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6" r:id="rId2"/>
    <p:sldId id="416" r:id="rId3"/>
    <p:sldId id="443" r:id="rId4"/>
    <p:sldId id="444" r:id="rId5"/>
    <p:sldId id="445" r:id="rId6"/>
    <p:sldId id="446" r:id="rId7"/>
    <p:sldId id="448" r:id="rId8"/>
    <p:sldId id="449" r:id="rId9"/>
    <p:sldId id="450" r:id="rId10"/>
    <p:sldId id="451" r:id="rId11"/>
    <p:sldId id="452" r:id="rId12"/>
    <p:sldId id="456" r:id="rId13"/>
    <p:sldId id="453" r:id="rId14"/>
    <p:sldId id="454" r:id="rId15"/>
    <p:sldId id="455" r:id="rId16"/>
    <p:sldId id="457" r:id="rId17"/>
    <p:sldId id="459" r:id="rId18"/>
    <p:sldId id="458" r:id="rId19"/>
    <p:sldId id="460" r:id="rId20"/>
    <p:sldId id="461" r:id="rId21"/>
    <p:sldId id="462" r:id="rId22"/>
    <p:sldId id="463" r:id="rId23"/>
    <p:sldId id="380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DC3434"/>
    <a:srgbClr val="F7F7F7"/>
    <a:srgbClr val="F5F5F5"/>
    <a:srgbClr val="31859C"/>
    <a:srgbClr val="FBFBFB"/>
    <a:srgbClr val="F4F4F4"/>
    <a:srgbClr val="F2F2F2"/>
    <a:srgbClr val="F3F3F3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73380" autoAdjust="0"/>
  </p:normalViewPr>
  <p:slideViewPr>
    <p:cSldViewPr>
      <p:cViewPr varScale="1">
        <p:scale>
          <a:sx n="68" d="100"/>
          <a:sy n="68" d="100"/>
        </p:scale>
        <p:origin x="66" y="7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d95b425acd8e0a0" providerId="LiveId" clId="{51980786-F304-4ECE-8574-6F5F0A855359}"/>
    <pc:docChg chg="custSel modSld">
      <pc:chgData name="" userId="ad95b425acd8e0a0" providerId="LiveId" clId="{51980786-F304-4ECE-8574-6F5F0A855359}" dt="2018-12-25T13:31:47.932" v="12"/>
      <pc:docMkLst>
        <pc:docMk/>
      </pc:docMkLst>
      <pc:sldChg chg="addSp delSp modSp modAnim">
        <pc:chgData name="" userId="ad95b425acd8e0a0" providerId="LiveId" clId="{51980786-F304-4ECE-8574-6F5F0A855359}" dt="2018-12-25T13:28:39.432" v="11"/>
        <pc:sldMkLst>
          <pc:docMk/>
          <pc:sldMk cId="2328986203" sldId="456"/>
        </pc:sldMkLst>
        <pc:spChg chg="mod">
          <ac:chgData name="" userId="ad95b425acd8e0a0" providerId="LiveId" clId="{51980786-F304-4ECE-8574-6F5F0A855359}" dt="2018-12-25T13:28:27.702" v="6" actId="14100"/>
          <ac:spMkLst>
            <pc:docMk/>
            <pc:sldMk cId="2328986203" sldId="456"/>
            <ac:spMk id="18" creationId="{00000000-0000-0000-0000-000000000000}"/>
          </ac:spMkLst>
        </pc:spChg>
        <pc:picChg chg="del">
          <ac:chgData name="" userId="ad95b425acd8e0a0" providerId="LiveId" clId="{51980786-F304-4ECE-8574-6F5F0A855359}" dt="2018-12-25T13:28:23.848" v="3" actId="478"/>
          <ac:picMkLst>
            <pc:docMk/>
            <pc:sldMk cId="2328986203" sldId="456"/>
            <ac:picMk id="2" creationId="{7DAA3856-F6BC-4A83-8F3A-4189F4853631}"/>
          </ac:picMkLst>
        </pc:picChg>
        <pc:picChg chg="add mod">
          <ac:chgData name="" userId="ad95b425acd8e0a0" providerId="LiveId" clId="{51980786-F304-4ECE-8574-6F5F0A855359}" dt="2018-12-25T13:28:31.571" v="9" actId="1076"/>
          <ac:picMkLst>
            <pc:docMk/>
            <pc:sldMk cId="2328986203" sldId="456"/>
            <ac:picMk id="4" creationId="{D0F549D7-6E45-4648-A770-3B39EE2E80FD}"/>
          </ac:picMkLst>
        </pc:picChg>
      </pc:sldChg>
      <pc:sldChg chg="modTransition">
        <pc:chgData name="" userId="ad95b425acd8e0a0" providerId="LiveId" clId="{51980786-F304-4ECE-8574-6F5F0A855359}" dt="2018-12-25T13:31:47.932" v="12"/>
        <pc:sldMkLst>
          <pc:docMk/>
          <pc:sldMk cId="121454827" sldId="4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964780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9399" y="492450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삭제하기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5502" y="1894038"/>
            <a:ext cx="8518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array[1:3] = [ ] 	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 [ ]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사용해 리스트 요소 삭제하기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 array[1]       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del( )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사용해 리스트 요소 삭제하기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415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964780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9399" y="492450"/>
            <a:ext cx="5040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추가하기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(append)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2968" y="2688342"/>
            <a:ext cx="511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문자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‘d’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3889" y="2042011"/>
            <a:ext cx="7122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array.append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)  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추가 할 객체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66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964780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492450"/>
            <a:ext cx="41655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요소 삽입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(insert)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2967" y="2688342"/>
            <a:ext cx="70267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번째에 문자열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myoungho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3889" y="2042011"/>
            <a:ext cx="5482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array.insert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36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index, </a:t>
            </a:r>
            <a:r>
              <a:rPr lang="ko-KR" altLang="en-US" sz="36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) 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549D7-6E45-4648-A770-3B39EE2E8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459636"/>
            <a:ext cx="5301419" cy="6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86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" y="964780"/>
            <a:ext cx="5058271" cy="94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9399" y="492450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정렬하기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(sort)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3889" y="2042011"/>
            <a:ext cx="2986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array.sort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 ) 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6" y="2775304"/>
            <a:ext cx="8304132" cy="74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2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964780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9399" y="492450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뒤집기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(reverse)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3889" y="2042011"/>
            <a:ext cx="3751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array.reverse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 ) 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8" y="2720711"/>
            <a:ext cx="7490414" cy="96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3391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492450"/>
            <a:ext cx="4536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위치 반환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(index)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3334673"/>
            <a:ext cx="6827534" cy="79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72968" y="2688342"/>
            <a:ext cx="511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문자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찾기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3889" y="2042011"/>
            <a:ext cx="3828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array.index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954115"/>
            <a:ext cx="7529177" cy="117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56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492450"/>
            <a:ext cx="3882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요소 제거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(remove)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954115"/>
            <a:ext cx="7529177" cy="117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53889" y="2042011"/>
            <a:ext cx="7241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array.remove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)   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제거 할 객체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" y="3392263"/>
            <a:ext cx="7762949" cy="59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72968" y="2688342"/>
            <a:ext cx="5113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문자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‘d’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107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964780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492450"/>
            <a:ext cx="4752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요소 가져오기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(pop)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3889" y="2042011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array.pop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 ) 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7" y="2797905"/>
            <a:ext cx="4416183" cy="152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03956" y="2983111"/>
            <a:ext cx="563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 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마지막 요소를 가져온 뒤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요소 제거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337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" y="2902431"/>
            <a:ext cx="4263822" cy="157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964780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list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함수들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AutoShape 24" descr="mp3 icon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492450"/>
            <a:ext cx="4752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요소 가져오기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(pop)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3889" y="2042011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err="1">
                <a:latin typeface="나눔바른고딕" pitchFamily="50" charset="-127"/>
                <a:ea typeface="나눔바른고딕" pitchFamily="50" charset="-127"/>
              </a:rPr>
              <a:t>array.pop</a:t>
            </a:r>
            <a:r>
              <a:rPr lang="en-US" altLang="ko-KR" sz="3600" dirty="0">
                <a:latin typeface="나눔바른고딕" pitchFamily="50" charset="-127"/>
                <a:ea typeface="나눔바른고딕" pitchFamily="50" charset="-127"/>
              </a:rPr>
              <a:t>(3) 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7784" y="2983111"/>
            <a:ext cx="6093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 3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인덱스의 요소를 가져온 뒤 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list</a:t>
            </a:r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요소 제거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7258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in, not in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67826"/>
              </p:ext>
            </p:extLst>
          </p:nvPr>
        </p:nvGraphicFramePr>
        <p:xfrm>
          <a:off x="2022714" y="1847211"/>
          <a:ext cx="4799316" cy="26411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1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나눔바른고딕" pitchFamily="50" charset="-127"/>
                          <a:ea typeface="나눔바른고딕" pitchFamily="50" charset="-127"/>
                        </a:rPr>
                        <a:t>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나눔바른고딕" pitchFamily="50" charset="-127"/>
                          <a:ea typeface="나눔바른고딕" pitchFamily="50" charset="-127"/>
                        </a:rPr>
                        <a:t>not in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not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in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튜플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not in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튜플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2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리스트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x</a:t>
                      </a:r>
                      <a:r>
                        <a:rPr 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not in 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리스트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39355" y="617538"/>
            <a:ext cx="8804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포함되어 있으면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 in :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포함되어 있지 않으면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14548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23414"/>
              </p:ext>
            </p:extLst>
          </p:nvPr>
        </p:nvGraphicFramePr>
        <p:xfrm>
          <a:off x="740920" y="987574"/>
          <a:ext cx="7705660" cy="3134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sz="2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리스트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ffectLst/>
                        </a:rPr>
                        <a:t>[ ], [1, 3, 5, 7, 9]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튜플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ffectLst/>
                        </a:rPr>
                        <a:t>( ), (1, 2, 3)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딕셔너리</a:t>
                      </a:r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ffectLst/>
                        </a:rPr>
                        <a:t>{'name':‘</a:t>
                      </a:r>
                      <a:r>
                        <a:rPr lang="en-US" altLang="ko-KR" sz="2400" dirty="0" err="1">
                          <a:effectLst/>
                        </a:rPr>
                        <a:t>mihee</a:t>
                      </a:r>
                      <a:r>
                        <a:rPr lang="en-US" altLang="ko-KR" sz="2400" dirty="0">
                          <a:effectLst/>
                        </a:rPr>
                        <a:t>', 'birth': '1118'} 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고딕" pitchFamily="50" charset="-127"/>
                          <a:ea typeface="나눔바른고딕" pitchFamily="50" charset="-127"/>
                        </a:rPr>
                        <a:t>집합 </a:t>
                      </a:r>
                      <a:r>
                        <a:rPr lang="ko-KR" altLang="en-US" sz="24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자료형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effectLst/>
                        </a:rPr>
                        <a:t>set([1,2,3]) , set("Hello")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2223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1386" y="1150938"/>
            <a:ext cx="5275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>
                <a:latin typeface="나눔바른고딕" pitchFamily="50" charset="-127"/>
                <a:ea typeface="나눔바른고딕" pitchFamily="50" charset="-127"/>
              </a:rPr>
              <a:t>튜플명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= (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1,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2,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3, ...)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399" y="668997"/>
            <a:ext cx="1872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1386" y="1851670"/>
            <a:ext cx="4993858" cy="30037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 = ( 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 = (1, 2, 3)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 = ('Life', 'is', 'too', 'short‘)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d = (1, 2, 'Life', 'is‘)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e = (1, 2, ('Life', 'is‘))</a:t>
            </a:r>
            <a:endParaRPr lang="ko-KR" altLang="en-US" sz="2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94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399" y="668997"/>
            <a:ext cx="3240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인덱싱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슬라이싱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5760640" cy="27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78193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리스트와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차이점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399" y="668997"/>
            <a:ext cx="42486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 삭제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불가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36" y="1180743"/>
            <a:ext cx="7999545" cy="324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72968" y="3826329"/>
            <a:ext cx="5887264" cy="56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07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</a:t>
            </a: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1386" y="1150938"/>
            <a:ext cx="5596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>
                <a:latin typeface="나눔바른고딕" pitchFamily="50" charset="-127"/>
                <a:ea typeface="나눔바른고딕" pitchFamily="50" charset="-127"/>
              </a:rPr>
              <a:t>리스트명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= [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1,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2,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요소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3, ...]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68997"/>
            <a:ext cx="1656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81386" y="1851670"/>
            <a:ext cx="4993858" cy="30037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a = [ 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b = [1, 2, 3]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c = ['Life', 'is', 'too', 'short']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d = [1, 2, 'Life', 'is']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e = [1, 2, ['Life', 'is']]</a:t>
            </a:r>
            <a:endParaRPr lang="ko-KR" altLang="en-US" sz="24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582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68997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인덱싱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8" y="1347614"/>
            <a:ext cx="6906504" cy="167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420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68997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인덱싱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5" y="1130662"/>
            <a:ext cx="7437097" cy="99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05542" y="2128108"/>
            <a:ext cx="7584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배열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[‘a’, ‘b’, ‘c’]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변수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arrayTemp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문자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‘b’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55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199915"/>
            <a:ext cx="6837620" cy="156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68997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7896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68997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55" y="1164000"/>
            <a:ext cx="7361361" cy="71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05542" y="1902533"/>
            <a:ext cx="7584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000" dirty="0"/>
              <a:t>[3, ['a', 'b', 'c'], 4]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변수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arrayTemp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 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000" dirty="0"/>
              <a:t>['a', 'b']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변수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arrayTemp2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182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399" y="668997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C56DA4-6104-48A2-B457-988E25F4A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3" y="1220021"/>
            <a:ext cx="4769950" cy="18100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F5DF9F-A6C2-4E27-AF1C-1DF52DCD5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43" y="3119406"/>
            <a:ext cx="5928989" cy="9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0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89" y="964780"/>
            <a:ext cx="5335217" cy="92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9399" y="492450"/>
            <a:ext cx="3384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수정하기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5542" y="1894038"/>
            <a:ext cx="75840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숫자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바꾸시오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숫자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 리스트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[‘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a’,’b’,’c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’]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바꾸시오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‘d’, ‘e’, ‘f’, ‘g’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바꾸시오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나눔바른고딕" pitchFamily="50" charset="-127"/>
              <a:buChar char="-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06" y="2412329"/>
            <a:ext cx="3495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06" y="3325199"/>
            <a:ext cx="52482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06" y="4208338"/>
            <a:ext cx="7067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035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9429</TotalTime>
  <Words>650</Words>
  <Application>Microsoft Office PowerPoint</Application>
  <PresentationFormat>화면 슬라이드 쇼(16:9)</PresentationFormat>
  <Paragraphs>145</Paragraphs>
  <Slides>23</Slides>
  <Notes>21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Rix고딕 B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명호</cp:lastModifiedBy>
  <cp:revision>1008</cp:revision>
  <dcterms:created xsi:type="dcterms:W3CDTF">2015-03-17T10:14:13Z</dcterms:created>
  <dcterms:modified xsi:type="dcterms:W3CDTF">2018-12-25T13:32:28Z</dcterms:modified>
</cp:coreProperties>
</file>