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26" r:id="rId2"/>
    <p:sldId id="551" r:id="rId3"/>
    <p:sldId id="544" r:id="rId4"/>
    <p:sldId id="539" r:id="rId5"/>
    <p:sldId id="553" r:id="rId6"/>
    <p:sldId id="555" r:id="rId7"/>
    <p:sldId id="554" r:id="rId8"/>
    <p:sldId id="556" r:id="rId9"/>
    <p:sldId id="559" r:id="rId10"/>
    <p:sldId id="557" r:id="rId11"/>
    <p:sldId id="561" r:id="rId12"/>
    <p:sldId id="562" r:id="rId13"/>
    <p:sldId id="563" r:id="rId14"/>
    <p:sldId id="552" r:id="rId15"/>
    <p:sldId id="545" r:id="rId16"/>
    <p:sldId id="546" r:id="rId17"/>
    <p:sldId id="564" r:id="rId18"/>
    <p:sldId id="565" r:id="rId19"/>
    <p:sldId id="380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868"/>
    <a:srgbClr val="31859C"/>
    <a:srgbClr val="00B0F0"/>
    <a:srgbClr val="F6F6F6"/>
    <a:srgbClr val="DC3434"/>
    <a:srgbClr val="F7F7F7"/>
    <a:srgbClr val="F5F5F5"/>
    <a:srgbClr val="FBFBFB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4" autoAdjust="0"/>
    <p:restoredTop sz="73380" autoAdjust="0"/>
  </p:normalViewPr>
  <p:slideViewPr>
    <p:cSldViewPr>
      <p:cViewPr varScale="1">
        <p:scale>
          <a:sx n="77" d="100"/>
          <a:sy n="77" d="100"/>
        </p:scale>
        <p:origin x="96" y="6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 안녕하세요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63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1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868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476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12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29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062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19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638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with open("C:/Users/MH/Desktop/</a:t>
            </a:r>
            <a:r>
              <a:rPr lang="ko-KR" altLang="en-US" dirty="0"/>
              <a:t>구구단</a:t>
            </a:r>
            <a:r>
              <a:rPr lang="en-US" altLang="ko-KR" dirty="0"/>
              <a:t>.</a:t>
            </a:r>
            <a:r>
              <a:rPr lang="en-US" altLang="ko-KR" dirty="0" err="1"/>
              <a:t>txt","w</a:t>
            </a:r>
            <a:r>
              <a:rPr lang="en-US" altLang="ko-KR" dirty="0"/>
              <a:t>") as f:</a:t>
            </a:r>
          </a:p>
          <a:p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range(1,10):</a:t>
            </a:r>
          </a:p>
          <a:p>
            <a:r>
              <a:rPr lang="en-US" altLang="ko-KR" dirty="0"/>
              <a:t>        for j in range(2,10):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f.write</a:t>
            </a:r>
            <a:r>
              <a:rPr lang="en-US" altLang="ko-KR" dirty="0"/>
              <a:t>("%d*%d=%d\t"%(</a:t>
            </a:r>
            <a:r>
              <a:rPr lang="en-US" altLang="ko-KR" dirty="0" err="1"/>
              <a:t>j,i,j</a:t>
            </a:r>
            <a:r>
              <a:rPr lang="en-US" altLang="ko-KR" dirty="0"/>
              <a:t>*</a:t>
            </a:r>
            <a:r>
              <a:rPr lang="en-US" altLang="ko-KR" dirty="0" err="1"/>
              <a:t>i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f.write</a:t>
            </a:r>
            <a:r>
              <a:rPr lang="en-US" altLang="ko-KR" dirty="0"/>
              <a:t>("\n")</a:t>
            </a:r>
          </a:p>
          <a:p>
            <a:endParaRPr lang="en-US" altLang="ko-KR" dirty="0"/>
          </a:p>
          <a:p>
            <a:r>
              <a:rPr lang="en-US" altLang="ko-KR" dirty="0"/>
              <a:t>with open("C:/Users/MH/Desktop/</a:t>
            </a:r>
            <a:r>
              <a:rPr lang="ko-KR" altLang="en-US" dirty="0"/>
              <a:t>구구단</a:t>
            </a:r>
            <a:r>
              <a:rPr lang="en-US" altLang="ko-KR" dirty="0"/>
              <a:t>.</a:t>
            </a:r>
            <a:r>
              <a:rPr lang="en-US" altLang="ko-KR" dirty="0" err="1"/>
              <a:t>txt","r</a:t>
            </a:r>
            <a:r>
              <a:rPr lang="en-US" altLang="ko-KR" dirty="0"/>
              <a:t>") as f:</a:t>
            </a:r>
          </a:p>
          <a:p>
            <a:r>
              <a:rPr lang="en-US" altLang="ko-KR" dirty="0"/>
              <a:t>    data = </a:t>
            </a:r>
            <a:r>
              <a:rPr lang="en-US" altLang="ko-KR" dirty="0" err="1"/>
              <a:t>f.read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print(data)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60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지금까지 입력을 받을 때는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함수를 사용해서 직접 입력하는 방식을 사용했고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출력을 할 때는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함수를 사용해서 모니터 화면에 출력하는 방식으로 프로그래밍 해왔습니다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입출력 방법에는 꼭 이것만 있는 것은 아니다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파일을 통해서도 입출력을 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이번시간에는 입출력 방법에 대해서 알아보도록 하겠습니다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파일을 새로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만든다음에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프로그램에 의해서 만들어진 결과값을 새 파일에 적어보고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파일에 적은 내용을 읽어 보는 프로그램을 만드는 것으로 시작하겠습니다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098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795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57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692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02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16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먼저 파일을 </a:t>
            </a:r>
            <a:r>
              <a:rPr lang="en-US" altLang="ko-KR" dirty="0"/>
              <a:t>open</a:t>
            </a:r>
            <a:r>
              <a:rPr lang="ko-KR" altLang="en-US" dirty="0" err="1"/>
              <a:t>해야겠죠</a:t>
            </a:r>
            <a:endParaRPr lang="ko-KR" altLang="en-US" dirty="0"/>
          </a:p>
          <a:p>
            <a:r>
              <a:rPr lang="en-US" altLang="ko-KR" dirty="0"/>
              <a:t>f = open("C:/Users/MH/Desktop/</a:t>
            </a:r>
            <a:r>
              <a:rPr lang="ko-KR" altLang="en-US" dirty="0" err="1"/>
              <a:t>새파일</a:t>
            </a:r>
            <a:r>
              <a:rPr lang="en-US" altLang="ko-KR" dirty="0"/>
              <a:t>.</a:t>
            </a:r>
            <a:r>
              <a:rPr lang="en-US" altLang="ko-KR" dirty="0" err="1"/>
              <a:t>txt","r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line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print(line)</a:t>
            </a:r>
          </a:p>
          <a:p>
            <a:r>
              <a:rPr lang="en-US" altLang="ko-KR" dirty="0"/>
              <a:t>line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print(line)</a:t>
            </a:r>
          </a:p>
          <a:p>
            <a:r>
              <a:rPr lang="en-US" altLang="ko-KR" dirty="0"/>
              <a:t>line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print(line)</a:t>
            </a:r>
          </a:p>
          <a:p>
            <a:r>
              <a:rPr lang="en-US" altLang="ko-KR" dirty="0"/>
              <a:t>line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print(line)</a:t>
            </a:r>
          </a:p>
          <a:p>
            <a:r>
              <a:rPr lang="en-US" altLang="ko-KR" dirty="0"/>
              <a:t>line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print(not line)</a:t>
            </a:r>
          </a:p>
          <a:p>
            <a:r>
              <a:rPr lang="en-US" altLang="ko-KR" dirty="0"/>
              <a:t>line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print(not line)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값이 </a:t>
            </a:r>
            <a:r>
              <a:rPr lang="ko-KR" altLang="en-US" dirty="0" err="1"/>
              <a:t>없을때</a:t>
            </a:r>
            <a:r>
              <a:rPr lang="ko-KR" altLang="en-US" dirty="0"/>
              <a:t> </a:t>
            </a:r>
            <a:r>
              <a:rPr lang="en-US" altLang="ko-KR" dirty="0" err="1"/>
              <a:t>readline</a:t>
            </a:r>
            <a:r>
              <a:rPr lang="en-US" altLang="ko-KR" dirty="0"/>
              <a:t>()</a:t>
            </a:r>
            <a:r>
              <a:rPr lang="ko-KR" altLang="en-US" dirty="0"/>
              <a:t>을 사용하여 </a:t>
            </a:r>
            <a:r>
              <a:rPr lang="ko-KR" altLang="en-US" dirty="0" err="1"/>
              <a:t>가지고오면</a:t>
            </a:r>
            <a:r>
              <a:rPr lang="ko-KR" altLang="en-US" dirty="0"/>
              <a:t> </a:t>
            </a:r>
            <a:r>
              <a:rPr lang="en-US" altLang="ko-KR" dirty="0"/>
              <a:t>None</a:t>
            </a:r>
            <a:r>
              <a:rPr lang="ko-KR" altLang="en-US" dirty="0"/>
              <a:t>라는 값이 </a:t>
            </a:r>
            <a:r>
              <a:rPr lang="ko-KR" altLang="en-US" dirty="0" err="1"/>
              <a:t>리턴된다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그래서 </a:t>
            </a:r>
            <a:r>
              <a:rPr lang="en-US" altLang="ko-KR" dirty="0"/>
              <a:t>not</a:t>
            </a:r>
            <a:r>
              <a:rPr lang="ko-KR" altLang="en-US" dirty="0"/>
              <a:t>을 붙이면 </a:t>
            </a:r>
            <a:r>
              <a:rPr lang="en-US" altLang="ko-KR" dirty="0"/>
              <a:t>True</a:t>
            </a:r>
            <a:r>
              <a:rPr lang="ko-KR" altLang="en-US" dirty="0"/>
              <a:t>가 </a:t>
            </a:r>
            <a:r>
              <a:rPr lang="ko-KR" altLang="en-US" dirty="0" err="1"/>
              <a:t>뜨게된다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그럼 이렇게 일일이 </a:t>
            </a:r>
            <a:r>
              <a:rPr lang="ko-KR" altLang="en-US" dirty="0" err="1"/>
              <a:t>안쓰고</a:t>
            </a:r>
            <a:r>
              <a:rPr lang="ko-KR" altLang="en-US" dirty="0"/>
              <a:t> 반복문을 사용해서 글 전체를 출력 할 수 있겠어요</a:t>
            </a:r>
            <a:r>
              <a:rPr lang="en-US" altLang="ko-KR" dirty="0"/>
              <a:t>??</a:t>
            </a:r>
          </a:p>
          <a:p>
            <a:endParaRPr lang="en-US" altLang="ko-KR" dirty="0"/>
          </a:p>
          <a:p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27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부분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52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2156402"/>
            <a:ext cx="3761184" cy="820881"/>
            <a:chOff x="3020482" y="2156402"/>
            <a:chExt cx="3761184" cy="820881"/>
          </a:xfrm>
        </p:grpSpPr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Python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3668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읽고 쓰기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613435"/>
            <a:ext cx="8316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readline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사용하여 전체 줄 가지고 오기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124583-DC5D-4FB5-A2CF-276F45B92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033165"/>
            <a:ext cx="432048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61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읽고 쓰기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613435"/>
            <a:ext cx="8316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프로그램의 외부에 저장된 파일을 읽는 여러가지 방법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2403E3-CBE2-449F-803C-8F16C25A589C}"/>
              </a:ext>
            </a:extLst>
          </p:cNvPr>
          <p:cNvSpPr/>
          <p:nvPr/>
        </p:nvSpPr>
        <p:spPr>
          <a:xfrm>
            <a:off x="1115615" y="1211970"/>
            <a:ext cx="7756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readlines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사용하기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4FF2E2-47AC-42EE-A0DB-4DE9A9AC7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34" y="1820449"/>
            <a:ext cx="8149533" cy="21421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0962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읽고 쓰기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613435"/>
            <a:ext cx="8316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프로그램의 외부에 저장된 파일을 읽는 여러가지 방법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2403E3-CBE2-449F-803C-8F16C25A589C}"/>
              </a:ext>
            </a:extLst>
          </p:cNvPr>
          <p:cNvSpPr/>
          <p:nvPr/>
        </p:nvSpPr>
        <p:spPr>
          <a:xfrm>
            <a:off x="1115615" y="1211970"/>
            <a:ext cx="7756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readlines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사용하기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AEF547-B4FA-477C-9BED-EA746BCC8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756" y="1648982"/>
            <a:ext cx="4392488" cy="3374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1095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읽고 쓰기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613435"/>
            <a:ext cx="8316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프로그램의 외부에 저장된 파일을 읽는 여러가지 방법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2403E3-CBE2-449F-803C-8F16C25A589C}"/>
              </a:ext>
            </a:extLst>
          </p:cNvPr>
          <p:cNvSpPr/>
          <p:nvPr/>
        </p:nvSpPr>
        <p:spPr>
          <a:xfrm>
            <a:off x="1115615" y="1211970"/>
            <a:ext cx="7756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read()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사용하기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1E3A9F-5634-42B0-A849-16A32EDF0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056" y="1779923"/>
            <a:ext cx="5447888" cy="30725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8245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읽고 쓰기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613435"/>
            <a:ext cx="8316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test.txt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파일에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저는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파이썬이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좋아요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문자열을 저장한 후 다시 그 파일을 읽어서 출력하는 프로그램을 작성하시오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51670"/>
            <a:ext cx="3096344" cy="25748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51082"/>
            <a:ext cx="3695472" cy="115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285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읽고 쓰기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613435"/>
            <a:ext cx="8316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다음과 같이 </a:t>
            </a:r>
            <a:r>
              <a:rPr lang="en-US" altLang="ko-KR" sz="2400" dirty="0"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sample.txt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파일 저장 후에 숫자 값을 모두 읽어 총합과 평균값을 구한 수 평균값을 </a:t>
            </a:r>
            <a:r>
              <a:rPr lang="en-US" altLang="ko-KR" sz="2400" dirty="0"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result.txt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파일에 쓰는 프로그램을 작성해 보자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846" y="1808911"/>
            <a:ext cx="2520280" cy="3093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15" y="1808911"/>
            <a:ext cx="2537933" cy="219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1712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읽고 쓰기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613435"/>
            <a:ext cx="8316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다음과 같은 내용의 파일 </a:t>
            </a:r>
            <a:r>
              <a:rPr lang="en-US" altLang="ko-KR" sz="2400" dirty="0"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abc.txt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있을 때 파일의 내용을 역순으로 바꾸어 저장하시오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646737"/>
            <a:ext cx="2366334" cy="30132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631142"/>
            <a:ext cx="2384776" cy="302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4833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읽고 쓰기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613435"/>
            <a:ext cx="8316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문과 함께 사용하기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82BB6D-80E1-49F2-BC3E-57E4AD24D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53" y="1202326"/>
            <a:ext cx="8242894" cy="12773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0062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읽고 쓰기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613435"/>
            <a:ext cx="8316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키워드를 사용하여 다음과 같이 구구단을 작성후에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출력하시오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410C83-3935-4E88-8E97-05FA14B73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092" y="1432156"/>
            <a:ext cx="6513816" cy="22791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2570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1995686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8024" y="16664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1820323"/>
            <a:ext cx="614671" cy="35409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7012" y="1857186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219589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시간에 배울 내용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</a:t>
            </a:r>
          </a:p>
        </p:txBody>
      </p:sp>
    </p:spTree>
    <p:extLst>
      <p:ext uri="{BB962C8B-B14F-4D97-AF65-F5344CB8AC3E}">
        <p14:creationId xmlns:p14="http://schemas.microsoft.com/office/powerpoint/2010/main" val="23657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수업 진행 방향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/>
          <p:cNvCxnSpPr>
            <a:stCxn id="36" idx="2"/>
            <a:endCxn id="11" idx="0"/>
          </p:cNvCxnSpPr>
          <p:nvPr/>
        </p:nvCxnSpPr>
        <p:spPr>
          <a:xfrm>
            <a:off x="6677631" y="1689183"/>
            <a:ext cx="0" cy="4317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1776153" y="882974"/>
            <a:ext cx="5662897" cy="806209"/>
            <a:chOff x="1776153" y="882974"/>
            <a:chExt cx="5662897" cy="806209"/>
          </a:xfrm>
        </p:grpSpPr>
        <p:cxnSp>
          <p:nvCxnSpPr>
            <p:cNvPr id="4" name="직선 화살표 연결선 3"/>
            <p:cNvCxnSpPr>
              <a:stCxn id="2" idx="3"/>
              <a:endCxn id="8" idx="1"/>
            </p:cNvCxnSpPr>
            <p:nvPr/>
          </p:nvCxnSpPr>
          <p:spPr>
            <a:xfrm>
              <a:off x="3298992" y="1286079"/>
              <a:ext cx="5471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3846182" y="882974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변수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776153" y="882974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자료형</a:t>
              </a:r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16211" y="882974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연산</a:t>
              </a:r>
            </a:p>
          </p:txBody>
        </p:sp>
        <p:cxnSp>
          <p:nvCxnSpPr>
            <p:cNvPr id="44" name="직선 화살표 연결선 43"/>
            <p:cNvCxnSpPr>
              <a:stCxn id="8" idx="3"/>
              <a:endCxn id="36" idx="1"/>
            </p:cNvCxnSpPr>
            <p:nvPr/>
          </p:nvCxnSpPr>
          <p:spPr>
            <a:xfrm>
              <a:off x="5369021" y="1286079"/>
              <a:ext cx="5471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1776153" y="2120921"/>
            <a:ext cx="5662897" cy="806209"/>
            <a:chOff x="1776153" y="2120921"/>
            <a:chExt cx="5662897" cy="806209"/>
          </a:xfrm>
        </p:grpSpPr>
        <p:sp>
          <p:nvSpPr>
            <p:cNvPr id="10" name="직사각형 9"/>
            <p:cNvSpPr/>
            <p:nvPr/>
          </p:nvSpPr>
          <p:spPr>
            <a:xfrm>
              <a:off x="3846182" y="2120921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76153" y="2120921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반복문</a:t>
              </a:r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16211" y="2120921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조건문</a:t>
              </a:r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1" name="직선 화살표 연결선 40"/>
            <p:cNvCxnSpPr>
              <a:stCxn id="11" idx="1"/>
              <a:endCxn id="10" idx="3"/>
            </p:cNvCxnSpPr>
            <p:nvPr/>
          </p:nvCxnSpPr>
          <p:spPr>
            <a:xfrm flipH="1">
              <a:off x="5369021" y="2524026"/>
              <a:ext cx="547190" cy="0"/>
            </a:xfrm>
            <a:prstGeom prst="straightConnector1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직선 화살표 연결선 52"/>
            <p:cNvCxnSpPr>
              <a:stCxn id="10" idx="1"/>
              <a:endCxn id="9" idx="3"/>
            </p:cNvCxnSpPr>
            <p:nvPr/>
          </p:nvCxnSpPr>
          <p:spPr>
            <a:xfrm flipH="1">
              <a:off x="3298992" y="2524026"/>
              <a:ext cx="547190" cy="0"/>
            </a:xfrm>
            <a:prstGeom prst="straightConnector1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6" name="직선 화살표 연결선 55"/>
          <p:cNvCxnSpPr>
            <a:stCxn id="9" idx="2"/>
            <a:endCxn id="18" idx="0"/>
          </p:cNvCxnSpPr>
          <p:nvPr/>
        </p:nvCxnSpPr>
        <p:spPr>
          <a:xfrm flipH="1">
            <a:off x="2531835" y="2927130"/>
            <a:ext cx="5738" cy="4317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1764677" y="3358868"/>
            <a:ext cx="5674373" cy="806209"/>
            <a:chOff x="1764677" y="3358868"/>
            <a:chExt cx="5674373" cy="806209"/>
          </a:xfrm>
        </p:grpSpPr>
        <p:sp>
          <p:nvSpPr>
            <p:cNvPr id="12" name="직사각형 11"/>
            <p:cNvSpPr/>
            <p:nvPr/>
          </p:nvSpPr>
          <p:spPr>
            <a:xfrm>
              <a:off x="3846182" y="3358868"/>
              <a:ext cx="1522839" cy="8062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파일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64677" y="3358868"/>
              <a:ext cx="1534315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916211" y="3358868"/>
              <a:ext cx="1522839" cy="80620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객체</a:t>
              </a:r>
            </a:p>
          </p:txBody>
        </p:sp>
        <p:cxnSp>
          <p:nvCxnSpPr>
            <p:cNvPr id="59" name="직선 화살표 연결선 58"/>
            <p:cNvCxnSpPr>
              <a:stCxn id="18" idx="3"/>
              <a:endCxn id="12" idx="1"/>
            </p:cNvCxnSpPr>
            <p:nvPr/>
          </p:nvCxnSpPr>
          <p:spPr>
            <a:xfrm>
              <a:off x="3298992" y="3761973"/>
              <a:ext cx="5471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12" idx="3"/>
              <a:endCxn id="13" idx="1"/>
            </p:cNvCxnSpPr>
            <p:nvPr/>
          </p:nvCxnSpPr>
          <p:spPr>
            <a:xfrm>
              <a:off x="5369021" y="3761973"/>
              <a:ext cx="5471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3967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읽고 쓰기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613435"/>
            <a:ext cx="8316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파일생성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D3DFED-4080-4C61-BBE4-17A5C5EE7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864" y="1383853"/>
            <a:ext cx="5242273" cy="13319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336667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읽고 쓰기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10" y="913296"/>
            <a:ext cx="828507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773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읽고 쓰기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613435"/>
            <a:ext cx="8316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바탕화면에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새파일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.txt”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생성하기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F94A1E-F186-4F7F-92BE-72D2C482D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485" y="1491630"/>
            <a:ext cx="6611030" cy="10240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08138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읽고 쓰기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613435"/>
            <a:ext cx="8316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바탕화면에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새파일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.txt”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생성 후 다음과 같이 작성 후 저장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1E97A9-30A4-49C9-B52D-705245BCF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123" y="1075100"/>
            <a:ext cx="5601753" cy="12241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D1F457-0DCD-4285-AE77-7C6879730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820" y="2606769"/>
            <a:ext cx="3240360" cy="18598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0574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읽고 쓰기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613435"/>
            <a:ext cx="8316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바탕화면에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새파일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.txt”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생성하고 다음과 같이 작성하시오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491630"/>
            <a:ext cx="2304256" cy="268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2443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읽고 쓰기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613435"/>
            <a:ext cx="8316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프로그램의 외부에 저장된 파일을 읽는 여러가지 방법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2403E3-CBE2-449F-803C-8F16C25A589C}"/>
              </a:ext>
            </a:extLst>
          </p:cNvPr>
          <p:cNvSpPr/>
          <p:nvPr/>
        </p:nvSpPr>
        <p:spPr>
          <a:xfrm>
            <a:off x="1115615" y="1211970"/>
            <a:ext cx="7756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readline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사용하기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5F5455-0E0B-4F37-A92C-86650B9E0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52" y="1810505"/>
            <a:ext cx="6264696" cy="26807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312007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읽고 쓰기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013A18-0DC6-4682-BD6B-E940BC700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42" y="710357"/>
            <a:ext cx="7995516" cy="38828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01355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11440</TotalTime>
  <Words>577</Words>
  <Application>Microsoft Office PowerPoint</Application>
  <PresentationFormat>화면 슬라이드 쇼(16:9)</PresentationFormat>
  <Paragraphs>121</Paragraphs>
  <Slides>19</Slides>
  <Notes>18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명호 이</cp:lastModifiedBy>
  <cp:revision>1119</cp:revision>
  <dcterms:created xsi:type="dcterms:W3CDTF">2015-03-17T10:14:13Z</dcterms:created>
  <dcterms:modified xsi:type="dcterms:W3CDTF">2018-07-16T15:05:44Z</dcterms:modified>
</cp:coreProperties>
</file>