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8"/>
  </p:notesMasterIdLst>
  <p:handoutMasterIdLst>
    <p:handoutMasterId r:id="rId9"/>
  </p:handoutMasterIdLst>
  <p:sldIdLst>
    <p:sldId id="275" r:id="rId3"/>
    <p:sldId id="276" r:id="rId4"/>
    <p:sldId id="277" r:id="rId5"/>
    <p:sldId id="278" r:id="rId6"/>
    <p:sldId id="28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78352" autoAdjust="0"/>
  </p:normalViewPr>
  <p:slideViewPr>
    <p:cSldViewPr snapToGrid="0">
      <p:cViewPr>
        <p:scale>
          <a:sx n="60" d="100"/>
          <a:sy n="60" d="100"/>
        </p:scale>
        <p:origin x="726" y="630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80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Mobile Hub is a toolbox to help you connect the other components.  It isn’t actually used</a:t>
            </a:r>
            <a:r>
              <a:rPr lang="en-US" baseline="0" dirty="0" smtClean="0"/>
              <a:t> at runtime.</a:t>
            </a:r>
          </a:p>
          <a:p>
            <a:r>
              <a:rPr lang="en-US" baseline="0" dirty="0" smtClean="0"/>
              <a:t>Mobile Hub has support for API Gateway, Lambda, and other tools but we did not use them.</a:t>
            </a:r>
          </a:p>
          <a:p>
            <a:r>
              <a:rPr lang="en-US" baseline="0" dirty="0" smtClean="0"/>
              <a:t>Public – Any app user can read and write to any item</a:t>
            </a:r>
          </a:p>
          <a:p>
            <a:r>
              <a:rPr lang="en-US" baseline="0" dirty="0" smtClean="0"/>
              <a:t>Protected – Any app user can read, only owner can write to item</a:t>
            </a:r>
          </a:p>
          <a:p>
            <a:r>
              <a:rPr lang="en-US" baseline="0" dirty="0" smtClean="0"/>
              <a:t>Private – Only the owner can read and write the item.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20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(Michael)</a:t>
            </a:r>
          </a:p>
          <a:p>
            <a:r>
              <a:rPr lang="en-US" dirty="0" smtClean="0"/>
              <a:t>Hybrid vs. Native</a:t>
            </a:r>
          </a:p>
          <a:p>
            <a:r>
              <a:rPr lang="en-US" dirty="0" smtClean="0"/>
              <a:t>Hybrid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transpile</a:t>
            </a:r>
            <a:r>
              <a:rPr lang="en-US" baseline="0" dirty="0" smtClean="0"/>
              <a:t> to </a:t>
            </a:r>
            <a:r>
              <a:rPr lang="en-US" baseline="0" dirty="0" smtClean="0"/>
              <a:t>HTML, JS, and CSS instead of platform specific APIs</a:t>
            </a:r>
          </a:p>
          <a:p>
            <a:r>
              <a:rPr lang="en-US" baseline="0" dirty="0" smtClean="0"/>
              <a:t>+easy to code, -larger binary, runs slower</a:t>
            </a:r>
          </a:p>
          <a:p>
            <a:r>
              <a:rPr lang="en-US" baseline="0" dirty="0" smtClean="0"/>
              <a:t>Less features such as animations than in Swift, etc.</a:t>
            </a:r>
            <a:endParaRPr lang="en-US" dirty="0" smtClean="0"/>
          </a:p>
          <a:p>
            <a:r>
              <a:rPr lang="en-US" dirty="0" smtClean="0"/>
              <a:t>Cordova,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PhoneGap</a:t>
            </a:r>
            <a:endParaRPr lang="en-US" baseline="0" dirty="0" smtClean="0"/>
          </a:p>
          <a:p>
            <a:r>
              <a:rPr lang="en-US" baseline="0" dirty="0" err="1" smtClean="0"/>
              <a:t>NativeScript</a:t>
            </a:r>
            <a:endParaRPr lang="en-US" baseline="0" dirty="0" smtClean="0"/>
          </a:p>
          <a:p>
            <a:r>
              <a:rPr lang="en-US" baseline="0" dirty="0" err="1" smtClean="0"/>
              <a:t>TypeScript</a:t>
            </a:r>
            <a:r>
              <a:rPr lang="en-US" baseline="0" dirty="0" smtClean="0"/>
              <a:t> – Components - OOP for JavaScript</a:t>
            </a:r>
          </a:p>
          <a:p>
            <a:r>
              <a:rPr lang="en-US" baseline="0" dirty="0" smtClean="0"/>
              <a:t>Angular – data binding, dependency injection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2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34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6/19/2017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520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8313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227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1921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0985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6354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6/19/2017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1830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4060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3075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3174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6487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3-us-west-2.amazonaws.com/230demo/android-debug.ap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Michael Munsey, Jonathan </a:t>
            </a:r>
            <a:r>
              <a:rPr lang="en-US" dirty="0" err="1" smtClean="0"/>
              <a:t>Veilleux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June 19, 2017</a:t>
            </a:r>
          </a:p>
          <a:p>
            <a:endParaRPr lang="en-US" dirty="0"/>
          </a:p>
          <a:p>
            <a:r>
              <a:rPr lang="en-US" dirty="0" smtClean="0"/>
              <a:t>CLDAWS CP 230 A</a:t>
            </a:r>
          </a:p>
          <a:p>
            <a:r>
              <a:rPr lang="en-US" dirty="0" smtClean="0"/>
              <a:t>System Operations for Amazon Web Services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Airline Reservation Mobile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94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3949700" cy="3960876"/>
          </a:xfrm>
        </p:spPr>
        <p:txBody>
          <a:bodyPr/>
          <a:lstStyle/>
          <a:p>
            <a:r>
              <a:rPr lang="en-US" dirty="0" smtClean="0"/>
              <a:t>Mobile Hub</a:t>
            </a:r>
          </a:p>
          <a:p>
            <a:r>
              <a:rPr lang="en-US" dirty="0" err="1" smtClean="0"/>
              <a:t>Cognito</a:t>
            </a:r>
            <a:endParaRPr lang="en-US" dirty="0" smtClean="0"/>
          </a:p>
          <a:p>
            <a:r>
              <a:rPr lang="en-US" dirty="0" err="1" smtClean="0"/>
              <a:t>DynamoDB</a:t>
            </a:r>
            <a:endParaRPr lang="en-US" dirty="0" smtClean="0"/>
          </a:p>
          <a:p>
            <a:r>
              <a:rPr lang="en-US" dirty="0" smtClean="0"/>
              <a:t>S3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Tools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499" y="2098653"/>
            <a:ext cx="521367" cy="625640"/>
          </a:xfrm>
          <a:prstGeom prst="rect">
            <a:avLst/>
          </a:prstGeom>
        </p:spPr>
      </p:pic>
      <p:sp>
        <p:nvSpPr>
          <p:cNvPr id="6" name="TextBox 347"/>
          <p:cNvSpPr txBox="1"/>
          <p:nvPr/>
        </p:nvSpPr>
        <p:spPr>
          <a:xfrm>
            <a:off x="8790940" y="274951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/>
              <a:t>Amazon</a:t>
            </a:r>
            <a:br>
              <a:rPr lang="en-US" sz="1000" b="1" dirty="0" smtClean="0"/>
            </a:br>
            <a:r>
              <a:rPr lang="en-US" sz="1000" b="1" dirty="0" smtClean="0"/>
              <a:t>S3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499" y="3444862"/>
            <a:ext cx="543466" cy="601994"/>
          </a:xfrm>
          <a:prstGeom prst="rect">
            <a:avLst/>
          </a:prstGeom>
        </p:spPr>
      </p:pic>
      <p:sp>
        <p:nvSpPr>
          <p:cNvPr id="8" name="TextBox 254"/>
          <p:cNvSpPr txBox="1"/>
          <p:nvPr/>
        </p:nvSpPr>
        <p:spPr>
          <a:xfrm>
            <a:off x="8718857" y="4095265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/>
              <a:t>Amazon</a:t>
            </a:r>
            <a:br>
              <a:rPr lang="en-US" sz="1000" b="1" dirty="0" smtClean="0"/>
            </a:br>
            <a:r>
              <a:rPr lang="en-US" sz="1000" b="1" dirty="0" err="1" smtClean="0"/>
              <a:t>DynamoDB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429" y="3494517"/>
            <a:ext cx="335701" cy="636066"/>
          </a:xfrm>
          <a:prstGeom prst="rect">
            <a:avLst/>
          </a:prstGeom>
        </p:spPr>
      </p:pic>
      <p:sp>
        <p:nvSpPr>
          <p:cNvPr id="10" name="TextBox 60"/>
          <p:cNvSpPr txBox="1"/>
          <p:nvPr/>
        </p:nvSpPr>
        <p:spPr>
          <a:xfrm>
            <a:off x="7261240" y="4191901"/>
            <a:ext cx="64008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/>
              <a:t>IAM</a:t>
            </a:r>
            <a:endParaRPr lang="en-US" sz="10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173" y="2320031"/>
            <a:ext cx="519942" cy="623930"/>
          </a:xfrm>
          <a:prstGeom prst="rect">
            <a:avLst/>
          </a:prstGeom>
        </p:spPr>
      </p:pic>
      <p:sp>
        <p:nvSpPr>
          <p:cNvPr id="12" name="TextBox 113"/>
          <p:cNvSpPr txBox="1"/>
          <p:nvPr/>
        </p:nvSpPr>
        <p:spPr>
          <a:xfrm>
            <a:off x="6458547" y="2982043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/>
              <a:t>Amazon</a:t>
            </a:r>
            <a:br>
              <a:rPr lang="en-US" sz="1000" b="1" dirty="0" smtClean="0"/>
            </a:br>
            <a:r>
              <a:rPr lang="en-US" sz="1000" b="1" dirty="0" err="1" smtClean="0"/>
              <a:t>Cognito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6083300" y="1873377"/>
            <a:ext cx="3873499" cy="2990723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765" y="1635537"/>
            <a:ext cx="603504" cy="3939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7274" y="2905147"/>
            <a:ext cx="647790" cy="924054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1" idx="1"/>
          </p:cNvCxnSpPr>
          <p:nvPr/>
        </p:nvCxnSpPr>
        <p:spPr>
          <a:xfrm flipV="1">
            <a:off x="5585064" y="2631996"/>
            <a:ext cx="1062109" cy="537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6" idx="3"/>
          </p:cNvCxnSpPr>
          <p:nvPr/>
        </p:nvCxnSpPr>
        <p:spPr>
          <a:xfrm flipH="1">
            <a:off x="5585064" y="2827331"/>
            <a:ext cx="1062109" cy="539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9" idx="1"/>
          </p:cNvCxnSpPr>
          <p:nvPr/>
        </p:nvCxnSpPr>
        <p:spPr>
          <a:xfrm>
            <a:off x="5585064" y="3367174"/>
            <a:ext cx="1828365" cy="44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3"/>
            <a:endCxn id="5" idx="1"/>
          </p:cNvCxnSpPr>
          <p:nvPr/>
        </p:nvCxnSpPr>
        <p:spPr>
          <a:xfrm flipV="1">
            <a:off x="7749130" y="2411473"/>
            <a:ext cx="1145369" cy="1401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3"/>
            <a:endCxn id="7" idx="1"/>
          </p:cNvCxnSpPr>
          <p:nvPr/>
        </p:nvCxnSpPr>
        <p:spPr>
          <a:xfrm flipV="1">
            <a:off x="7749130" y="3745859"/>
            <a:ext cx="1145369" cy="6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6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Cordova (hybrid apps)</a:t>
            </a:r>
          </a:p>
          <a:p>
            <a:r>
              <a:rPr lang="en-US" dirty="0"/>
              <a:t>Ionic </a:t>
            </a:r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Fully Cross-Platform*</a:t>
            </a:r>
            <a:endParaRPr lang="en-US" dirty="0"/>
          </a:p>
          <a:p>
            <a:r>
              <a:rPr lang="en-US" dirty="0" err="1" smtClean="0"/>
              <a:t>TypeScript</a:t>
            </a:r>
            <a:r>
              <a:rPr lang="en-US" dirty="0" smtClean="0"/>
              <a:t>/Angular Framework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tools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497" y="693821"/>
            <a:ext cx="5572903" cy="2314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387" y="3086414"/>
            <a:ext cx="3410426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4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/>
          <a:lstStyle/>
          <a:p>
            <a:r>
              <a:rPr lang="en-US" dirty="0" smtClean="0"/>
              <a:t>Both of us new to Angular</a:t>
            </a:r>
          </a:p>
          <a:p>
            <a:r>
              <a:rPr lang="en-US" dirty="0" smtClean="0"/>
              <a:t>Debugging mobile apps </a:t>
            </a:r>
            <a:r>
              <a:rPr lang="en-US" dirty="0" smtClean="0"/>
              <a:t>can be hard</a:t>
            </a:r>
          </a:p>
          <a:p>
            <a:pPr lvl="1"/>
            <a:r>
              <a:rPr lang="en-US" dirty="0" smtClean="0"/>
              <a:t>Did not get emulator working</a:t>
            </a:r>
          </a:p>
          <a:p>
            <a:pPr lvl="1"/>
            <a:r>
              <a:rPr lang="en-US" dirty="0" smtClean="0"/>
              <a:t>Can use tethered device with Android Studio/</a:t>
            </a:r>
            <a:r>
              <a:rPr lang="en-US" dirty="0" err="1" smtClean="0"/>
              <a:t>Xcode</a:t>
            </a:r>
            <a:endParaRPr lang="en-US" dirty="0" smtClean="0"/>
          </a:p>
          <a:p>
            <a:pPr lvl="1"/>
            <a:r>
              <a:rPr lang="en-US" dirty="0" smtClean="0"/>
              <a:t>Most features can be tested in web</a:t>
            </a:r>
          </a:p>
          <a:p>
            <a:r>
              <a:rPr lang="en-US" dirty="0" smtClean="0"/>
              <a:t>Did not get Visual Studio Code working on EC2 instance</a:t>
            </a:r>
          </a:p>
          <a:p>
            <a:pPr lvl="1"/>
            <a:r>
              <a:rPr lang="en-US" dirty="0" smtClean="0"/>
              <a:t>Had difficulty with any QT/GTK application</a:t>
            </a:r>
          </a:p>
          <a:p>
            <a:pPr lvl="1"/>
            <a:r>
              <a:rPr lang="en-US" dirty="0" smtClean="0"/>
              <a:t>Works on Ubuntu on EC2?</a:t>
            </a:r>
          </a:p>
          <a:p>
            <a:pPr lvl="1"/>
            <a:r>
              <a:rPr lang="en-US" dirty="0" smtClean="0"/>
              <a:t>Used Cloud9 web IDE</a:t>
            </a:r>
          </a:p>
          <a:p>
            <a:r>
              <a:rPr lang="en-US" dirty="0" smtClean="0"/>
              <a:t>Ionic not as well documented as we had hoped</a:t>
            </a:r>
          </a:p>
          <a:p>
            <a:pPr lvl="1"/>
            <a:r>
              <a:rPr lang="en-US" dirty="0" smtClean="0"/>
              <a:t>Had trouble finding examples</a:t>
            </a:r>
          </a:p>
          <a:p>
            <a:r>
              <a:rPr lang="en-US" dirty="0" smtClean="0"/>
              <a:t>As many classmates found, AWS was the easy part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3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s3-us-west-2.amazonaws.com/230demo/android-debug.apk</a:t>
            </a: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http://230demo.s3-website-us-west-2.amazonaws.com</a:t>
            </a:r>
            <a:r>
              <a:rPr lang="en-US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53759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es strategy  proposal presentation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strategy  proposal presentation" id="{046EAC39-0F7A-434B-A008-25AEA0734A86}" vid="{35BA20B6-3833-4B27-995B-0B2F0A323CD3}"/>
    </a:ext>
  </a:extLst>
</a:theme>
</file>

<file path=ppt/theme/theme2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49BB7A1-C70F-403E-B471-F185B83BA8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strategy proposal presentation</Template>
  <TotalTime>0</TotalTime>
  <Words>284</Words>
  <Application>Microsoft Office PowerPoint</Application>
  <PresentationFormat>Widescreen</PresentationFormat>
  <Paragraphs>55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Georgia</vt:lpstr>
      <vt:lpstr>Wingdings 2</vt:lpstr>
      <vt:lpstr>Sales strategy  proposal presentation</vt:lpstr>
      <vt:lpstr>Airline Reservation Mobile App</vt:lpstr>
      <vt:lpstr>Backend Tools</vt:lpstr>
      <vt:lpstr>App tools</vt:lpstr>
      <vt:lpstr>Challenges</vt:lpstr>
      <vt:lpstr>Demo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2017-06-19T17:21:48Z</dcterms:created>
  <dcterms:modified xsi:type="dcterms:W3CDTF">2017-06-19T21:41:47Z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TC034605579991</vt:lpwstr>
  </property>
</Properties>
</file>