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7569200" cy="10693400"/>
  <p:notesSz cx="75692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4954"/>
            <a:ext cx="6433820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88304"/>
            <a:ext cx="529844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460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8138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736"/>
            <a:ext cx="681228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59482"/>
            <a:ext cx="681228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3528" y="9944862"/>
            <a:ext cx="242214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460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9824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ahmedimunshi@gmail.com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060676"/>
            <a:ext cx="638810" cy="39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ADRESS</a:t>
            </a:r>
            <a:r>
              <a:rPr dirty="0" sz="1100">
                <a:latin typeface="Arial"/>
                <a:cs typeface="Arial"/>
              </a:rPr>
              <a:t>.  </a:t>
            </a:r>
            <a:r>
              <a:rPr dirty="0" sz="1100" spc="-5">
                <a:latin typeface="Arial"/>
                <a:cs typeface="Arial"/>
              </a:rPr>
              <a:t>NAME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7695" y="875939"/>
            <a:ext cx="2586355" cy="579755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100" spc="-5" b="1">
                <a:latin typeface="Arial"/>
                <a:cs typeface="Arial"/>
              </a:rPr>
              <a:t>"RESUME"</a:t>
            </a:r>
            <a:endParaRPr sz="11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Arial"/>
                <a:cs typeface="Arial"/>
              </a:rPr>
              <a:t>: </a:t>
            </a:r>
            <a:r>
              <a:rPr dirty="0" sz="1100" spc="-5">
                <a:latin typeface="Arial"/>
                <a:cs typeface="Arial"/>
              </a:rPr>
              <a:t>14/43Khajipura Adoni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Kurnool(Dist)AP</a:t>
            </a:r>
            <a:endParaRPr sz="11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latin typeface="Arial"/>
                <a:cs typeface="Arial"/>
              </a:rPr>
              <a:t>: M</a:t>
            </a:r>
            <a:r>
              <a:rPr dirty="0" sz="1100" spc="2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Ahmedi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447249"/>
            <a:ext cx="20199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Arial"/>
                <a:cs typeface="Arial"/>
              </a:rPr>
              <a:t>FATHER'S </a:t>
            </a:r>
            <a:r>
              <a:rPr dirty="0" sz="1100" spc="-5">
                <a:latin typeface="Arial"/>
                <a:cs typeface="Arial"/>
              </a:rPr>
              <a:t>NAME </a:t>
            </a:r>
            <a:r>
              <a:rPr dirty="0" sz="1100">
                <a:latin typeface="Arial"/>
                <a:cs typeface="Arial"/>
              </a:rPr>
              <a:t>: M </a:t>
            </a:r>
            <a:r>
              <a:rPr dirty="0" sz="1100" spc="-5">
                <a:latin typeface="Arial"/>
                <a:cs typeface="Arial"/>
              </a:rPr>
              <a:t>Md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Aslam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1614889"/>
            <a:ext cx="661670" cy="394970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100">
                <a:latin typeface="Arial"/>
                <a:cs typeface="Arial"/>
              </a:rPr>
              <a:t>E </a:t>
            </a:r>
            <a:r>
              <a:rPr dirty="0" sz="1100" spc="-5">
                <a:latin typeface="Arial"/>
                <a:cs typeface="Arial"/>
              </a:rPr>
              <a:t>MAIL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Arial"/>
                <a:cs typeface="Arial"/>
              </a:rPr>
              <a:t>Contact.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0808" y="1614889"/>
            <a:ext cx="1793239" cy="394970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100">
                <a:latin typeface="Arial"/>
                <a:cs typeface="Arial"/>
              </a:rPr>
              <a:t>: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u="heavy" sz="1100" spc="-61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a</a:t>
            </a:r>
            <a:r>
              <a:rPr dirty="0" sz="1100" spc="290">
                <a:solidFill>
                  <a:srgbClr val="1154CC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u="heavy" sz="1100" spc="-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hmedimunshi@gmail.com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Arial"/>
                <a:cs typeface="Arial"/>
              </a:rPr>
              <a:t>:8688015724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2353839"/>
            <a:ext cx="5619750" cy="1503680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100" spc="-5" b="1">
                <a:latin typeface="Arial"/>
                <a:cs typeface="Arial"/>
              </a:rPr>
              <a:t>CARRIER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OBJECTIVE: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Arial"/>
                <a:cs typeface="Arial"/>
              </a:rPr>
              <a:t>" I </a:t>
            </a:r>
            <a:r>
              <a:rPr dirty="0" sz="1100" spc="-5">
                <a:latin typeface="Arial"/>
                <a:cs typeface="Arial"/>
              </a:rPr>
              <a:t>AM The Fresher in the comparative culture </a:t>
            </a:r>
            <a:r>
              <a:rPr dirty="0" sz="1100">
                <a:latin typeface="Arial"/>
                <a:cs typeface="Arial"/>
              </a:rPr>
              <a:t>, </a:t>
            </a:r>
            <a:r>
              <a:rPr dirty="0" sz="1100" spc="-5">
                <a:latin typeface="Arial"/>
                <a:cs typeface="Arial"/>
              </a:rPr>
              <a:t>But ready to take on the world </a:t>
            </a:r>
            <a:r>
              <a:rPr dirty="0" sz="1100">
                <a:latin typeface="Arial"/>
                <a:cs typeface="Arial"/>
              </a:rPr>
              <a:t>,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and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10200"/>
              </a:lnSpc>
            </a:pPr>
            <a:r>
              <a:rPr dirty="0" sz="1100" spc="-5">
                <a:latin typeface="Arial"/>
                <a:cs typeface="Arial"/>
              </a:rPr>
              <a:t>accept challenges </a:t>
            </a:r>
            <a:r>
              <a:rPr dirty="0" sz="1100">
                <a:latin typeface="Arial"/>
                <a:cs typeface="Arial"/>
              </a:rPr>
              <a:t>, </a:t>
            </a:r>
            <a:r>
              <a:rPr dirty="0" sz="1100" spc="-5">
                <a:latin typeface="Arial"/>
                <a:cs typeface="Arial"/>
              </a:rPr>
              <a:t>utilising my communication skills </a:t>
            </a:r>
            <a:r>
              <a:rPr dirty="0" sz="1100">
                <a:latin typeface="Arial"/>
                <a:cs typeface="Arial"/>
              </a:rPr>
              <a:t>, </a:t>
            </a:r>
            <a:r>
              <a:rPr dirty="0" sz="1100" spc="-5">
                <a:latin typeface="Arial"/>
                <a:cs typeface="Arial"/>
              </a:rPr>
              <a:t>smart working ability </a:t>
            </a:r>
            <a:r>
              <a:rPr dirty="0" sz="1100">
                <a:latin typeface="Arial"/>
                <a:cs typeface="Arial"/>
              </a:rPr>
              <a:t>, </a:t>
            </a:r>
            <a:r>
              <a:rPr dirty="0" sz="1100" spc="-5">
                <a:latin typeface="Arial"/>
                <a:cs typeface="Arial"/>
              </a:rPr>
              <a:t>fresh thought  and assertive behaviour to benefit the organisation and contribute substantially to its  development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".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ACADEMIC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QUALIFICATION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14400" y="3860800"/>
          <a:ext cx="5734050" cy="316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</a:tblGrid>
              <a:tr h="469899">
                <a:tc>
                  <a:txBody>
                    <a:bodyPr/>
                    <a:lstStyle/>
                    <a:p>
                      <a:pPr marL="59690" marR="107950">
                        <a:lnSpc>
                          <a:spcPts val="1260"/>
                        </a:lnSpc>
                        <a:spcBef>
                          <a:spcPts val="645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EXAMIN</a:t>
                      </a:r>
                      <a:r>
                        <a:rPr dirty="0" sz="1100" spc="-8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TIO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N  </a:t>
                      </a:r>
                      <a:r>
                        <a:rPr dirty="0" sz="1100" spc="-20" b="1">
                          <a:latin typeface="Arial"/>
                          <a:cs typeface="Arial"/>
                        </a:rPr>
                        <a:t>PASSED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19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DISCIPLANE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04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marR="97155">
                        <a:lnSpc>
                          <a:spcPts val="1260"/>
                        </a:lnSpc>
                        <a:spcBef>
                          <a:spcPts val="645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College/Unive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r 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sity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19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547370">
                        <a:lnSpc>
                          <a:spcPts val="1260"/>
                        </a:lnSpc>
                        <a:spcBef>
                          <a:spcPts val="645"/>
                        </a:spcBef>
                      </a:pPr>
                      <a:r>
                        <a:rPr dirty="0" sz="1100" spc="-20" b="1">
                          <a:latin typeface="Arial"/>
                          <a:cs typeface="Arial"/>
                        </a:rPr>
                        <a:t>Year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of  passin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19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151765">
                        <a:lnSpc>
                          <a:spcPts val="1260"/>
                        </a:lnSpc>
                        <a:spcBef>
                          <a:spcPts val="645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Percentage</a:t>
                      </a:r>
                      <a:r>
                        <a:rPr dirty="0" sz="1100" spc="-8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of  marks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19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980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35">
                          <a:latin typeface="Arial"/>
                          <a:cs typeface="Arial"/>
                        </a:rPr>
                        <a:t>Tech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47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ECE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47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marR="70485">
                        <a:lnSpc>
                          <a:spcPts val="1260"/>
                        </a:lnSpc>
                        <a:spcBef>
                          <a:spcPts val="60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StJohn'sColleg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 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of engineering  yerrakota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, 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Kurnool(Dist)A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62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2024(persuing)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47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72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47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Intermediate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MPC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marR="89535">
                        <a:lnSpc>
                          <a:spcPts val="1260"/>
                        </a:lnSpc>
                        <a:spcBef>
                          <a:spcPts val="65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Jyothirmayi  memorial junior  college ,Adoni,  Kurnool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Dist,AP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25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2020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8.21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52499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SSC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General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marR="89535">
                        <a:lnSpc>
                          <a:spcPts val="1260"/>
                        </a:lnSpc>
                        <a:spcBef>
                          <a:spcPts val="63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Municipal high  school Adoni,  Kurnool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Dist,AP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2018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9.5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01700" y="7537239"/>
            <a:ext cx="1057910" cy="579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Personal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details.  Father name  Mother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name.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3242" y="7537239"/>
            <a:ext cx="856615" cy="579755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234"/>
              </a:spcBef>
            </a:pPr>
            <a:r>
              <a:rPr dirty="0" sz="1100" spc="-5">
                <a:latin typeface="Arial"/>
                <a:cs typeface="Arial"/>
              </a:rPr>
              <a:t>:7095331514</a:t>
            </a:r>
            <a:endParaRPr sz="110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Arial"/>
                <a:cs typeface="Arial"/>
              </a:rPr>
              <a:t>:M Md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Aslam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15">
                <a:latin typeface="Arial"/>
                <a:cs typeface="Arial"/>
              </a:rPr>
              <a:t>:M.Yasmin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00" y="8108550"/>
            <a:ext cx="19653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Father occupation </a:t>
            </a:r>
            <a:r>
              <a:rPr dirty="0" sz="1100">
                <a:latin typeface="Arial"/>
                <a:cs typeface="Arial"/>
              </a:rPr>
              <a:t>: </a:t>
            </a:r>
            <a:r>
              <a:rPr dirty="0" sz="1100" spc="-5">
                <a:latin typeface="Arial"/>
                <a:cs typeface="Arial"/>
              </a:rPr>
              <a:t>Lorry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driver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700" y="8276190"/>
            <a:ext cx="855980" cy="579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69570">
              <a:lnSpc>
                <a:spcPct val="1102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Gende</a:t>
            </a:r>
            <a:r>
              <a:rPr dirty="0" sz="1100">
                <a:latin typeface="Arial"/>
                <a:cs typeface="Arial"/>
              </a:rPr>
              <a:t>r  </a:t>
            </a:r>
            <a:r>
              <a:rPr dirty="0" sz="1100" spc="-5">
                <a:latin typeface="Arial"/>
                <a:cs typeface="Arial"/>
              </a:rPr>
              <a:t>DOB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Arial"/>
                <a:cs typeface="Arial"/>
              </a:rPr>
              <a:t>Marital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status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2091" y="8276190"/>
            <a:ext cx="817244" cy="579755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74295">
              <a:lnSpc>
                <a:spcPct val="100000"/>
              </a:lnSpc>
              <a:spcBef>
                <a:spcPts val="234"/>
              </a:spcBef>
            </a:pPr>
            <a:r>
              <a:rPr dirty="0" sz="1100" spc="-5">
                <a:latin typeface="Arial"/>
                <a:cs typeface="Arial"/>
              </a:rPr>
              <a:t>:Female</a:t>
            </a:r>
            <a:endParaRPr sz="11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Arial"/>
                <a:cs typeface="Arial"/>
              </a:rPr>
              <a:t>:13/06/2003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latin typeface="Arial"/>
                <a:cs typeface="Arial"/>
              </a:rPr>
              <a:t>: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Unmarried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1700" y="8847500"/>
            <a:ext cx="20980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Language known </a:t>
            </a:r>
            <a:r>
              <a:rPr dirty="0" sz="1100">
                <a:latin typeface="Arial"/>
                <a:cs typeface="Arial"/>
              </a:rPr>
              <a:t>: </a:t>
            </a:r>
            <a:r>
              <a:rPr dirty="0" sz="1100" spc="-5">
                <a:latin typeface="Arial"/>
                <a:cs typeface="Arial"/>
              </a:rPr>
              <a:t>English,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Hindi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5471" y="9015140"/>
            <a:ext cx="886460" cy="394970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100" spc="-5">
                <a:latin typeface="Arial"/>
                <a:cs typeface="Arial"/>
              </a:rPr>
              <a:t>:Muslim(BCE)</a:t>
            </a:r>
            <a:endParaRPr sz="110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Arial"/>
                <a:cs typeface="Arial"/>
              </a:rPr>
              <a:t>:Indian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1700" y="9015140"/>
            <a:ext cx="1034415" cy="764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Religion.  </a:t>
            </a:r>
            <a:r>
              <a:rPr dirty="0" sz="1100" spc="-15">
                <a:latin typeface="Arial"/>
                <a:cs typeface="Arial"/>
              </a:rPr>
              <a:t>Nationality.  </a:t>
            </a:r>
            <a:r>
              <a:rPr dirty="0" sz="1100" spc="-5">
                <a:latin typeface="Arial"/>
                <a:cs typeface="Arial"/>
              </a:rPr>
              <a:t>Address for  Communication</a:t>
            </a:r>
            <a:r>
              <a:rPr dirty="0" sz="110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43042" y="9586450"/>
            <a:ext cx="21983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:14/43Khajipura Adoni Kurnool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Dist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430152"/>
            <a:ext cx="4534535" cy="3905250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100" spc="-5" b="1">
                <a:latin typeface="Arial"/>
                <a:cs typeface="Arial"/>
              </a:rPr>
              <a:t>STRENGTHS:</a:t>
            </a:r>
            <a:endParaRPr sz="1100">
              <a:latin typeface="Arial"/>
              <a:cs typeface="Arial"/>
            </a:endParaRPr>
          </a:p>
          <a:p>
            <a:pPr marL="167640" indent="-155575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168275" algn="l"/>
              </a:tabLst>
            </a:pPr>
            <a:r>
              <a:rPr dirty="0" sz="1100" spc="-5">
                <a:latin typeface="Arial"/>
                <a:cs typeface="Arial"/>
              </a:rPr>
              <a:t>Hardworking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1350">
              <a:latin typeface="Times New Roman"/>
              <a:cs typeface="Times New Roman"/>
            </a:endParaRPr>
          </a:p>
          <a:p>
            <a:pPr marL="167640" indent="-155575">
              <a:lnSpc>
                <a:spcPct val="100000"/>
              </a:lnSpc>
              <a:buAutoNum type="arabicPeriod"/>
              <a:tabLst>
                <a:tab pos="168275" algn="l"/>
              </a:tabLst>
            </a:pPr>
            <a:r>
              <a:rPr dirty="0" sz="1100" spc="-5">
                <a:latin typeface="Arial"/>
                <a:cs typeface="Arial"/>
              </a:rPr>
              <a:t>Self-motivated and positive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thinking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1350">
              <a:latin typeface="Times New Roman"/>
              <a:cs typeface="Times New Roman"/>
            </a:endParaRPr>
          </a:p>
          <a:p>
            <a:pPr marL="167640" indent="-155575">
              <a:lnSpc>
                <a:spcPct val="100000"/>
              </a:lnSpc>
              <a:buAutoNum type="arabicPeriod"/>
              <a:tabLst>
                <a:tab pos="168275" algn="l"/>
              </a:tabLst>
            </a:pPr>
            <a:r>
              <a:rPr dirty="0" sz="1100" spc="-15">
                <a:latin typeface="Arial"/>
                <a:cs typeface="Arial"/>
              </a:rPr>
              <a:t>Time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management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1350">
              <a:latin typeface="Times New Roman"/>
              <a:cs typeface="Times New Roman"/>
            </a:endParaRPr>
          </a:p>
          <a:p>
            <a:pPr marL="167640" indent="-1555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68275" algn="l"/>
              </a:tabLst>
            </a:pPr>
            <a:r>
              <a:rPr dirty="0" sz="1100" spc="-5">
                <a:latin typeface="Arial"/>
                <a:cs typeface="Arial"/>
              </a:rPr>
              <a:t>Enthusiasm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1350">
              <a:latin typeface="Times New Roman"/>
              <a:cs typeface="Times New Roman"/>
            </a:endParaRPr>
          </a:p>
          <a:p>
            <a:pPr marL="167640" indent="-155575">
              <a:lnSpc>
                <a:spcPct val="100000"/>
              </a:lnSpc>
              <a:buAutoNum type="arabicPeriod"/>
              <a:tabLst>
                <a:tab pos="168275" algn="l"/>
              </a:tabLst>
            </a:pPr>
            <a:r>
              <a:rPr dirty="0" sz="1100" spc="-5">
                <a:latin typeface="Arial"/>
                <a:cs typeface="Arial"/>
              </a:rPr>
              <a:t>Respectfulness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HOBBIES: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51435">
              <a:lnSpc>
                <a:spcPct val="100000"/>
              </a:lnSpc>
            </a:pPr>
            <a:r>
              <a:rPr dirty="0" sz="1100" spc="-65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build Knowledge,Drawing, Reading ,cooking, and learning new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things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15" b="1">
                <a:latin typeface="Arial"/>
                <a:cs typeface="Arial"/>
              </a:rPr>
              <a:t>DECLARATION:</a:t>
            </a:r>
            <a:endParaRPr sz="1100">
              <a:latin typeface="Arial"/>
              <a:cs typeface="Arial"/>
            </a:endParaRPr>
          </a:p>
          <a:p>
            <a:pPr marL="12700" marR="1285240" indent="271145">
              <a:lnSpc>
                <a:spcPct val="110200"/>
              </a:lnSpc>
            </a:pPr>
            <a:r>
              <a:rPr dirty="0" sz="1100" spc="-5">
                <a:latin typeface="Arial"/>
                <a:cs typeface="Arial"/>
              </a:rPr>
              <a:t>"I Hereby Declare That The Above Mentioned  informationiscorrectuptomyknowledgeandIbearthe  responsibilityforthecorrectnessoftheabovementioned  particulars"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-RESUME-</dc:title>
  <dcterms:created xsi:type="dcterms:W3CDTF">2023-07-22T01:17:42Z</dcterms:created>
  <dcterms:modified xsi:type="dcterms:W3CDTF">2023-07-22T01:17:42Z</dcterms:modified>
</cp:coreProperties>
</file>