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Professional Development &amp;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E5C54-887F-475E-9CE3-EBDD5D50CC2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4CB17-0328-4379-BC8F-0C55491D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603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Professional Development &amp;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C47EC-2F0A-458B-B386-60A585BE7D6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16796-3CD3-42F3-AB74-05951A96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8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42809"/>
            <a:ext cx="6858000" cy="25130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810206"/>
            <a:ext cx="7886700" cy="1325563"/>
          </a:xfrm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90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9710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456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456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9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1990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82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118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1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2E13838-E41E-4357-8C4F-D3193208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0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3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54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20349"/>
            <a:ext cx="78867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718707"/>
            <a:ext cx="7886700" cy="320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0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0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10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NYPD Incidents 2006 – 2020 report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By Muntadhar AlZayer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NYPD INCIDENTS REPORT</a:t>
            </a:r>
          </a:p>
        </p:txBody>
      </p:sp>
    </p:spTree>
    <p:extLst>
      <p:ext uri="{BB962C8B-B14F-4D97-AF65-F5344CB8AC3E}">
        <p14:creationId xmlns:p14="http://schemas.microsoft.com/office/powerpoint/2010/main" val="405227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Visualization – </a:t>
            </a:r>
            <a:r>
              <a:rPr lang="en-US" dirty="0" err="1"/>
              <a:t>YEarly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NYPD Incidents per Year (2006-2020)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13028-83DA-41CF-959D-59522EA0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18" y="2371179"/>
            <a:ext cx="5491163" cy="32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Create a model of the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 correlation between the data</a:t>
            </a:r>
          </a:p>
          <a:p>
            <a:endParaRPr lang="en-US" dirty="0"/>
          </a:p>
          <a:p>
            <a:r>
              <a:rPr lang="en-US" dirty="0"/>
              <a:t>My model was based on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37383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Model – second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Imported a second dataset</a:t>
            </a:r>
          </a:p>
          <a:p>
            <a:r>
              <a:rPr lang="en-US" dirty="0"/>
              <a:t>Population of NYC boroughs based on age groups</a:t>
            </a:r>
          </a:p>
          <a:p>
            <a:r>
              <a:rPr lang="en-US" dirty="0"/>
              <a:t>Years 2010, 2015, 2020</a:t>
            </a:r>
          </a:p>
          <a:p>
            <a:r>
              <a:rPr lang="en-US" dirty="0"/>
              <a:t>And future predictions for 2025 – 2040</a:t>
            </a:r>
          </a:p>
        </p:txBody>
      </p:sp>
    </p:spTree>
    <p:extLst>
      <p:ext uri="{BB962C8B-B14F-4D97-AF65-F5344CB8AC3E}">
        <p14:creationId xmlns:p14="http://schemas.microsoft.com/office/powerpoint/2010/main" val="22315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Model – Population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Limited due to the years provided in the dataset</a:t>
            </a:r>
          </a:p>
          <a:p>
            <a:endParaRPr lang="en-US" dirty="0"/>
          </a:p>
          <a:p>
            <a:r>
              <a:rPr lang="en-US" dirty="0"/>
              <a:t>A lot of data to wrangle and group together</a:t>
            </a:r>
          </a:p>
          <a:p>
            <a:endParaRPr lang="en-US" dirty="0"/>
          </a:p>
          <a:p>
            <a:r>
              <a:rPr lang="en-US" dirty="0"/>
              <a:t>Population density = pop in borough / total pop of NYC</a:t>
            </a:r>
          </a:p>
          <a:p>
            <a:endParaRPr lang="en-US" dirty="0"/>
          </a:p>
          <a:p>
            <a:r>
              <a:rPr lang="en-US" dirty="0"/>
              <a:t>Or Population density over time</a:t>
            </a:r>
          </a:p>
        </p:txBody>
      </p:sp>
    </p:spTree>
    <p:extLst>
      <p:ext uri="{BB962C8B-B14F-4D97-AF65-F5344CB8AC3E}">
        <p14:creationId xmlns:p14="http://schemas.microsoft.com/office/powerpoint/2010/main" val="388321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Model –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Model failed due to wrong data provided</a:t>
            </a:r>
          </a:p>
          <a:p>
            <a:r>
              <a:rPr lang="en-US" dirty="0"/>
              <a:t>One datapoint of population, and one datapoint of incident stats</a:t>
            </a:r>
          </a:p>
          <a:p>
            <a:r>
              <a:rPr lang="en-US" dirty="0"/>
              <a:t>Learning from our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5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Modelling needs more data</a:t>
            </a:r>
          </a:p>
          <a:p>
            <a:r>
              <a:rPr lang="en-US" dirty="0"/>
              <a:t>Importing data that helps the modelling &amp; visualization </a:t>
            </a:r>
          </a:p>
          <a:p>
            <a:r>
              <a:rPr lang="en-US" dirty="0"/>
              <a:t>Great insight into visualization of data</a:t>
            </a:r>
          </a:p>
          <a:p>
            <a:r>
              <a:rPr lang="en-US" dirty="0"/>
              <a:t>R is a powerful tool, but requires matplotlib to visualize better</a:t>
            </a:r>
          </a:p>
          <a:p>
            <a:r>
              <a:rPr lang="en-US" dirty="0"/>
              <a:t>Data Science is a field for me</a:t>
            </a:r>
          </a:p>
        </p:txBody>
      </p:sp>
    </p:spTree>
    <p:extLst>
      <p:ext uri="{BB962C8B-B14F-4D97-AF65-F5344CB8AC3E}">
        <p14:creationId xmlns:p14="http://schemas.microsoft.com/office/powerpoint/2010/main" val="14804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NYPD collects shooting incident data</a:t>
            </a:r>
          </a:p>
          <a:p>
            <a:r>
              <a:rPr lang="en-US" dirty="0"/>
              <a:t>Working on data between 2006-2020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Extrapolate information and visualize the data</a:t>
            </a:r>
          </a:p>
          <a:p>
            <a:pPr lvl="1"/>
            <a:r>
              <a:rPr lang="en-US" dirty="0"/>
              <a:t>Create a model to help with the prediction of future incidents</a:t>
            </a:r>
          </a:p>
        </p:txBody>
      </p:sp>
    </p:spTree>
    <p:extLst>
      <p:ext uri="{BB962C8B-B14F-4D97-AF65-F5344CB8AC3E}">
        <p14:creationId xmlns:p14="http://schemas.microsoft.com/office/powerpoint/2010/main" val="3076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Data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NYPD Reported Incidents</a:t>
            </a:r>
          </a:p>
          <a:p>
            <a:endParaRPr lang="en-US" dirty="0"/>
          </a:p>
          <a:p>
            <a:r>
              <a:rPr lang="en-US" dirty="0"/>
              <a:t>Each row has information about</a:t>
            </a:r>
            <a:br>
              <a:rPr lang="en-US" dirty="0"/>
            </a:br>
            <a:r>
              <a:rPr lang="en-US" dirty="0"/>
              <a:t>one incident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may be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CE531-EB17-4149-9D81-84D8D2A8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785937"/>
            <a:ext cx="33051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Group the data based on specific columns</a:t>
            </a:r>
          </a:p>
          <a:p>
            <a:pPr lvl="1"/>
            <a:r>
              <a:rPr lang="en-US" dirty="0"/>
              <a:t>Borough</a:t>
            </a:r>
          </a:p>
          <a:p>
            <a:pPr lvl="1"/>
            <a:r>
              <a:rPr lang="en-US" dirty="0"/>
              <a:t>Year / month of incident</a:t>
            </a:r>
          </a:p>
          <a:p>
            <a:pPr lvl="1"/>
            <a:endParaRPr lang="en-US" dirty="0"/>
          </a:p>
          <a:p>
            <a:r>
              <a:rPr lang="en-US" dirty="0"/>
              <a:t>Other information can be used:</a:t>
            </a:r>
          </a:p>
          <a:p>
            <a:pPr lvl="1"/>
            <a:r>
              <a:rPr lang="en-US" dirty="0"/>
              <a:t>Perp/Victim age</a:t>
            </a:r>
          </a:p>
          <a:p>
            <a:pPr lvl="1"/>
            <a:r>
              <a:rPr lang="en-US" dirty="0"/>
              <a:t>Perp/Victim race</a:t>
            </a:r>
          </a:p>
          <a:p>
            <a:pPr lvl="1"/>
            <a:r>
              <a:rPr lang="en-US" dirty="0"/>
              <a:t>Location Coordinates</a:t>
            </a:r>
          </a:p>
        </p:txBody>
      </p:sp>
    </p:spTree>
    <p:extLst>
      <p:ext uri="{BB962C8B-B14F-4D97-AF65-F5344CB8AC3E}">
        <p14:creationId xmlns:p14="http://schemas.microsoft.com/office/powerpoint/2010/main" val="28328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Visualization –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Changing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Non-necessary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2BC76-4D52-4403-A09C-2C99C10B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62" y="3022600"/>
            <a:ext cx="3952875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503EB-774D-4E3E-80AB-B25E8B68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672012"/>
            <a:ext cx="7058025" cy="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Visualization – Location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Group certain rows together: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Precinct &amp; Borough</a:t>
            </a:r>
          </a:p>
          <a:p>
            <a:endParaRPr lang="en-US" dirty="0"/>
          </a:p>
          <a:p>
            <a:r>
              <a:rPr lang="en-US" dirty="0"/>
              <a:t>Borough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D44F7-DCA1-4EE1-8CDE-D60E2071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4070350"/>
            <a:ext cx="600075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55B87-24EA-46BD-89A5-7C48016A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5015819"/>
            <a:ext cx="4733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Visualization – Borough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NYPD Incidents per Borough (2006-2020)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B62CC-058F-4ACC-B81B-D28CF4B1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313307"/>
            <a:ext cx="5546725" cy="34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Visualization – Date/Time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Grouped based on Month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Grouped based on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25780-9340-47CE-A1DE-46B68D85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68537"/>
            <a:ext cx="7829550" cy="84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CA430F-C89E-45B8-BBA6-D2D86F41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210049"/>
            <a:ext cx="51244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Visualization – Monthly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NYPD Incidents per Month/Year (2006-2020)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1070E-B4BC-48B9-B7D0-A5DAABFE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34" y="2279398"/>
            <a:ext cx="5774532" cy="36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Slides">
  <a:themeElements>
    <a:clrScheme name="CU Colors">
      <a:dk1>
        <a:sysClr val="windowText" lastClr="000000"/>
      </a:dk1>
      <a:lt1>
        <a:sysClr val="window" lastClr="FFFFFF"/>
      </a:lt1>
      <a:dk2>
        <a:srgbClr val="605A5C"/>
      </a:dk2>
      <a:lt2>
        <a:srgbClr val="A2A4A3"/>
      </a:lt2>
      <a:accent1>
        <a:srgbClr val="CFB87C"/>
      </a:accent1>
      <a:accent2>
        <a:srgbClr val="A2A4A3"/>
      </a:accent2>
      <a:accent3>
        <a:srgbClr val="605A5C"/>
      </a:accent3>
      <a:accent4>
        <a:srgbClr val="CFB87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ubSlides">
  <a:themeElements>
    <a:clrScheme name="CU Colors">
      <a:dk1>
        <a:sysClr val="windowText" lastClr="000000"/>
      </a:dk1>
      <a:lt1>
        <a:sysClr val="window" lastClr="FFFFFF"/>
      </a:lt1>
      <a:dk2>
        <a:srgbClr val="605A5C"/>
      </a:dk2>
      <a:lt2>
        <a:srgbClr val="A2A4A3"/>
      </a:lt2>
      <a:accent1>
        <a:srgbClr val="CFB87C"/>
      </a:accent1>
      <a:accent2>
        <a:srgbClr val="A2A4A3"/>
      </a:accent2>
      <a:accent3>
        <a:srgbClr val="605A5C"/>
      </a:accent3>
      <a:accent4>
        <a:srgbClr val="CFB87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 Colors">
      <a:dk1>
        <a:sysClr val="windowText" lastClr="000000"/>
      </a:dk1>
      <a:lt1>
        <a:sysClr val="window" lastClr="FFFFFF"/>
      </a:lt1>
      <a:dk2>
        <a:srgbClr val="605A5C"/>
      </a:dk2>
      <a:lt2>
        <a:srgbClr val="A2A4A3"/>
      </a:lt2>
      <a:accent1>
        <a:srgbClr val="CFB87C"/>
      </a:accent1>
      <a:accent2>
        <a:srgbClr val="A2A4A3"/>
      </a:accent2>
      <a:accent3>
        <a:srgbClr val="605A5C"/>
      </a:accent3>
      <a:accent4>
        <a:srgbClr val="CFB87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313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TitleSlides</vt:lpstr>
      <vt:lpstr>SubSlides</vt:lpstr>
      <vt:lpstr>NYPD INCIDENTS REPORT</vt:lpstr>
      <vt:lpstr>Introduction</vt:lpstr>
      <vt:lpstr>Data Provided</vt:lpstr>
      <vt:lpstr>Visualization</vt:lpstr>
      <vt:lpstr>Visualization – Cleaning</vt:lpstr>
      <vt:lpstr>Visualization – Location Grouping</vt:lpstr>
      <vt:lpstr>Visualization – Borough</vt:lpstr>
      <vt:lpstr>Visualization – Date/Time</vt:lpstr>
      <vt:lpstr>Visualization – Monthly</vt:lpstr>
      <vt:lpstr>Visualization – YEarly</vt:lpstr>
      <vt:lpstr>Model </vt:lpstr>
      <vt:lpstr>Model – second dataset</vt:lpstr>
      <vt:lpstr>Model – Population density</vt:lpstr>
      <vt:lpstr>Model – Failure</vt:lpstr>
      <vt:lpstr>Conclusion</vt:lpstr>
    </vt:vector>
  </TitlesOfParts>
  <Company>ucb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E Maes</dc:creator>
  <cp:lastModifiedBy>Muntadher Alzayer</cp:lastModifiedBy>
  <cp:revision>31</cp:revision>
  <dcterms:created xsi:type="dcterms:W3CDTF">2014-12-17T22:36:00Z</dcterms:created>
  <dcterms:modified xsi:type="dcterms:W3CDTF">2021-06-01T10:15:08Z</dcterms:modified>
</cp:coreProperties>
</file>