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Bernoru" charset="1" panose="00000A00000000000000"/>
      <p:regular r:id="rId13"/>
    </p:embeddedFont>
    <p:embeddedFont>
      <p:font typeface="Poppins Bold" charset="1" panose="00000800000000000000"/>
      <p:regular r:id="rId14"/>
    </p:embeddedFont>
    <p:embeddedFont>
      <p:font typeface="Canva Sans" charset="1" panose="020B05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55274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AutoShape 3" id="3"/>
          <p:cNvSpPr/>
          <p:nvPr/>
        </p:nvSpPr>
        <p:spPr>
          <a:xfrm rot="0">
            <a:off x="0" y="9677145"/>
            <a:ext cx="18288000" cy="609855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TextBox 4" id="4"/>
          <p:cNvSpPr txBox="true"/>
          <p:nvPr/>
        </p:nvSpPr>
        <p:spPr>
          <a:xfrm rot="0">
            <a:off x="2279697" y="3525787"/>
            <a:ext cx="13728607" cy="294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6"/>
              </a:lnSpc>
            </a:pPr>
            <a:r>
              <a:rPr lang="en-US" sz="7756">
                <a:solidFill>
                  <a:srgbClr val="708855"/>
                </a:solidFill>
                <a:latin typeface="Bernoru"/>
                <a:ea typeface="Bernoru"/>
                <a:cs typeface="Bernoru"/>
                <a:sym typeface="Bernoru"/>
              </a:rPr>
              <a:t>A SHORT OVERVIEW OF</a:t>
            </a:r>
          </a:p>
          <a:p>
            <a:pPr algn="ctr">
              <a:lnSpc>
                <a:spcPts val="7756"/>
              </a:lnSpc>
            </a:pPr>
          </a:p>
          <a:p>
            <a:pPr algn="ctr">
              <a:lnSpc>
                <a:spcPts val="7356"/>
              </a:lnSpc>
            </a:pPr>
            <a:r>
              <a:rPr lang="en-US" sz="7356" b="true">
                <a:solidFill>
                  <a:srgbClr val="211F1F"/>
                </a:solidFill>
                <a:latin typeface="Poppins Bold"/>
                <a:ea typeface="Poppins Bold"/>
                <a:cs typeface="Poppins Bold"/>
                <a:sym typeface="Poppins Bold"/>
              </a:rPr>
              <a:t>LWM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3747007" y="2668671"/>
            <a:ext cx="10793987" cy="3476030"/>
          </a:xfrm>
          <a:custGeom>
            <a:avLst/>
            <a:gdLst/>
            <a:ahLst/>
            <a:cxnLst/>
            <a:rect r="r" b="b" t="t" l="l"/>
            <a:pathLst>
              <a:path h="3476030" w="10793987">
                <a:moveTo>
                  <a:pt x="0" y="0"/>
                </a:moveTo>
                <a:lnTo>
                  <a:pt x="10793986" y="0"/>
                </a:lnTo>
                <a:lnTo>
                  <a:pt x="10793986" y="3476030"/>
                </a:lnTo>
                <a:lnTo>
                  <a:pt x="0" y="34760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-2836597">
            <a:off x="5185608" y="6004396"/>
            <a:ext cx="3050939" cy="1615794"/>
            <a:chOff x="0" y="0"/>
            <a:chExt cx="947551" cy="50182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7551" cy="501828"/>
            </a:xfrm>
            <a:custGeom>
              <a:avLst/>
              <a:gdLst/>
              <a:ahLst/>
              <a:cxnLst/>
              <a:rect r="r" b="b" t="t" l="l"/>
              <a:pathLst>
                <a:path h="501828" w="947551">
                  <a:moveTo>
                    <a:pt x="947551" y="250914"/>
                  </a:moveTo>
                  <a:lnTo>
                    <a:pt x="541151" y="0"/>
                  </a:lnTo>
                  <a:lnTo>
                    <a:pt x="541151" y="203200"/>
                  </a:lnTo>
                  <a:lnTo>
                    <a:pt x="0" y="203200"/>
                  </a:lnTo>
                  <a:lnTo>
                    <a:pt x="0" y="298628"/>
                  </a:lnTo>
                  <a:lnTo>
                    <a:pt x="541151" y="298628"/>
                  </a:lnTo>
                  <a:lnTo>
                    <a:pt x="541151" y="501828"/>
                  </a:lnTo>
                  <a:lnTo>
                    <a:pt x="947551" y="2509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165100"/>
              <a:ext cx="845951" cy="133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Front/Home  Page</a:t>
            </a:r>
          </a:p>
        </p:txBody>
      </p:sp>
      <p:grpSp>
        <p:nvGrpSpPr>
          <p:cNvPr name="Group 8" id="8"/>
          <p:cNvGrpSpPr/>
          <p:nvPr/>
        </p:nvGrpSpPr>
        <p:grpSpPr>
          <a:xfrm rot="-7572381">
            <a:off x="9598164" y="6004396"/>
            <a:ext cx="2953476" cy="1615794"/>
            <a:chOff x="0" y="0"/>
            <a:chExt cx="917281" cy="5018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17281" cy="501828"/>
            </a:xfrm>
            <a:custGeom>
              <a:avLst/>
              <a:gdLst/>
              <a:ahLst/>
              <a:cxnLst/>
              <a:rect r="r" b="b" t="t" l="l"/>
              <a:pathLst>
                <a:path h="501828" w="917281">
                  <a:moveTo>
                    <a:pt x="917281" y="250914"/>
                  </a:moveTo>
                  <a:lnTo>
                    <a:pt x="510881" y="0"/>
                  </a:lnTo>
                  <a:lnTo>
                    <a:pt x="510881" y="203200"/>
                  </a:lnTo>
                  <a:lnTo>
                    <a:pt x="0" y="203200"/>
                  </a:lnTo>
                  <a:lnTo>
                    <a:pt x="0" y="298628"/>
                  </a:lnTo>
                  <a:lnTo>
                    <a:pt x="510881" y="298628"/>
                  </a:lnTo>
                  <a:lnTo>
                    <a:pt x="510881" y="501828"/>
                  </a:lnTo>
                  <a:lnTo>
                    <a:pt x="917281" y="25091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65100"/>
              <a:ext cx="815681" cy="1335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747007" y="8243047"/>
            <a:ext cx="4473395" cy="101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Signup module for</a:t>
            </a:r>
          </a:p>
          <a:p>
            <a:pPr algn="ctr">
              <a:lnSpc>
                <a:spcPts val="3970"/>
              </a:lnSpc>
              <a:spcBef>
                <a:spcPct val="0"/>
              </a:spcBef>
            </a:pPr>
            <a:r>
              <a:rPr lang="en-US" sz="39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registration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39536" y="8243047"/>
            <a:ext cx="4129521" cy="1015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70"/>
              </a:lnSpc>
            </a:pPr>
            <a:r>
              <a:rPr lang="en-US" sz="39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Login module for</a:t>
            </a:r>
          </a:p>
          <a:p>
            <a:pPr algn="ctr">
              <a:lnSpc>
                <a:spcPts val="3970"/>
              </a:lnSpc>
              <a:spcBef>
                <a:spcPct val="0"/>
              </a:spcBef>
            </a:pPr>
            <a:r>
              <a:rPr lang="en-US" sz="397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 login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268695"/>
            <a:ext cx="6226761" cy="5289399"/>
          </a:xfrm>
          <a:custGeom>
            <a:avLst/>
            <a:gdLst/>
            <a:ahLst/>
            <a:cxnLst/>
            <a:rect r="r" b="b" t="t" l="l"/>
            <a:pathLst>
              <a:path h="5289399" w="6226761">
                <a:moveTo>
                  <a:pt x="0" y="0"/>
                </a:moveTo>
                <a:lnTo>
                  <a:pt x="6226761" y="0"/>
                </a:lnTo>
                <a:lnTo>
                  <a:pt x="6226761" y="5289399"/>
                </a:lnTo>
                <a:lnTo>
                  <a:pt x="0" y="5289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414959" y="2401399"/>
            <a:ext cx="6844341" cy="5156695"/>
          </a:xfrm>
          <a:custGeom>
            <a:avLst/>
            <a:gdLst/>
            <a:ahLst/>
            <a:cxnLst/>
            <a:rect r="r" b="b" t="t" l="l"/>
            <a:pathLst>
              <a:path h="5156695" w="6844341">
                <a:moveTo>
                  <a:pt x="0" y="0"/>
                </a:moveTo>
                <a:lnTo>
                  <a:pt x="6844341" y="0"/>
                </a:lnTo>
                <a:lnTo>
                  <a:pt x="6844341" y="5156695"/>
                </a:lnTo>
                <a:lnTo>
                  <a:pt x="0" y="51566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Sign in / Login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03662"/>
            <a:ext cx="5824207" cy="144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8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need to provide Name, Email and Password for signing in to the system</a:t>
            </a:r>
          </a:p>
        </p:txBody>
      </p:sp>
      <p:sp>
        <p:nvSpPr>
          <p:cNvPr name="AutoShape 7" id="7"/>
          <p:cNvSpPr/>
          <p:nvPr/>
        </p:nvSpPr>
        <p:spPr>
          <a:xfrm>
            <a:off x="7388617" y="5162550"/>
            <a:ext cx="289318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8" id="8"/>
          <p:cNvSpPr txBox="true"/>
          <p:nvPr/>
        </p:nvSpPr>
        <p:spPr>
          <a:xfrm rot="0">
            <a:off x="5828697" y="4433463"/>
            <a:ext cx="5824207" cy="468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8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Redirect...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25026" y="7703662"/>
            <a:ext cx="5824207" cy="1931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8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need to provide Email and Password for logging in to the system. Users will be redirected to the Dashboard after logging in.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02664" y="2344925"/>
            <a:ext cx="3663225" cy="2183846"/>
          </a:xfrm>
          <a:custGeom>
            <a:avLst/>
            <a:gdLst/>
            <a:ahLst/>
            <a:cxnLst/>
            <a:rect r="r" b="b" t="t" l="l"/>
            <a:pathLst>
              <a:path h="2183846" w="3663225">
                <a:moveTo>
                  <a:pt x="0" y="0"/>
                </a:moveTo>
                <a:lnTo>
                  <a:pt x="3663225" y="0"/>
                </a:lnTo>
                <a:lnTo>
                  <a:pt x="3663225" y="2183846"/>
                </a:lnTo>
                <a:lnTo>
                  <a:pt x="0" y="218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140337" y="1881741"/>
            <a:ext cx="10118963" cy="7928119"/>
          </a:xfrm>
          <a:custGeom>
            <a:avLst/>
            <a:gdLst/>
            <a:ahLst/>
            <a:cxnLst/>
            <a:rect r="r" b="b" t="t" l="l"/>
            <a:pathLst>
              <a:path h="7928119" w="10118963">
                <a:moveTo>
                  <a:pt x="0" y="0"/>
                </a:moveTo>
                <a:lnTo>
                  <a:pt x="10118963" y="0"/>
                </a:lnTo>
                <a:lnTo>
                  <a:pt x="10118963" y="7928118"/>
                </a:lnTo>
                <a:lnTo>
                  <a:pt x="0" y="79281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92" r="0" b="-129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2124" y="4175000"/>
            <a:ext cx="4035355" cy="1139988"/>
          </a:xfrm>
          <a:custGeom>
            <a:avLst/>
            <a:gdLst/>
            <a:ahLst/>
            <a:cxnLst/>
            <a:rect r="r" b="b" t="t" l="l"/>
            <a:pathLst>
              <a:path h="1139988" w="4035355">
                <a:moveTo>
                  <a:pt x="0" y="0"/>
                </a:moveTo>
                <a:lnTo>
                  <a:pt x="4035356" y="0"/>
                </a:lnTo>
                <a:lnTo>
                  <a:pt x="4035356" y="1139988"/>
                </a:lnTo>
                <a:lnTo>
                  <a:pt x="0" y="11399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0697654">
            <a:off x="5869696" y="8469652"/>
            <a:ext cx="1811852" cy="495994"/>
          </a:xfrm>
          <a:custGeom>
            <a:avLst/>
            <a:gdLst/>
            <a:ahLst/>
            <a:cxnLst/>
            <a:rect r="r" b="b" t="t" l="l"/>
            <a:pathLst>
              <a:path h="495994" w="1811852">
                <a:moveTo>
                  <a:pt x="0" y="0"/>
                </a:moveTo>
                <a:lnTo>
                  <a:pt x="1811852" y="0"/>
                </a:lnTo>
                <a:lnTo>
                  <a:pt x="1811852" y="495995"/>
                </a:lnTo>
                <a:lnTo>
                  <a:pt x="0" y="49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Add Item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2664" y="5807700"/>
            <a:ext cx="5824207" cy="9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282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need to fill up the boxes to add an item.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664" y="8344002"/>
            <a:ext cx="5499512" cy="91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266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attach media (jpg/png/txt/pdf) to store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702664" y="2344925"/>
            <a:ext cx="3663225" cy="2183846"/>
          </a:xfrm>
          <a:custGeom>
            <a:avLst/>
            <a:gdLst/>
            <a:ahLst/>
            <a:cxnLst/>
            <a:rect r="r" b="b" t="t" l="l"/>
            <a:pathLst>
              <a:path h="2183846" w="3663225">
                <a:moveTo>
                  <a:pt x="0" y="0"/>
                </a:moveTo>
                <a:lnTo>
                  <a:pt x="3663225" y="0"/>
                </a:lnTo>
                <a:lnTo>
                  <a:pt x="3663225" y="2183846"/>
                </a:lnTo>
                <a:lnTo>
                  <a:pt x="0" y="218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2397" y="4308422"/>
            <a:ext cx="4035355" cy="1139988"/>
          </a:xfrm>
          <a:custGeom>
            <a:avLst/>
            <a:gdLst/>
            <a:ahLst/>
            <a:cxnLst/>
            <a:rect r="r" b="b" t="t" l="l"/>
            <a:pathLst>
              <a:path h="1139988" w="4035355">
                <a:moveTo>
                  <a:pt x="0" y="0"/>
                </a:moveTo>
                <a:lnTo>
                  <a:pt x="4035355" y="0"/>
                </a:lnTo>
                <a:lnTo>
                  <a:pt x="4035355" y="1139988"/>
                </a:lnTo>
                <a:lnTo>
                  <a:pt x="0" y="11399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98002" y="2344925"/>
            <a:ext cx="9761298" cy="5628136"/>
          </a:xfrm>
          <a:custGeom>
            <a:avLst/>
            <a:gdLst/>
            <a:ahLst/>
            <a:cxnLst/>
            <a:rect r="r" b="b" t="t" l="l"/>
            <a:pathLst>
              <a:path h="5628136" w="9761298">
                <a:moveTo>
                  <a:pt x="0" y="0"/>
                </a:moveTo>
                <a:lnTo>
                  <a:pt x="9761298" y="0"/>
                </a:lnTo>
                <a:lnTo>
                  <a:pt x="9761298" y="5628136"/>
                </a:lnTo>
                <a:lnTo>
                  <a:pt x="0" y="56281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48995">
            <a:off x="6982078" y="5084338"/>
            <a:ext cx="1376588" cy="4114800"/>
          </a:xfrm>
          <a:custGeom>
            <a:avLst/>
            <a:gdLst/>
            <a:ahLst/>
            <a:cxnLst/>
            <a:rect r="r" b="b" t="t" l="l"/>
            <a:pathLst>
              <a:path h="4114800" w="1376588">
                <a:moveTo>
                  <a:pt x="0" y="0"/>
                </a:moveTo>
                <a:lnTo>
                  <a:pt x="1376587" y="0"/>
                </a:lnTo>
                <a:lnTo>
                  <a:pt x="137658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731155">
            <a:off x="14583365" y="6976759"/>
            <a:ext cx="635143" cy="1992605"/>
          </a:xfrm>
          <a:custGeom>
            <a:avLst/>
            <a:gdLst/>
            <a:ahLst/>
            <a:cxnLst/>
            <a:rect r="r" b="b" t="t" l="l"/>
            <a:pathLst>
              <a:path h="1992605" w="635143">
                <a:moveTo>
                  <a:pt x="0" y="0"/>
                </a:moveTo>
                <a:lnTo>
                  <a:pt x="635143" y="0"/>
                </a:lnTo>
                <a:lnTo>
                  <a:pt x="635143" y="1992605"/>
                </a:lnTo>
                <a:lnTo>
                  <a:pt x="0" y="199260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View Item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2664" y="5540827"/>
            <a:ext cx="4298708" cy="140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View items button navigates to the item display page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563628" y="8517972"/>
            <a:ext cx="5499512" cy="91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266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also download the attachments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1731155">
            <a:off x="7166910" y="3036192"/>
            <a:ext cx="830403" cy="2605185"/>
          </a:xfrm>
          <a:custGeom>
            <a:avLst/>
            <a:gdLst/>
            <a:ahLst/>
            <a:cxnLst/>
            <a:rect r="r" b="b" t="t" l="l"/>
            <a:pathLst>
              <a:path h="2605185" w="830403">
                <a:moveTo>
                  <a:pt x="0" y="0"/>
                </a:moveTo>
                <a:lnTo>
                  <a:pt x="830403" y="0"/>
                </a:lnTo>
                <a:lnTo>
                  <a:pt x="830403" y="2605185"/>
                </a:lnTo>
                <a:lnTo>
                  <a:pt x="0" y="2605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75590" y="2124620"/>
            <a:ext cx="11399365" cy="7965306"/>
          </a:xfrm>
          <a:custGeom>
            <a:avLst/>
            <a:gdLst/>
            <a:ahLst/>
            <a:cxnLst/>
            <a:rect r="r" b="b" t="t" l="l"/>
            <a:pathLst>
              <a:path h="7965306" w="11399365">
                <a:moveTo>
                  <a:pt x="0" y="0"/>
                </a:moveTo>
                <a:lnTo>
                  <a:pt x="11399365" y="0"/>
                </a:lnTo>
                <a:lnTo>
                  <a:pt x="11399365" y="7965306"/>
                </a:lnTo>
                <a:lnTo>
                  <a:pt x="0" y="7965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3513160" y="2908237"/>
            <a:ext cx="1554656" cy="2170205"/>
          </a:xfrm>
          <a:custGeom>
            <a:avLst/>
            <a:gdLst/>
            <a:ahLst/>
            <a:cxnLst/>
            <a:rect r="r" b="b" t="t" l="l"/>
            <a:pathLst>
              <a:path h="2170205" w="1554656">
                <a:moveTo>
                  <a:pt x="0" y="0"/>
                </a:moveTo>
                <a:lnTo>
                  <a:pt x="1554656" y="0"/>
                </a:lnTo>
                <a:lnTo>
                  <a:pt x="1554656" y="2170204"/>
                </a:lnTo>
                <a:lnTo>
                  <a:pt x="0" y="2170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Search/filter   Item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6814" y="4925841"/>
            <a:ext cx="4298708" cy="140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filter items according to the filter criteria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18288000" cy="1631604"/>
          </a:xfrm>
          <a:prstGeom prst="rect">
            <a:avLst/>
          </a:prstGeom>
          <a:solidFill>
            <a:srgbClr val="708855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808259" y="1963120"/>
            <a:ext cx="5699556" cy="1416950"/>
          </a:xfrm>
          <a:custGeom>
            <a:avLst/>
            <a:gdLst/>
            <a:ahLst/>
            <a:cxnLst/>
            <a:rect r="r" b="b" t="t" l="l"/>
            <a:pathLst>
              <a:path h="1416950" w="5699556">
                <a:moveTo>
                  <a:pt x="0" y="0"/>
                </a:moveTo>
                <a:lnTo>
                  <a:pt x="5699556" y="0"/>
                </a:lnTo>
                <a:lnTo>
                  <a:pt x="5699556" y="1416951"/>
                </a:lnTo>
                <a:lnTo>
                  <a:pt x="0" y="14169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004" t="-454602" r="0" b="-7542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731155">
            <a:off x="9721035" y="2936968"/>
            <a:ext cx="830403" cy="2605185"/>
          </a:xfrm>
          <a:custGeom>
            <a:avLst/>
            <a:gdLst/>
            <a:ahLst/>
            <a:cxnLst/>
            <a:rect r="r" b="b" t="t" l="l"/>
            <a:pathLst>
              <a:path h="2605185" w="830403">
                <a:moveTo>
                  <a:pt x="0" y="0"/>
                </a:moveTo>
                <a:lnTo>
                  <a:pt x="830403" y="0"/>
                </a:lnTo>
                <a:lnTo>
                  <a:pt x="830403" y="2605185"/>
                </a:lnTo>
                <a:lnTo>
                  <a:pt x="0" y="2605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9325" y="2084152"/>
            <a:ext cx="8574675" cy="7813672"/>
          </a:xfrm>
          <a:custGeom>
            <a:avLst/>
            <a:gdLst/>
            <a:ahLst/>
            <a:cxnLst/>
            <a:rect r="r" b="b" t="t" l="l"/>
            <a:pathLst>
              <a:path h="7813672" w="8574675">
                <a:moveTo>
                  <a:pt x="0" y="0"/>
                </a:moveTo>
                <a:lnTo>
                  <a:pt x="8574675" y="0"/>
                </a:lnTo>
                <a:lnTo>
                  <a:pt x="8574675" y="7813673"/>
                </a:lnTo>
                <a:lnTo>
                  <a:pt x="0" y="78136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83297" y="3231143"/>
            <a:ext cx="674722" cy="2016833"/>
          </a:xfrm>
          <a:custGeom>
            <a:avLst/>
            <a:gdLst/>
            <a:ahLst/>
            <a:cxnLst/>
            <a:rect r="r" b="b" t="t" l="l"/>
            <a:pathLst>
              <a:path h="2016833" w="674722">
                <a:moveTo>
                  <a:pt x="0" y="0"/>
                </a:moveTo>
                <a:lnTo>
                  <a:pt x="674722" y="0"/>
                </a:lnTo>
                <a:lnTo>
                  <a:pt x="674722" y="2016834"/>
                </a:lnTo>
                <a:lnTo>
                  <a:pt x="0" y="20168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2124" y="399749"/>
            <a:ext cx="15417176" cy="965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60"/>
              </a:lnSpc>
              <a:spcBef>
                <a:spcPct val="0"/>
              </a:spcBef>
            </a:pPr>
            <a:r>
              <a:rPr lang="en-US" b="true" sz="7260">
                <a:solidFill>
                  <a:srgbClr val="FFF4E3"/>
                </a:solidFill>
                <a:latin typeface="Bernoru"/>
                <a:ea typeface="Bernoru"/>
                <a:cs typeface="Bernoru"/>
                <a:sym typeface="Bernoru"/>
              </a:rPr>
              <a:t>Update/delete   Item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61695" y="5533188"/>
            <a:ext cx="3533555" cy="1406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update information with this button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50830" y="5533188"/>
            <a:ext cx="3533555" cy="934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1"/>
              </a:lnSpc>
            </a:pPr>
            <a:r>
              <a:rPr lang="en-US" sz="272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Users can delete item with this button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DAGaayDiY9M</dc:identifier>
  <dcterms:modified xsi:type="dcterms:W3CDTF">2011-08-01T06:04:30Z</dcterms:modified>
  <cp:revision>1</cp:revision>
  <dc:title>LWMMS</dc:title>
</cp:coreProperties>
</file>