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70" r:id="rId14"/>
    <p:sldId id="265" r:id="rId15"/>
    <p:sldId id="271" r:id="rId16"/>
    <p:sldId id="267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252278" y="2016125"/>
            <a:ext cx="28733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charset="0"/>
              </a:rPr>
              <a:t>DX BALL</a:t>
            </a:r>
            <a:endParaRPr 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briola" panose="04040605051002020D02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59805" y="3281045"/>
            <a:ext cx="431990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PRESENTAION BY</a:t>
            </a:r>
            <a:endParaRPr lang="en-US" sz="200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MUNTAHA TASNIM(19)</a:t>
            </a:r>
            <a:endParaRPr lang="en-US" sz="200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MD. AZAHER UDDIN(31)</a:t>
            </a:r>
            <a:endParaRPr lang="en-US" sz="200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376555"/>
            <a:ext cx="1145159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"/>
            </a:pPr>
            <a:r>
              <a:rPr lang="en-US" sz="4400"/>
              <a:t>          </a:t>
            </a:r>
            <a:r>
              <a:rPr lang="en-US" sz="4400">
                <a:solidFill>
                  <a:srgbClr val="DAAB99"/>
                </a:solidFill>
                <a:latin typeface="Segoe Print" panose="02000600000000000000" charset="0"/>
              </a:rPr>
              <a:t>    SPECIAL FEATURES</a:t>
            </a: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400">
                <a:solidFill>
                  <a:schemeClr val="bg2"/>
                </a:solidFill>
                <a:latin typeface="Segoe Print" panose="02000600000000000000" charset="0"/>
              </a:rPr>
              <a:t>PINPOINT COLLISION</a:t>
            </a:r>
            <a:endParaRPr lang="en-US" sz="4400">
              <a:solidFill>
                <a:schemeClr val="bg2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400">
                <a:solidFill>
                  <a:schemeClr val="bg2"/>
                </a:solidFill>
                <a:latin typeface="Segoe Print" panose="02000600000000000000" charset="0"/>
              </a:rPr>
              <a:t>SMOOTH GAMEPLAY(NO IMAGE IN GAME PLAY)</a:t>
            </a:r>
            <a:endParaRPr lang="en-US" sz="4400">
              <a:solidFill>
                <a:schemeClr val="bg2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400">
                <a:solidFill>
                  <a:schemeClr val="bg2"/>
                </a:solidFill>
                <a:latin typeface="Segoe Print" panose="02000600000000000000" charset="0"/>
              </a:rPr>
              <a:t>BALL HAS TO COLLIDE PERFECTLY TO DESTROY THE BRICKS.OTHERWISE THEY REBUILD.</a:t>
            </a:r>
            <a:endParaRPr lang="en-US" sz="4400">
              <a:solidFill>
                <a:schemeClr val="bg2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3235" y="316230"/>
            <a:ext cx="1149667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                 </a:t>
            </a:r>
            <a:r>
              <a:rPr lang="en-US" sz="4000">
                <a:solidFill>
                  <a:srgbClr val="DAAB99"/>
                </a:solidFill>
                <a:latin typeface="Segoe Print" panose="02000600000000000000" charset="0"/>
              </a:rPr>
              <a:t>POINTS</a:t>
            </a: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DIFFERENT BRICKS HAVE DIFFERENT SCORE POINTS.</a:t>
            </a: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THE BRICKS IN THE HIGHER ROWS HAVE HIGHER SCORES.</a:t>
            </a: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BRICKS IN ROW 1 WILL HAVE 10 POINTS PER BRICK FOR BREAKING</a:t>
            </a: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AND IF IT'S ROW 7 OR 8 IT WILL GRAB CONSECUTIVELY 70 AND 80 POINTS.</a:t>
            </a:r>
            <a:r>
              <a:rPr lang="en-US">
                <a:solidFill>
                  <a:schemeClr val="bg2"/>
                </a:solidFill>
              </a:rPr>
              <a:t>    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88645" y="512445"/>
            <a:ext cx="1125537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             </a:t>
            </a:r>
            <a:r>
              <a:rPr lang="en-US">
                <a:solidFill>
                  <a:srgbClr val="DAAB99"/>
                </a:solidFill>
              </a:rPr>
              <a:t>                                                       </a:t>
            </a:r>
            <a:r>
              <a:rPr lang="en-US" sz="4400">
                <a:solidFill>
                  <a:srgbClr val="DAAB99"/>
                </a:solidFill>
                <a:latin typeface="Segoe Print" panose="02000600000000000000" charset="0"/>
              </a:rPr>
              <a:t>LIVES</a:t>
            </a: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400">
                <a:solidFill>
                  <a:schemeClr val="accent2">
                    <a:lumMod val="20000"/>
                    <a:lumOff val="80000"/>
                  </a:schemeClr>
                </a:solidFill>
                <a:latin typeface="Segoe Print" panose="02000600000000000000" charset="0"/>
              </a:rPr>
              <a:t>IF THE BALL IS LOST, LIVES WILL DECREASE GRADUALLY FOR EACH LOOSING.</a:t>
            </a:r>
            <a:endParaRPr lang="en-US" sz="4400">
              <a:solidFill>
                <a:schemeClr val="accent2">
                  <a:lumMod val="20000"/>
                  <a:lumOff val="80000"/>
                </a:schemeClr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03885" y="331470"/>
            <a:ext cx="998664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DAAB99"/>
                </a:solidFill>
              </a:rPr>
              <a:t>                                             </a:t>
            </a:r>
            <a:r>
              <a:rPr lang="en-US" sz="4800">
                <a:solidFill>
                  <a:srgbClr val="DAAB99"/>
                </a:solidFill>
                <a:latin typeface="Segoe Print" panose="02000600000000000000" charset="0"/>
              </a:rPr>
              <a:t> GAME STRUCTURE</a:t>
            </a:r>
            <a:endParaRPr lang="en-US" sz="48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8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000">
                <a:solidFill>
                  <a:srgbClr val="DAAB99"/>
                </a:solidFill>
                <a:latin typeface="Segoe Print" panose="02000600000000000000" charset="0"/>
              </a:rPr>
              <a:t>IMPLEMENTING OBJECT ORIENTED PROGRAMMING.</a:t>
            </a: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000">
                <a:solidFill>
                  <a:srgbClr val="DAAB99"/>
                </a:solidFill>
                <a:latin typeface="Segoe Print" panose="02000600000000000000" charset="0"/>
              </a:rPr>
              <a:t>IMPLEMENTED BAR/BALL/GAME FUNCTIONS IN THEIR OWN STRUCTURES. </a:t>
            </a: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685800" indent="-685800">
              <a:buFont typeface="Wingdings" panose="05000000000000000000" charset="0"/>
              <a:buChar char=""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39775" y="422275"/>
            <a:ext cx="111194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4000">
                <a:solidFill>
                  <a:srgbClr val="DAAB99"/>
                </a:solidFill>
                <a:latin typeface="Segoe Print" panose="02000600000000000000" charset="0"/>
              </a:rPr>
              <a:t>THE GAMEPLAY IS CONSTRUCTED BY REMOVING  AND REDRAWING OBJECTS  TO SHOW ANIMATIONS.</a:t>
            </a: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12135" y="2657475"/>
            <a:ext cx="97599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rgbClr val="FFFF00"/>
                </a:solidFill>
                <a:latin typeface="Segoe Print" panose="02000600000000000000" charset="0"/>
              </a:rPr>
              <a:t>THANK YOU :)</a:t>
            </a:r>
            <a:endParaRPr lang="en-US" sz="5400">
              <a:solidFill>
                <a:srgbClr val="FFFF00"/>
              </a:solidFill>
              <a:latin typeface="Segoe Print" panose="02000600000000000000" charset="0"/>
            </a:endParaRPr>
          </a:p>
          <a:p>
            <a:endParaRPr lang="en-US" sz="5400">
              <a:solidFill>
                <a:srgbClr val="FFFF00"/>
              </a:solidFill>
              <a:latin typeface="Segoe Print" panose="02000600000000000000" charset="0"/>
            </a:endParaRPr>
          </a:p>
          <a:p>
            <a:r>
              <a:rPr lang="en-US" sz="5400">
                <a:solidFill>
                  <a:srgbClr val="FFFF00"/>
                </a:solidFill>
                <a:latin typeface="Segoe Print" panose="02000600000000000000" charset="0"/>
              </a:rPr>
              <a:t> </a:t>
            </a:r>
            <a:endParaRPr lang="en-US" sz="5400">
              <a:solidFill>
                <a:srgbClr val="FFFF00"/>
              </a:solidFill>
              <a:latin typeface="Segoe Print" panose="02000600000000000000" charset="0"/>
            </a:endParaRPr>
          </a:p>
          <a:p>
            <a:endParaRPr lang="en-US" sz="5400">
              <a:solidFill>
                <a:srgbClr val="FFFF00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1642110"/>
            <a:ext cx="5887085" cy="44297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5465" y="454025"/>
            <a:ext cx="345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200">
              <a:solidFill>
                <a:srgbClr val="DAAB99"/>
              </a:solidFill>
              <a:latin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2750" y="1132840"/>
            <a:ext cx="497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1">
                  <a:lumMod val="85000"/>
                </a:schemeClr>
              </a:solidFill>
              <a:latin typeface="Segoe Print" panose="020006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>
                    <a:lumMod val="85000"/>
                  </a:schemeClr>
                </a:solidFill>
                <a:latin typeface="Segoe Print" panose="02000600000000000000" charset="0"/>
              </a:rPr>
              <a:t>THIS IS A CONSOLE BASED PC GAME NAMED “DX BALL”.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Segoe Print" panose="020006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1">
                  <a:lumMod val="85000"/>
                </a:schemeClr>
              </a:solidFill>
              <a:latin typeface="Segoe Print" panose="020006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1">
                  <a:lumMod val="85000"/>
                </a:schemeClr>
              </a:solidFill>
              <a:latin typeface="Segoe Print" panose="020006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>
                    <a:lumMod val="85000"/>
                  </a:schemeClr>
                </a:solidFill>
                <a:latin typeface="Segoe Print" panose="02000600000000000000" charset="0"/>
              </a:rPr>
              <a:t>IT IS A SINGLE PLAYER GAME.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Segoe Print" panose="020006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7080" y="39497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DAAB99"/>
                </a:solidFill>
                <a:latin typeface="Segoe Print" panose="02000600000000000000" charset="0"/>
              </a:rPr>
              <a:t>INTRODUCTION</a:t>
            </a:r>
            <a:endParaRPr lang="en-US" sz="4000" b="1">
              <a:solidFill>
                <a:srgbClr val="DAAB99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7990" y="276860"/>
            <a:ext cx="11527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Char char="•"/>
            </a:pPr>
            <a:endParaRPr lang="en-US" sz="3600" b="1">
              <a:solidFill>
                <a:srgbClr val="DAAB99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/>
                </a:solidFill>
                <a:latin typeface="Segoe Print" panose="02000600000000000000" charset="0"/>
              </a:rPr>
              <a:t>WE HAVE IMPLEMENTED THE GAME IN C LANGUAGE.</a:t>
            </a:r>
            <a:endParaRPr lang="en-US" sz="3600" b="1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/>
                </a:solidFill>
                <a:latin typeface="Segoe Print" panose="02000600000000000000" charset="0"/>
              </a:rPr>
              <a:t>BESIDES,THE GRAPHICAL USER INTERFACE  WAS IMPLEMENTED BY BGI LIBRARY.</a:t>
            </a:r>
            <a:endParaRPr lang="en-US" sz="3600" b="1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endParaRPr lang="en-US" sz="3600" b="1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2"/>
                </a:solidFill>
                <a:latin typeface="Segoe Print" panose="02000600000000000000" charset="0"/>
              </a:rPr>
              <a:t>CODE::BLOCKS WAS USED AS IDE.</a:t>
            </a:r>
            <a:r>
              <a:rPr lang="en-US" sz="3600" b="1">
                <a:solidFill>
                  <a:srgbClr val="DAAB99"/>
                </a:solidFill>
                <a:latin typeface="Segoe Print" panose="02000600000000000000" charset="0"/>
              </a:rPr>
              <a:t> </a:t>
            </a:r>
            <a:endParaRPr lang="en-US" sz="3600" b="1">
              <a:solidFill>
                <a:srgbClr val="DAAB99"/>
              </a:solidFill>
              <a:latin typeface="Segoe Print" panose="020006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5490" y="398780"/>
            <a:ext cx="108927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DAAB99"/>
                </a:solidFill>
              </a:rPr>
              <a:t>                                            </a:t>
            </a:r>
            <a:r>
              <a:rPr lang="en-US">
                <a:solidFill>
                  <a:srgbClr val="DAAB99"/>
                </a:solidFill>
                <a:latin typeface="Segoe Print" panose="02000600000000000000" charset="0"/>
              </a:rPr>
              <a:t> </a:t>
            </a:r>
            <a:r>
              <a:rPr lang="en-US" sz="4400">
                <a:solidFill>
                  <a:srgbClr val="DAAB99"/>
                </a:solidFill>
                <a:latin typeface="Segoe Print" panose="02000600000000000000" charset="0"/>
              </a:rPr>
              <a:t>BEHIND THE GAME</a:t>
            </a: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48970" y="391795"/>
            <a:ext cx="114668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                                 </a:t>
            </a:r>
            <a:r>
              <a:rPr lang="en-US" sz="4400">
                <a:latin typeface="Segoe Print" panose="02000600000000000000" charset="0"/>
              </a:rPr>
              <a:t>   F</a:t>
            </a:r>
            <a:r>
              <a:rPr lang="en-US" sz="4400">
                <a:solidFill>
                  <a:srgbClr val="DAAB99"/>
                </a:solidFill>
                <a:latin typeface="Segoe Print" panose="02000600000000000000" charset="0"/>
              </a:rPr>
              <a:t>FEATURES</a:t>
            </a: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</p:txBody>
      </p:sp>
      <p:pic>
        <p:nvPicPr>
          <p:cNvPr id="5" name="Picture 4" descr="ADDMEN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75" y="1473835"/>
            <a:ext cx="6049010" cy="51822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8005" y="1322705"/>
            <a:ext cx="4147820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2"/>
                </a:solidFill>
                <a:latin typeface="Segoe Print" panose="02000600000000000000" charset="0"/>
              </a:rPr>
              <a:t>THE GAME INCLUDES THESE FEATURES.</a:t>
            </a:r>
            <a:endParaRPr lang="en-US" sz="2800">
              <a:solidFill>
                <a:schemeClr val="bg2"/>
              </a:solidFill>
              <a:latin typeface="Segoe Print" panose="020006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2"/>
                </a:solidFill>
                <a:latin typeface="Segoe Print" panose="02000600000000000000" charset="0"/>
              </a:rPr>
              <a:t>USING KEYBOARD TO CHOOSE OPTIONS AND GAMEPLAY.</a:t>
            </a:r>
            <a:endParaRPr lang="en-US" sz="2800">
              <a:solidFill>
                <a:schemeClr val="bg2"/>
              </a:solidFill>
              <a:latin typeface="Segoe Print" panose="020006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2"/>
                </a:solidFill>
                <a:latin typeface="Segoe Print" panose="02000600000000000000" charset="0"/>
              </a:rPr>
              <a:t>PROVINDING PROPER INSTRUCTIONS IF CORRECT KEYS ARE NOT PRESSED.</a:t>
            </a:r>
            <a:endParaRPr lang="en-US" sz="2800">
              <a:solidFill>
                <a:schemeClr val="bg2"/>
              </a:solidFill>
              <a:latin typeface="Segoe Print" panose="02000600000000000000" charset="0"/>
            </a:endParaRPr>
          </a:p>
          <a:p>
            <a:endParaRPr lang="en-US">
              <a:solidFill>
                <a:srgbClr val="DAAB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2135" y="318770"/>
            <a:ext cx="11430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</a:rPr>
              <a:t>                                    </a:t>
            </a:r>
            <a:r>
              <a:rPr lang="en-US" sz="3600">
                <a:solidFill>
                  <a:schemeClr val="bg2"/>
                </a:solidFill>
                <a:latin typeface="Segoe Print" panose="02000600000000000000" charset="0"/>
              </a:rPr>
              <a:t>        </a:t>
            </a:r>
            <a:r>
              <a:rPr lang="en-US" sz="4000">
                <a:solidFill>
                  <a:srgbClr val="DAAB99"/>
                </a:solidFill>
                <a:latin typeface="Segoe Print" panose="02000600000000000000" charset="0"/>
              </a:rPr>
              <a:t>GAMEPLAY </a:t>
            </a: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17040" y="1351280"/>
            <a:ext cx="9659620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Segoe Print" panose="02000600000000000000" charset="0"/>
              </a:rPr>
              <a:t>THIS IS A SINGLE PLAYER GAME WITH A MOVING BAR AND A DEFINITE AMOUNT OF COLORFUL BRICKS.</a:t>
            </a:r>
            <a:endParaRPr lang="en-US" sz="3200">
              <a:solidFill>
                <a:schemeClr val="bg2">
                  <a:lumMod val="90000"/>
                </a:schemeClr>
              </a:solidFill>
              <a:latin typeface="Segoe Print" panose="02000600000000000000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sz="3200">
              <a:solidFill>
                <a:schemeClr val="bg2">
                  <a:lumMod val="90000"/>
                </a:schemeClr>
              </a:solidFill>
              <a:latin typeface="Segoe Print" panose="02000600000000000000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Segoe Print" panose="02000600000000000000" charset="0"/>
              </a:rPr>
              <a:t>THE PLAYER HAS TO MOVE THE BAR WITH THE HELP OF ARROW KEYS AND REFLECT THE BALL.</a:t>
            </a:r>
            <a:endParaRPr lang="en-US" sz="3200">
              <a:solidFill>
                <a:schemeClr val="bg2">
                  <a:lumMod val="90000"/>
                </a:schemeClr>
              </a:solidFill>
              <a:latin typeface="Segoe Print" panose="02000600000000000000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sz="3200">
              <a:solidFill>
                <a:schemeClr val="bg2">
                  <a:lumMod val="90000"/>
                </a:schemeClr>
              </a:solidFill>
              <a:latin typeface="Segoe Print" panose="02000600000000000000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3200">
                <a:solidFill>
                  <a:schemeClr val="bg2">
                    <a:lumMod val="90000"/>
                  </a:schemeClr>
                </a:solidFill>
                <a:latin typeface="Segoe Print" panose="02000600000000000000" charset="0"/>
              </a:rPr>
              <a:t>THE BALL WILL COLLIDE WITH THE BRICKS AND BREAK THEM.</a:t>
            </a:r>
            <a:endParaRPr lang="en-US" sz="3200">
              <a:solidFill>
                <a:schemeClr val="bg2">
                  <a:lumMod val="90000"/>
                </a:schemeClr>
              </a:solidFill>
              <a:latin typeface="Segoe Print" panose="02000600000000000000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93165" y="859790"/>
            <a:ext cx="105905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sz="3200">
                <a:solidFill>
                  <a:schemeClr val="bg2"/>
                </a:solidFill>
                <a:latin typeface="Segoe Print" panose="02000600000000000000" charset="0"/>
              </a:rPr>
              <a:t>THE GAME HAS ACTUALLY TWO LEVELS.</a:t>
            </a: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solidFill>
                  <a:schemeClr val="bg2"/>
                </a:solidFill>
                <a:latin typeface="Segoe Print" panose="02000600000000000000" charset="0"/>
              </a:rPr>
              <a:t>         1.EASY</a:t>
            </a: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solidFill>
                  <a:schemeClr val="bg2"/>
                </a:solidFill>
                <a:latin typeface="Segoe Print" panose="02000600000000000000" charset="0"/>
              </a:rPr>
              <a:t>         2.HARD</a:t>
            </a: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3200">
                <a:solidFill>
                  <a:schemeClr val="bg2"/>
                </a:solidFill>
                <a:latin typeface="Segoe Print" panose="02000600000000000000" charset="0"/>
              </a:rPr>
              <a:t>IN THE EASY LEVEL OF THE GAME,THE BRICKS WILL BREAK JUST BY ONE COLLISION WITH THE BALL.</a:t>
            </a: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  <a:p>
            <a:pPr indent="0">
              <a:buFont typeface="Wingdings" panose="05000000000000000000" charset="0"/>
              <a:buChar char=""/>
            </a:pPr>
            <a:r>
              <a:rPr lang="en-US" sz="3200">
                <a:solidFill>
                  <a:schemeClr val="bg2"/>
                </a:solidFill>
                <a:latin typeface="Segoe Print" panose="02000600000000000000" charset="0"/>
              </a:rPr>
              <a:t>AND THE HARD LEVEL REQUIRES AT LEAST 2 COLLISIONS TO BREAK THE BRICKS.</a:t>
            </a:r>
            <a:endParaRPr lang="en-US" sz="3200">
              <a:solidFill>
                <a:schemeClr val="bg2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1000" r="-24000" b="-3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45655" y="2628265"/>
            <a:ext cx="41694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solidFill>
                  <a:srgbClr val="FFFF00"/>
                </a:solidFill>
                <a:latin typeface="Segoe Print" panose="02000600000000000000" charset="0"/>
              </a:rPr>
              <a:t>level 1(EASY)</a:t>
            </a:r>
            <a:endParaRPr lang="en-US" sz="6000">
              <a:solidFill>
                <a:srgbClr val="FFFF00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-3000" r="-36000" b="-39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599045" y="2295525"/>
            <a:ext cx="45478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800">
                <a:solidFill>
                  <a:srgbClr val="FFFF00"/>
                </a:solidFill>
                <a:latin typeface="Segoe Print" panose="02000600000000000000" charset="0"/>
                <a:sym typeface="+mn-ea"/>
              </a:rPr>
              <a:t>level 2(HARD)</a:t>
            </a:r>
            <a:endParaRPr 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-3000" r="-36000" b="-39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03885" y="407035"/>
            <a:ext cx="1127061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                                                             </a:t>
            </a:r>
            <a:r>
              <a:rPr lang="en-US" sz="4400"/>
              <a:t> </a:t>
            </a:r>
            <a:r>
              <a:rPr lang="en-US" sz="4400">
                <a:solidFill>
                  <a:srgbClr val="DAAB99"/>
                </a:solidFill>
                <a:latin typeface="Segoe Print" panose="02000600000000000000" charset="0"/>
              </a:rPr>
              <a:t>SCORE</a:t>
            </a: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DISPLAYING UPDATED SCORES AND LIVES BESIDE THE GAMEPLAY WINDOW.</a:t>
            </a: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r>
              <a:rPr lang="en-US" sz="4000">
                <a:solidFill>
                  <a:schemeClr val="bg2"/>
                </a:solidFill>
                <a:latin typeface="Segoe Print" panose="02000600000000000000" charset="0"/>
              </a:rPr>
              <a:t>DISPLAYS HIGH SCORE IN CONSOLE.</a:t>
            </a:r>
            <a:endParaRPr lang="en-US" sz="4000">
              <a:solidFill>
                <a:schemeClr val="bg2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0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  <a:p>
            <a:pPr marL="571500" indent="-571500">
              <a:buFont typeface="Wingdings" panose="05000000000000000000" charset="0"/>
              <a:buChar char=""/>
            </a:pPr>
            <a:endParaRPr lang="en-US" sz="4400">
              <a:solidFill>
                <a:srgbClr val="DAAB99"/>
              </a:solidFill>
              <a:latin typeface="Segoe Print" panose="020006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WPS Presentation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Gabriola</vt:lpstr>
      <vt:lpstr>Comic Sans MS</vt:lpstr>
      <vt:lpstr>Segoe Print</vt:lpstr>
      <vt:lpstr>Wingdings</vt:lpstr>
      <vt:lpstr>Calibri</vt:lpstr>
      <vt:lpstr>Microsoft YaHei</vt:lpstr>
      <vt:lpstr/>
      <vt:lpstr>Arial Unicode MS</vt:lpstr>
      <vt:lpstr>Calibri Light</vt:lpstr>
      <vt:lpstr>Siyam Rupali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Muntaha</dc:creator>
  <cp:lastModifiedBy>Muntaha</cp:lastModifiedBy>
  <cp:revision>4</cp:revision>
  <dcterms:created xsi:type="dcterms:W3CDTF">2017-11-07T18:45:00Z</dcterms:created>
  <dcterms:modified xsi:type="dcterms:W3CDTF">2017-11-08T10:42:36Z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