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48F59-84D2-456E-BDD7-5EB82EBF52D1}" v="34" dt="2023-06-30T09:54:1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5FC-CF43-1873-71FB-801EB66C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25F6-AB64-0D04-BA04-A3808296C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82E4-5A61-DD19-EF86-23FDFE72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632F-2767-4E38-7FB6-D9863202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653C-0F4D-BE49-DE95-6A4DA765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58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CE0E-E164-7B7D-CC54-BAB7D5BE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CE269-9E43-5BE2-EC5F-1A6AACF4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F465-309F-7BC2-FA16-4501D590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AD98-DF70-14AC-8205-2B9C208D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8DE7-C259-B822-399A-F818F335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21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33C18-6980-48AE-065B-E1FB9A26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4069B-8502-0BAE-734E-901E8CC7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5C52-A5FF-DFD0-B6CA-0C1B9F8E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3932-E8F8-9FB4-E137-CC767F47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6816-EE11-2396-CB39-B0DF06DC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2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49B1-E28C-80FE-5D38-E7DE933A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72BA-AEE9-5D82-4F0C-2A3351FB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8FF4-E79A-3973-58BD-21B3A3C7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D0EA-1011-D951-60E3-99460385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7B88-61FD-BFAC-0B98-4E20876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6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F6C4-2C11-61CF-866C-D66DE414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752A-A9F8-7027-3107-1BCE295E6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2EC2-D48C-1E6F-8FA3-CBA8BC71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10DF-F4FE-2DB4-834A-0CCFD0AD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A29A-A769-B2B4-1367-4472C77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8C13-5A30-DE86-738F-BD3FD44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0E67-BD73-B231-FD66-4574DE20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7E8AD-A5ED-FC42-2D8B-46B0F54A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9142-6E9B-15A5-AB82-8404A85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D99E6-4463-C5F3-D59C-7275A492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5B7A-4CDE-94D5-7C95-9012DEA7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7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8103-C697-9BD0-0AC3-4351090E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83F1-84C2-60D3-86D2-DD83150A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B03A2-D047-5E3F-31B8-9C869674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35DBB-0E17-9DC2-F0C3-16025952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FB1B0-2D1E-7DC4-3742-C913CBC37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F7B89-3E88-A38C-25CB-FC8A7CA8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33103-1D1C-3ABD-A1A6-E479F55D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15F7C-6C9F-D421-2C46-4427A764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98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B7F-0F28-16CC-8222-1E878665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664C4-E784-B65E-3ECF-D8E1E895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01F89-6EB1-0116-BBEE-5D6D464D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B5586-EFD3-255D-2B9F-752756C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2EA53-FF3E-2C94-423B-A0374CA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9410D-F05D-F478-C9AB-A6BB4C0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8CCFE-6C9F-E8ED-F585-34B75B1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51FE-5669-BD6B-B756-E2630B85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4324-46E8-4869-0FC6-C22498E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6DA1-6879-C8FE-7C43-E77DD17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6D4D-005C-13E4-A085-81260955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E7BC-15F0-E093-B254-517E056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3426-4182-E9D2-A94E-E54A42D1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8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E06E-C340-79E6-F2E6-2501475C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129ED-7BAB-DF33-2CE1-0433097A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E01C3-35CE-C85F-ED08-585CB148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40BCE-C483-D412-9660-2EE29241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C82C-1776-2746-002A-3DCD1397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ED1B-1D67-4E24-54EB-A1DF97A8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09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2782-58B0-2269-F32C-DF4A420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013-CE5D-2F9C-8A91-84B0C77D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CFCB-97C0-D041-9B78-4879DD874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6239-BC64-41ED-BB19-8A0CF06DAC83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0468-39DE-63B1-F5DA-F3D9171D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F27-8D0D-E298-F91C-22C709F3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26349-A007-435D-BD94-36ED688A2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4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9BD-A49E-FA79-D92B-97AAFEC4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1149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en-CA" dirty="0"/>
              <a:t>ML Tutorial </a:t>
            </a:r>
            <a:br>
              <a:rPr lang="en-CA" dirty="0"/>
            </a:br>
            <a:r>
              <a:rPr lang="en-CA" dirty="0"/>
              <a:t>Stem Cell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B6248-C5DE-D864-B674-3B947F24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4363"/>
            <a:ext cx="9144000" cy="1655762"/>
          </a:xfrm>
        </p:spPr>
        <p:txBody>
          <a:bodyPr/>
          <a:lstStyle/>
          <a:p>
            <a:r>
              <a:rPr lang="en-CA" dirty="0"/>
              <a:t>Abdul Muntakim Rafi</a:t>
            </a:r>
          </a:p>
        </p:txBody>
      </p:sp>
    </p:spTree>
    <p:extLst>
      <p:ext uri="{BB962C8B-B14F-4D97-AF65-F5344CB8AC3E}">
        <p14:creationId xmlns:p14="http://schemas.microsoft.com/office/powerpoint/2010/main" val="9883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7FA-B9E0-A0B0-E295-F7F2CF62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Today’s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A95-F789-B01D-E561-400E8A03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publicly available machine learning models (</a:t>
            </a:r>
            <a:r>
              <a:rPr lang="en-US" dirty="0" err="1"/>
              <a:t>Enformer</a:t>
            </a:r>
            <a:r>
              <a:rPr lang="en-US" dirty="0"/>
              <a:t>, Vaishnav et al. 2022)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a neural network from scratch on sequence-to-expression MPRA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66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7940A6-898A-1907-6365-26131D1B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042" y="1488652"/>
            <a:ext cx="2133664" cy="652092"/>
          </a:xfrm>
        </p:spPr>
        <p:txBody>
          <a:bodyPr anchor="b">
            <a:normAutofit/>
          </a:bodyPr>
          <a:lstStyle/>
          <a:p>
            <a:r>
              <a:rPr lang="en-CA" sz="4000" dirty="0"/>
              <a:t>Enformer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6CC36-772F-36D1-746D-CB8D17E6B2AB}"/>
              </a:ext>
            </a:extLst>
          </p:cNvPr>
          <p:cNvSpPr/>
          <p:nvPr/>
        </p:nvSpPr>
        <p:spPr>
          <a:xfrm>
            <a:off x="8643193" y="2425959"/>
            <a:ext cx="3010742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DB251-0D00-1815-7D0C-15FC848F0BAC}"/>
              </a:ext>
            </a:extLst>
          </p:cNvPr>
          <p:cNvSpPr txBox="1"/>
          <p:nvPr/>
        </p:nvSpPr>
        <p:spPr>
          <a:xfrm>
            <a:off x="8643193" y="2540209"/>
            <a:ext cx="2945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196,608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Output: 5313 human genomics tracks (e.g., CAGE, DNASE, CHIP, etc. in different cell types) for the center 114,688 bp and some mouse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resolution is 128 bp</a:t>
            </a:r>
          </a:p>
        </p:txBody>
      </p:sp>
      <p:pic>
        <p:nvPicPr>
          <p:cNvPr id="12" name="Picture 11" descr="A diagram of a dna sequence&#10;&#10;Description automatically generated with low confidence">
            <a:extLst>
              <a:ext uri="{FF2B5EF4-FFF2-40B4-BE49-F238E27FC236}">
                <a16:creationId xmlns:a16="http://schemas.microsoft.com/office/drawing/2014/main" id="{4E0E6DDA-BCC1-44E6-CB30-AD780CF0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5" y="687514"/>
            <a:ext cx="8244739" cy="54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B5D64012-2E13-E4E4-37D3-F1FDD591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50" y="1673223"/>
            <a:ext cx="7605860" cy="3384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62131-171F-C0E9-3DB8-B1B8118B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Vaishnav et al. 2022 transformer model</a:t>
            </a:r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E4318C88-0F17-EDDF-7E25-CE4173A6A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3" y="1674812"/>
            <a:ext cx="4379497" cy="33848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FF2926-AFF6-AA57-4036-FAC1290A1A4E}"/>
              </a:ext>
            </a:extLst>
          </p:cNvPr>
          <p:cNvSpPr/>
          <p:nvPr/>
        </p:nvSpPr>
        <p:spPr>
          <a:xfrm>
            <a:off x="3632829" y="5267326"/>
            <a:ext cx="4434846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B6EBC-6E7E-C0AC-9D06-2325C194F559}"/>
              </a:ext>
            </a:extLst>
          </p:cNvPr>
          <p:cNvSpPr txBox="1"/>
          <p:nvPr/>
        </p:nvSpPr>
        <p:spPr>
          <a:xfrm>
            <a:off x="3632829" y="4167525"/>
            <a:ext cx="4379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110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Output: expression value for the YFP gene</a:t>
            </a:r>
          </a:p>
        </p:txBody>
      </p:sp>
    </p:spTree>
    <p:extLst>
      <p:ext uri="{BB962C8B-B14F-4D97-AF65-F5344CB8AC3E}">
        <p14:creationId xmlns:p14="http://schemas.microsoft.com/office/powerpoint/2010/main" val="179406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46A0B-A808-1A6E-FAC5-A0B1C50E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Fully Connected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6F62D5-9503-C5AF-607B-6287D2C3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4292" y="1845426"/>
            <a:ext cx="6380363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0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E9F9-8EE3-8412-A9E7-1CB759E4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Acknowledgement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32D39-983F-03E7-3284-0F6F0801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5" y="2072520"/>
            <a:ext cx="2194750" cy="2712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B1C60-14DC-F098-1A0F-25C87E87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40" y="2072521"/>
            <a:ext cx="3066434" cy="2712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FAF85-8B19-1486-9790-FF8DBF19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526" y="2548805"/>
            <a:ext cx="2744374" cy="24565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08B7B0-7510-5A1A-ACEC-813C7505350C}"/>
              </a:ext>
            </a:extLst>
          </p:cNvPr>
          <p:cNvSpPr txBox="1"/>
          <p:nvPr/>
        </p:nvSpPr>
        <p:spPr>
          <a:xfrm>
            <a:off x="8676688" y="2101636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0" dirty="0">
                <a:solidFill>
                  <a:srgbClr val="272B2F"/>
                </a:solidFill>
                <a:effectLst/>
                <a:latin typeface="Playfair Display" panose="020F0502020204030204" pitchFamily="2" charset="0"/>
              </a:rPr>
              <a:t>Arman Adel</a:t>
            </a:r>
            <a:endParaRPr lang="en-CA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6705F-AC3B-7DFA-080A-CC4FF9103B2E}"/>
              </a:ext>
            </a:extLst>
          </p:cNvPr>
          <p:cNvSpPr txBox="1"/>
          <p:nvPr/>
        </p:nvSpPr>
        <p:spPr>
          <a:xfrm>
            <a:off x="2565594" y="5452476"/>
            <a:ext cx="72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find bugs in my code, please mail me: </a:t>
            </a:r>
            <a:r>
              <a:rPr lang="en-CA" dirty="0">
                <a:solidFill>
                  <a:srgbClr val="FF0000"/>
                </a:solidFill>
              </a:rPr>
              <a:t>abdulmuntakim.rafi@ubc.ca</a:t>
            </a:r>
          </a:p>
        </p:txBody>
      </p:sp>
    </p:spTree>
    <p:extLst>
      <p:ext uri="{BB962C8B-B14F-4D97-AF65-F5344CB8AC3E}">
        <p14:creationId xmlns:p14="http://schemas.microsoft.com/office/powerpoint/2010/main" val="39616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 Tutorial  Stem Cell Network</vt:lpstr>
      <vt:lpstr>Today’s Task</vt:lpstr>
      <vt:lpstr>Enformer</vt:lpstr>
      <vt:lpstr>Vaishnav et al. 2022 transformer model</vt:lpstr>
      <vt:lpstr>Fully Connected Layers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Stem Cell Network</dc:title>
  <dc:creator>rafi11@student.ubc.ca</dc:creator>
  <cp:lastModifiedBy>rafi11@student.ubc.ca</cp:lastModifiedBy>
  <cp:revision>2</cp:revision>
  <dcterms:created xsi:type="dcterms:W3CDTF">2023-06-29T19:00:53Z</dcterms:created>
  <dcterms:modified xsi:type="dcterms:W3CDTF">2023-07-01T00:32:47Z</dcterms:modified>
</cp:coreProperties>
</file>