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2" r:id="rId5"/>
    <p:sldId id="275" r:id="rId6"/>
    <p:sldId id="271" r:id="rId7"/>
    <p:sldId id="279" r:id="rId8"/>
    <p:sldId id="272" r:id="rId9"/>
    <p:sldId id="278" r:id="rId10"/>
    <p:sldId id="277" r:id="rId11"/>
    <p:sldId id="276" r:id="rId12"/>
    <p:sldId id="273" r:id="rId13"/>
    <p:sldId id="274" r:id="rId14"/>
    <p:sldId id="280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01" autoAdjust="0"/>
  </p:normalViewPr>
  <p:slideViewPr>
    <p:cSldViewPr snapToGrid="0">
      <p:cViewPr varScale="1">
        <p:scale>
          <a:sx n="78" d="100"/>
          <a:sy n="78" d="100"/>
        </p:scale>
        <p:origin x="42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17b95426adc48bc05f69827c2e0e010044f0a7857336a498d3cb5c753835f8d3::" providerId="AD" clId="Web-{00000000-0000-0000-0000-000000000000}"/>
    <pc:docChg chg="modSld">
      <pc:chgData name="Guest User" userId="S::urn:spo:anon#17b95426adc48bc05f69827c2e0e010044f0a7857336a498d3cb5c753835f8d3::" providerId="AD" clId="Web-{00000000-0000-0000-0000-000000000000}" dt="2021-04-20T00:23:47.127" v="120" actId="20577"/>
      <pc:docMkLst>
        <pc:docMk/>
      </pc:docMkLst>
      <pc:sldChg chg="modSp">
        <pc:chgData name="Guest User" userId="S::urn:spo:anon#17b95426adc48bc05f69827c2e0e010044f0a7857336a498d3cb5c753835f8d3::" providerId="AD" clId="Web-{00000000-0000-0000-0000-000000000000}" dt="2021-04-20T00:23:47.127" v="120" actId="20577"/>
        <pc:sldMkLst>
          <pc:docMk/>
          <pc:sldMk cId="2682829407" sldId="273"/>
        </pc:sldMkLst>
        <pc:spChg chg="mod">
          <ac:chgData name="Guest User" userId="S::urn:spo:anon#17b95426adc48bc05f69827c2e0e010044f0a7857336a498d3cb5c753835f8d3::" providerId="AD" clId="Web-{00000000-0000-0000-0000-000000000000}" dt="2021-04-20T00:23:47.127" v="120" actId="20577"/>
          <ac:spMkLst>
            <pc:docMk/>
            <pc:sldMk cId="2682829407" sldId="273"/>
            <ac:spMk id="3" creationId="{0BC41A26-87E9-4C1B-A52D-982E24596471}"/>
          </ac:spMkLst>
        </pc:spChg>
      </pc:sldChg>
    </pc:docChg>
  </pc:docChgLst>
  <pc:docChgLst>
    <pc:chgData name="Guest User" userId="S::urn:spo:anon#17b95426adc48bc05f69827c2e0e010044f0a7857336a498d3cb5c753835f8d3::" providerId="AD" clId="Web-{6087CAA7-8866-1C7C-94F5-6BAD65C8A832}"/>
    <pc:docChg chg="modSld">
      <pc:chgData name="Guest User" userId="S::urn:spo:anon#17b95426adc48bc05f69827c2e0e010044f0a7857336a498d3cb5c753835f8d3::" providerId="AD" clId="Web-{6087CAA7-8866-1C7C-94F5-6BAD65C8A832}" dt="2021-04-20T00:50:26.353" v="79"/>
      <pc:docMkLst>
        <pc:docMk/>
      </pc:docMkLst>
      <pc:sldChg chg="modSp">
        <pc:chgData name="Guest User" userId="S::urn:spo:anon#17b95426adc48bc05f69827c2e0e010044f0a7857336a498d3cb5c753835f8d3::" providerId="AD" clId="Web-{6087CAA7-8866-1C7C-94F5-6BAD65C8A832}" dt="2021-04-20T00:48:11.601" v="67"/>
        <pc:sldMkLst>
          <pc:docMk/>
          <pc:sldMk cId="4024084921" sldId="272"/>
        </pc:sldMkLst>
        <pc:graphicFrameChg chg="mod modGraphic">
          <ac:chgData name="Guest User" userId="S::urn:spo:anon#17b95426adc48bc05f69827c2e0e010044f0a7857336a498d3cb5c753835f8d3::" providerId="AD" clId="Web-{6087CAA7-8866-1C7C-94F5-6BAD65C8A832}" dt="2021-04-20T00:45:14.754" v="55"/>
          <ac:graphicFrameMkLst>
            <pc:docMk/>
            <pc:sldMk cId="4024084921" sldId="272"/>
            <ac:graphicFrameMk id="5" creationId="{F7963100-83F3-4825-A473-005AC1740D51}"/>
          </ac:graphicFrameMkLst>
        </pc:graphicFrameChg>
        <pc:graphicFrameChg chg="mod modGraphic">
          <ac:chgData name="Guest User" userId="S::urn:spo:anon#17b95426adc48bc05f69827c2e0e010044f0a7857336a498d3cb5c753835f8d3::" providerId="AD" clId="Web-{6087CAA7-8866-1C7C-94F5-6BAD65C8A832}" dt="2021-04-20T00:48:11.601" v="67"/>
          <ac:graphicFrameMkLst>
            <pc:docMk/>
            <pc:sldMk cId="4024084921" sldId="272"/>
            <ac:graphicFrameMk id="7" creationId="{A6724FFA-73F2-4731-B5C9-5E254B003D30}"/>
          </ac:graphicFrameMkLst>
        </pc:graphicFrameChg>
      </pc:sldChg>
      <pc:sldChg chg="modSp">
        <pc:chgData name="Guest User" userId="S::urn:spo:anon#17b95426adc48bc05f69827c2e0e010044f0a7857336a498d3cb5c753835f8d3::" providerId="AD" clId="Web-{6087CAA7-8866-1C7C-94F5-6BAD65C8A832}" dt="2021-04-20T00:32:31.662" v="1" actId="1076"/>
        <pc:sldMkLst>
          <pc:docMk/>
          <pc:sldMk cId="1191759795" sldId="277"/>
        </pc:sldMkLst>
        <pc:picChg chg="mod">
          <ac:chgData name="Guest User" userId="S::urn:spo:anon#17b95426adc48bc05f69827c2e0e010044f0a7857336a498d3cb5c753835f8d3::" providerId="AD" clId="Web-{6087CAA7-8866-1C7C-94F5-6BAD65C8A832}" dt="2021-04-20T00:32:31.662" v="1" actId="1076"/>
          <ac:picMkLst>
            <pc:docMk/>
            <pc:sldMk cId="1191759795" sldId="277"/>
            <ac:picMk id="9" creationId="{D869B9C3-427D-466F-A403-659B5AAC7DDE}"/>
          </ac:picMkLst>
        </pc:picChg>
      </pc:sldChg>
      <pc:sldChg chg="modSp">
        <pc:chgData name="Guest User" userId="S::urn:spo:anon#17b95426adc48bc05f69827c2e0e010044f0a7857336a498d3cb5c753835f8d3::" providerId="AD" clId="Web-{6087CAA7-8866-1C7C-94F5-6BAD65C8A832}" dt="2021-04-20T00:50:26.353" v="79"/>
        <pc:sldMkLst>
          <pc:docMk/>
          <pc:sldMk cId="197608093" sldId="278"/>
        </pc:sldMkLst>
        <pc:graphicFrameChg chg="mod modGraphic">
          <ac:chgData name="Guest User" userId="S::urn:spo:anon#17b95426adc48bc05f69827c2e0e010044f0a7857336a498d3cb5c753835f8d3::" providerId="AD" clId="Web-{6087CAA7-8866-1C7C-94F5-6BAD65C8A832}" dt="2021-04-20T00:50:26.353" v="79"/>
          <ac:graphicFrameMkLst>
            <pc:docMk/>
            <pc:sldMk cId="197608093" sldId="278"/>
            <ac:graphicFrameMk id="7" creationId="{A6724FFA-73F2-4731-B5C9-5E254B003D30}"/>
          </ac:graphicFrameMkLst>
        </pc:graphicFrameChg>
      </pc:sldChg>
    </pc:docChg>
  </pc:docChgLst>
  <pc:docChgLst>
    <pc:chgData name="Guest User" userId="S::urn:spo:anon#17b95426adc48bc05f69827c2e0e010044f0a7857336a498d3cb5c753835f8d3::" providerId="AD" clId="Web-{41FE55CF-1DB5-4041-B1F6-4C3ACB009EE5}"/>
    <pc:docChg chg="modSld">
      <pc:chgData name="Guest User" userId="S::urn:spo:anon#17b95426adc48bc05f69827c2e0e010044f0a7857336a498d3cb5c753835f8d3::" providerId="AD" clId="Web-{41FE55CF-1DB5-4041-B1F6-4C3ACB009EE5}" dt="2021-04-20T00:23:59.368" v="10" actId="20577"/>
      <pc:docMkLst>
        <pc:docMk/>
      </pc:docMkLst>
      <pc:sldChg chg="addSp modSp">
        <pc:chgData name="Guest User" userId="S::urn:spo:anon#17b95426adc48bc05f69827c2e0e010044f0a7857336a498d3cb5c753835f8d3::" providerId="AD" clId="Web-{41FE55CF-1DB5-4041-B1F6-4C3ACB009EE5}" dt="2021-04-20T00:23:59.368" v="10" actId="20577"/>
        <pc:sldMkLst>
          <pc:docMk/>
          <pc:sldMk cId="282399625" sldId="274"/>
        </pc:sldMkLst>
        <pc:spChg chg="add mod">
          <ac:chgData name="Guest User" userId="S::urn:spo:anon#17b95426adc48bc05f69827c2e0e010044f0a7857336a498d3cb5c753835f8d3::" providerId="AD" clId="Web-{41FE55CF-1DB5-4041-B1F6-4C3ACB009EE5}" dt="2021-04-20T00:23:59.368" v="10" actId="20577"/>
          <ac:spMkLst>
            <pc:docMk/>
            <pc:sldMk cId="282399625" sldId="274"/>
            <ac:spMk id="3" creationId="{F6907438-1ACA-40BD-B23D-692F73F42930}"/>
          </ac:spMkLst>
        </pc:spChg>
      </pc:sldChg>
    </pc:docChg>
  </pc:docChgLst>
  <pc:docChgLst>
    <pc:chgData name="Muntasir Hossain" userId="e9bb82767b352303" providerId="LiveId" clId="{B25EB93C-CAB8-43E0-B7F7-185F41580718}"/>
    <pc:docChg chg="undo custSel addSld delSld modSld">
      <pc:chgData name="Muntasir Hossain" userId="e9bb82767b352303" providerId="LiveId" clId="{B25EB93C-CAB8-43E0-B7F7-185F41580718}" dt="2021-04-17T18:16:01.554" v="29" actId="1076"/>
      <pc:docMkLst>
        <pc:docMk/>
      </pc:docMkLst>
      <pc:sldChg chg="addSp delSp modSp mod setBg addAnim delAnim">
        <pc:chgData name="Muntasir Hossain" userId="e9bb82767b352303" providerId="LiveId" clId="{B25EB93C-CAB8-43E0-B7F7-185F41580718}" dt="2021-04-17T18:15:31.917" v="20" actId="1076"/>
        <pc:sldMkLst>
          <pc:docMk/>
          <pc:sldMk cId="4024084921" sldId="272"/>
        </pc:sldMkLst>
        <pc:spChg chg="mod">
          <ac:chgData name="Muntasir Hossain" userId="e9bb82767b352303" providerId="LiveId" clId="{B25EB93C-CAB8-43E0-B7F7-185F41580718}" dt="2021-04-17T18:14:51.567" v="9" actId="26606"/>
          <ac:spMkLst>
            <pc:docMk/>
            <pc:sldMk cId="4024084921" sldId="272"/>
            <ac:spMk id="2" creationId="{00000000-0000-0000-0000-000000000000}"/>
          </ac:spMkLst>
        </pc:spChg>
        <pc:spChg chg="ord">
          <ac:chgData name="Muntasir Hossain" userId="e9bb82767b352303" providerId="LiveId" clId="{B25EB93C-CAB8-43E0-B7F7-185F41580718}" dt="2021-04-17T18:14:51.567" v="9" actId="26606"/>
          <ac:spMkLst>
            <pc:docMk/>
            <pc:sldMk cId="4024084921" sldId="272"/>
            <ac:spMk id="3" creationId="{629BD0FC-F0AC-44DF-A144-925A89056A36}"/>
          </ac:spMkLst>
        </pc:spChg>
        <pc:spChg chg="add del">
          <ac:chgData name="Muntasir Hossain" userId="e9bb82767b352303" providerId="LiveId" clId="{B25EB93C-CAB8-43E0-B7F7-185F41580718}" dt="2021-04-17T18:14:51.567" v="9" actId="26606"/>
          <ac:spMkLst>
            <pc:docMk/>
            <pc:sldMk cId="4024084921" sldId="272"/>
            <ac:spMk id="12" creationId="{022BDE4A-8A20-4A69-9C5A-581C82036A4D}"/>
          </ac:spMkLst>
        </pc:spChg>
        <pc:picChg chg="add del mod">
          <ac:chgData name="Muntasir Hossain" userId="e9bb82767b352303" providerId="LiveId" clId="{B25EB93C-CAB8-43E0-B7F7-185F41580718}" dt="2021-04-17T18:15:08.047" v="15" actId="931"/>
          <ac:picMkLst>
            <pc:docMk/>
            <pc:sldMk cId="4024084921" sldId="272"/>
            <ac:picMk id="5" creationId="{783201F7-7162-4237-B1A2-8C4B06F24AFF}"/>
          </ac:picMkLst>
        </pc:picChg>
        <pc:picChg chg="add del mod">
          <ac:chgData name="Muntasir Hossain" userId="e9bb82767b352303" providerId="LiveId" clId="{B25EB93C-CAB8-43E0-B7F7-185F41580718}" dt="2021-04-17T18:15:08.047" v="15" actId="931"/>
          <ac:picMkLst>
            <pc:docMk/>
            <pc:sldMk cId="4024084921" sldId="272"/>
            <ac:picMk id="7" creationId="{9E7921AE-CD7B-4D7F-B4C4-4DDAE36ED057}"/>
          </ac:picMkLst>
        </pc:picChg>
        <pc:picChg chg="add mod">
          <ac:chgData name="Muntasir Hossain" userId="e9bb82767b352303" providerId="LiveId" clId="{B25EB93C-CAB8-43E0-B7F7-185F41580718}" dt="2021-04-17T18:15:31.917" v="20" actId="1076"/>
          <ac:picMkLst>
            <pc:docMk/>
            <pc:sldMk cId="4024084921" sldId="272"/>
            <ac:picMk id="9" creationId="{D869B9C3-427D-466F-A403-659B5AAC7DDE}"/>
          </ac:picMkLst>
        </pc:picChg>
      </pc:sldChg>
      <pc:sldChg chg="addSp delSp modSp add mod">
        <pc:chgData name="Muntasir Hossain" userId="e9bb82767b352303" providerId="LiveId" clId="{B25EB93C-CAB8-43E0-B7F7-185F41580718}" dt="2021-04-17T18:16:01.554" v="29" actId="1076"/>
        <pc:sldMkLst>
          <pc:docMk/>
          <pc:sldMk cId="2089004303" sldId="276"/>
        </pc:sldMkLst>
        <pc:picChg chg="add mod">
          <ac:chgData name="Muntasir Hossain" userId="e9bb82767b352303" providerId="LiveId" clId="{B25EB93C-CAB8-43E0-B7F7-185F41580718}" dt="2021-04-17T18:16:01.554" v="29" actId="1076"/>
          <ac:picMkLst>
            <pc:docMk/>
            <pc:sldMk cId="2089004303" sldId="276"/>
            <ac:picMk id="5" creationId="{ECB2D493-0FDB-48AF-9683-998A73869A24}"/>
          </ac:picMkLst>
        </pc:picChg>
        <pc:picChg chg="del">
          <ac:chgData name="Muntasir Hossain" userId="e9bb82767b352303" providerId="LiveId" clId="{B25EB93C-CAB8-43E0-B7F7-185F41580718}" dt="2021-04-17T18:15:42.579" v="24" actId="478"/>
          <ac:picMkLst>
            <pc:docMk/>
            <pc:sldMk cId="2089004303" sldId="276"/>
            <ac:picMk id="9" creationId="{D869B9C3-427D-466F-A403-659B5AAC7DDE}"/>
          </ac:picMkLst>
        </pc:picChg>
      </pc:sldChg>
      <pc:sldChg chg="new del">
        <pc:chgData name="Muntasir Hossain" userId="e9bb82767b352303" providerId="LiveId" clId="{B25EB93C-CAB8-43E0-B7F7-185F41580718}" dt="2021-04-17T18:15:38.246" v="22" actId="47"/>
        <pc:sldMkLst>
          <pc:docMk/>
          <pc:sldMk cId="2249988676" sldId="276"/>
        </pc:sldMkLst>
      </pc:sldChg>
    </pc:docChg>
  </pc:docChgLst>
  <pc:docChgLst>
    <pc:chgData name="Hossain, Ahmed Muntasir" userId="256dcaa3-c318-45c7-891d-75ee5ae60a08" providerId="ADAL" clId="{D6445199-D987-4581-90DE-58536D34861B}"/>
    <pc:docChg chg="custSel modSld">
      <pc:chgData name="Hossain, Ahmed Muntasir" userId="256dcaa3-c318-45c7-891d-75ee5ae60a08" providerId="ADAL" clId="{D6445199-D987-4581-90DE-58536D34861B}" dt="2021-05-08T18:30:37.388" v="414" actId="20577"/>
      <pc:docMkLst>
        <pc:docMk/>
      </pc:docMkLst>
      <pc:sldChg chg="modNotesTx">
        <pc:chgData name="Hossain, Ahmed Muntasir" userId="256dcaa3-c318-45c7-891d-75ee5ae60a08" providerId="ADAL" clId="{D6445199-D987-4581-90DE-58536D34861B}" dt="2021-05-08T18:07:23.035" v="6" actId="20577"/>
        <pc:sldMkLst>
          <pc:docMk/>
          <pc:sldMk cId="4044548724" sldId="262"/>
        </pc:sldMkLst>
      </pc:sldChg>
      <pc:sldChg chg="modNotesTx">
        <pc:chgData name="Hossain, Ahmed Muntasir" userId="256dcaa3-c318-45c7-891d-75ee5ae60a08" providerId="ADAL" clId="{D6445199-D987-4581-90DE-58536D34861B}" dt="2021-05-08T18:11:30.086" v="52" actId="20577"/>
        <pc:sldMkLst>
          <pc:docMk/>
          <pc:sldMk cId="2528755128" sldId="271"/>
        </pc:sldMkLst>
      </pc:sldChg>
      <pc:sldChg chg="modNotesTx">
        <pc:chgData name="Hossain, Ahmed Muntasir" userId="256dcaa3-c318-45c7-891d-75ee5ae60a08" providerId="ADAL" clId="{D6445199-D987-4581-90DE-58536D34861B}" dt="2021-05-08T18:10:44.906" v="28" actId="20577"/>
        <pc:sldMkLst>
          <pc:docMk/>
          <pc:sldMk cId="4024084921" sldId="272"/>
        </pc:sldMkLst>
      </pc:sldChg>
      <pc:sldChg chg="modSp mod modNotesTx">
        <pc:chgData name="Hossain, Ahmed Muntasir" userId="256dcaa3-c318-45c7-891d-75ee5ae60a08" providerId="ADAL" clId="{D6445199-D987-4581-90DE-58536D34861B}" dt="2021-05-08T18:13:16.844" v="90" actId="1076"/>
        <pc:sldMkLst>
          <pc:docMk/>
          <pc:sldMk cId="2682829407" sldId="273"/>
        </pc:sldMkLst>
        <pc:spChg chg="mod">
          <ac:chgData name="Hossain, Ahmed Muntasir" userId="256dcaa3-c318-45c7-891d-75ee5ae60a08" providerId="ADAL" clId="{D6445199-D987-4581-90DE-58536D34861B}" dt="2021-05-08T18:13:16.844" v="90" actId="1076"/>
          <ac:spMkLst>
            <pc:docMk/>
            <pc:sldMk cId="2682829407" sldId="273"/>
            <ac:spMk id="3" creationId="{0BC41A26-87E9-4C1B-A52D-982E24596471}"/>
          </ac:spMkLst>
        </pc:spChg>
      </pc:sldChg>
      <pc:sldChg chg="addSp delSp modSp mod modNotesTx">
        <pc:chgData name="Hossain, Ahmed Muntasir" userId="256dcaa3-c318-45c7-891d-75ee5ae60a08" providerId="ADAL" clId="{D6445199-D987-4581-90DE-58536D34861B}" dt="2021-05-08T18:30:37.388" v="414" actId="20577"/>
        <pc:sldMkLst>
          <pc:docMk/>
          <pc:sldMk cId="282399625" sldId="274"/>
        </pc:sldMkLst>
        <pc:spChg chg="add del mod">
          <ac:chgData name="Hossain, Ahmed Muntasir" userId="256dcaa3-c318-45c7-891d-75ee5ae60a08" providerId="ADAL" clId="{D6445199-D987-4581-90DE-58536D34861B}" dt="2021-05-08T18:15:36.216" v="95"/>
          <ac:spMkLst>
            <pc:docMk/>
            <pc:sldMk cId="282399625" sldId="274"/>
            <ac:spMk id="3" creationId="{8FCB1B1A-6878-4F32-93CB-0BD7D5652C02}"/>
          </ac:spMkLst>
        </pc:spChg>
        <pc:spChg chg="add mod">
          <ac:chgData name="Hossain, Ahmed Muntasir" userId="256dcaa3-c318-45c7-891d-75ee5ae60a08" providerId="ADAL" clId="{D6445199-D987-4581-90DE-58536D34861B}" dt="2021-05-08T18:30:37.388" v="414" actId="20577"/>
          <ac:spMkLst>
            <pc:docMk/>
            <pc:sldMk cId="282399625" sldId="274"/>
            <ac:spMk id="4" creationId="{E18E8240-6297-41F5-989D-8CDAB1105AB0}"/>
          </ac:spMkLst>
        </pc:spChg>
      </pc:sldChg>
      <pc:sldChg chg="modNotesTx">
        <pc:chgData name="Hossain, Ahmed Muntasir" userId="256dcaa3-c318-45c7-891d-75ee5ae60a08" providerId="ADAL" clId="{D6445199-D987-4581-90DE-58536D34861B}" dt="2021-05-08T18:07:37.504" v="12" actId="20577"/>
        <pc:sldMkLst>
          <pc:docMk/>
          <pc:sldMk cId="2164231458" sldId="275"/>
        </pc:sldMkLst>
      </pc:sldChg>
      <pc:sldChg chg="modNotesTx">
        <pc:chgData name="Hossain, Ahmed Muntasir" userId="256dcaa3-c318-45c7-891d-75ee5ae60a08" providerId="ADAL" clId="{D6445199-D987-4581-90DE-58536D34861B}" dt="2021-05-08T18:12:23.518" v="89" actId="20577"/>
        <pc:sldMkLst>
          <pc:docMk/>
          <pc:sldMk cId="2089004303" sldId="276"/>
        </pc:sldMkLst>
      </pc:sldChg>
      <pc:sldChg chg="modNotesTx">
        <pc:chgData name="Hossain, Ahmed Muntasir" userId="256dcaa3-c318-45c7-891d-75ee5ae60a08" providerId="ADAL" clId="{D6445199-D987-4581-90DE-58536D34861B}" dt="2021-05-08T18:12:18.477" v="81" actId="20577"/>
        <pc:sldMkLst>
          <pc:docMk/>
          <pc:sldMk cId="1191759795" sldId="277"/>
        </pc:sldMkLst>
      </pc:sldChg>
      <pc:sldChg chg="modNotesTx">
        <pc:chgData name="Hossain, Ahmed Muntasir" userId="256dcaa3-c318-45c7-891d-75ee5ae60a08" providerId="ADAL" clId="{D6445199-D987-4581-90DE-58536D34861B}" dt="2021-05-08T18:10:50.437" v="46" actId="20577"/>
        <pc:sldMkLst>
          <pc:docMk/>
          <pc:sldMk cId="197608093" sldId="278"/>
        </pc:sldMkLst>
      </pc:sldChg>
      <pc:sldChg chg="modNotesTx">
        <pc:chgData name="Hossain, Ahmed Muntasir" userId="256dcaa3-c318-45c7-891d-75ee5ae60a08" providerId="ADAL" clId="{D6445199-D987-4581-90DE-58536D34861B}" dt="2021-05-08T18:11:33.457" v="60" actId="20577"/>
        <pc:sldMkLst>
          <pc:docMk/>
          <pc:sldMk cId="3460058106" sldId="279"/>
        </pc:sldMkLst>
      </pc:sldChg>
    </pc:docChg>
  </pc:docChgLst>
  <pc:docChgLst>
    <pc:chgData name="Guest User" userId="S::urn:spo:anon#17b95426adc48bc05f69827c2e0e010044f0a7857336a498d3cb5c753835f8d3::" providerId="AD" clId="Web-{2523CC42-2871-170C-152D-7ABFCE7281DA}"/>
    <pc:docChg chg="modSld">
      <pc:chgData name="Guest User" userId="S::urn:spo:anon#17b95426adc48bc05f69827c2e0e010044f0a7857336a498d3cb5c753835f8d3::" providerId="AD" clId="Web-{2523CC42-2871-170C-152D-7ABFCE7281DA}" dt="2021-04-20T00:53:28.455" v="263" actId="1076"/>
      <pc:docMkLst>
        <pc:docMk/>
      </pc:docMkLst>
      <pc:sldChg chg="modSp">
        <pc:chgData name="Guest User" userId="S::urn:spo:anon#17b95426adc48bc05f69827c2e0e010044f0a7857336a498d3cb5c753835f8d3::" providerId="AD" clId="Web-{2523CC42-2871-170C-152D-7ABFCE7281DA}" dt="2021-04-20T00:53:28.455" v="263" actId="1076"/>
        <pc:sldMkLst>
          <pc:docMk/>
          <pc:sldMk cId="2682829407" sldId="273"/>
        </pc:sldMkLst>
        <pc:spChg chg="mod">
          <ac:chgData name="Guest User" userId="S::urn:spo:anon#17b95426adc48bc05f69827c2e0e010044f0a7857336a498d3cb5c753835f8d3::" providerId="AD" clId="Web-{2523CC42-2871-170C-152D-7ABFCE7281DA}" dt="2021-04-20T00:53:28.455" v="263" actId="1076"/>
          <ac:spMkLst>
            <pc:docMk/>
            <pc:sldMk cId="2682829407" sldId="273"/>
            <ac:spMk id="3" creationId="{0BC41A26-87E9-4C1B-A52D-982E24596471}"/>
          </ac:spMkLst>
        </pc:spChg>
      </pc:sldChg>
      <pc:sldChg chg="modSp">
        <pc:chgData name="Guest User" userId="S::urn:spo:anon#17b95426adc48bc05f69827c2e0e010044f0a7857336a498d3cb5c753835f8d3::" providerId="AD" clId="Web-{2523CC42-2871-170C-152D-7ABFCE7281DA}" dt="2021-04-20T00:30:33.879" v="36" actId="1076"/>
        <pc:sldMkLst>
          <pc:docMk/>
          <pc:sldMk cId="282399625" sldId="274"/>
        </pc:sldMkLst>
        <pc:spChg chg="mod">
          <ac:chgData name="Guest User" userId="S::urn:spo:anon#17b95426adc48bc05f69827c2e0e010044f0a7857336a498d3cb5c753835f8d3::" providerId="AD" clId="Web-{2523CC42-2871-170C-152D-7ABFCE7281DA}" dt="2021-04-20T00:30:33.879" v="36" actId="1076"/>
          <ac:spMkLst>
            <pc:docMk/>
            <pc:sldMk cId="282399625" sldId="274"/>
            <ac:spMk id="3" creationId="{F6907438-1ACA-40BD-B23D-692F73F42930}"/>
          </ac:spMkLst>
        </pc:spChg>
      </pc:sldChg>
      <pc:sldChg chg="modSp">
        <pc:chgData name="Guest User" userId="S::urn:spo:anon#17b95426adc48bc05f69827c2e0e010044f0a7857336a498d3cb5c753835f8d3::" providerId="AD" clId="Web-{2523CC42-2871-170C-152D-7ABFCE7281DA}" dt="2021-04-20T00:40:40.789" v="261"/>
        <pc:sldMkLst>
          <pc:docMk/>
          <pc:sldMk cId="197608093" sldId="278"/>
        </pc:sldMkLst>
        <pc:graphicFrameChg chg="mod modGraphic">
          <ac:chgData name="Guest User" userId="S::urn:spo:anon#17b95426adc48bc05f69827c2e0e010044f0a7857336a498d3cb5c753835f8d3::" providerId="AD" clId="Web-{2523CC42-2871-170C-152D-7ABFCE7281DA}" dt="2021-04-20T00:40:40.789" v="261"/>
          <ac:graphicFrameMkLst>
            <pc:docMk/>
            <pc:sldMk cId="197608093" sldId="278"/>
            <ac:graphicFrameMk id="7" creationId="{A6724FFA-73F2-4731-B5C9-5E254B003D30}"/>
          </ac:graphicFrameMkLst>
        </pc:graphicFrameChg>
      </pc:sldChg>
    </pc:docChg>
  </pc:docChgLst>
  <pc:docChgLst>
    <pc:chgData name="Hossain, Ahmed Muntasir" userId="256dcaa3-c318-45c7-891d-75ee5ae60a08" providerId="ADAL" clId="{3064D9E0-771A-475D-AF52-AB52EE24A73B}"/>
    <pc:docChg chg="undo redo custSel addSld modSld">
      <pc:chgData name="Hossain, Ahmed Muntasir" userId="256dcaa3-c318-45c7-891d-75ee5ae60a08" providerId="ADAL" clId="{3064D9E0-771A-475D-AF52-AB52EE24A73B}" dt="2021-04-20T01:22:04.291" v="3257" actId="478"/>
      <pc:docMkLst>
        <pc:docMk/>
      </pc:docMkLst>
      <pc:sldChg chg="modSp mod">
        <pc:chgData name="Hossain, Ahmed Muntasir" userId="256dcaa3-c318-45c7-891d-75ee5ae60a08" providerId="ADAL" clId="{3064D9E0-771A-475D-AF52-AB52EE24A73B}" dt="2021-04-20T00:51:50.839" v="1594" actId="20577"/>
        <pc:sldMkLst>
          <pc:docMk/>
          <pc:sldMk cId="4044548724" sldId="262"/>
        </pc:sldMkLst>
        <pc:spChg chg="mod">
          <ac:chgData name="Hossain, Ahmed Muntasir" userId="256dcaa3-c318-45c7-891d-75ee5ae60a08" providerId="ADAL" clId="{3064D9E0-771A-475D-AF52-AB52EE24A73B}" dt="2021-04-20T00:51:50.839" v="1594" actId="20577"/>
          <ac:spMkLst>
            <pc:docMk/>
            <pc:sldMk cId="4044548724" sldId="262"/>
            <ac:spMk id="2" creationId="{E19DDF95-2D63-5141-80AB-441389C607B9}"/>
          </ac:spMkLst>
        </pc:spChg>
        <pc:spChg chg="mod">
          <ac:chgData name="Hossain, Ahmed Muntasir" userId="256dcaa3-c318-45c7-891d-75ee5ae60a08" providerId="ADAL" clId="{3064D9E0-771A-475D-AF52-AB52EE24A73B}" dt="2021-04-20T00:01:21.165" v="6" actId="14100"/>
          <ac:spMkLst>
            <pc:docMk/>
            <pc:sldMk cId="4044548724" sldId="262"/>
            <ac:spMk id="3" creationId="{F223CC21-09F0-AA48-BF20-B6B3C674C6AF}"/>
          </ac:spMkLst>
        </pc:spChg>
      </pc:sldChg>
      <pc:sldChg chg="addSp modSp mod">
        <pc:chgData name="Hossain, Ahmed Muntasir" userId="256dcaa3-c318-45c7-891d-75ee5ae60a08" providerId="ADAL" clId="{3064D9E0-771A-475D-AF52-AB52EE24A73B}" dt="2021-04-20T01:20:33.093" v="3254" actId="1076"/>
        <pc:sldMkLst>
          <pc:docMk/>
          <pc:sldMk cId="2528755128" sldId="271"/>
        </pc:sldMkLst>
        <pc:spChg chg="mod">
          <ac:chgData name="Hossain, Ahmed Muntasir" userId="256dcaa3-c318-45c7-891d-75ee5ae60a08" providerId="ADAL" clId="{3064D9E0-771A-475D-AF52-AB52EE24A73B}" dt="2021-04-20T01:15:43.816" v="2992" actId="20577"/>
          <ac:spMkLst>
            <pc:docMk/>
            <pc:sldMk cId="2528755128" sldId="271"/>
            <ac:spMk id="2" creationId="{00000000-0000-0000-0000-000000000000}"/>
          </ac:spMkLst>
        </pc:spChg>
        <pc:spChg chg="add mod">
          <ac:chgData name="Hossain, Ahmed Muntasir" userId="256dcaa3-c318-45c7-891d-75ee5ae60a08" providerId="ADAL" clId="{3064D9E0-771A-475D-AF52-AB52EE24A73B}" dt="2021-04-20T01:20:33.093" v="3254" actId="1076"/>
          <ac:spMkLst>
            <pc:docMk/>
            <pc:sldMk cId="2528755128" sldId="271"/>
            <ac:spMk id="3" creationId="{17F4F961-8ACA-4E2C-A444-8150EECC4DFB}"/>
          </ac:spMkLst>
        </pc:spChg>
      </pc:sldChg>
      <pc:sldChg chg="addSp delSp modSp mod">
        <pc:chgData name="Hossain, Ahmed Muntasir" userId="256dcaa3-c318-45c7-891d-75ee5ae60a08" providerId="ADAL" clId="{3064D9E0-771A-475D-AF52-AB52EE24A73B}" dt="2021-04-20T00:44:03.426" v="1117" actId="2164"/>
        <pc:sldMkLst>
          <pc:docMk/>
          <pc:sldMk cId="4024084921" sldId="272"/>
        </pc:sldMkLst>
        <pc:spChg chg="mod">
          <ac:chgData name="Hossain, Ahmed Muntasir" userId="256dcaa3-c318-45c7-891d-75ee5ae60a08" providerId="ADAL" clId="{3064D9E0-771A-475D-AF52-AB52EE24A73B}" dt="2021-04-20T00:40:01.237" v="1046" actId="20577"/>
          <ac:spMkLst>
            <pc:docMk/>
            <pc:sldMk cId="4024084921" sldId="272"/>
            <ac:spMk id="2" creationId="{00000000-0000-0000-0000-000000000000}"/>
          </ac:spMkLst>
        </pc:spChg>
        <pc:spChg chg="del mod">
          <ac:chgData name="Hossain, Ahmed Muntasir" userId="256dcaa3-c318-45c7-891d-75ee5ae60a08" providerId="ADAL" clId="{3064D9E0-771A-475D-AF52-AB52EE24A73B}" dt="2021-04-20T00:26:49.085" v="821" actId="478"/>
          <ac:spMkLst>
            <pc:docMk/>
            <pc:sldMk cId="4024084921" sldId="272"/>
            <ac:spMk id="3" creationId="{629BD0FC-F0AC-44DF-A144-925A89056A36}"/>
          </ac:spMkLst>
        </pc:spChg>
        <pc:spChg chg="add del mod">
          <ac:chgData name="Hossain, Ahmed Muntasir" userId="256dcaa3-c318-45c7-891d-75ee5ae60a08" providerId="ADAL" clId="{3064D9E0-771A-475D-AF52-AB52EE24A73B}" dt="2021-04-20T00:07:13.358" v="321"/>
          <ac:spMkLst>
            <pc:docMk/>
            <pc:sldMk cId="4024084921" sldId="272"/>
            <ac:spMk id="4" creationId="{CE815F87-9AF2-482F-8B5F-CD7C7E808495}"/>
          </ac:spMkLst>
        </pc:spChg>
        <pc:graphicFrameChg chg="add mod modGraphic">
          <ac:chgData name="Hossain, Ahmed Muntasir" userId="256dcaa3-c318-45c7-891d-75ee5ae60a08" providerId="ADAL" clId="{3064D9E0-771A-475D-AF52-AB52EE24A73B}" dt="2021-04-20T00:43:16.529" v="1096" actId="2164"/>
          <ac:graphicFrameMkLst>
            <pc:docMk/>
            <pc:sldMk cId="4024084921" sldId="272"/>
            <ac:graphicFrameMk id="5" creationId="{F7963100-83F3-4825-A473-005AC1740D51}"/>
          </ac:graphicFrameMkLst>
        </pc:graphicFrameChg>
        <pc:graphicFrameChg chg="add mod modGraphic">
          <ac:chgData name="Hossain, Ahmed Muntasir" userId="256dcaa3-c318-45c7-891d-75ee5ae60a08" providerId="ADAL" clId="{3064D9E0-771A-475D-AF52-AB52EE24A73B}" dt="2021-04-20T00:44:03.426" v="1117" actId="2164"/>
          <ac:graphicFrameMkLst>
            <pc:docMk/>
            <pc:sldMk cId="4024084921" sldId="272"/>
            <ac:graphicFrameMk id="7" creationId="{A6724FFA-73F2-4731-B5C9-5E254B003D30}"/>
          </ac:graphicFrameMkLst>
        </pc:graphicFrameChg>
        <pc:picChg chg="del">
          <ac:chgData name="Hossain, Ahmed Muntasir" userId="256dcaa3-c318-45c7-891d-75ee5ae60a08" providerId="ADAL" clId="{3064D9E0-771A-475D-AF52-AB52EE24A73B}" dt="2021-04-20T00:06:34.338" v="306" actId="478"/>
          <ac:picMkLst>
            <pc:docMk/>
            <pc:sldMk cId="4024084921" sldId="272"/>
            <ac:picMk id="9" creationId="{D869B9C3-427D-466F-A403-659B5AAC7DDE}"/>
          </ac:picMkLst>
        </pc:picChg>
      </pc:sldChg>
      <pc:sldChg chg="addSp modSp mod modNotesTx">
        <pc:chgData name="Hossain, Ahmed Muntasir" userId="256dcaa3-c318-45c7-891d-75ee5ae60a08" providerId="ADAL" clId="{3064D9E0-771A-475D-AF52-AB52EE24A73B}" dt="2021-04-20T00:23:30.725" v="719" actId="20577"/>
        <pc:sldMkLst>
          <pc:docMk/>
          <pc:sldMk cId="2682829407" sldId="273"/>
        </pc:sldMkLst>
        <pc:spChg chg="mod">
          <ac:chgData name="Hossain, Ahmed Muntasir" userId="256dcaa3-c318-45c7-891d-75ee5ae60a08" providerId="ADAL" clId="{3064D9E0-771A-475D-AF52-AB52EE24A73B}" dt="2021-04-20T00:02:27.401" v="13" actId="255"/>
          <ac:spMkLst>
            <pc:docMk/>
            <pc:sldMk cId="2682829407" sldId="273"/>
            <ac:spMk id="2" creationId="{00000000-0000-0000-0000-000000000000}"/>
          </ac:spMkLst>
        </pc:spChg>
        <pc:spChg chg="add mod">
          <ac:chgData name="Hossain, Ahmed Muntasir" userId="256dcaa3-c318-45c7-891d-75ee5ae60a08" providerId="ADAL" clId="{3064D9E0-771A-475D-AF52-AB52EE24A73B}" dt="2021-04-20T00:23:30.725" v="719" actId="20577"/>
          <ac:spMkLst>
            <pc:docMk/>
            <pc:sldMk cId="2682829407" sldId="273"/>
            <ac:spMk id="3" creationId="{0BC41A26-87E9-4C1B-A52D-982E24596471}"/>
          </ac:spMkLst>
        </pc:spChg>
      </pc:sldChg>
      <pc:sldChg chg="delSp modSp mod">
        <pc:chgData name="Hossain, Ahmed Muntasir" userId="256dcaa3-c318-45c7-891d-75ee5ae60a08" providerId="ADAL" clId="{3064D9E0-771A-475D-AF52-AB52EE24A73B}" dt="2021-04-20T01:22:04.291" v="3257" actId="478"/>
        <pc:sldMkLst>
          <pc:docMk/>
          <pc:sldMk cId="282399625" sldId="274"/>
        </pc:sldMkLst>
        <pc:spChg chg="mod">
          <ac:chgData name="Hossain, Ahmed Muntasir" userId="256dcaa3-c318-45c7-891d-75ee5ae60a08" providerId="ADAL" clId="{3064D9E0-771A-475D-AF52-AB52EE24A73B}" dt="2021-04-20T00:02:32.536" v="14" actId="255"/>
          <ac:spMkLst>
            <pc:docMk/>
            <pc:sldMk cId="282399625" sldId="274"/>
            <ac:spMk id="2" creationId="{00000000-0000-0000-0000-000000000000}"/>
          </ac:spMkLst>
        </pc:spChg>
        <pc:spChg chg="del">
          <ac:chgData name="Hossain, Ahmed Muntasir" userId="256dcaa3-c318-45c7-891d-75ee5ae60a08" providerId="ADAL" clId="{3064D9E0-771A-475D-AF52-AB52EE24A73B}" dt="2021-04-20T01:22:04.291" v="3257" actId="478"/>
          <ac:spMkLst>
            <pc:docMk/>
            <pc:sldMk cId="282399625" sldId="274"/>
            <ac:spMk id="3" creationId="{F6907438-1ACA-40BD-B23D-692F73F42930}"/>
          </ac:spMkLst>
        </pc:spChg>
      </pc:sldChg>
      <pc:sldChg chg="modSp mod">
        <pc:chgData name="Hossain, Ahmed Muntasir" userId="256dcaa3-c318-45c7-891d-75ee5ae60a08" providerId="ADAL" clId="{3064D9E0-771A-475D-AF52-AB52EE24A73B}" dt="2021-04-20T01:04:02.482" v="2197" actId="1076"/>
        <pc:sldMkLst>
          <pc:docMk/>
          <pc:sldMk cId="2164231458" sldId="275"/>
        </pc:sldMkLst>
        <pc:spChg chg="mod">
          <ac:chgData name="Hossain, Ahmed Muntasir" userId="256dcaa3-c318-45c7-891d-75ee5ae60a08" providerId="ADAL" clId="{3064D9E0-771A-475D-AF52-AB52EE24A73B}" dt="2021-04-20T00:02:57.885" v="18" actId="255"/>
          <ac:spMkLst>
            <pc:docMk/>
            <pc:sldMk cId="2164231458" sldId="275"/>
            <ac:spMk id="2" creationId="{00000000-0000-0000-0000-000000000000}"/>
          </ac:spMkLst>
        </pc:spChg>
        <pc:spChg chg="mod">
          <ac:chgData name="Hossain, Ahmed Muntasir" userId="256dcaa3-c318-45c7-891d-75ee5ae60a08" providerId="ADAL" clId="{3064D9E0-771A-475D-AF52-AB52EE24A73B}" dt="2021-04-20T01:04:02.482" v="2197" actId="1076"/>
          <ac:spMkLst>
            <pc:docMk/>
            <pc:sldMk cId="2164231458" sldId="275"/>
            <ac:spMk id="5" creationId="{B7729788-EDA3-49B2-8B56-03671CD73C7E}"/>
          </ac:spMkLst>
        </pc:spChg>
      </pc:sldChg>
      <pc:sldChg chg="modSp mod">
        <pc:chgData name="Hossain, Ahmed Muntasir" userId="256dcaa3-c318-45c7-891d-75ee5ae60a08" providerId="ADAL" clId="{3064D9E0-771A-475D-AF52-AB52EE24A73B}" dt="2021-04-20T00:45:30.580" v="1272" actId="20577"/>
        <pc:sldMkLst>
          <pc:docMk/>
          <pc:sldMk cId="2089004303" sldId="276"/>
        </pc:sldMkLst>
        <pc:spChg chg="mod">
          <ac:chgData name="Hossain, Ahmed Muntasir" userId="256dcaa3-c318-45c7-891d-75ee5ae60a08" providerId="ADAL" clId="{3064D9E0-771A-475D-AF52-AB52EE24A73B}" dt="2021-04-20T00:45:30.580" v="1272" actId="20577"/>
          <ac:spMkLst>
            <pc:docMk/>
            <pc:sldMk cId="2089004303" sldId="276"/>
            <ac:spMk id="2" creationId="{00000000-0000-0000-0000-000000000000}"/>
          </ac:spMkLst>
        </pc:spChg>
      </pc:sldChg>
      <pc:sldChg chg="modSp add mod">
        <pc:chgData name="Hossain, Ahmed Muntasir" userId="256dcaa3-c318-45c7-891d-75ee5ae60a08" providerId="ADAL" clId="{3064D9E0-771A-475D-AF52-AB52EE24A73B}" dt="2021-04-20T00:45:17.719" v="1239" actId="20577"/>
        <pc:sldMkLst>
          <pc:docMk/>
          <pc:sldMk cId="1191759795" sldId="277"/>
        </pc:sldMkLst>
        <pc:spChg chg="mod">
          <ac:chgData name="Hossain, Ahmed Muntasir" userId="256dcaa3-c318-45c7-891d-75ee5ae60a08" providerId="ADAL" clId="{3064D9E0-771A-475D-AF52-AB52EE24A73B}" dt="2021-04-20T00:45:17.719" v="1239" actId="20577"/>
          <ac:spMkLst>
            <pc:docMk/>
            <pc:sldMk cId="1191759795" sldId="277"/>
            <ac:spMk id="2" creationId="{00000000-0000-0000-0000-000000000000}"/>
          </ac:spMkLst>
        </pc:spChg>
        <pc:picChg chg="mod">
          <ac:chgData name="Hossain, Ahmed Muntasir" userId="256dcaa3-c318-45c7-891d-75ee5ae60a08" providerId="ADAL" clId="{3064D9E0-771A-475D-AF52-AB52EE24A73B}" dt="2021-04-20T00:33:33.353" v="887" actId="1076"/>
          <ac:picMkLst>
            <pc:docMk/>
            <pc:sldMk cId="1191759795" sldId="277"/>
            <ac:picMk id="9" creationId="{D869B9C3-427D-466F-A403-659B5AAC7DDE}"/>
          </ac:picMkLst>
        </pc:picChg>
      </pc:sldChg>
      <pc:sldChg chg="delSp modSp add mod">
        <pc:chgData name="Hossain, Ahmed Muntasir" userId="256dcaa3-c318-45c7-891d-75ee5ae60a08" providerId="ADAL" clId="{3064D9E0-771A-475D-AF52-AB52EE24A73B}" dt="2021-04-20T00:44:39.700" v="1127" actId="2164"/>
        <pc:sldMkLst>
          <pc:docMk/>
          <pc:sldMk cId="197608093" sldId="278"/>
        </pc:sldMkLst>
        <pc:spChg chg="mod">
          <ac:chgData name="Hossain, Ahmed Muntasir" userId="256dcaa3-c318-45c7-891d-75ee5ae60a08" providerId="ADAL" clId="{3064D9E0-771A-475D-AF52-AB52EE24A73B}" dt="2021-04-20T00:40:12.005" v="1077" actId="20577"/>
          <ac:spMkLst>
            <pc:docMk/>
            <pc:sldMk cId="197608093" sldId="278"/>
            <ac:spMk id="2" creationId="{00000000-0000-0000-0000-000000000000}"/>
          </ac:spMkLst>
        </pc:spChg>
        <pc:graphicFrameChg chg="del modGraphic">
          <ac:chgData name="Hossain, Ahmed Muntasir" userId="256dcaa3-c318-45c7-891d-75ee5ae60a08" providerId="ADAL" clId="{3064D9E0-771A-475D-AF52-AB52EE24A73B}" dt="2021-04-20T00:35:58.792" v="931" actId="478"/>
          <ac:graphicFrameMkLst>
            <pc:docMk/>
            <pc:sldMk cId="197608093" sldId="278"/>
            <ac:graphicFrameMk id="5" creationId="{F7963100-83F3-4825-A473-005AC1740D51}"/>
          </ac:graphicFrameMkLst>
        </pc:graphicFrameChg>
        <pc:graphicFrameChg chg="mod modGraphic">
          <ac:chgData name="Hossain, Ahmed Muntasir" userId="256dcaa3-c318-45c7-891d-75ee5ae60a08" providerId="ADAL" clId="{3064D9E0-771A-475D-AF52-AB52EE24A73B}" dt="2021-04-20T00:44:39.700" v="1127" actId="2164"/>
          <ac:graphicFrameMkLst>
            <pc:docMk/>
            <pc:sldMk cId="197608093" sldId="278"/>
            <ac:graphicFrameMk id="7" creationId="{A6724FFA-73F2-4731-B5C9-5E254B003D30}"/>
          </ac:graphicFrameMkLst>
        </pc:graphicFrameChg>
      </pc:sldChg>
      <pc:sldChg chg="modSp add mod">
        <pc:chgData name="Hossain, Ahmed Muntasir" userId="256dcaa3-c318-45c7-891d-75ee5ae60a08" providerId="ADAL" clId="{3064D9E0-771A-475D-AF52-AB52EE24A73B}" dt="2021-04-20T01:20:55.771" v="3256" actId="1076"/>
        <pc:sldMkLst>
          <pc:docMk/>
          <pc:sldMk cId="3460058106" sldId="279"/>
        </pc:sldMkLst>
        <pc:spChg chg="mod">
          <ac:chgData name="Hossain, Ahmed Muntasir" userId="256dcaa3-c318-45c7-891d-75ee5ae60a08" providerId="ADAL" clId="{3064D9E0-771A-475D-AF52-AB52EE24A73B}" dt="2021-04-20T01:15:51.717" v="2999" actId="20577"/>
          <ac:spMkLst>
            <pc:docMk/>
            <pc:sldMk cId="3460058106" sldId="279"/>
            <ac:spMk id="2" creationId="{00000000-0000-0000-0000-000000000000}"/>
          </ac:spMkLst>
        </pc:spChg>
        <pc:spChg chg="mod">
          <ac:chgData name="Hossain, Ahmed Muntasir" userId="256dcaa3-c318-45c7-891d-75ee5ae60a08" providerId="ADAL" clId="{3064D9E0-771A-475D-AF52-AB52EE24A73B}" dt="2021-04-20T01:20:55.771" v="3256" actId="1076"/>
          <ac:spMkLst>
            <pc:docMk/>
            <pc:sldMk cId="3460058106" sldId="279"/>
            <ac:spMk id="3" creationId="{17F4F961-8ACA-4E2C-A444-8150EECC4DFB}"/>
          </ac:spMkLst>
        </pc:spChg>
      </pc:sldChg>
    </pc:docChg>
  </pc:docChgLst>
  <pc:docChgLst>
    <pc:chgData name="Justin Hollman" userId="7bef1f1b6e933fd2" providerId="LiveId" clId="{C028B677-1ACE-42DF-A084-943D4681FEE7}"/>
    <pc:docChg chg="undo custSel addSld delSld modSld">
      <pc:chgData name="Justin Hollman" userId="7bef1f1b6e933fd2" providerId="LiveId" clId="{C028B677-1ACE-42DF-A084-943D4681FEE7}" dt="2021-04-17T18:11:10.019" v="202" actId="14100"/>
      <pc:docMkLst>
        <pc:docMk/>
      </pc:docMkLst>
      <pc:sldChg chg="modSp mod">
        <pc:chgData name="Justin Hollman" userId="7bef1f1b6e933fd2" providerId="LiveId" clId="{C028B677-1ACE-42DF-A084-943D4681FEE7}" dt="2021-04-17T17:58:47.104" v="98" actId="1076"/>
        <pc:sldMkLst>
          <pc:docMk/>
          <pc:sldMk cId="4044548724" sldId="262"/>
        </pc:sldMkLst>
        <pc:spChg chg="mod">
          <ac:chgData name="Justin Hollman" userId="7bef1f1b6e933fd2" providerId="LiveId" clId="{C028B677-1ACE-42DF-A084-943D4681FEE7}" dt="2021-04-17T17:58:47.104" v="98" actId="1076"/>
          <ac:spMkLst>
            <pc:docMk/>
            <pc:sldMk cId="4044548724" sldId="262"/>
            <ac:spMk id="2" creationId="{E19DDF95-2D63-5141-80AB-441389C607B9}"/>
          </ac:spMkLst>
        </pc:spChg>
        <pc:spChg chg="mod">
          <ac:chgData name="Justin Hollman" userId="7bef1f1b6e933fd2" providerId="LiveId" clId="{C028B677-1ACE-42DF-A084-943D4681FEE7}" dt="2021-04-17T17:39:22.532" v="0" actId="20577"/>
          <ac:spMkLst>
            <pc:docMk/>
            <pc:sldMk cId="4044548724" sldId="262"/>
            <ac:spMk id="3" creationId="{F223CC21-09F0-AA48-BF20-B6B3C674C6AF}"/>
          </ac:spMkLst>
        </pc:spChg>
      </pc:sldChg>
      <pc:sldChg chg="addSp delSp modSp add del mod">
        <pc:chgData name="Justin Hollman" userId="7bef1f1b6e933fd2" providerId="LiveId" clId="{C028B677-1ACE-42DF-A084-943D4681FEE7}" dt="2021-04-17T18:10:20.933" v="199" actId="1076"/>
        <pc:sldMkLst>
          <pc:docMk/>
          <pc:sldMk cId="1281802549" sldId="270"/>
        </pc:sldMkLst>
        <pc:spChg chg="mod">
          <ac:chgData name="Justin Hollman" userId="7bef1f1b6e933fd2" providerId="LiveId" clId="{C028B677-1ACE-42DF-A084-943D4681FEE7}" dt="2021-04-17T18:10:20.933" v="199" actId="1076"/>
          <ac:spMkLst>
            <pc:docMk/>
            <pc:sldMk cId="1281802549" sldId="270"/>
            <ac:spMk id="2" creationId="{9E35E629-13DC-4249-9A05-CA64BFBFE190}"/>
          </ac:spMkLst>
        </pc:spChg>
        <pc:spChg chg="add del mod">
          <ac:chgData name="Justin Hollman" userId="7bef1f1b6e933fd2" providerId="LiveId" clId="{C028B677-1ACE-42DF-A084-943D4681FEE7}" dt="2021-04-17T18:10:17.363" v="198" actId="478"/>
          <ac:spMkLst>
            <pc:docMk/>
            <pc:sldMk cId="1281802549" sldId="270"/>
            <ac:spMk id="3" creationId="{8DD7486B-C144-467A-8C4E-DF58C9731ECA}"/>
          </ac:spMkLst>
        </pc:spChg>
      </pc:sldChg>
      <pc:sldChg chg="modSp mod">
        <pc:chgData name="Justin Hollman" userId="7bef1f1b6e933fd2" providerId="LiveId" clId="{C028B677-1ACE-42DF-A084-943D4681FEE7}" dt="2021-04-17T18:04:21.296" v="120" actId="20577"/>
        <pc:sldMkLst>
          <pc:docMk/>
          <pc:sldMk cId="2528755128" sldId="271"/>
        </pc:sldMkLst>
        <pc:spChg chg="mod">
          <ac:chgData name="Justin Hollman" userId="7bef1f1b6e933fd2" providerId="LiveId" clId="{C028B677-1ACE-42DF-A084-943D4681FEE7}" dt="2021-04-17T18:04:21.296" v="120" actId="20577"/>
          <ac:spMkLst>
            <pc:docMk/>
            <pc:sldMk cId="2528755128" sldId="271"/>
            <ac:spMk id="2" creationId="{00000000-0000-0000-0000-000000000000}"/>
          </ac:spMkLst>
        </pc:spChg>
      </pc:sldChg>
      <pc:sldChg chg="addSp modSp mod">
        <pc:chgData name="Justin Hollman" userId="7bef1f1b6e933fd2" providerId="LiveId" clId="{C028B677-1ACE-42DF-A084-943D4681FEE7}" dt="2021-04-17T18:11:10.019" v="202" actId="14100"/>
        <pc:sldMkLst>
          <pc:docMk/>
          <pc:sldMk cId="4024084921" sldId="272"/>
        </pc:sldMkLst>
        <pc:spChg chg="mod">
          <ac:chgData name="Justin Hollman" userId="7bef1f1b6e933fd2" providerId="LiveId" clId="{C028B677-1ACE-42DF-A084-943D4681FEE7}" dt="2021-04-17T18:04:41.991" v="145" actId="20577"/>
          <ac:spMkLst>
            <pc:docMk/>
            <pc:sldMk cId="4024084921" sldId="272"/>
            <ac:spMk id="2" creationId="{00000000-0000-0000-0000-000000000000}"/>
          </ac:spMkLst>
        </pc:spChg>
        <pc:spChg chg="add mod">
          <ac:chgData name="Justin Hollman" userId="7bef1f1b6e933fd2" providerId="LiveId" clId="{C028B677-1ACE-42DF-A084-943D4681FEE7}" dt="2021-04-17T18:11:10.019" v="202" actId="14100"/>
          <ac:spMkLst>
            <pc:docMk/>
            <pc:sldMk cId="4024084921" sldId="272"/>
            <ac:spMk id="3" creationId="{629BD0FC-F0AC-44DF-A144-925A89056A36}"/>
          </ac:spMkLst>
        </pc:spChg>
      </pc:sldChg>
      <pc:sldChg chg="modSp mod">
        <pc:chgData name="Justin Hollman" userId="7bef1f1b6e933fd2" providerId="LiveId" clId="{C028B677-1ACE-42DF-A084-943D4681FEE7}" dt="2021-04-17T18:04:59.003" v="180" actId="20577"/>
        <pc:sldMkLst>
          <pc:docMk/>
          <pc:sldMk cId="2682829407" sldId="273"/>
        </pc:sldMkLst>
        <pc:spChg chg="mod">
          <ac:chgData name="Justin Hollman" userId="7bef1f1b6e933fd2" providerId="LiveId" clId="{C028B677-1ACE-42DF-A084-943D4681FEE7}" dt="2021-04-17T18:04:59.003" v="180" actId="20577"/>
          <ac:spMkLst>
            <pc:docMk/>
            <pc:sldMk cId="2682829407" sldId="273"/>
            <ac:spMk id="2" creationId="{00000000-0000-0000-0000-000000000000}"/>
          </ac:spMkLst>
        </pc:spChg>
      </pc:sldChg>
      <pc:sldChg chg="modSp mod">
        <pc:chgData name="Justin Hollman" userId="7bef1f1b6e933fd2" providerId="LiveId" clId="{C028B677-1ACE-42DF-A084-943D4681FEE7}" dt="2021-04-17T18:05:06.754" v="193" actId="20577"/>
        <pc:sldMkLst>
          <pc:docMk/>
          <pc:sldMk cId="282399625" sldId="274"/>
        </pc:sldMkLst>
        <pc:spChg chg="mod">
          <ac:chgData name="Justin Hollman" userId="7bef1f1b6e933fd2" providerId="LiveId" clId="{C028B677-1ACE-42DF-A084-943D4681FEE7}" dt="2021-04-17T18:05:06.754" v="193" actId="20577"/>
          <ac:spMkLst>
            <pc:docMk/>
            <pc:sldMk cId="282399625" sldId="274"/>
            <ac:spMk id="2" creationId="{00000000-0000-0000-0000-000000000000}"/>
          </ac:spMkLst>
        </pc:spChg>
      </pc:sldChg>
      <pc:sldChg chg="modSp mod">
        <pc:chgData name="Justin Hollman" userId="7bef1f1b6e933fd2" providerId="LiveId" clId="{C028B677-1ACE-42DF-A084-943D4681FEE7}" dt="2021-04-17T18:04:10.060" v="112" actId="20577"/>
        <pc:sldMkLst>
          <pc:docMk/>
          <pc:sldMk cId="2164231458" sldId="275"/>
        </pc:sldMkLst>
        <pc:spChg chg="mod">
          <ac:chgData name="Justin Hollman" userId="7bef1f1b6e933fd2" providerId="LiveId" clId="{C028B677-1ACE-42DF-A084-943D4681FEE7}" dt="2021-04-17T18:04:10.060" v="112" actId="20577"/>
          <ac:spMkLst>
            <pc:docMk/>
            <pc:sldMk cId="2164231458" sldId="275"/>
            <ac:spMk id="2" creationId="{00000000-0000-0000-0000-000000000000}"/>
          </ac:spMkLst>
        </pc:spChg>
      </pc:sldChg>
      <pc:sldChg chg="del">
        <pc:chgData name="Justin Hollman" userId="7bef1f1b6e933fd2" providerId="LiveId" clId="{C028B677-1ACE-42DF-A084-943D4681FEE7}" dt="2021-04-17T18:05:30.205" v="194" actId="47"/>
        <pc:sldMkLst>
          <pc:docMk/>
          <pc:sldMk cId="3570453547" sldId="276"/>
        </pc:sldMkLst>
      </pc:sldChg>
      <pc:sldChg chg="del">
        <pc:chgData name="Justin Hollman" userId="7bef1f1b6e933fd2" providerId="LiveId" clId="{C028B677-1ACE-42DF-A084-943D4681FEE7}" dt="2021-04-17T18:05:31.691" v="195" actId="47"/>
        <pc:sldMkLst>
          <pc:docMk/>
          <pc:sldMk cId="2459397248" sldId="278"/>
        </pc:sldMkLst>
      </pc:sldChg>
    </pc:docChg>
  </pc:docChgLst>
  <pc:docChgLst>
    <pc:chgData name="Hossain, Ahmed Muntasir" userId="256dcaa3-c318-45c7-891d-75ee5ae60a08" providerId="ADAL" clId="{2DAC55D0-80B4-4977-B20D-8FB7FB3D3E46}"/>
    <pc:docChg chg="undo custSel addSld delSld modSld">
      <pc:chgData name="Hossain, Ahmed Muntasir" userId="256dcaa3-c318-45c7-891d-75ee5ae60a08" providerId="ADAL" clId="{2DAC55D0-80B4-4977-B20D-8FB7FB3D3E46}" dt="2021-05-10T17:36:27.233" v="37" actId="1076"/>
      <pc:docMkLst>
        <pc:docMk/>
      </pc:docMkLst>
      <pc:sldChg chg="new del">
        <pc:chgData name="Hossain, Ahmed Muntasir" userId="256dcaa3-c318-45c7-891d-75ee5ae60a08" providerId="ADAL" clId="{2DAC55D0-80B4-4977-B20D-8FB7FB3D3E46}" dt="2021-05-10T17:20:45.915" v="1" actId="47"/>
        <pc:sldMkLst>
          <pc:docMk/>
          <pc:sldMk cId="2512833590" sldId="280"/>
        </pc:sldMkLst>
      </pc:sldChg>
      <pc:sldChg chg="modSp add mod">
        <pc:chgData name="Hossain, Ahmed Muntasir" userId="256dcaa3-c318-45c7-891d-75ee5ae60a08" providerId="ADAL" clId="{2DAC55D0-80B4-4977-B20D-8FB7FB3D3E46}" dt="2021-05-10T17:36:27.233" v="37" actId="1076"/>
        <pc:sldMkLst>
          <pc:docMk/>
          <pc:sldMk cId="3075138304" sldId="280"/>
        </pc:sldMkLst>
        <pc:spChg chg="mod">
          <ac:chgData name="Hossain, Ahmed Muntasir" userId="256dcaa3-c318-45c7-891d-75ee5ae60a08" providerId="ADAL" clId="{2DAC55D0-80B4-4977-B20D-8FB7FB3D3E46}" dt="2021-05-10T17:21:06.394" v="33" actId="20577"/>
          <ac:spMkLst>
            <pc:docMk/>
            <pc:sldMk cId="3075138304" sldId="280"/>
            <ac:spMk id="2" creationId="{00000000-0000-0000-0000-000000000000}"/>
          </ac:spMkLst>
        </pc:spChg>
        <pc:spChg chg="mod">
          <ac:chgData name="Hossain, Ahmed Muntasir" userId="256dcaa3-c318-45c7-891d-75ee5ae60a08" providerId="ADAL" clId="{2DAC55D0-80B4-4977-B20D-8FB7FB3D3E46}" dt="2021-05-10T17:36:27.233" v="37" actId="1076"/>
          <ac:spMkLst>
            <pc:docMk/>
            <pc:sldMk cId="3075138304" sldId="280"/>
            <ac:spMk id="4" creationId="{E18E8240-6297-41F5-989D-8CDAB1105AB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319F06-B9E5-4C94-B698-3280D94F20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6C299-3314-4549-8302-932E1EBAED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38E14-6A6D-42E6-958E-68C9F0CF9AE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A326F-2A8B-4878-9B4C-369EF50FCA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66277-0406-4159-8E02-45491522FB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4AB6-1F53-4097-912A-44ACE006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96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223E8-E7BD-46E6-AC23-44098B35826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1ADC5-1110-4F59-A915-38EACC1EB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6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43791-F3EA-4034-B971-F4070DEADB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70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1ADC5-1110-4F59-A915-38EACC1EBE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41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1ADC5-1110-4F59-A915-38EACC1EBE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1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1ADC5-1110-4F59-A915-38EACC1EBE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6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1ADC5-1110-4F59-A915-38EACC1EBE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Muntasir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1ADC5-1110-4F59-A915-38EACC1EBE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41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Muntasir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1ADC5-1110-4F59-A915-38EACC1EBE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3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Muntasir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1ADC5-1110-4F59-A915-38EACC1EBE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2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Muntasir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1ADC5-1110-4F59-A915-38EACC1EBE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6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Muntasir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1ADC5-1110-4F59-A915-38EACC1EBE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23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1ADC5-1110-4F59-A915-38EACC1EBE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3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7335-FFB5-4957-81E5-5CF17267A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E07C1-255D-4090-ADAF-5041C22E2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732BA-3E32-49D4-B62A-59E266BD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8ED-1FE2-4845-9235-00DEE9BAB57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8B7E-0772-43DA-9A1C-9DAEC47E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C254-A8EA-4335-A00E-EF637D99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28C-0A3D-4484-A1A8-39240D3B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7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0E3F-D123-4330-A557-10F16A74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A8CF4-BFBA-471E-9988-B0F3FD21B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37145-5AE5-4D0F-AD96-824AA58B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8ED-1FE2-4845-9235-00DEE9BAB57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C84BE-1054-4F97-BE6E-059A8EBB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C8C2F-91A4-4F77-8232-0F5F0123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28C-0A3D-4484-A1A8-39240D3B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1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6B9F7-2B5D-4330-8B1A-A1A240BF3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D6005-90B6-4AE2-A59C-DBB885979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594BF-FB86-4EDA-85E9-36EE059A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8ED-1FE2-4845-9235-00DEE9BAB57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C3637-1434-4FC0-806F-886E5534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0454-DE16-4F63-83E9-39C4CD99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28C-0A3D-4484-A1A8-39240D3B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2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1986-1C57-4EA6-BD7D-B0D6AB6A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2DEC-F713-44E1-9B94-2B0C8967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22467-44B6-447F-8E39-7DE016C8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8ED-1FE2-4845-9235-00DEE9BAB57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36970-1F8F-4A91-95CD-C31A8A54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D931-9F4A-416F-BBF7-B780E47A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28C-0A3D-4484-A1A8-39240D3B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0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8CE6-AE4E-4ECE-8DD1-47D99286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C145E-81F4-4A4C-A216-C18ABE83F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C493-6A9E-4870-B6AC-AF416016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8ED-1FE2-4845-9235-00DEE9BAB57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A90B4-E81D-4ACA-AD80-EE826613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EDBA-E04F-4A35-854A-C0DA1BB7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28C-0A3D-4484-A1A8-39240D3B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6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BA32-AFA4-4F3A-9B0E-17B569B0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268F1-AD8C-427F-9A36-0E46B9BC8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A57FE-4326-444D-B134-754B8BDC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5126F-3A39-4FCF-8B06-58103BE8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8ED-1FE2-4845-9235-00DEE9BAB57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0F18-6B1D-4F48-BC7C-BBCC332C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3E854-4FF0-4FA9-A869-4A4A7C5C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28C-0A3D-4484-A1A8-39240D3B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8A8E-AAFF-4986-8D51-2D85C2A3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00CCF-392E-4E81-928B-66DF5B1DF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A04C3-1F76-4653-808B-B4DA17EB5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12E65-75A8-4D38-910C-DABE8E689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13E80-E7B0-4F04-A6CE-B61EE0D42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A5098-1AEE-471A-AC4C-B71EBE81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8ED-1FE2-4845-9235-00DEE9BAB57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7DF7D-7F19-43EB-A177-FB25346F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95D36-D4C9-4F75-BB78-F31FD6B8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28C-0A3D-4484-A1A8-39240D3B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FA1A-9E62-4CDD-BCE6-5BF0FD9C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7D9B0-BE6A-459B-8436-8A7B80D9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8ED-1FE2-4845-9235-00DEE9BAB57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E0F7D-4F50-4D8B-81A5-42E7F90C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E5E44-574C-4696-9510-2045E96E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28C-0A3D-4484-A1A8-39240D3B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5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1AC61-2A1E-45F0-BA0A-0AA18367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8ED-1FE2-4845-9235-00DEE9BAB57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F4D08-FE6D-412D-8923-7E68EFAC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FA4E2-785D-463F-8BD1-640B3DCF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28C-0A3D-4484-A1A8-39240D3B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0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4F73-3CAB-4257-80AC-2B1A2B62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7B2B7-E73D-4833-87FB-FC4D25EE7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8219A-4DAF-4FA0-8A13-51FDACC2D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82C2D-1C4B-4776-AD62-5E950570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8ED-1FE2-4845-9235-00DEE9BAB57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7B438-112B-499F-9ADD-7DF0D884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C8F46-B299-40E3-815F-2E2E539E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28C-0A3D-4484-A1A8-39240D3B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0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F5AF-5C64-4306-88FC-562E1A4E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59C4D-D9DD-4A60-B460-D695C1365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9E18A-4D9E-44E2-B78C-FDBB8CD62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7D755-C677-4843-B814-2FA863DC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8ED-1FE2-4845-9235-00DEE9BAB57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463C9-5460-4677-A64D-DA456976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6F4F1-7144-453D-9B91-A3CEDB53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28C-0A3D-4484-A1A8-39240D3B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6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1E375-664C-4E70-8188-96A55AFA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C44E9-AC3C-4D4F-81D7-EC81E45D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540F3-1BD9-4860-9A33-645E19A4A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528ED-1FE2-4845-9235-00DEE9BAB57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5A57-D8F2-46B3-913D-8436F7DED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6A250-27D0-4D6F-A78A-7B07E8CD0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2D28C-0A3D-4484-A1A8-39240D3B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4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DF95-2D63-5141-80AB-441389C60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236" y="2756890"/>
            <a:ext cx="11665528" cy="1686439"/>
          </a:xfrm>
        </p:spPr>
        <p:txBody>
          <a:bodyPr>
            <a:noAutofit/>
          </a:bodyPr>
          <a:lstStyle/>
          <a:p>
            <a:r>
              <a:rPr lang="en-US" sz="5400" b="1">
                <a:latin typeface="Arial"/>
                <a:cs typeface="Times New Roman"/>
              </a:rPr>
              <a:t>Encryption Algorithm Comparison</a:t>
            </a:r>
            <a:br>
              <a:rPr lang="en-US" sz="7200" b="1">
                <a:latin typeface="Arial"/>
                <a:cs typeface="Times New Roman"/>
              </a:rPr>
            </a:br>
            <a:r>
              <a:rPr lang="en-US" sz="2400" b="1">
                <a:latin typeface="Arial"/>
                <a:cs typeface="Times New Roman"/>
              </a:rPr>
              <a:t>CSCI-2246-01 Introduction to Computer Security</a:t>
            </a:r>
            <a:br>
              <a:rPr lang="en-US" sz="2400" b="1">
                <a:latin typeface="Arial"/>
                <a:cs typeface="Times New Roman"/>
              </a:rPr>
            </a:br>
            <a:r>
              <a:rPr lang="en-US" sz="2400" b="1">
                <a:latin typeface="Arial"/>
                <a:cs typeface="Times New Roman"/>
              </a:rPr>
              <a:t>Spring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3CC21-09F0-AA48-BF20-B6B3C674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195" y="5246691"/>
            <a:ext cx="9895609" cy="5134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Arial"/>
                <a:cs typeface="Times New Roman"/>
              </a:rPr>
              <a:t>Justin Hollman, Orion Duffy, Ahmed Muntasir Hossain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7465F205-9780-47C2-833B-C5C21C1EB73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50957" y="329883"/>
            <a:ext cx="2090086" cy="208478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4548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0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latin typeface="Arial"/>
                <a:cs typeface="Times New Roman"/>
              </a:rPr>
              <a:t>Conclusions</a:t>
            </a:r>
            <a:endParaRPr lang="en-US" sz="5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E8240-6297-41F5-989D-8CDAB1105AB0}"/>
              </a:ext>
            </a:extLst>
          </p:cNvPr>
          <p:cNvSpPr txBox="1"/>
          <p:nvPr/>
        </p:nvSpPr>
        <p:spPr>
          <a:xfrm>
            <a:off x="838200" y="2032079"/>
            <a:ext cx="10515600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and decryption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done using Crypto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++ library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Tested AES, 3DES and RSA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Compared their performance and times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Symmetric key algorithm is faster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Asymmetric key algorithm is slower but does not require the user to share the key</a:t>
            </a:r>
          </a:p>
        </p:txBody>
      </p:sp>
    </p:spTree>
    <p:extLst>
      <p:ext uri="{BB962C8B-B14F-4D97-AF65-F5344CB8AC3E}">
        <p14:creationId xmlns:p14="http://schemas.microsoft.com/office/powerpoint/2010/main" val="28239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0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rial"/>
                <a:cs typeface="Times New Roman"/>
              </a:rPr>
              <a:t>GitHub</a:t>
            </a:r>
            <a:endParaRPr 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E8240-6297-41F5-989D-8CDAB1105AB0}"/>
              </a:ext>
            </a:extLst>
          </p:cNvPr>
          <p:cNvSpPr txBox="1"/>
          <p:nvPr/>
        </p:nvSpPr>
        <p:spPr>
          <a:xfrm>
            <a:off x="838200" y="1674334"/>
            <a:ext cx="105156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https://github.com/muntasir-hossain314159/Encryption-Algorithm-Comparison</a:t>
            </a:r>
          </a:p>
        </p:txBody>
      </p:sp>
    </p:spTree>
    <p:extLst>
      <p:ext uri="{BB962C8B-B14F-4D97-AF65-F5344CB8AC3E}">
        <p14:creationId xmlns:p14="http://schemas.microsoft.com/office/powerpoint/2010/main" val="307513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E629-13DC-4249-9A05-CA64BFBF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35" y="2595605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latin typeface="Arial"/>
                <a:cs typeface="Times New 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18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40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latin typeface="Arial"/>
                <a:cs typeface="Times New Roman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729788-EDA3-49B2-8B56-03671CD7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67" y="2065477"/>
            <a:ext cx="10968466" cy="3705646"/>
          </a:xfrm>
        </p:spPr>
        <p:txBody>
          <a:bodyPr>
            <a:normAutofit/>
          </a:bodyPr>
          <a:lstStyle/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Encryption Algorithms are used to change data in a predictable way using a key so that it cannot be read without decrypting it with the correct key</a:t>
            </a:r>
          </a:p>
          <a:p>
            <a:pPr lvl="1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Symmetric Key Encryption: same key is used for encryption and decryption</a:t>
            </a:r>
          </a:p>
          <a:p>
            <a:pPr lvl="1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Asymmetric Key Encryption: different keys are used for encryption and decryption</a:t>
            </a:r>
          </a:p>
          <a:p>
            <a:pPr lvl="1"/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Developed an application in C++ to test the speed of </a:t>
            </a:r>
          </a:p>
          <a:p>
            <a:pPr lvl="1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Symmetric key encryption algorithms: AES and 3DES</a:t>
            </a:r>
          </a:p>
          <a:p>
            <a:pPr lvl="1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Asymmetric key encryption algorithm: RSA</a:t>
            </a:r>
          </a:p>
          <a:p>
            <a:pPr lvl="1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Compared the costs and benefits of each type of encryption algorithms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3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latin typeface="Arial"/>
                <a:cs typeface="Times New Roman"/>
              </a:rPr>
              <a:t>Analysis -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4F961-8ACA-4E2C-A444-8150EECC4DFB}"/>
              </a:ext>
            </a:extLst>
          </p:cNvPr>
          <p:cNvSpPr txBox="1"/>
          <p:nvPr/>
        </p:nvSpPr>
        <p:spPr>
          <a:xfrm>
            <a:off x="981930" y="2095871"/>
            <a:ext cx="1022813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Imported an open-source library used by professional developers called Crypto++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Compiled the cryptopp.lib file to include the headers for AES, 3DES, and RSA encryption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Developed the code in C++ which included: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Plaintext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Encryptor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Print ciphertext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Decryptor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Print decryptedtext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52875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latin typeface="Arial"/>
                <a:cs typeface="Times New Roman"/>
              </a:rPr>
              <a:t>Analysis -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4F961-8ACA-4E2C-A444-8150EECC4DFB}"/>
              </a:ext>
            </a:extLst>
          </p:cNvPr>
          <p:cNvSpPr txBox="1"/>
          <p:nvPr/>
        </p:nvSpPr>
        <p:spPr>
          <a:xfrm>
            <a:off x="838200" y="2331316"/>
            <a:ext cx="10515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Used chrono library to measure the time for encryption and decryption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Ran several encryption and decryption processes for each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Printed the time taken for encryption and decryption on each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Computed the total time and calculated the average of all the runs for each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Expected RSA to take a significantly longer time to run than AES and 3DES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Results support our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5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1152"/>
            <a:ext cx="12159343" cy="1542052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latin typeface="Arial"/>
                <a:cs typeface="Times New Roman"/>
              </a:rPr>
              <a:t>Symmetric Key - Duration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963100-83F3-4825-A473-005AC1740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64575"/>
              </p:ext>
            </p:extLst>
          </p:nvPr>
        </p:nvGraphicFramePr>
        <p:xfrm>
          <a:off x="2155949" y="1778544"/>
          <a:ext cx="8269306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8830">
                  <a:extLst>
                    <a:ext uri="{9D8B030D-6E8A-4147-A177-3AD203B41FA5}">
                      <a16:colId xmlns:a16="http://schemas.microsoft.com/office/drawing/2014/main" val="2871361681"/>
                    </a:ext>
                  </a:extLst>
                </a:gridCol>
                <a:gridCol w="2217557">
                  <a:extLst>
                    <a:ext uri="{9D8B030D-6E8A-4147-A177-3AD203B41FA5}">
                      <a16:colId xmlns:a16="http://schemas.microsoft.com/office/drawing/2014/main" val="2830819321"/>
                    </a:ext>
                  </a:extLst>
                </a:gridCol>
                <a:gridCol w="2233983">
                  <a:extLst>
                    <a:ext uri="{9D8B030D-6E8A-4147-A177-3AD203B41FA5}">
                      <a16:colId xmlns:a16="http://schemas.microsoft.com/office/drawing/2014/main" val="1881349653"/>
                    </a:ext>
                  </a:extLst>
                </a:gridCol>
                <a:gridCol w="2218936">
                  <a:extLst>
                    <a:ext uri="{9D8B030D-6E8A-4147-A177-3AD203B41FA5}">
                      <a16:colId xmlns:a16="http://schemas.microsoft.com/office/drawing/2014/main" val="673598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Encryption Time (</a:t>
                      </a:r>
                      <a:r>
                        <a:rPr lang="el-GR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Decryption Time (</a:t>
                      </a:r>
                      <a:r>
                        <a:rPr lang="el-GR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s)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Total Time (</a:t>
                      </a:r>
                      <a:r>
                        <a:rPr lang="el-GR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7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Run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Run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8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Run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0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Average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8608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724FFA-73F2-4731-B5C9-5E254B003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34790"/>
              </p:ext>
            </p:extLst>
          </p:nvPr>
        </p:nvGraphicFramePr>
        <p:xfrm>
          <a:off x="2144998" y="4152356"/>
          <a:ext cx="8280257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8830">
                  <a:extLst>
                    <a:ext uri="{9D8B030D-6E8A-4147-A177-3AD203B41FA5}">
                      <a16:colId xmlns:a16="http://schemas.microsoft.com/office/drawing/2014/main" val="2871361681"/>
                    </a:ext>
                  </a:extLst>
                </a:gridCol>
                <a:gridCol w="2217557">
                  <a:extLst>
                    <a:ext uri="{9D8B030D-6E8A-4147-A177-3AD203B41FA5}">
                      <a16:colId xmlns:a16="http://schemas.microsoft.com/office/drawing/2014/main" val="2830819321"/>
                    </a:ext>
                  </a:extLst>
                </a:gridCol>
                <a:gridCol w="2233983">
                  <a:extLst>
                    <a:ext uri="{9D8B030D-6E8A-4147-A177-3AD203B41FA5}">
                      <a16:colId xmlns:a16="http://schemas.microsoft.com/office/drawing/2014/main" val="1881349653"/>
                    </a:ext>
                  </a:extLst>
                </a:gridCol>
                <a:gridCol w="2229887">
                  <a:extLst>
                    <a:ext uri="{9D8B030D-6E8A-4147-A177-3AD203B41FA5}">
                      <a16:colId xmlns:a16="http://schemas.microsoft.com/office/drawing/2014/main" val="673598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Encryption Time (</a:t>
                      </a:r>
                      <a:r>
                        <a:rPr lang="el-GR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Decryption Time (</a:t>
                      </a:r>
                      <a:r>
                        <a:rPr lang="el-GR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s)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Total Time (</a:t>
                      </a:r>
                      <a:r>
                        <a:rPr lang="el-GR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7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Run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Run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8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Run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0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Average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52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08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1152"/>
            <a:ext cx="12159343" cy="1542052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latin typeface="Arial"/>
                <a:cs typeface="Times New Roman"/>
              </a:rPr>
              <a:t>Asymmetric Key - Duration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724FFA-73F2-4731-B5C9-5E254B003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498861"/>
              </p:ext>
            </p:extLst>
          </p:nvPr>
        </p:nvGraphicFramePr>
        <p:xfrm>
          <a:off x="1955871" y="2573826"/>
          <a:ext cx="8280257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8830">
                  <a:extLst>
                    <a:ext uri="{9D8B030D-6E8A-4147-A177-3AD203B41FA5}">
                      <a16:colId xmlns:a16="http://schemas.microsoft.com/office/drawing/2014/main" val="2871361681"/>
                    </a:ext>
                  </a:extLst>
                </a:gridCol>
                <a:gridCol w="2217557">
                  <a:extLst>
                    <a:ext uri="{9D8B030D-6E8A-4147-A177-3AD203B41FA5}">
                      <a16:colId xmlns:a16="http://schemas.microsoft.com/office/drawing/2014/main" val="2830819321"/>
                    </a:ext>
                  </a:extLst>
                </a:gridCol>
                <a:gridCol w="2233983">
                  <a:extLst>
                    <a:ext uri="{9D8B030D-6E8A-4147-A177-3AD203B41FA5}">
                      <a16:colId xmlns:a16="http://schemas.microsoft.com/office/drawing/2014/main" val="1881349653"/>
                    </a:ext>
                  </a:extLst>
                </a:gridCol>
                <a:gridCol w="2229887">
                  <a:extLst>
                    <a:ext uri="{9D8B030D-6E8A-4147-A177-3AD203B41FA5}">
                      <a16:colId xmlns:a16="http://schemas.microsoft.com/office/drawing/2014/main" val="673598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Encryption Time (</a:t>
                      </a:r>
                      <a:r>
                        <a:rPr lang="el-GR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Decryption Time (</a:t>
                      </a:r>
                      <a:r>
                        <a:rPr lang="el-GR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s)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Total Time (</a:t>
                      </a:r>
                      <a:r>
                        <a:rPr lang="el-GR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7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Run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23923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25056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Run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28034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29011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8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Run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34538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37392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0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Run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28091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29014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3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Average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21624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30118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9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0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1152"/>
            <a:ext cx="12159343" cy="1542052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latin typeface="Arial"/>
                <a:cs typeface="Times New Roman"/>
              </a:rPr>
              <a:t>Symmetric Key Results C++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BD0FC-F0AC-44DF-A144-925A89056A36}"/>
              </a:ext>
            </a:extLst>
          </p:cNvPr>
          <p:cNvSpPr txBox="1"/>
          <p:nvPr/>
        </p:nvSpPr>
        <p:spPr>
          <a:xfrm>
            <a:off x="1310326" y="1683204"/>
            <a:ext cx="9719035" cy="220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869B9C3-427D-466F-A403-659B5AAC7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687" y="1661318"/>
            <a:ext cx="7650625" cy="44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5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1152"/>
            <a:ext cx="12159343" cy="1542052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latin typeface="Arial"/>
                <a:cs typeface="Times New Roman"/>
              </a:rPr>
              <a:t>Asymmetric Key Results C++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BD0FC-F0AC-44DF-A144-925A89056A36}"/>
              </a:ext>
            </a:extLst>
          </p:cNvPr>
          <p:cNvSpPr txBox="1"/>
          <p:nvPr/>
        </p:nvSpPr>
        <p:spPr>
          <a:xfrm>
            <a:off x="1310326" y="1683204"/>
            <a:ext cx="9719035" cy="220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CB2D493-0FDB-48AF-9683-998A73869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98" y="1871691"/>
            <a:ext cx="8548545" cy="403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0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" y="244383"/>
            <a:ext cx="12143015" cy="970463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latin typeface="Arial"/>
                <a:cs typeface="Times New Roman"/>
              </a:rPr>
              <a:t>Impact on Computer 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41A26-87E9-4C1B-A52D-982E24596471}"/>
              </a:ext>
            </a:extLst>
          </p:cNvPr>
          <p:cNvSpPr txBox="1"/>
          <p:nvPr/>
        </p:nvSpPr>
        <p:spPr>
          <a:xfrm>
            <a:off x="1044750" y="1852282"/>
            <a:ext cx="10151483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Symmetric key encryption is faster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cs typeface="Calibri"/>
              </a:rPr>
              <a:t>The key must be transferred to the other party</a:t>
            </a:r>
          </a:p>
          <a:p>
            <a:pPr marL="742950" lvl="1" indent="-28575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Asymmetric key encryption is far, far, slower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Sharing the key that allows decryption is not necessary</a:t>
            </a:r>
          </a:p>
          <a:p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Symmetric key encryption is used for large quantities of data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Asymmetric key is more reasonable for small quantities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cs typeface="Calibri"/>
              </a:rPr>
              <a:t>Asymmetric key encryption is often used to transfer the key for symmetric key encryption</a:t>
            </a:r>
          </a:p>
        </p:txBody>
      </p:sp>
    </p:spTree>
    <p:extLst>
      <p:ext uri="{BB962C8B-B14F-4D97-AF65-F5344CB8AC3E}">
        <p14:creationId xmlns:p14="http://schemas.microsoft.com/office/powerpoint/2010/main" val="268282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90D67270020F4EB5269C202D1D9541" ma:contentTypeVersion="3" ma:contentTypeDescription="Create a new document." ma:contentTypeScope="" ma:versionID="012a6986e394d0619a941cf4a2bdec41">
  <xsd:schema xmlns:xsd="http://www.w3.org/2001/XMLSchema" xmlns:xs="http://www.w3.org/2001/XMLSchema" xmlns:p="http://schemas.microsoft.com/office/2006/metadata/properties" xmlns:ns2="4fb0da63-223f-45ba-9ebb-1546f3d66269" targetNamespace="http://schemas.microsoft.com/office/2006/metadata/properties" ma:root="true" ma:fieldsID="db5d1eb252adcd58eb9857f5a78e95f4" ns2:_="">
    <xsd:import namespace="4fb0da63-223f-45ba-9ebb-1546f3d662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0da63-223f-45ba-9ebb-1546f3d662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AD995E-EE0B-41F1-9E94-F3A2C9F000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FB8FC8-B9E6-40DF-8281-184C7D7AFBC9}">
  <ds:schemaRefs>
    <ds:schemaRef ds:uri="4fb0da63-223f-45ba-9ebb-1546f3d6626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3CE83D6-E21B-4024-A70B-C7AE4A214CF4}">
  <ds:schemaRefs>
    <ds:schemaRef ds:uri="4fb0da63-223f-45ba-9ebb-1546f3d6626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508</Words>
  <Application>Microsoft Office PowerPoint</Application>
  <PresentationFormat>Widescreen</PresentationFormat>
  <Paragraphs>138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Encryption Algorithm Comparison CSCI-2246-01 Introduction to Computer Security Spring 2021</vt:lpstr>
      <vt:lpstr>Introduction</vt:lpstr>
      <vt:lpstr>Analysis - Algorithm</vt:lpstr>
      <vt:lpstr>Analysis - Time</vt:lpstr>
      <vt:lpstr>Symmetric Key - Duration</vt:lpstr>
      <vt:lpstr>Asymmetric Key - Duration</vt:lpstr>
      <vt:lpstr>Symmetric Key Results C++</vt:lpstr>
      <vt:lpstr>Asymmetric Key Results C++</vt:lpstr>
      <vt:lpstr>Impact on Computer Security</vt:lpstr>
      <vt:lpstr>Conclusions</vt:lpstr>
      <vt:lpstr>GitHub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Manufacturing and Robotics Project Week 5 Presentation</dc:title>
  <dc:creator>Muntasir Hossain</dc:creator>
  <cp:lastModifiedBy>Muntasir Hossain</cp:lastModifiedBy>
  <cp:revision>1</cp:revision>
  <dcterms:created xsi:type="dcterms:W3CDTF">2019-11-05T23:21:02Z</dcterms:created>
  <dcterms:modified xsi:type="dcterms:W3CDTF">2021-05-10T17:36:35Z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0x010100E690D67270020F4EB5269C202D1D9541</vt:lpwstr>
  </property>
</Properties>
</file>