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handoutMasterIdLst>
    <p:handoutMasterId r:id="rId36"/>
  </p:handoutMasterIdLst>
  <p:sldIdLst>
    <p:sldId id="262" r:id="rId5"/>
    <p:sldId id="280" r:id="rId6"/>
    <p:sldId id="275" r:id="rId7"/>
    <p:sldId id="271" r:id="rId8"/>
    <p:sldId id="276" r:id="rId9"/>
    <p:sldId id="283" r:id="rId10"/>
    <p:sldId id="292" r:id="rId11"/>
    <p:sldId id="293" r:id="rId12"/>
    <p:sldId id="294" r:id="rId13"/>
    <p:sldId id="279" r:id="rId14"/>
    <p:sldId id="272" r:id="rId15"/>
    <p:sldId id="277" r:id="rId16"/>
    <p:sldId id="273" r:id="rId17"/>
    <p:sldId id="282" r:id="rId18"/>
    <p:sldId id="281" r:id="rId19"/>
    <p:sldId id="284" r:id="rId20"/>
    <p:sldId id="285" r:id="rId21"/>
    <p:sldId id="286" r:id="rId22"/>
    <p:sldId id="301" r:id="rId23"/>
    <p:sldId id="290" r:id="rId24"/>
    <p:sldId id="291" r:id="rId25"/>
    <p:sldId id="278" r:id="rId26"/>
    <p:sldId id="298" r:id="rId27"/>
    <p:sldId id="302" r:id="rId28"/>
    <p:sldId id="303" r:id="rId29"/>
    <p:sldId id="300" r:id="rId30"/>
    <p:sldId id="304" r:id="rId31"/>
    <p:sldId id="305" r:id="rId32"/>
    <p:sldId id="306" r:id="rId33"/>
    <p:sldId id="27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735D59-D399-4577-83A4-973FFDB2F61F}" v="24" dt="2021-04-28T20:52:58.836"/>
    <p1510:client id="{8413FA2F-6758-4782-A0DC-A1DC28597E5B}" v="105" dt="2021-04-27T23:22:34.058"/>
    <p1510:client id="{BB529CD4-4DFC-4DBD-98B4-F6CB1580D380}" v="6" dt="2021-04-27T23:44:37.381"/>
    <p1510:client id="{D4736657-BFF5-461F-83B8-D44A377EE5D3}" v="44" dt="2021-04-27T23:19:27.9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Hollman" userId="7bef1f1b6e933fd2" providerId="LiveId" clId="{C028B677-1ACE-42DF-A084-943D4681FEE7}"/>
    <pc:docChg chg="undo custSel addSld delSld modSld">
      <pc:chgData name="Justin Hollman" userId="7bef1f1b6e933fd2" providerId="LiveId" clId="{C028B677-1ACE-42DF-A084-943D4681FEE7}" dt="2021-04-17T18:11:10.019" v="202" actId="14100"/>
      <pc:docMkLst>
        <pc:docMk/>
      </pc:docMkLst>
      <pc:sldChg chg="modSp mod">
        <pc:chgData name="Justin Hollman" userId="7bef1f1b6e933fd2" providerId="LiveId" clId="{C028B677-1ACE-42DF-A084-943D4681FEE7}" dt="2021-04-17T17:58:47.104" v="98" actId="1076"/>
        <pc:sldMkLst>
          <pc:docMk/>
          <pc:sldMk cId="4044548724" sldId="262"/>
        </pc:sldMkLst>
        <pc:spChg chg="mod">
          <ac:chgData name="Justin Hollman" userId="7bef1f1b6e933fd2" providerId="LiveId" clId="{C028B677-1ACE-42DF-A084-943D4681FEE7}" dt="2021-04-17T17:58:47.104" v="98" actId="1076"/>
          <ac:spMkLst>
            <pc:docMk/>
            <pc:sldMk cId="4044548724" sldId="262"/>
            <ac:spMk id="2" creationId="{E19DDF95-2D63-5141-80AB-441389C607B9}"/>
          </ac:spMkLst>
        </pc:spChg>
        <pc:spChg chg="mod">
          <ac:chgData name="Justin Hollman" userId="7bef1f1b6e933fd2" providerId="LiveId" clId="{C028B677-1ACE-42DF-A084-943D4681FEE7}" dt="2021-04-17T17:39:22.532" v="0" actId="20577"/>
          <ac:spMkLst>
            <pc:docMk/>
            <pc:sldMk cId="4044548724" sldId="262"/>
            <ac:spMk id="3" creationId="{F223CC21-09F0-AA48-BF20-B6B3C674C6AF}"/>
          </ac:spMkLst>
        </pc:spChg>
      </pc:sldChg>
      <pc:sldChg chg="addSp delSp modSp add del mod">
        <pc:chgData name="Justin Hollman" userId="7bef1f1b6e933fd2" providerId="LiveId" clId="{C028B677-1ACE-42DF-A084-943D4681FEE7}" dt="2021-04-17T18:10:20.933" v="199" actId="1076"/>
        <pc:sldMkLst>
          <pc:docMk/>
          <pc:sldMk cId="1281802549" sldId="270"/>
        </pc:sldMkLst>
        <pc:spChg chg="mod">
          <ac:chgData name="Justin Hollman" userId="7bef1f1b6e933fd2" providerId="LiveId" clId="{C028B677-1ACE-42DF-A084-943D4681FEE7}" dt="2021-04-17T18:10:20.933" v="199" actId="1076"/>
          <ac:spMkLst>
            <pc:docMk/>
            <pc:sldMk cId="1281802549" sldId="270"/>
            <ac:spMk id="2" creationId="{9E35E629-13DC-4249-9A05-CA64BFBFE190}"/>
          </ac:spMkLst>
        </pc:spChg>
        <pc:spChg chg="add del mod">
          <ac:chgData name="Justin Hollman" userId="7bef1f1b6e933fd2" providerId="LiveId" clId="{C028B677-1ACE-42DF-A084-943D4681FEE7}" dt="2021-04-17T18:10:17.363" v="198" actId="478"/>
          <ac:spMkLst>
            <pc:docMk/>
            <pc:sldMk cId="1281802549" sldId="270"/>
            <ac:spMk id="3" creationId="{8DD7486B-C144-467A-8C4E-DF58C9731ECA}"/>
          </ac:spMkLst>
        </pc:spChg>
      </pc:sldChg>
      <pc:sldChg chg="modSp mod">
        <pc:chgData name="Justin Hollman" userId="7bef1f1b6e933fd2" providerId="LiveId" clId="{C028B677-1ACE-42DF-A084-943D4681FEE7}" dt="2021-04-17T18:04:21.296" v="120" actId="20577"/>
        <pc:sldMkLst>
          <pc:docMk/>
          <pc:sldMk cId="2528755128" sldId="271"/>
        </pc:sldMkLst>
        <pc:spChg chg="mod">
          <ac:chgData name="Justin Hollman" userId="7bef1f1b6e933fd2" providerId="LiveId" clId="{C028B677-1ACE-42DF-A084-943D4681FEE7}" dt="2021-04-17T18:04:21.296" v="120" actId="20577"/>
          <ac:spMkLst>
            <pc:docMk/>
            <pc:sldMk cId="2528755128" sldId="271"/>
            <ac:spMk id="2" creationId="{00000000-0000-0000-0000-000000000000}"/>
          </ac:spMkLst>
        </pc:spChg>
      </pc:sldChg>
      <pc:sldChg chg="addSp modSp mod">
        <pc:chgData name="Justin Hollman" userId="7bef1f1b6e933fd2" providerId="LiveId" clId="{C028B677-1ACE-42DF-A084-943D4681FEE7}" dt="2021-04-17T18:11:10.019" v="202" actId="14100"/>
        <pc:sldMkLst>
          <pc:docMk/>
          <pc:sldMk cId="4024084921" sldId="272"/>
        </pc:sldMkLst>
        <pc:spChg chg="mod">
          <ac:chgData name="Justin Hollman" userId="7bef1f1b6e933fd2" providerId="LiveId" clId="{C028B677-1ACE-42DF-A084-943D4681FEE7}" dt="2021-04-17T18:04:41.991" v="145" actId="20577"/>
          <ac:spMkLst>
            <pc:docMk/>
            <pc:sldMk cId="4024084921" sldId="272"/>
            <ac:spMk id="2" creationId="{00000000-0000-0000-0000-000000000000}"/>
          </ac:spMkLst>
        </pc:spChg>
        <pc:spChg chg="add mod">
          <ac:chgData name="Justin Hollman" userId="7bef1f1b6e933fd2" providerId="LiveId" clId="{C028B677-1ACE-42DF-A084-943D4681FEE7}" dt="2021-04-17T18:11:10.019" v="202" actId="14100"/>
          <ac:spMkLst>
            <pc:docMk/>
            <pc:sldMk cId="4024084921" sldId="272"/>
            <ac:spMk id="3" creationId="{629BD0FC-F0AC-44DF-A144-925A89056A36}"/>
          </ac:spMkLst>
        </pc:spChg>
      </pc:sldChg>
      <pc:sldChg chg="modSp mod">
        <pc:chgData name="Justin Hollman" userId="7bef1f1b6e933fd2" providerId="LiveId" clId="{C028B677-1ACE-42DF-A084-943D4681FEE7}" dt="2021-04-17T18:04:59.003" v="180" actId="20577"/>
        <pc:sldMkLst>
          <pc:docMk/>
          <pc:sldMk cId="2682829407" sldId="273"/>
        </pc:sldMkLst>
        <pc:spChg chg="mod">
          <ac:chgData name="Justin Hollman" userId="7bef1f1b6e933fd2" providerId="LiveId" clId="{C028B677-1ACE-42DF-A084-943D4681FEE7}" dt="2021-04-17T18:04:59.003" v="180" actId="20577"/>
          <ac:spMkLst>
            <pc:docMk/>
            <pc:sldMk cId="2682829407" sldId="273"/>
            <ac:spMk id="2" creationId="{00000000-0000-0000-0000-000000000000}"/>
          </ac:spMkLst>
        </pc:spChg>
      </pc:sldChg>
      <pc:sldChg chg="modSp mod">
        <pc:chgData name="Justin Hollman" userId="7bef1f1b6e933fd2" providerId="LiveId" clId="{C028B677-1ACE-42DF-A084-943D4681FEE7}" dt="2021-04-17T18:05:06.754" v="193" actId="20577"/>
        <pc:sldMkLst>
          <pc:docMk/>
          <pc:sldMk cId="282399625" sldId="274"/>
        </pc:sldMkLst>
        <pc:spChg chg="mod">
          <ac:chgData name="Justin Hollman" userId="7bef1f1b6e933fd2" providerId="LiveId" clId="{C028B677-1ACE-42DF-A084-943D4681FEE7}" dt="2021-04-17T18:05:06.754" v="193" actId="20577"/>
          <ac:spMkLst>
            <pc:docMk/>
            <pc:sldMk cId="282399625" sldId="274"/>
            <ac:spMk id="2" creationId="{00000000-0000-0000-0000-000000000000}"/>
          </ac:spMkLst>
        </pc:spChg>
      </pc:sldChg>
      <pc:sldChg chg="modSp mod">
        <pc:chgData name="Justin Hollman" userId="7bef1f1b6e933fd2" providerId="LiveId" clId="{C028B677-1ACE-42DF-A084-943D4681FEE7}" dt="2021-04-17T18:04:10.060" v="112" actId="20577"/>
        <pc:sldMkLst>
          <pc:docMk/>
          <pc:sldMk cId="2164231458" sldId="275"/>
        </pc:sldMkLst>
        <pc:spChg chg="mod">
          <ac:chgData name="Justin Hollman" userId="7bef1f1b6e933fd2" providerId="LiveId" clId="{C028B677-1ACE-42DF-A084-943D4681FEE7}" dt="2021-04-17T18:04:10.060" v="112" actId="20577"/>
          <ac:spMkLst>
            <pc:docMk/>
            <pc:sldMk cId="2164231458" sldId="275"/>
            <ac:spMk id="2" creationId="{00000000-0000-0000-0000-000000000000}"/>
          </ac:spMkLst>
        </pc:spChg>
      </pc:sldChg>
      <pc:sldChg chg="del">
        <pc:chgData name="Justin Hollman" userId="7bef1f1b6e933fd2" providerId="LiveId" clId="{C028B677-1ACE-42DF-A084-943D4681FEE7}" dt="2021-04-17T18:05:30.205" v="194" actId="47"/>
        <pc:sldMkLst>
          <pc:docMk/>
          <pc:sldMk cId="3570453547" sldId="276"/>
        </pc:sldMkLst>
      </pc:sldChg>
      <pc:sldChg chg="del">
        <pc:chgData name="Justin Hollman" userId="7bef1f1b6e933fd2" providerId="LiveId" clId="{C028B677-1ACE-42DF-A084-943D4681FEE7}" dt="2021-04-17T18:05:31.691" v="195" actId="47"/>
        <pc:sldMkLst>
          <pc:docMk/>
          <pc:sldMk cId="2459397248" sldId="278"/>
        </pc:sldMkLst>
      </pc:sldChg>
    </pc:docChg>
  </pc:docChgLst>
  <pc:docChgLst>
    <pc:chgData name="Guest User" userId="S::urn:spo:anon#17b95426adc48bc05f69827c2e0e010044f0a7857336a498d3cb5c753835f8d3::" providerId="AD" clId="Web-{41FE55CF-1DB5-4041-B1F6-4C3ACB009EE5}"/>
    <pc:docChg chg="modSld">
      <pc:chgData name="Guest User" userId="S::urn:spo:anon#17b95426adc48bc05f69827c2e0e010044f0a7857336a498d3cb5c753835f8d3::" providerId="AD" clId="Web-{41FE55CF-1DB5-4041-B1F6-4C3ACB009EE5}" dt="2021-04-20T00:23:59.368" v="10" actId="20577"/>
      <pc:docMkLst>
        <pc:docMk/>
      </pc:docMkLst>
      <pc:sldChg chg="addSp modSp">
        <pc:chgData name="Guest User" userId="S::urn:spo:anon#17b95426adc48bc05f69827c2e0e010044f0a7857336a498d3cb5c753835f8d3::" providerId="AD" clId="Web-{41FE55CF-1DB5-4041-B1F6-4C3ACB009EE5}" dt="2021-04-20T00:23:59.368" v="10" actId="20577"/>
        <pc:sldMkLst>
          <pc:docMk/>
          <pc:sldMk cId="282399625" sldId="274"/>
        </pc:sldMkLst>
        <pc:spChg chg="add mod">
          <ac:chgData name="Guest User" userId="S::urn:spo:anon#17b95426adc48bc05f69827c2e0e010044f0a7857336a498d3cb5c753835f8d3::" providerId="AD" clId="Web-{41FE55CF-1DB5-4041-B1F6-4C3ACB009EE5}" dt="2021-04-20T00:23:59.368" v="10" actId="20577"/>
          <ac:spMkLst>
            <pc:docMk/>
            <pc:sldMk cId="282399625" sldId="274"/>
            <ac:spMk id="3" creationId="{F6907438-1ACA-40BD-B23D-692F73F42930}"/>
          </ac:spMkLst>
        </pc:spChg>
      </pc:sldChg>
    </pc:docChg>
  </pc:docChgLst>
  <pc:docChgLst>
    <pc:chgData name="Carlow, Emily R" userId="S::ecarl3@unh.newhaven.edu::bb5c094f-4815-4b8e-a348-fc8fb9e78a2c" providerId="AD" clId="Web-{C4DA7330-1223-446F-8A2F-83B4E1B53F4E}"/>
    <pc:docChg chg="modSld">
      <pc:chgData name="Carlow, Emily R" userId="S::ecarl3@unh.newhaven.edu::bb5c094f-4815-4b8e-a348-fc8fb9e78a2c" providerId="AD" clId="Web-{C4DA7330-1223-446F-8A2F-83B4E1B53F4E}" dt="2021-04-26T20:51:58.554" v="218" actId="20577"/>
      <pc:docMkLst>
        <pc:docMk/>
      </pc:docMkLst>
      <pc:sldChg chg="modSp">
        <pc:chgData name="Carlow, Emily R" userId="S::ecarl3@unh.newhaven.edu::bb5c094f-4815-4b8e-a348-fc8fb9e78a2c" providerId="AD" clId="Web-{C4DA7330-1223-446F-8A2F-83B4E1B53F4E}" dt="2021-04-26T20:45:21.373" v="137" actId="20577"/>
        <pc:sldMkLst>
          <pc:docMk/>
          <pc:sldMk cId="4151170546" sldId="305"/>
        </pc:sldMkLst>
        <pc:spChg chg="mod">
          <ac:chgData name="Carlow, Emily R" userId="S::ecarl3@unh.newhaven.edu::bb5c094f-4815-4b8e-a348-fc8fb9e78a2c" providerId="AD" clId="Web-{C4DA7330-1223-446F-8A2F-83B4E1B53F4E}" dt="2021-04-26T20:45:21.373" v="137" actId="20577"/>
          <ac:spMkLst>
            <pc:docMk/>
            <pc:sldMk cId="4151170546" sldId="305"/>
            <ac:spMk id="4" creationId="{9ECF545B-B5B8-4C50-9226-7B991A1CF1A3}"/>
          </ac:spMkLst>
        </pc:spChg>
      </pc:sldChg>
      <pc:sldChg chg="modSp">
        <pc:chgData name="Carlow, Emily R" userId="S::ecarl3@unh.newhaven.edu::bb5c094f-4815-4b8e-a348-fc8fb9e78a2c" providerId="AD" clId="Web-{C4DA7330-1223-446F-8A2F-83B4E1B53F4E}" dt="2021-04-26T20:51:58.554" v="218" actId="20577"/>
        <pc:sldMkLst>
          <pc:docMk/>
          <pc:sldMk cId="1797361430" sldId="306"/>
        </pc:sldMkLst>
        <pc:spChg chg="mod">
          <ac:chgData name="Carlow, Emily R" userId="S::ecarl3@unh.newhaven.edu::bb5c094f-4815-4b8e-a348-fc8fb9e78a2c" providerId="AD" clId="Web-{C4DA7330-1223-446F-8A2F-83B4E1B53F4E}" dt="2021-04-26T20:46:41.531" v="146" actId="20577"/>
          <ac:spMkLst>
            <pc:docMk/>
            <pc:sldMk cId="1797361430" sldId="306"/>
            <ac:spMk id="2" creationId="{FB1A5A22-30B6-4685-B691-97F97226BAF2}"/>
          </ac:spMkLst>
        </pc:spChg>
        <pc:spChg chg="mod">
          <ac:chgData name="Carlow, Emily R" userId="S::ecarl3@unh.newhaven.edu::bb5c094f-4815-4b8e-a348-fc8fb9e78a2c" providerId="AD" clId="Web-{C4DA7330-1223-446F-8A2F-83B4E1B53F4E}" dt="2021-04-26T20:51:58.554" v="218" actId="20577"/>
          <ac:spMkLst>
            <pc:docMk/>
            <pc:sldMk cId="1797361430" sldId="306"/>
            <ac:spMk id="3" creationId="{FCF9AFB3-1EDB-4898-BA54-6E6ECE03E8E2}"/>
          </ac:spMkLst>
        </pc:spChg>
      </pc:sldChg>
    </pc:docChg>
  </pc:docChgLst>
  <pc:docChgLst>
    <pc:chgData name="Hossain, Ahmed Muntasir" userId="256dcaa3-c318-45c7-891d-75ee5ae60a08" providerId="ADAL" clId="{3064D9E0-771A-475D-AF52-AB52EE24A73B}"/>
    <pc:docChg chg="undo redo custSel addSld modSld">
      <pc:chgData name="Hossain, Ahmed Muntasir" userId="256dcaa3-c318-45c7-891d-75ee5ae60a08" providerId="ADAL" clId="{3064D9E0-771A-475D-AF52-AB52EE24A73B}" dt="2021-04-20T01:22:04.291" v="3257" actId="478"/>
      <pc:docMkLst>
        <pc:docMk/>
      </pc:docMkLst>
      <pc:sldChg chg="modSp mod">
        <pc:chgData name="Hossain, Ahmed Muntasir" userId="256dcaa3-c318-45c7-891d-75ee5ae60a08" providerId="ADAL" clId="{3064D9E0-771A-475D-AF52-AB52EE24A73B}" dt="2021-04-20T00:51:50.839" v="1594" actId="20577"/>
        <pc:sldMkLst>
          <pc:docMk/>
          <pc:sldMk cId="4044548724" sldId="262"/>
        </pc:sldMkLst>
        <pc:spChg chg="mod">
          <ac:chgData name="Hossain, Ahmed Muntasir" userId="256dcaa3-c318-45c7-891d-75ee5ae60a08" providerId="ADAL" clId="{3064D9E0-771A-475D-AF52-AB52EE24A73B}" dt="2021-04-20T00:51:50.839" v="1594" actId="20577"/>
          <ac:spMkLst>
            <pc:docMk/>
            <pc:sldMk cId="4044548724" sldId="262"/>
            <ac:spMk id="2" creationId="{E19DDF95-2D63-5141-80AB-441389C607B9}"/>
          </ac:spMkLst>
        </pc:spChg>
        <pc:spChg chg="mod">
          <ac:chgData name="Hossain, Ahmed Muntasir" userId="256dcaa3-c318-45c7-891d-75ee5ae60a08" providerId="ADAL" clId="{3064D9E0-771A-475D-AF52-AB52EE24A73B}" dt="2021-04-20T00:01:21.165" v="6" actId="14100"/>
          <ac:spMkLst>
            <pc:docMk/>
            <pc:sldMk cId="4044548724" sldId="262"/>
            <ac:spMk id="3" creationId="{F223CC21-09F0-AA48-BF20-B6B3C674C6AF}"/>
          </ac:spMkLst>
        </pc:spChg>
      </pc:sldChg>
      <pc:sldChg chg="addSp modSp mod">
        <pc:chgData name="Hossain, Ahmed Muntasir" userId="256dcaa3-c318-45c7-891d-75ee5ae60a08" providerId="ADAL" clId="{3064D9E0-771A-475D-AF52-AB52EE24A73B}" dt="2021-04-20T01:20:33.093" v="3254" actId="1076"/>
        <pc:sldMkLst>
          <pc:docMk/>
          <pc:sldMk cId="2528755128" sldId="271"/>
        </pc:sldMkLst>
        <pc:spChg chg="mod">
          <ac:chgData name="Hossain, Ahmed Muntasir" userId="256dcaa3-c318-45c7-891d-75ee5ae60a08" providerId="ADAL" clId="{3064D9E0-771A-475D-AF52-AB52EE24A73B}" dt="2021-04-20T01:15:43.816" v="2992" actId="20577"/>
          <ac:spMkLst>
            <pc:docMk/>
            <pc:sldMk cId="2528755128" sldId="271"/>
            <ac:spMk id="2" creationId="{00000000-0000-0000-0000-000000000000}"/>
          </ac:spMkLst>
        </pc:spChg>
        <pc:spChg chg="add mod">
          <ac:chgData name="Hossain, Ahmed Muntasir" userId="256dcaa3-c318-45c7-891d-75ee5ae60a08" providerId="ADAL" clId="{3064D9E0-771A-475D-AF52-AB52EE24A73B}" dt="2021-04-20T01:20:33.093" v="3254" actId="1076"/>
          <ac:spMkLst>
            <pc:docMk/>
            <pc:sldMk cId="2528755128" sldId="271"/>
            <ac:spMk id="3" creationId="{17F4F961-8ACA-4E2C-A444-8150EECC4DFB}"/>
          </ac:spMkLst>
        </pc:spChg>
      </pc:sldChg>
      <pc:sldChg chg="addSp delSp modSp mod">
        <pc:chgData name="Hossain, Ahmed Muntasir" userId="256dcaa3-c318-45c7-891d-75ee5ae60a08" providerId="ADAL" clId="{3064D9E0-771A-475D-AF52-AB52EE24A73B}" dt="2021-04-20T00:44:03.426" v="1117" actId="2164"/>
        <pc:sldMkLst>
          <pc:docMk/>
          <pc:sldMk cId="4024084921" sldId="272"/>
        </pc:sldMkLst>
        <pc:spChg chg="mod">
          <ac:chgData name="Hossain, Ahmed Muntasir" userId="256dcaa3-c318-45c7-891d-75ee5ae60a08" providerId="ADAL" clId="{3064D9E0-771A-475D-AF52-AB52EE24A73B}" dt="2021-04-20T00:40:01.237" v="1046" actId="20577"/>
          <ac:spMkLst>
            <pc:docMk/>
            <pc:sldMk cId="4024084921" sldId="272"/>
            <ac:spMk id="2" creationId="{00000000-0000-0000-0000-000000000000}"/>
          </ac:spMkLst>
        </pc:spChg>
        <pc:spChg chg="del mod">
          <ac:chgData name="Hossain, Ahmed Muntasir" userId="256dcaa3-c318-45c7-891d-75ee5ae60a08" providerId="ADAL" clId="{3064D9E0-771A-475D-AF52-AB52EE24A73B}" dt="2021-04-20T00:26:49.085" v="821" actId="478"/>
          <ac:spMkLst>
            <pc:docMk/>
            <pc:sldMk cId="4024084921" sldId="272"/>
            <ac:spMk id="3" creationId="{629BD0FC-F0AC-44DF-A144-925A89056A36}"/>
          </ac:spMkLst>
        </pc:spChg>
        <pc:spChg chg="add del mod">
          <ac:chgData name="Hossain, Ahmed Muntasir" userId="256dcaa3-c318-45c7-891d-75ee5ae60a08" providerId="ADAL" clId="{3064D9E0-771A-475D-AF52-AB52EE24A73B}" dt="2021-04-20T00:07:13.358" v="321"/>
          <ac:spMkLst>
            <pc:docMk/>
            <pc:sldMk cId="4024084921" sldId="272"/>
            <ac:spMk id="4" creationId="{CE815F87-9AF2-482F-8B5F-CD7C7E808495}"/>
          </ac:spMkLst>
        </pc:spChg>
        <pc:graphicFrameChg chg="add mod modGraphic">
          <ac:chgData name="Hossain, Ahmed Muntasir" userId="256dcaa3-c318-45c7-891d-75ee5ae60a08" providerId="ADAL" clId="{3064D9E0-771A-475D-AF52-AB52EE24A73B}" dt="2021-04-20T00:43:16.529" v="1096" actId="2164"/>
          <ac:graphicFrameMkLst>
            <pc:docMk/>
            <pc:sldMk cId="4024084921" sldId="272"/>
            <ac:graphicFrameMk id="5" creationId="{F7963100-83F3-4825-A473-005AC1740D51}"/>
          </ac:graphicFrameMkLst>
        </pc:graphicFrameChg>
        <pc:graphicFrameChg chg="add mod modGraphic">
          <ac:chgData name="Hossain, Ahmed Muntasir" userId="256dcaa3-c318-45c7-891d-75ee5ae60a08" providerId="ADAL" clId="{3064D9E0-771A-475D-AF52-AB52EE24A73B}" dt="2021-04-20T00:44:03.426" v="1117" actId="2164"/>
          <ac:graphicFrameMkLst>
            <pc:docMk/>
            <pc:sldMk cId="4024084921" sldId="272"/>
            <ac:graphicFrameMk id="7" creationId="{A6724FFA-73F2-4731-B5C9-5E254B003D30}"/>
          </ac:graphicFrameMkLst>
        </pc:graphicFrameChg>
        <pc:picChg chg="del">
          <ac:chgData name="Hossain, Ahmed Muntasir" userId="256dcaa3-c318-45c7-891d-75ee5ae60a08" providerId="ADAL" clId="{3064D9E0-771A-475D-AF52-AB52EE24A73B}" dt="2021-04-20T00:06:34.338" v="306" actId="478"/>
          <ac:picMkLst>
            <pc:docMk/>
            <pc:sldMk cId="4024084921" sldId="272"/>
            <ac:picMk id="9" creationId="{D869B9C3-427D-466F-A403-659B5AAC7DDE}"/>
          </ac:picMkLst>
        </pc:picChg>
      </pc:sldChg>
      <pc:sldChg chg="addSp modSp mod modNotesTx">
        <pc:chgData name="Hossain, Ahmed Muntasir" userId="256dcaa3-c318-45c7-891d-75ee5ae60a08" providerId="ADAL" clId="{3064D9E0-771A-475D-AF52-AB52EE24A73B}" dt="2021-04-20T00:23:30.725" v="719" actId="20577"/>
        <pc:sldMkLst>
          <pc:docMk/>
          <pc:sldMk cId="2682829407" sldId="273"/>
        </pc:sldMkLst>
        <pc:spChg chg="mod">
          <ac:chgData name="Hossain, Ahmed Muntasir" userId="256dcaa3-c318-45c7-891d-75ee5ae60a08" providerId="ADAL" clId="{3064D9E0-771A-475D-AF52-AB52EE24A73B}" dt="2021-04-20T00:02:27.401" v="13" actId="255"/>
          <ac:spMkLst>
            <pc:docMk/>
            <pc:sldMk cId="2682829407" sldId="273"/>
            <ac:spMk id="2" creationId="{00000000-0000-0000-0000-000000000000}"/>
          </ac:spMkLst>
        </pc:spChg>
        <pc:spChg chg="add mod">
          <ac:chgData name="Hossain, Ahmed Muntasir" userId="256dcaa3-c318-45c7-891d-75ee5ae60a08" providerId="ADAL" clId="{3064D9E0-771A-475D-AF52-AB52EE24A73B}" dt="2021-04-20T00:23:30.725" v="719" actId="20577"/>
          <ac:spMkLst>
            <pc:docMk/>
            <pc:sldMk cId="2682829407" sldId="273"/>
            <ac:spMk id="3" creationId="{0BC41A26-87E9-4C1B-A52D-982E24596471}"/>
          </ac:spMkLst>
        </pc:spChg>
      </pc:sldChg>
      <pc:sldChg chg="delSp modSp mod">
        <pc:chgData name="Hossain, Ahmed Muntasir" userId="256dcaa3-c318-45c7-891d-75ee5ae60a08" providerId="ADAL" clId="{3064D9E0-771A-475D-AF52-AB52EE24A73B}" dt="2021-04-20T01:22:04.291" v="3257" actId="478"/>
        <pc:sldMkLst>
          <pc:docMk/>
          <pc:sldMk cId="282399625" sldId="274"/>
        </pc:sldMkLst>
        <pc:spChg chg="mod">
          <ac:chgData name="Hossain, Ahmed Muntasir" userId="256dcaa3-c318-45c7-891d-75ee5ae60a08" providerId="ADAL" clId="{3064D9E0-771A-475D-AF52-AB52EE24A73B}" dt="2021-04-20T00:02:32.536" v="14" actId="255"/>
          <ac:spMkLst>
            <pc:docMk/>
            <pc:sldMk cId="282399625" sldId="274"/>
            <ac:spMk id="2" creationId="{00000000-0000-0000-0000-000000000000}"/>
          </ac:spMkLst>
        </pc:spChg>
        <pc:spChg chg="del">
          <ac:chgData name="Hossain, Ahmed Muntasir" userId="256dcaa3-c318-45c7-891d-75ee5ae60a08" providerId="ADAL" clId="{3064D9E0-771A-475D-AF52-AB52EE24A73B}" dt="2021-04-20T01:22:04.291" v="3257" actId="478"/>
          <ac:spMkLst>
            <pc:docMk/>
            <pc:sldMk cId="282399625" sldId="274"/>
            <ac:spMk id="3" creationId="{F6907438-1ACA-40BD-B23D-692F73F42930}"/>
          </ac:spMkLst>
        </pc:spChg>
      </pc:sldChg>
      <pc:sldChg chg="modSp mod">
        <pc:chgData name="Hossain, Ahmed Muntasir" userId="256dcaa3-c318-45c7-891d-75ee5ae60a08" providerId="ADAL" clId="{3064D9E0-771A-475D-AF52-AB52EE24A73B}" dt="2021-04-20T01:04:02.482" v="2197" actId="1076"/>
        <pc:sldMkLst>
          <pc:docMk/>
          <pc:sldMk cId="2164231458" sldId="275"/>
        </pc:sldMkLst>
        <pc:spChg chg="mod">
          <ac:chgData name="Hossain, Ahmed Muntasir" userId="256dcaa3-c318-45c7-891d-75ee5ae60a08" providerId="ADAL" clId="{3064D9E0-771A-475D-AF52-AB52EE24A73B}" dt="2021-04-20T00:02:57.885" v="18" actId="255"/>
          <ac:spMkLst>
            <pc:docMk/>
            <pc:sldMk cId="2164231458" sldId="275"/>
            <ac:spMk id="2" creationId="{00000000-0000-0000-0000-000000000000}"/>
          </ac:spMkLst>
        </pc:spChg>
        <pc:spChg chg="mod">
          <ac:chgData name="Hossain, Ahmed Muntasir" userId="256dcaa3-c318-45c7-891d-75ee5ae60a08" providerId="ADAL" clId="{3064D9E0-771A-475D-AF52-AB52EE24A73B}" dt="2021-04-20T01:04:02.482" v="2197" actId="1076"/>
          <ac:spMkLst>
            <pc:docMk/>
            <pc:sldMk cId="2164231458" sldId="275"/>
            <ac:spMk id="5" creationId="{B7729788-EDA3-49B2-8B56-03671CD73C7E}"/>
          </ac:spMkLst>
        </pc:spChg>
      </pc:sldChg>
      <pc:sldChg chg="modSp mod">
        <pc:chgData name="Hossain, Ahmed Muntasir" userId="256dcaa3-c318-45c7-891d-75ee5ae60a08" providerId="ADAL" clId="{3064D9E0-771A-475D-AF52-AB52EE24A73B}" dt="2021-04-20T00:45:30.580" v="1272" actId="20577"/>
        <pc:sldMkLst>
          <pc:docMk/>
          <pc:sldMk cId="2089004303" sldId="276"/>
        </pc:sldMkLst>
        <pc:spChg chg="mod">
          <ac:chgData name="Hossain, Ahmed Muntasir" userId="256dcaa3-c318-45c7-891d-75ee5ae60a08" providerId="ADAL" clId="{3064D9E0-771A-475D-AF52-AB52EE24A73B}" dt="2021-04-20T00:45:30.580" v="1272" actId="20577"/>
          <ac:spMkLst>
            <pc:docMk/>
            <pc:sldMk cId="2089004303" sldId="276"/>
            <ac:spMk id="2" creationId="{00000000-0000-0000-0000-000000000000}"/>
          </ac:spMkLst>
        </pc:spChg>
      </pc:sldChg>
      <pc:sldChg chg="modSp add mod">
        <pc:chgData name="Hossain, Ahmed Muntasir" userId="256dcaa3-c318-45c7-891d-75ee5ae60a08" providerId="ADAL" clId="{3064D9E0-771A-475D-AF52-AB52EE24A73B}" dt="2021-04-20T00:45:17.719" v="1239" actId="20577"/>
        <pc:sldMkLst>
          <pc:docMk/>
          <pc:sldMk cId="1191759795" sldId="277"/>
        </pc:sldMkLst>
        <pc:spChg chg="mod">
          <ac:chgData name="Hossain, Ahmed Muntasir" userId="256dcaa3-c318-45c7-891d-75ee5ae60a08" providerId="ADAL" clId="{3064D9E0-771A-475D-AF52-AB52EE24A73B}" dt="2021-04-20T00:45:17.719" v="1239" actId="20577"/>
          <ac:spMkLst>
            <pc:docMk/>
            <pc:sldMk cId="1191759795" sldId="277"/>
            <ac:spMk id="2" creationId="{00000000-0000-0000-0000-000000000000}"/>
          </ac:spMkLst>
        </pc:spChg>
        <pc:picChg chg="mod">
          <ac:chgData name="Hossain, Ahmed Muntasir" userId="256dcaa3-c318-45c7-891d-75ee5ae60a08" providerId="ADAL" clId="{3064D9E0-771A-475D-AF52-AB52EE24A73B}" dt="2021-04-20T00:33:33.353" v="887" actId="1076"/>
          <ac:picMkLst>
            <pc:docMk/>
            <pc:sldMk cId="1191759795" sldId="277"/>
            <ac:picMk id="9" creationId="{D869B9C3-427D-466F-A403-659B5AAC7DDE}"/>
          </ac:picMkLst>
        </pc:picChg>
      </pc:sldChg>
      <pc:sldChg chg="delSp modSp add mod">
        <pc:chgData name="Hossain, Ahmed Muntasir" userId="256dcaa3-c318-45c7-891d-75ee5ae60a08" providerId="ADAL" clId="{3064D9E0-771A-475D-AF52-AB52EE24A73B}" dt="2021-04-20T00:44:39.700" v="1127" actId="2164"/>
        <pc:sldMkLst>
          <pc:docMk/>
          <pc:sldMk cId="197608093" sldId="278"/>
        </pc:sldMkLst>
        <pc:spChg chg="mod">
          <ac:chgData name="Hossain, Ahmed Muntasir" userId="256dcaa3-c318-45c7-891d-75ee5ae60a08" providerId="ADAL" clId="{3064D9E0-771A-475D-AF52-AB52EE24A73B}" dt="2021-04-20T00:40:12.005" v="1077" actId="20577"/>
          <ac:spMkLst>
            <pc:docMk/>
            <pc:sldMk cId="197608093" sldId="278"/>
            <ac:spMk id="2" creationId="{00000000-0000-0000-0000-000000000000}"/>
          </ac:spMkLst>
        </pc:spChg>
        <pc:graphicFrameChg chg="del modGraphic">
          <ac:chgData name="Hossain, Ahmed Muntasir" userId="256dcaa3-c318-45c7-891d-75ee5ae60a08" providerId="ADAL" clId="{3064D9E0-771A-475D-AF52-AB52EE24A73B}" dt="2021-04-20T00:35:58.792" v="931" actId="478"/>
          <ac:graphicFrameMkLst>
            <pc:docMk/>
            <pc:sldMk cId="197608093" sldId="278"/>
            <ac:graphicFrameMk id="5" creationId="{F7963100-83F3-4825-A473-005AC1740D51}"/>
          </ac:graphicFrameMkLst>
        </pc:graphicFrameChg>
        <pc:graphicFrameChg chg="mod modGraphic">
          <ac:chgData name="Hossain, Ahmed Muntasir" userId="256dcaa3-c318-45c7-891d-75ee5ae60a08" providerId="ADAL" clId="{3064D9E0-771A-475D-AF52-AB52EE24A73B}" dt="2021-04-20T00:44:39.700" v="1127" actId="2164"/>
          <ac:graphicFrameMkLst>
            <pc:docMk/>
            <pc:sldMk cId="197608093" sldId="278"/>
            <ac:graphicFrameMk id="7" creationId="{A6724FFA-73F2-4731-B5C9-5E254B003D30}"/>
          </ac:graphicFrameMkLst>
        </pc:graphicFrameChg>
      </pc:sldChg>
      <pc:sldChg chg="modSp add mod">
        <pc:chgData name="Hossain, Ahmed Muntasir" userId="256dcaa3-c318-45c7-891d-75ee5ae60a08" providerId="ADAL" clId="{3064D9E0-771A-475D-AF52-AB52EE24A73B}" dt="2021-04-20T01:20:55.771" v="3256" actId="1076"/>
        <pc:sldMkLst>
          <pc:docMk/>
          <pc:sldMk cId="3460058106" sldId="279"/>
        </pc:sldMkLst>
        <pc:spChg chg="mod">
          <ac:chgData name="Hossain, Ahmed Muntasir" userId="256dcaa3-c318-45c7-891d-75ee5ae60a08" providerId="ADAL" clId="{3064D9E0-771A-475D-AF52-AB52EE24A73B}" dt="2021-04-20T01:15:51.717" v="2999" actId="20577"/>
          <ac:spMkLst>
            <pc:docMk/>
            <pc:sldMk cId="3460058106" sldId="279"/>
            <ac:spMk id="2" creationId="{00000000-0000-0000-0000-000000000000}"/>
          </ac:spMkLst>
        </pc:spChg>
        <pc:spChg chg="mod">
          <ac:chgData name="Hossain, Ahmed Muntasir" userId="256dcaa3-c318-45c7-891d-75ee5ae60a08" providerId="ADAL" clId="{3064D9E0-771A-475D-AF52-AB52EE24A73B}" dt="2021-04-20T01:20:55.771" v="3256" actId="1076"/>
          <ac:spMkLst>
            <pc:docMk/>
            <pc:sldMk cId="3460058106" sldId="279"/>
            <ac:spMk id="3" creationId="{17F4F961-8ACA-4E2C-A444-8150EECC4DFB}"/>
          </ac:spMkLst>
        </pc:spChg>
      </pc:sldChg>
    </pc:docChg>
  </pc:docChgLst>
  <pc:docChgLst>
    <pc:chgData name="Emily Carlow" userId="bb5c094f-4815-4b8e-a348-fc8fb9e78a2c" providerId="ADAL" clId="{BED82364-A664-4568-A1AE-D5F50239BA76}"/>
    <pc:docChg chg="undo custSel addSld modSld">
      <pc:chgData name="Emily Carlow" userId="bb5c094f-4815-4b8e-a348-fc8fb9e78a2c" providerId="ADAL" clId="{BED82364-A664-4568-A1AE-D5F50239BA76}" dt="2021-04-25T22:03:16.461" v="2083" actId="122"/>
      <pc:docMkLst>
        <pc:docMk/>
      </pc:docMkLst>
      <pc:sldChg chg="modSp mod">
        <pc:chgData name="Emily Carlow" userId="bb5c094f-4815-4b8e-a348-fc8fb9e78a2c" providerId="ADAL" clId="{BED82364-A664-4568-A1AE-D5F50239BA76}" dt="2021-04-23T18:58:00.093" v="206" actId="20577"/>
        <pc:sldMkLst>
          <pc:docMk/>
          <pc:sldMk cId="4044548724" sldId="262"/>
        </pc:sldMkLst>
        <pc:spChg chg="mod">
          <ac:chgData name="Emily Carlow" userId="bb5c094f-4815-4b8e-a348-fc8fb9e78a2c" providerId="ADAL" clId="{BED82364-A664-4568-A1AE-D5F50239BA76}" dt="2021-04-23T18:58:00.093" v="206" actId="20577"/>
          <ac:spMkLst>
            <pc:docMk/>
            <pc:sldMk cId="4044548724" sldId="262"/>
            <ac:spMk id="2" creationId="{E19DDF95-2D63-5141-80AB-441389C607B9}"/>
          </ac:spMkLst>
        </pc:spChg>
        <pc:spChg chg="mod">
          <ac:chgData name="Emily Carlow" userId="bb5c094f-4815-4b8e-a348-fc8fb9e78a2c" providerId="ADAL" clId="{BED82364-A664-4568-A1AE-D5F50239BA76}" dt="2021-04-23T18:55:04.370" v="92" actId="14100"/>
          <ac:spMkLst>
            <pc:docMk/>
            <pc:sldMk cId="4044548724" sldId="262"/>
            <ac:spMk id="3" creationId="{F223CC21-09F0-AA48-BF20-B6B3C674C6AF}"/>
          </ac:spMkLst>
        </pc:spChg>
      </pc:sldChg>
      <pc:sldChg chg="modSp mod">
        <pc:chgData name="Emily Carlow" userId="bb5c094f-4815-4b8e-a348-fc8fb9e78a2c" providerId="ADAL" clId="{BED82364-A664-4568-A1AE-D5F50239BA76}" dt="2021-04-23T19:20:06.991" v="1069" actId="20577"/>
        <pc:sldMkLst>
          <pc:docMk/>
          <pc:sldMk cId="2528755128" sldId="271"/>
        </pc:sldMkLst>
        <pc:spChg chg="mod">
          <ac:chgData name="Emily Carlow" userId="bb5c094f-4815-4b8e-a348-fc8fb9e78a2c" providerId="ADAL" clId="{BED82364-A664-4568-A1AE-D5F50239BA76}" dt="2021-04-23T19:18:48.513" v="989" actId="20577"/>
          <ac:spMkLst>
            <pc:docMk/>
            <pc:sldMk cId="2528755128" sldId="271"/>
            <ac:spMk id="2" creationId="{00000000-0000-0000-0000-000000000000}"/>
          </ac:spMkLst>
        </pc:spChg>
        <pc:spChg chg="mod">
          <ac:chgData name="Emily Carlow" userId="bb5c094f-4815-4b8e-a348-fc8fb9e78a2c" providerId="ADAL" clId="{BED82364-A664-4568-A1AE-D5F50239BA76}" dt="2021-04-23T19:20:06.991" v="1069" actId="20577"/>
          <ac:spMkLst>
            <pc:docMk/>
            <pc:sldMk cId="2528755128" sldId="271"/>
            <ac:spMk id="3" creationId="{17F4F961-8ACA-4E2C-A444-8150EECC4DFB}"/>
          </ac:spMkLst>
        </pc:spChg>
      </pc:sldChg>
      <pc:sldChg chg="addSp delSp modSp mod">
        <pc:chgData name="Emily Carlow" userId="bb5c094f-4815-4b8e-a348-fc8fb9e78a2c" providerId="ADAL" clId="{BED82364-A664-4568-A1AE-D5F50239BA76}" dt="2021-04-23T19:21:13.800" v="1082" actId="20577"/>
        <pc:sldMkLst>
          <pc:docMk/>
          <pc:sldMk cId="4024084921" sldId="272"/>
        </pc:sldMkLst>
        <pc:spChg chg="mod">
          <ac:chgData name="Emily Carlow" userId="bb5c094f-4815-4b8e-a348-fc8fb9e78a2c" providerId="ADAL" clId="{BED82364-A664-4568-A1AE-D5F50239BA76}" dt="2021-04-23T19:19:32.584" v="1065" actId="20577"/>
          <ac:spMkLst>
            <pc:docMk/>
            <pc:sldMk cId="4024084921" sldId="272"/>
            <ac:spMk id="2" creationId="{00000000-0000-0000-0000-000000000000}"/>
          </ac:spMkLst>
        </pc:spChg>
        <pc:spChg chg="add del mod">
          <ac:chgData name="Emily Carlow" userId="bb5c094f-4815-4b8e-a348-fc8fb9e78a2c" providerId="ADAL" clId="{BED82364-A664-4568-A1AE-D5F50239BA76}" dt="2021-04-23T19:17:07.440" v="953" actId="767"/>
          <ac:spMkLst>
            <pc:docMk/>
            <pc:sldMk cId="4024084921" sldId="272"/>
            <ac:spMk id="4" creationId="{778720AA-CEF5-498A-8CDF-0B984B9B4E3C}"/>
          </ac:spMkLst>
        </pc:spChg>
        <pc:spChg chg="add mod">
          <ac:chgData name="Emily Carlow" userId="bb5c094f-4815-4b8e-a348-fc8fb9e78a2c" providerId="ADAL" clId="{BED82364-A664-4568-A1AE-D5F50239BA76}" dt="2021-04-23T19:21:13.800" v="1082" actId="20577"/>
          <ac:spMkLst>
            <pc:docMk/>
            <pc:sldMk cId="4024084921" sldId="272"/>
            <ac:spMk id="6" creationId="{31C99836-6619-4EB5-B2ED-A9B1E7384BBE}"/>
          </ac:spMkLst>
        </pc:spChg>
        <pc:graphicFrameChg chg="del">
          <ac:chgData name="Emily Carlow" userId="bb5c094f-4815-4b8e-a348-fc8fb9e78a2c" providerId="ADAL" clId="{BED82364-A664-4568-A1AE-D5F50239BA76}" dt="2021-04-23T19:16:30.246" v="950" actId="478"/>
          <ac:graphicFrameMkLst>
            <pc:docMk/>
            <pc:sldMk cId="4024084921" sldId="272"/>
            <ac:graphicFrameMk id="5" creationId="{F7963100-83F3-4825-A473-005AC1740D51}"/>
          </ac:graphicFrameMkLst>
        </pc:graphicFrameChg>
        <pc:graphicFrameChg chg="del">
          <ac:chgData name="Emily Carlow" userId="bb5c094f-4815-4b8e-a348-fc8fb9e78a2c" providerId="ADAL" clId="{BED82364-A664-4568-A1AE-D5F50239BA76}" dt="2021-04-23T19:16:35.380" v="951" actId="478"/>
          <ac:graphicFrameMkLst>
            <pc:docMk/>
            <pc:sldMk cId="4024084921" sldId="272"/>
            <ac:graphicFrameMk id="7" creationId="{A6724FFA-73F2-4731-B5C9-5E254B003D30}"/>
          </ac:graphicFrameMkLst>
        </pc:graphicFrameChg>
      </pc:sldChg>
      <pc:sldChg chg="addSp delSp modSp mod">
        <pc:chgData name="Emily Carlow" userId="bb5c094f-4815-4b8e-a348-fc8fb9e78a2c" providerId="ADAL" clId="{BED82364-A664-4568-A1AE-D5F50239BA76}" dt="2021-04-23T19:54:19.900" v="1325" actId="14100"/>
        <pc:sldMkLst>
          <pc:docMk/>
          <pc:sldMk cId="2682829407" sldId="273"/>
        </pc:sldMkLst>
        <pc:spChg chg="mod">
          <ac:chgData name="Emily Carlow" userId="bb5c094f-4815-4b8e-a348-fc8fb9e78a2c" providerId="ADAL" clId="{BED82364-A664-4568-A1AE-D5F50239BA76}" dt="2021-04-23T19:53:35.888" v="1316" actId="20577"/>
          <ac:spMkLst>
            <pc:docMk/>
            <pc:sldMk cId="2682829407" sldId="273"/>
            <ac:spMk id="2" creationId="{00000000-0000-0000-0000-000000000000}"/>
          </ac:spMkLst>
        </pc:spChg>
        <pc:spChg chg="del mod">
          <ac:chgData name="Emily Carlow" userId="bb5c094f-4815-4b8e-a348-fc8fb9e78a2c" providerId="ADAL" clId="{BED82364-A664-4568-A1AE-D5F50239BA76}" dt="2021-04-23T19:53:38.748" v="1318"/>
          <ac:spMkLst>
            <pc:docMk/>
            <pc:sldMk cId="2682829407" sldId="273"/>
            <ac:spMk id="3" creationId="{0BC41A26-87E9-4C1B-A52D-982E24596471}"/>
          </ac:spMkLst>
        </pc:spChg>
        <pc:picChg chg="add mod">
          <ac:chgData name="Emily Carlow" userId="bb5c094f-4815-4b8e-a348-fc8fb9e78a2c" providerId="ADAL" clId="{BED82364-A664-4568-A1AE-D5F50239BA76}" dt="2021-04-23T19:54:19.900" v="1325" actId="14100"/>
          <ac:picMkLst>
            <pc:docMk/>
            <pc:sldMk cId="2682829407" sldId="273"/>
            <ac:picMk id="6" creationId="{5A6DA704-C48C-4041-B089-6333932EAF5F}"/>
          </ac:picMkLst>
        </pc:picChg>
      </pc:sldChg>
      <pc:sldChg chg="modSp mod">
        <pc:chgData name="Emily Carlow" userId="bb5c094f-4815-4b8e-a348-fc8fb9e78a2c" providerId="ADAL" clId="{BED82364-A664-4568-A1AE-D5F50239BA76}" dt="2021-04-23T19:29:07.308" v="1103" actId="20577"/>
        <pc:sldMkLst>
          <pc:docMk/>
          <pc:sldMk cId="282399625" sldId="274"/>
        </pc:sldMkLst>
        <pc:spChg chg="mod">
          <ac:chgData name="Emily Carlow" userId="bb5c094f-4815-4b8e-a348-fc8fb9e78a2c" providerId="ADAL" clId="{BED82364-A664-4568-A1AE-D5F50239BA76}" dt="2021-04-23T19:29:07.308" v="1103" actId="20577"/>
          <ac:spMkLst>
            <pc:docMk/>
            <pc:sldMk cId="282399625" sldId="274"/>
            <ac:spMk id="2" creationId="{00000000-0000-0000-0000-000000000000}"/>
          </ac:spMkLst>
        </pc:spChg>
      </pc:sldChg>
      <pc:sldChg chg="modSp mod">
        <pc:chgData name="Emily Carlow" userId="bb5c094f-4815-4b8e-a348-fc8fb9e78a2c" providerId="ADAL" clId="{BED82364-A664-4568-A1AE-D5F50239BA76}" dt="2021-04-23T19:08:39.529" v="871" actId="313"/>
        <pc:sldMkLst>
          <pc:docMk/>
          <pc:sldMk cId="2164231458" sldId="275"/>
        </pc:sldMkLst>
        <pc:spChg chg="mod">
          <ac:chgData name="Emily Carlow" userId="bb5c094f-4815-4b8e-a348-fc8fb9e78a2c" providerId="ADAL" clId="{BED82364-A664-4568-A1AE-D5F50239BA76}" dt="2021-04-23T19:08:39.529" v="871" actId="313"/>
          <ac:spMkLst>
            <pc:docMk/>
            <pc:sldMk cId="2164231458" sldId="275"/>
            <ac:spMk id="5" creationId="{B7729788-EDA3-49B2-8B56-03671CD73C7E}"/>
          </ac:spMkLst>
        </pc:spChg>
      </pc:sldChg>
      <pc:sldChg chg="addSp delSp modSp mod">
        <pc:chgData name="Emily Carlow" userId="bb5c094f-4815-4b8e-a348-fc8fb9e78a2c" providerId="ADAL" clId="{BED82364-A664-4568-A1AE-D5F50239BA76}" dt="2021-04-23T19:49:32.056" v="1240" actId="20577"/>
        <pc:sldMkLst>
          <pc:docMk/>
          <pc:sldMk cId="2089004303" sldId="276"/>
        </pc:sldMkLst>
        <pc:spChg chg="mod">
          <ac:chgData name="Emily Carlow" userId="bb5c094f-4815-4b8e-a348-fc8fb9e78a2c" providerId="ADAL" clId="{BED82364-A664-4568-A1AE-D5F50239BA76}" dt="2021-04-23T19:49:32.056" v="1240" actId="20577"/>
          <ac:spMkLst>
            <pc:docMk/>
            <pc:sldMk cId="2089004303" sldId="276"/>
            <ac:spMk id="2" creationId="{00000000-0000-0000-0000-000000000000}"/>
          </ac:spMkLst>
        </pc:spChg>
        <pc:picChg chg="del">
          <ac:chgData name="Emily Carlow" userId="bb5c094f-4815-4b8e-a348-fc8fb9e78a2c" providerId="ADAL" clId="{BED82364-A664-4568-A1AE-D5F50239BA76}" dt="2021-04-23T19:46:34.972" v="1194" actId="478"/>
          <ac:picMkLst>
            <pc:docMk/>
            <pc:sldMk cId="2089004303" sldId="276"/>
            <ac:picMk id="5" creationId="{ECB2D493-0FDB-48AF-9683-998A73869A24}"/>
          </ac:picMkLst>
        </pc:picChg>
        <pc:picChg chg="add mod">
          <ac:chgData name="Emily Carlow" userId="bb5c094f-4815-4b8e-a348-fc8fb9e78a2c" providerId="ADAL" clId="{BED82364-A664-4568-A1AE-D5F50239BA76}" dt="2021-04-23T19:49:16.181" v="1224" actId="1076"/>
          <ac:picMkLst>
            <pc:docMk/>
            <pc:sldMk cId="2089004303" sldId="276"/>
            <ac:picMk id="7" creationId="{74D20F2F-B45F-4D66-8218-E02F49333A39}"/>
          </ac:picMkLst>
        </pc:picChg>
      </pc:sldChg>
      <pc:sldChg chg="addSp delSp modSp mod">
        <pc:chgData name="Emily Carlow" userId="bb5c094f-4815-4b8e-a348-fc8fb9e78a2c" providerId="ADAL" clId="{BED82364-A664-4568-A1AE-D5F50239BA76}" dt="2021-04-23T19:49:51.287" v="1265" actId="20577"/>
        <pc:sldMkLst>
          <pc:docMk/>
          <pc:sldMk cId="1191759795" sldId="277"/>
        </pc:sldMkLst>
        <pc:spChg chg="mod">
          <ac:chgData name="Emily Carlow" userId="bb5c094f-4815-4b8e-a348-fc8fb9e78a2c" providerId="ADAL" clId="{BED82364-A664-4568-A1AE-D5F50239BA76}" dt="2021-04-23T19:49:51.287" v="1265" actId="20577"/>
          <ac:spMkLst>
            <pc:docMk/>
            <pc:sldMk cId="1191759795" sldId="277"/>
            <ac:spMk id="2" creationId="{00000000-0000-0000-0000-000000000000}"/>
          </ac:spMkLst>
        </pc:spChg>
        <pc:spChg chg="mod">
          <ac:chgData name="Emily Carlow" userId="bb5c094f-4815-4b8e-a348-fc8fb9e78a2c" providerId="ADAL" clId="{BED82364-A664-4568-A1AE-D5F50239BA76}" dt="2021-04-23T19:37:55.200" v="1182" actId="1076"/>
          <ac:spMkLst>
            <pc:docMk/>
            <pc:sldMk cId="1191759795" sldId="277"/>
            <ac:spMk id="3" creationId="{629BD0FC-F0AC-44DF-A144-925A89056A36}"/>
          </ac:spMkLst>
        </pc:spChg>
        <pc:picChg chg="add del mod">
          <ac:chgData name="Emily Carlow" userId="bb5c094f-4815-4b8e-a348-fc8fb9e78a2c" providerId="ADAL" clId="{BED82364-A664-4568-A1AE-D5F50239BA76}" dt="2021-04-23T19:38:30.237" v="1186" actId="478"/>
          <ac:picMkLst>
            <pc:docMk/>
            <pc:sldMk cId="1191759795" sldId="277"/>
            <ac:picMk id="6" creationId="{E8CD67AB-6F68-489B-9C2F-8AD76258BDFD}"/>
          </ac:picMkLst>
        </pc:picChg>
        <pc:picChg chg="add del mod">
          <ac:chgData name="Emily Carlow" userId="bb5c094f-4815-4b8e-a348-fc8fb9e78a2c" providerId="ADAL" clId="{BED82364-A664-4568-A1AE-D5F50239BA76}" dt="2021-04-23T19:46:15.006" v="1190" actId="478"/>
          <ac:picMkLst>
            <pc:docMk/>
            <pc:sldMk cId="1191759795" sldId="277"/>
            <ac:picMk id="7" creationId="{8B485A5E-29D2-4178-92B7-32BE5BADA48F}"/>
          </ac:picMkLst>
        </pc:picChg>
        <pc:picChg chg="del">
          <ac:chgData name="Emily Carlow" userId="bb5c094f-4815-4b8e-a348-fc8fb9e78a2c" providerId="ADAL" clId="{BED82364-A664-4568-A1AE-D5F50239BA76}" dt="2021-04-23T19:37:30.040" v="1156" actId="21"/>
          <ac:picMkLst>
            <pc:docMk/>
            <pc:sldMk cId="1191759795" sldId="277"/>
            <ac:picMk id="9" creationId="{D869B9C3-427D-466F-A403-659B5AAC7DDE}"/>
          </ac:picMkLst>
        </pc:picChg>
        <pc:picChg chg="add mod">
          <ac:chgData name="Emily Carlow" userId="bb5c094f-4815-4b8e-a348-fc8fb9e78a2c" providerId="ADAL" clId="{BED82364-A664-4568-A1AE-D5F50239BA76}" dt="2021-04-23T19:46:26.514" v="1193" actId="1076"/>
          <ac:picMkLst>
            <pc:docMk/>
            <pc:sldMk cId="1191759795" sldId="277"/>
            <ac:picMk id="10" creationId="{A1C4FA63-631E-4B53-BA77-F1983449E409}"/>
          </ac:picMkLst>
        </pc:picChg>
      </pc:sldChg>
      <pc:sldChg chg="addSp delSp modSp mod">
        <pc:chgData name="Emily Carlow" userId="bb5c094f-4815-4b8e-a348-fc8fb9e78a2c" providerId="ADAL" clId="{BED82364-A664-4568-A1AE-D5F50239BA76}" dt="2021-04-23T19:37:14.928" v="1155" actId="1076"/>
        <pc:sldMkLst>
          <pc:docMk/>
          <pc:sldMk cId="197608093" sldId="278"/>
        </pc:sldMkLst>
        <pc:spChg chg="mod">
          <ac:chgData name="Emily Carlow" userId="bb5c094f-4815-4b8e-a348-fc8fb9e78a2c" providerId="ADAL" clId="{BED82364-A664-4568-A1AE-D5F50239BA76}" dt="2021-04-23T19:30:29.448" v="1131" actId="20577"/>
          <ac:spMkLst>
            <pc:docMk/>
            <pc:sldMk cId="197608093" sldId="278"/>
            <ac:spMk id="2" creationId="{00000000-0000-0000-0000-000000000000}"/>
          </ac:spMkLst>
        </pc:spChg>
        <pc:graphicFrameChg chg="del">
          <ac:chgData name="Emily Carlow" userId="bb5c094f-4815-4b8e-a348-fc8fb9e78a2c" providerId="ADAL" clId="{BED82364-A664-4568-A1AE-D5F50239BA76}" dt="2021-04-23T19:30:21.083" v="1106" actId="478"/>
          <ac:graphicFrameMkLst>
            <pc:docMk/>
            <pc:sldMk cId="197608093" sldId="278"/>
            <ac:graphicFrameMk id="7" creationId="{A6724FFA-73F2-4731-B5C9-5E254B003D30}"/>
          </ac:graphicFrameMkLst>
        </pc:graphicFrameChg>
        <pc:picChg chg="add del mod">
          <ac:chgData name="Emily Carlow" userId="bb5c094f-4815-4b8e-a348-fc8fb9e78a2c" providerId="ADAL" clId="{BED82364-A664-4568-A1AE-D5F50239BA76}" dt="2021-04-23T19:34:07.172" v="1137" actId="478"/>
          <ac:picMkLst>
            <pc:docMk/>
            <pc:sldMk cId="197608093" sldId="278"/>
            <ac:picMk id="5" creationId="{F948F525-BF93-4CA5-B1F9-99105A9FC9BA}"/>
          </ac:picMkLst>
        </pc:picChg>
        <pc:picChg chg="add del mod">
          <ac:chgData name="Emily Carlow" userId="bb5c094f-4815-4b8e-a348-fc8fb9e78a2c" providerId="ADAL" clId="{BED82364-A664-4568-A1AE-D5F50239BA76}" dt="2021-04-23T19:35:11.500" v="1144" actId="21"/>
          <ac:picMkLst>
            <pc:docMk/>
            <pc:sldMk cId="197608093" sldId="278"/>
            <ac:picMk id="6" creationId="{DD3A46DD-711E-4F8D-B29F-81877636624C}"/>
          </ac:picMkLst>
        </pc:picChg>
        <pc:picChg chg="add del mod">
          <ac:chgData name="Emily Carlow" userId="bb5c094f-4815-4b8e-a348-fc8fb9e78a2c" providerId="ADAL" clId="{BED82364-A664-4568-A1AE-D5F50239BA76}" dt="2021-04-23T19:36:55.866" v="1150" actId="478"/>
          <ac:picMkLst>
            <pc:docMk/>
            <pc:sldMk cId="197608093" sldId="278"/>
            <ac:picMk id="8" creationId="{A1E81085-67D8-4F59-AE16-105630FDBA39}"/>
          </ac:picMkLst>
        </pc:picChg>
        <pc:picChg chg="add mod">
          <ac:chgData name="Emily Carlow" userId="bb5c094f-4815-4b8e-a348-fc8fb9e78a2c" providerId="ADAL" clId="{BED82364-A664-4568-A1AE-D5F50239BA76}" dt="2021-04-23T19:37:14.928" v="1155" actId="1076"/>
          <ac:picMkLst>
            <pc:docMk/>
            <pc:sldMk cId="197608093" sldId="278"/>
            <ac:picMk id="10" creationId="{875E4A3A-8C9E-4279-95DB-F6D6FF457F5C}"/>
          </ac:picMkLst>
        </pc:picChg>
      </pc:sldChg>
      <pc:sldChg chg="modSp mod">
        <pc:chgData name="Emily Carlow" userId="bb5c094f-4815-4b8e-a348-fc8fb9e78a2c" providerId="ADAL" clId="{BED82364-A664-4568-A1AE-D5F50239BA76}" dt="2021-04-23T19:20:40.013" v="1074" actId="20577"/>
        <pc:sldMkLst>
          <pc:docMk/>
          <pc:sldMk cId="3460058106" sldId="279"/>
        </pc:sldMkLst>
        <pc:spChg chg="mod">
          <ac:chgData name="Emily Carlow" userId="bb5c094f-4815-4b8e-a348-fc8fb9e78a2c" providerId="ADAL" clId="{BED82364-A664-4568-A1AE-D5F50239BA76}" dt="2021-04-23T19:19:00.560" v="1007" actId="20577"/>
          <ac:spMkLst>
            <pc:docMk/>
            <pc:sldMk cId="3460058106" sldId="279"/>
            <ac:spMk id="2" creationId="{00000000-0000-0000-0000-000000000000}"/>
          </ac:spMkLst>
        </pc:spChg>
        <pc:spChg chg="mod">
          <ac:chgData name="Emily Carlow" userId="bb5c094f-4815-4b8e-a348-fc8fb9e78a2c" providerId="ADAL" clId="{BED82364-A664-4568-A1AE-D5F50239BA76}" dt="2021-04-23T19:20:40.013" v="1074" actId="20577"/>
          <ac:spMkLst>
            <pc:docMk/>
            <pc:sldMk cId="3460058106" sldId="279"/>
            <ac:spMk id="3" creationId="{17F4F961-8ACA-4E2C-A444-8150EECC4DFB}"/>
          </ac:spMkLst>
        </pc:spChg>
      </pc:sldChg>
      <pc:sldChg chg="modSp new mod">
        <pc:chgData name="Emily Carlow" userId="bb5c094f-4815-4b8e-a348-fc8fb9e78a2c" providerId="ADAL" clId="{BED82364-A664-4568-A1AE-D5F50239BA76}" dt="2021-04-23T19:29:29.706" v="1105" actId="122"/>
        <pc:sldMkLst>
          <pc:docMk/>
          <pc:sldMk cId="1179845280" sldId="280"/>
        </pc:sldMkLst>
        <pc:spChg chg="mod">
          <ac:chgData name="Emily Carlow" userId="bb5c094f-4815-4b8e-a348-fc8fb9e78a2c" providerId="ADAL" clId="{BED82364-A664-4568-A1AE-D5F50239BA76}" dt="2021-04-23T19:29:29.706" v="1105" actId="122"/>
          <ac:spMkLst>
            <pc:docMk/>
            <pc:sldMk cId="1179845280" sldId="280"/>
            <ac:spMk id="2" creationId="{CF115AAF-4D07-4F39-91BE-111C793C8062}"/>
          </ac:spMkLst>
        </pc:spChg>
      </pc:sldChg>
      <pc:sldChg chg="addSp delSp modSp new mod">
        <pc:chgData name="Emily Carlow" userId="bb5c094f-4815-4b8e-a348-fc8fb9e78a2c" providerId="ADAL" clId="{BED82364-A664-4568-A1AE-D5F50239BA76}" dt="2021-04-25T21:53:12.471" v="2020" actId="208"/>
        <pc:sldMkLst>
          <pc:docMk/>
          <pc:sldMk cId="1593732696" sldId="281"/>
        </pc:sldMkLst>
        <pc:spChg chg="mod">
          <ac:chgData name="Emily Carlow" userId="bb5c094f-4815-4b8e-a348-fc8fb9e78a2c" providerId="ADAL" clId="{BED82364-A664-4568-A1AE-D5F50239BA76}" dt="2021-04-25T21:45:21.876" v="1553" actId="113"/>
          <ac:spMkLst>
            <pc:docMk/>
            <pc:sldMk cId="1593732696" sldId="281"/>
            <ac:spMk id="2" creationId="{E003CEDC-D2F0-49D7-AC0C-A2466B8E5E81}"/>
          </ac:spMkLst>
        </pc:spChg>
        <pc:spChg chg="del">
          <ac:chgData name="Emily Carlow" userId="bb5c094f-4815-4b8e-a348-fc8fb9e78a2c" providerId="ADAL" clId="{BED82364-A664-4568-A1AE-D5F50239BA76}" dt="2021-04-25T21:14:18.065" v="1327"/>
          <ac:spMkLst>
            <pc:docMk/>
            <pc:sldMk cId="1593732696" sldId="281"/>
            <ac:spMk id="3" creationId="{DB569820-D912-46B4-AAF0-1EEF9B8218EE}"/>
          </ac:spMkLst>
        </pc:spChg>
        <pc:picChg chg="add mod">
          <ac:chgData name="Emily Carlow" userId="bb5c094f-4815-4b8e-a348-fc8fb9e78a2c" providerId="ADAL" clId="{BED82364-A664-4568-A1AE-D5F50239BA76}" dt="2021-04-25T21:53:05.353" v="2018" actId="208"/>
          <ac:picMkLst>
            <pc:docMk/>
            <pc:sldMk cId="1593732696" sldId="281"/>
            <ac:picMk id="6" creationId="{06D178FE-B038-4B8D-BE00-C60324F8262C}"/>
          </ac:picMkLst>
        </pc:picChg>
        <pc:picChg chg="add mod">
          <ac:chgData name="Emily Carlow" userId="bb5c094f-4815-4b8e-a348-fc8fb9e78a2c" providerId="ADAL" clId="{BED82364-A664-4568-A1AE-D5F50239BA76}" dt="2021-04-25T21:53:09.726" v="2019" actId="208"/>
          <ac:picMkLst>
            <pc:docMk/>
            <pc:sldMk cId="1593732696" sldId="281"/>
            <ac:picMk id="8" creationId="{56C25118-C8C2-46C1-B358-AF68BC4C9CC8}"/>
          </ac:picMkLst>
        </pc:picChg>
        <pc:picChg chg="add mod">
          <ac:chgData name="Emily Carlow" userId="bb5c094f-4815-4b8e-a348-fc8fb9e78a2c" providerId="ADAL" clId="{BED82364-A664-4568-A1AE-D5F50239BA76}" dt="2021-04-25T21:53:12.471" v="2020" actId="208"/>
          <ac:picMkLst>
            <pc:docMk/>
            <pc:sldMk cId="1593732696" sldId="281"/>
            <ac:picMk id="10" creationId="{21167DEB-8980-486A-94D4-45806CE20AB4}"/>
          </ac:picMkLst>
        </pc:picChg>
      </pc:sldChg>
      <pc:sldChg chg="addSp delSp modSp mod">
        <pc:chgData name="Emily Carlow" userId="bb5c094f-4815-4b8e-a348-fc8fb9e78a2c" providerId="ADAL" clId="{BED82364-A664-4568-A1AE-D5F50239BA76}" dt="2021-04-25T21:53:26.793" v="2023" actId="208"/>
        <pc:sldMkLst>
          <pc:docMk/>
          <pc:sldMk cId="3021861622" sldId="284"/>
        </pc:sldMkLst>
        <pc:spChg chg="mod">
          <ac:chgData name="Emily Carlow" userId="bb5c094f-4815-4b8e-a348-fc8fb9e78a2c" providerId="ADAL" clId="{BED82364-A664-4568-A1AE-D5F50239BA76}" dt="2021-04-25T21:46:07.394" v="1611" actId="113"/>
          <ac:spMkLst>
            <pc:docMk/>
            <pc:sldMk cId="3021861622" sldId="284"/>
            <ac:spMk id="2" creationId="{998775C5-9AA5-4C9F-8672-A35B621FF713}"/>
          </ac:spMkLst>
        </pc:spChg>
        <pc:spChg chg="del">
          <ac:chgData name="Emily Carlow" userId="bb5c094f-4815-4b8e-a348-fc8fb9e78a2c" providerId="ADAL" clId="{BED82364-A664-4568-A1AE-D5F50239BA76}" dt="2021-04-25T21:18:02.426" v="1342"/>
          <ac:spMkLst>
            <pc:docMk/>
            <pc:sldMk cId="3021861622" sldId="284"/>
            <ac:spMk id="3" creationId="{BC320C24-6C8F-41FC-9658-FC38FBBD298C}"/>
          </ac:spMkLst>
        </pc:spChg>
        <pc:picChg chg="add mod">
          <ac:chgData name="Emily Carlow" userId="bb5c094f-4815-4b8e-a348-fc8fb9e78a2c" providerId="ADAL" clId="{BED82364-A664-4568-A1AE-D5F50239BA76}" dt="2021-04-25T21:53:21.110" v="2021" actId="208"/>
          <ac:picMkLst>
            <pc:docMk/>
            <pc:sldMk cId="3021861622" sldId="284"/>
            <ac:picMk id="6" creationId="{1F6957B5-5243-440C-BC65-1ED8DBD49C61}"/>
          </ac:picMkLst>
        </pc:picChg>
        <pc:picChg chg="add mod">
          <ac:chgData name="Emily Carlow" userId="bb5c094f-4815-4b8e-a348-fc8fb9e78a2c" providerId="ADAL" clId="{BED82364-A664-4568-A1AE-D5F50239BA76}" dt="2021-04-25T21:53:26.793" v="2023" actId="208"/>
          <ac:picMkLst>
            <pc:docMk/>
            <pc:sldMk cId="3021861622" sldId="284"/>
            <ac:picMk id="8" creationId="{420147DC-7B10-4D43-94C2-13EDA354C9E0}"/>
          </ac:picMkLst>
        </pc:picChg>
        <pc:picChg chg="add del mod">
          <ac:chgData name="Emily Carlow" userId="bb5c094f-4815-4b8e-a348-fc8fb9e78a2c" providerId="ADAL" clId="{BED82364-A664-4568-A1AE-D5F50239BA76}" dt="2021-04-25T21:29:01.797" v="1426" actId="21"/>
          <ac:picMkLst>
            <pc:docMk/>
            <pc:sldMk cId="3021861622" sldId="284"/>
            <ac:picMk id="10" creationId="{333F1A78-CDB1-472D-88E6-39558C3089AF}"/>
          </ac:picMkLst>
        </pc:picChg>
        <pc:picChg chg="add mod">
          <ac:chgData name="Emily Carlow" userId="bb5c094f-4815-4b8e-a348-fc8fb9e78a2c" providerId="ADAL" clId="{BED82364-A664-4568-A1AE-D5F50239BA76}" dt="2021-04-25T21:53:23.570" v="2022" actId="208"/>
          <ac:picMkLst>
            <pc:docMk/>
            <pc:sldMk cId="3021861622" sldId="284"/>
            <ac:picMk id="12" creationId="{D99DF7C3-65ED-4E85-80E9-9EFDCC7E4876}"/>
          </ac:picMkLst>
        </pc:picChg>
      </pc:sldChg>
      <pc:sldChg chg="addSp delSp modSp mod">
        <pc:chgData name="Emily Carlow" userId="bb5c094f-4815-4b8e-a348-fc8fb9e78a2c" providerId="ADAL" clId="{BED82364-A664-4568-A1AE-D5F50239BA76}" dt="2021-04-25T22:00:42.161" v="2060" actId="122"/>
        <pc:sldMkLst>
          <pc:docMk/>
          <pc:sldMk cId="3573308736" sldId="285"/>
        </pc:sldMkLst>
        <pc:spChg chg="mod">
          <ac:chgData name="Emily Carlow" userId="bb5c094f-4815-4b8e-a348-fc8fb9e78a2c" providerId="ADAL" clId="{BED82364-A664-4568-A1AE-D5F50239BA76}" dt="2021-04-25T22:00:42.161" v="2060" actId="122"/>
          <ac:spMkLst>
            <pc:docMk/>
            <pc:sldMk cId="3573308736" sldId="285"/>
            <ac:spMk id="2" creationId="{F091B9D3-398A-4CBF-8F23-2D58D80D0582}"/>
          </ac:spMkLst>
        </pc:spChg>
        <pc:spChg chg="del">
          <ac:chgData name="Emily Carlow" userId="bb5c094f-4815-4b8e-a348-fc8fb9e78a2c" providerId="ADAL" clId="{BED82364-A664-4568-A1AE-D5F50239BA76}" dt="2021-04-25T21:19:23.607" v="1356"/>
          <ac:spMkLst>
            <pc:docMk/>
            <pc:sldMk cId="3573308736" sldId="285"/>
            <ac:spMk id="3" creationId="{A4CC0A17-918C-4EB9-877E-2004FC2DA655}"/>
          </ac:spMkLst>
        </pc:spChg>
        <pc:picChg chg="add mod">
          <ac:chgData name="Emily Carlow" userId="bb5c094f-4815-4b8e-a348-fc8fb9e78a2c" providerId="ADAL" clId="{BED82364-A664-4568-A1AE-D5F50239BA76}" dt="2021-04-25T21:53:34.803" v="2025" actId="208"/>
          <ac:picMkLst>
            <pc:docMk/>
            <pc:sldMk cId="3573308736" sldId="285"/>
            <ac:picMk id="6" creationId="{19B35369-AF97-4F33-8B6D-E78B95595001}"/>
          </ac:picMkLst>
        </pc:picChg>
        <pc:picChg chg="add mod">
          <ac:chgData name="Emily Carlow" userId="bb5c094f-4815-4b8e-a348-fc8fb9e78a2c" providerId="ADAL" clId="{BED82364-A664-4568-A1AE-D5F50239BA76}" dt="2021-04-25T21:53:37.141" v="2026" actId="208"/>
          <ac:picMkLst>
            <pc:docMk/>
            <pc:sldMk cId="3573308736" sldId="285"/>
            <ac:picMk id="8" creationId="{4A3C218D-8A2C-4C7A-A63C-85839C7D4444}"/>
          </ac:picMkLst>
        </pc:picChg>
        <pc:picChg chg="add del mod">
          <ac:chgData name="Emily Carlow" userId="bb5c094f-4815-4b8e-a348-fc8fb9e78a2c" providerId="ADAL" clId="{BED82364-A664-4568-A1AE-D5F50239BA76}" dt="2021-04-25T21:28:20.843" v="1418" actId="21"/>
          <ac:picMkLst>
            <pc:docMk/>
            <pc:sldMk cId="3573308736" sldId="285"/>
            <ac:picMk id="10" creationId="{B10B2E6D-8161-43B9-B14D-683E77911FD5}"/>
          </ac:picMkLst>
        </pc:picChg>
        <pc:picChg chg="add mod">
          <ac:chgData name="Emily Carlow" userId="bb5c094f-4815-4b8e-a348-fc8fb9e78a2c" providerId="ADAL" clId="{BED82364-A664-4568-A1AE-D5F50239BA76}" dt="2021-04-25T21:53:32.486" v="2024" actId="208"/>
          <ac:picMkLst>
            <pc:docMk/>
            <pc:sldMk cId="3573308736" sldId="285"/>
            <ac:picMk id="12" creationId="{863A51B8-0984-490E-9B4E-97F308DEFC58}"/>
          </ac:picMkLst>
        </pc:picChg>
      </pc:sldChg>
      <pc:sldChg chg="addSp delSp modSp mod">
        <pc:chgData name="Emily Carlow" userId="bb5c094f-4815-4b8e-a348-fc8fb9e78a2c" providerId="ADAL" clId="{BED82364-A664-4568-A1AE-D5F50239BA76}" dt="2021-04-25T22:00:49.846" v="2061" actId="122"/>
        <pc:sldMkLst>
          <pc:docMk/>
          <pc:sldMk cId="2700944323" sldId="286"/>
        </pc:sldMkLst>
        <pc:spChg chg="mod">
          <ac:chgData name="Emily Carlow" userId="bb5c094f-4815-4b8e-a348-fc8fb9e78a2c" providerId="ADAL" clId="{BED82364-A664-4568-A1AE-D5F50239BA76}" dt="2021-04-25T22:00:49.846" v="2061" actId="122"/>
          <ac:spMkLst>
            <pc:docMk/>
            <pc:sldMk cId="2700944323" sldId="286"/>
            <ac:spMk id="2" creationId="{6A072D96-A22E-4D61-8630-6370AD8F914C}"/>
          </ac:spMkLst>
        </pc:spChg>
        <pc:spChg chg="del">
          <ac:chgData name="Emily Carlow" userId="bb5c094f-4815-4b8e-a348-fc8fb9e78a2c" providerId="ADAL" clId="{BED82364-A664-4568-A1AE-D5F50239BA76}" dt="2021-04-25T21:22:37.701" v="1377"/>
          <ac:spMkLst>
            <pc:docMk/>
            <pc:sldMk cId="2700944323" sldId="286"/>
            <ac:spMk id="3" creationId="{7FF03339-43F9-4E29-A40B-5E8C54FCFF0C}"/>
          </ac:spMkLst>
        </pc:spChg>
        <pc:picChg chg="add mod">
          <ac:chgData name="Emily Carlow" userId="bb5c094f-4815-4b8e-a348-fc8fb9e78a2c" providerId="ADAL" clId="{BED82364-A664-4568-A1AE-D5F50239BA76}" dt="2021-04-25T21:53:48.593" v="2028" actId="208"/>
          <ac:picMkLst>
            <pc:docMk/>
            <pc:sldMk cId="2700944323" sldId="286"/>
            <ac:picMk id="6" creationId="{5A6D4244-6FFE-4B32-B1C0-D3ECAC39C871}"/>
          </ac:picMkLst>
        </pc:picChg>
        <pc:picChg chg="add del mod">
          <ac:chgData name="Emily Carlow" userId="bb5c094f-4815-4b8e-a348-fc8fb9e78a2c" providerId="ADAL" clId="{BED82364-A664-4568-A1AE-D5F50239BA76}" dt="2021-04-25T21:37:13.787" v="1488" actId="21"/>
          <ac:picMkLst>
            <pc:docMk/>
            <pc:sldMk cId="2700944323" sldId="286"/>
            <ac:picMk id="8" creationId="{67A9D8C2-A2E5-40E8-8864-58095C0D94F5}"/>
          </ac:picMkLst>
        </pc:picChg>
        <pc:picChg chg="add mod">
          <ac:chgData name="Emily Carlow" userId="bb5c094f-4815-4b8e-a348-fc8fb9e78a2c" providerId="ADAL" clId="{BED82364-A664-4568-A1AE-D5F50239BA76}" dt="2021-04-25T21:53:46.385" v="2027" actId="208"/>
          <ac:picMkLst>
            <pc:docMk/>
            <pc:sldMk cId="2700944323" sldId="286"/>
            <ac:picMk id="10" creationId="{2747FD32-1ECA-4AEB-90BA-8BFEBD4B039B}"/>
          </ac:picMkLst>
        </pc:picChg>
      </pc:sldChg>
      <pc:sldChg chg="addSp delSp modSp mod">
        <pc:chgData name="Emily Carlow" userId="bb5c094f-4815-4b8e-a348-fc8fb9e78a2c" providerId="ADAL" clId="{BED82364-A664-4568-A1AE-D5F50239BA76}" dt="2021-04-25T22:00:58.928" v="2063" actId="122"/>
        <pc:sldMkLst>
          <pc:docMk/>
          <pc:sldMk cId="1961738167" sldId="287"/>
        </pc:sldMkLst>
        <pc:spChg chg="mod">
          <ac:chgData name="Emily Carlow" userId="bb5c094f-4815-4b8e-a348-fc8fb9e78a2c" providerId="ADAL" clId="{BED82364-A664-4568-A1AE-D5F50239BA76}" dt="2021-04-25T22:00:58.928" v="2063" actId="122"/>
          <ac:spMkLst>
            <pc:docMk/>
            <pc:sldMk cId="1961738167" sldId="287"/>
            <ac:spMk id="2" creationId="{CDD8454F-1BA4-4D22-8CB0-15921309D9D0}"/>
          </ac:spMkLst>
        </pc:spChg>
        <pc:spChg chg="del">
          <ac:chgData name="Emily Carlow" userId="bb5c094f-4815-4b8e-a348-fc8fb9e78a2c" providerId="ADAL" clId="{BED82364-A664-4568-A1AE-D5F50239BA76}" dt="2021-04-25T21:24:45.138" v="1389"/>
          <ac:spMkLst>
            <pc:docMk/>
            <pc:sldMk cId="1961738167" sldId="287"/>
            <ac:spMk id="3" creationId="{6DA60F21-B3B5-41C7-9021-2CE8B8F92B10}"/>
          </ac:spMkLst>
        </pc:spChg>
        <pc:picChg chg="add mod">
          <ac:chgData name="Emily Carlow" userId="bb5c094f-4815-4b8e-a348-fc8fb9e78a2c" providerId="ADAL" clId="{BED82364-A664-4568-A1AE-D5F50239BA76}" dt="2021-04-25T21:54:02.630" v="2031" actId="208"/>
          <ac:picMkLst>
            <pc:docMk/>
            <pc:sldMk cId="1961738167" sldId="287"/>
            <ac:picMk id="6" creationId="{C646F734-EF59-4014-AEDC-EA015651F133}"/>
          </ac:picMkLst>
        </pc:picChg>
      </pc:sldChg>
      <pc:sldChg chg="addSp delSp modSp mod">
        <pc:chgData name="Emily Carlow" userId="bb5c094f-4815-4b8e-a348-fc8fb9e78a2c" providerId="ADAL" clId="{BED82364-A664-4568-A1AE-D5F50239BA76}" dt="2021-04-25T22:01:02.826" v="2064" actId="122"/>
        <pc:sldMkLst>
          <pc:docMk/>
          <pc:sldMk cId="2452216149" sldId="288"/>
        </pc:sldMkLst>
        <pc:spChg chg="mod">
          <ac:chgData name="Emily Carlow" userId="bb5c094f-4815-4b8e-a348-fc8fb9e78a2c" providerId="ADAL" clId="{BED82364-A664-4568-A1AE-D5F50239BA76}" dt="2021-04-25T22:01:02.826" v="2064" actId="122"/>
          <ac:spMkLst>
            <pc:docMk/>
            <pc:sldMk cId="2452216149" sldId="288"/>
            <ac:spMk id="2" creationId="{84138CB8-D939-45A8-9B15-75B6F08453A4}"/>
          </ac:spMkLst>
        </pc:spChg>
        <pc:spChg chg="del">
          <ac:chgData name="Emily Carlow" userId="bb5c094f-4815-4b8e-a348-fc8fb9e78a2c" providerId="ADAL" clId="{BED82364-A664-4568-A1AE-D5F50239BA76}" dt="2021-04-25T21:25:17.119" v="1392"/>
          <ac:spMkLst>
            <pc:docMk/>
            <pc:sldMk cId="2452216149" sldId="288"/>
            <ac:spMk id="3" creationId="{9364F5A5-3CD5-486E-AD7C-CAA9F0EAED8B}"/>
          </ac:spMkLst>
        </pc:spChg>
        <pc:picChg chg="add mod">
          <ac:chgData name="Emily Carlow" userId="bb5c094f-4815-4b8e-a348-fc8fb9e78a2c" providerId="ADAL" clId="{BED82364-A664-4568-A1AE-D5F50239BA76}" dt="2021-04-25T21:54:08.189" v="2032" actId="208"/>
          <ac:picMkLst>
            <pc:docMk/>
            <pc:sldMk cId="2452216149" sldId="288"/>
            <ac:picMk id="6" creationId="{4405882F-C4C4-4974-97CF-602AD6F001FF}"/>
          </ac:picMkLst>
        </pc:picChg>
      </pc:sldChg>
      <pc:sldChg chg="addSp delSp modSp mod">
        <pc:chgData name="Emily Carlow" userId="bb5c094f-4815-4b8e-a348-fc8fb9e78a2c" providerId="ADAL" clId="{BED82364-A664-4568-A1AE-D5F50239BA76}" dt="2021-04-25T22:01:08.549" v="2065" actId="122"/>
        <pc:sldMkLst>
          <pc:docMk/>
          <pc:sldMk cId="270580670" sldId="289"/>
        </pc:sldMkLst>
        <pc:spChg chg="mod">
          <ac:chgData name="Emily Carlow" userId="bb5c094f-4815-4b8e-a348-fc8fb9e78a2c" providerId="ADAL" clId="{BED82364-A664-4568-A1AE-D5F50239BA76}" dt="2021-04-25T22:01:08.549" v="2065" actId="122"/>
          <ac:spMkLst>
            <pc:docMk/>
            <pc:sldMk cId="270580670" sldId="289"/>
            <ac:spMk id="2" creationId="{4EFFE6E9-3E84-4EE1-B00E-CCA393AFAAE4}"/>
          </ac:spMkLst>
        </pc:spChg>
        <pc:spChg chg="del">
          <ac:chgData name="Emily Carlow" userId="bb5c094f-4815-4b8e-a348-fc8fb9e78a2c" providerId="ADAL" clId="{BED82364-A664-4568-A1AE-D5F50239BA76}" dt="2021-04-25T21:25:27.221" v="1395"/>
          <ac:spMkLst>
            <pc:docMk/>
            <pc:sldMk cId="270580670" sldId="289"/>
            <ac:spMk id="3" creationId="{6025D1C1-C2AA-4350-B9E0-922764108B63}"/>
          </ac:spMkLst>
        </pc:spChg>
        <pc:picChg chg="add mod">
          <ac:chgData name="Emily Carlow" userId="bb5c094f-4815-4b8e-a348-fc8fb9e78a2c" providerId="ADAL" clId="{BED82364-A664-4568-A1AE-D5F50239BA76}" dt="2021-04-25T21:54:12.607" v="2033" actId="208"/>
          <ac:picMkLst>
            <pc:docMk/>
            <pc:sldMk cId="270580670" sldId="289"/>
            <ac:picMk id="6" creationId="{5E57BEFD-9299-4933-9CF3-E4A0DE26F976}"/>
          </ac:picMkLst>
        </pc:picChg>
      </pc:sldChg>
      <pc:sldChg chg="addSp delSp modSp mod">
        <pc:chgData name="Emily Carlow" userId="bb5c094f-4815-4b8e-a348-fc8fb9e78a2c" providerId="ADAL" clId="{BED82364-A664-4568-A1AE-D5F50239BA76}" dt="2021-04-25T22:01:17.712" v="2066" actId="122"/>
        <pc:sldMkLst>
          <pc:docMk/>
          <pc:sldMk cId="3593942489" sldId="290"/>
        </pc:sldMkLst>
        <pc:spChg chg="mod">
          <ac:chgData name="Emily Carlow" userId="bb5c094f-4815-4b8e-a348-fc8fb9e78a2c" providerId="ADAL" clId="{BED82364-A664-4568-A1AE-D5F50239BA76}" dt="2021-04-25T22:01:17.712" v="2066" actId="122"/>
          <ac:spMkLst>
            <pc:docMk/>
            <pc:sldMk cId="3593942489" sldId="290"/>
            <ac:spMk id="2" creationId="{92902F1D-6CC4-433E-A24A-388F1A32DD98}"/>
          </ac:spMkLst>
        </pc:spChg>
        <pc:spChg chg="del">
          <ac:chgData name="Emily Carlow" userId="bb5c094f-4815-4b8e-a348-fc8fb9e78a2c" providerId="ADAL" clId="{BED82364-A664-4568-A1AE-D5F50239BA76}" dt="2021-04-25T21:25:53.135" v="1398"/>
          <ac:spMkLst>
            <pc:docMk/>
            <pc:sldMk cId="3593942489" sldId="290"/>
            <ac:spMk id="3" creationId="{7FDC6D83-484F-444B-81EF-5EF5B640751D}"/>
          </ac:spMkLst>
        </pc:spChg>
        <pc:spChg chg="add del mod">
          <ac:chgData name="Emily Carlow" userId="bb5c094f-4815-4b8e-a348-fc8fb9e78a2c" providerId="ADAL" clId="{BED82364-A664-4568-A1AE-D5F50239BA76}" dt="2021-04-25T21:30:48.045" v="1441"/>
          <ac:spMkLst>
            <pc:docMk/>
            <pc:sldMk cId="3593942489" sldId="290"/>
            <ac:spMk id="10" creationId="{814DA5DE-3DAA-419A-83A6-D8E34EB7BD97}"/>
          </ac:spMkLst>
        </pc:spChg>
        <pc:picChg chg="add del mod">
          <ac:chgData name="Emily Carlow" userId="bb5c094f-4815-4b8e-a348-fc8fb9e78a2c" providerId="ADAL" clId="{BED82364-A664-4568-A1AE-D5F50239BA76}" dt="2021-04-25T21:30:35.596" v="1440" actId="21"/>
          <ac:picMkLst>
            <pc:docMk/>
            <pc:sldMk cId="3593942489" sldId="290"/>
            <ac:picMk id="6" creationId="{6832F6F7-91C2-465A-AD50-EFBA90F81749}"/>
          </ac:picMkLst>
        </pc:picChg>
        <pc:picChg chg="add del mod">
          <ac:chgData name="Emily Carlow" userId="bb5c094f-4815-4b8e-a348-fc8fb9e78a2c" providerId="ADAL" clId="{BED82364-A664-4568-A1AE-D5F50239BA76}" dt="2021-04-25T21:30:30.803" v="1439" actId="21"/>
          <ac:picMkLst>
            <pc:docMk/>
            <pc:sldMk cId="3593942489" sldId="290"/>
            <ac:picMk id="8" creationId="{29F5A6EE-B4C4-4497-A5EA-96A4EB99858C}"/>
          </ac:picMkLst>
        </pc:picChg>
        <pc:picChg chg="add mod">
          <ac:chgData name="Emily Carlow" userId="bb5c094f-4815-4b8e-a348-fc8fb9e78a2c" providerId="ADAL" clId="{BED82364-A664-4568-A1AE-D5F50239BA76}" dt="2021-04-25T21:54:21.667" v="2034" actId="208"/>
          <ac:picMkLst>
            <pc:docMk/>
            <pc:sldMk cId="3593942489" sldId="290"/>
            <ac:picMk id="12" creationId="{FD136C77-A090-4EE3-92DF-A78F9E78E31A}"/>
          </ac:picMkLst>
        </pc:picChg>
      </pc:sldChg>
      <pc:sldChg chg="addSp delSp modSp mod">
        <pc:chgData name="Emily Carlow" userId="bb5c094f-4815-4b8e-a348-fc8fb9e78a2c" providerId="ADAL" clId="{BED82364-A664-4568-A1AE-D5F50239BA76}" dt="2021-04-25T22:01:53.109" v="2074" actId="122"/>
        <pc:sldMkLst>
          <pc:docMk/>
          <pc:sldMk cId="3208458485" sldId="291"/>
        </pc:sldMkLst>
        <pc:spChg chg="mod">
          <ac:chgData name="Emily Carlow" userId="bb5c094f-4815-4b8e-a348-fc8fb9e78a2c" providerId="ADAL" clId="{BED82364-A664-4568-A1AE-D5F50239BA76}" dt="2021-04-25T22:01:53.109" v="2074" actId="122"/>
          <ac:spMkLst>
            <pc:docMk/>
            <pc:sldMk cId="3208458485" sldId="291"/>
            <ac:spMk id="2" creationId="{3B4EE159-927B-4716-AB09-61377B9445A8}"/>
          </ac:spMkLst>
        </pc:spChg>
        <pc:spChg chg="del">
          <ac:chgData name="Emily Carlow" userId="bb5c094f-4815-4b8e-a348-fc8fb9e78a2c" providerId="ADAL" clId="{BED82364-A664-4568-A1AE-D5F50239BA76}" dt="2021-04-25T21:31:07.135" v="1444"/>
          <ac:spMkLst>
            <pc:docMk/>
            <pc:sldMk cId="3208458485" sldId="291"/>
            <ac:spMk id="3" creationId="{355A31BA-3361-40EC-88F4-2516B3957E16}"/>
          </ac:spMkLst>
        </pc:spChg>
        <pc:spChg chg="add del mod">
          <ac:chgData name="Emily Carlow" userId="bb5c094f-4815-4b8e-a348-fc8fb9e78a2c" providerId="ADAL" clId="{BED82364-A664-4568-A1AE-D5F50239BA76}" dt="2021-04-25T21:43:26.144" v="1500" actId="21"/>
          <ac:spMkLst>
            <pc:docMk/>
            <pc:sldMk cId="3208458485" sldId="291"/>
            <ac:spMk id="10" creationId="{CBA26E07-4DE9-490F-A7AB-8A5016605AF2}"/>
          </ac:spMkLst>
        </pc:spChg>
        <pc:picChg chg="add del mod">
          <ac:chgData name="Emily Carlow" userId="bb5c094f-4815-4b8e-a348-fc8fb9e78a2c" providerId="ADAL" clId="{BED82364-A664-4568-A1AE-D5F50239BA76}" dt="2021-04-25T21:54:25.986" v="2035" actId="208"/>
          <ac:picMkLst>
            <pc:docMk/>
            <pc:sldMk cId="3208458485" sldId="291"/>
            <ac:picMk id="6" creationId="{9BDB2A12-8936-4985-848E-947E706E7056}"/>
          </ac:picMkLst>
        </pc:picChg>
        <pc:picChg chg="add mod">
          <ac:chgData name="Emily Carlow" userId="bb5c094f-4815-4b8e-a348-fc8fb9e78a2c" providerId="ADAL" clId="{BED82364-A664-4568-A1AE-D5F50239BA76}" dt="2021-04-25T21:54:28.593" v="2036" actId="208"/>
          <ac:picMkLst>
            <pc:docMk/>
            <pc:sldMk cId="3208458485" sldId="291"/>
            <ac:picMk id="8" creationId="{F71B6E9F-8BC9-4378-A92F-EC67589936DE}"/>
          </ac:picMkLst>
        </pc:picChg>
      </pc:sldChg>
      <pc:sldChg chg="addSp delSp modSp mod">
        <pc:chgData name="Emily Carlow" userId="bb5c094f-4815-4b8e-a348-fc8fb9e78a2c" providerId="ADAL" clId="{BED82364-A664-4568-A1AE-D5F50239BA76}" dt="2021-04-25T22:03:16.461" v="2083" actId="122"/>
        <pc:sldMkLst>
          <pc:docMk/>
          <pc:sldMk cId="2542923075" sldId="292"/>
        </pc:sldMkLst>
        <pc:spChg chg="mod">
          <ac:chgData name="Emily Carlow" userId="bb5c094f-4815-4b8e-a348-fc8fb9e78a2c" providerId="ADAL" clId="{BED82364-A664-4568-A1AE-D5F50239BA76}" dt="2021-04-25T22:03:16.461" v="2083" actId="122"/>
          <ac:spMkLst>
            <pc:docMk/>
            <pc:sldMk cId="2542923075" sldId="292"/>
            <ac:spMk id="2" creationId="{DFC43F2D-F323-4874-8778-3FE324AAC89B}"/>
          </ac:spMkLst>
        </pc:spChg>
        <pc:spChg chg="del">
          <ac:chgData name="Emily Carlow" userId="bb5c094f-4815-4b8e-a348-fc8fb9e78a2c" providerId="ADAL" clId="{BED82364-A664-4568-A1AE-D5F50239BA76}" dt="2021-04-25T21:32:02.663" v="1452"/>
          <ac:spMkLst>
            <pc:docMk/>
            <pc:sldMk cId="2542923075" sldId="292"/>
            <ac:spMk id="3" creationId="{1046A19D-73F0-4601-B41C-4936F5A243D3}"/>
          </ac:spMkLst>
        </pc:spChg>
        <pc:picChg chg="add mod">
          <ac:chgData name="Emily Carlow" userId="bb5c094f-4815-4b8e-a348-fc8fb9e78a2c" providerId="ADAL" clId="{BED82364-A664-4568-A1AE-D5F50239BA76}" dt="2021-04-25T21:54:35.202" v="2037" actId="208"/>
          <ac:picMkLst>
            <pc:docMk/>
            <pc:sldMk cId="2542923075" sldId="292"/>
            <ac:picMk id="6" creationId="{508320F9-C18B-4D33-8F23-208493367975}"/>
          </ac:picMkLst>
        </pc:picChg>
        <pc:picChg chg="add mod">
          <ac:chgData name="Emily Carlow" userId="bb5c094f-4815-4b8e-a348-fc8fb9e78a2c" providerId="ADAL" clId="{BED82364-A664-4568-A1AE-D5F50239BA76}" dt="2021-04-25T21:54:37.974" v="2038" actId="208"/>
          <ac:picMkLst>
            <pc:docMk/>
            <pc:sldMk cId="2542923075" sldId="292"/>
            <ac:picMk id="8" creationId="{F709A23B-B966-4512-9768-68434A774576}"/>
          </ac:picMkLst>
        </pc:picChg>
        <pc:picChg chg="add mod">
          <ac:chgData name="Emily Carlow" userId="bb5c094f-4815-4b8e-a348-fc8fb9e78a2c" providerId="ADAL" clId="{BED82364-A664-4568-A1AE-D5F50239BA76}" dt="2021-04-25T21:54:40.497" v="2039" actId="208"/>
          <ac:picMkLst>
            <pc:docMk/>
            <pc:sldMk cId="2542923075" sldId="292"/>
            <ac:picMk id="10" creationId="{9ED370BF-B35E-42B1-B7EF-9B58CD8EDFFA}"/>
          </ac:picMkLst>
        </pc:picChg>
      </pc:sldChg>
      <pc:sldChg chg="addSp delSp modSp mod">
        <pc:chgData name="Emily Carlow" userId="bb5c094f-4815-4b8e-a348-fc8fb9e78a2c" providerId="ADAL" clId="{BED82364-A664-4568-A1AE-D5F50239BA76}" dt="2021-04-25T22:00:06.242" v="2057" actId="122"/>
        <pc:sldMkLst>
          <pc:docMk/>
          <pc:sldMk cId="1648754576" sldId="293"/>
        </pc:sldMkLst>
        <pc:spChg chg="mod">
          <ac:chgData name="Emily Carlow" userId="bb5c094f-4815-4b8e-a348-fc8fb9e78a2c" providerId="ADAL" clId="{BED82364-A664-4568-A1AE-D5F50239BA76}" dt="2021-04-25T22:00:06.242" v="2057" actId="122"/>
          <ac:spMkLst>
            <pc:docMk/>
            <pc:sldMk cId="1648754576" sldId="293"/>
            <ac:spMk id="2" creationId="{EBD2F68E-1AE0-4358-8322-8CE0513913BA}"/>
          </ac:spMkLst>
        </pc:spChg>
        <pc:spChg chg="del">
          <ac:chgData name="Emily Carlow" userId="bb5c094f-4815-4b8e-a348-fc8fb9e78a2c" providerId="ADAL" clId="{BED82364-A664-4568-A1AE-D5F50239BA76}" dt="2021-04-25T21:32:47.517" v="1465"/>
          <ac:spMkLst>
            <pc:docMk/>
            <pc:sldMk cId="1648754576" sldId="293"/>
            <ac:spMk id="3" creationId="{F3A0E757-8FA5-4D85-A460-6A5B98EAB945}"/>
          </ac:spMkLst>
        </pc:spChg>
        <pc:picChg chg="add mod">
          <ac:chgData name="Emily Carlow" userId="bb5c094f-4815-4b8e-a348-fc8fb9e78a2c" providerId="ADAL" clId="{BED82364-A664-4568-A1AE-D5F50239BA76}" dt="2021-04-25T21:54:45.301" v="2040" actId="208"/>
          <ac:picMkLst>
            <pc:docMk/>
            <pc:sldMk cId="1648754576" sldId="293"/>
            <ac:picMk id="6" creationId="{2FB881AF-E5EA-421D-820C-8802746C1FFE}"/>
          </ac:picMkLst>
        </pc:picChg>
        <pc:picChg chg="add mod">
          <ac:chgData name="Emily Carlow" userId="bb5c094f-4815-4b8e-a348-fc8fb9e78a2c" providerId="ADAL" clId="{BED82364-A664-4568-A1AE-D5F50239BA76}" dt="2021-04-25T21:54:47.605" v="2041" actId="208"/>
          <ac:picMkLst>
            <pc:docMk/>
            <pc:sldMk cId="1648754576" sldId="293"/>
            <ac:picMk id="8" creationId="{39DDD687-F0E0-4224-830A-3E7BE48D8231}"/>
          </ac:picMkLst>
        </pc:picChg>
      </pc:sldChg>
      <pc:sldChg chg="addSp delSp modSp mod">
        <pc:chgData name="Emily Carlow" userId="bb5c094f-4815-4b8e-a348-fc8fb9e78a2c" providerId="ADAL" clId="{BED82364-A664-4568-A1AE-D5F50239BA76}" dt="2021-04-25T21:59:53.875" v="2052" actId="20577"/>
        <pc:sldMkLst>
          <pc:docMk/>
          <pc:sldMk cId="2667266159" sldId="294"/>
        </pc:sldMkLst>
        <pc:spChg chg="mod">
          <ac:chgData name="Emily Carlow" userId="bb5c094f-4815-4b8e-a348-fc8fb9e78a2c" providerId="ADAL" clId="{BED82364-A664-4568-A1AE-D5F50239BA76}" dt="2021-04-25T21:59:53.875" v="2052" actId="20577"/>
          <ac:spMkLst>
            <pc:docMk/>
            <pc:sldMk cId="2667266159" sldId="294"/>
            <ac:spMk id="2" creationId="{47E96022-37D1-4CCC-AB95-8311855A4F84}"/>
          </ac:spMkLst>
        </pc:spChg>
        <pc:spChg chg="del">
          <ac:chgData name="Emily Carlow" userId="bb5c094f-4815-4b8e-a348-fc8fb9e78a2c" providerId="ADAL" clId="{BED82364-A664-4568-A1AE-D5F50239BA76}" dt="2021-04-25T21:32:59.487" v="1468"/>
          <ac:spMkLst>
            <pc:docMk/>
            <pc:sldMk cId="2667266159" sldId="294"/>
            <ac:spMk id="3" creationId="{83BDAE79-D087-4D58-8189-A13743395EB9}"/>
          </ac:spMkLst>
        </pc:spChg>
        <pc:spChg chg="add del mod">
          <ac:chgData name="Emily Carlow" userId="bb5c094f-4815-4b8e-a348-fc8fb9e78a2c" providerId="ADAL" clId="{BED82364-A664-4568-A1AE-D5F50239BA76}" dt="2021-04-25T21:34:00.474" v="1478"/>
          <ac:spMkLst>
            <pc:docMk/>
            <pc:sldMk cId="2667266159" sldId="294"/>
            <ac:spMk id="8" creationId="{BEF7E6F7-8464-4C37-9264-437CD0871786}"/>
          </ac:spMkLst>
        </pc:spChg>
        <pc:picChg chg="add del mod">
          <ac:chgData name="Emily Carlow" userId="bb5c094f-4815-4b8e-a348-fc8fb9e78a2c" providerId="ADAL" clId="{BED82364-A664-4568-A1AE-D5F50239BA76}" dt="2021-04-25T21:33:09.488" v="1471" actId="21"/>
          <ac:picMkLst>
            <pc:docMk/>
            <pc:sldMk cId="2667266159" sldId="294"/>
            <ac:picMk id="6" creationId="{6C9DB822-F106-4BC8-940C-5333B4478FE0}"/>
          </ac:picMkLst>
        </pc:picChg>
        <pc:picChg chg="add mod">
          <ac:chgData name="Emily Carlow" userId="bb5c094f-4815-4b8e-a348-fc8fb9e78a2c" providerId="ADAL" clId="{BED82364-A664-4568-A1AE-D5F50239BA76}" dt="2021-04-25T21:54:54.153" v="2042" actId="208"/>
          <ac:picMkLst>
            <pc:docMk/>
            <pc:sldMk cId="2667266159" sldId="294"/>
            <ac:picMk id="10" creationId="{9B119D82-8A99-4012-8959-E052A96E60AF}"/>
          </ac:picMkLst>
        </pc:picChg>
        <pc:picChg chg="add mod">
          <ac:chgData name="Emily Carlow" userId="bb5c094f-4815-4b8e-a348-fc8fb9e78a2c" providerId="ADAL" clId="{BED82364-A664-4568-A1AE-D5F50239BA76}" dt="2021-04-25T21:54:57.143" v="2043" actId="208"/>
          <ac:picMkLst>
            <pc:docMk/>
            <pc:sldMk cId="2667266159" sldId="294"/>
            <ac:picMk id="12" creationId="{CA560BDE-6E7B-4E79-B71C-39665B51E20E}"/>
          </ac:picMkLst>
        </pc:picChg>
        <pc:picChg chg="add del mod">
          <ac:chgData name="Emily Carlow" userId="bb5c094f-4815-4b8e-a348-fc8fb9e78a2c" providerId="ADAL" clId="{BED82364-A664-4568-A1AE-D5F50239BA76}" dt="2021-04-25T21:59:42.801" v="2045"/>
          <ac:picMkLst>
            <pc:docMk/>
            <pc:sldMk cId="2667266159" sldId="294"/>
            <ac:picMk id="13" creationId="{6F47844D-4D93-4207-B3ED-B6A7037987AC}"/>
          </ac:picMkLst>
        </pc:picChg>
      </pc:sldChg>
      <pc:sldChg chg="addSp delSp modSp new mod">
        <pc:chgData name="Emily Carlow" userId="bb5c094f-4815-4b8e-a348-fc8fb9e78a2c" providerId="ADAL" clId="{BED82364-A664-4568-A1AE-D5F50239BA76}" dt="2021-04-25T22:00:55.191" v="2062" actId="122"/>
        <pc:sldMkLst>
          <pc:docMk/>
          <pc:sldMk cId="1304346500" sldId="301"/>
        </pc:sldMkLst>
        <pc:spChg chg="mod">
          <ac:chgData name="Emily Carlow" userId="bb5c094f-4815-4b8e-a348-fc8fb9e78a2c" providerId="ADAL" clId="{BED82364-A664-4568-A1AE-D5F50239BA76}" dt="2021-04-25T22:00:55.191" v="2062" actId="122"/>
          <ac:spMkLst>
            <pc:docMk/>
            <pc:sldMk cId="1304346500" sldId="301"/>
            <ac:spMk id="2" creationId="{649D78B0-FA5F-4C74-B172-92D1EFCB7098}"/>
          </ac:spMkLst>
        </pc:spChg>
        <pc:spChg chg="del">
          <ac:chgData name="Emily Carlow" userId="bb5c094f-4815-4b8e-a348-fc8fb9e78a2c" providerId="ADAL" clId="{BED82364-A664-4568-A1AE-D5F50239BA76}" dt="2021-04-25T21:37:48.428" v="1492"/>
          <ac:spMkLst>
            <pc:docMk/>
            <pc:sldMk cId="1304346500" sldId="301"/>
            <ac:spMk id="3" creationId="{4886F167-ED55-4E5F-B300-DC3C4CA11A1E}"/>
          </ac:spMkLst>
        </pc:spChg>
        <pc:picChg chg="add mod">
          <ac:chgData name="Emily Carlow" userId="bb5c094f-4815-4b8e-a348-fc8fb9e78a2c" providerId="ADAL" clId="{BED82364-A664-4568-A1AE-D5F50239BA76}" dt="2021-04-25T21:53:54.324" v="2029" actId="208"/>
          <ac:picMkLst>
            <pc:docMk/>
            <pc:sldMk cId="1304346500" sldId="301"/>
            <ac:picMk id="6" creationId="{80270BF1-1542-4FC3-B9DE-0F9AAC568FFE}"/>
          </ac:picMkLst>
        </pc:picChg>
        <pc:picChg chg="add mod">
          <ac:chgData name="Emily Carlow" userId="bb5c094f-4815-4b8e-a348-fc8fb9e78a2c" providerId="ADAL" clId="{BED82364-A664-4568-A1AE-D5F50239BA76}" dt="2021-04-25T21:53:57.977" v="2030" actId="208"/>
          <ac:picMkLst>
            <pc:docMk/>
            <pc:sldMk cId="1304346500" sldId="301"/>
            <ac:picMk id="8" creationId="{F51EC2FC-853A-4F27-AE32-AC7206E2C101}"/>
          </ac:picMkLst>
        </pc:picChg>
      </pc:sldChg>
    </pc:docChg>
  </pc:docChgLst>
  <pc:docChgLst>
    <pc:chgData name="Guest User" userId="S::urn:spo:anon#17b95426adc48bc05f69827c2e0e010044f0a7857336a498d3cb5c753835f8d3::" providerId="AD" clId="Web-{00000000-0000-0000-0000-000000000000}"/>
    <pc:docChg chg="modSld">
      <pc:chgData name="Guest User" userId="S::urn:spo:anon#17b95426adc48bc05f69827c2e0e010044f0a7857336a498d3cb5c753835f8d3::" providerId="AD" clId="Web-{00000000-0000-0000-0000-000000000000}" dt="2021-04-20T00:23:47.127" v="120" actId="20577"/>
      <pc:docMkLst>
        <pc:docMk/>
      </pc:docMkLst>
      <pc:sldChg chg="modSp">
        <pc:chgData name="Guest User" userId="S::urn:spo:anon#17b95426adc48bc05f69827c2e0e010044f0a7857336a498d3cb5c753835f8d3::" providerId="AD" clId="Web-{00000000-0000-0000-0000-000000000000}" dt="2021-04-20T00:23:47.127" v="120" actId="20577"/>
        <pc:sldMkLst>
          <pc:docMk/>
          <pc:sldMk cId="2682829407" sldId="273"/>
        </pc:sldMkLst>
        <pc:spChg chg="mod">
          <ac:chgData name="Guest User" userId="S::urn:spo:anon#17b95426adc48bc05f69827c2e0e010044f0a7857336a498d3cb5c753835f8d3::" providerId="AD" clId="Web-{00000000-0000-0000-0000-000000000000}" dt="2021-04-20T00:23:47.127" v="120" actId="20577"/>
          <ac:spMkLst>
            <pc:docMk/>
            <pc:sldMk cId="2682829407" sldId="273"/>
            <ac:spMk id="3" creationId="{0BC41A26-87E9-4C1B-A52D-982E24596471}"/>
          </ac:spMkLst>
        </pc:spChg>
      </pc:sldChg>
    </pc:docChg>
  </pc:docChgLst>
  <pc:docChgLst>
    <pc:chgData name="Muntasir Hossain" userId="e9bb82767b352303" providerId="LiveId" clId="{B25EB93C-CAB8-43E0-B7F7-185F41580718}"/>
    <pc:docChg chg="undo custSel addSld delSld modSld">
      <pc:chgData name="Muntasir Hossain" userId="e9bb82767b352303" providerId="LiveId" clId="{B25EB93C-CAB8-43E0-B7F7-185F41580718}" dt="2021-04-17T18:16:01.554" v="29" actId="1076"/>
      <pc:docMkLst>
        <pc:docMk/>
      </pc:docMkLst>
      <pc:sldChg chg="addSp delSp modSp mod setBg addAnim delAnim">
        <pc:chgData name="Muntasir Hossain" userId="e9bb82767b352303" providerId="LiveId" clId="{B25EB93C-CAB8-43E0-B7F7-185F41580718}" dt="2021-04-17T18:15:31.917" v="20" actId="1076"/>
        <pc:sldMkLst>
          <pc:docMk/>
          <pc:sldMk cId="4024084921" sldId="272"/>
        </pc:sldMkLst>
        <pc:spChg chg="mod">
          <ac:chgData name="Muntasir Hossain" userId="e9bb82767b352303" providerId="LiveId" clId="{B25EB93C-CAB8-43E0-B7F7-185F41580718}" dt="2021-04-17T18:14:51.567" v="9" actId="26606"/>
          <ac:spMkLst>
            <pc:docMk/>
            <pc:sldMk cId="4024084921" sldId="272"/>
            <ac:spMk id="2" creationId="{00000000-0000-0000-0000-000000000000}"/>
          </ac:spMkLst>
        </pc:spChg>
        <pc:spChg chg="ord">
          <ac:chgData name="Muntasir Hossain" userId="e9bb82767b352303" providerId="LiveId" clId="{B25EB93C-CAB8-43E0-B7F7-185F41580718}" dt="2021-04-17T18:14:51.567" v="9" actId="26606"/>
          <ac:spMkLst>
            <pc:docMk/>
            <pc:sldMk cId="4024084921" sldId="272"/>
            <ac:spMk id="3" creationId="{629BD0FC-F0AC-44DF-A144-925A89056A36}"/>
          </ac:spMkLst>
        </pc:spChg>
        <pc:spChg chg="add del">
          <ac:chgData name="Muntasir Hossain" userId="e9bb82767b352303" providerId="LiveId" clId="{B25EB93C-CAB8-43E0-B7F7-185F41580718}" dt="2021-04-17T18:14:51.567" v="9" actId="26606"/>
          <ac:spMkLst>
            <pc:docMk/>
            <pc:sldMk cId="4024084921" sldId="272"/>
            <ac:spMk id="12" creationId="{022BDE4A-8A20-4A69-9C5A-581C82036A4D}"/>
          </ac:spMkLst>
        </pc:spChg>
        <pc:picChg chg="add del mod">
          <ac:chgData name="Muntasir Hossain" userId="e9bb82767b352303" providerId="LiveId" clId="{B25EB93C-CAB8-43E0-B7F7-185F41580718}" dt="2021-04-17T18:15:08.047" v="15" actId="931"/>
          <ac:picMkLst>
            <pc:docMk/>
            <pc:sldMk cId="4024084921" sldId="272"/>
            <ac:picMk id="5" creationId="{783201F7-7162-4237-B1A2-8C4B06F24AFF}"/>
          </ac:picMkLst>
        </pc:picChg>
        <pc:picChg chg="add del mod">
          <ac:chgData name="Muntasir Hossain" userId="e9bb82767b352303" providerId="LiveId" clId="{B25EB93C-CAB8-43E0-B7F7-185F41580718}" dt="2021-04-17T18:15:08.047" v="15" actId="931"/>
          <ac:picMkLst>
            <pc:docMk/>
            <pc:sldMk cId="4024084921" sldId="272"/>
            <ac:picMk id="7" creationId="{9E7921AE-CD7B-4D7F-B4C4-4DDAE36ED057}"/>
          </ac:picMkLst>
        </pc:picChg>
        <pc:picChg chg="add mod">
          <ac:chgData name="Muntasir Hossain" userId="e9bb82767b352303" providerId="LiveId" clId="{B25EB93C-CAB8-43E0-B7F7-185F41580718}" dt="2021-04-17T18:15:31.917" v="20" actId="1076"/>
          <ac:picMkLst>
            <pc:docMk/>
            <pc:sldMk cId="4024084921" sldId="272"/>
            <ac:picMk id="9" creationId="{D869B9C3-427D-466F-A403-659B5AAC7DDE}"/>
          </ac:picMkLst>
        </pc:picChg>
      </pc:sldChg>
      <pc:sldChg chg="addSp delSp modSp add mod">
        <pc:chgData name="Muntasir Hossain" userId="e9bb82767b352303" providerId="LiveId" clId="{B25EB93C-CAB8-43E0-B7F7-185F41580718}" dt="2021-04-17T18:16:01.554" v="29" actId="1076"/>
        <pc:sldMkLst>
          <pc:docMk/>
          <pc:sldMk cId="2089004303" sldId="276"/>
        </pc:sldMkLst>
        <pc:picChg chg="add mod">
          <ac:chgData name="Muntasir Hossain" userId="e9bb82767b352303" providerId="LiveId" clId="{B25EB93C-CAB8-43E0-B7F7-185F41580718}" dt="2021-04-17T18:16:01.554" v="29" actId="1076"/>
          <ac:picMkLst>
            <pc:docMk/>
            <pc:sldMk cId="2089004303" sldId="276"/>
            <ac:picMk id="5" creationId="{ECB2D493-0FDB-48AF-9683-998A73869A24}"/>
          </ac:picMkLst>
        </pc:picChg>
        <pc:picChg chg="del">
          <ac:chgData name="Muntasir Hossain" userId="e9bb82767b352303" providerId="LiveId" clId="{B25EB93C-CAB8-43E0-B7F7-185F41580718}" dt="2021-04-17T18:15:42.579" v="24" actId="478"/>
          <ac:picMkLst>
            <pc:docMk/>
            <pc:sldMk cId="2089004303" sldId="276"/>
            <ac:picMk id="9" creationId="{D869B9C3-427D-466F-A403-659B5AAC7DDE}"/>
          </ac:picMkLst>
        </pc:picChg>
      </pc:sldChg>
      <pc:sldChg chg="new del">
        <pc:chgData name="Muntasir Hossain" userId="e9bb82767b352303" providerId="LiveId" clId="{B25EB93C-CAB8-43E0-B7F7-185F41580718}" dt="2021-04-17T18:15:38.246" v="22" actId="47"/>
        <pc:sldMkLst>
          <pc:docMk/>
          <pc:sldMk cId="2249988676" sldId="276"/>
        </pc:sldMkLst>
      </pc:sldChg>
    </pc:docChg>
  </pc:docChgLst>
  <pc:docChgLst>
    <pc:chgData name="Carlow, Emily R" userId="S::ecarl3@unh.newhaven.edu::bb5c094f-4815-4b8e-a348-fc8fb9e78a2c" providerId="AD" clId="Web-{236100E4-D804-4EF3-B8B4-B2C40073F122}"/>
    <pc:docChg chg="modSld">
      <pc:chgData name="Carlow, Emily R" userId="S::ecarl3@unh.newhaven.edu::bb5c094f-4815-4b8e-a348-fc8fb9e78a2c" providerId="AD" clId="Web-{236100E4-D804-4EF3-B8B4-B2C40073F122}" dt="2021-04-25T19:28:43.196" v="45" actId="20577"/>
      <pc:docMkLst>
        <pc:docMk/>
      </pc:docMkLst>
      <pc:sldChg chg="modSp">
        <pc:chgData name="Carlow, Emily R" userId="S::ecarl3@unh.newhaven.edu::bb5c094f-4815-4b8e-a348-fc8fb9e78a2c" providerId="AD" clId="Web-{236100E4-D804-4EF3-B8B4-B2C40073F122}" dt="2021-04-25T19:25:55.879" v="5" actId="20577"/>
        <pc:sldMkLst>
          <pc:docMk/>
          <pc:sldMk cId="4044548724" sldId="262"/>
        </pc:sldMkLst>
        <pc:spChg chg="mod">
          <ac:chgData name="Carlow, Emily R" userId="S::ecarl3@unh.newhaven.edu::bb5c094f-4815-4b8e-a348-fc8fb9e78a2c" providerId="AD" clId="Web-{236100E4-D804-4EF3-B8B4-B2C40073F122}" dt="2021-04-25T19:25:55.879" v="5" actId="20577"/>
          <ac:spMkLst>
            <pc:docMk/>
            <pc:sldMk cId="4044548724" sldId="262"/>
            <ac:spMk id="5" creationId="{97499803-59AC-435A-99BE-7D5D8297A4AC}"/>
          </ac:spMkLst>
        </pc:spChg>
      </pc:sldChg>
      <pc:sldChg chg="modSp">
        <pc:chgData name="Carlow, Emily R" userId="S::ecarl3@unh.newhaven.edu::bb5c094f-4815-4b8e-a348-fc8fb9e78a2c" providerId="AD" clId="Web-{236100E4-D804-4EF3-B8B4-B2C40073F122}" dt="2021-04-25T19:28:43.196" v="45" actId="20577"/>
        <pc:sldMkLst>
          <pc:docMk/>
          <pc:sldMk cId="1281802549" sldId="270"/>
        </pc:sldMkLst>
        <pc:spChg chg="mod">
          <ac:chgData name="Carlow, Emily R" userId="S::ecarl3@unh.newhaven.edu::bb5c094f-4815-4b8e-a348-fc8fb9e78a2c" providerId="AD" clId="Web-{236100E4-D804-4EF3-B8B4-B2C40073F122}" dt="2021-04-25T19:28:43.196" v="45" actId="20577"/>
          <ac:spMkLst>
            <pc:docMk/>
            <pc:sldMk cId="1281802549" sldId="270"/>
            <ac:spMk id="3" creationId="{5296EFA9-A5F6-44B1-A7AF-996B131ECF20}"/>
          </ac:spMkLst>
        </pc:spChg>
      </pc:sldChg>
      <pc:sldChg chg="modSp">
        <pc:chgData name="Carlow, Emily R" userId="S::ecarl3@unh.newhaven.edu::bb5c094f-4815-4b8e-a348-fc8fb9e78a2c" providerId="AD" clId="Web-{236100E4-D804-4EF3-B8B4-B2C40073F122}" dt="2021-04-25T19:26:37.302" v="11" actId="20577"/>
        <pc:sldMkLst>
          <pc:docMk/>
          <pc:sldMk cId="2528755128" sldId="271"/>
        </pc:sldMkLst>
        <pc:spChg chg="mod">
          <ac:chgData name="Carlow, Emily R" userId="S::ecarl3@unh.newhaven.edu::bb5c094f-4815-4b8e-a348-fc8fb9e78a2c" providerId="AD" clId="Web-{236100E4-D804-4EF3-B8B4-B2C40073F122}" dt="2021-04-25T19:26:37.302" v="11" actId="20577"/>
          <ac:spMkLst>
            <pc:docMk/>
            <pc:sldMk cId="2528755128" sldId="271"/>
            <ac:spMk id="4" creationId="{65C62BE1-8EBA-41AE-9EF7-038D204609C9}"/>
          </ac:spMkLst>
        </pc:spChg>
      </pc:sldChg>
      <pc:sldChg chg="modSp">
        <pc:chgData name="Carlow, Emily R" userId="S::ecarl3@unh.newhaven.edu::bb5c094f-4815-4b8e-a348-fc8fb9e78a2c" providerId="AD" clId="Web-{236100E4-D804-4EF3-B8B4-B2C40073F122}" dt="2021-04-25T19:27:11.693" v="15" actId="20577"/>
        <pc:sldMkLst>
          <pc:docMk/>
          <pc:sldMk cId="4024084921" sldId="272"/>
        </pc:sldMkLst>
        <pc:spChg chg="mod">
          <ac:chgData name="Carlow, Emily R" userId="S::ecarl3@unh.newhaven.edu::bb5c094f-4815-4b8e-a348-fc8fb9e78a2c" providerId="AD" clId="Web-{236100E4-D804-4EF3-B8B4-B2C40073F122}" dt="2021-04-25T19:27:11.693" v="15" actId="20577"/>
          <ac:spMkLst>
            <pc:docMk/>
            <pc:sldMk cId="4024084921" sldId="272"/>
            <ac:spMk id="3" creationId="{73E2E4F8-E89F-492F-A71A-4F86F1484437}"/>
          </ac:spMkLst>
        </pc:spChg>
      </pc:sldChg>
      <pc:sldChg chg="modSp">
        <pc:chgData name="Carlow, Emily R" userId="S::ecarl3@unh.newhaven.edu::bb5c094f-4815-4b8e-a348-fc8fb9e78a2c" providerId="AD" clId="Web-{236100E4-D804-4EF3-B8B4-B2C40073F122}" dt="2021-04-25T19:28:19.977" v="38" actId="20577"/>
        <pc:sldMkLst>
          <pc:docMk/>
          <pc:sldMk cId="2682829407" sldId="273"/>
        </pc:sldMkLst>
        <pc:spChg chg="mod">
          <ac:chgData name="Carlow, Emily R" userId="S::ecarl3@unh.newhaven.edu::bb5c094f-4815-4b8e-a348-fc8fb9e78a2c" providerId="AD" clId="Web-{236100E4-D804-4EF3-B8B4-B2C40073F122}" dt="2021-04-25T19:28:19.977" v="38" actId="20577"/>
          <ac:spMkLst>
            <pc:docMk/>
            <pc:sldMk cId="2682829407" sldId="273"/>
            <ac:spMk id="4" creationId="{0CF8C109-EEFA-4270-ABB4-0544C88C79F1}"/>
          </ac:spMkLst>
        </pc:spChg>
      </pc:sldChg>
      <pc:sldChg chg="modSp">
        <pc:chgData name="Carlow, Emily R" userId="S::ecarl3@unh.newhaven.edu::bb5c094f-4815-4b8e-a348-fc8fb9e78a2c" providerId="AD" clId="Web-{236100E4-D804-4EF3-B8B4-B2C40073F122}" dt="2021-04-25T19:28:35.306" v="43" actId="20577"/>
        <pc:sldMkLst>
          <pc:docMk/>
          <pc:sldMk cId="282399625" sldId="274"/>
        </pc:sldMkLst>
        <pc:spChg chg="mod">
          <ac:chgData name="Carlow, Emily R" userId="S::ecarl3@unh.newhaven.edu::bb5c094f-4815-4b8e-a348-fc8fb9e78a2c" providerId="AD" clId="Web-{236100E4-D804-4EF3-B8B4-B2C40073F122}" dt="2021-04-25T19:28:35.306" v="43" actId="20577"/>
          <ac:spMkLst>
            <pc:docMk/>
            <pc:sldMk cId="282399625" sldId="274"/>
            <ac:spMk id="3" creationId="{8DB99081-4A4A-45FC-905D-58CEE8DE6B81}"/>
          </ac:spMkLst>
        </pc:spChg>
      </pc:sldChg>
      <pc:sldChg chg="modSp">
        <pc:chgData name="Carlow, Emily R" userId="S::ecarl3@unh.newhaven.edu::bb5c094f-4815-4b8e-a348-fc8fb9e78a2c" providerId="AD" clId="Web-{236100E4-D804-4EF3-B8B4-B2C40073F122}" dt="2021-04-25T19:26:28.051" v="9" actId="20577"/>
        <pc:sldMkLst>
          <pc:docMk/>
          <pc:sldMk cId="2164231458" sldId="275"/>
        </pc:sldMkLst>
        <pc:spChg chg="mod">
          <ac:chgData name="Carlow, Emily R" userId="S::ecarl3@unh.newhaven.edu::bb5c094f-4815-4b8e-a348-fc8fb9e78a2c" providerId="AD" clId="Web-{236100E4-D804-4EF3-B8B4-B2C40073F122}" dt="2021-04-25T19:26:28.051" v="9" actId="20577"/>
          <ac:spMkLst>
            <pc:docMk/>
            <pc:sldMk cId="2164231458" sldId="275"/>
            <ac:spMk id="3" creationId="{B11B4A5E-8576-4D8C-B6C5-3B34CD338821}"/>
          </ac:spMkLst>
        </pc:spChg>
      </pc:sldChg>
      <pc:sldChg chg="modSp">
        <pc:chgData name="Carlow, Emily R" userId="S::ecarl3@unh.newhaven.edu::bb5c094f-4815-4b8e-a348-fc8fb9e78a2c" providerId="AD" clId="Web-{236100E4-D804-4EF3-B8B4-B2C40073F122}" dt="2021-04-25T19:28:04.367" v="36" actId="20577"/>
        <pc:sldMkLst>
          <pc:docMk/>
          <pc:sldMk cId="2089004303" sldId="276"/>
        </pc:sldMkLst>
        <pc:spChg chg="mod">
          <ac:chgData name="Carlow, Emily R" userId="S::ecarl3@unh.newhaven.edu::bb5c094f-4815-4b8e-a348-fc8fb9e78a2c" providerId="AD" clId="Web-{236100E4-D804-4EF3-B8B4-B2C40073F122}" dt="2021-04-25T19:28:04.367" v="36" actId="20577"/>
          <ac:spMkLst>
            <pc:docMk/>
            <pc:sldMk cId="2089004303" sldId="276"/>
            <ac:spMk id="4" creationId="{A22F7163-2727-46FF-A68C-83A40ADA9F19}"/>
          </ac:spMkLst>
        </pc:spChg>
      </pc:sldChg>
      <pc:sldChg chg="modSp">
        <pc:chgData name="Carlow, Emily R" userId="S::ecarl3@unh.newhaven.edu::bb5c094f-4815-4b8e-a348-fc8fb9e78a2c" providerId="AD" clId="Web-{236100E4-D804-4EF3-B8B4-B2C40073F122}" dt="2021-04-25T19:27:56.242" v="34" actId="20577"/>
        <pc:sldMkLst>
          <pc:docMk/>
          <pc:sldMk cId="1191759795" sldId="277"/>
        </pc:sldMkLst>
        <pc:spChg chg="mod">
          <ac:chgData name="Carlow, Emily R" userId="S::ecarl3@unh.newhaven.edu::bb5c094f-4815-4b8e-a348-fc8fb9e78a2c" providerId="AD" clId="Web-{236100E4-D804-4EF3-B8B4-B2C40073F122}" dt="2021-04-25T19:27:56.242" v="34" actId="20577"/>
          <ac:spMkLst>
            <pc:docMk/>
            <pc:sldMk cId="1191759795" sldId="277"/>
            <ac:spMk id="4" creationId="{F0DD0574-39CB-46FC-AA76-3B55CFBD109B}"/>
          </ac:spMkLst>
        </pc:spChg>
      </pc:sldChg>
      <pc:sldChg chg="modSp">
        <pc:chgData name="Carlow, Emily R" userId="S::ecarl3@unh.newhaven.edu::bb5c094f-4815-4b8e-a348-fc8fb9e78a2c" providerId="AD" clId="Web-{236100E4-D804-4EF3-B8B4-B2C40073F122}" dt="2021-04-25T19:27:43.226" v="32" actId="20577"/>
        <pc:sldMkLst>
          <pc:docMk/>
          <pc:sldMk cId="197608093" sldId="278"/>
        </pc:sldMkLst>
        <pc:spChg chg="mod">
          <ac:chgData name="Carlow, Emily R" userId="S::ecarl3@unh.newhaven.edu::bb5c094f-4815-4b8e-a348-fc8fb9e78a2c" providerId="AD" clId="Web-{236100E4-D804-4EF3-B8B4-B2C40073F122}" dt="2021-04-25T19:27:43.226" v="32" actId="20577"/>
          <ac:spMkLst>
            <pc:docMk/>
            <pc:sldMk cId="197608093" sldId="278"/>
            <ac:spMk id="2" creationId="{00000000-0000-0000-0000-000000000000}"/>
          </ac:spMkLst>
        </pc:spChg>
        <pc:spChg chg="mod">
          <ac:chgData name="Carlow, Emily R" userId="S::ecarl3@unh.newhaven.edu::bb5c094f-4815-4b8e-a348-fc8fb9e78a2c" providerId="AD" clId="Web-{236100E4-D804-4EF3-B8B4-B2C40073F122}" dt="2021-04-25T19:27:22.256" v="17" actId="20577"/>
          <ac:spMkLst>
            <pc:docMk/>
            <pc:sldMk cId="197608093" sldId="278"/>
            <ac:spMk id="3" creationId="{7EE19A41-D7C9-4FD7-8323-B6108835F429}"/>
          </ac:spMkLst>
        </pc:spChg>
      </pc:sldChg>
      <pc:sldChg chg="modSp">
        <pc:chgData name="Carlow, Emily R" userId="S::ecarl3@unh.newhaven.edu::bb5c094f-4815-4b8e-a348-fc8fb9e78a2c" providerId="AD" clId="Web-{236100E4-D804-4EF3-B8B4-B2C40073F122}" dt="2021-04-25T19:27:02.536" v="13" actId="20577"/>
        <pc:sldMkLst>
          <pc:docMk/>
          <pc:sldMk cId="3460058106" sldId="279"/>
        </pc:sldMkLst>
        <pc:spChg chg="mod">
          <ac:chgData name="Carlow, Emily R" userId="S::ecarl3@unh.newhaven.edu::bb5c094f-4815-4b8e-a348-fc8fb9e78a2c" providerId="AD" clId="Web-{236100E4-D804-4EF3-B8B4-B2C40073F122}" dt="2021-04-25T19:27:02.536" v="13" actId="20577"/>
          <ac:spMkLst>
            <pc:docMk/>
            <pc:sldMk cId="3460058106" sldId="279"/>
            <ac:spMk id="4" creationId="{371B3585-DB57-414A-9B0E-128DDB80E860}"/>
          </ac:spMkLst>
        </pc:spChg>
      </pc:sldChg>
      <pc:sldChg chg="modSp">
        <pc:chgData name="Carlow, Emily R" userId="S::ecarl3@unh.newhaven.edu::bb5c094f-4815-4b8e-a348-fc8fb9e78a2c" providerId="AD" clId="Web-{236100E4-D804-4EF3-B8B4-B2C40073F122}" dt="2021-04-25T19:26:19.098" v="7" actId="20577"/>
        <pc:sldMkLst>
          <pc:docMk/>
          <pc:sldMk cId="1179845280" sldId="280"/>
        </pc:sldMkLst>
        <pc:spChg chg="mod">
          <ac:chgData name="Carlow, Emily R" userId="S::ecarl3@unh.newhaven.edu::bb5c094f-4815-4b8e-a348-fc8fb9e78a2c" providerId="AD" clId="Web-{236100E4-D804-4EF3-B8B4-B2C40073F122}" dt="2021-04-25T19:26:19.098" v="7" actId="20577"/>
          <ac:spMkLst>
            <pc:docMk/>
            <pc:sldMk cId="1179845280" sldId="280"/>
            <ac:spMk id="4" creationId="{4BA15660-0A3D-4EE2-AAC5-E6C9D851AD5C}"/>
          </ac:spMkLst>
        </pc:spChg>
      </pc:sldChg>
      <pc:sldChg chg="modSp">
        <pc:chgData name="Carlow, Emily R" userId="S::ecarl3@unh.newhaven.edu::bb5c094f-4815-4b8e-a348-fc8fb9e78a2c" providerId="AD" clId="Web-{236100E4-D804-4EF3-B8B4-B2C40073F122}" dt="2021-04-25T19:28:28.509" v="41" actId="20577"/>
        <pc:sldMkLst>
          <pc:docMk/>
          <pc:sldMk cId="1593732696" sldId="281"/>
        </pc:sldMkLst>
        <pc:spChg chg="mod">
          <ac:chgData name="Carlow, Emily R" userId="S::ecarl3@unh.newhaven.edu::bb5c094f-4815-4b8e-a348-fc8fb9e78a2c" providerId="AD" clId="Web-{236100E4-D804-4EF3-B8B4-B2C40073F122}" dt="2021-04-25T19:28:28.509" v="41" actId="20577"/>
          <ac:spMkLst>
            <pc:docMk/>
            <pc:sldMk cId="1593732696" sldId="281"/>
            <ac:spMk id="4" creationId="{05D7D9DA-0D15-4A09-9035-C5EFF400295A}"/>
          </ac:spMkLst>
        </pc:spChg>
      </pc:sldChg>
    </pc:docChg>
  </pc:docChgLst>
  <pc:docChgLst>
    <pc:chgData name="Hossain, Ahmed Muntasir" userId="256dcaa3-c318-45c7-891d-75ee5ae60a08" providerId="ADAL" clId="{3B9672CC-D92D-44CF-87D8-62D2B761A141}"/>
    <pc:docChg chg="undo redo custSel addSld delSld modSld sldOrd">
      <pc:chgData name="Hossain, Ahmed Muntasir" userId="256dcaa3-c318-45c7-891d-75ee5ae60a08" providerId="ADAL" clId="{3B9672CC-D92D-44CF-87D8-62D2B761A141}" dt="2021-04-26T20:59:35.051" v="9530" actId="1076"/>
      <pc:docMkLst>
        <pc:docMk/>
      </pc:docMkLst>
      <pc:sldChg chg="modSp mod">
        <pc:chgData name="Hossain, Ahmed Muntasir" userId="256dcaa3-c318-45c7-891d-75ee5ae60a08" providerId="ADAL" clId="{3B9672CC-D92D-44CF-87D8-62D2B761A141}" dt="2021-04-25T21:11:30.045" v="307" actId="20577"/>
        <pc:sldMkLst>
          <pc:docMk/>
          <pc:sldMk cId="4044548724" sldId="262"/>
        </pc:sldMkLst>
        <pc:spChg chg="mod">
          <ac:chgData name="Hossain, Ahmed Muntasir" userId="256dcaa3-c318-45c7-891d-75ee5ae60a08" providerId="ADAL" clId="{3B9672CC-D92D-44CF-87D8-62D2B761A141}" dt="2021-04-25T21:11:30.045" v="307" actId="20577"/>
          <ac:spMkLst>
            <pc:docMk/>
            <pc:sldMk cId="4044548724" sldId="262"/>
            <ac:spMk id="2" creationId="{E19DDF95-2D63-5141-80AB-441389C607B9}"/>
          </ac:spMkLst>
        </pc:spChg>
        <pc:spChg chg="mod">
          <ac:chgData name="Hossain, Ahmed Muntasir" userId="256dcaa3-c318-45c7-891d-75ee5ae60a08" providerId="ADAL" clId="{3B9672CC-D92D-44CF-87D8-62D2B761A141}" dt="2021-04-25T21:10:08.626" v="284" actId="1076"/>
          <ac:spMkLst>
            <pc:docMk/>
            <pc:sldMk cId="4044548724" sldId="262"/>
            <ac:spMk id="3" creationId="{F223CC21-09F0-AA48-BF20-B6B3C674C6AF}"/>
          </ac:spMkLst>
        </pc:spChg>
        <pc:spChg chg="mod">
          <ac:chgData name="Hossain, Ahmed Muntasir" userId="256dcaa3-c318-45c7-891d-75ee5ae60a08" providerId="ADAL" clId="{3B9672CC-D92D-44CF-87D8-62D2B761A141}" dt="2021-04-25T17:12:24.811" v="7" actId="113"/>
          <ac:spMkLst>
            <pc:docMk/>
            <pc:sldMk cId="4044548724" sldId="262"/>
            <ac:spMk id="5" creationId="{97499803-59AC-435A-99BE-7D5D8297A4AC}"/>
          </ac:spMkLst>
        </pc:spChg>
        <pc:picChg chg="mod">
          <ac:chgData name="Hossain, Ahmed Muntasir" userId="256dcaa3-c318-45c7-891d-75ee5ae60a08" providerId="ADAL" clId="{3B9672CC-D92D-44CF-87D8-62D2B761A141}" dt="2021-04-25T21:10:13.363" v="285" actId="1076"/>
          <ac:picMkLst>
            <pc:docMk/>
            <pc:sldMk cId="4044548724" sldId="262"/>
            <ac:picMk id="4" creationId="{7465F205-9780-47C2-833B-C5C21C1EB731}"/>
          </ac:picMkLst>
        </pc:picChg>
      </pc:sldChg>
      <pc:sldChg chg="modSp mod">
        <pc:chgData name="Hossain, Ahmed Muntasir" userId="256dcaa3-c318-45c7-891d-75ee5ae60a08" providerId="ADAL" clId="{3B9672CC-D92D-44CF-87D8-62D2B761A141}" dt="2021-04-25T22:08:24.569" v="1187" actId="20577"/>
        <pc:sldMkLst>
          <pc:docMk/>
          <pc:sldMk cId="2528755128" sldId="271"/>
        </pc:sldMkLst>
        <pc:spChg chg="mod">
          <ac:chgData name="Hossain, Ahmed Muntasir" userId="256dcaa3-c318-45c7-891d-75ee5ae60a08" providerId="ADAL" clId="{3B9672CC-D92D-44CF-87D8-62D2B761A141}" dt="2021-04-25T21:50:44.226" v="802" actId="1076"/>
          <ac:spMkLst>
            <pc:docMk/>
            <pc:sldMk cId="2528755128" sldId="271"/>
            <ac:spMk id="2" creationId="{00000000-0000-0000-0000-000000000000}"/>
          </ac:spMkLst>
        </pc:spChg>
        <pc:spChg chg="mod">
          <ac:chgData name="Hossain, Ahmed Muntasir" userId="256dcaa3-c318-45c7-891d-75ee5ae60a08" providerId="ADAL" clId="{3B9672CC-D92D-44CF-87D8-62D2B761A141}" dt="2021-04-25T22:08:24.569" v="1187" actId="20577"/>
          <ac:spMkLst>
            <pc:docMk/>
            <pc:sldMk cId="2528755128" sldId="271"/>
            <ac:spMk id="3" creationId="{17F4F961-8ACA-4E2C-A444-8150EECC4DFB}"/>
          </ac:spMkLst>
        </pc:spChg>
      </pc:sldChg>
      <pc:sldChg chg="addSp delSp modSp mod">
        <pc:chgData name="Hossain, Ahmed Muntasir" userId="256dcaa3-c318-45c7-891d-75ee5ae60a08" providerId="ADAL" clId="{3B9672CC-D92D-44CF-87D8-62D2B761A141}" dt="2021-04-25T22:33:20.360" v="2026" actId="20577"/>
        <pc:sldMkLst>
          <pc:docMk/>
          <pc:sldMk cId="4024084921" sldId="272"/>
        </pc:sldMkLst>
        <pc:spChg chg="mod">
          <ac:chgData name="Hossain, Ahmed Muntasir" userId="256dcaa3-c318-45c7-891d-75ee5ae60a08" providerId="ADAL" clId="{3B9672CC-D92D-44CF-87D8-62D2B761A141}" dt="2021-04-25T22:29:17.021" v="1874" actId="1076"/>
          <ac:spMkLst>
            <pc:docMk/>
            <pc:sldMk cId="4024084921" sldId="272"/>
            <ac:spMk id="2" creationId="{00000000-0000-0000-0000-000000000000}"/>
          </ac:spMkLst>
        </pc:spChg>
        <pc:spChg chg="add mod">
          <ac:chgData name="Hossain, Ahmed Muntasir" userId="256dcaa3-c318-45c7-891d-75ee5ae60a08" providerId="ADAL" clId="{3B9672CC-D92D-44CF-87D8-62D2B761A141}" dt="2021-04-25T22:33:20.360" v="2026" actId="20577"/>
          <ac:spMkLst>
            <pc:docMk/>
            <pc:sldMk cId="4024084921" sldId="272"/>
            <ac:spMk id="4" creationId="{CE89AE68-8584-4C58-8DAD-583C73B9566B}"/>
          </ac:spMkLst>
        </pc:spChg>
        <pc:spChg chg="del mod">
          <ac:chgData name="Hossain, Ahmed Muntasir" userId="256dcaa3-c318-45c7-891d-75ee5ae60a08" providerId="ADAL" clId="{3B9672CC-D92D-44CF-87D8-62D2B761A141}" dt="2021-04-25T22:15:22.152" v="1292"/>
          <ac:spMkLst>
            <pc:docMk/>
            <pc:sldMk cId="4024084921" sldId="272"/>
            <ac:spMk id="6" creationId="{31C99836-6619-4EB5-B2ED-A9B1E7384BBE}"/>
          </ac:spMkLst>
        </pc:spChg>
      </pc:sldChg>
      <pc:sldChg chg="addSp delSp modSp mod ord">
        <pc:chgData name="Hossain, Ahmed Muntasir" userId="256dcaa3-c318-45c7-891d-75ee5ae60a08" providerId="ADAL" clId="{3B9672CC-D92D-44CF-87D8-62D2B761A141}" dt="2021-04-26T04:34:45.767" v="8413" actId="20577"/>
        <pc:sldMkLst>
          <pc:docMk/>
          <pc:sldMk cId="2682829407" sldId="273"/>
        </pc:sldMkLst>
        <pc:spChg chg="mod">
          <ac:chgData name="Hossain, Ahmed Muntasir" userId="256dcaa3-c318-45c7-891d-75ee5ae60a08" providerId="ADAL" clId="{3B9672CC-D92D-44CF-87D8-62D2B761A141}" dt="2021-04-25T20:53:45.333" v="151" actId="14100"/>
          <ac:spMkLst>
            <pc:docMk/>
            <pc:sldMk cId="2682829407" sldId="273"/>
            <ac:spMk id="2" creationId="{00000000-0000-0000-0000-000000000000}"/>
          </ac:spMkLst>
        </pc:spChg>
        <pc:spChg chg="add mod">
          <ac:chgData name="Hossain, Ahmed Muntasir" userId="256dcaa3-c318-45c7-891d-75ee5ae60a08" providerId="ADAL" clId="{3B9672CC-D92D-44CF-87D8-62D2B761A141}" dt="2021-04-26T04:34:45.767" v="8413" actId="20577"/>
          <ac:spMkLst>
            <pc:docMk/>
            <pc:sldMk cId="2682829407" sldId="273"/>
            <ac:spMk id="6" creationId="{91BDC2F5-F4EC-4376-B874-382E8FBA9171}"/>
          </ac:spMkLst>
        </pc:spChg>
        <pc:picChg chg="add mod modCrop">
          <ac:chgData name="Hossain, Ahmed Muntasir" userId="256dcaa3-c318-45c7-891d-75ee5ae60a08" providerId="ADAL" clId="{3B9672CC-D92D-44CF-87D8-62D2B761A141}" dt="2021-04-25T20:53:52.448" v="154" actId="1076"/>
          <ac:picMkLst>
            <pc:docMk/>
            <pc:sldMk cId="2682829407" sldId="273"/>
            <ac:picMk id="5" creationId="{3309968A-9D08-4D2A-A134-051E349040C2}"/>
          </ac:picMkLst>
        </pc:picChg>
        <pc:picChg chg="del">
          <ac:chgData name="Hossain, Ahmed Muntasir" userId="256dcaa3-c318-45c7-891d-75ee5ae60a08" providerId="ADAL" clId="{3B9672CC-D92D-44CF-87D8-62D2B761A141}" dt="2021-04-25T20:45:35.124" v="10" actId="478"/>
          <ac:picMkLst>
            <pc:docMk/>
            <pc:sldMk cId="2682829407" sldId="273"/>
            <ac:picMk id="6" creationId="{5A6DA704-C48C-4041-B089-6333932EAF5F}"/>
          </ac:picMkLst>
        </pc:picChg>
      </pc:sldChg>
      <pc:sldChg chg="modSp del mod">
        <pc:chgData name="Hossain, Ahmed Muntasir" userId="256dcaa3-c318-45c7-891d-75ee5ae60a08" providerId="ADAL" clId="{3B9672CC-D92D-44CF-87D8-62D2B761A141}" dt="2021-04-26T16:38:57.738" v="9339" actId="47"/>
        <pc:sldMkLst>
          <pc:docMk/>
          <pc:sldMk cId="282399625" sldId="274"/>
        </pc:sldMkLst>
        <pc:spChg chg="mod">
          <ac:chgData name="Hossain, Ahmed Muntasir" userId="256dcaa3-c318-45c7-891d-75ee5ae60a08" providerId="ADAL" clId="{3B9672CC-D92D-44CF-87D8-62D2B761A141}" dt="2021-04-26T16:31:02.224" v="9271" actId="14100"/>
          <ac:spMkLst>
            <pc:docMk/>
            <pc:sldMk cId="282399625" sldId="274"/>
            <ac:spMk id="2" creationId="{00000000-0000-0000-0000-000000000000}"/>
          </ac:spMkLst>
        </pc:spChg>
        <pc:spChg chg="mod">
          <ac:chgData name="Hossain, Ahmed Muntasir" userId="256dcaa3-c318-45c7-891d-75ee5ae60a08" providerId="ADAL" clId="{3B9672CC-D92D-44CF-87D8-62D2B761A141}" dt="2021-04-26T16:36:53.643" v="9332" actId="1076"/>
          <ac:spMkLst>
            <pc:docMk/>
            <pc:sldMk cId="282399625" sldId="274"/>
            <ac:spMk id="4" creationId="{9ECF545B-B5B8-4C50-9226-7B991A1CF1A3}"/>
          </ac:spMkLst>
        </pc:spChg>
      </pc:sldChg>
      <pc:sldChg chg="modSp mod">
        <pc:chgData name="Hossain, Ahmed Muntasir" userId="256dcaa3-c318-45c7-891d-75ee5ae60a08" providerId="ADAL" clId="{3B9672CC-D92D-44CF-87D8-62D2B761A141}" dt="2021-04-25T21:49:37.493" v="798" actId="20577"/>
        <pc:sldMkLst>
          <pc:docMk/>
          <pc:sldMk cId="2164231458" sldId="275"/>
        </pc:sldMkLst>
        <pc:spChg chg="mod">
          <ac:chgData name="Hossain, Ahmed Muntasir" userId="256dcaa3-c318-45c7-891d-75ee5ae60a08" providerId="ADAL" clId="{3B9672CC-D92D-44CF-87D8-62D2B761A141}" dt="2021-04-25T21:47:14.706" v="770" actId="1076"/>
          <ac:spMkLst>
            <pc:docMk/>
            <pc:sldMk cId="2164231458" sldId="275"/>
            <ac:spMk id="2" creationId="{00000000-0000-0000-0000-000000000000}"/>
          </ac:spMkLst>
        </pc:spChg>
        <pc:spChg chg="mod">
          <ac:chgData name="Hossain, Ahmed Muntasir" userId="256dcaa3-c318-45c7-891d-75ee5ae60a08" providerId="ADAL" clId="{3B9672CC-D92D-44CF-87D8-62D2B761A141}" dt="2021-04-25T21:49:37.493" v="798" actId="20577"/>
          <ac:spMkLst>
            <pc:docMk/>
            <pc:sldMk cId="2164231458" sldId="275"/>
            <ac:spMk id="5" creationId="{B7729788-EDA3-49B2-8B56-03671CD73C7E}"/>
          </ac:spMkLst>
        </pc:spChg>
      </pc:sldChg>
      <pc:sldChg chg="addSp delSp modSp mod ord">
        <pc:chgData name="Hossain, Ahmed Muntasir" userId="256dcaa3-c318-45c7-891d-75ee5ae60a08" providerId="ADAL" clId="{3B9672CC-D92D-44CF-87D8-62D2B761A141}" dt="2021-04-26T04:24:49.754" v="8107" actId="21"/>
        <pc:sldMkLst>
          <pc:docMk/>
          <pc:sldMk cId="2089004303" sldId="276"/>
        </pc:sldMkLst>
        <pc:spChg chg="mod">
          <ac:chgData name="Hossain, Ahmed Muntasir" userId="256dcaa3-c318-45c7-891d-75ee5ae60a08" providerId="ADAL" clId="{3B9672CC-D92D-44CF-87D8-62D2B761A141}" dt="2021-04-25T21:00:36.183" v="229" actId="14100"/>
          <ac:spMkLst>
            <pc:docMk/>
            <pc:sldMk cId="2089004303" sldId="276"/>
            <ac:spMk id="2" creationId="{00000000-0000-0000-0000-000000000000}"/>
          </ac:spMkLst>
        </pc:spChg>
        <pc:spChg chg="add mod">
          <ac:chgData name="Hossain, Ahmed Muntasir" userId="256dcaa3-c318-45c7-891d-75ee5ae60a08" providerId="ADAL" clId="{3B9672CC-D92D-44CF-87D8-62D2B761A141}" dt="2021-04-26T04:24:42.781" v="8104" actId="1076"/>
          <ac:spMkLst>
            <pc:docMk/>
            <pc:sldMk cId="2089004303" sldId="276"/>
            <ac:spMk id="5" creationId="{B6CD4306-D478-41E8-A956-20DDC2E9F9EC}"/>
          </ac:spMkLst>
        </pc:spChg>
        <pc:spChg chg="add del mod">
          <ac:chgData name="Hossain, Ahmed Muntasir" userId="256dcaa3-c318-45c7-891d-75ee5ae60a08" providerId="ADAL" clId="{3B9672CC-D92D-44CF-87D8-62D2B761A141}" dt="2021-04-26T04:24:49.754" v="8107" actId="21"/>
          <ac:spMkLst>
            <pc:docMk/>
            <pc:sldMk cId="2089004303" sldId="276"/>
            <ac:spMk id="7" creationId="{4B6623E6-5AFE-4519-B528-97CB1AC026E7}"/>
          </ac:spMkLst>
        </pc:spChg>
        <pc:picChg chg="add del mod modCrop">
          <ac:chgData name="Hossain, Ahmed Muntasir" userId="256dcaa3-c318-45c7-891d-75ee5ae60a08" providerId="ADAL" clId="{3B9672CC-D92D-44CF-87D8-62D2B761A141}" dt="2021-04-25T20:55:45.696" v="172" actId="478"/>
          <ac:picMkLst>
            <pc:docMk/>
            <pc:sldMk cId="2089004303" sldId="276"/>
            <ac:picMk id="6" creationId="{899100CC-5FFE-4709-9700-E0895504CD96}"/>
          </ac:picMkLst>
        </pc:picChg>
        <pc:picChg chg="del">
          <ac:chgData name="Hossain, Ahmed Muntasir" userId="256dcaa3-c318-45c7-891d-75ee5ae60a08" providerId="ADAL" clId="{3B9672CC-D92D-44CF-87D8-62D2B761A141}" dt="2021-04-25T20:45:31.975" v="9" actId="478"/>
          <ac:picMkLst>
            <pc:docMk/>
            <pc:sldMk cId="2089004303" sldId="276"/>
            <ac:picMk id="7" creationId="{74D20F2F-B45F-4D66-8218-E02F49333A39}"/>
          </ac:picMkLst>
        </pc:picChg>
        <pc:picChg chg="add mod modCrop">
          <ac:chgData name="Hossain, Ahmed Muntasir" userId="256dcaa3-c318-45c7-891d-75ee5ae60a08" providerId="ADAL" clId="{3B9672CC-D92D-44CF-87D8-62D2B761A141}" dt="2021-04-25T21:00:47.268" v="231" actId="1076"/>
          <ac:picMkLst>
            <pc:docMk/>
            <pc:sldMk cId="2089004303" sldId="276"/>
            <ac:picMk id="9" creationId="{9B581465-8863-4AA9-9D6A-824916927633}"/>
          </ac:picMkLst>
        </pc:picChg>
      </pc:sldChg>
      <pc:sldChg chg="addSp delSp modSp mod ord">
        <pc:chgData name="Hossain, Ahmed Muntasir" userId="256dcaa3-c318-45c7-891d-75ee5ae60a08" providerId="ADAL" clId="{3B9672CC-D92D-44CF-87D8-62D2B761A141}" dt="2021-04-26T04:34:14.194" v="8399" actId="1076"/>
        <pc:sldMkLst>
          <pc:docMk/>
          <pc:sldMk cId="1191759795" sldId="277"/>
        </pc:sldMkLst>
        <pc:spChg chg="mod">
          <ac:chgData name="Hossain, Ahmed Muntasir" userId="256dcaa3-c318-45c7-891d-75ee5ae60a08" providerId="ADAL" clId="{3B9672CC-D92D-44CF-87D8-62D2B761A141}" dt="2021-04-25T20:53:16.754" v="146" actId="14100"/>
          <ac:spMkLst>
            <pc:docMk/>
            <pc:sldMk cId="1191759795" sldId="277"/>
            <ac:spMk id="2" creationId="{00000000-0000-0000-0000-000000000000}"/>
          </ac:spMkLst>
        </pc:spChg>
        <pc:spChg chg="mod">
          <ac:chgData name="Hossain, Ahmed Muntasir" userId="256dcaa3-c318-45c7-891d-75ee5ae60a08" providerId="ADAL" clId="{3B9672CC-D92D-44CF-87D8-62D2B761A141}" dt="2021-04-25T20:46:15.332" v="40" actId="1076"/>
          <ac:spMkLst>
            <pc:docMk/>
            <pc:sldMk cId="1191759795" sldId="277"/>
            <ac:spMk id="3" creationId="{629BD0FC-F0AC-44DF-A144-925A89056A36}"/>
          </ac:spMkLst>
        </pc:spChg>
        <pc:spChg chg="add mod">
          <ac:chgData name="Hossain, Ahmed Muntasir" userId="256dcaa3-c318-45c7-891d-75ee5ae60a08" providerId="ADAL" clId="{3B9672CC-D92D-44CF-87D8-62D2B761A141}" dt="2021-04-26T04:34:14.194" v="8399" actId="1076"/>
          <ac:spMkLst>
            <pc:docMk/>
            <pc:sldMk cId="1191759795" sldId="277"/>
            <ac:spMk id="7" creationId="{E8DEB832-66BD-44DC-9DDF-FBF96F7F6092}"/>
          </ac:spMkLst>
        </pc:spChg>
        <pc:picChg chg="add mod modCrop">
          <ac:chgData name="Hossain, Ahmed Muntasir" userId="256dcaa3-c318-45c7-891d-75ee5ae60a08" providerId="ADAL" clId="{3B9672CC-D92D-44CF-87D8-62D2B761A141}" dt="2021-04-25T20:53:22.390" v="149" actId="1076"/>
          <ac:picMkLst>
            <pc:docMk/>
            <pc:sldMk cId="1191759795" sldId="277"/>
            <ac:picMk id="6" creationId="{84AA2F4D-504A-4630-A384-EBDDCD35FD80}"/>
          </ac:picMkLst>
        </pc:picChg>
        <pc:picChg chg="del">
          <ac:chgData name="Hossain, Ahmed Muntasir" userId="256dcaa3-c318-45c7-891d-75ee5ae60a08" providerId="ADAL" clId="{3B9672CC-D92D-44CF-87D8-62D2B761A141}" dt="2021-04-25T20:45:28.731" v="8" actId="478"/>
          <ac:picMkLst>
            <pc:docMk/>
            <pc:sldMk cId="1191759795" sldId="277"/>
            <ac:picMk id="10" creationId="{A1C4FA63-631E-4B53-BA77-F1983449E409}"/>
          </ac:picMkLst>
        </pc:picChg>
      </pc:sldChg>
      <pc:sldChg chg="addSp delSp modSp mod ord">
        <pc:chgData name="Hossain, Ahmed Muntasir" userId="256dcaa3-c318-45c7-891d-75ee5ae60a08" providerId="ADAL" clId="{3B9672CC-D92D-44CF-87D8-62D2B761A141}" dt="2021-04-26T05:19:35.479" v="9213" actId="20577"/>
        <pc:sldMkLst>
          <pc:docMk/>
          <pc:sldMk cId="197608093" sldId="278"/>
        </pc:sldMkLst>
        <pc:spChg chg="mod">
          <ac:chgData name="Hossain, Ahmed Muntasir" userId="256dcaa3-c318-45c7-891d-75ee5ae60a08" providerId="ADAL" clId="{3B9672CC-D92D-44CF-87D8-62D2B761A141}" dt="2021-04-25T21:16:51.494" v="336" actId="14100"/>
          <ac:spMkLst>
            <pc:docMk/>
            <pc:sldMk cId="197608093" sldId="278"/>
            <ac:spMk id="2" creationId="{00000000-0000-0000-0000-000000000000}"/>
          </ac:spMkLst>
        </pc:spChg>
        <pc:spChg chg="add mod">
          <ac:chgData name="Hossain, Ahmed Muntasir" userId="256dcaa3-c318-45c7-891d-75ee5ae60a08" providerId="ADAL" clId="{3B9672CC-D92D-44CF-87D8-62D2B761A141}" dt="2021-04-26T05:19:35.479" v="9213" actId="20577"/>
          <ac:spMkLst>
            <pc:docMk/>
            <pc:sldMk cId="197608093" sldId="278"/>
            <ac:spMk id="6" creationId="{9FDF34FA-07E1-4C7A-873A-607E8F6F6086}"/>
          </ac:spMkLst>
        </pc:spChg>
        <pc:picChg chg="add mod modCrop">
          <ac:chgData name="Hossain, Ahmed Muntasir" userId="256dcaa3-c318-45c7-891d-75ee5ae60a08" providerId="ADAL" clId="{3B9672CC-D92D-44CF-87D8-62D2B761A141}" dt="2021-04-25T21:17:01.494" v="341" actId="1076"/>
          <ac:picMkLst>
            <pc:docMk/>
            <pc:sldMk cId="197608093" sldId="278"/>
            <ac:picMk id="5" creationId="{2E77CA67-3AE6-4133-B76B-FAD7DB8B9242}"/>
          </ac:picMkLst>
        </pc:picChg>
        <pc:picChg chg="del mod">
          <ac:chgData name="Hossain, Ahmed Muntasir" userId="256dcaa3-c318-45c7-891d-75ee5ae60a08" providerId="ADAL" clId="{3B9672CC-D92D-44CF-87D8-62D2B761A141}" dt="2021-04-25T21:16:10.093" v="322" actId="478"/>
          <ac:picMkLst>
            <pc:docMk/>
            <pc:sldMk cId="197608093" sldId="278"/>
            <ac:picMk id="10" creationId="{875E4A3A-8C9E-4279-95DB-F6D6FF457F5C}"/>
          </ac:picMkLst>
        </pc:picChg>
      </pc:sldChg>
      <pc:sldChg chg="modSp mod">
        <pc:chgData name="Hossain, Ahmed Muntasir" userId="256dcaa3-c318-45c7-891d-75ee5ae60a08" providerId="ADAL" clId="{3B9672CC-D92D-44CF-87D8-62D2B761A141}" dt="2021-04-25T22:28:05.807" v="1865" actId="21"/>
        <pc:sldMkLst>
          <pc:docMk/>
          <pc:sldMk cId="3460058106" sldId="279"/>
        </pc:sldMkLst>
        <pc:spChg chg="mod">
          <ac:chgData name="Hossain, Ahmed Muntasir" userId="256dcaa3-c318-45c7-891d-75ee5ae60a08" providerId="ADAL" clId="{3B9672CC-D92D-44CF-87D8-62D2B761A141}" dt="2021-04-25T22:01:09.950" v="1056" actId="1076"/>
          <ac:spMkLst>
            <pc:docMk/>
            <pc:sldMk cId="3460058106" sldId="279"/>
            <ac:spMk id="2" creationId="{00000000-0000-0000-0000-000000000000}"/>
          </ac:spMkLst>
        </pc:spChg>
        <pc:spChg chg="mod">
          <ac:chgData name="Hossain, Ahmed Muntasir" userId="256dcaa3-c318-45c7-891d-75ee5ae60a08" providerId="ADAL" clId="{3B9672CC-D92D-44CF-87D8-62D2B761A141}" dt="2021-04-25T22:28:05.807" v="1865" actId="21"/>
          <ac:spMkLst>
            <pc:docMk/>
            <pc:sldMk cId="3460058106" sldId="279"/>
            <ac:spMk id="3" creationId="{17F4F961-8ACA-4E2C-A444-8150EECC4DFB}"/>
          </ac:spMkLst>
        </pc:spChg>
      </pc:sldChg>
      <pc:sldChg chg="modSp mod">
        <pc:chgData name="Hossain, Ahmed Muntasir" userId="256dcaa3-c318-45c7-891d-75ee5ae60a08" providerId="ADAL" clId="{3B9672CC-D92D-44CF-87D8-62D2B761A141}" dt="2021-04-26T02:15:24.711" v="7378" actId="20577"/>
        <pc:sldMkLst>
          <pc:docMk/>
          <pc:sldMk cId="1179845280" sldId="280"/>
        </pc:sldMkLst>
        <pc:spChg chg="mod">
          <ac:chgData name="Hossain, Ahmed Muntasir" userId="256dcaa3-c318-45c7-891d-75ee5ae60a08" providerId="ADAL" clId="{3B9672CC-D92D-44CF-87D8-62D2B761A141}" dt="2021-04-25T21:29:18.960" v="575" actId="1076"/>
          <ac:spMkLst>
            <pc:docMk/>
            <pc:sldMk cId="1179845280" sldId="280"/>
            <ac:spMk id="2" creationId="{CF115AAF-4D07-4F39-91BE-111C793C8062}"/>
          </ac:spMkLst>
        </pc:spChg>
        <pc:spChg chg="mod">
          <ac:chgData name="Hossain, Ahmed Muntasir" userId="256dcaa3-c318-45c7-891d-75ee5ae60a08" providerId="ADAL" clId="{3B9672CC-D92D-44CF-87D8-62D2B761A141}" dt="2021-04-26T02:15:24.711" v="7378" actId="20577"/>
          <ac:spMkLst>
            <pc:docMk/>
            <pc:sldMk cId="1179845280" sldId="280"/>
            <ac:spMk id="3" creationId="{FC128248-315A-454F-A237-D423786702DD}"/>
          </ac:spMkLst>
        </pc:spChg>
      </pc:sldChg>
      <pc:sldChg chg="addSp modSp mod ord">
        <pc:chgData name="Hossain, Ahmed Muntasir" userId="256dcaa3-c318-45c7-891d-75ee5ae60a08" providerId="ADAL" clId="{3B9672CC-D92D-44CF-87D8-62D2B761A141}" dt="2021-04-26T04:46:46.495" v="8720" actId="1076"/>
        <pc:sldMkLst>
          <pc:docMk/>
          <pc:sldMk cId="1593732696" sldId="281"/>
        </pc:sldMkLst>
        <pc:spChg chg="mod">
          <ac:chgData name="Hossain, Ahmed Muntasir" userId="256dcaa3-c318-45c7-891d-75ee5ae60a08" providerId="ADAL" clId="{3B9672CC-D92D-44CF-87D8-62D2B761A141}" dt="2021-04-26T04:40:35.908" v="8624" actId="20577"/>
          <ac:spMkLst>
            <pc:docMk/>
            <pc:sldMk cId="1593732696" sldId="281"/>
            <ac:spMk id="2" creationId="{E003CEDC-D2F0-49D7-AC0C-A2466B8E5E81}"/>
          </ac:spMkLst>
        </pc:spChg>
        <pc:spChg chg="mod">
          <ac:chgData name="Hossain, Ahmed Muntasir" userId="256dcaa3-c318-45c7-891d-75ee5ae60a08" providerId="ADAL" clId="{3B9672CC-D92D-44CF-87D8-62D2B761A141}" dt="2021-04-26T04:43:14.786" v="8634" actId="1076"/>
          <ac:spMkLst>
            <pc:docMk/>
            <pc:sldMk cId="1593732696" sldId="281"/>
            <ac:spMk id="4" creationId="{05D7D9DA-0D15-4A09-9035-C5EFF400295A}"/>
          </ac:spMkLst>
        </pc:spChg>
        <pc:spChg chg="add mod">
          <ac:chgData name="Hossain, Ahmed Muntasir" userId="256dcaa3-c318-45c7-891d-75ee5ae60a08" providerId="ADAL" clId="{3B9672CC-D92D-44CF-87D8-62D2B761A141}" dt="2021-04-26T04:46:46.495" v="8720" actId="1076"/>
          <ac:spMkLst>
            <pc:docMk/>
            <pc:sldMk cId="1593732696" sldId="281"/>
            <ac:spMk id="7" creationId="{3F840D26-CF3D-4333-9A2D-15003E6F5C6E}"/>
          </ac:spMkLst>
        </pc:spChg>
        <pc:spChg chg="add mod">
          <ac:chgData name="Hossain, Ahmed Muntasir" userId="256dcaa3-c318-45c7-891d-75ee5ae60a08" providerId="ADAL" clId="{3B9672CC-D92D-44CF-87D8-62D2B761A141}" dt="2021-04-26T04:43:30.292" v="8636" actId="1076"/>
          <ac:spMkLst>
            <pc:docMk/>
            <pc:sldMk cId="1593732696" sldId="281"/>
            <ac:spMk id="9" creationId="{7ADF773B-101D-4162-BCB3-6503C3D2982B}"/>
          </ac:spMkLst>
        </pc:spChg>
        <pc:spChg chg="add mod">
          <ac:chgData name="Hossain, Ahmed Muntasir" userId="256dcaa3-c318-45c7-891d-75ee5ae60a08" providerId="ADAL" clId="{3B9672CC-D92D-44CF-87D8-62D2B761A141}" dt="2021-04-26T04:43:16.949" v="8635" actId="1076"/>
          <ac:spMkLst>
            <pc:docMk/>
            <pc:sldMk cId="1593732696" sldId="281"/>
            <ac:spMk id="11" creationId="{ECC99DA7-0D01-4B5C-BF0B-3B1BC1BBA18A}"/>
          </ac:spMkLst>
        </pc:spChg>
        <pc:picChg chg="mod">
          <ac:chgData name="Hossain, Ahmed Muntasir" userId="256dcaa3-c318-45c7-891d-75ee5ae60a08" providerId="ADAL" clId="{3B9672CC-D92D-44CF-87D8-62D2B761A141}" dt="2021-04-25T21:21:01.162" v="346" actId="1076"/>
          <ac:picMkLst>
            <pc:docMk/>
            <pc:sldMk cId="1593732696" sldId="281"/>
            <ac:picMk id="6" creationId="{06D178FE-B038-4B8D-BE00-C60324F8262C}"/>
          </ac:picMkLst>
        </pc:picChg>
        <pc:picChg chg="mod">
          <ac:chgData name="Hossain, Ahmed Muntasir" userId="256dcaa3-c318-45c7-891d-75ee5ae60a08" providerId="ADAL" clId="{3B9672CC-D92D-44CF-87D8-62D2B761A141}" dt="2021-04-25T21:20:58.296" v="345" actId="1076"/>
          <ac:picMkLst>
            <pc:docMk/>
            <pc:sldMk cId="1593732696" sldId="281"/>
            <ac:picMk id="8" creationId="{56C25118-C8C2-46C1-B358-AF68BC4C9CC8}"/>
          </ac:picMkLst>
        </pc:picChg>
        <pc:picChg chg="mod">
          <ac:chgData name="Hossain, Ahmed Muntasir" userId="256dcaa3-c318-45c7-891d-75ee5ae60a08" providerId="ADAL" clId="{3B9672CC-D92D-44CF-87D8-62D2B761A141}" dt="2021-04-25T21:21:04.972" v="347" actId="1076"/>
          <ac:picMkLst>
            <pc:docMk/>
            <pc:sldMk cId="1593732696" sldId="281"/>
            <ac:picMk id="10" creationId="{21167DEB-8980-486A-94D4-45806CE20AB4}"/>
          </ac:picMkLst>
        </pc:picChg>
      </pc:sldChg>
      <pc:sldChg chg="addSp delSp modSp add mod ord">
        <pc:chgData name="Hossain, Ahmed Muntasir" userId="256dcaa3-c318-45c7-891d-75ee5ae60a08" providerId="ADAL" clId="{3B9672CC-D92D-44CF-87D8-62D2B761A141}" dt="2021-04-26T04:35:48.309" v="8424" actId="20577"/>
        <pc:sldMkLst>
          <pc:docMk/>
          <pc:sldMk cId="3501706458" sldId="282"/>
        </pc:sldMkLst>
        <pc:spChg chg="mod">
          <ac:chgData name="Hossain, Ahmed Muntasir" userId="256dcaa3-c318-45c7-891d-75ee5ae60a08" providerId="ADAL" clId="{3B9672CC-D92D-44CF-87D8-62D2B761A141}" dt="2021-04-25T20:54:01.311" v="156" actId="14100"/>
          <ac:spMkLst>
            <pc:docMk/>
            <pc:sldMk cId="3501706458" sldId="282"/>
            <ac:spMk id="2" creationId="{00000000-0000-0000-0000-000000000000}"/>
          </ac:spMkLst>
        </pc:spChg>
        <pc:spChg chg="add mod">
          <ac:chgData name="Hossain, Ahmed Muntasir" userId="256dcaa3-c318-45c7-891d-75ee5ae60a08" providerId="ADAL" clId="{3B9672CC-D92D-44CF-87D8-62D2B761A141}" dt="2021-04-26T04:35:48.309" v="8424" actId="20577"/>
          <ac:spMkLst>
            <pc:docMk/>
            <pc:sldMk cId="3501706458" sldId="282"/>
            <ac:spMk id="5" creationId="{D38F199D-5863-4317-8094-6CCA2164D4EE}"/>
          </ac:spMkLst>
        </pc:spChg>
        <pc:picChg chg="del">
          <ac:chgData name="Hossain, Ahmed Muntasir" userId="256dcaa3-c318-45c7-891d-75ee5ae60a08" providerId="ADAL" clId="{3B9672CC-D92D-44CF-87D8-62D2B761A141}" dt="2021-04-25T20:50:38.889" v="127" actId="478"/>
          <ac:picMkLst>
            <pc:docMk/>
            <pc:sldMk cId="3501706458" sldId="282"/>
            <ac:picMk id="5" creationId="{3309968A-9D08-4D2A-A134-051E349040C2}"/>
          </ac:picMkLst>
        </pc:picChg>
        <pc:picChg chg="add mod modCrop">
          <ac:chgData name="Hossain, Ahmed Muntasir" userId="256dcaa3-c318-45c7-891d-75ee5ae60a08" providerId="ADAL" clId="{3B9672CC-D92D-44CF-87D8-62D2B761A141}" dt="2021-04-26T04:35:35.246" v="8418" actId="1076"/>
          <ac:picMkLst>
            <pc:docMk/>
            <pc:sldMk cId="3501706458" sldId="282"/>
            <ac:picMk id="6" creationId="{77348631-399C-4B19-9ED3-F1FCBD5621DA}"/>
          </ac:picMkLst>
        </pc:picChg>
      </pc:sldChg>
      <pc:sldChg chg="addSp delSp modSp add mod ord">
        <pc:chgData name="Hossain, Ahmed Muntasir" userId="256dcaa3-c318-45c7-891d-75ee5ae60a08" providerId="ADAL" clId="{3B9672CC-D92D-44CF-87D8-62D2B761A141}" dt="2021-04-26T04:25:22.385" v="8121" actId="20577"/>
        <pc:sldMkLst>
          <pc:docMk/>
          <pc:sldMk cId="3318988121" sldId="283"/>
        </pc:sldMkLst>
        <pc:spChg chg="mod">
          <ac:chgData name="Hossain, Ahmed Muntasir" userId="256dcaa3-c318-45c7-891d-75ee5ae60a08" providerId="ADAL" clId="{3B9672CC-D92D-44CF-87D8-62D2B761A141}" dt="2021-04-25T21:00:30.574" v="228" actId="14100"/>
          <ac:spMkLst>
            <pc:docMk/>
            <pc:sldMk cId="3318988121" sldId="283"/>
            <ac:spMk id="2" creationId="{00000000-0000-0000-0000-000000000000}"/>
          </ac:spMkLst>
        </pc:spChg>
        <pc:spChg chg="add del mod">
          <ac:chgData name="Hossain, Ahmed Muntasir" userId="256dcaa3-c318-45c7-891d-75ee5ae60a08" providerId="ADAL" clId="{3B9672CC-D92D-44CF-87D8-62D2B761A141}" dt="2021-04-25T20:59:56.340" v="224" actId="478"/>
          <ac:spMkLst>
            <pc:docMk/>
            <pc:sldMk cId="3318988121" sldId="283"/>
            <ac:spMk id="3" creationId="{629BD0FC-F0AC-44DF-A144-925A89056A36}"/>
          </ac:spMkLst>
        </pc:spChg>
        <pc:spChg chg="add mod">
          <ac:chgData name="Hossain, Ahmed Muntasir" userId="256dcaa3-c318-45c7-891d-75ee5ae60a08" providerId="ADAL" clId="{3B9672CC-D92D-44CF-87D8-62D2B761A141}" dt="2021-04-26T04:25:22.385" v="8121" actId="20577"/>
          <ac:spMkLst>
            <pc:docMk/>
            <pc:sldMk cId="3318988121" sldId="283"/>
            <ac:spMk id="5" creationId="{5A6E712D-DFE1-4BA2-BAFA-561504707549}"/>
          </ac:spMkLst>
        </pc:spChg>
        <pc:picChg chg="add mod modCrop">
          <ac:chgData name="Hossain, Ahmed Muntasir" userId="256dcaa3-c318-45c7-891d-75ee5ae60a08" providerId="ADAL" clId="{3B9672CC-D92D-44CF-87D8-62D2B761A141}" dt="2021-04-25T21:00:57.196" v="233" actId="1076"/>
          <ac:picMkLst>
            <pc:docMk/>
            <pc:sldMk cId="3318988121" sldId="283"/>
            <ac:picMk id="6" creationId="{80EA0F63-7FB4-4294-86D9-50E02CB1B482}"/>
          </ac:picMkLst>
        </pc:picChg>
      </pc:sldChg>
      <pc:sldChg chg="addSp modSp new mod ord">
        <pc:chgData name="Hossain, Ahmed Muntasir" userId="256dcaa3-c318-45c7-891d-75ee5ae60a08" providerId="ADAL" clId="{3B9672CC-D92D-44CF-87D8-62D2B761A141}" dt="2021-04-26T04:50:10.387" v="8738" actId="1076"/>
        <pc:sldMkLst>
          <pc:docMk/>
          <pc:sldMk cId="3021861622" sldId="284"/>
        </pc:sldMkLst>
        <pc:spChg chg="mod">
          <ac:chgData name="Hossain, Ahmed Muntasir" userId="256dcaa3-c318-45c7-891d-75ee5ae60a08" providerId="ADAL" clId="{3B9672CC-D92D-44CF-87D8-62D2B761A141}" dt="2021-04-25T22:00:10.958" v="1052" actId="20577"/>
          <ac:spMkLst>
            <pc:docMk/>
            <pc:sldMk cId="3021861622" sldId="284"/>
            <ac:spMk id="2" creationId="{998775C5-9AA5-4C9F-8672-A35B621FF713}"/>
          </ac:spMkLst>
        </pc:spChg>
        <pc:spChg chg="mod">
          <ac:chgData name="Hossain, Ahmed Muntasir" userId="256dcaa3-c318-45c7-891d-75ee5ae60a08" providerId="ADAL" clId="{3B9672CC-D92D-44CF-87D8-62D2B761A141}" dt="2021-04-26T04:47:20.360" v="8725" actId="1076"/>
          <ac:spMkLst>
            <pc:docMk/>
            <pc:sldMk cId="3021861622" sldId="284"/>
            <ac:spMk id="4" creationId="{EC64599A-0DB1-4305-847F-4014B9075142}"/>
          </ac:spMkLst>
        </pc:spChg>
        <pc:spChg chg="add mod">
          <ac:chgData name="Hossain, Ahmed Muntasir" userId="256dcaa3-c318-45c7-891d-75ee5ae60a08" providerId="ADAL" clId="{3B9672CC-D92D-44CF-87D8-62D2B761A141}" dt="2021-04-26T04:44:22.598" v="8657" actId="1076"/>
          <ac:spMkLst>
            <pc:docMk/>
            <pc:sldMk cId="3021861622" sldId="284"/>
            <ac:spMk id="7" creationId="{2495ED10-3529-4880-AB94-815B450580D6}"/>
          </ac:spMkLst>
        </pc:spChg>
        <pc:spChg chg="add mod">
          <ac:chgData name="Hossain, Ahmed Muntasir" userId="256dcaa3-c318-45c7-891d-75ee5ae60a08" providerId="ADAL" clId="{3B9672CC-D92D-44CF-87D8-62D2B761A141}" dt="2021-04-26T04:50:10.387" v="8738" actId="1076"/>
          <ac:spMkLst>
            <pc:docMk/>
            <pc:sldMk cId="3021861622" sldId="284"/>
            <ac:spMk id="9" creationId="{DE974758-991F-46D7-A3CD-E9CB4DFC4198}"/>
          </ac:spMkLst>
        </pc:spChg>
        <pc:spChg chg="add mod">
          <ac:chgData name="Hossain, Ahmed Muntasir" userId="256dcaa3-c318-45c7-891d-75ee5ae60a08" providerId="ADAL" clId="{3B9672CC-D92D-44CF-87D8-62D2B761A141}" dt="2021-04-26T04:48:00.374" v="8737" actId="1076"/>
          <ac:spMkLst>
            <pc:docMk/>
            <pc:sldMk cId="3021861622" sldId="284"/>
            <ac:spMk id="10" creationId="{C8131291-C383-480D-838E-2182A0EBC62C}"/>
          </ac:spMkLst>
        </pc:spChg>
      </pc:sldChg>
      <pc:sldChg chg="addSp modSp new mod ord">
        <pc:chgData name="Hossain, Ahmed Muntasir" userId="256dcaa3-c318-45c7-891d-75ee5ae60a08" providerId="ADAL" clId="{3B9672CC-D92D-44CF-87D8-62D2B761A141}" dt="2021-04-26T05:31:25.949" v="9219" actId="20577"/>
        <pc:sldMkLst>
          <pc:docMk/>
          <pc:sldMk cId="3573308736" sldId="285"/>
        </pc:sldMkLst>
        <pc:spChg chg="mod">
          <ac:chgData name="Hossain, Ahmed Muntasir" userId="256dcaa3-c318-45c7-891d-75ee5ae60a08" providerId="ADAL" clId="{3B9672CC-D92D-44CF-87D8-62D2B761A141}" dt="2021-04-25T22:05:48.664" v="1057" actId="20577"/>
          <ac:spMkLst>
            <pc:docMk/>
            <pc:sldMk cId="3573308736" sldId="285"/>
            <ac:spMk id="2" creationId="{F091B9D3-398A-4CBF-8F23-2D58D80D0582}"/>
          </ac:spMkLst>
        </pc:spChg>
        <pc:spChg chg="mod">
          <ac:chgData name="Hossain, Ahmed Muntasir" userId="256dcaa3-c318-45c7-891d-75ee5ae60a08" providerId="ADAL" clId="{3B9672CC-D92D-44CF-87D8-62D2B761A141}" dt="2021-04-26T04:52:51.218" v="8825" actId="1076"/>
          <ac:spMkLst>
            <pc:docMk/>
            <pc:sldMk cId="3573308736" sldId="285"/>
            <ac:spMk id="4" creationId="{03886AAD-D34A-43E3-B38D-3EC9E064F41D}"/>
          </ac:spMkLst>
        </pc:spChg>
        <pc:spChg chg="add mod">
          <ac:chgData name="Hossain, Ahmed Muntasir" userId="256dcaa3-c318-45c7-891d-75ee5ae60a08" providerId="ADAL" clId="{3B9672CC-D92D-44CF-87D8-62D2B761A141}" dt="2021-04-26T04:57:07.840" v="8949" actId="20577"/>
          <ac:spMkLst>
            <pc:docMk/>
            <pc:sldMk cId="3573308736" sldId="285"/>
            <ac:spMk id="7" creationId="{67C5DF44-AEB2-48E8-96BD-694DA5DABD87}"/>
          </ac:spMkLst>
        </pc:spChg>
        <pc:spChg chg="add mod">
          <ac:chgData name="Hossain, Ahmed Muntasir" userId="256dcaa3-c318-45c7-891d-75ee5ae60a08" providerId="ADAL" clId="{3B9672CC-D92D-44CF-87D8-62D2B761A141}" dt="2021-04-26T04:57:02.750" v="8945" actId="20577"/>
          <ac:spMkLst>
            <pc:docMk/>
            <pc:sldMk cId="3573308736" sldId="285"/>
            <ac:spMk id="9" creationId="{99099AC6-53BA-4BD2-AE6B-8AD3A61E4C02}"/>
          </ac:spMkLst>
        </pc:spChg>
        <pc:spChg chg="add mod">
          <ac:chgData name="Hossain, Ahmed Muntasir" userId="256dcaa3-c318-45c7-891d-75ee5ae60a08" providerId="ADAL" clId="{3B9672CC-D92D-44CF-87D8-62D2B761A141}" dt="2021-04-26T05:31:25.949" v="9219" actId="20577"/>
          <ac:spMkLst>
            <pc:docMk/>
            <pc:sldMk cId="3573308736" sldId="285"/>
            <ac:spMk id="10" creationId="{71896408-3A03-4B9A-9522-4D9911F3BDF7}"/>
          </ac:spMkLst>
        </pc:spChg>
        <pc:picChg chg="mod">
          <ac:chgData name="Hossain, Ahmed Muntasir" userId="256dcaa3-c318-45c7-891d-75ee5ae60a08" providerId="ADAL" clId="{3B9672CC-D92D-44CF-87D8-62D2B761A141}" dt="2021-04-26T04:53:29.027" v="8832" actId="1076"/>
          <ac:picMkLst>
            <pc:docMk/>
            <pc:sldMk cId="3573308736" sldId="285"/>
            <ac:picMk id="6" creationId="{19B35369-AF97-4F33-8B6D-E78B95595001}"/>
          </ac:picMkLst>
        </pc:picChg>
        <pc:picChg chg="mod">
          <ac:chgData name="Hossain, Ahmed Muntasir" userId="256dcaa3-c318-45c7-891d-75ee5ae60a08" providerId="ADAL" clId="{3B9672CC-D92D-44CF-87D8-62D2B761A141}" dt="2021-04-26T04:53:25.162" v="8831" actId="1076"/>
          <ac:picMkLst>
            <pc:docMk/>
            <pc:sldMk cId="3573308736" sldId="285"/>
            <ac:picMk id="8" creationId="{4A3C218D-8A2C-4C7A-A63C-85839C7D4444}"/>
          </ac:picMkLst>
        </pc:picChg>
        <pc:picChg chg="mod">
          <ac:chgData name="Hossain, Ahmed Muntasir" userId="256dcaa3-c318-45c7-891d-75ee5ae60a08" providerId="ADAL" clId="{3B9672CC-D92D-44CF-87D8-62D2B761A141}" dt="2021-04-26T04:53:17.509" v="8829" actId="1076"/>
          <ac:picMkLst>
            <pc:docMk/>
            <pc:sldMk cId="3573308736" sldId="285"/>
            <ac:picMk id="12" creationId="{863A51B8-0984-490E-9B4E-97F308DEFC58}"/>
          </ac:picMkLst>
        </pc:picChg>
      </pc:sldChg>
      <pc:sldChg chg="addSp modSp new mod ord">
        <pc:chgData name="Hossain, Ahmed Muntasir" userId="256dcaa3-c318-45c7-891d-75ee5ae60a08" providerId="ADAL" clId="{3B9672CC-D92D-44CF-87D8-62D2B761A141}" dt="2021-04-26T05:16:17.334" v="9194" actId="20577"/>
        <pc:sldMkLst>
          <pc:docMk/>
          <pc:sldMk cId="2700944323" sldId="286"/>
        </pc:sldMkLst>
        <pc:spChg chg="mod">
          <ac:chgData name="Hossain, Ahmed Muntasir" userId="256dcaa3-c318-45c7-891d-75ee5ae60a08" providerId="ADAL" clId="{3B9672CC-D92D-44CF-87D8-62D2B761A141}" dt="2021-04-26T02:37:52.859" v="7447" actId="113"/>
          <ac:spMkLst>
            <pc:docMk/>
            <pc:sldMk cId="2700944323" sldId="286"/>
            <ac:spMk id="4" creationId="{D5BD011F-6ACC-49EC-AAA1-F7C0B41BA889}"/>
          </ac:spMkLst>
        </pc:spChg>
        <pc:spChg chg="add mod">
          <ac:chgData name="Hossain, Ahmed Muntasir" userId="256dcaa3-c318-45c7-891d-75ee5ae60a08" providerId="ADAL" clId="{3B9672CC-D92D-44CF-87D8-62D2B761A141}" dt="2021-04-26T05:16:14.053" v="9192" actId="20577"/>
          <ac:spMkLst>
            <pc:docMk/>
            <pc:sldMk cId="2700944323" sldId="286"/>
            <ac:spMk id="7" creationId="{449EDBBC-1ED7-4FA3-8EBC-1B2546CAA320}"/>
          </ac:spMkLst>
        </pc:spChg>
        <pc:spChg chg="add mod">
          <ac:chgData name="Hossain, Ahmed Muntasir" userId="256dcaa3-c318-45c7-891d-75ee5ae60a08" providerId="ADAL" clId="{3B9672CC-D92D-44CF-87D8-62D2B761A141}" dt="2021-04-26T05:16:17.334" v="9194" actId="20577"/>
          <ac:spMkLst>
            <pc:docMk/>
            <pc:sldMk cId="2700944323" sldId="286"/>
            <ac:spMk id="8" creationId="{4FA20C2C-9A98-4116-9B01-AD95B3F83CA2}"/>
          </ac:spMkLst>
        </pc:spChg>
        <pc:picChg chg="mod">
          <ac:chgData name="Hossain, Ahmed Muntasir" userId="256dcaa3-c318-45c7-891d-75ee5ae60a08" providerId="ADAL" clId="{3B9672CC-D92D-44CF-87D8-62D2B761A141}" dt="2021-04-26T04:58:14.561" v="8955" actId="1076"/>
          <ac:picMkLst>
            <pc:docMk/>
            <pc:sldMk cId="2700944323" sldId="286"/>
            <ac:picMk id="6" creationId="{5A6D4244-6FFE-4B32-B1C0-D3ECAC39C871}"/>
          </ac:picMkLst>
        </pc:picChg>
        <pc:picChg chg="mod">
          <ac:chgData name="Hossain, Ahmed Muntasir" userId="256dcaa3-c318-45c7-891d-75ee5ae60a08" providerId="ADAL" clId="{3B9672CC-D92D-44CF-87D8-62D2B761A141}" dt="2021-04-26T04:58:11.448" v="8954" actId="1076"/>
          <ac:picMkLst>
            <pc:docMk/>
            <pc:sldMk cId="2700944323" sldId="286"/>
            <ac:picMk id="10" creationId="{2747FD32-1ECA-4AEB-90BA-8BFEBD4B039B}"/>
          </ac:picMkLst>
        </pc:picChg>
      </pc:sldChg>
      <pc:sldChg chg="new add del ord">
        <pc:chgData name="Hossain, Ahmed Muntasir" userId="256dcaa3-c318-45c7-891d-75ee5ae60a08" providerId="ADAL" clId="{3B9672CC-D92D-44CF-87D8-62D2B761A141}" dt="2021-04-25T23:50:33.348" v="2097" actId="47"/>
        <pc:sldMkLst>
          <pc:docMk/>
          <pc:sldMk cId="1961738167" sldId="287"/>
        </pc:sldMkLst>
      </pc:sldChg>
      <pc:sldChg chg="new del ord">
        <pc:chgData name="Hossain, Ahmed Muntasir" userId="256dcaa3-c318-45c7-891d-75ee5ae60a08" providerId="ADAL" clId="{3B9672CC-D92D-44CF-87D8-62D2B761A141}" dt="2021-04-25T23:50:39.518" v="2098" actId="47"/>
        <pc:sldMkLst>
          <pc:docMk/>
          <pc:sldMk cId="2452216149" sldId="288"/>
        </pc:sldMkLst>
      </pc:sldChg>
      <pc:sldChg chg="new del ord">
        <pc:chgData name="Hossain, Ahmed Muntasir" userId="256dcaa3-c318-45c7-891d-75ee5ae60a08" providerId="ADAL" clId="{3B9672CC-D92D-44CF-87D8-62D2B761A141}" dt="2021-04-25T23:50:42.886" v="2099" actId="47"/>
        <pc:sldMkLst>
          <pc:docMk/>
          <pc:sldMk cId="270580670" sldId="289"/>
        </pc:sldMkLst>
      </pc:sldChg>
      <pc:sldChg chg="addSp modSp new mod ord">
        <pc:chgData name="Hossain, Ahmed Muntasir" userId="256dcaa3-c318-45c7-891d-75ee5ae60a08" providerId="ADAL" clId="{3B9672CC-D92D-44CF-87D8-62D2B761A141}" dt="2021-04-26T05:18:56.118" v="9204" actId="20577"/>
        <pc:sldMkLst>
          <pc:docMk/>
          <pc:sldMk cId="3593942489" sldId="290"/>
        </pc:sldMkLst>
        <pc:spChg chg="mod">
          <ac:chgData name="Hossain, Ahmed Muntasir" userId="256dcaa3-c318-45c7-891d-75ee5ae60a08" providerId="ADAL" clId="{3B9672CC-D92D-44CF-87D8-62D2B761A141}" dt="2021-04-25T22:34:33.011" v="2049" actId="20577"/>
          <ac:spMkLst>
            <pc:docMk/>
            <pc:sldMk cId="3593942489" sldId="290"/>
            <ac:spMk id="2" creationId="{92902F1D-6CC4-433E-A24A-388F1A32DD98}"/>
          </ac:spMkLst>
        </pc:spChg>
        <pc:spChg chg="mod">
          <ac:chgData name="Hossain, Ahmed Muntasir" userId="256dcaa3-c318-45c7-891d-75ee5ae60a08" providerId="ADAL" clId="{3B9672CC-D92D-44CF-87D8-62D2B761A141}" dt="2021-04-26T02:38:11.137" v="7455" actId="113"/>
          <ac:spMkLst>
            <pc:docMk/>
            <pc:sldMk cId="3593942489" sldId="290"/>
            <ac:spMk id="4" creationId="{25CB230C-8AA8-4F41-8C23-B549FC589B5F}"/>
          </ac:spMkLst>
        </pc:spChg>
        <pc:spChg chg="add mod">
          <ac:chgData name="Hossain, Ahmed Muntasir" userId="256dcaa3-c318-45c7-891d-75ee5ae60a08" providerId="ADAL" clId="{3B9672CC-D92D-44CF-87D8-62D2B761A141}" dt="2021-04-26T05:18:56.118" v="9204" actId="20577"/>
          <ac:spMkLst>
            <pc:docMk/>
            <pc:sldMk cId="3593942489" sldId="290"/>
            <ac:spMk id="5" creationId="{799B18C8-8204-4704-AC2D-BD143763BFDA}"/>
          </ac:spMkLst>
        </pc:spChg>
        <pc:picChg chg="mod">
          <ac:chgData name="Hossain, Ahmed Muntasir" userId="256dcaa3-c318-45c7-891d-75ee5ae60a08" providerId="ADAL" clId="{3B9672CC-D92D-44CF-87D8-62D2B761A141}" dt="2021-04-26T05:05:15.981" v="9058" actId="1076"/>
          <ac:picMkLst>
            <pc:docMk/>
            <pc:sldMk cId="3593942489" sldId="290"/>
            <ac:picMk id="12" creationId="{FD136C77-A090-4EE3-92DF-A78F9E78E31A}"/>
          </ac:picMkLst>
        </pc:picChg>
      </pc:sldChg>
      <pc:sldChg chg="addSp modSp new mod ord">
        <pc:chgData name="Hossain, Ahmed Muntasir" userId="256dcaa3-c318-45c7-891d-75ee5ae60a08" providerId="ADAL" clId="{3B9672CC-D92D-44CF-87D8-62D2B761A141}" dt="2021-04-26T05:19:25.934" v="9209" actId="1076"/>
        <pc:sldMkLst>
          <pc:docMk/>
          <pc:sldMk cId="3208458485" sldId="291"/>
        </pc:sldMkLst>
        <pc:spChg chg="mod">
          <ac:chgData name="Hossain, Ahmed Muntasir" userId="256dcaa3-c318-45c7-891d-75ee5ae60a08" providerId="ADAL" clId="{3B9672CC-D92D-44CF-87D8-62D2B761A141}" dt="2021-04-25T21:59:02.206" v="1049" actId="122"/>
          <ac:spMkLst>
            <pc:docMk/>
            <pc:sldMk cId="3208458485" sldId="291"/>
            <ac:spMk id="2" creationId="{3B4EE159-927B-4716-AB09-61377B9445A8}"/>
          </ac:spMkLst>
        </pc:spChg>
        <pc:spChg chg="mod">
          <ac:chgData name="Hossain, Ahmed Muntasir" userId="256dcaa3-c318-45c7-891d-75ee5ae60a08" providerId="ADAL" clId="{3B9672CC-D92D-44CF-87D8-62D2B761A141}" dt="2021-04-26T02:38:17.729" v="7459" actId="403"/>
          <ac:spMkLst>
            <pc:docMk/>
            <pc:sldMk cId="3208458485" sldId="291"/>
            <ac:spMk id="4" creationId="{2D23E13F-B233-4857-96A4-D3FE240E3BC0}"/>
          </ac:spMkLst>
        </pc:spChg>
        <pc:spChg chg="add mod">
          <ac:chgData name="Hossain, Ahmed Muntasir" userId="256dcaa3-c318-45c7-891d-75ee5ae60a08" providerId="ADAL" clId="{3B9672CC-D92D-44CF-87D8-62D2B761A141}" dt="2021-04-26T05:19:25.934" v="9209" actId="1076"/>
          <ac:spMkLst>
            <pc:docMk/>
            <pc:sldMk cId="3208458485" sldId="291"/>
            <ac:spMk id="7" creationId="{3F279D48-7D19-440C-A7A0-230DBDB401A5}"/>
          </ac:spMkLst>
        </pc:spChg>
        <pc:spChg chg="add mod">
          <ac:chgData name="Hossain, Ahmed Muntasir" userId="256dcaa3-c318-45c7-891d-75ee5ae60a08" providerId="ADAL" clId="{3B9672CC-D92D-44CF-87D8-62D2B761A141}" dt="2021-04-26T05:19:12.048" v="9208" actId="20577"/>
          <ac:spMkLst>
            <pc:docMk/>
            <pc:sldMk cId="3208458485" sldId="291"/>
            <ac:spMk id="9" creationId="{3F247C7F-66DC-4DD8-AAE2-612D14353995}"/>
          </ac:spMkLst>
        </pc:spChg>
        <pc:picChg chg="mod">
          <ac:chgData name="Hossain, Ahmed Muntasir" userId="256dcaa3-c318-45c7-891d-75ee5ae60a08" providerId="ADAL" clId="{3B9672CC-D92D-44CF-87D8-62D2B761A141}" dt="2021-04-26T05:05:50.491" v="9083" actId="1076"/>
          <ac:picMkLst>
            <pc:docMk/>
            <pc:sldMk cId="3208458485" sldId="291"/>
            <ac:picMk id="6" creationId="{9BDB2A12-8936-4985-848E-947E706E7056}"/>
          </ac:picMkLst>
        </pc:picChg>
        <pc:picChg chg="mod">
          <ac:chgData name="Hossain, Ahmed Muntasir" userId="256dcaa3-c318-45c7-891d-75ee5ae60a08" providerId="ADAL" clId="{3B9672CC-D92D-44CF-87D8-62D2B761A141}" dt="2021-04-26T05:05:56.605" v="9084" actId="1076"/>
          <ac:picMkLst>
            <pc:docMk/>
            <pc:sldMk cId="3208458485" sldId="291"/>
            <ac:picMk id="8" creationId="{F71B6E9F-8BC9-4378-A92F-EC67589936DE}"/>
          </ac:picMkLst>
        </pc:picChg>
      </pc:sldChg>
      <pc:sldChg chg="addSp delSp modSp new mod ord">
        <pc:chgData name="Hossain, Ahmed Muntasir" userId="256dcaa3-c318-45c7-891d-75ee5ae60a08" providerId="ADAL" clId="{3B9672CC-D92D-44CF-87D8-62D2B761A141}" dt="2021-04-26T04:29:35.556" v="8226" actId="20577"/>
        <pc:sldMkLst>
          <pc:docMk/>
          <pc:sldMk cId="2542923075" sldId="292"/>
        </pc:sldMkLst>
        <pc:spChg chg="mod">
          <ac:chgData name="Hossain, Ahmed Muntasir" userId="256dcaa3-c318-45c7-891d-75ee5ae60a08" providerId="ADAL" clId="{3B9672CC-D92D-44CF-87D8-62D2B761A141}" dt="2021-04-25T22:35:31.973" v="2058" actId="122"/>
          <ac:spMkLst>
            <pc:docMk/>
            <pc:sldMk cId="2542923075" sldId="292"/>
            <ac:spMk id="2" creationId="{DFC43F2D-F323-4874-8778-3FE324AAC89B}"/>
          </ac:spMkLst>
        </pc:spChg>
        <pc:spChg chg="mod">
          <ac:chgData name="Hossain, Ahmed Muntasir" userId="256dcaa3-c318-45c7-891d-75ee5ae60a08" providerId="ADAL" clId="{3B9672CC-D92D-44CF-87D8-62D2B761A141}" dt="2021-04-26T02:36:31.065" v="7424" actId="2711"/>
          <ac:spMkLst>
            <pc:docMk/>
            <pc:sldMk cId="2542923075" sldId="292"/>
            <ac:spMk id="4" creationId="{C5E46A2D-18AB-4801-A961-E71B833E6F3F}"/>
          </ac:spMkLst>
        </pc:spChg>
        <pc:spChg chg="add mod">
          <ac:chgData name="Hossain, Ahmed Muntasir" userId="256dcaa3-c318-45c7-891d-75ee5ae60a08" providerId="ADAL" clId="{3B9672CC-D92D-44CF-87D8-62D2B761A141}" dt="2021-04-26T04:28:20.517" v="8201" actId="1076"/>
          <ac:spMkLst>
            <pc:docMk/>
            <pc:sldMk cId="2542923075" sldId="292"/>
            <ac:spMk id="7" creationId="{B7C7E5AC-173A-4395-9738-506B34A3588E}"/>
          </ac:spMkLst>
        </pc:spChg>
        <pc:spChg chg="add mod">
          <ac:chgData name="Hossain, Ahmed Muntasir" userId="256dcaa3-c318-45c7-891d-75ee5ae60a08" providerId="ADAL" clId="{3B9672CC-D92D-44CF-87D8-62D2B761A141}" dt="2021-04-26T04:29:35.556" v="8226" actId="20577"/>
          <ac:spMkLst>
            <pc:docMk/>
            <pc:sldMk cId="2542923075" sldId="292"/>
            <ac:spMk id="9" creationId="{FEA0731B-29FB-4AD0-B47B-7F3965EB2D0C}"/>
          </ac:spMkLst>
        </pc:spChg>
        <pc:spChg chg="add del mod">
          <ac:chgData name="Hossain, Ahmed Muntasir" userId="256dcaa3-c318-45c7-891d-75ee5ae60a08" providerId="ADAL" clId="{3B9672CC-D92D-44CF-87D8-62D2B761A141}" dt="2021-04-26T04:28:05.886" v="8200" actId="478"/>
          <ac:spMkLst>
            <pc:docMk/>
            <pc:sldMk cId="2542923075" sldId="292"/>
            <ac:spMk id="11" creationId="{5776536C-E4E6-4A37-BFBD-DACE8AA68F5D}"/>
          </ac:spMkLst>
        </pc:spChg>
        <pc:spChg chg="add mod">
          <ac:chgData name="Hossain, Ahmed Muntasir" userId="256dcaa3-c318-45c7-891d-75ee5ae60a08" providerId="ADAL" clId="{3B9672CC-D92D-44CF-87D8-62D2B761A141}" dt="2021-04-26T04:28:44.666" v="8220" actId="20577"/>
          <ac:spMkLst>
            <pc:docMk/>
            <pc:sldMk cId="2542923075" sldId="292"/>
            <ac:spMk id="12" creationId="{A63E6F91-6A7D-428C-A9B1-E044BA6BB8BC}"/>
          </ac:spMkLst>
        </pc:spChg>
      </pc:sldChg>
      <pc:sldChg chg="addSp modSp new mod ord">
        <pc:chgData name="Hossain, Ahmed Muntasir" userId="256dcaa3-c318-45c7-891d-75ee5ae60a08" providerId="ADAL" clId="{3B9672CC-D92D-44CF-87D8-62D2B761A141}" dt="2021-04-26T05:10:04.426" v="9127" actId="1076"/>
        <pc:sldMkLst>
          <pc:docMk/>
          <pc:sldMk cId="1648754576" sldId="293"/>
        </pc:sldMkLst>
        <pc:spChg chg="mod">
          <ac:chgData name="Hossain, Ahmed Muntasir" userId="256dcaa3-c318-45c7-891d-75ee5ae60a08" providerId="ADAL" clId="{3B9672CC-D92D-44CF-87D8-62D2B761A141}" dt="2021-04-26T05:09:45.747" v="9123" actId="1076"/>
          <ac:spMkLst>
            <pc:docMk/>
            <pc:sldMk cId="1648754576" sldId="293"/>
            <ac:spMk id="2" creationId="{EBD2F68E-1AE0-4358-8322-8CE0513913BA}"/>
          </ac:spMkLst>
        </pc:spChg>
        <pc:spChg chg="mod">
          <ac:chgData name="Hossain, Ahmed Muntasir" userId="256dcaa3-c318-45c7-891d-75ee5ae60a08" providerId="ADAL" clId="{3B9672CC-D92D-44CF-87D8-62D2B761A141}" dt="2021-04-26T02:36:41.320" v="7428" actId="113"/>
          <ac:spMkLst>
            <pc:docMk/>
            <pc:sldMk cId="1648754576" sldId="293"/>
            <ac:spMk id="4" creationId="{2226FBAB-9CD4-4442-B673-0310BCD3FC4B}"/>
          </ac:spMkLst>
        </pc:spChg>
        <pc:spChg chg="add mod">
          <ac:chgData name="Hossain, Ahmed Muntasir" userId="256dcaa3-c318-45c7-891d-75ee5ae60a08" providerId="ADAL" clId="{3B9672CC-D92D-44CF-87D8-62D2B761A141}" dt="2021-04-26T05:10:04.426" v="9127" actId="1076"/>
          <ac:spMkLst>
            <pc:docMk/>
            <pc:sldMk cId="1648754576" sldId="293"/>
            <ac:spMk id="7" creationId="{5B83E980-CF27-457C-A35C-3CCA894BEC9A}"/>
          </ac:spMkLst>
        </pc:spChg>
        <pc:spChg chg="add mod">
          <ac:chgData name="Hossain, Ahmed Muntasir" userId="256dcaa3-c318-45c7-891d-75ee5ae60a08" providerId="ADAL" clId="{3B9672CC-D92D-44CF-87D8-62D2B761A141}" dt="2021-04-26T05:09:58.638" v="9126" actId="1076"/>
          <ac:spMkLst>
            <pc:docMk/>
            <pc:sldMk cId="1648754576" sldId="293"/>
            <ac:spMk id="9" creationId="{A9C18968-6DC7-41BF-B15F-01E940FDA6D6}"/>
          </ac:spMkLst>
        </pc:spChg>
        <pc:picChg chg="mod">
          <ac:chgData name="Hossain, Ahmed Muntasir" userId="256dcaa3-c318-45c7-891d-75ee5ae60a08" providerId="ADAL" clId="{3B9672CC-D92D-44CF-87D8-62D2B761A141}" dt="2021-04-26T05:09:49.128" v="9124" actId="1076"/>
          <ac:picMkLst>
            <pc:docMk/>
            <pc:sldMk cId="1648754576" sldId="293"/>
            <ac:picMk id="6" creationId="{2FB881AF-E5EA-421D-820C-8802746C1FFE}"/>
          </ac:picMkLst>
        </pc:picChg>
        <pc:picChg chg="mod">
          <ac:chgData name="Hossain, Ahmed Muntasir" userId="256dcaa3-c318-45c7-891d-75ee5ae60a08" providerId="ADAL" clId="{3B9672CC-D92D-44CF-87D8-62D2B761A141}" dt="2021-04-26T05:09:52.273" v="9125" actId="1076"/>
          <ac:picMkLst>
            <pc:docMk/>
            <pc:sldMk cId="1648754576" sldId="293"/>
            <ac:picMk id="8" creationId="{39DDD687-F0E0-4224-830A-3E7BE48D8231}"/>
          </ac:picMkLst>
        </pc:picChg>
      </pc:sldChg>
      <pc:sldChg chg="addSp modSp new mod ord">
        <pc:chgData name="Hossain, Ahmed Muntasir" userId="256dcaa3-c318-45c7-891d-75ee5ae60a08" providerId="ADAL" clId="{3B9672CC-D92D-44CF-87D8-62D2B761A141}" dt="2021-04-26T04:31:49.136" v="8345" actId="20577"/>
        <pc:sldMkLst>
          <pc:docMk/>
          <pc:sldMk cId="2667266159" sldId="294"/>
        </pc:sldMkLst>
        <pc:spChg chg="mod">
          <ac:chgData name="Hossain, Ahmed Muntasir" userId="256dcaa3-c318-45c7-891d-75ee5ae60a08" providerId="ADAL" clId="{3B9672CC-D92D-44CF-87D8-62D2B761A141}" dt="2021-04-25T22:35:10.205" v="2055" actId="14100"/>
          <ac:spMkLst>
            <pc:docMk/>
            <pc:sldMk cId="2667266159" sldId="294"/>
            <ac:spMk id="2" creationId="{47E96022-37D1-4CCC-AB95-8311855A4F84}"/>
          </ac:spMkLst>
        </pc:spChg>
        <pc:spChg chg="mod">
          <ac:chgData name="Hossain, Ahmed Muntasir" userId="256dcaa3-c318-45c7-891d-75ee5ae60a08" providerId="ADAL" clId="{3B9672CC-D92D-44CF-87D8-62D2B761A141}" dt="2021-04-26T02:37:12.397" v="7435" actId="403"/>
          <ac:spMkLst>
            <pc:docMk/>
            <pc:sldMk cId="2667266159" sldId="294"/>
            <ac:spMk id="4" creationId="{27E0A0AA-55BE-41ED-9028-E95698795E8B}"/>
          </ac:spMkLst>
        </pc:spChg>
        <pc:spChg chg="add mod">
          <ac:chgData name="Hossain, Ahmed Muntasir" userId="256dcaa3-c318-45c7-891d-75ee5ae60a08" providerId="ADAL" clId="{3B9672CC-D92D-44CF-87D8-62D2B761A141}" dt="2021-04-26T04:31:36.330" v="8328" actId="1076"/>
          <ac:spMkLst>
            <pc:docMk/>
            <pc:sldMk cId="2667266159" sldId="294"/>
            <ac:spMk id="6" creationId="{894A38E2-6642-4B08-900D-EA83A67B9DDF}"/>
          </ac:spMkLst>
        </pc:spChg>
        <pc:spChg chg="add mod">
          <ac:chgData name="Hossain, Ahmed Muntasir" userId="256dcaa3-c318-45c7-891d-75ee5ae60a08" providerId="ADAL" clId="{3B9672CC-D92D-44CF-87D8-62D2B761A141}" dt="2021-04-26T04:31:49.136" v="8345" actId="20577"/>
          <ac:spMkLst>
            <pc:docMk/>
            <pc:sldMk cId="2667266159" sldId="294"/>
            <ac:spMk id="7" creationId="{952A48AE-1E2B-4503-BD53-21356BB4C05B}"/>
          </ac:spMkLst>
        </pc:spChg>
      </pc:sldChg>
      <pc:sldChg chg="new del">
        <pc:chgData name="Hossain, Ahmed Muntasir" userId="256dcaa3-c318-45c7-891d-75ee5ae60a08" providerId="ADAL" clId="{3B9672CC-D92D-44CF-87D8-62D2B761A141}" dt="2021-04-25T21:39:18.836" v="740" actId="47"/>
        <pc:sldMkLst>
          <pc:docMk/>
          <pc:sldMk cId="1232948940" sldId="295"/>
        </pc:sldMkLst>
      </pc:sldChg>
      <pc:sldChg chg="new del">
        <pc:chgData name="Hossain, Ahmed Muntasir" userId="256dcaa3-c318-45c7-891d-75ee5ae60a08" providerId="ADAL" clId="{3B9672CC-D92D-44CF-87D8-62D2B761A141}" dt="2021-04-25T21:39:23.983" v="741" actId="47"/>
        <pc:sldMkLst>
          <pc:docMk/>
          <pc:sldMk cId="2606975346" sldId="296"/>
        </pc:sldMkLst>
      </pc:sldChg>
      <pc:sldChg chg="modSp new del mod">
        <pc:chgData name="Hossain, Ahmed Muntasir" userId="256dcaa3-c318-45c7-891d-75ee5ae60a08" providerId="ADAL" clId="{3B9672CC-D92D-44CF-87D8-62D2B761A141}" dt="2021-04-25T21:21:47.324" v="358" actId="47"/>
        <pc:sldMkLst>
          <pc:docMk/>
          <pc:sldMk cId="1409913526" sldId="297"/>
        </pc:sldMkLst>
        <pc:spChg chg="mod">
          <ac:chgData name="Hossain, Ahmed Muntasir" userId="256dcaa3-c318-45c7-891d-75ee5ae60a08" providerId="ADAL" clId="{3B9672CC-D92D-44CF-87D8-62D2B761A141}" dt="2021-04-25T21:21:28.479" v="354" actId="20577"/>
          <ac:spMkLst>
            <pc:docMk/>
            <pc:sldMk cId="1409913526" sldId="297"/>
            <ac:spMk id="2" creationId="{03A8B2D2-8FE1-433B-93F8-98CC9C7EA87C}"/>
          </ac:spMkLst>
        </pc:spChg>
      </pc:sldChg>
      <pc:sldChg chg="addSp delSp modSp add mod ord">
        <pc:chgData name="Hossain, Ahmed Muntasir" userId="256dcaa3-c318-45c7-891d-75ee5ae60a08" providerId="ADAL" clId="{3B9672CC-D92D-44CF-87D8-62D2B761A141}" dt="2021-04-26T00:55:50.316" v="3840" actId="20577"/>
        <pc:sldMkLst>
          <pc:docMk/>
          <pc:sldMk cId="3918642659" sldId="298"/>
        </pc:sldMkLst>
        <pc:spChg chg="mod">
          <ac:chgData name="Hossain, Ahmed Muntasir" userId="256dcaa3-c318-45c7-891d-75ee5ae60a08" providerId="ADAL" clId="{3B9672CC-D92D-44CF-87D8-62D2B761A141}" dt="2021-04-26T00:44:56.470" v="3371" actId="1076"/>
          <ac:spMkLst>
            <pc:docMk/>
            <pc:sldMk cId="3918642659" sldId="298"/>
            <ac:spMk id="2" creationId="{00000000-0000-0000-0000-000000000000}"/>
          </ac:spMkLst>
        </pc:spChg>
        <pc:spChg chg="add mod">
          <ac:chgData name="Hossain, Ahmed Muntasir" userId="256dcaa3-c318-45c7-891d-75ee5ae60a08" providerId="ADAL" clId="{3B9672CC-D92D-44CF-87D8-62D2B761A141}" dt="2021-04-26T00:55:50.316" v="3840" actId="20577"/>
          <ac:spMkLst>
            <pc:docMk/>
            <pc:sldMk cId="3918642659" sldId="298"/>
            <ac:spMk id="4" creationId="{4CD83833-7127-4426-8BE7-E5C60C3A55E7}"/>
          </ac:spMkLst>
        </pc:spChg>
        <pc:spChg chg="del mod">
          <ac:chgData name="Hossain, Ahmed Muntasir" userId="256dcaa3-c318-45c7-891d-75ee5ae60a08" providerId="ADAL" clId="{3B9672CC-D92D-44CF-87D8-62D2B761A141}" dt="2021-04-25T21:23:53.661" v="412"/>
          <ac:spMkLst>
            <pc:docMk/>
            <pc:sldMk cId="3918642659" sldId="298"/>
            <ac:spMk id="6" creationId="{31C99836-6619-4EB5-B2ED-A9B1E7384BBE}"/>
          </ac:spMkLst>
        </pc:spChg>
      </pc:sldChg>
      <pc:sldChg chg="new del">
        <pc:chgData name="Hossain, Ahmed Muntasir" userId="256dcaa3-c318-45c7-891d-75ee5ae60a08" providerId="ADAL" clId="{3B9672CC-D92D-44CF-87D8-62D2B761A141}" dt="2021-04-25T21:24:29.822" v="423" actId="47"/>
        <pc:sldMkLst>
          <pc:docMk/>
          <pc:sldMk cId="768537770" sldId="299"/>
        </pc:sldMkLst>
      </pc:sldChg>
      <pc:sldChg chg="addSp modSp add mod">
        <pc:chgData name="Hossain, Ahmed Muntasir" userId="256dcaa3-c318-45c7-891d-75ee5ae60a08" providerId="ADAL" clId="{3B9672CC-D92D-44CF-87D8-62D2B761A141}" dt="2021-04-26T02:54:23.965" v="7479" actId="1076"/>
        <pc:sldMkLst>
          <pc:docMk/>
          <pc:sldMk cId="3711320849" sldId="300"/>
        </pc:sldMkLst>
        <pc:spChg chg="mod">
          <ac:chgData name="Hossain, Ahmed Muntasir" userId="256dcaa3-c318-45c7-891d-75ee5ae60a08" providerId="ADAL" clId="{3B9672CC-D92D-44CF-87D8-62D2B761A141}" dt="2021-04-26T01:53:12.056" v="6681" actId="1076"/>
          <ac:spMkLst>
            <pc:docMk/>
            <pc:sldMk cId="3711320849" sldId="300"/>
            <ac:spMk id="2" creationId="{00000000-0000-0000-0000-000000000000}"/>
          </ac:spMkLst>
        </pc:spChg>
        <pc:spChg chg="add mod">
          <ac:chgData name="Hossain, Ahmed Muntasir" userId="256dcaa3-c318-45c7-891d-75ee5ae60a08" providerId="ADAL" clId="{3B9672CC-D92D-44CF-87D8-62D2B761A141}" dt="2021-04-26T02:54:23.965" v="7479" actId="1076"/>
          <ac:spMkLst>
            <pc:docMk/>
            <pc:sldMk cId="3711320849" sldId="300"/>
            <ac:spMk id="4" creationId="{94667DA1-8DD5-4A4C-8297-089FECFF6D83}"/>
          </ac:spMkLst>
        </pc:spChg>
      </pc:sldChg>
      <pc:sldChg chg="addSp modSp mod ord">
        <pc:chgData name="Hossain, Ahmed Muntasir" userId="256dcaa3-c318-45c7-891d-75ee5ae60a08" providerId="ADAL" clId="{3B9672CC-D92D-44CF-87D8-62D2B761A141}" dt="2021-04-26T05:18:30.485" v="9202" actId="1076"/>
        <pc:sldMkLst>
          <pc:docMk/>
          <pc:sldMk cId="1304346500" sldId="301"/>
        </pc:sldMkLst>
        <pc:spChg chg="mod">
          <ac:chgData name="Hossain, Ahmed Muntasir" userId="256dcaa3-c318-45c7-891d-75ee5ae60a08" providerId="ADAL" clId="{3B9672CC-D92D-44CF-87D8-62D2B761A141}" dt="2021-04-26T02:38:03.504" v="7451" actId="403"/>
          <ac:spMkLst>
            <pc:docMk/>
            <pc:sldMk cId="1304346500" sldId="301"/>
            <ac:spMk id="4" creationId="{A4C9F6C3-D099-47D5-A3E7-F11BA13D6846}"/>
          </ac:spMkLst>
        </pc:spChg>
        <pc:spChg chg="add mod">
          <ac:chgData name="Hossain, Ahmed Muntasir" userId="256dcaa3-c318-45c7-891d-75ee5ae60a08" providerId="ADAL" clId="{3B9672CC-D92D-44CF-87D8-62D2B761A141}" dt="2021-04-26T05:18:30.485" v="9202" actId="1076"/>
          <ac:spMkLst>
            <pc:docMk/>
            <pc:sldMk cId="1304346500" sldId="301"/>
            <ac:spMk id="7" creationId="{2FFB5655-DE87-4BEA-9305-E30CB1B42F85}"/>
          </ac:spMkLst>
        </pc:spChg>
        <pc:spChg chg="add mod">
          <ac:chgData name="Hossain, Ahmed Muntasir" userId="256dcaa3-c318-45c7-891d-75ee5ae60a08" providerId="ADAL" clId="{3B9672CC-D92D-44CF-87D8-62D2B761A141}" dt="2021-04-26T05:18:27.663" v="9201" actId="1076"/>
          <ac:spMkLst>
            <pc:docMk/>
            <pc:sldMk cId="1304346500" sldId="301"/>
            <ac:spMk id="9" creationId="{94D4DCBA-F9BF-440D-B86D-E5349138489A}"/>
          </ac:spMkLst>
        </pc:spChg>
      </pc:sldChg>
      <pc:sldChg chg="modSp add mod">
        <pc:chgData name="Hossain, Ahmed Muntasir" userId="256dcaa3-c318-45c7-891d-75ee5ae60a08" providerId="ADAL" clId="{3B9672CC-D92D-44CF-87D8-62D2B761A141}" dt="2021-04-26T01:37:44.515" v="5846" actId="1076"/>
        <pc:sldMkLst>
          <pc:docMk/>
          <pc:sldMk cId="3002629799" sldId="302"/>
        </pc:sldMkLst>
        <pc:spChg chg="mod">
          <ac:chgData name="Hossain, Ahmed Muntasir" userId="256dcaa3-c318-45c7-891d-75ee5ae60a08" providerId="ADAL" clId="{3B9672CC-D92D-44CF-87D8-62D2B761A141}" dt="2021-04-26T00:58:44.488" v="3883" actId="14100"/>
          <ac:spMkLst>
            <pc:docMk/>
            <pc:sldMk cId="3002629799" sldId="302"/>
            <ac:spMk id="2" creationId="{00000000-0000-0000-0000-000000000000}"/>
          </ac:spMkLst>
        </pc:spChg>
        <pc:spChg chg="mod">
          <ac:chgData name="Hossain, Ahmed Muntasir" userId="256dcaa3-c318-45c7-891d-75ee5ae60a08" providerId="ADAL" clId="{3B9672CC-D92D-44CF-87D8-62D2B761A141}" dt="2021-04-26T01:37:44.515" v="5846" actId="1076"/>
          <ac:spMkLst>
            <pc:docMk/>
            <pc:sldMk cId="3002629799" sldId="302"/>
            <ac:spMk id="4" creationId="{4CD83833-7127-4426-8BE7-E5C60C3A55E7}"/>
          </ac:spMkLst>
        </pc:spChg>
      </pc:sldChg>
      <pc:sldChg chg="modSp add mod">
        <pc:chgData name="Hossain, Ahmed Muntasir" userId="256dcaa3-c318-45c7-891d-75ee5ae60a08" providerId="ADAL" clId="{3B9672CC-D92D-44CF-87D8-62D2B761A141}" dt="2021-04-26T01:36:02.892" v="5742" actId="1076"/>
        <pc:sldMkLst>
          <pc:docMk/>
          <pc:sldMk cId="665784133" sldId="303"/>
        </pc:sldMkLst>
        <pc:spChg chg="mod">
          <ac:chgData name="Hossain, Ahmed Muntasir" userId="256dcaa3-c318-45c7-891d-75ee5ae60a08" providerId="ADAL" clId="{3B9672CC-D92D-44CF-87D8-62D2B761A141}" dt="2021-04-26T01:36:02.892" v="5742" actId="1076"/>
          <ac:spMkLst>
            <pc:docMk/>
            <pc:sldMk cId="665784133" sldId="303"/>
            <ac:spMk id="4" creationId="{4CD83833-7127-4426-8BE7-E5C60C3A55E7}"/>
          </ac:spMkLst>
        </pc:spChg>
      </pc:sldChg>
      <pc:sldChg chg="modSp add mod">
        <pc:chgData name="Hossain, Ahmed Muntasir" userId="256dcaa3-c318-45c7-891d-75ee5ae60a08" providerId="ADAL" clId="{3B9672CC-D92D-44CF-87D8-62D2B761A141}" dt="2021-04-26T16:42:37.513" v="9375" actId="1076"/>
        <pc:sldMkLst>
          <pc:docMk/>
          <pc:sldMk cId="1484505591" sldId="304"/>
        </pc:sldMkLst>
        <pc:spChg chg="mod">
          <ac:chgData name="Hossain, Ahmed Muntasir" userId="256dcaa3-c318-45c7-891d-75ee5ae60a08" providerId="ADAL" clId="{3B9672CC-D92D-44CF-87D8-62D2B761A141}" dt="2021-04-26T03:04:13.483" v="8068" actId="14100"/>
          <ac:spMkLst>
            <pc:docMk/>
            <pc:sldMk cId="1484505591" sldId="304"/>
            <ac:spMk id="2" creationId="{00000000-0000-0000-0000-000000000000}"/>
          </ac:spMkLst>
        </pc:spChg>
        <pc:spChg chg="mod">
          <ac:chgData name="Hossain, Ahmed Muntasir" userId="256dcaa3-c318-45c7-891d-75ee5ae60a08" providerId="ADAL" clId="{3B9672CC-D92D-44CF-87D8-62D2B761A141}" dt="2021-04-26T16:42:37.513" v="9375" actId="1076"/>
          <ac:spMkLst>
            <pc:docMk/>
            <pc:sldMk cId="1484505591" sldId="304"/>
            <ac:spMk id="4" creationId="{94667DA1-8DD5-4A4C-8297-089FECFF6D83}"/>
          </ac:spMkLst>
        </pc:spChg>
      </pc:sldChg>
      <pc:sldChg chg="modSp add mod">
        <pc:chgData name="Hossain, Ahmed Muntasir" userId="256dcaa3-c318-45c7-891d-75ee5ae60a08" providerId="ADAL" clId="{3B9672CC-D92D-44CF-87D8-62D2B761A141}" dt="2021-04-26T20:59:35.051" v="9530" actId="1076"/>
        <pc:sldMkLst>
          <pc:docMk/>
          <pc:sldMk cId="4151170546" sldId="305"/>
        </pc:sldMkLst>
        <pc:spChg chg="mod">
          <ac:chgData name="Hossain, Ahmed Muntasir" userId="256dcaa3-c318-45c7-891d-75ee5ae60a08" providerId="ADAL" clId="{3B9672CC-D92D-44CF-87D8-62D2B761A141}" dt="2021-04-26T16:38:48.091" v="9337" actId="1076"/>
          <ac:spMkLst>
            <pc:docMk/>
            <pc:sldMk cId="4151170546" sldId="305"/>
            <ac:spMk id="2" creationId="{00000000-0000-0000-0000-000000000000}"/>
          </ac:spMkLst>
        </pc:spChg>
        <pc:spChg chg="mod">
          <ac:chgData name="Hossain, Ahmed Muntasir" userId="256dcaa3-c318-45c7-891d-75ee5ae60a08" providerId="ADAL" clId="{3B9672CC-D92D-44CF-87D8-62D2B761A141}" dt="2021-04-26T20:59:23.041" v="9529" actId="1076"/>
          <ac:spMkLst>
            <pc:docMk/>
            <pc:sldMk cId="4151170546" sldId="305"/>
            <ac:spMk id="3" creationId="{8DB99081-4A4A-45FC-905D-58CEE8DE6B81}"/>
          </ac:spMkLst>
        </pc:spChg>
        <pc:spChg chg="mod">
          <ac:chgData name="Hossain, Ahmed Muntasir" userId="256dcaa3-c318-45c7-891d-75ee5ae60a08" providerId="ADAL" clId="{3B9672CC-D92D-44CF-87D8-62D2B761A141}" dt="2021-04-26T20:59:35.051" v="9530" actId="1076"/>
          <ac:spMkLst>
            <pc:docMk/>
            <pc:sldMk cId="4151170546" sldId="305"/>
            <ac:spMk id="4" creationId="{9ECF545B-B5B8-4C50-9226-7B991A1CF1A3}"/>
          </ac:spMkLst>
        </pc:spChg>
      </pc:sldChg>
      <pc:sldChg chg="modSp mod">
        <pc:chgData name="Hossain, Ahmed Muntasir" userId="256dcaa3-c318-45c7-891d-75ee5ae60a08" providerId="ADAL" clId="{3B9672CC-D92D-44CF-87D8-62D2B761A141}" dt="2021-04-26T20:58:34.843" v="9525" actId="1076"/>
        <pc:sldMkLst>
          <pc:docMk/>
          <pc:sldMk cId="1797361430" sldId="306"/>
        </pc:sldMkLst>
        <pc:spChg chg="mod">
          <ac:chgData name="Hossain, Ahmed Muntasir" userId="256dcaa3-c318-45c7-891d-75ee5ae60a08" providerId="ADAL" clId="{3B9672CC-D92D-44CF-87D8-62D2B761A141}" dt="2021-04-26T20:58:34.843" v="9525" actId="1076"/>
          <ac:spMkLst>
            <pc:docMk/>
            <pc:sldMk cId="1797361430" sldId="306"/>
            <ac:spMk id="3" creationId="{FCF9AFB3-1EDB-4898-BA54-6E6ECE03E8E2}"/>
          </ac:spMkLst>
        </pc:spChg>
        <pc:spChg chg="mod">
          <ac:chgData name="Hossain, Ahmed Muntasir" userId="256dcaa3-c318-45c7-891d-75ee5ae60a08" providerId="ADAL" clId="{3B9672CC-D92D-44CF-87D8-62D2B761A141}" dt="2021-04-26T20:57:46.454" v="9521" actId="403"/>
          <ac:spMkLst>
            <pc:docMk/>
            <pc:sldMk cId="1797361430" sldId="306"/>
            <ac:spMk id="4" creationId="{7E51A19D-B318-4DDD-B3F7-51FF39009DC7}"/>
          </ac:spMkLst>
        </pc:spChg>
      </pc:sldChg>
    </pc:docChg>
  </pc:docChgLst>
  <pc:docChgLst>
    <pc:chgData name="Hossain, Ahmed Muntasir" userId="S::ahoss1@unh.newhaven.edu::256dcaa3-c318-45c7-891d-75ee5ae60a08" providerId="AD" clId="Web-{C6988CB4-7676-480B-9701-E09E2B77D949}"/>
    <pc:docChg chg="modSld">
      <pc:chgData name="Hossain, Ahmed Muntasir" userId="S::ahoss1@unh.newhaven.edu::256dcaa3-c318-45c7-891d-75ee5ae60a08" providerId="AD" clId="Web-{C6988CB4-7676-480B-9701-E09E2B77D949}" dt="2021-04-26T20:51:13.240" v="100" actId="20577"/>
      <pc:docMkLst>
        <pc:docMk/>
      </pc:docMkLst>
      <pc:sldChg chg="modSp">
        <pc:chgData name="Hossain, Ahmed Muntasir" userId="S::ahoss1@unh.newhaven.edu::256dcaa3-c318-45c7-891d-75ee5ae60a08" providerId="AD" clId="Web-{C6988CB4-7676-480B-9701-E09E2B77D949}" dt="2021-04-26T20:51:13.240" v="100" actId="20577"/>
        <pc:sldMkLst>
          <pc:docMk/>
          <pc:sldMk cId="4151170546" sldId="305"/>
        </pc:sldMkLst>
        <pc:spChg chg="mod">
          <ac:chgData name="Hossain, Ahmed Muntasir" userId="S::ahoss1@unh.newhaven.edu::256dcaa3-c318-45c7-891d-75ee5ae60a08" providerId="AD" clId="Web-{C6988CB4-7676-480B-9701-E09E2B77D949}" dt="2021-04-26T20:51:13.240" v="100" actId="20577"/>
          <ac:spMkLst>
            <pc:docMk/>
            <pc:sldMk cId="4151170546" sldId="305"/>
            <ac:spMk id="4" creationId="{9ECF545B-B5B8-4C50-9226-7B991A1CF1A3}"/>
          </ac:spMkLst>
        </pc:spChg>
      </pc:sldChg>
    </pc:docChg>
  </pc:docChgLst>
  <pc:docChgLst>
    <pc:chgData name="Platt, Nathan A" userId="S::nplat2@unh.newhaven.edu::3f443501-7343-4074-b3f9-85f94b5e318f" providerId="AD" clId="Web-{D4736657-BFF5-461F-83B8-D44A377EE5D3}"/>
    <pc:docChg chg="modSld">
      <pc:chgData name="Platt, Nathan A" userId="S::nplat2@unh.newhaven.edu::3f443501-7343-4074-b3f9-85f94b5e318f" providerId="AD" clId="Web-{D4736657-BFF5-461F-83B8-D44A377EE5D3}" dt="2021-04-27T23:19:23.496" v="30" actId="20577"/>
      <pc:docMkLst>
        <pc:docMk/>
      </pc:docMkLst>
      <pc:sldChg chg="modSp">
        <pc:chgData name="Platt, Nathan A" userId="S::nplat2@unh.newhaven.edu::3f443501-7343-4074-b3f9-85f94b5e318f" providerId="AD" clId="Web-{D4736657-BFF5-461F-83B8-D44A377EE5D3}" dt="2021-04-27T23:17:20.010" v="0" actId="20577"/>
        <pc:sldMkLst>
          <pc:docMk/>
          <pc:sldMk cId="1281802549" sldId="270"/>
        </pc:sldMkLst>
        <pc:spChg chg="mod">
          <ac:chgData name="Platt, Nathan A" userId="S::nplat2@unh.newhaven.edu::3f443501-7343-4074-b3f9-85f94b5e318f" providerId="AD" clId="Web-{D4736657-BFF5-461F-83B8-D44A377EE5D3}" dt="2021-04-27T23:17:20.010" v="0" actId="20577"/>
          <ac:spMkLst>
            <pc:docMk/>
            <pc:sldMk cId="1281802549" sldId="270"/>
            <ac:spMk id="3" creationId="{5296EFA9-A5F6-44B1-A7AF-996B131ECF20}"/>
          </ac:spMkLst>
        </pc:spChg>
      </pc:sldChg>
      <pc:sldChg chg="modSp">
        <pc:chgData name="Platt, Nathan A" userId="S::nplat2@unh.newhaven.edu::3f443501-7343-4074-b3f9-85f94b5e318f" providerId="AD" clId="Web-{D4736657-BFF5-461F-83B8-D44A377EE5D3}" dt="2021-04-27T23:18:51.261" v="19" actId="20577"/>
        <pc:sldMkLst>
          <pc:docMk/>
          <pc:sldMk cId="197608093" sldId="278"/>
        </pc:sldMkLst>
        <pc:spChg chg="mod">
          <ac:chgData name="Platt, Nathan A" userId="S::nplat2@unh.newhaven.edu::3f443501-7343-4074-b3f9-85f94b5e318f" providerId="AD" clId="Web-{D4736657-BFF5-461F-83B8-D44A377EE5D3}" dt="2021-04-27T23:18:51.261" v="19" actId="20577"/>
          <ac:spMkLst>
            <pc:docMk/>
            <pc:sldMk cId="197608093" sldId="278"/>
            <ac:spMk id="3" creationId="{7EE19A41-D7C9-4FD7-8323-B6108835F429}"/>
          </ac:spMkLst>
        </pc:spChg>
      </pc:sldChg>
      <pc:sldChg chg="modSp">
        <pc:chgData name="Platt, Nathan A" userId="S::nplat2@unh.newhaven.edu::3f443501-7343-4074-b3f9-85f94b5e318f" providerId="AD" clId="Web-{D4736657-BFF5-461F-83B8-D44A377EE5D3}" dt="2021-04-27T23:19:23.496" v="30" actId="20577"/>
        <pc:sldMkLst>
          <pc:docMk/>
          <pc:sldMk cId="3573308736" sldId="285"/>
        </pc:sldMkLst>
        <pc:spChg chg="mod">
          <ac:chgData name="Platt, Nathan A" userId="S::nplat2@unh.newhaven.edu::3f443501-7343-4074-b3f9-85f94b5e318f" providerId="AD" clId="Web-{D4736657-BFF5-461F-83B8-D44A377EE5D3}" dt="2021-04-27T23:19:23.496" v="30" actId="20577"/>
          <ac:spMkLst>
            <pc:docMk/>
            <pc:sldMk cId="3573308736" sldId="285"/>
            <ac:spMk id="4" creationId="{03886AAD-D34A-43E3-B38D-3EC9E064F41D}"/>
          </ac:spMkLst>
        </pc:spChg>
      </pc:sldChg>
      <pc:sldChg chg="modSp">
        <pc:chgData name="Platt, Nathan A" userId="S::nplat2@unh.newhaven.edu::3f443501-7343-4074-b3f9-85f94b5e318f" providerId="AD" clId="Web-{D4736657-BFF5-461F-83B8-D44A377EE5D3}" dt="2021-04-27T23:19:15.355" v="28" actId="20577"/>
        <pc:sldMkLst>
          <pc:docMk/>
          <pc:sldMk cId="2700944323" sldId="286"/>
        </pc:sldMkLst>
        <pc:spChg chg="mod">
          <ac:chgData name="Platt, Nathan A" userId="S::nplat2@unh.newhaven.edu::3f443501-7343-4074-b3f9-85f94b5e318f" providerId="AD" clId="Web-{D4736657-BFF5-461F-83B8-D44A377EE5D3}" dt="2021-04-27T23:19:15.355" v="28" actId="20577"/>
          <ac:spMkLst>
            <pc:docMk/>
            <pc:sldMk cId="2700944323" sldId="286"/>
            <ac:spMk id="4" creationId="{D5BD011F-6ACC-49EC-AAA1-F7C0B41BA889}"/>
          </ac:spMkLst>
        </pc:spChg>
      </pc:sldChg>
      <pc:sldChg chg="modSp">
        <pc:chgData name="Platt, Nathan A" userId="S::nplat2@unh.newhaven.edu::3f443501-7343-4074-b3f9-85f94b5e318f" providerId="AD" clId="Web-{D4736657-BFF5-461F-83B8-D44A377EE5D3}" dt="2021-04-27T23:19:05.073" v="22" actId="20577"/>
        <pc:sldMkLst>
          <pc:docMk/>
          <pc:sldMk cId="3593942489" sldId="290"/>
        </pc:sldMkLst>
        <pc:spChg chg="mod">
          <ac:chgData name="Platt, Nathan A" userId="S::nplat2@unh.newhaven.edu::3f443501-7343-4074-b3f9-85f94b5e318f" providerId="AD" clId="Web-{D4736657-BFF5-461F-83B8-D44A377EE5D3}" dt="2021-04-27T23:19:05.073" v="22" actId="20577"/>
          <ac:spMkLst>
            <pc:docMk/>
            <pc:sldMk cId="3593942489" sldId="290"/>
            <ac:spMk id="4" creationId="{25CB230C-8AA8-4F41-8C23-B549FC589B5F}"/>
          </ac:spMkLst>
        </pc:spChg>
      </pc:sldChg>
      <pc:sldChg chg="modSp">
        <pc:chgData name="Platt, Nathan A" userId="S::nplat2@unh.newhaven.edu::3f443501-7343-4074-b3f9-85f94b5e318f" providerId="AD" clId="Web-{D4736657-BFF5-461F-83B8-D44A377EE5D3}" dt="2021-04-27T23:19:02.355" v="21" actId="20577"/>
        <pc:sldMkLst>
          <pc:docMk/>
          <pc:sldMk cId="3208458485" sldId="291"/>
        </pc:sldMkLst>
        <pc:spChg chg="mod">
          <ac:chgData name="Platt, Nathan A" userId="S::nplat2@unh.newhaven.edu::3f443501-7343-4074-b3f9-85f94b5e318f" providerId="AD" clId="Web-{D4736657-BFF5-461F-83B8-D44A377EE5D3}" dt="2021-04-27T23:19:02.355" v="21" actId="20577"/>
          <ac:spMkLst>
            <pc:docMk/>
            <pc:sldMk cId="3208458485" sldId="291"/>
            <ac:spMk id="4" creationId="{2D23E13F-B233-4857-96A4-D3FE240E3BC0}"/>
          </ac:spMkLst>
        </pc:spChg>
      </pc:sldChg>
      <pc:sldChg chg="addSp delSp modSp">
        <pc:chgData name="Platt, Nathan A" userId="S::nplat2@unh.newhaven.edu::3f443501-7343-4074-b3f9-85f94b5e318f" providerId="AD" clId="Web-{D4736657-BFF5-461F-83B8-D44A377EE5D3}" dt="2021-04-27T23:18:47.526" v="18" actId="20577"/>
        <pc:sldMkLst>
          <pc:docMk/>
          <pc:sldMk cId="3918642659" sldId="298"/>
        </pc:sldMkLst>
        <pc:spChg chg="add del mod">
          <ac:chgData name="Platt, Nathan A" userId="S::nplat2@unh.newhaven.edu::3f443501-7343-4074-b3f9-85f94b5e318f" providerId="AD" clId="Web-{D4736657-BFF5-461F-83B8-D44A377EE5D3}" dt="2021-04-27T23:18:47.526" v="18" actId="20577"/>
          <ac:spMkLst>
            <pc:docMk/>
            <pc:sldMk cId="3918642659" sldId="298"/>
            <ac:spMk id="3" creationId="{73E2E4F8-E89F-492F-A71A-4F86F1484437}"/>
          </ac:spMkLst>
        </pc:spChg>
      </pc:sldChg>
      <pc:sldChg chg="modSp">
        <pc:chgData name="Platt, Nathan A" userId="S::nplat2@unh.newhaven.edu::3f443501-7343-4074-b3f9-85f94b5e318f" providerId="AD" clId="Web-{D4736657-BFF5-461F-83B8-D44A377EE5D3}" dt="2021-04-27T23:18:03.823" v="8" actId="20577"/>
        <pc:sldMkLst>
          <pc:docMk/>
          <pc:sldMk cId="3711320849" sldId="300"/>
        </pc:sldMkLst>
        <pc:spChg chg="mod">
          <ac:chgData name="Platt, Nathan A" userId="S::nplat2@unh.newhaven.edu::3f443501-7343-4074-b3f9-85f94b5e318f" providerId="AD" clId="Web-{D4736657-BFF5-461F-83B8-D44A377EE5D3}" dt="2021-04-27T23:18:03.823" v="8" actId="20577"/>
          <ac:spMkLst>
            <pc:docMk/>
            <pc:sldMk cId="3711320849" sldId="300"/>
            <ac:spMk id="3" creationId="{73E2E4F8-E89F-492F-A71A-4F86F1484437}"/>
          </ac:spMkLst>
        </pc:spChg>
      </pc:sldChg>
      <pc:sldChg chg="modSp">
        <pc:chgData name="Platt, Nathan A" userId="S::nplat2@unh.newhaven.edu::3f443501-7343-4074-b3f9-85f94b5e318f" providerId="AD" clId="Web-{D4736657-BFF5-461F-83B8-D44A377EE5D3}" dt="2021-04-27T23:19:10.402" v="27" actId="20577"/>
        <pc:sldMkLst>
          <pc:docMk/>
          <pc:sldMk cId="1304346500" sldId="301"/>
        </pc:sldMkLst>
        <pc:spChg chg="mod">
          <ac:chgData name="Platt, Nathan A" userId="S::nplat2@unh.newhaven.edu::3f443501-7343-4074-b3f9-85f94b5e318f" providerId="AD" clId="Web-{D4736657-BFF5-461F-83B8-D44A377EE5D3}" dt="2021-04-27T23:19:10.402" v="27" actId="20577"/>
          <ac:spMkLst>
            <pc:docMk/>
            <pc:sldMk cId="1304346500" sldId="301"/>
            <ac:spMk id="4" creationId="{A4C9F6C3-D099-47D5-A3E7-F11BA13D6846}"/>
          </ac:spMkLst>
        </pc:spChg>
      </pc:sldChg>
      <pc:sldChg chg="modSp">
        <pc:chgData name="Platt, Nathan A" userId="S::nplat2@unh.newhaven.edu::3f443501-7343-4074-b3f9-85f94b5e318f" providerId="AD" clId="Web-{D4736657-BFF5-461F-83B8-D44A377EE5D3}" dt="2021-04-27T23:18:18.698" v="14" actId="20577"/>
        <pc:sldMkLst>
          <pc:docMk/>
          <pc:sldMk cId="3002629799" sldId="302"/>
        </pc:sldMkLst>
        <pc:spChg chg="mod">
          <ac:chgData name="Platt, Nathan A" userId="S::nplat2@unh.newhaven.edu::3f443501-7343-4074-b3f9-85f94b5e318f" providerId="AD" clId="Web-{D4736657-BFF5-461F-83B8-D44A377EE5D3}" dt="2021-04-27T23:18:18.698" v="14" actId="20577"/>
          <ac:spMkLst>
            <pc:docMk/>
            <pc:sldMk cId="3002629799" sldId="302"/>
            <ac:spMk id="3" creationId="{73E2E4F8-E89F-492F-A71A-4F86F1484437}"/>
          </ac:spMkLst>
        </pc:spChg>
      </pc:sldChg>
      <pc:sldChg chg="modSp">
        <pc:chgData name="Platt, Nathan A" userId="S::nplat2@unh.newhaven.edu::3f443501-7343-4074-b3f9-85f94b5e318f" providerId="AD" clId="Web-{D4736657-BFF5-461F-83B8-D44A377EE5D3}" dt="2021-04-27T23:18:08.604" v="11" actId="20577"/>
        <pc:sldMkLst>
          <pc:docMk/>
          <pc:sldMk cId="665784133" sldId="303"/>
        </pc:sldMkLst>
        <pc:spChg chg="mod">
          <ac:chgData name="Platt, Nathan A" userId="S::nplat2@unh.newhaven.edu::3f443501-7343-4074-b3f9-85f94b5e318f" providerId="AD" clId="Web-{D4736657-BFF5-461F-83B8-D44A377EE5D3}" dt="2021-04-27T23:18:08.604" v="11" actId="20577"/>
          <ac:spMkLst>
            <pc:docMk/>
            <pc:sldMk cId="665784133" sldId="303"/>
            <ac:spMk id="3" creationId="{73E2E4F8-E89F-492F-A71A-4F86F1484437}"/>
          </ac:spMkLst>
        </pc:spChg>
      </pc:sldChg>
      <pc:sldChg chg="modSp">
        <pc:chgData name="Platt, Nathan A" userId="S::nplat2@unh.newhaven.edu::3f443501-7343-4074-b3f9-85f94b5e318f" providerId="AD" clId="Web-{D4736657-BFF5-461F-83B8-D44A377EE5D3}" dt="2021-04-27T23:17:57.979" v="6" actId="20577"/>
        <pc:sldMkLst>
          <pc:docMk/>
          <pc:sldMk cId="1484505591" sldId="304"/>
        </pc:sldMkLst>
        <pc:spChg chg="mod">
          <ac:chgData name="Platt, Nathan A" userId="S::nplat2@unh.newhaven.edu::3f443501-7343-4074-b3f9-85f94b5e318f" providerId="AD" clId="Web-{D4736657-BFF5-461F-83B8-D44A377EE5D3}" dt="2021-04-27T23:17:57.979" v="6" actId="20577"/>
          <ac:spMkLst>
            <pc:docMk/>
            <pc:sldMk cId="1484505591" sldId="304"/>
            <ac:spMk id="3" creationId="{73E2E4F8-E89F-492F-A71A-4F86F1484437}"/>
          </ac:spMkLst>
        </pc:spChg>
      </pc:sldChg>
      <pc:sldChg chg="modSp">
        <pc:chgData name="Platt, Nathan A" userId="S::nplat2@unh.newhaven.edu::3f443501-7343-4074-b3f9-85f94b5e318f" providerId="AD" clId="Web-{D4736657-BFF5-461F-83B8-D44A377EE5D3}" dt="2021-04-27T23:17:54.635" v="4" actId="20577"/>
        <pc:sldMkLst>
          <pc:docMk/>
          <pc:sldMk cId="4151170546" sldId="305"/>
        </pc:sldMkLst>
        <pc:spChg chg="mod">
          <ac:chgData name="Platt, Nathan A" userId="S::nplat2@unh.newhaven.edu::3f443501-7343-4074-b3f9-85f94b5e318f" providerId="AD" clId="Web-{D4736657-BFF5-461F-83B8-D44A377EE5D3}" dt="2021-04-27T23:17:54.635" v="4" actId="20577"/>
          <ac:spMkLst>
            <pc:docMk/>
            <pc:sldMk cId="4151170546" sldId="305"/>
            <ac:spMk id="3" creationId="{8DB99081-4A4A-45FC-905D-58CEE8DE6B81}"/>
          </ac:spMkLst>
        </pc:spChg>
      </pc:sldChg>
      <pc:sldChg chg="modSp">
        <pc:chgData name="Platt, Nathan A" userId="S::nplat2@unh.newhaven.edu::3f443501-7343-4074-b3f9-85f94b5e318f" providerId="AD" clId="Web-{D4736657-BFF5-461F-83B8-D44A377EE5D3}" dt="2021-04-27T23:17:23.775" v="2" actId="20577"/>
        <pc:sldMkLst>
          <pc:docMk/>
          <pc:sldMk cId="1797361430" sldId="306"/>
        </pc:sldMkLst>
        <pc:spChg chg="mod">
          <ac:chgData name="Platt, Nathan A" userId="S::nplat2@unh.newhaven.edu::3f443501-7343-4074-b3f9-85f94b5e318f" providerId="AD" clId="Web-{D4736657-BFF5-461F-83B8-D44A377EE5D3}" dt="2021-04-27T23:17:23.775" v="2" actId="20577"/>
          <ac:spMkLst>
            <pc:docMk/>
            <pc:sldMk cId="1797361430" sldId="306"/>
            <ac:spMk id="4" creationId="{7E51A19D-B318-4DDD-B3F7-51FF39009DC7}"/>
          </ac:spMkLst>
        </pc:spChg>
      </pc:sldChg>
    </pc:docChg>
  </pc:docChgLst>
  <pc:docChgLst>
    <pc:chgData name="Carlow, Emily R" userId="bb5c094f-4815-4b8e-a348-fc8fb9e78a2c" providerId="ADAL" clId="{BB529CD4-4DFC-4DBD-98B4-F6CB1580D380}"/>
    <pc:docChg chg="modSld">
      <pc:chgData name="Carlow, Emily R" userId="bb5c094f-4815-4b8e-a348-fc8fb9e78a2c" providerId="ADAL" clId="{BB529CD4-4DFC-4DBD-98B4-F6CB1580D380}" dt="2021-04-27T23:44:37.381" v="1" actId="1076"/>
      <pc:docMkLst>
        <pc:docMk/>
      </pc:docMkLst>
      <pc:sldChg chg="modSp mod">
        <pc:chgData name="Carlow, Emily R" userId="bb5c094f-4815-4b8e-a348-fc8fb9e78a2c" providerId="ADAL" clId="{BB529CD4-4DFC-4DBD-98B4-F6CB1580D380}" dt="2021-04-27T23:44:37.381" v="1" actId="1076"/>
        <pc:sldMkLst>
          <pc:docMk/>
          <pc:sldMk cId="197608093" sldId="278"/>
        </pc:sldMkLst>
        <pc:picChg chg="mod">
          <ac:chgData name="Carlow, Emily R" userId="bb5c094f-4815-4b8e-a348-fc8fb9e78a2c" providerId="ADAL" clId="{BB529CD4-4DFC-4DBD-98B4-F6CB1580D380}" dt="2021-04-27T23:44:37.381" v="1" actId="1076"/>
          <ac:picMkLst>
            <pc:docMk/>
            <pc:sldMk cId="197608093" sldId="278"/>
            <ac:picMk id="5" creationId="{2E77CA67-3AE6-4133-B76B-FAD7DB8B9242}"/>
          </ac:picMkLst>
        </pc:picChg>
      </pc:sldChg>
    </pc:docChg>
  </pc:docChgLst>
  <pc:docChgLst>
    <pc:chgData name="Platt, Nathan A" userId="S::nplat2@unh.newhaven.edu::3f443501-7343-4074-b3f9-85f94b5e318f" providerId="AD" clId="Web-{2E2C830F-E56D-49CF-B1B3-A01707161BFD}"/>
    <pc:docChg chg="modSld">
      <pc:chgData name="Platt, Nathan A" userId="S::nplat2@unh.newhaven.edu::3f443501-7343-4074-b3f9-85f94b5e318f" providerId="AD" clId="Web-{2E2C830F-E56D-49CF-B1B3-A01707161BFD}" dt="2021-04-23T19:34:47.065" v="90" actId="20577"/>
      <pc:docMkLst>
        <pc:docMk/>
      </pc:docMkLst>
      <pc:sldChg chg="modSp">
        <pc:chgData name="Platt, Nathan A" userId="S::nplat2@unh.newhaven.edu::3f443501-7343-4074-b3f9-85f94b5e318f" providerId="AD" clId="Web-{2E2C830F-E56D-49CF-B1B3-A01707161BFD}" dt="2021-04-23T19:34:47.065" v="90" actId="20577"/>
        <pc:sldMkLst>
          <pc:docMk/>
          <pc:sldMk cId="1179845280" sldId="280"/>
        </pc:sldMkLst>
        <pc:spChg chg="mod">
          <ac:chgData name="Platt, Nathan A" userId="S::nplat2@unh.newhaven.edu::3f443501-7343-4074-b3f9-85f94b5e318f" providerId="AD" clId="Web-{2E2C830F-E56D-49CF-B1B3-A01707161BFD}" dt="2021-04-23T19:31:40.295" v="26" actId="20577"/>
          <ac:spMkLst>
            <pc:docMk/>
            <pc:sldMk cId="1179845280" sldId="280"/>
            <ac:spMk id="2" creationId="{CF115AAF-4D07-4F39-91BE-111C793C8062}"/>
          </ac:spMkLst>
        </pc:spChg>
        <pc:spChg chg="mod">
          <ac:chgData name="Platt, Nathan A" userId="S::nplat2@unh.newhaven.edu::3f443501-7343-4074-b3f9-85f94b5e318f" providerId="AD" clId="Web-{2E2C830F-E56D-49CF-B1B3-A01707161BFD}" dt="2021-04-23T19:34:47.065" v="90" actId="20577"/>
          <ac:spMkLst>
            <pc:docMk/>
            <pc:sldMk cId="1179845280" sldId="280"/>
            <ac:spMk id="3" creationId="{FC128248-315A-454F-A237-D423786702DD}"/>
          </ac:spMkLst>
        </pc:spChg>
      </pc:sldChg>
    </pc:docChg>
  </pc:docChgLst>
  <pc:docChgLst>
    <pc:chgData name="Carlow, Emily R" userId="S::ecarl3@unh.newhaven.edu::bb5c094f-4815-4b8e-a348-fc8fb9e78a2c" providerId="AD" clId="Web-{58F212C0-7ADB-4042-AA40-62719F2CDAE8}"/>
    <pc:docChg chg="addSld modSld">
      <pc:chgData name="Carlow, Emily R" userId="S::ecarl3@unh.newhaven.edu::bb5c094f-4815-4b8e-a348-fc8fb9e78a2c" providerId="AD" clId="Web-{58F212C0-7ADB-4042-AA40-62719F2CDAE8}" dt="2021-04-26T20:34:52.351" v="776" actId="20577"/>
      <pc:docMkLst>
        <pc:docMk/>
      </pc:docMkLst>
      <pc:sldChg chg="modSp">
        <pc:chgData name="Carlow, Emily R" userId="S::ecarl3@unh.newhaven.edu::bb5c094f-4815-4b8e-a348-fc8fb9e78a2c" providerId="AD" clId="Web-{58F212C0-7ADB-4042-AA40-62719F2CDAE8}" dt="2021-04-26T20:21:28.280" v="325" actId="20577"/>
        <pc:sldMkLst>
          <pc:docMk/>
          <pc:sldMk cId="4151170546" sldId="305"/>
        </pc:sldMkLst>
        <pc:spChg chg="mod">
          <ac:chgData name="Carlow, Emily R" userId="S::ecarl3@unh.newhaven.edu::bb5c094f-4815-4b8e-a348-fc8fb9e78a2c" providerId="AD" clId="Web-{58F212C0-7ADB-4042-AA40-62719F2CDAE8}" dt="2021-04-26T20:21:28.280" v="325" actId="20577"/>
          <ac:spMkLst>
            <pc:docMk/>
            <pc:sldMk cId="4151170546" sldId="305"/>
            <ac:spMk id="4" creationId="{9ECF545B-B5B8-4C50-9226-7B991A1CF1A3}"/>
          </ac:spMkLst>
        </pc:spChg>
      </pc:sldChg>
      <pc:sldChg chg="modSp new">
        <pc:chgData name="Carlow, Emily R" userId="S::ecarl3@unh.newhaven.edu::bb5c094f-4815-4b8e-a348-fc8fb9e78a2c" providerId="AD" clId="Web-{58F212C0-7ADB-4042-AA40-62719F2CDAE8}" dt="2021-04-26T20:34:52.351" v="776" actId="20577"/>
        <pc:sldMkLst>
          <pc:docMk/>
          <pc:sldMk cId="1797361430" sldId="306"/>
        </pc:sldMkLst>
        <pc:spChg chg="mod">
          <ac:chgData name="Carlow, Emily R" userId="S::ecarl3@unh.newhaven.edu::bb5c094f-4815-4b8e-a348-fc8fb9e78a2c" providerId="AD" clId="Web-{58F212C0-7ADB-4042-AA40-62719F2CDAE8}" dt="2021-04-26T20:22:24.047" v="330" actId="14100"/>
          <ac:spMkLst>
            <pc:docMk/>
            <pc:sldMk cId="1797361430" sldId="306"/>
            <ac:spMk id="2" creationId="{FB1A5A22-30B6-4685-B691-97F97226BAF2}"/>
          </ac:spMkLst>
        </pc:spChg>
        <pc:spChg chg="mod">
          <ac:chgData name="Carlow, Emily R" userId="S::ecarl3@unh.newhaven.edu::bb5c094f-4815-4b8e-a348-fc8fb9e78a2c" providerId="AD" clId="Web-{58F212C0-7ADB-4042-AA40-62719F2CDAE8}" dt="2021-04-26T20:34:52.351" v="776" actId="20577"/>
          <ac:spMkLst>
            <pc:docMk/>
            <pc:sldMk cId="1797361430" sldId="306"/>
            <ac:spMk id="3" creationId="{FCF9AFB3-1EDB-4898-BA54-6E6ECE03E8E2}"/>
          </ac:spMkLst>
        </pc:spChg>
      </pc:sldChg>
    </pc:docChg>
  </pc:docChgLst>
  <pc:docChgLst>
    <pc:chgData name="Hossain, Ahmed Muntasir" userId="256dcaa3-c318-45c7-891d-75ee5ae60a08" providerId="ADAL" clId="{8413FA2F-6758-4782-A0DC-A1DC28597E5B}"/>
    <pc:docChg chg="undo custSel modSld">
      <pc:chgData name="Hossain, Ahmed Muntasir" userId="256dcaa3-c318-45c7-891d-75ee5ae60a08" providerId="ADAL" clId="{8413FA2F-6758-4782-A0DC-A1DC28597E5B}" dt="2021-04-27T23:22:34.059" v="104" actId="20577"/>
      <pc:docMkLst>
        <pc:docMk/>
      </pc:docMkLst>
      <pc:sldChg chg="delSp mod">
        <pc:chgData name="Hossain, Ahmed Muntasir" userId="256dcaa3-c318-45c7-891d-75ee5ae60a08" providerId="ADAL" clId="{8413FA2F-6758-4782-A0DC-A1DC28597E5B}" dt="2021-04-27T23:17:02.808" v="4" actId="478"/>
        <pc:sldMkLst>
          <pc:docMk/>
          <pc:sldMk cId="4044548724" sldId="262"/>
        </pc:sldMkLst>
        <pc:spChg chg="del">
          <ac:chgData name="Hossain, Ahmed Muntasir" userId="256dcaa3-c318-45c7-891d-75ee5ae60a08" providerId="ADAL" clId="{8413FA2F-6758-4782-A0DC-A1DC28597E5B}" dt="2021-04-27T23:17:02.808" v="4" actId="478"/>
          <ac:spMkLst>
            <pc:docMk/>
            <pc:sldMk cId="4044548724" sldId="262"/>
            <ac:spMk id="5" creationId="{97499803-59AC-435A-99BE-7D5D8297A4AC}"/>
          </ac:spMkLst>
        </pc:spChg>
      </pc:sldChg>
      <pc:sldChg chg="modSp mod">
        <pc:chgData name="Hossain, Ahmed Muntasir" userId="256dcaa3-c318-45c7-891d-75ee5ae60a08" providerId="ADAL" clId="{8413FA2F-6758-4782-A0DC-A1DC28597E5B}" dt="2021-04-27T23:22:34.059" v="104" actId="20577"/>
        <pc:sldMkLst>
          <pc:docMk/>
          <pc:sldMk cId="1281802549" sldId="270"/>
        </pc:sldMkLst>
        <pc:spChg chg="mod">
          <ac:chgData name="Hossain, Ahmed Muntasir" userId="256dcaa3-c318-45c7-891d-75ee5ae60a08" providerId="ADAL" clId="{8413FA2F-6758-4782-A0DC-A1DC28597E5B}" dt="2021-04-27T23:22:34.059" v="104" actId="20577"/>
          <ac:spMkLst>
            <pc:docMk/>
            <pc:sldMk cId="1281802549" sldId="270"/>
            <ac:spMk id="3" creationId="{5296EFA9-A5F6-44B1-A7AF-996B131ECF20}"/>
          </ac:spMkLst>
        </pc:spChg>
      </pc:sldChg>
      <pc:sldChg chg="modSp mod">
        <pc:chgData name="Hossain, Ahmed Muntasir" userId="256dcaa3-c318-45c7-891d-75ee5ae60a08" providerId="ADAL" clId="{8413FA2F-6758-4782-A0DC-A1DC28597E5B}" dt="2021-04-27T23:17:52.327" v="10" actId="20577"/>
        <pc:sldMkLst>
          <pc:docMk/>
          <pc:sldMk cId="2528755128" sldId="271"/>
        </pc:sldMkLst>
        <pc:spChg chg="mod">
          <ac:chgData name="Hossain, Ahmed Muntasir" userId="256dcaa3-c318-45c7-891d-75ee5ae60a08" providerId="ADAL" clId="{8413FA2F-6758-4782-A0DC-A1DC28597E5B}" dt="2021-04-27T23:17:52.327" v="10" actId="20577"/>
          <ac:spMkLst>
            <pc:docMk/>
            <pc:sldMk cId="2528755128" sldId="271"/>
            <ac:spMk id="4" creationId="{65C62BE1-8EBA-41AE-9EF7-038D204609C9}"/>
          </ac:spMkLst>
        </pc:spChg>
      </pc:sldChg>
      <pc:sldChg chg="modSp mod">
        <pc:chgData name="Hossain, Ahmed Muntasir" userId="256dcaa3-c318-45c7-891d-75ee5ae60a08" providerId="ADAL" clId="{8413FA2F-6758-4782-A0DC-A1DC28597E5B}" dt="2021-04-27T23:18:52.366" v="29" actId="1076"/>
        <pc:sldMkLst>
          <pc:docMk/>
          <pc:sldMk cId="4024084921" sldId="272"/>
        </pc:sldMkLst>
        <pc:spChg chg="mod">
          <ac:chgData name="Hossain, Ahmed Muntasir" userId="256dcaa3-c318-45c7-891d-75ee5ae60a08" providerId="ADAL" clId="{8413FA2F-6758-4782-A0DC-A1DC28597E5B}" dt="2021-04-27T23:18:44.557" v="28" actId="20577"/>
          <ac:spMkLst>
            <pc:docMk/>
            <pc:sldMk cId="4024084921" sldId="272"/>
            <ac:spMk id="3" creationId="{73E2E4F8-E89F-492F-A71A-4F86F1484437}"/>
          </ac:spMkLst>
        </pc:spChg>
        <pc:spChg chg="mod">
          <ac:chgData name="Hossain, Ahmed Muntasir" userId="256dcaa3-c318-45c7-891d-75ee5ae60a08" providerId="ADAL" clId="{8413FA2F-6758-4782-A0DC-A1DC28597E5B}" dt="2021-04-27T23:18:52.366" v="29" actId="1076"/>
          <ac:spMkLst>
            <pc:docMk/>
            <pc:sldMk cId="4024084921" sldId="272"/>
            <ac:spMk id="4" creationId="{CE89AE68-8584-4C58-8DAD-583C73B9566B}"/>
          </ac:spMkLst>
        </pc:spChg>
      </pc:sldChg>
      <pc:sldChg chg="modSp mod">
        <pc:chgData name="Hossain, Ahmed Muntasir" userId="256dcaa3-c318-45c7-891d-75ee5ae60a08" providerId="ADAL" clId="{8413FA2F-6758-4782-A0DC-A1DC28597E5B}" dt="2021-04-27T23:20:21.082" v="40" actId="20577"/>
        <pc:sldMkLst>
          <pc:docMk/>
          <pc:sldMk cId="2682829407" sldId="273"/>
        </pc:sldMkLst>
        <pc:spChg chg="mod">
          <ac:chgData name="Hossain, Ahmed Muntasir" userId="256dcaa3-c318-45c7-891d-75ee5ae60a08" providerId="ADAL" clId="{8413FA2F-6758-4782-A0DC-A1DC28597E5B}" dt="2021-04-27T23:20:21.082" v="40" actId="20577"/>
          <ac:spMkLst>
            <pc:docMk/>
            <pc:sldMk cId="2682829407" sldId="273"/>
            <ac:spMk id="4" creationId="{0CF8C109-EEFA-4270-ABB4-0544C88C79F1}"/>
          </ac:spMkLst>
        </pc:spChg>
      </pc:sldChg>
      <pc:sldChg chg="modSp mod">
        <pc:chgData name="Hossain, Ahmed Muntasir" userId="256dcaa3-c318-45c7-891d-75ee5ae60a08" providerId="ADAL" clId="{8413FA2F-6758-4782-A0DC-A1DC28597E5B}" dt="2021-04-27T23:17:45.316" v="8" actId="20577"/>
        <pc:sldMkLst>
          <pc:docMk/>
          <pc:sldMk cId="2164231458" sldId="275"/>
        </pc:sldMkLst>
        <pc:spChg chg="mod">
          <ac:chgData name="Hossain, Ahmed Muntasir" userId="256dcaa3-c318-45c7-891d-75ee5ae60a08" providerId="ADAL" clId="{8413FA2F-6758-4782-A0DC-A1DC28597E5B}" dt="2021-04-27T23:17:45.316" v="8" actId="20577"/>
          <ac:spMkLst>
            <pc:docMk/>
            <pc:sldMk cId="2164231458" sldId="275"/>
            <ac:spMk id="3" creationId="{B11B4A5E-8576-4D8C-B6C5-3B34CD338821}"/>
          </ac:spMkLst>
        </pc:spChg>
      </pc:sldChg>
      <pc:sldChg chg="modSp mod modNotesTx">
        <pc:chgData name="Hossain, Ahmed Muntasir" userId="256dcaa3-c318-45c7-891d-75ee5ae60a08" providerId="ADAL" clId="{8413FA2F-6758-4782-A0DC-A1DC28597E5B}" dt="2021-04-27T23:17:56.137" v="12" actId="20577"/>
        <pc:sldMkLst>
          <pc:docMk/>
          <pc:sldMk cId="2089004303" sldId="276"/>
        </pc:sldMkLst>
        <pc:spChg chg="mod">
          <ac:chgData name="Hossain, Ahmed Muntasir" userId="256dcaa3-c318-45c7-891d-75ee5ae60a08" providerId="ADAL" clId="{8413FA2F-6758-4782-A0DC-A1DC28597E5B}" dt="2021-04-27T23:17:56.137" v="12" actId="20577"/>
          <ac:spMkLst>
            <pc:docMk/>
            <pc:sldMk cId="2089004303" sldId="276"/>
            <ac:spMk id="4" creationId="{A22F7163-2727-46FF-A68C-83A40ADA9F19}"/>
          </ac:spMkLst>
        </pc:spChg>
      </pc:sldChg>
      <pc:sldChg chg="modSp mod">
        <pc:chgData name="Hossain, Ahmed Muntasir" userId="256dcaa3-c318-45c7-891d-75ee5ae60a08" providerId="ADAL" clId="{8413FA2F-6758-4782-A0DC-A1DC28597E5B}" dt="2021-04-27T23:20:00.216" v="33" actId="20577"/>
        <pc:sldMkLst>
          <pc:docMk/>
          <pc:sldMk cId="1191759795" sldId="277"/>
        </pc:sldMkLst>
        <pc:spChg chg="mod">
          <ac:chgData name="Hossain, Ahmed Muntasir" userId="256dcaa3-c318-45c7-891d-75ee5ae60a08" providerId="ADAL" clId="{8413FA2F-6758-4782-A0DC-A1DC28597E5B}" dt="2021-04-27T23:20:00.216" v="33" actId="20577"/>
          <ac:spMkLst>
            <pc:docMk/>
            <pc:sldMk cId="1191759795" sldId="277"/>
            <ac:spMk id="4" creationId="{F0DD0574-39CB-46FC-AA76-3B55CFBD109B}"/>
          </ac:spMkLst>
        </pc:spChg>
      </pc:sldChg>
      <pc:sldChg chg="modSp mod">
        <pc:chgData name="Hossain, Ahmed Muntasir" userId="256dcaa3-c318-45c7-891d-75ee5ae60a08" providerId="ADAL" clId="{8413FA2F-6758-4782-A0DC-A1DC28597E5B}" dt="2021-04-27T23:21:22.158" v="80" actId="20577"/>
        <pc:sldMkLst>
          <pc:docMk/>
          <pc:sldMk cId="197608093" sldId="278"/>
        </pc:sldMkLst>
        <pc:spChg chg="mod">
          <ac:chgData name="Hossain, Ahmed Muntasir" userId="256dcaa3-c318-45c7-891d-75ee5ae60a08" providerId="ADAL" clId="{8413FA2F-6758-4782-A0DC-A1DC28597E5B}" dt="2021-04-27T23:21:22.158" v="80" actId="20577"/>
          <ac:spMkLst>
            <pc:docMk/>
            <pc:sldMk cId="197608093" sldId="278"/>
            <ac:spMk id="3" creationId="{7EE19A41-D7C9-4FD7-8323-B6108835F429}"/>
          </ac:spMkLst>
        </pc:spChg>
      </pc:sldChg>
      <pc:sldChg chg="modSp mod">
        <pc:chgData name="Hossain, Ahmed Muntasir" userId="256dcaa3-c318-45c7-891d-75ee5ae60a08" providerId="ADAL" clId="{8413FA2F-6758-4782-A0DC-A1DC28597E5B}" dt="2021-04-27T23:18:23.937" v="21" actId="20577"/>
        <pc:sldMkLst>
          <pc:docMk/>
          <pc:sldMk cId="3460058106" sldId="279"/>
        </pc:sldMkLst>
        <pc:spChg chg="mod">
          <ac:chgData name="Hossain, Ahmed Muntasir" userId="256dcaa3-c318-45c7-891d-75ee5ae60a08" providerId="ADAL" clId="{8413FA2F-6758-4782-A0DC-A1DC28597E5B}" dt="2021-04-27T23:18:23.937" v="21" actId="20577"/>
          <ac:spMkLst>
            <pc:docMk/>
            <pc:sldMk cId="3460058106" sldId="279"/>
            <ac:spMk id="4" creationId="{371B3585-DB57-414A-9B0E-128DDB80E860}"/>
          </ac:spMkLst>
        </pc:spChg>
      </pc:sldChg>
      <pc:sldChg chg="modSp mod">
        <pc:chgData name="Hossain, Ahmed Muntasir" userId="256dcaa3-c318-45c7-891d-75ee5ae60a08" providerId="ADAL" clId="{8413FA2F-6758-4782-A0DC-A1DC28597E5B}" dt="2021-04-27T23:17:10.101" v="6" actId="20577"/>
        <pc:sldMkLst>
          <pc:docMk/>
          <pc:sldMk cId="1179845280" sldId="280"/>
        </pc:sldMkLst>
        <pc:spChg chg="mod">
          <ac:chgData name="Hossain, Ahmed Muntasir" userId="256dcaa3-c318-45c7-891d-75ee5ae60a08" providerId="ADAL" clId="{8413FA2F-6758-4782-A0DC-A1DC28597E5B}" dt="2021-04-27T23:17:10.101" v="6" actId="20577"/>
          <ac:spMkLst>
            <pc:docMk/>
            <pc:sldMk cId="1179845280" sldId="280"/>
            <ac:spMk id="4" creationId="{4BA15660-0A3D-4EE2-AAC5-E6C9D851AD5C}"/>
          </ac:spMkLst>
        </pc:spChg>
      </pc:sldChg>
      <pc:sldChg chg="modSp mod">
        <pc:chgData name="Hossain, Ahmed Muntasir" userId="256dcaa3-c318-45c7-891d-75ee5ae60a08" providerId="ADAL" clId="{8413FA2F-6758-4782-A0DC-A1DC28597E5B}" dt="2021-04-27T23:20:43.038" v="60" actId="20577"/>
        <pc:sldMkLst>
          <pc:docMk/>
          <pc:sldMk cId="1593732696" sldId="281"/>
        </pc:sldMkLst>
        <pc:spChg chg="mod">
          <ac:chgData name="Hossain, Ahmed Muntasir" userId="256dcaa3-c318-45c7-891d-75ee5ae60a08" providerId="ADAL" clId="{8413FA2F-6758-4782-A0DC-A1DC28597E5B}" dt="2021-04-27T23:20:43.038" v="60" actId="20577"/>
          <ac:spMkLst>
            <pc:docMk/>
            <pc:sldMk cId="1593732696" sldId="281"/>
            <ac:spMk id="4" creationId="{05D7D9DA-0D15-4A09-9035-C5EFF400295A}"/>
          </ac:spMkLst>
        </pc:spChg>
      </pc:sldChg>
      <pc:sldChg chg="modSp mod">
        <pc:chgData name="Hossain, Ahmed Muntasir" userId="256dcaa3-c318-45c7-891d-75ee5ae60a08" providerId="ADAL" clId="{8413FA2F-6758-4782-A0DC-A1DC28597E5B}" dt="2021-04-27T23:20:26.937" v="43" actId="20577"/>
        <pc:sldMkLst>
          <pc:docMk/>
          <pc:sldMk cId="3501706458" sldId="282"/>
        </pc:sldMkLst>
        <pc:spChg chg="mod">
          <ac:chgData name="Hossain, Ahmed Muntasir" userId="256dcaa3-c318-45c7-891d-75ee5ae60a08" providerId="ADAL" clId="{8413FA2F-6758-4782-A0DC-A1DC28597E5B}" dt="2021-04-27T23:20:26.937" v="43" actId="20577"/>
          <ac:spMkLst>
            <pc:docMk/>
            <pc:sldMk cId="3501706458" sldId="282"/>
            <ac:spMk id="4" creationId="{0CF8C109-EEFA-4270-ABB4-0544C88C79F1}"/>
          </ac:spMkLst>
        </pc:spChg>
      </pc:sldChg>
      <pc:sldChg chg="modSp mod">
        <pc:chgData name="Hossain, Ahmed Muntasir" userId="256dcaa3-c318-45c7-891d-75ee5ae60a08" providerId="ADAL" clId="{8413FA2F-6758-4782-A0DC-A1DC28597E5B}" dt="2021-04-27T23:18:00.967" v="14" actId="20577"/>
        <pc:sldMkLst>
          <pc:docMk/>
          <pc:sldMk cId="3318988121" sldId="283"/>
        </pc:sldMkLst>
        <pc:spChg chg="mod">
          <ac:chgData name="Hossain, Ahmed Muntasir" userId="256dcaa3-c318-45c7-891d-75ee5ae60a08" providerId="ADAL" clId="{8413FA2F-6758-4782-A0DC-A1DC28597E5B}" dt="2021-04-27T23:18:00.967" v="14" actId="20577"/>
          <ac:spMkLst>
            <pc:docMk/>
            <pc:sldMk cId="3318988121" sldId="283"/>
            <ac:spMk id="4" creationId="{A22F7163-2727-46FF-A68C-83A40ADA9F19}"/>
          </ac:spMkLst>
        </pc:spChg>
      </pc:sldChg>
      <pc:sldChg chg="modSp mod">
        <pc:chgData name="Hossain, Ahmed Muntasir" userId="256dcaa3-c318-45c7-891d-75ee5ae60a08" providerId="ADAL" clId="{8413FA2F-6758-4782-A0DC-A1DC28597E5B}" dt="2021-04-27T23:20:47.696" v="62" actId="20577"/>
        <pc:sldMkLst>
          <pc:docMk/>
          <pc:sldMk cId="3021861622" sldId="284"/>
        </pc:sldMkLst>
        <pc:spChg chg="mod">
          <ac:chgData name="Hossain, Ahmed Muntasir" userId="256dcaa3-c318-45c7-891d-75ee5ae60a08" providerId="ADAL" clId="{8413FA2F-6758-4782-A0DC-A1DC28597E5B}" dt="2021-04-27T23:20:47.696" v="62" actId="20577"/>
          <ac:spMkLst>
            <pc:docMk/>
            <pc:sldMk cId="3021861622" sldId="284"/>
            <ac:spMk id="4" creationId="{EC64599A-0DB1-4305-847F-4014B9075142}"/>
          </ac:spMkLst>
        </pc:spChg>
      </pc:sldChg>
      <pc:sldChg chg="modSp mod">
        <pc:chgData name="Hossain, Ahmed Muntasir" userId="256dcaa3-c318-45c7-891d-75ee5ae60a08" providerId="ADAL" clId="{8413FA2F-6758-4782-A0DC-A1DC28597E5B}" dt="2021-04-27T23:20:57.857" v="66" actId="20577"/>
        <pc:sldMkLst>
          <pc:docMk/>
          <pc:sldMk cId="3573308736" sldId="285"/>
        </pc:sldMkLst>
        <pc:spChg chg="mod">
          <ac:chgData name="Hossain, Ahmed Muntasir" userId="256dcaa3-c318-45c7-891d-75ee5ae60a08" providerId="ADAL" clId="{8413FA2F-6758-4782-A0DC-A1DC28597E5B}" dt="2021-04-27T23:20:57.857" v="66" actId="20577"/>
          <ac:spMkLst>
            <pc:docMk/>
            <pc:sldMk cId="3573308736" sldId="285"/>
            <ac:spMk id="4" creationId="{03886AAD-D34A-43E3-B38D-3EC9E064F41D}"/>
          </ac:spMkLst>
        </pc:spChg>
      </pc:sldChg>
      <pc:sldChg chg="modSp mod">
        <pc:chgData name="Hossain, Ahmed Muntasir" userId="256dcaa3-c318-45c7-891d-75ee5ae60a08" providerId="ADAL" clId="{8413FA2F-6758-4782-A0DC-A1DC28597E5B}" dt="2021-04-27T23:21:02.648" v="68" actId="20577"/>
        <pc:sldMkLst>
          <pc:docMk/>
          <pc:sldMk cId="2700944323" sldId="286"/>
        </pc:sldMkLst>
        <pc:spChg chg="mod">
          <ac:chgData name="Hossain, Ahmed Muntasir" userId="256dcaa3-c318-45c7-891d-75ee5ae60a08" providerId="ADAL" clId="{8413FA2F-6758-4782-A0DC-A1DC28597E5B}" dt="2021-04-27T23:21:02.648" v="68" actId="20577"/>
          <ac:spMkLst>
            <pc:docMk/>
            <pc:sldMk cId="2700944323" sldId="286"/>
            <ac:spMk id="4" creationId="{D5BD011F-6ACC-49EC-AAA1-F7C0B41BA889}"/>
          </ac:spMkLst>
        </pc:spChg>
      </pc:sldChg>
      <pc:sldChg chg="modSp mod">
        <pc:chgData name="Hossain, Ahmed Muntasir" userId="256dcaa3-c318-45c7-891d-75ee5ae60a08" providerId="ADAL" clId="{8413FA2F-6758-4782-A0DC-A1DC28597E5B}" dt="2021-04-27T23:21:13.547" v="76" actId="20577"/>
        <pc:sldMkLst>
          <pc:docMk/>
          <pc:sldMk cId="3593942489" sldId="290"/>
        </pc:sldMkLst>
        <pc:spChg chg="mod">
          <ac:chgData name="Hossain, Ahmed Muntasir" userId="256dcaa3-c318-45c7-891d-75ee5ae60a08" providerId="ADAL" clId="{8413FA2F-6758-4782-A0DC-A1DC28597E5B}" dt="2021-04-27T23:21:13.547" v="76" actId="20577"/>
          <ac:spMkLst>
            <pc:docMk/>
            <pc:sldMk cId="3593942489" sldId="290"/>
            <ac:spMk id="4" creationId="{25CB230C-8AA8-4F41-8C23-B549FC589B5F}"/>
          </ac:spMkLst>
        </pc:spChg>
      </pc:sldChg>
      <pc:sldChg chg="modSp mod">
        <pc:chgData name="Hossain, Ahmed Muntasir" userId="256dcaa3-c318-45c7-891d-75ee5ae60a08" providerId="ADAL" clId="{8413FA2F-6758-4782-A0DC-A1DC28597E5B}" dt="2021-04-27T23:21:18.351" v="78" actId="20577"/>
        <pc:sldMkLst>
          <pc:docMk/>
          <pc:sldMk cId="3208458485" sldId="291"/>
        </pc:sldMkLst>
        <pc:spChg chg="mod">
          <ac:chgData name="Hossain, Ahmed Muntasir" userId="256dcaa3-c318-45c7-891d-75ee5ae60a08" providerId="ADAL" clId="{8413FA2F-6758-4782-A0DC-A1DC28597E5B}" dt="2021-04-27T23:21:18.351" v="78" actId="20577"/>
          <ac:spMkLst>
            <pc:docMk/>
            <pc:sldMk cId="3208458485" sldId="291"/>
            <ac:spMk id="4" creationId="{2D23E13F-B233-4857-96A4-D3FE240E3BC0}"/>
          </ac:spMkLst>
        </pc:spChg>
      </pc:sldChg>
      <pc:sldChg chg="modSp mod">
        <pc:chgData name="Hossain, Ahmed Muntasir" userId="256dcaa3-c318-45c7-891d-75ee5ae60a08" providerId="ADAL" clId="{8413FA2F-6758-4782-A0DC-A1DC28597E5B}" dt="2021-04-27T23:18:08.346" v="16" actId="20577"/>
        <pc:sldMkLst>
          <pc:docMk/>
          <pc:sldMk cId="2542923075" sldId="292"/>
        </pc:sldMkLst>
        <pc:spChg chg="mod">
          <ac:chgData name="Hossain, Ahmed Muntasir" userId="256dcaa3-c318-45c7-891d-75ee5ae60a08" providerId="ADAL" clId="{8413FA2F-6758-4782-A0DC-A1DC28597E5B}" dt="2021-04-27T23:18:08.346" v="16" actId="20577"/>
          <ac:spMkLst>
            <pc:docMk/>
            <pc:sldMk cId="2542923075" sldId="292"/>
            <ac:spMk id="4" creationId="{C5E46A2D-18AB-4801-A961-E71B833E6F3F}"/>
          </ac:spMkLst>
        </pc:spChg>
      </pc:sldChg>
      <pc:sldChg chg="modSp mod">
        <pc:chgData name="Hossain, Ahmed Muntasir" userId="256dcaa3-c318-45c7-891d-75ee5ae60a08" providerId="ADAL" clId="{8413FA2F-6758-4782-A0DC-A1DC28597E5B}" dt="2021-04-27T23:18:12.906" v="18" actId="20577"/>
        <pc:sldMkLst>
          <pc:docMk/>
          <pc:sldMk cId="1648754576" sldId="293"/>
        </pc:sldMkLst>
        <pc:spChg chg="mod">
          <ac:chgData name="Hossain, Ahmed Muntasir" userId="256dcaa3-c318-45c7-891d-75ee5ae60a08" providerId="ADAL" clId="{8413FA2F-6758-4782-A0DC-A1DC28597E5B}" dt="2021-04-27T23:18:12.906" v="18" actId="20577"/>
          <ac:spMkLst>
            <pc:docMk/>
            <pc:sldMk cId="1648754576" sldId="293"/>
            <ac:spMk id="4" creationId="{2226FBAB-9CD4-4442-B673-0310BCD3FC4B}"/>
          </ac:spMkLst>
        </pc:spChg>
      </pc:sldChg>
      <pc:sldChg chg="modSp mod">
        <pc:chgData name="Hossain, Ahmed Muntasir" userId="256dcaa3-c318-45c7-891d-75ee5ae60a08" providerId="ADAL" clId="{8413FA2F-6758-4782-A0DC-A1DC28597E5B}" dt="2021-04-27T23:18:19.646" v="20" actId="20577"/>
        <pc:sldMkLst>
          <pc:docMk/>
          <pc:sldMk cId="2667266159" sldId="294"/>
        </pc:sldMkLst>
        <pc:spChg chg="mod">
          <ac:chgData name="Hossain, Ahmed Muntasir" userId="256dcaa3-c318-45c7-891d-75ee5ae60a08" providerId="ADAL" clId="{8413FA2F-6758-4782-A0DC-A1DC28597E5B}" dt="2021-04-27T23:18:19.646" v="20" actId="20577"/>
          <ac:spMkLst>
            <pc:docMk/>
            <pc:sldMk cId="2667266159" sldId="294"/>
            <ac:spMk id="4" creationId="{27E0A0AA-55BE-41ED-9028-E95698795E8B}"/>
          </ac:spMkLst>
        </pc:spChg>
      </pc:sldChg>
      <pc:sldChg chg="modSp mod">
        <pc:chgData name="Hossain, Ahmed Muntasir" userId="256dcaa3-c318-45c7-891d-75ee5ae60a08" providerId="ADAL" clId="{8413FA2F-6758-4782-A0DC-A1DC28597E5B}" dt="2021-04-27T23:21:52.909" v="84" actId="1076"/>
        <pc:sldMkLst>
          <pc:docMk/>
          <pc:sldMk cId="3918642659" sldId="298"/>
        </pc:sldMkLst>
        <pc:spChg chg="mod">
          <ac:chgData name="Hossain, Ahmed Muntasir" userId="256dcaa3-c318-45c7-891d-75ee5ae60a08" providerId="ADAL" clId="{8413FA2F-6758-4782-A0DC-A1DC28597E5B}" dt="2021-04-27T23:21:42.969" v="83" actId="20577"/>
          <ac:spMkLst>
            <pc:docMk/>
            <pc:sldMk cId="3918642659" sldId="298"/>
            <ac:spMk id="3" creationId="{73E2E4F8-E89F-492F-A71A-4F86F1484437}"/>
          </ac:spMkLst>
        </pc:spChg>
        <pc:spChg chg="mod">
          <ac:chgData name="Hossain, Ahmed Muntasir" userId="256dcaa3-c318-45c7-891d-75ee5ae60a08" providerId="ADAL" clId="{8413FA2F-6758-4782-A0DC-A1DC28597E5B}" dt="2021-04-27T23:21:52.909" v="84" actId="1076"/>
          <ac:spMkLst>
            <pc:docMk/>
            <pc:sldMk cId="3918642659" sldId="298"/>
            <ac:spMk id="4" creationId="{4CD83833-7127-4426-8BE7-E5C60C3A55E7}"/>
          </ac:spMkLst>
        </pc:spChg>
      </pc:sldChg>
      <pc:sldChg chg="modSp mod">
        <pc:chgData name="Hossain, Ahmed Muntasir" userId="256dcaa3-c318-45c7-891d-75ee5ae60a08" providerId="ADAL" clId="{8413FA2F-6758-4782-A0DC-A1DC28597E5B}" dt="2021-04-27T23:22:12.493" v="90" actId="20577"/>
        <pc:sldMkLst>
          <pc:docMk/>
          <pc:sldMk cId="3711320849" sldId="300"/>
        </pc:sldMkLst>
        <pc:spChg chg="mod">
          <ac:chgData name="Hossain, Ahmed Muntasir" userId="256dcaa3-c318-45c7-891d-75ee5ae60a08" providerId="ADAL" clId="{8413FA2F-6758-4782-A0DC-A1DC28597E5B}" dt="2021-04-27T23:22:12.493" v="90" actId="20577"/>
          <ac:spMkLst>
            <pc:docMk/>
            <pc:sldMk cId="3711320849" sldId="300"/>
            <ac:spMk id="3" creationId="{73E2E4F8-E89F-492F-A71A-4F86F1484437}"/>
          </ac:spMkLst>
        </pc:spChg>
      </pc:sldChg>
      <pc:sldChg chg="modSp mod">
        <pc:chgData name="Hossain, Ahmed Muntasir" userId="256dcaa3-c318-45c7-891d-75ee5ae60a08" providerId="ADAL" clId="{8413FA2F-6758-4782-A0DC-A1DC28597E5B}" dt="2021-04-27T23:21:07.667" v="72" actId="20577"/>
        <pc:sldMkLst>
          <pc:docMk/>
          <pc:sldMk cId="1304346500" sldId="301"/>
        </pc:sldMkLst>
        <pc:spChg chg="mod">
          <ac:chgData name="Hossain, Ahmed Muntasir" userId="256dcaa3-c318-45c7-891d-75ee5ae60a08" providerId="ADAL" clId="{8413FA2F-6758-4782-A0DC-A1DC28597E5B}" dt="2021-04-27T23:21:07.667" v="72" actId="20577"/>
          <ac:spMkLst>
            <pc:docMk/>
            <pc:sldMk cId="1304346500" sldId="301"/>
            <ac:spMk id="4" creationId="{A4C9F6C3-D099-47D5-A3E7-F11BA13D6846}"/>
          </ac:spMkLst>
        </pc:spChg>
      </pc:sldChg>
      <pc:sldChg chg="modSp mod">
        <pc:chgData name="Hossain, Ahmed Muntasir" userId="256dcaa3-c318-45c7-891d-75ee5ae60a08" providerId="ADAL" clId="{8413FA2F-6758-4782-A0DC-A1DC28597E5B}" dt="2021-04-27T23:21:58.368" v="86" actId="20577"/>
        <pc:sldMkLst>
          <pc:docMk/>
          <pc:sldMk cId="3002629799" sldId="302"/>
        </pc:sldMkLst>
        <pc:spChg chg="mod">
          <ac:chgData name="Hossain, Ahmed Muntasir" userId="256dcaa3-c318-45c7-891d-75ee5ae60a08" providerId="ADAL" clId="{8413FA2F-6758-4782-A0DC-A1DC28597E5B}" dt="2021-04-27T23:21:58.368" v="86" actId="20577"/>
          <ac:spMkLst>
            <pc:docMk/>
            <pc:sldMk cId="3002629799" sldId="302"/>
            <ac:spMk id="3" creationId="{73E2E4F8-E89F-492F-A71A-4F86F1484437}"/>
          </ac:spMkLst>
        </pc:spChg>
      </pc:sldChg>
      <pc:sldChg chg="modSp mod">
        <pc:chgData name="Hossain, Ahmed Muntasir" userId="256dcaa3-c318-45c7-891d-75ee5ae60a08" providerId="ADAL" clId="{8413FA2F-6758-4782-A0DC-A1DC28597E5B}" dt="2021-04-27T23:22:05.009" v="88" actId="20577"/>
        <pc:sldMkLst>
          <pc:docMk/>
          <pc:sldMk cId="665784133" sldId="303"/>
        </pc:sldMkLst>
        <pc:spChg chg="mod">
          <ac:chgData name="Hossain, Ahmed Muntasir" userId="256dcaa3-c318-45c7-891d-75ee5ae60a08" providerId="ADAL" clId="{8413FA2F-6758-4782-A0DC-A1DC28597E5B}" dt="2021-04-27T23:22:05.009" v="88" actId="20577"/>
          <ac:spMkLst>
            <pc:docMk/>
            <pc:sldMk cId="665784133" sldId="303"/>
            <ac:spMk id="3" creationId="{73E2E4F8-E89F-492F-A71A-4F86F1484437}"/>
          </ac:spMkLst>
        </pc:spChg>
      </pc:sldChg>
      <pc:sldChg chg="modSp mod">
        <pc:chgData name="Hossain, Ahmed Muntasir" userId="256dcaa3-c318-45c7-891d-75ee5ae60a08" providerId="ADAL" clId="{8413FA2F-6758-4782-A0DC-A1DC28597E5B}" dt="2021-04-27T23:22:17.147" v="92" actId="20577"/>
        <pc:sldMkLst>
          <pc:docMk/>
          <pc:sldMk cId="1484505591" sldId="304"/>
        </pc:sldMkLst>
        <pc:spChg chg="mod">
          <ac:chgData name="Hossain, Ahmed Muntasir" userId="256dcaa3-c318-45c7-891d-75ee5ae60a08" providerId="ADAL" clId="{8413FA2F-6758-4782-A0DC-A1DC28597E5B}" dt="2021-04-27T23:22:17.147" v="92" actId="20577"/>
          <ac:spMkLst>
            <pc:docMk/>
            <pc:sldMk cId="1484505591" sldId="304"/>
            <ac:spMk id="3" creationId="{73E2E4F8-E89F-492F-A71A-4F86F1484437}"/>
          </ac:spMkLst>
        </pc:spChg>
      </pc:sldChg>
      <pc:sldChg chg="modSp mod">
        <pc:chgData name="Hossain, Ahmed Muntasir" userId="256dcaa3-c318-45c7-891d-75ee5ae60a08" providerId="ADAL" clId="{8413FA2F-6758-4782-A0DC-A1DC28597E5B}" dt="2021-04-27T23:22:22.837" v="94" actId="20577"/>
        <pc:sldMkLst>
          <pc:docMk/>
          <pc:sldMk cId="4151170546" sldId="305"/>
        </pc:sldMkLst>
        <pc:spChg chg="mod">
          <ac:chgData name="Hossain, Ahmed Muntasir" userId="256dcaa3-c318-45c7-891d-75ee5ae60a08" providerId="ADAL" clId="{8413FA2F-6758-4782-A0DC-A1DC28597E5B}" dt="2021-04-27T23:22:22.837" v="94" actId="20577"/>
          <ac:spMkLst>
            <pc:docMk/>
            <pc:sldMk cId="4151170546" sldId="305"/>
            <ac:spMk id="3" creationId="{8DB99081-4A4A-45FC-905D-58CEE8DE6B81}"/>
          </ac:spMkLst>
        </pc:spChg>
      </pc:sldChg>
      <pc:sldChg chg="modSp mod">
        <pc:chgData name="Hossain, Ahmed Muntasir" userId="256dcaa3-c318-45c7-891d-75ee5ae60a08" providerId="ADAL" clId="{8413FA2F-6758-4782-A0DC-A1DC28597E5B}" dt="2021-04-27T23:22:28.717" v="100" actId="20577"/>
        <pc:sldMkLst>
          <pc:docMk/>
          <pc:sldMk cId="1797361430" sldId="306"/>
        </pc:sldMkLst>
        <pc:spChg chg="mod">
          <ac:chgData name="Hossain, Ahmed Muntasir" userId="256dcaa3-c318-45c7-891d-75ee5ae60a08" providerId="ADAL" clId="{8413FA2F-6758-4782-A0DC-A1DC28597E5B}" dt="2021-04-27T23:22:28.717" v="100" actId="20577"/>
          <ac:spMkLst>
            <pc:docMk/>
            <pc:sldMk cId="1797361430" sldId="306"/>
            <ac:spMk id="4" creationId="{7E51A19D-B318-4DDD-B3F7-51FF39009DC7}"/>
          </ac:spMkLst>
        </pc:spChg>
      </pc:sldChg>
    </pc:docChg>
  </pc:docChgLst>
  <pc:docChgLst>
    <pc:chgData name="Hossain, Ahmed Muntasir" userId="S::ahoss1@unh.newhaven.edu::256dcaa3-c318-45c7-891d-75ee5ae60a08" providerId="AD" clId="Web-{25735D59-D399-4577-83A4-973FFDB2F61F}"/>
    <pc:docChg chg="addSld delSld modSld">
      <pc:chgData name="Hossain, Ahmed Muntasir" userId="S::ahoss1@unh.newhaven.edu::256dcaa3-c318-45c7-891d-75ee5ae60a08" providerId="AD" clId="Web-{25735D59-D399-4577-83A4-973FFDB2F61F}" dt="2021-04-28T20:52:58.836" v="17"/>
      <pc:docMkLst>
        <pc:docMk/>
      </pc:docMkLst>
      <pc:sldChg chg="addSp delSp modSp">
        <pc:chgData name="Hossain, Ahmed Muntasir" userId="S::ahoss1@unh.newhaven.edu::256dcaa3-c318-45c7-891d-75ee5ae60a08" providerId="AD" clId="Web-{25735D59-D399-4577-83A4-973FFDB2F61F}" dt="2021-04-28T20:52:30.835" v="11"/>
        <pc:sldMkLst>
          <pc:docMk/>
          <pc:sldMk cId="2164231458" sldId="275"/>
        </pc:sldMkLst>
        <pc:picChg chg="add del mod">
          <ac:chgData name="Hossain, Ahmed Muntasir" userId="S::ahoss1@unh.newhaven.edu::256dcaa3-c318-45c7-891d-75ee5ae60a08" providerId="AD" clId="Web-{25735D59-D399-4577-83A4-973FFDB2F61F}" dt="2021-04-28T20:52:30.835" v="11"/>
          <ac:picMkLst>
            <pc:docMk/>
            <pc:sldMk cId="2164231458" sldId="275"/>
            <ac:picMk id="4" creationId="{7E3BC78C-4EDA-4AC4-B06E-2346509DB677}"/>
          </ac:picMkLst>
        </pc:picChg>
      </pc:sldChg>
      <pc:sldChg chg="addSp delSp modSp">
        <pc:chgData name="Hossain, Ahmed Muntasir" userId="S::ahoss1@unh.newhaven.edu::256dcaa3-c318-45c7-891d-75ee5ae60a08" providerId="AD" clId="Web-{25735D59-D399-4577-83A4-973FFDB2F61F}" dt="2021-04-28T20:52:38.085" v="14"/>
        <pc:sldMkLst>
          <pc:docMk/>
          <pc:sldMk cId="1179845280" sldId="280"/>
        </pc:sldMkLst>
        <pc:picChg chg="add del mod">
          <ac:chgData name="Hossain, Ahmed Muntasir" userId="S::ahoss1@unh.newhaven.edu::256dcaa3-c318-45c7-891d-75ee5ae60a08" providerId="AD" clId="Web-{25735D59-D399-4577-83A4-973FFDB2F61F}" dt="2021-04-28T20:52:38.085" v="14"/>
          <ac:picMkLst>
            <pc:docMk/>
            <pc:sldMk cId="1179845280" sldId="280"/>
            <ac:picMk id="6" creationId="{F66C57EE-CC54-4D9A-B7C0-827BA94170F3}"/>
          </ac:picMkLst>
        </pc:picChg>
      </pc:sldChg>
      <pc:sldChg chg="modSp add del replId">
        <pc:chgData name="Hossain, Ahmed Muntasir" userId="S::ahoss1@unh.newhaven.edu::256dcaa3-c318-45c7-891d-75ee5ae60a08" providerId="AD" clId="Web-{25735D59-D399-4577-83A4-973FFDB2F61F}" dt="2021-04-28T20:52:58.836" v="17"/>
        <pc:sldMkLst>
          <pc:docMk/>
          <pc:sldMk cId="2191272407" sldId="307"/>
        </pc:sldMkLst>
        <pc:picChg chg="mod">
          <ac:chgData name="Hossain, Ahmed Muntasir" userId="S::ahoss1@unh.newhaven.edu::256dcaa3-c318-45c7-891d-75ee5ae60a08" providerId="AD" clId="Web-{25735D59-D399-4577-83A4-973FFDB2F61F}" dt="2021-04-28T20:52:53.867" v="16" actId="1076"/>
          <ac:picMkLst>
            <pc:docMk/>
            <pc:sldMk cId="2191272407" sldId="307"/>
            <ac:picMk id="6" creationId="{5A6D4244-6FFE-4B32-B1C0-D3ECAC39C871}"/>
          </ac:picMkLst>
        </pc:picChg>
      </pc:sldChg>
    </pc:docChg>
  </pc:docChgLst>
  <pc:docChgLst>
    <pc:chgData name="Guest User" userId="S::urn:spo:anon#17b95426adc48bc05f69827c2e0e010044f0a7857336a498d3cb5c753835f8d3::" providerId="AD" clId="Web-{2523CC42-2871-170C-152D-7ABFCE7281DA}"/>
    <pc:docChg chg="modSld">
      <pc:chgData name="Guest User" userId="S::urn:spo:anon#17b95426adc48bc05f69827c2e0e010044f0a7857336a498d3cb5c753835f8d3::" providerId="AD" clId="Web-{2523CC42-2871-170C-152D-7ABFCE7281DA}" dt="2021-04-20T00:53:28.455" v="263" actId="1076"/>
      <pc:docMkLst>
        <pc:docMk/>
      </pc:docMkLst>
      <pc:sldChg chg="modSp">
        <pc:chgData name="Guest User" userId="S::urn:spo:anon#17b95426adc48bc05f69827c2e0e010044f0a7857336a498d3cb5c753835f8d3::" providerId="AD" clId="Web-{2523CC42-2871-170C-152D-7ABFCE7281DA}" dt="2021-04-20T00:53:28.455" v="263" actId="1076"/>
        <pc:sldMkLst>
          <pc:docMk/>
          <pc:sldMk cId="2682829407" sldId="273"/>
        </pc:sldMkLst>
        <pc:spChg chg="mod">
          <ac:chgData name="Guest User" userId="S::urn:spo:anon#17b95426adc48bc05f69827c2e0e010044f0a7857336a498d3cb5c753835f8d3::" providerId="AD" clId="Web-{2523CC42-2871-170C-152D-7ABFCE7281DA}" dt="2021-04-20T00:53:28.455" v="263" actId="1076"/>
          <ac:spMkLst>
            <pc:docMk/>
            <pc:sldMk cId="2682829407" sldId="273"/>
            <ac:spMk id="3" creationId="{0BC41A26-87E9-4C1B-A52D-982E24596471}"/>
          </ac:spMkLst>
        </pc:spChg>
      </pc:sldChg>
      <pc:sldChg chg="modSp">
        <pc:chgData name="Guest User" userId="S::urn:spo:anon#17b95426adc48bc05f69827c2e0e010044f0a7857336a498d3cb5c753835f8d3::" providerId="AD" clId="Web-{2523CC42-2871-170C-152D-7ABFCE7281DA}" dt="2021-04-20T00:30:33.879" v="36" actId="1076"/>
        <pc:sldMkLst>
          <pc:docMk/>
          <pc:sldMk cId="282399625" sldId="274"/>
        </pc:sldMkLst>
        <pc:spChg chg="mod">
          <ac:chgData name="Guest User" userId="S::urn:spo:anon#17b95426adc48bc05f69827c2e0e010044f0a7857336a498d3cb5c753835f8d3::" providerId="AD" clId="Web-{2523CC42-2871-170C-152D-7ABFCE7281DA}" dt="2021-04-20T00:30:33.879" v="36" actId="1076"/>
          <ac:spMkLst>
            <pc:docMk/>
            <pc:sldMk cId="282399625" sldId="274"/>
            <ac:spMk id="3" creationId="{F6907438-1ACA-40BD-B23D-692F73F42930}"/>
          </ac:spMkLst>
        </pc:spChg>
      </pc:sldChg>
      <pc:sldChg chg="modSp">
        <pc:chgData name="Guest User" userId="S::urn:spo:anon#17b95426adc48bc05f69827c2e0e010044f0a7857336a498d3cb5c753835f8d3::" providerId="AD" clId="Web-{2523CC42-2871-170C-152D-7ABFCE7281DA}" dt="2021-04-20T00:40:40.789" v="261"/>
        <pc:sldMkLst>
          <pc:docMk/>
          <pc:sldMk cId="197608093" sldId="278"/>
        </pc:sldMkLst>
        <pc:graphicFrameChg chg="mod modGraphic">
          <ac:chgData name="Guest User" userId="S::urn:spo:anon#17b95426adc48bc05f69827c2e0e010044f0a7857336a498d3cb5c753835f8d3::" providerId="AD" clId="Web-{2523CC42-2871-170C-152D-7ABFCE7281DA}" dt="2021-04-20T00:40:40.789" v="261"/>
          <ac:graphicFrameMkLst>
            <pc:docMk/>
            <pc:sldMk cId="197608093" sldId="278"/>
            <ac:graphicFrameMk id="7" creationId="{A6724FFA-73F2-4731-B5C9-5E254B003D30}"/>
          </ac:graphicFrameMkLst>
        </pc:graphicFrameChg>
      </pc:sldChg>
    </pc:docChg>
  </pc:docChgLst>
  <pc:docChgLst>
    <pc:chgData name="Fall, Anta R" userId="S::afall2@unh.newhaven.edu::97fabe0b-8c53-4c35-a529-70aaaa2d6f72" providerId="AD" clId="Web-{CC2C0DEC-262E-48F0-9525-FB1C60BBC9D7}"/>
    <pc:docChg chg="modSld">
      <pc:chgData name="Fall, Anta R" userId="S::afall2@unh.newhaven.edu::97fabe0b-8c53-4c35-a529-70aaaa2d6f72" providerId="AD" clId="Web-{CC2C0DEC-262E-48F0-9525-FB1C60BBC9D7}" dt="2021-04-26T00:29:43.848" v="13" actId="20577"/>
      <pc:docMkLst>
        <pc:docMk/>
      </pc:docMkLst>
      <pc:sldChg chg="addSp modSp">
        <pc:chgData name="Fall, Anta R" userId="S::afall2@unh.newhaven.edu::97fabe0b-8c53-4c35-a529-70aaaa2d6f72" providerId="AD" clId="Web-{CC2C0DEC-262E-48F0-9525-FB1C60BBC9D7}" dt="2021-04-26T00:29:43.848" v="13" actId="20577"/>
        <pc:sldMkLst>
          <pc:docMk/>
          <pc:sldMk cId="282399625" sldId="274"/>
        </pc:sldMkLst>
        <pc:spChg chg="add mod">
          <ac:chgData name="Fall, Anta R" userId="S::afall2@unh.newhaven.edu::97fabe0b-8c53-4c35-a529-70aaaa2d6f72" providerId="AD" clId="Web-{CC2C0DEC-262E-48F0-9525-FB1C60BBC9D7}" dt="2021-04-26T00:29:43.848" v="13" actId="20577"/>
          <ac:spMkLst>
            <pc:docMk/>
            <pc:sldMk cId="282399625" sldId="274"/>
            <ac:spMk id="4" creationId="{9ECF545B-B5B8-4C50-9226-7B991A1CF1A3}"/>
          </ac:spMkLst>
        </pc:spChg>
      </pc:sldChg>
    </pc:docChg>
  </pc:docChgLst>
  <pc:docChgLst>
    <pc:chgData name="Muntasir Hossain" userId="e9bb82767b352303" providerId="LiveId" clId="{FFCEE4F4-AB03-46F4-A46D-65CBEF0F03F8}"/>
    <pc:docChg chg="modSld">
      <pc:chgData name="Muntasir Hossain" userId="e9bb82767b352303" providerId="LiveId" clId="{FFCEE4F4-AB03-46F4-A46D-65CBEF0F03F8}" dt="2021-04-26T22:18:08.346" v="284" actId="1076"/>
      <pc:docMkLst>
        <pc:docMk/>
      </pc:docMkLst>
      <pc:sldChg chg="modSp mod modNotesTx">
        <pc:chgData name="Muntasir Hossain" userId="e9bb82767b352303" providerId="LiveId" clId="{FFCEE4F4-AB03-46F4-A46D-65CBEF0F03F8}" dt="2021-04-26T22:18:08.346" v="284" actId="1076"/>
        <pc:sldMkLst>
          <pc:docMk/>
          <pc:sldMk cId="4044548724" sldId="262"/>
        </pc:sldMkLst>
        <pc:spChg chg="mod">
          <ac:chgData name="Muntasir Hossain" userId="e9bb82767b352303" providerId="LiveId" clId="{FFCEE4F4-AB03-46F4-A46D-65CBEF0F03F8}" dt="2021-04-26T22:18:08.346" v="284" actId="1076"/>
          <ac:spMkLst>
            <pc:docMk/>
            <pc:sldMk cId="4044548724" sldId="262"/>
            <ac:spMk id="3" creationId="{F223CC21-09F0-AA48-BF20-B6B3C674C6AF}"/>
          </ac:spMkLst>
        </pc:spChg>
      </pc:sldChg>
      <pc:sldChg chg="modNotesTx">
        <pc:chgData name="Muntasir Hossain" userId="e9bb82767b352303" providerId="LiveId" clId="{FFCEE4F4-AB03-46F4-A46D-65CBEF0F03F8}" dt="2021-04-26T22:00:02.043" v="259" actId="20577"/>
        <pc:sldMkLst>
          <pc:docMk/>
          <pc:sldMk cId="1281802549" sldId="270"/>
        </pc:sldMkLst>
      </pc:sldChg>
      <pc:sldChg chg="modNotesTx">
        <pc:chgData name="Muntasir Hossain" userId="e9bb82767b352303" providerId="LiveId" clId="{FFCEE4F4-AB03-46F4-A46D-65CBEF0F03F8}" dt="2021-04-26T21:53:43.691" v="36" actId="20577"/>
        <pc:sldMkLst>
          <pc:docMk/>
          <pc:sldMk cId="2528755128" sldId="271"/>
        </pc:sldMkLst>
      </pc:sldChg>
      <pc:sldChg chg="modNotesTx">
        <pc:chgData name="Muntasir Hossain" userId="e9bb82767b352303" providerId="LiveId" clId="{FFCEE4F4-AB03-46F4-A46D-65CBEF0F03F8}" dt="2021-04-26T21:56:50.172" v="63" actId="20577"/>
        <pc:sldMkLst>
          <pc:docMk/>
          <pc:sldMk cId="4024084921" sldId="272"/>
        </pc:sldMkLst>
      </pc:sldChg>
      <pc:sldChg chg="modNotesTx">
        <pc:chgData name="Muntasir Hossain" userId="e9bb82767b352303" providerId="LiveId" clId="{FFCEE4F4-AB03-46F4-A46D-65CBEF0F03F8}" dt="2021-04-26T21:57:06.651" v="92" actId="20577"/>
        <pc:sldMkLst>
          <pc:docMk/>
          <pc:sldMk cId="2682829407" sldId="273"/>
        </pc:sldMkLst>
      </pc:sldChg>
      <pc:sldChg chg="modNotesTx">
        <pc:chgData name="Muntasir Hossain" userId="e9bb82767b352303" providerId="LiveId" clId="{FFCEE4F4-AB03-46F4-A46D-65CBEF0F03F8}" dt="2021-04-26T21:53:16.898" v="32" actId="20577"/>
        <pc:sldMkLst>
          <pc:docMk/>
          <pc:sldMk cId="2164231458" sldId="275"/>
        </pc:sldMkLst>
      </pc:sldChg>
      <pc:sldChg chg="modNotesTx">
        <pc:chgData name="Muntasir Hossain" userId="e9bb82767b352303" providerId="LiveId" clId="{FFCEE4F4-AB03-46F4-A46D-65CBEF0F03F8}" dt="2021-04-26T21:04:21.509" v="3" actId="20577"/>
        <pc:sldMkLst>
          <pc:docMk/>
          <pc:sldMk cId="2089004303" sldId="276"/>
        </pc:sldMkLst>
      </pc:sldChg>
      <pc:sldChg chg="modNotesTx">
        <pc:chgData name="Muntasir Hossain" userId="e9bb82767b352303" providerId="LiveId" clId="{FFCEE4F4-AB03-46F4-A46D-65CBEF0F03F8}" dt="2021-04-26T21:56:59.432" v="83" actId="20577"/>
        <pc:sldMkLst>
          <pc:docMk/>
          <pc:sldMk cId="1191759795" sldId="277"/>
        </pc:sldMkLst>
      </pc:sldChg>
      <pc:sldChg chg="modSp mod modNotesTx">
        <pc:chgData name="Muntasir Hossain" userId="e9bb82767b352303" providerId="LiveId" clId="{FFCEE4F4-AB03-46F4-A46D-65CBEF0F03F8}" dt="2021-04-26T22:07:53.526" v="267" actId="20577"/>
        <pc:sldMkLst>
          <pc:docMk/>
          <pc:sldMk cId="197608093" sldId="278"/>
        </pc:sldMkLst>
        <pc:spChg chg="mod">
          <ac:chgData name="Muntasir Hossain" userId="e9bb82767b352303" providerId="LiveId" clId="{FFCEE4F4-AB03-46F4-A46D-65CBEF0F03F8}" dt="2021-04-26T22:07:53.526" v="267" actId="20577"/>
          <ac:spMkLst>
            <pc:docMk/>
            <pc:sldMk cId="197608093" sldId="278"/>
            <ac:spMk id="2" creationId="{00000000-0000-0000-0000-000000000000}"/>
          </ac:spMkLst>
        </pc:spChg>
      </pc:sldChg>
      <pc:sldChg chg="modNotesTx">
        <pc:chgData name="Muntasir Hossain" userId="e9bb82767b352303" providerId="LiveId" clId="{FFCEE4F4-AB03-46F4-A46D-65CBEF0F03F8}" dt="2021-04-26T21:56:47.321" v="59" actId="20577"/>
        <pc:sldMkLst>
          <pc:docMk/>
          <pc:sldMk cId="3460058106" sldId="279"/>
        </pc:sldMkLst>
      </pc:sldChg>
      <pc:sldChg chg="modNotesTx">
        <pc:chgData name="Muntasir Hossain" userId="e9bb82767b352303" providerId="LiveId" clId="{FFCEE4F4-AB03-46F4-A46D-65CBEF0F03F8}" dt="2021-04-26T21:53:08.948" v="28" actId="20577"/>
        <pc:sldMkLst>
          <pc:docMk/>
          <pc:sldMk cId="1179845280" sldId="280"/>
        </pc:sldMkLst>
      </pc:sldChg>
      <pc:sldChg chg="modNotesTx">
        <pc:chgData name="Muntasir Hossain" userId="e9bb82767b352303" providerId="LiveId" clId="{FFCEE4F4-AB03-46F4-A46D-65CBEF0F03F8}" dt="2021-04-26T21:57:18.542" v="105" actId="20577"/>
        <pc:sldMkLst>
          <pc:docMk/>
          <pc:sldMk cId="1593732696" sldId="281"/>
        </pc:sldMkLst>
      </pc:sldChg>
      <pc:sldChg chg="modNotesTx">
        <pc:chgData name="Muntasir Hossain" userId="e9bb82767b352303" providerId="LiveId" clId="{FFCEE4F4-AB03-46F4-A46D-65CBEF0F03F8}" dt="2021-04-26T21:57:12.119" v="101" actId="20577"/>
        <pc:sldMkLst>
          <pc:docMk/>
          <pc:sldMk cId="3501706458" sldId="282"/>
        </pc:sldMkLst>
      </pc:sldChg>
      <pc:sldChg chg="modNotesTx">
        <pc:chgData name="Muntasir Hossain" userId="e9bb82767b352303" providerId="LiveId" clId="{FFCEE4F4-AB03-46F4-A46D-65CBEF0F03F8}" dt="2021-04-26T21:55:07.710" v="41" actId="20577"/>
        <pc:sldMkLst>
          <pc:docMk/>
          <pc:sldMk cId="3318988121" sldId="283"/>
        </pc:sldMkLst>
      </pc:sldChg>
      <pc:sldChg chg="modNotesTx">
        <pc:chgData name="Muntasir Hossain" userId="e9bb82767b352303" providerId="LiveId" clId="{FFCEE4F4-AB03-46F4-A46D-65CBEF0F03F8}" dt="2021-04-26T21:57:23.881" v="109" actId="20577"/>
        <pc:sldMkLst>
          <pc:docMk/>
          <pc:sldMk cId="3021861622" sldId="284"/>
        </pc:sldMkLst>
      </pc:sldChg>
      <pc:sldChg chg="modNotesTx">
        <pc:chgData name="Muntasir Hossain" userId="e9bb82767b352303" providerId="LiveId" clId="{FFCEE4F4-AB03-46F4-A46D-65CBEF0F03F8}" dt="2021-04-26T21:59:04.899" v="167" actId="20577"/>
        <pc:sldMkLst>
          <pc:docMk/>
          <pc:sldMk cId="3573308736" sldId="285"/>
        </pc:sldMkLst>
      </pc:sldChg>
      <pc:sldChg chg="modNotesTx">
        <pc:chgData name="Muntasir Hossain" userId="e9bb82767b352303" providerId="LiveId" clId="{FFCEE4F4-AB03-46F4-A46D-65CBEF0F03F8}" dt="2021-04-26T21:59:08.121" v="172" actId="20577"/>
        <pc:sldMkLst>
          <pc:docMk/>
          <pc:sldMk cId="2700944323" sldId="286"/>
        </pc:sldMkLst>
      </pc:sldChg>
      <pc:sldChg chg="modNotesTx">
        <pc:chgData name="Muntasir Hossain" userId="e9bb82767b352303" providerId="LiveId" clId="{FFCEE4F4-AB03-46F4-A46D-65CBEF0F03F8}" dt="2021-04-26T21:59:23.093" v="183" actId="20577"/>
        <pc:sldMkLst>
          <pc:docMk/>
          <pc:sldMk cId="3593942489" sldId="290"/>
        </pc:sldMkLst>
      </pc:sldChg>
      <pc:sldChg chg="modNotesTx">
        <pc:chgData name="Muntasir Hossain" userId="e9bb82767b352303" providerId="LiveId" clId="{FFCEE4F4-AB03-46F4-A46D-65CBEF0F03F8}" dt="2021-04-26T21:59:27.033" v="189" actId="20577"/>
        <pc:sldMkLst>
          <pc:docMk/>
          <pc:sldMk cId="3208458485" sldId="291"/>
        </pc:sldMkLst>
      </pc:sldChg>
      <pc:sldChg chg="modNotesTx">
        <pc:chgData name="Muntasir Hossain" userId="e9bb82767b352303" providerId="LiveId" clId="{FFCEE4F4-AB03-46F4-A46D-65CBEF0F03F8}" dt="2021-04-26T21:55:56.720" v="45" actId="20577"/>
        <pc:sldMkLst>
          <pc:docMk/>
          <pc:sldMk cId="2542923075" sldId="292"/>
        </pc:sldMkLst>
      </pc:sldChg>
      <pc:sldChg chg="modNotesTx">
        <pc:chgData name="Muntasir Hossain" userId="e9bb82767b352303" providerId="LiveId" clId="{FFCEE4F4-AB03-46F4-A46D-65CBEF0F03F8}" dt="2021-04-26T21:56:08.790" v="50" actId="20577"/>
        <pc:sldMkLst>
          <pc:docMk/>
          <pc:sldMk cId="1648754576" sldId="293"/>
        </pc:sldMkLst>
      </pc:sldChg>
      <pc:sldChg chg="modNotesTx">
        <pc:chgData name="Muntasir Hossain" userId="e9bb82767b352303" providerId="LiveId" clId="{FFCEE4F4-AB03-46F4-A46D-65CBEF0F03F8}" dt="2021-04-26T21:56:13.301" v="55" actId="20577"/>
        <pc:sldMkLst>
          <pc:docMk/>
          <pc:sldMk cId="2667266159" sldId="294"/>
        </pc:sldMkLst>
      </pc:sldChg>
      <pc:sldChg chg="modNotesTx">
        <pc:chgData name="Muntasir Hossain" userId="e9bb82767b352303" providerId="LiveId" clId="{FFCEE4F4-AB03-46F4-A46D-65CBEF0F03F8}" dt="2021-04-26T21:59:38.882" v="203" actId="20577"/>
        <pc:sldMkLst>
          <pc:docMk/>
          <pc:sldMk cId="3918642659" sldId="298"/>
        </pc:sldMkLst>
      </pc:sldChg>
      <pc:sldChg chg="modNotesTx">
        <pc:chgData name="Muntasir Hossain" userId="e9bb82767b352303" providerId="LiveId" clId="{FFCEE4F4-AB03-46F4-A46D-65CBEF0F03F8}" dt="2021-04-26T21:59:48.933" v="234" actId="20577"/>
        <pc:sldMkLst>
          <pc:docMk/>
          <pc:sldMk cId="3711320849" sldId="300"/>
        </pc:sldMkLst>
      </pc:sldChg>
      <pc:sldChg chg="modNotesTx">
        <pc:chgData name="Muntasir Hossain" userId="e9bb82767b352303" providerId="LiveId" clId="{FFCEE4F4-AB03-46F4-A46D-65CBEF0F03F8}" dt="2021-04-26T21:59:11.554" v="177" actId="20577"/>
        <pc:sldMkLst>
          <pc:docMk/>
          <pc:sldMk cId="1304346500" sldId="301"/>
        </pc:sldMkLst>
      </pc:sldChg>
      <pc:sldChg chg="modNotesTx">
        <pc:chgData name="Muntasir Hossain" userId="e9bb82767b352303" providerId="LiveId" clId="{FFCEE4F4-AB03-46F4-A46D-65CBEF0F03F8}" dt="2021-04-26T21:59:41.593" v="212" actId="20577"/>
        <pc:sldMkLst>
          <pc:docMk/>
          <pc:sldMk cId="3002629799" sldId="302"/>
        </pc:sldMkLst>
      </pc:sldChg>
      <pc:sldChg chg="modNotesTx">
        <pc:chgData name="Muntasir Hossain" userId="e9bb82767b352303" providerId="LiveId" clId="{FFCEE4F4-AB03-46F4-A46D-65CBEF0F03F8}" dt="2021-04-26T21:59:45.223" v="225" actId="20577"/>
        <pc:sldMkLst>
          <pc:docMk/>
          <pc:sldMk cId="665784133" sldId="303"/>
        </pc:sldMkLst>
      </pc:sldChg>
      <pc:sldChg chg="modSp mod modNotesTx">
        <pc:chgData name="Muntasir Hossain" userId="e9bb82767b352303" providerId="LiveId" clId="{FFCEE4F4-AB03-46F4-A46D-65CBEF0F03F8}" dt="2021-04-26T21:59:51.753" v="243" actId="20577"/>
        <pc:sldMkLst>
          <pc:docMk/>
          <pc:sldMk cId="1484505591" sldId="304"/>
        </pc:sldMkLst>
        <pc:spChg chg="mod">
          <ac:chgData name="Muntasir Hossain" userId="e9bb82767b352303" providerId="LiveId" clId="{FFCEE4F4-AB03-46F4-A46D-65CBEF0F03F8}" dt="2021-04-26T21:05:45.030" v="20" actId="20577"/>
          <ac:spMkLst>
            <pc:docMk/>
            <pc:sldMk cId="1484505591" sldId="304"/>
            <ac:spMk id="2" creationId="{00000000-0000-0000-0000-000000000000}"/>
          </ac:spMkLst>
        </pc:spChg>
      </pc:sldChg>
      <pc:sldChg chg="modNotesTx">
        <pc:chgData name="Muntasir Hossain" userId="e9bb82767b352303" providerId="LiveId" clId="{FFCEE4F4-AB03-46F4-A46D-65CBEF0F03F8}" dt="2021-04-26T21:59:56.502" v="247" actId="20577"/>
        <pc:sldMkLst>
          <pc:docMk/>
          <pc:sldMk cId="4151170546" sldId="305"/>
        </pc:sldMkLst>
      </pc:sldChg>
      <pc:sldChg chg="modNotesTx">
        <pc:chgData name="Muntasir Hossain" userId="e9bb82767b352303" providerId="LiveId" clId="{FFCEE4F4-AB03-46F4-A46D-65CBEF0F03F8}" dt="2021-04-26T21:59:59.542" v="255" actId="20577"/>
        <pc:sldMkLst>
          <pc:docMk/>
          <pc:sldMk cId="1797361430" sldId="306"/>
        </pc:sldMkLst>
      </pc:sldChg>
    </pc:docChg>
  </pc:docChgLst>
  <pc:docChgLst>
    <pc:chgData name="Guest User" userId="S::urn:spo:anon#17b95426adc48bc05f69827c2e0e010044f0a7857336a498d3cb5c753835f8d3::" providerId="AD" clId="Web-{6087CAA7-8866-1C7C-94F5-6BAD65C8A832}"/>
    <pc:docChg chg="modSld">
      <pc:chgData name="Guest User" userId="S::urn:spo:anon#17b95426adc48bc05f69827c2e0e010044f0a7857336a498d3cb5c753835f8d3::" providerId="AD" clId="Web-{6087CAA7-8866-1C7C-94F5-6BAD65C8A832}" dt="2021-04-20T00:50:26.353" v="79"/>
      <pc:docMkLst>
        <pc:docMk/>
      </pc:docMkLst>
      <pc:sldChg chg="modSp">
        <pc:chgData name="Guest User" userId="S::urn:spo:anon#17b95426adc48bc05f69827c2e0e010044f0a7857336a498d3cb5c753835f8d3::" providerId="AD" clId="Web-{6087CAA7-8866-1C7C-94F5-6BAD65C8A832}" dt="2021-04-20T00:48:11.601" v="67"/>
        <pc:sldMkLst>
          <pc:docMk/>
          <pc:sldMk cId="4024084921" sldId="272"/>
        </pc:sldMkLst>
        <pc:graphicFrameChg chg="mod modGraphic">
          <ac:chgData name="Guest User" userId="S::urn:spo:anon#17b95426adc48bc05f69827c2e0e010044f0a7857336a498d3cb5c753835f8d3::" providerId="AD" clId="Web-{6087CAA7-8866-1C7C-94F5-6BAD65C8A832}" dt="2021-04-20T00:45:14.754" v="55"/>
          <ac:graphicFrameMkLst>
            <pc:docMk/>
            <pc:sldMk cId="4024084921" sldId="272"/>
            <ac:graphicFrameMk id="5" creationId="{F7963100-83F3-4825-A473-005AC1740D51}"/>
          </ac:graphicFrameMkLst>
        </pc:graphicFrameChg>
        <pc:graphicFrameChg chg="mod modGraphic">
          <ac:chgData name="Guest User" userId="S::urn:spo:anon#17b95426adc48bc05f69827c2e0e010044f0a7857336a498d3cb5c753835f8d3::" providerId="AD" clId="Web-{6087CAA7-8866-1C7C-94F5-6BAD65C8A832}" dt="2021-04-20T00:48:11.601" v="67"/>
          <ac:graphicFrameMkLst>
            <pc:docMk/>
            <pc:sldMk cId="4024084921" sldId="272"/>
            <ac:graphicFrameMk id="7" creationId="{A6724FFA-73F2-4731-B5C9-5E254B003D30}"/>
          </ac:graphicFrameMkLst>
        </pc:graphicFrameChg>
      </pc:sldChg>
      <pc:sldChg chg="modSp">
        <pc:chgData name="Guest User" userId="S::urn:spo:anon#17b95426adc48bc05f69827c2e0e010044f0a7857336a498d3cb5c753835f8d3::" providerId="AD" clId="Web-{6087CAA7-8866-1C7C-94F5-6BAD65C8A832}" dt="2021-04-20T00:32:31.662" v="1" actId="1076"/>
        <pc:sldMkLst>
          <pc:docMk/>
          <pc:sldMk cId="1191759795" sldId="277"/>
        </pc:sldMkLst>
        <pc:picChg chg="mod">
          <ac:chgData name="Guest User" userId="S::urn:spo:anon#17b95426adc48bc05f69827c2e0e010044f0a7857336a498d3cb5c753835f8d3::" providerId="AD" clId="Web-{6087CAA7-8866-1C7C-94F5-6BAD65C8A832}" dt="2021-04-20T00:32:31.662" v="1" actId="1076"/>
          <ac:picMkLst>
            <pc:docMk/>
            <pc:sldMk cId="1191759795" sldId="277"/>
            <ac:picMk id="9" creationId="{D869B9C3-427D-466F-A403-659B5AAC7DDE}"/>
          </ac:picMkLst>
        </pc:picChg>
      </pc:sldChg>
      <pc:sldChg chg="modSp">
        <pc:chgData name="Guest User" userId="S::urn:spo:anon#17b95426adc48bc05f69827c2e0e010044f0a7857336a498d3cb5c753835f8d3::" providerId="AD" clId="Web-{6087CAA7-8866-1C7C-94F5-6BAD65C8A832}" dt="2021-04-20T00:50:26.353" v="79"/>
        <pc:sldMkLst>
          <pc:docMk/>
          <pc:sldMk cId="197608093" sldId="278"/>
        </pc:sldMkLst>
        <pc:graphicFrameChg chg="mod modGraphic">
          <ac:chgData name="Guest User" userId="S::urn:spo:anon#17b95426adc48bc05f69827c2e0e010044f0a7857336a498d3cb5c753835f8d3::" providerId="AD" clId="Web-{6087CAA7-8866-1C7C-94F5-6BAD65C8A832}" dt="2021-04-20T00:50:26.353" v="79"/>
          <ac:graphicFrameMkLst>
            <pc:docMk/>
            <pc:sldMk cId="197608093" sldId="278"/>
            <ac:graphicFrameMk id="7" creationId="{A6724FFA-73F2-4731-B5C9-5E254B003D3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9319F06-B9E5-4C94-B698-3280D94F20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7E6C299-3314-4549-8302-932E1EBAED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538E14-6A6D-42E6-958E-68C9F0CF9AE5}" type="datetimeFigureOut">
              <a:rPr lang="en-US" smtClean="0"/>
              <a:t>4/28/2021</a:t>
            </a:fld>
            <a:endParaRPr lang="en-US"/>
          </a:p>
        </p:txBody>
      </p:sp>
      <p:sp>
        <p:nvSpPr>
          <p:cNvPr id="4" name="Footer Placeholder 3">
            <a:extLst>
              <a:ext uri="{FF2B5EF4-FFF2-40B4-BE49-F238E27FC236}">
                <a16:creationId xmlns:a16="http://schemas.microsoft.com/office/drawing/2014/main" id="{AAEA326F-2A8B-4878-9B4C-369EF50FCA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E166277-0406-4159-8E02-45491522FB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824AB6-1F53-4097-912A-44ACE006F444}" type="slidenum">
              <a:rPr lang="en-US" smtClean="0"/>
              <a:t>‹#›</a:t>
            </a:fld>
            <a:endParaRPr lang="en-US"/>
          </a:p>
        </p:txBody>
      </p:sp>
    </p:spTree>
    <p:extLst>
      <p:ext uri="{BB962C8B-B14F-4D97-AF65-F5344CB8AC3E}">
        <p14:creationId xmlns:p14="http://schemas.microsoft.com/office/powerpoint/2010/main" val="1091496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3223E8-E7BD-46E6-AC23-44098B358269}" type="datetimeFigureOut">
              <a:rPr lang="en-US" smtClean="0"/>
              <a:t>4/28/2021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1ADC5-1110-4F59-A915-38EACC1EBEF9}" type="slidenum">
              <a:rPr lang="en-US" smtClean="0"/>
              <a:t>‹#›</a:t>
            </a:fld>
            <a:endParaRPr lang="en-US"/>
          </a:p>
        </p:txBody>
      </p:sp>
    </p:spTree>
    <p:extLst>
      <p:ext uri="{BB962C8B-B14F-4D97-AF65-F5344CB8AC3E}">
        <p14:creationId xmlns:p14="http://schemas.microsoft.com/office/powerpoint/2010/main" val="2942769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Anta</a:t>
            </a:r>
          </a:p>
        </p:txBody>
      </p:sp>
      <p:sp>
        <p:nvSpPr>
          <p:cNvPr id="4" name="Slide Number Placeholder 3"/>
          <p:cNvSpPr>
            <a:spLocks noGrp="1"/>
          </p:cNvSpPr>
          <p:nvPr>
            <p:ph type="sldNum" sz="quarter" idx="5"/>
          </p:nvPr>
        </p:nvSpPr>
        <p:spPr/>
        <p:txBody>
          <a:bodyPr/>
          <a:lstStyle/>
          <a:p>
            <a:fld id="{31F43791-F3EA-4034-B971-F4070DEADB17}" type="slidenum">
              <a:rPr lang="en-US" smtClean="0"/>
              <a:t>1</a:t>
            </a:fld>
            <a:endParaRPr lang="en-US"/>
          </a:p>
        </p:txBody>
      </p:sp>
    </p:spTree>
    <p:extLst>
      <p:ext uri="{BB962C8B-B14F-4D97-AF65-F5344CB8AC3E}">
        <p14:creationId xmlns:p14="http://schemas.microsoft.com/office/powerpoint/2010/main" val="2423570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Nate</a:t>
            </a:r>
          </a:p>
        </p:txBody>
      </p:sp>
      <p:sp>
        <p:nvSpPr>
          <p:cNvPr id="4" name="Slide Number Placeholder 3"/>
          <p:cNvSpPr>
            <a:spLocks noGrp="1"/>
          </p:cNvSpPr>
          <p:nvPr>
            <p:ph type="sldNum" sz="quarter" idx="5"/>
          </p:nvPr>
        </p:nvSpPr>
        <p:spPr/>
        <p:txBody>
          <a:bodyPr/>
          <a:lstStyle/>
          <a:p>
            <a:fld id="{EEA1ADC5-1110-4F59-A915-38EACC1EBEF9}" type="slidenum">
              <a:rPr lang="en-US" smtClean="0"/>
              <a:t>10</a:t>
            </a:fld>
            <a:endParaRPr lang="en-US"/>
          </a:p>
        </p:txBody>
      </p:sp>
    </p:spTree>
    <p:extLst>
      <p:ext uri="{BB962C8B-B14F-4D97-AF65-F5344CB8AC3E}">
        <p14:creationId xmlns:p14="http://schemas.microsoft.com/office/powerpoint/2010/main" val="2661971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Nate</a:t>
            </a:r>
          </a:p>
        </p:txBody>
      </p:sp>
      <p:sp>
        <p:nvSpPr>
          <p:cNvPr id="4" name="Slide Number Placeholder 3"/>
          <p:cNvSpPr>
            <a:spLocks noGrp="1"/>
          </p:cNvSpPr>
          <p:nvPr>
            <p:ph type="sldNum" sz="quarter" idx="5"/>
          </p:nvPr>
        </p:nvSpPr>
        <p:spPr/>
        <p:txBody>
          <a:bodyPr/>
          <a:lstStyle/>
          <a:p>
            <a:fld id="{EEA1ADC5-1110-4F59-A915-38EACC1EBEF9}" type="slidenum">
              <a:rPr lang="en-US" smtClean="0"/>
              <a:t>11</a:t>
            </a:fld>
            <a:endParaRPr lang="en-US"/>
          </a:p>
        </p:txBody>
      </p:sp>
    </p:spTree>
    <p:extLst>
      <p:ext uri="{BB962C8B-B14F-4D97-AF65-F5344CB8AC3E}">
        <p14:creationId xmlns:p14="http://schemas.microsoft.com/office/powerpoint/2010/main" val="2376834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Nate</a:t>
            </a:r>
          </a:p>
        </p:txBody>
      </p:sp>
      <p:sp>
        <p:nvSpPr>
          <p:cNvPr id="4" name="Slide Number Placeholder 3"/>
          <p:cNvSpPr>
            <a:spLocks noGrp="1"/>
          </p:cNvSpPr>
          <p:nvPr>
            <p:ph type="sldNum" sz="quarter" idx="5"/>
          </p:nvPr>
        </p:nvSpPr>
        <p:spPr/>
        <p:txBody>
          <a:bodyPr/>
          <a:lstStyle/>
          <a:p>
            <a:fld id="{EEA1ADC5-1110-4F59-A915-38EACC1EBEF9}" type="slidenum">
              <a:rPr lang="en-US" smtClean="0"/>
              <a:t>12</a:t>
            </a:fld>
            <a:endParaRPr lang="en-US"/>
          </a:p>
        </p:txBody>
      </p:sp>
    </p:spTree>
    <p:extLst>
      <p:ext uri="{BB962C8B-B14F-4D97-AF65-F5344CB8AC3E}">
        <p14:creationId xmlns:p14="http://schemas.microsoft.com/office/powerpoint/2010/main" val="1917765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Muntasir </a:t>
            </a:r>
          </a:p>
        </p:txBody>
      </p:sp>
      <p:sp>
        <p:nvSpPr>
          <p:cNvPr id="4" name="Slide Number Placeholder 3"/>
          <p:cNvSpPr>
            <a:spLocks noGrp="1"/>
          </p:cNvSpPr>
          <p:nvPr>
            <p:ph type="sldNum" sz="quarter" idx="5"/>
          </p:nvPr>
        </p:nvSpPr>
        <p:spPr/>
        <p:txBody>
          <a:bodyPr/>
          <a:lstStyle/>
          <a:p>
            <a:fld id="{EEA1ADC5-1110-4F59-A915-38EACC1EBEF9}" type="slidenum">
              <a:rPr lang="en-US" smtClean="0"/>
              <a:t>13</a:t>
            </a:fld>
            <a:endParaRPr lang="en-US"/>
          </a:p>
        </p:txBody>
      </p:sp>
    </p:spTree>
    <p:extLst>
      <p:ext uri="{BB962C8B-B14F-4D97-AF65-F5344CB8AC3E}">
        <p14:creationId xmlns:p14="http://schemas.microsoft.com/office/powerpoint/2010/main" val="3508238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Muntasir </a:t>
            </a:r>
          </a:p>
        </p:txBody>
      </p:sp>
      <p:sp>
        <p:nvSpPr>
          <p:cNvPr id="4" name="Slide Number Placeholder 3"/>
          <p:cNvSpPr>
            <a:spLocks noGrp="1"/>
          </p:cNvSpPr>
          <p:nvPr>
            <p:ph type="sldNum" sz="quarter" idx="5"/>
          </p:nvPr>
        </p:nvSpPr>
        <p:spPr/>
        <p:txBody>
          <a:bodyPr/>
          <a:lstStyle/>
          <a:p>
            <a:fld id="{EEA1ADC5-1110-4F59-A915-38EACC1EBEF9}" type="slidenum">
              <a:rPr lang="en-US" smtClean="0"/>
              <a:t>14</a:t>
            </a:fld>
            <a:endParaRPr lang="en-US"/>
          </a:p>
        </p:txBody>
      </p:sp>
    </p:spTree>
    <p:extLst>
      <p:ext uri="{BB962C8B-B14F-4D97-AF65-F5344CB8AC3E}">
        <p14:creationId xmlns:p14="http://schemas.microsoft.com/office/powerpoint/2010/main" val="3259047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Nate</a:t>
            </a:r>
          </a:p>
        </p:txBody>
      </p:sp>
      <p:sp>
        <p:nvSpPr>
          <p:cNvPr id="4" name="Slide Number Placeholder 3"/>
          <p:cNvSpPr>
            <a:spLocks noGrp="1"/>
          </p:cNvSpPr>
          <p:nvPr>
            <p:ph type="sldNum" sz="quarter" idx="5"/>
          </p:nvPr>
        </p:nvSpPr>
        <p:spPr/>
        <p:txBody>
          <a:bodyPr/>
          <a:lstStyle/>
          <a:p>
            <a:fld id="{EEA1ADC5-1110-4F59-A915-38EACC1EBEF9}" type="slidenum">
              <a:rPr lang="en-US" smtClean="0"/>
              <a:t>15</a:t>
            </a:fld>
            <a:endParaRPr lang="en-US"/>
          </a:p>
        </p:txBody>
      </p:sp>
    </p:spTree>
    <p:extLst>
      <p:ext uri="{BB962C8B-B14F-4D97-AF65-F5344CB8AC3E}">
        <p14:creationId xmlns:p14="http://schemas.microsoft.com/office/powerpoint/2010/main" val="3680452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Nate</a:t>
            </a:r>
          </a:p>
        </p:txBody>
      </p:sp>
      <p:sp>
        <p:nvSpPr>
          <p:cNvPr id="4" name="Slide Number Placeholder 3"/>
          <p:cNvSpPr>
            <a:spLocks noGrp="1"/>
          </p:cNvSpPr>
          <p:nvPr>
            <p:ph type="sldNum" sz="quarter" idx="5"/>
          </p:nvPr>
        </p:nvSpPr>
        <p:spPr/>
        <p:txBody>
          <a:bodyPr/>
          <a:lstStyle/>
          <a:p>
            <a:fld id="{EEA1ADC5-1110-4F59-A915-38EACC1EBEF9}" type="slidenum">
              <a:rPr lang="en-US" smtClean="0"/>
              <a:t>16</a:t>
            </a:fld>
            <a:endParaRPr lang="en-US"/>
          </a:p>
        </p:txBody>
      </p:sp>
    </p:spTree>
    <p:extLst>
      <p:ext uri="{BB962C8B-B14F-4D97-AF65-F5344CB8AC3E}">
        <p14:creationId xmlns:p14="http://schemas.microsoft.com/office/powerpoint/2010/main" val="1751566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Anta </a:t>
            </a:r>
          </a:p>
        </p:txBody>
      </p:sp>
      <p:sp>
        <p:nvSpPr>
          <p:cNvPr id="4" name="Slide Number Placeholder 3"/>
          <p:cNvSpPr>
            <a:spLocks noGrp="1"/>
          </p:cNvSpPr>
          <p:nvPr>
            <p:ph type="sldNum" sz="quarter" idx="5"/>
          </p:nvPr>
        </p:nvSpPr>
        <p:spPr/>
        <p:txBody>
          <a:bodyPr/>
          <a:lstStyle/>
          <a:p>
            <a:fld id="{EEA1ADC5-1110-4F59-A915-38EACC1EBEF9}" type="slidenum">
              <a:rPr lang="en-US" smtClean="0"/>
              <a:t>17</a:t>
            </a:fld>
            <a:endParaRPr lang="en-US"/>
          </a:p>
        </p:txBody>
      </p:sp>
    </p:spTree>
    <p:extLst>
      <p:ext uri="{BB962C8B-B14F-4D97-AF65-F5344CB8AC3E}">
        <p14:creationId xmlns:p14="http://schemas.microsoft.com/office/powerpoint/2010/main" val="2917301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Anta</a:t>
            </a:r>
          </a:p>
        </p:txBody>
      </p:sp>
      <p:sp>
        <p:nvSpPr>
          <p:cNvPr id="4" name="Slide Number Placeholder 3"/>
          <p:cNvSpPr>
            <a:spLocks noGrp="1"/>
          </p:cNvSpPr>
          <p:nvPr>
            <p:ph type="sldNum" sz="quarter" idx="5"/>
          </p:nvPr>
        </p:nvSpPr>
        <p:spPr/>
        <p:txBody>
          <a:bodyPr/>
          <a:lstStyle/>
          <a:p>
            <a:fld id="{EEA1ADC5-1110-4F59-A915-38EACC1EBEF9}" type="slidenum">
              <a:rPr lang="en-US" smtClean="0"/>
              <a:t>18</a:t>
            </a:fld>
            <a:endParaRPr lang="en-US"/>
          </a:p>
        </p:txBody>
      </p:sp>
    </p:spTree>
    <p:extLst>
      <p:ext uri="{BB962C8B-B14F-4D97-AF65-F5344CB8AC3E}">
        <p14:creationId xmlns:p14="http://schemas.microsoft.com/office/powerpoint/2010/main" val="2983843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Anta</a:t>
            </a:r>
          </a:p>
        </p:txBody>
      </p:sp>
      <p:sp>
        <p:nvSpPr>
          <p:cNvPr id="4" name="Slide Number Placeholder 3"/>
          <p:cNvSpPr>
            <a:spLocks noGrp="1"/>
          </p:cNvSpPr>
          <p:nvPr>
            <p:ph type="sldNum" sz="quarter" idx="5"/>
          </p:nvPr>
        </p:nvSpPr>
        <p:spPr/>
        <p:txBody>
          <a:bodyPr/>
          <a:lstStyle/>
          <a:p>
            <a:fld id="{EEA1ADC5-1110-4F59-A915-38EACC1EBEF9}" type="slidenum">
              <a:rPr lang="en-US" smtClean="0"/>
              <a:t>19</a:t>
            </a:fld>
            <a:endParaRPr lang="en-US"/>
          </a:p>
        </p:txBody>
      </p:sp>
    </p:spTree>
    <p:extLst>
      <p:ext uri="{BB962C8B-B14F-4D97-AF65-F5344CB8AC3E}">
        <p14:creationId xmlns:p14="http://schemas.microsoft.com/office/powerpoint/2010/main" val="1320424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Anta</a:t>
            </a:r>
          </a:p>
        </p:txBody>
      </p:sp>
      <p:sp>
        <p:nvSpPr>
          <p:cNvPr id="4" name="Slide Number Placeholder 3"/>
          <p:cNvSpPr>
            <a:spLocks noGrp="1"/>
          </p:cNvSpPr>
          <p:nvPr>
            <p:ph type="sldNum" sz="quarter" idx="5"/>
          </p:nvPr>
        </p:nvSpPr>
        <p:spPr/>
        <p:txBody>
          <a:bodyPr/>
          <a:lstStyle/>
          <a:p>
            <a:fld id="{EEA1ADC5-1110-4F59-A915-38EACC1EBEF9}" type="slidenum">
              <a:rPr lang="en-US" smtClean="0"/>
              <a:t>2</a:t>
            </a:fld>
            <a:endParaRPr lang="en-US"/>
          </a:p>
        </p:txBody>
      </p:sp>
    </p:spTree>
    <p:extLst>
      <p:ext uri="{BB962C8B-B14F-4D97-AF65-F5344CB8AC3E}">
        <p14:creationId xmlns:p14="http://schemas.microsoft.com/office/powerpoint/2010/main" val="2461998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Emily</a:t>
            </a:r>
          </a:p>
        </p:txBody>
      </p:sp>
      <p:sp>
        <p:nvSpPr>
          <p:cNvPr id="4" name="Slide Number Placeholder 3"/>
          <p:cNvSpPr>
            <a:spLocks noGrp="1"/>
          </p:cNvSpPr>
          <p:nvPr>
            <p:ph type="sldNum" sz="quarter" idx="5"/>
          </p:nvPr>
        </p:nvSpPr>
        <p:spPr/>
        <p:txBody>
          <a:bodyPr/>
          <a:lstStyle/>
          <a:p>
            <a:fld id="{EEA1ADC5-1110-4F59-A915-38EACC1EBEF9}" type="slidenum">
              <a:rPr lang="en-US" smtClean="0"/>
              <a:t>20</a:t>
            </a:fld>
            <a:endParaRPr lang="en-US"/>
          </a:p>
        </p:txBody>
      </p:sp>
    </p:spTree>
    <p:extLst>
      <p:ext uri="{BB962C8B-B14F-4D97-AF65-F5344CB8AC3E}">
        <p14:creationId xmlns:p14="http://schemas.microsoft.com/office/powerpoint/2010/main" val="11779205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Emily</a:t>
            </a:r>
          </a:p>
        </p:txBody>
      </p:sp>
      <p:sp>
        <p:nvSpPr>
          <p:cNvPr id="4" name="Slide Number Placeholder 3"/>
          <p:cNvSpPr>
            <a:spLocks noGrp="1"/>
          </p:cNvSpPr>
          <p:nvPr>
            <p:ph type="sldNum" sz="quarter" idx="5"/>
          </p:nvPr>
        </p:nvSpPr>
        <p:spPr/>
        <p:txBody>
          <a:bodyPr/>
          <a:lstStyle/>
          <a:p>
            <a:fld id="{EEA1ADC5-1110-4F59-A915-38EACC1EBEF9}" type="slidenum">
              <a:rPr lang="en-US" smtClean="0"/>
              <a:t>21</a:t>
            </a:fld>
            <a:endParaRPr lang="en-US"/>
          </a:p>
        </p:txBody>
      </p:sp>
    </p:spTree>
    <p:extLst>
      <p:ext uri="{BB962C8B-B14F-4D97-AF65-F5344CB8AC3E}">
        <p14:creationId xmlns:p14="http://schemas.microsoft.com/office/powerpoint/2010/main" val="1513149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Emily</a:t>
            </a:r>
          </a:p>
        </p:txBody>
      </p:sp>
      <p:sp>
        <p:nvSpPr>
          <p:cNvPr id="4" name="Slide Number Placeholder 3"/>
          <p:cNvSpPr>
            <a:spLocks noGrp="1"/>
          </p:cNvSpPr>
          <p:nvPr>
            <p:ph type="sldNum" sz="quarter" idx="5"/>
          </p:nvPr>
        </p:nvSpPr>
        <p:spPr/>
        <p:txBody>
          <a:bodyPr/>
          <a:lstStyle/>
          <a:p>
            <a:fld id="{EEA1ADC5-1110-4F59-A915-38EACC1EBEF9}" type="slidenum">
              <a:rPr lang="en-US" smtClean="0"/>
              <a:t>22</a:t>
            </a:fld>
            <a:endParaRPr lang="en-US"/>
          </a:p>
        </p:txBody>
      </p:sp>
    </p:spTree>
    <p:extLst>
      <p:ext uri="{BB962C8B-B14F-4D97-AF65-F5344CB8AC3E}">
        <p14:creationId xmlns:p14="http://schemas.microsoft.com/office/powerpoint/2010/main" val="2489124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Muntasir </a:t>
            </a:r>
          </a:p>
        </p:txBody>
      </p:sp>
      <p:sp>
        <p:nvSpPr>
          <p:cNvPr id="4" name="Slide Number Placeholder 3"/>
          <p:cNvSpPr>
            <a:spLocks noGrp="1"/>
          </p:cNvSpPr>
          <p:nvPr>
            <p:ph type="sldNum" sz="quarter" idx="5"/>
          </p:nvPr>
        </p:nvSpPr>
        <p:spPr/>
        <p:txBody>
          <a:bodyPr/>
          <a:lstStyle/>
          <a:p>
            <a:fld id="{EEA1ADC5-1110-4F59-A915-38EACC1EBEF9}" type="slidenum">
              <a:rPr lang="en-US" smtClean="0"/>
              <a:t>23</a:t>
            </a:fld>
            <a:endParaRPr lang="en-US"/>
          </a:p>
        </p:txBody>
      </p:sp>
    </p:spTree>
    <p:extLst>
      <p:ext uri="{BB962C8B-B14F-4D97-AF65-F5344CB8AC3E}">
        <p14:creationId xmlns:p14="http://schemas.microsoft.com/office/powerpoint/2010/main" val="18166446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Muntasir </a:t>
            </a:r>
          </a:p>
        </p:txBody>
      </p:sp>
      <p:sp>
        <p:nvSpPr>
          <p:cNvPr id="4" name="Slide Number Placeholder 3"/>
          <p:cNvSpPr>
            <a:spLocks noGrp="1"/>
          </p:cNvSpPr>
          <p:nvPr>
            <p:ph type="sldNum" sz="quarter" idx="5"/>
          </p:nvPr>
        </p:nvSpPr>
        <p:spPr/>
        <p:txBody>
          <a:bodyPr/>
          <a:lstStyle/>
          <a:p>
            <a:fld id="{EEA1ADC5-1110-4F59-A915-38EACC1EBEF9}" type="slidenum">
              <a:rPr lang="en-US" smtClean="0"/>
              <a:t>24</a:t>
            </a:fld>
            <a:endParaRPr lang="en-US"/>
          </a:p>
        </p:txBody>
      </p:sp>
    </p:spTree>
    <p:extLst>
      <p:ext uri="{BB962C8B-B14F-4D97-AF65-F5344CB8AC3E}">
        <p14:creationId xmlns:p14="http://schemas.microsoft.com/office/powerpoint/2010/main" val="955537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Muntasir </a:t>
            </a:r>
          </a:p>
        </p:txBody>
      </p:sp>
      <p:sp>
        <p:nvSpPr>
          <p:cNvPr id="4" name="Slide Number Placeholder 3"/>
          <p:cNvSpPr>
            <a:spLocks noGrp="1"/>
          </p:cNvSpPr>
          <p:nvPr>
            <p:ph type="sldNum" sz="quarter" idx="5"/>
          </p:nvPr>
        </p:nvSpPr>
        <p:spPr/>
        <p:txBody>
          <a:bodyPr/>
          <a:lstStyle/>
          <a:p>
            <a:fld id="{EEA1ADC5-1110-4F59-A915-38EACC1EBEF9}" type="slidenum">
              <a:rPr lang="en-US" smtClean="0"/>
              <a:t>25</a:t>
            </a:fld>
            <a:endParaRPr lang="en-US"/>
          </a:p>
        </p:txBody>
      </p:sp>
    </p:spTree>
    <p:extLst>
      <p:ext uri="{BB962C8B-B14F-4D97-AF65-F5344CB8AC3E}">
        <p14:creationId xmlns:p14="http://schemas.microsoft.com/office/powerpoint/2010/main" val="34152556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Muntasir </a:t>
            </a:r>
          </a:p>
        </p:txBody>
      </p:sp>
      <p:sp>
        <p:nvSpPr>
          <p:cNvPr id="4" name="Slide Number Placeholder 3"/>
          <p:cNvSpPr>
            <a:spLocks noGrp="1"/>
          </p:cNvSpPr>
          <p:nvPr>
            <p:ph type="sldNum" sz="quarter" idx="5"/>
          </p:nvPr>
        </p:nvSpPr>
        <p:spPr/>
        <p:txBody>
          <a:bodyPr/>
          <a:lstStyle/>
          <a:p>
            <a:fld id="{EEA1ADC5-1110-4F59-A915-38EACC1EBEF9}" type="slidenum">
              <a:rPr lang="en-US" smtClean="0"/>
              <a:t>26</a:t>
            </a:fld>
            <a:endParaRPr lang="en-US"/>
          </a:p>
        </p:txBody>
      </p:sp>
    </p:spTree>
    <p:extLst>
      <p:ext uri="{BB962C8B-B14F-4D97-AF65-F5344CB8AC3E}">
        <p14:creationId xmlns:p14="http://schemas.microsoft.com/office/powerpoint/2010/main" val="15050438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Muntasir </a:t>
            </a:r>
          </a:p>
        </p:txBody>
      </p:sp>
      <p:sp>
        <p:nvSpPr>
          <p:cNvPr id="4" name="Slide Number Placeholder 3"/>
          <p:cNvSpPr>
            <a:spLocks noGrp="1"/>
          </p:cNvSpPr>
          <p:nvPr>
            <p:ph type="sldNum" sz="quarter" idx="5"/>
          </p:nvPr>
        </p:nvSpPr>
        <p:spPr/>
        <p:txBody>
          <a:bodyPr/>
          <a:lstStyle/>
          <a:p>
            <a:fld id="{EEA1ADC5-1110-4F59-A915-38EACC1EBEF9}" type="slidenum">
              <a:rPr lang="en-US" smtClean="0"/>
              <a:t>27</a:t>
            </a:fld>
            <a:endParaRPr lang="en-US"/>
          </a:p>
        </p:txBody>
      </p:sp>
    </p:spTree>
    <p:extLst>
      <p:ext uri="{BB962C8B-B14F-4D97-AF65-F5344CB8AC3E}">
        <p14:creationId xmlns:p14="http://schemas.microsoft.com/office/powerpoint/2010/main" val="1679541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Jake</a:t>
            </a:r>
          </a:p>
        </p:txBody>
      </p:sp>
      <p:sp>
        <p:nvSpPr>
          <p:cNvPr id="4" name="Slide Number Placeholder 3"/>
          <p:cNvSpPr>
            <a:spLocks noGrp="1"/>
          </p:cNvSpPr>
          <p:nvPr>
            <p:ph type="sldNum" sz="quarter" idx="5"/>
          </p:nvPr>
        </p:nvSpPr>
        <p:spPr/>
        <p:txBody>
          <a:bodyPr/>
          <a:lstStyle/>
          <a:p>
            <a:fld id="{EEA1ADC5-1110-4F59-A915-38EACC1EBEF9}" type="slidenum">
              <a:rPr lang="en-US" smtClean="0"/>
              <a:t>28</a:t>
            </a:fld>
            <a:endParaRPr lang="en-US"/>
          </a:p>
        </p:txBody>
      </p:sp>
    </p:spTree>
    <p:extLst>
      <p:ext uri="{BB962C8B-B14F-4D97-AF65-F5344CB8AC3E}">
        <p14:creationId xmlns:p14="http://schemas.microsoft.com/office/powerpoint/2010/main" val="29091058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Jake</a:t>
            </a:r>
          </a:p>
        </p:txBody>
      </p:sp>
      <p:sp>
        <p:nvSpPr>
          <p:cNvPr id="4" name="Slide Number Placeholder 3"/>
          <p:cNvSpPr>
            <a:spLocks noGrp="1"/>
          </p:cNvSpPr>
          <p:nvPr>
            <p:ph type="sldNum" sz="quarter" idx="5"/>
          </p:nvPr>
        </p:nvSpPr>
        <p:spPr/>
        <p:txBody>
          <a:bodyPr/>
          <a:lstStyle/>
          <a:p>
            <a:fld id="{EEA1ADC5-1110-4F59-A915-38EACC1EBEF9}" type="slidenum">
              <a:rPr lang="en-US" smtClean="0"/>
              <a:t>29</a:t>
            </a:fld>
            <a:endParaRPr lang="en-US"/>
          </a:p>
        </p:txBody>
      </p:sp>
    </p:spTree>
    <p:extLst>
      <p:ext uri="{BB962C8B-B14F-4D97-AF65-F5344CB8AC3E}">
        <p14:creationId xmlns:p14="http://schemas.microsoft.com/office/powerpoint/2010/main" val="3648438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Anta</a:t>
            </a:r>
          </a:p>
        </p:txBody>
      </p:sp>
      <p:sp>
        <p:nvSpPr>
          <p:cNvPr id="4" name="Slide Number Placeholder 3"/>
          <p:cNvSpPr>
            <a:spLocks noGrp="1"/>
          </p:cNvSpPr>
          <p:nvPr>
            <p:ph type="sldNum" sz="quarter" idx="5"/>
          </p:nvPr>
        </p:nvSpPr>
        <p:spPr/>
        <p:txBody>
          <a:bodyPr/>
          <a:lstStyle/>
          <a:p>
            <a:fld id="{EEA1ADC5-1110-4F59-A915-38EACC1EBEF9}" type="slidenum">
              <a:rPr lang="en-US" smtClean="0"/>
              <a:t>3</a:t>
            </a:fld>
            <a:endParaRPr lang="en-US"/>
          </a:p>
        </p:txBody>
      </p:sp>
    </p:spTree>
    <p:extLst>
      <p:ext uri="{BB962C8B-B14F-4D97-AF65-F5344CB8AC3E}">
        <p14:creationId xmlns:p14="http://schemas.microsoft.com/office/powerpoint/2010/main" val="33520678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Jake</a:t>
            </a:r>
          </a:p>
        </p:txBody>
      </p:sp>
      <p:sp>
        <p:nvSpPr>
          <p:cNvPr id="4" name="Slide Number Placeholder 3"/>
          <p:cNvSpPr>
            <a:spLocks noGrp="1"/>
          </p:cNvSpPr>
          <p:nvPr>
            <p:ph type="sldNum" sz="quarter" idx="5"/>
          </p:nvPr>
        </p:nvSpPr>
        <p:spPr/>
        <p:txBody>
          <a:bodyPr/>
          <a:lstStyle/>
          <a:p>
            <a:fld id="{EEA1ADC5-1110-4F59-A915-38EACC1EBEF9}" type="slidenum">
              <a:rPr lang="en-US" smtClean="0"/>
              <a:t>30</a:t>
            </a:fld>
            <a:endParaRPr lang="en-US"/>
          </a:p>
        </p:txBody>
      </p:sp>
    </p:spTree>
    <p:extLst>
      <p:ext uri="{BB962C8B-B14F-4D97-AF65-F5344CB8AC3E}">
        <p14:creationId xmlns:p14="http://schemas.microsoft.com/office/powerpoint/2010/main" val="2377536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Jake</a:t>
            </a:r>
          </a:p>
        </p:txBody>
      </p:sp>
      <p:sp>
        <p:nvSpPr>
          <p:cNvPr id="4" name="Slide Number Placeholder 3"/>
          <p:cNvSpPr>
            <a:spLocks noGrp="1"/>
          </p:cNvSpPr>
          <p:nvPr>
            <p:ph type="sldNum" sz="quarter" idx="5"/>
          </p:nvPr>
        </p:nvSpPr>
        <p:spPr/>
        <p:txBody>
          <a:bodyPr/>
          <a:lstStyle/>
          <a:p>
            <a:fld id="{EEA1ADC5-1110-4F59-A915-38EACC1EBEF9}" type="slidenum">
              <a:rPr lang="en-US" smtClean="0"/>
              <a:t>4</a:t>
            </a:fld>
            <a:endParaRPr lang="en-US"/>
          </a:p>
        </p:txBody>
      </p:sp>
    </p:spTree>
    <p:extLst>
      <p:ext uri="{BB962C8B-B14F-4D97-AF65-F5344CB8AC3E}">
        <p14:creationId xmlns:p14="http://schemas.microsoft.com/office/powerpoint/2010/main" val="2074260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Jake</a:t>
            </a:r>
          </a:p>
        </p:txBody>
      </p:sp>
      <p:sp>
        <p:nvSpPr>
          <p:cNvPr id="4" name="Slide Number Placeholder 3"/>
          <p:cNvSpPr>
            <a:spLocks noGrp="1"/>
          </p:cNvSpPr>
          <p:nvPr>
            <p:ph type="sldNum" sz="quarter" idx="5"/>
          </p:nvPr>
        </p:nvSpPr>
        <p:spPr/>
        <p:txBody>
          <a:bodyPr/>
          <a:lstStyle/>
          <a:p>
            <a:fld id="{EEA1ADC5-1110-4F59-A915-38EACC1EBEF9}" type="slidenum">
              <a:rPr lang="en-US" smtClean="0"/>
              <a:t>5</a:t>
            </a:fld>
            <a:endParaRPr lang="en-US"/>
          </a:p>
        </p:txBody>
      </p:sp>
    </p:spTree>
    <p:extLst>
      <p:ext uri="{BB962C8B-B14F-4D97-AF65-F5344CB8AC3E}">
        <p14:creationId xmlns:p14="http://schemas.microsoft.com/office/powerpoint/2010/main" val="1320023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Emily</a:t>
            </a:r>
          </a:p>
        </p:txBody>
      </p:sp>
      <p:sp>
        <p:nvSpPr>
          <p:cNvPr id="4" name="Slide Number Placeholder 3"/>
          <p:cNvSpPr>
            <a:spLocks noGrp="1"/>
          </p:cNvSpPr>
          <p:nvPr>
            <p:ph type="sldNum" sz="quarter" idx="5"/>
          </p:nvPr>
        </p:nvSpPr>
        <p:spPr/>
        <p:txBody>
          <a:bodyPr/>
          <a:lstStyle/>
          <a:p>
            <a:fld id="{EEA1ADC5-1110-4F59-A915-38EACC1EBEF9}" type="slidenum">
              <a:rPr lang="en-US" smtClean="0"/>
              <a:t>6</a:t>
            </a:fld>
            <a:endParaRPr lang="en-US"/>
          </a:p>
        </p:txBody>
      </p:sp>
    </p:spTree>
    <p:extLst>
      <p:ext uri="{BB962C8B-B14F-4D97-AF65-F5344CB8AC3E}">
        <p14:creationId xmlns:p14="http://schemas.microsoft.com/office/powerpoint/2010/main" val="1020868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Jake</a:t>
            </a:r>
          </a:p>
        </p:txBody>
      </p:sp>
      <p:sp>
        <p:nvSpPr>
          <p:cNvPr id="4" name="Slide Number Placeholder 3"/>
          <p:cNvSpPr>
            <a:spLocks noGrp="1"/>
          </p:cNvSpPr>
          <p:nvPr>
            <p:ph type="sldNum" sz="quarter" idx="5"/>
          </p:nvPr>
        </p:nvSpPr>
        <p:spPr/>
        <p:txBody>
          <a:bodyPr/>
          <a:lstStyle/>
          <a:p>
            <a:fld id="{EEA1ADC5-1110-4F59-A915-38EACC1EBEF9}" type="slidenum">
              <a:rPr lang="en-US" smtClean="0"/>
              <a:t>7</a:t>
            </a:fld>
            <a:endParaRPr lang="en-US"/>
          </a:p>
        </p:txBody>
      </p:sp>
    </p:spTree>
    <p:extLst>
      <p:ext uri="{BB962C8B-B14F-4D97-AF65-F5344CB8AC3E}">
        <p14:creationId xmlns:p14="http://schemas.microsoft.com/office/powerpoint/2010/main" val="641325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Emily</a:t>
            </a:r>
          </a:p>
        </p:txBody>
      </p:sp>
      <p:sp>
        <p:nvSpPr>
          <p:cNvPr id="4" name="Slide Number Placeholder 3"/>
          <p:cNvSpPr>
            <a:spLocks noGrp="1"/>
          </p:cNvSpPr>
          <p:nvPr>
            <p:ph type="sldNum" sz="quarter" idx="5"/>
          </p:nvPr>
        </p:nvSpPr>
        <p:spPr/>
        <p:txBody>
          <a:bodyPr/>
          <a:lstStyle/>
          <a:p>
            <a:fld id="{EEA1ADC5-1110-4F59-A915-38EACC1EBEF9}" type="slidenum">
              <a:rPr lang="en-US" smtClean="0"/>
              <a:t>8</a:t>
            </a:fld>
            <a:endParaRPr lang="en-US"/>
          </a:p>
        </p:txBody>
      </p:sp>
    </p:spTree>
    <p:extLst>
      <p:ext uri="{BB962C8B-B14F-4D97-AF65-F5344CB8AC3E}">
        <p14:creationId xmlns:p14="http://schemas.microsoft.com/office/powerpoint/2010/main" val="795695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Emily</a:t>
            </a:r>
          </a:p>
        </p:txBody>
      </p:sp>
      <p:sp>
        <p:nvSpPr>
          <p:cNvPr id="4" name="Slide Number Placeholder 3"/>
          <p:cNvSpPr>
            <a:spLocks noGrp="1"/>
          </p:cNvSpPr>
          <p:nvPr>
            <p:ph type="sldNum" sz="quarter" idx="5"/>
          </p:nvPr>
        </p:nvSpPr>
        <p:spPr/>
        <p:txBody>
          <a:bodyPr/>
          <a:lstStyle/>
          <a:p>
            <a:fld id="{EEA1ADC5-1110-4F59-A915-38EACC1EBEF9}" type="slidenum">
              <a:rPr lang="en-US" smtClean="0"/>
              <a:t>9</a:t>
            </a:fld>
            <a:endParaRPr lang="en-US"/>
          </a:p>
        </p:txBody>
      </p:sp>
    </p:spTree>
    <p:extLst>
      <p:ext uri="{BB962C8B-B14F-4D97-AF65-F5344CB8AC3E}">
        <p14:creationId xmlns:p14="http://schemas.microsoft.com/office/powerpoint/2010/main" val="1204850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7335-FFB5-4957-81E5-5CF17267A0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3E07C1-255D-4090-ADAF-5041C22E2E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B732BA-3E32-49D4-B62A-59E266BD2B39}"/>
              </a:ext>
            </a:extLst>
          </p:cNvPr>
          <p:cNvSpPr>
            <a:spLocks noGrp="1"/>
          </p:cNvSpPr>
          <p:nvPr>
            <p:ph type="dt" sz="half" idx="10"/>
          </p:nvPr>
        </p:nvSpPr>
        <p:spPr/>
        <p:txBody>
          <a:bodyPr/>
          <a:lstStyle/>
          <a:p>
            <a:fld id="{6C1D3CB4-FE19-4CE2-BB49-A8F8036A3377}" type="datetime1">
              <a:rPr lang="en-US" smtClean="0"/>
              <a:t>4/28/2021</a:t>
            </a:fld>
            <a:endParaRPr lang="en-US"/>
          </a:p>
        </p:txBody>
      </p:sp>
      <p:sp>
        <p:nvSpPr>
          <p:cNvPr id="5" name="Footer Placeholder 4">
            <a:extLst>
              <a:ext uri="{FF2B5EF4-FFF2-40B4-BE49-F238E27FC236}">
                <a16:creationId xmlns:a16="http://schemas.microsoft.com/office/drawing/2014/main" id="{AB3C8B7E-0772-43DA-9A1C-9DAEC47ED5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26C254-A8EA-4335-A00E-EF637D99F800}"/>
              </a:ext>
            </a:extLst>
          </p:cNvPr>
          <p:cNvSpPr>
            <a:spLocks noGrp="1"/>
          </p:cNvSpPr>
          <p:nvPr>
            <p:ph type="sldNum" sz="quarter" idx="12"/>
          </p:nvPr>
        </p:nvSpPr>
        <p:spPr/>
        <p:txBody>
          <a:bodyPr/>
          <a:lstStyle/>
          <a:p>
            <a:fld id="{E342D28C-0A3D-4484-A1A8-39240D3B63DE}" type="slidenum">
              <a:rPr lang="en-US" smtClean="0"/>
              <a:t>‹#›</a:t>
            </a:fld>
            <a:endParaRPr lang="en-US"/>
          </a:p>
        </p:txBody>
      </p:sp>
    </p:spTree>
    <p:extLst>
      <p:ext uri="{BB962C8B-B14F-4D97-AF65-F5344CB8AC3E}">
        <p14:creationId xmlns:p14="http://schemas.microsoft.com/office/powerpoint/2010/main" val="1520073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40E3F-D123-4330-A557-10F16A744E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AA8CF4-BFBA-471E-9988-B0F3FD21B8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537145-5AE5-4D0F-AD96-824AA58B53EC}"/>
              </a:ext>
            </a:extLst>
          </p:cNvPr>
          <p:cNvSpPr>
            <a:spLocks noGrp="1"/>
          </p:cNvSpPr>
          <p:nvPr>
            <p:ph type="dt" sz="half" idx="10"/>
          </p:nvPr>
        </p:nvSpPr>
        <p:spPr/>
        <p:txBody>
          <a:bodyPr/>
          <a:lstStyle/>
          <a:p>
            <a:fld id="{6D7DAFB1-4457-4051-9DF8-CEE4358A4695}" type="datetime1">
              <a:rPr lang="en-US" smtClean="0"/>
              <a:t>4/28/2021</a:t>
            </a:fld>
            <a:endParaRPr lang="en-US"/>
          </a:p>
        </p:txBody>
      </p:sp>
      <p:sp>
        <p:nvSpPr>
          <p:cNvPr id="5" name="Footer Placeholder 4">
            <a:extLst>
              <a:ext uri="{FF2B5EF4-FFF2-40B4-BE49-F238E27FC236}">
                <a16:creationId xmlns:a16="http://schemas.microsoft.com/office/drawing/2014/main" id="{206C84BE-1054-4F97-BE6E-059A8EBB2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CC8C2F-91A4-4F77-8232-0F5F0123A5D4}"/>
              </a:ext>
            </a:extLst>
          </p:cNvPr>
          <p:cNvSpPr>
            <a:spLocks noGrp="1"/>
          </p:cNvSpPr>
          <p:nvPr>
            <p:ph type="sldNum" sz="quarter" idx="12"/>
          </p:nvPr>
        </p:nvSpPr>
        <p:spPr/>
        <p:txBody>
          <a:bodyPr/>
          <a:lstStyle/>
          <a:p>
            <a:fld id="{E342D28C-0A3D-4484-A1A8-39240D3B63DE}" type="slidenum">
              <a:rPr lang="en-US" smtClean="0"/>
              <a:t>‹#›</a:t>
            </a:fld>
            <a:endParaRPr lang="en-US"/>
          </a:p>
        </p:txBody>
      </p:sp>
    </p:spTree>
    <p:extLst>
      <p:ext uri="{BB962C8B-B14F-4D97-AF65-F5344CB8AC3E}">
        <p14:creationId xmlns:p14="http://schemas.microsoft.com/office/powerpoint/2010/main" val="1799912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46B9F7-2B5D-4330-8B1A-A1A240BF36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BD6005-90B6-4AE2-A59C-DBB885979C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8594BF-FB86-4EDA-85E9-36EE059ADA59}"/>
              </a:ext>
            </a:extLst>
          </p:cNvPr>
          <p:cNvSpPr>
            <a:spLocks noGrp="1"/>
          </p:cNvSpPr>
          <p:nvPr>
            <p:ph type="dt" sz="half" idx="10"/>
          </p:nvPr>
        </p:nvSpPr>
        <p:spPr/>
        <p:txBody>
          <a:bodyPr/>
          <a:lstStyle/>
          <a:p>
            <a:fld id="{3FBF1C29-A21E-4B65-AD1A-E70FD634ADF9}" type="datetime1">
              <a:rPr lang="en-US" smtClean="0"/>
              <a:t>4/28/2021</a:t>
            </a:fld>
            <a:endParaRPr lang="en-US"/>
          </a:p>
        </p:txBody>
      </p:sp>
      <p:sp>
        <p:nvSpPr>
          <p:cNvPr id="5" name="Footer Placeholder 4">
            <a:extLst>
              <a:ext uri="{FF2B5EF4-FFF2-40B4-BE49-F238E27FC236}">
                <a16:creationId xmlns:a16="http://schemas.microsoft.com/office/drawing/2014/main" id="{30FC3637-1434-4FC0-806F-886E5534E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A0454-DE16-4F63-83E9-39C4CD99EB01}"/>
              </a:ext>
            </a:extLst>
          </p:cNvPr>
          <p:cNvSpPr>
            <a:spLocks noGrp="1"/>
          </p:cNvSpPr>
          <p:nvPr>
            <p:ph type="sldNum" sz="quarter" idx="12"/>
          </p:nvPr>
        </p:nvSpPr>
        <p:spPr/>
        <p:txBody>
          <a:bodyPr/>
          <a:lstStyle/>
          <a:p>
            <a:fld id="{E342D28C-0A3D-4484-A1A8-39240D3B63DE}" type="slidenum">
              <a:rPr lang="en-US" smtClean="0"/>
              <a:t>‹#›</a:t>
            </a:fld>
            <a:endParaRPr lang="en-US"/>
          </a:p>
        </p:txBody>
      </p:sp>
    </p:spTree>
    <p:extLst>
      <p:ext uri="{BB962C8B-B14F-4D97-AF65-F5344CB8AC3E}">
        <p14:creationId xmlns:p14="http://schemas.microsoft.com/office/powerpoint/2010/main" val="2352720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51986-1C57-4EA6-BD7D-B0D6AB6A5A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C52DEC-F713-44E1-9B94-2B0C8967D8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22467-44B6-447F-8E39-7DE016C8B574}"/>
              </a:ext>
            </a:extLst>
          </p:cNvPr>
          <p:cNvSpPr>
            <a:spLocks noGrp="1"/>
          </p:cNvSpPr>
          <p:nvPr>
            <p:ph type="dt" sz="half" idx="10"/>
          </p:nvPr>
        </p:nvSpPr>
        <p:spPr/>
        <p:txBody>
          <a:bodyPr/>
          <a:lstStyle/>
          <a:p>
            <a:fld id="{17E5E8E8-E9AE-45C8-85D5-5CD41AC38D5F}" type="datetime1">
              <a:rPr lang="en-US" smtClean="0"/>
              <a:t>4/28/2021</a:t>
            </a:fld>
            <a:endParaRPr lang="en-US"/>
          </a:p>
        </p:txBody>
      </p:sp>
      <p:sp>
        <p:nvSpPr>
          <p:cNvPr id="5" name="Footer Placeholder 4">
            <a:extLst>
              <a:ext uri="{FF2B5EF4-FFF2-40B4-BE49-F238E27FC236}">
                <a16:creationId xmlns:a16="http://schemas.microsoft.com/office/drawing/2014/main" id="{4B236970-1F8F-4A91-95CD-C31A8A542F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1D931-9F4A-416F-BBF7-B780E47A909C}"/>
              </a:ext>
            </a:extLst>
          </p:cNvPr>
          <p:cNvSpPr>
            <a:spLocks noGrp="1"/>
          </p:cNvSpPr>
          <p:nvPr>
            <p:ph type="sldNum" sz="quarter" idx="12"/>
          </p:nvPr>
        </p:nvSpPr>
        <p:spPr/>
        <p:txBody>
          <a:bodyPr/>
          <a:lstStyle/>
          <a:p>
            <a:fld id="{E342D28C-0A3D-4484-A1A8-39240D3B63DE}" type="slidenum">
              <a:rPr lang="en-US" smtClean="0"/>
              <a:t>‹#›</a:t>
            </a:fld>
            <a:endParaRPr lang="en-US"/>
          </a:p>
        </p:txBody>
      </p:sp>
    </p:spTree>
    <p:extLst>
      <p:ext uri="{BB962C8B-B14F-4D97-AF65-F5344CB8AC3E}">
        <p14:creationId xmlns:p14="http://schemas.microsoft.com/office/powerpoint/2010/main" val="3493204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8CE6-AE4E-4ECE-8DD1-47D992861D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8C145E-81F4-4A4C-A216-C18ABE83F5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0FC493-6A9E-4870-B6AC-AF41601697E0}"/>
              </a:ext>
            </a:extLst>
          </p:cNvPr>
          <p:cNvSpPr>
            <a:spLocks noGrp="1"/>
          </p:cNvSpPr>
          <p:nvPr>
            <p:ph type="dt" sz="half" idx="10"/>
          </p:nvPr>
        </p:nvSpPr>
        <p:spPr/>
        <p:txBody>
          <a:bodyPr/>
          <a:lstStyle/>
          <a:p>
            <a:fld id="{4E45D54C-B6B8-4EFD-8F20-1F0A2BC0A30B}" type="datetime1">
              <a:rPr lang="en-US" smtClean="0"/>
              <a:t>4/28/2021</a:t>
            </a:fld>
            <a:endParaRPr lang="en-US"/>
          </a:p>
        </p:txBody>
      </p:sp>
      <p:sp>
        <p:nvSpPr>
          <p:cNvPr id="5" name="Footer Placeholder 4">
            <a:extLst>
              <a:ext uri="{FF2B5EF4-FFF2-40B4-BE49-F238E27FC236}">
                <a16:creationId xmlns:a16="http://schemas.microsoft.com/office/drawing/2014/main" id="{8EDA90B4-E81D-4ACA-AD80-EE8266133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9EDBA-E04F-4A35-854A-C0DA1BB7229A}"/>
              </a:ext>
            </a:extLst>
          </p:cNvPr>
          <p:cNvSpPr>
            <a:spLocks noGrp="1"/>
          </p:cNvSpPr>
          <p:nvPr>
            <p:ph type="sldNum" sz="quarter" idx="12"/>
          </p:nvPr>
        </p:nvSpPr>
        <p:spPr/>
        <p:txBody>
          <a:bodyPr/>
          <a:lstStyle/>
          <a:p>
            <a:fld id="{E342D28C-0A3D-4484-A1A8-39240D3B63DE}" type="slidenum">
              <a:rPr lang="en-US" smtClean="0"/>
              <a:t>‹#›</a:t>
            </a:fld>
            <a:endParaRPr lang="en-US"/>
          </a:p>
        </p:txBody>
      </p:sp>
    </p:spTree>
    <p:extLst>
      <p:ext uri="{BB962C8B-B14F-4D97-AF65-F5344CB8AC3E}">
        <p14:creationId xmlns:p14="http://schemas.microsoft.com/office/powerpoint/2010/main" val="3417062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BA32-AFA4-4F3A-9B0E-17B569B042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7268F1-AD8C-427F-9A36-0E46B9BC87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3A57FE-4326-444D-B134-754B8BDC89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25126F-3A39-4FCF-8B06-58103BE8CFEB}"/>
              </a:ext>
            </a:extLst>
          </p:cNvPr>
          <p:cNvSpPr>
            <a:spLocks noGrp="1"/>
          </p:cNvSpPr>
          <p:nvPr>
            <p:ph type="dt" sz="half" idx="10"/>
          </p:nvPr>
        </p:nvSpPr>
        <p:spPr/>
        <p:txBody>
          <a:bodyPr/>
          <a:lstStyle/>
          <a:p>
            <a:fld id="{D274E21C-92F4-4D02-B226-F789DCDC3C6C}" type="datetime1">
              <a:rPr lang="en-US" smtClean="0"/>
              <a:t>4/28/2021</a:t>
            </a:fld>
            <a:endParaRPr lang="en-US"/>
          </a:p>
        </p:txBody>
      </p:sp>
      <p:sp>
        <p:nvSpPr>
          <p:cNvPr id="6" name="Footer Placeholder 5">
            <a:extLst>
              <a:ext uri="{FF2B5EF4-FFF2-40B4-BE49-F238E27FC236}">
                <a16:creationId xmlns:a16="http://schemas.microsoft.com/office/drawing/2014/main" id="{2F0A0F18-6B1D-4F48-BC7C-BBCC332C17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A3E854-4FF0-4FA9-A869-4A4A7C5C264B}"/>
              </a:ext>
            </a:extLst>
          </p:cNvPr>
          <p:cNvSpPr>
            <a:spLocks noGrp="1"/>
          </p:cNvSpPr>
          <p:nvPr>
            <p:ph type="sldNum" sz="quarter" idx="12"/>
          </p:nvPr>
        </p:nvSpPr>
        <p:spPr/>
        <p:txBody>
          <a:bodyPr/>
          <a:lstStyle/>
          <a:p>
            <a:fld id="{E342D28C-0A3D-4484-A1A8-39240D3B63DE}" type="slidenum">
              <a:rPr lang="en-US" smtClean="0"/>
              <a:t>‹#›</a:t>
            </a:fld>
            <a:endParaRPr lang="en-US"/>
          </a:p>
        </p:txBody>
      </p:sp>
    </p:spTree>
    <p:extLst>
      <p:ext uri="{BB962C8B-B14F-4D97-AF65-F5344CB8AC3E}">
        <p14:creationId xmlns:p14="http://schemas.microsoft.com/office/powerpoint/2010/main" val="2446526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28A8E-AAFF-4986-8D51-2D85C2A3F5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900CCF-392E-4E81-928B-66DF5B1DFE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1A04C3-1F76-4653-808B-B4DA17EB5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912E65-75A8-4D38-910C-DABE8E6894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513E80-E7B0-4F04-A6CE-B61EE0D420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7A5098-1AEE-471A-AC4C-B71EBE81E180}"/>
              </a:ext>
            </a:extLst>
          </p:cNvPr>
          <p:cNvSpPr>
            <a:spLocks noGrp="1"/>
          </p:cNvSpPr>
          <p:nvPr>
            <p:ph type="dt" sz="half" idx="10"/>
          </p:nvPr>
        </p:nvSpPr>
        <p:spPr/>
        <p:txBody>
          <a:bodyPr/>
          <a:lstStyle/>
          <a:p>
            <a:fld id="{E63321F7-F080-4230-86CA-3A41CECE200B}" type="datetime1">
              <a:rPr lang="en-US" smtClean="0"/>
              <a:t>4/28/2021</a:t>
            </a:fld>
            <a:endParaRPr lang="en-US"/>
          </a:p>
        </p:txBody>
      </p:sp>
      <p:sp>
        <p:nvSpPr>
          <p:cNvPr id="8" name="Footer Placeholder 7">
            <a:extLst>
              <a:ext uri="{FF2B5EF4-FFF2-40B4-BE49-F238E27FC236}">
                <a16:creationId xmlns:a16="http://schemas.microsoft.com/office/drawing/2014/main" id="{D657DF7D-7F19-43EB-A177-FB25346F0A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E95D36-D4C9-4F75-BB78-F31FD6B8DBF1}"/>
              </a:ext>
            </a:extLst>
          </p:cNvPr>
          <p:cNvSpPr>
            <a:spLocks noGrp="1"/>
          </p:cNvSpPr>
          <p:nvPr>
            <p:ph type="sldNum" sz="quarter" idx="12"/>
          </p:nvPr>
        </p:nvSpPr>
        <p:spPr/>
        <p:txBody>
          <a:bodyPr/>
          <a:lstStyle/>
          <a:p>
            <a:fld id="{E342D28C-0A3D-4484-A1A8-39240D3B63DE}" type="slidenum">
              <a:rPr lang="en-US" smtClean="0"/>
              <a:t>‹#›</a:t>
            </a:fld>
            <a:endParaRPr lang="en-US"/>
          </a:p>
        </p:txBody>
      </p:sp>
    </p:spTree>
    <p:extLst>
      <p:ext uri="{BB962C8B-B14F-4D97-AF65-F5344CB8AC3E}">
        <p14:creationId xmlns:p14="http://schemas.microsoft.com/office/powerpoint/2010/main" val="34201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3FA1A-9E62-4CDD-BCE6-5BF0FD9CBF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87D9B0-BE6A-459B-8436-8A7B80D9533D}"/>
              </a:ext>
            </a:extLst>
          </p:cNvPr>
          <p:cNvSpPr>
            <a:spLocks noGrp="1"/>
          </p:cNvSpPr>
          <p:nvPr>
            <p:ph type="dt" sz="half" idx="10"/>
          </p:nvPr>
        </p:nvSpPr>
        <p:spPr/>
        <p:txBody>
          <a:bodyPr/>
          <a:lstStyle/>
          <a:p>
            <a:fld id="{9767BB8B-84AC-4732-B264-BE9BF787FE10}" type="datetime1">
              <a:rPr lang="en-US" smtClean="0"/>
              <a:t>4/28/2021</a:t>
            </a:fld>
            <a:endParaRPr lang="en-US"/>
          </a:p>
        </p:txBody>
      </p:sp>
      <p:sp>
        <p:nvSpPr>
          <p:cNvPr id="4" name="Footer Placeholder 3">
            <a:extLst>
              <a:ext uri="{FF2B5EF4-FFF2-40B4-BE49-F238E27FC236}">
                <a16:creationId xmlns:a16="http://schemas.microsoft.com/office/drawing/2014/main" id="{FFAE0F7D-4F50-4D8B-81A5-42E7F90C0B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BE5E44-574C-4696-9510-2045E96E8B49}"/>
              </a:ext>
            </a:extLst>
          </p:cNvPr>
          <p:cNvSpPr>
            <a:spLocks noGrp="1"/>
          </p:cNvSpPr>
          <p:nvPr>
            <p:ph type="sldNum" sz="quarter" idx="12"/>
          </p:nvPr>
        </p:nvSpPr>
        <p:spPr/>
        <p:txBody>
          <a:bodyPr/>
          <a:lstStyle/>
          <a:p>
            <a:fld id="{E342D28C-0A3D-4484-A1A8-39240D3B63DE}" type="slidenum">
              <a:rPr lang="en-US" smtClean="0"/>
              <a:t>‹#›</a:t>
            </a:fld>
            <a:endParaRPr lang="en-US"/>
          </a:p>
        </p:txBody>
      </p:sp>
    </p:spTree>
    <p:extLst>
      <p:ext uri="{BB962C8B-B14F-4D97-AF65-F5344CB8AC3E}">
        <p14:creationId xmlns:p14="http://schemas.microsoft.com/office/powerpoint/2010/main" val="2547059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F1AC61-2A1E-45F0-BA0A-0AA183671B2D}"/>
              </a:ext>
            </a:extLst>
          </p:cNvPr>
          <p:cNvSpPr>
            <a:spLocks noGrp="1"/>
          </p:cNvSpPr>
          <p:nvPr>
            <p:ph type="dt" sz="half" idx="10"/>
          </p:nvPr>
        </p:nvSpPr>
        <p:spPr/>
        <p:txBody>
          <a:bodyPr/>
          <a:lstStyle/>
          <a:p>
            <a:fld id="{ED7A2CC2-9888-4CE8-B4ED-9AA2DCA92CD6}" type="datetime1">
              <a:rPr lang="en-US" smtClean="0"/>
              <a:t>4/28/2021</a:t>
            </a:fld>
            <a:endParaRPr lang="en-US"/>
          </a:p>
        </p:txBody>
      </p:sp>
      <p:sp>
        <p:nvSpPr>
          <p:cNvPr id="3" name="Footer Placeholder 2">
            <a:extLst>
              <a:ext uri="{FF2B5EF4-FFF2-40B4-BE49-F238E27FC236}">
                <a16:creationId xmlns:a16="http://schemas.microsoft.com/office/drawing/2014/main" id="{951F4D08-FE6D-412D-8923-7E68EFAC48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FFA4E2-785D-463F-8BD1-640B3DCFEBA1}"/>
              </a:ext>
            </a:extLst>
          </p:cNvPr>
          <p:cNvSpPr>
            <a:spLocks noGrp="1"/>
          </p:cNvSpPr>
          <p:nvPr>
            <p:ph type="sldNum" sz="quarter" idx="12"/>
          </p:nvPr>
        </p:nvSpPr>
        <p:spPr/>
        <p:txBody>
          <a:bodyPr/>
          <a:lstStyle/>
          <a:p>
            <a:fld id="{E342D28C-0A3D-4484-A1A8-39240D3B63DE}" type="slidenum">
              <a:rPr lang="en-US" smtClean="0"/>
              <a:t>‹#›</a:t>
            </a:fld>
            <a:endParaRPr lang="en-US"/>
          </a:p>
        </p:txBody>
      </p:sp>
    </p:spTree>
    <p:extLst>
      <p:ext uri="{BB962C8B-B14F-4D97-AF65-F5344CB8AC3E}">
        <p14:creationId xmlns:p14="http://schemas.microsoft.com/office/powerpoint/2010/main" val="1592907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4F73-3CAB-4257-80AC-2B1A2B6239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67B2B7-E73D-4833-87FB-FC4D25EE70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58219A-4DAF-4FA0-8A13-51FDACC2D7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382C2D-1C4B-4776-AD62-5E9505705145}"/>
              </a:ext>
            </a:extLst>
          </p:cNvPr>
          <p:cNvSpPr>
            <a:spLocks noGrp="1"/>
          </p:cNvSpPr>
          <p:nvPr>
            <p:ph type="dt" sz="half" idx="10"/>
          </p:nvPr>
        </p:nvSpPr>
        <p:spPr/>
        <p:txBody>
          <a:bodyPr/>
          <a:lstStyle/>
          <a:p>
            <a:fld id="{C3A75AC1-B5ED-49C6-821B-BC774277FDE9}" type="datetime1">
              <a:rPr lang="en-US" smtClean="0"/>
              <a:t>4/28/2021</a:t>
            </a:fld>
            <a:endParaRPr lang="en-US"/>
          </a:p>
        </p:txBody>
      </p:sp>
      <p:sp>
        <p:nvSpPr>
          <p:cNvPr id="6" name="Footer Placeholder 5">
            <a:extLst>
              <a:ext uri="{FF2B5EF4-FFF2-40B4-BE49-F238E27FC236}">
                <a16:creationId xmlns:a16="http://schemas.microsoft.com/office/drawing/2014/main" id="{09A7B438-112B-499F-9ADD-7DF0D884CD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EC8F46-B299-40E3-815F-2E2E539E0792}"/>
              </a:ext>
            </a:extLst>
          </p:cNvPr>
          <p:cNvSpPr>
            <a:spLocks noGrp="1"/>
          </p:cNvSpPr>
          <p:nvPr>
            <p:ph type="sldNum" sz="quarter" idx="12"/>
          </p:nvPr>
        </p:nvSpPr>
        <p:spPr/>
        <p:txBody>
          <a:bodyPr/>
          <a:lstStyle/>
          <a:p>
            <a:fld id="{E342D28C-0A3D-4484-A1A8-39240D3B63DE}" type="slidenum">
              <a:rPr lang="en-US" smtClean="0"/>
              <a:t>‹#›</a:t>
            </a:fld>
            <a:endParaRPr lang="en-US"/>
          </a:p>
        </p:txBody>
      </p:sp>
    </p:spTree>
    <p:extLst>
      <p:ext uri="{BB962C8B-B14F-4D97-AF65-F5344CB8AC3E}">
        <p14:creationId xmlns:p14="http://schemas.microsoft.com/office/powerpoint/2010/main" val="3190009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2F5AF-5C64-4306-88FC-562E1A4EB1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F59C4D-D9DD-4A60-B460-D695C1365D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39E18A-4D9E-44E2-B78C-FDBB8CD62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67D755-C677-4843-B814-2FA863DCDFED}"/>
              </a:ext>
            </a:extLst>
          </p:cNvPr>
          <p:cNvSpPr>
            <a:spLocks noGrp="1"/>
          </p:cNvSpPr>
          <p:nvPr>
            <p:ph type="dt" sz="half" idx="10"/>
          </p:nvPr>
        </p:nvSpPr>
        <p:spPr/>
        <p:txBody>
          <a:bodyPr/>
          <a:lstStyle/>
          <a:p>
            <a:fld id="{8E0C3EDB-6DD0-47CB-B77D-58D15AB6B875}" type="datetime1">
              <a:rPr lang="en-US" smtClean="0"/>
              <a:t>4/28/2021</a:t>
            </a:fld>
            <a:endParaRPr lang="en-US"/>
          </a:p>
        </p:txBody>
      </p:sp>
      <p:sp>
        <p:nvSpPr>
          <p:cNvPr id="6" name="Footer Placeholder 5">
            <a:extLst>
              <a:ext uri="{FF2B5EF4-FFF2-40B4-BE49-F238E27FC236}">
                <a16:creationId xmlns:a16="http://schemas.microsoft.com/office/drawing/2014/main" id="{DD0463C9-5460-4677-A64D-DA456976A8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6F4F1-7144-453D-9B91-A3CEDB534872}"/>
              </a:ext>
            </a:extLst>
          </p:cNvPr>
          <p:cNvSpPr>
            <a:spLocks noGrp="1"/>
          </p:cNvSpPr>
          <p:nvPr>
            <p:ph type="sldNum" sz="quarter" idx="12"/>
          </p:nvPr>
        </p:nvSpPr>
        <p:spPr/>
        <p:txBody>
          <a:bodyPr/>
          <a:lstStyle/>
          <a:p>
            <a:fld id="{E342D28C-0A3D-4484-A1A8-39240D3B63DE}" type="slidenum">
              <a:rPr lang="en-US" smtClean="0"/>
              <a:t>‹#›</a:t>
            </a:fld>
            <a:endParaRPr lang="en-US"/>
          </a:p>
        </p:txBody>
      </p:sp>
    </p:spTree>
    <p:extLst>
      <p:ext uri="{BB962C8B-B14F-4D97-AF65-F5344CB8AC3E}">
        <p14:creationId xmlns:p14="http://schemas.microsoft.com/office/powerpoint/2010/main" val="352466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F1E375-664C-4E70-8188-96A55AFAED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AC44E9-AC3C-4D4F-81D7-EC81E45DA6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E540F3-1BD9-4860-9A33-645E19A4AC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31929C-A967-4F5B-9B9F-E9E1BFD08726}" type="datetime1">
              <a:rPr lang="en-US" smtClean="0"/>
              <a:t>4/28/2021</a:t>
            </a:fld>
            <a:endParaRPr lang="en-US"/>
          </a:p>
        </p:txBody>
      </p:sp>
      <p:sp>
        <p:nvSpPr>
          <p:cNvPr id="5" name="Footer Placeholder 4">
            <a:extLst>
              <a:ext uri="{FF2B5EF4-FFF2-40B4-BE49-F238E27FC236}">
                <a16:creationId xmlns:a16="http://schemas.microsoft.com/office/drawing/2014/main" id="{15C55A57-D8F2-46B3-913D-8436F7DEDB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A6A250-27D0-4D6F-A78A-7B07E8CD07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42D28C-0A3D-4484-A1A8-39240D3B63DE}" type="slidenum">
              <a:rPr lang="en-US" smtClean="0"/>
              <a:t>‹#›</a:t>
            </a:fld>
            <a:endParaRPr lang="en-US"/>
          </a:p>
        </p:txBody>
      </p:sp>
    </p:spTree>
    <p:extLst>
      <p:ext uri="{BB962C8B-B14F-4D97-AF65-F5344CB8AC3E}">
        <p14:creationId xmlns:p14="http://schemas.microsoft.com/office/powerpoint/2010/main" val="3619848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tutorials.jenkov.com/javafx/button.html" TargetMode="External"/><Relationship Id="rId3" Type="http://schemas.openxmlformats.org/officeDocument/2006/relationships/hyperlink" Target="https://docs.oracle.com/javase/8/javafx/api/javafx/scene/layout/GridPane.html" TargetMode="External"/><Relationship Id="rId7" Type="http://schemas.openxmlformats.org/officeDocument/2006/relationships/hyperlink" Target="http://tutorials.jenkov.com/javafx/hbox.ht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s://dev.mysql.com/doc/refman/8.0/en/time.html" TargetMode="External"/><Relationship Id="rId5" Type="http://schemas.openxmlformats.org/officeDocument/2006/relationships/hyperlink" Target="https://learnsql.com/cookbook/how-to-calculate-the-difference-between-two-timestamps-in-mysql/" TargetMode="External"/><Relationship Id="rId10" Type="http://schemas.openxmlformats.org/officeDocument/2006/relationships/hyperlink" Target="https://examples.javacodegeeks.com/desktop-java/javafx-table-example/" TargetMode="External"/><Relationship Id="rId4" Type="http://schemas.openxmlformats.org/officeDocument/2006/relationships/hyperlink" Target="https://www.tutorialspoint.com/javafx/layout_gridpane.htm" TargetMode="External"/><Relationship Id="rId9" Type="http://schemas.openxmlformats.org/officeDocument/2006/relationships/hyperlink" Target="https://docs.oracle.com/javafx/2/ui_controls/table-view.htm"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docs.oracle.com/javase/8/javafx/api/javafx/scene/control/DatePicker.html#:~:text=The%20DatePicker%20control%20allows%20the,time" TargetMode="External"/><Relationship Id="rId3" Type="http://schemas.openxmlformats.org/officeDocument/2006/relationships/hyperlink" Target="https://docs.oracle.com/javase/8/javafx/api/javafx/scene/control/TableView.html" TargetMode="External"/><Relationship Id="rId7" Type="http://schemas.openxmlformats.org/officeDocument/2006/relationships/hyperlink" Target="https://docs.oracle.com/javase/8/javafx/user-interface-tutorial/date-picker.htm"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docs.oracle.com/javafx/2/api/javafx/util/Callback.html" TargetMode="External"/><Relationship Id="rId5" Type="http://schemas.openxmlformats.org/officeDocument/2006/relationships/hyperlink" Target="https://docs.oracle.com/javase/8/javafx/api/javafx/scene/layout/VBox.html" TargetMode="External"/><Relationship Id="rId4" Type="http://schemas.openxmlformats.org/officeDocument/2006/relationships/hyperlink" Target="https://docs.oracle.com/javase/8/javafx/api/javafx/scene/control/TableColumn.html" TargetMode="External"/><Relationship Id="rId9" Type="http://schemas.openxmlformats.org/officeDocument/2006/relationships/hyperlink" Target="https://learnsql.com/cookbook/how-to-get-the-date-from-a-datetime-column-in-mysql/#:~:text=In%20MySQL%2C%20use%20the%20DATE,of%20the%20timestamp%20data%20typ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DDF95-2D63-5141-80AB-441389C607B9}"/>
              </a:ext>
            </a:extLst>
          </p:cNvPr>
          <p:cNvSpPr>
            <a:spLocks noGrp="1"/>
          </p:cNvSpPr>
          <p:nvPr>
            <p:ph type="ctrTitle"/>
          </p:nvPr>
        </p:nvSpPr>
        <p:spPr>
          <a:xfrm>
            <a:off x="263236" y="227780"/>
            <a:ext cx="11665528" cy="2761122"/>
          </a:xfrm>
        </p:spPr>
        <p:txBody>
          <a:bodyPr>
            <a:noAutofit/>
          </a:bodyPr>
          <a:lstStyle/>
          <a:p>
            <a:pPr>
              <a:lnSpc>
                <a:spcPct val="100000"/>
              </a:lnSpc>
            </a:pPr>
            <a:r>
              <a:rPr lang="en-US" sz="5400" b="1">
                <a:latin typeface="Arial"/>
                <a:cs typeface="Times New Roman"/>
              </a:rPr>
              <a:t>Task Management System</a:t>
            </a:r>
            <a:br>
              <a:rPr lang="en-US" sz="7200" b="1">
                <a:latin typeface="Arial"/>
                <a:cs typeface="Times New Roman"/>
              </a:rPr>
            </a:br>
            <a:br>
              <a:rPr lang="en-US" sz="2400" b="1">
                <a:latin typeface="Arial"/>
                <a:cs typeface="Times New Roman"/>
              </a:rPr>
            </a:br>
            <a:r>
              <a:rPr lang="en-US" sz="2400" b="1">
                <a:latin typeface="Arial"/>
                <a:cs typeface="Times New Roman"/>
              </a:rPr>
              <a:t>Java Programming</a:t>
            </a:r>
            <a:br>
              <a:rPr lang="en-US" sz="2400" b="1">
                <a:latin typeface="Arial"/>
                <a:cs typeface="Times New Roman"/>
              </a:rPr>
            </a:br>
            <a:r>
              <a:rPr lang="en-US" sz="2400" b="1">
                <a:latin typeface="Arial"/>
                <a:cs typeface="Times New Roman"/>
              </a:rPr>
              <a:t>CSCI – 2210 – 01</a:t>
            </a:r>
            <a:br>
              <a:rPr lang="en-US" sz="2400" b="1">
                <a:latin typeface="Arial"/>
                <a:cs typeface="Times New Roman"/>
              </a:rPr>
            </a:br>
            <a:br>
              <a:rPr lang="en-US" sz="2400" b="1">
                <a:latin typeface="Arial"/>
                <a:cs typeface="Times New Roman"/>
              </a:rPr>
            </a:br>
            <a:r>
              <a:rPr lang="en-US" sz="2400" b="1">
                <a:latin typeface="Arial"/>
                <a:cs typeface="Times New Roman"/>
              </a:rPr>
              <a:t>TEAM WORA</a:t>
            </a:r>
          </a:p>
        </p:txBody>
      </p:sp>
      <p:sp>
        <p:nvSpPr>
          <p:cNvPr id="3" name="Subtitle 2">
            <a:extLst>
              <a:ext uri="{FF2B5EF4-FFF2-40B4-BE49-F238E27FC236}">
                <a16:creationId xmlns:a16="http://schemas.microsoft.com/office/drawing/2014/main" id="{F223CC21-09F0-AA48-BF20-B6B3C674C6AF}"/>
              </a:ext>
            </a:extLst>
          </p:cNvPr>
          <p:cNvSpPr>
            <a:spLocks noGrp="1"/>
          </p:cNvSpPr>
          <p:nvPr>
            <p:ph type="subTitle" idx="1"/>
          </p:nvPr>
        </p:nvSpPr>
        <p:spPr>
          <a:xfrm>
            <a:off x="4469931" y="5791084"/>
            <a:ext cx="3120751" cy="565266"/>
          </a:xfrm>
        </p:spPr>
        <p:txBody>
          <a:bodyPr vert="horz" lIns="91440" tIns="45720" rIns="91440" bIns="45720" rtlCol="0" anchor="t">
            <a:noAutofit/>
          </a:bodyPr>
          <a:lstStyle/>
          <a:p>
            <a:r>
              <a:rPr lang="en-US" sz="2800" b="1">
                <a:latin typeface="Arial" panose="020B0604020202020204" pitchFamily="34" charset="0"/>
                <a:cs typeface="Arial" panose="020B0604020202020204" pitchFamily="34" charset="0"/>
              </a:rPr>
              <a:t>Spring 2021</a:t>
            </a:r>
          </a:p>
        </p:txBody>
      </p:sp>
      <p:pic>
        <p:nvPicPr>
          <p:cNvPr id="4" name="image2.png">
            <a:extLst>
              <a:ext uri="{FF2B5EF4-FFF2-40B4-BE49-F238E27FC236}">
                <a16:creationId xmlns:a16="http://schemas.microsoft.com/office/drawing/2014/main" id="{7465F205-9780-47C2-833B-C5C21C1EB73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a:xfrm>
            <a:off x="4809517" y="3248437"/>
            <a:ext cx="2441581" cy="2144682"/>
          </a:xfrm>
          <a:prstGeom prst="rect">
            <a:avLst/>
          </a:prstGeom>
          <a:ln/>
        </p:spPr>
      </p:pic>
    </p:spTree>
    <p:extLst>
      <p:ext uri="{BB962C8B-B14F-4D97-AF65-F5344CB8AC3E}">
        <p14:creationId xmlns:p14="http://schemas.microsoft.com/office/powerpoint/2010/main" val="4044548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850425"/>
          </a:xfrm>
        </p:spPr>
        <p:txBody>
          <a:bodyPr>
            <a:normAutofit/>
          </a:bodyPr>
          <a:lstStyle/>
          <a:p>
            <a:pPr algn="ctr"/>
            <a:r>
              <a:rPr lang="en-US" b="1">
                <a:latin typeface="Arial"/>
                <a:cs typeface="Times New Roman"/>
              </a:rPr>
              <a:t>General User</a:t>
            </a:r>
          </a:p>
        </p:txBody>
      </p:sp>
      <p:sp>
        <p:nvSpPr>
          <p:cNvPr id="3" name="TextBox 2">
            <a:extLst>
              <a:ext uri="{FF2B5EF4-FFF2-40B4-BE49-F238E27FC236}">
                <a16:creationId xmlns:a16="http://schemas.microsoft.com/office/drawing/2014/main" id="{17F4F961-8ACA-4E2C-A444-8150EECC4DFB}"/>
              </a:ext>
            </a:extLst>
          </p:cNvPr>
          <p:cNvSpPr txBox="1"/>
          <p:nvPr/>
        </p:nvSpPr>
        <p:spPr>
          <a:xfrm>
            <a:off x="272859" y="1163271"/>
            <a:ext cx="11646281" cy="5016758"/>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The general user creates a new account</a:t>
            </a:r>
          </a:p>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The new user is unable to log into TMS until they are approved by the admin </a:t>
            </a:r>
          </a:p>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After an admin approves their account, from the new user list in the Admin Portal, the user logs into TMS. </a:t>
            </a:r>
          </a:p>
          <a:p>
            <a:pPr marL="342900" indent="-342900">
              <a:buFont typeface="Arial" panose="020B0604020202020204" pitchFamily="34" charset="0"/>
              <a:buChar char="•"/>
            </a:pP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The user is displayed a menu consisting of the following options:</a:t>
            </a:r>
          </a:p>
          <a:p>
            <a:endParaRPr lang="en-US" sz="2000">
              <a:latin typeface="Arial" panose="020B0604020202020204" pitchFamily="34" charset="0"/>
              <a:cs typeface="Arial" panose="020B0604020202020204" pitchFamily="34" charset="0"/>
            </a:endParaRPr>
          </a:p>
          <a:p>
            <a:pPr marL="457200" indent="-457200">
              <a:buFont typeface="+mj-lt"/>
              <a:buAutoNum type="arabicPeriod"/>
            </a:pPr>
            <a:r>
              <a:rPr lang="en-US" sz="2000">
                <a:latin typeface="Arial" panose="020B0604020202020204" pitchFamily="34" charset="0"/>
                <a:cs typeface="Arial" panose="020B0604020202020204" pitchFamily="34" charset="0"/>
              </a:rPr>
              <a:t>Calendar: </a:t>
            </a:r>
          </a:p>
          <a:p>
            <a:pPr marL="1257300" lvl="2" indent="-342900">
              <a:buFont typeface="Arial" panose="020B0604020202020204" pitchFamily="34" charset="0"/>
              <a:buChar char="•"/>
            </a:pPr>
            <a:r>
              <a:rPr lang="en-US" sz="2000">
                <a:latin typeface="Arial" panose="020B0604020202020204" pitchFamily="34" charset="0"/>
                <a:cs typeface="Arial" panose="020B0604020202020204" pitchFamily="34" charset="0"/>
              </a:rPr>
              <a:t>Displays the current date, month, and year in a calendar format.</a:t>
            </a:r>
          </a:p>
          <a:p>
            <a:pPr marL="1257300" lvl="2" indent="-342900">
              <a:buFont typeface="Arial" panose="020B0604020202020204" pitchFamily="34" charset="0"/>
              <a:buChar char="•"/>
            </a:pPr>
            <a:r>
              <a:rPr lang="en-US" sz="2000">
                <a:latin typeface="Arial" panose="020B0604020202020204" pitchFamily="34" charset="0"/>
                <a:cs typeface="Arial" panose="020B0604020202020204" pitchFamily="34" charset="0"/>
              </a:rPr>
              <a:t>The user has the option to search for a particular month and year</a:t>
            </a:r>
          </a:p>
          <a:p>
            <a:pPr marL="1257300" lvl="2" indent="-342900">
              <a:buFont typeface="Arial" panose="020B0604020202020204" pitchFamily="34" charset="0"/>
              <a:buChar char="•"/>
            </a:pPr>
            <a:r>
              <a:rPr lang="en-US" sz="2000">
                <a:latin typeface="Arial" panose="020B0604020202020204" pitchFamily="34" charset="0"/>
                <a:cs typeface="Arial" panose="020B0604020202020204" pitchFamily="34" charset="0"/>
              </a:rPr>
              <a:t>The search will output a calendar of the month and year inputted by the user.</a:t>
            </a:r>
          </a:p>
          <a:p>
            <a:pPr marL="457200" indent="-457200">
              <a:buFont typeface="+mj-lt"/>
              <a:buAutoNum type="arabicPeriod"/>
            </a:pPr>
            <a:endParaRPr lang="en-US" sz="2000">
              <a:latin typeface="Arial" panose="020B0604020202020204" pitchFamily="34" charset="0"/>
              <a:cs typeface="Arial" panose="020B0604020202020204" pitchFamily="34" charset="0"/>
            </a:endParaRPr>
          </a:p>
          <a:p>
            <a:pPr marL="457200" indent="-457200">
              <a:buFont typeface="+mj-lt"/>
              <a:buAutoNum type="arabicPeriod"/>
            </a:pPr>
            <a:r>
              <a:rPr lang="en-US" sz="2000">
                <a:latin typeface="Arial" panose="020B0604020202020204" pitchFamily="34" charset="0"/>
                <a:cs typeface="Arial" panose="020B0604020202020204" pitchFamily="34" charset="0"/>
              </a:rPr>
              <a:t>Tasks for this Week:</a:t>
            </a:r>
          </a:p>
          <a:p>
            <a:pPr marL="1257300" lvl="2" indent="-342900">
              <a:buFont typeface="Arial" panose="020B0604020202020204" pitchFamily="34" charset="0"/>
              <a:buChar char="•"/>
            </a:pPr>
            <a:r>
              <a:rPr lang="en-US" sz="2000">
                <a:latin typeface="Arial" panose="020B0604020202020204" pitchFamily="34" charset="0"/>
                <a:cs typeface="Arial" panose="020B0604020202020204" pitchFamily="34" charset="0"/>
              </a:rPr>
              <a:t>Displays a table listing all the tasks that the user has for this week (7 days) starting from the current local date</a:t>
            </a:r>
          </a:p>
          <a:p>
            <a:pPr marL="457200" indent="-457200">
              <a:buFont typeface="+mj-lt"/>
              <a:buAutoNum type="arabicPeriod"/>
            </a:pPr>
            <a:endParaRPr lang="en-US" sz="200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71B3585-DB57-414A-9B0E-128DDB80E860}"/>
              </a:ext>
            </a:extLst>
          </p:cNvPr>
          <p:cNvSpPr>
            <a:spLocks noGrp="1"/>
          </p:cNvSpPr>
          <p:nvPr>
            <p:ph type="sldNum" sz="quarter" idx="12"/>
          </p:nvPr>
        </p:nvSpPr>
        <p:spPr/>
        <p:txBody>
          <a:bodyPr/>
          <a:lstStyle/>
          <a:p>
            <a:r>
              <a:rPr lang="en-US" sz="1800" b="1"/>
              <a:t>9</a:t>
            </a:r>
            <a:endParaRPr lang="en-US" sz="1800" b="1">
              <a:cs typeface="Calibri"/>
            </a:endParaRPr>
          </a:p>
        </p:txBody>
      </p:sp>
    </p:spTree>
    <p:extLst>
      <p:ext uri="{BB962C8B-B14F-4D97-AF65-F5344CB8AC3E}">
        <p14:creationId xmlns:p14="http://schemas.microsoft.com/office/powerpoint/2010/main" val="3460058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04" y="64496"/>
            <a:ext cx="12159343" cy="937511"/>
          </a:xfrm>
        </p:spPr>
        <p:txBody>
          <a:bodyPr>
            <a:normAutofit/>
          </a:bodyPr>
          <a:lstStyle/>
          <a:p>
            <a:pPr algn="ctr"/>
            <a:r>
              <a:rPr lang="en-US" b="1">
                <a:latin typeface="Arial"/>
                <a:cs typeface="Times New Roman"/>
              </a:rPr>
              <a:t>General User (cont.)</a:t>
            </a:r>
          </a:p>
        </p:txBody>
      </p:sp>
      <p:sp>
        <p:nvSpPr>
          <p:cNvPr id="3" name="Slide Number Placeholder 2">
            <a:extLst>
              <a:ext uri="{FF2B5EF4-FFF2-40B4-BE49-F238E27FC236}">
                <a16:creationId xmlns:a16="http://schemas.microsoft.com/office/drawing/2014/main" id="{73E2E4F8-E89F-492F-A71A-4F86F1484437}"/>
              </a:ext>
            </a:extLst>
          </p:cNvPr>
          <p:cNvSpPr>
            <a:spLocks noGrp="1"/>
          </p:cNvSpPr>
          <p:nvPr>
            <p:ph type="sldNum" sz="quarter" idx="12"/>
          </p:nvPr>
        </p:nvSpPr>
        <p:spPr/>
        <p:txBody>
          <a:bodyPr/>
          <a:lstStyle/>
          <a:p>
            <a:r>
              <a:rPr lang="en-US" sz="1800" b="1"/>
              <a:t>10</a:t>
            </a:r>
          </a:p>
        </p:txBody>
      </p:sp>
      <p:sp>
        <p:nvSpPr>
          <p:cNvPr id="4" name="TextBox 3">
            <a:extLst>
              <a:ext uri="{FF2B5EF4-FFF2-40B4-BE49-F238E27FC236}">
                <a16:creationId xmlns:a16="http://schemas.microsoft.com/office/drawing/2014/main" id="{CE89AE68-8584-4C58-8DAD-583C73B9566B}"/>
              </a:ext>
            </a:extLst>
          </p:cNvPr>
          <p:cNvSpPr txBox="1"/>
          <p:nvPr/>
        </p:nvSpPr>
        <p:spPr>
          <a:xfrm>
            <a:off x="428910" y="1002007"/>
            <a:ext cx="11334180" cy="5909310"/>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3.    Create New Task:</a:t>
            </a:r>
          </a:p>
          <a:p>
            <a:pPr marL="1257300" lvl="2" indent="-342900">
              <a:buFont typeface="Arial" panose="020B0604020202020204" pitchFamily="34" charset="0"/>
              <a:buChar char="•"/>
            </a:pPr>
            <a:r>
              <a:rPr lang="en-US" sz="2000">
                <a:latin typeface="Arial" panose="020B0604020202020204" pitchFamily="34" charset="0"/>
                <a:cs typeface="Arial" panose="020B0604020202020204" pitchFamily="34" charset="0"/>
              </a:rPr>
              <a:t>The user inputs the details for a task and adds the task to TMS </a:t>
            </a:r>
          </a:p>
          <a:p>
            <a:pPr marL="1257300" lvl="2" indent="-342900">
              <a:buFont typeface="Arial" panose="020B0604020202020204" pitchFamily="34" charset="0"/>
              <a:buChar char="•"/>
            </a:pPr>
            <a:r>
              <a:rPr lang="en-US" sz="2000">
                <a:latin typeface="Arial" panose="020B0604020202020204" pitchFamily="34" charset="0"/>
                <a:cs typeface="Arial" panose="020B0604020202020204" pitchFamily="34" charset="0"/>
              </a:rPr>
              <a:t>Details include title, start date, start time, end date, end time, and description</a:t>
            </a:r>
          </a:p>
          <a:p>
            <a:pPr lvl="2"/>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4.    Search for Task:</a:t>
            </a:r>
          </a:p>
          <a:p>
            <a:pPr marL="1257300" lvl="2" indent="-342900">
              <a:buFont typeface="Arial" panose="020B0604020202020204" pitchFamily="34" charset="0"/>
              <a:buChar char="•"/>
            </a:pPr>
            <a:r>
              <a:rPr lang="en-US" sz="2000">
                <a:latin typeface="Arial" panose="020B0604020202020204" pitchFamily="34" charset="0"/>
                <a:cs typeface="Arial" panose="020B0604020202020204" pitchFamily="34" charset="0"/>
              </a:rPr>
              <a:t>Search for a particular task by inputting data in the following fields: title, start date, start time, end date, end time, duration, and description. </a:t>
            </a:r>
          </a:p>
          <a:p>
            <a:pPr marL="1257300" lvl="2" indent="-342900">
              <a:buFont typeface="Arial" panose="020B0604020202020204" pitchFamily="34" charset="0"/>
              <a:buChar char="•"/>
            </a:pPr>
            <a:r>
              <a:rPr lang="en-US" sz="2000">
                <a:latin typeface="Arial" panose="020B0604020202020204" pitchFamily="34" charset="0"/>
                <a:cs typeface="Arial" panose="020B0604020202020204" pitchFamily="34" charset="0"/>
              </a:rPr>
              <a:t>Based on the user’s input, TMS outputs all the tasks that match with the user’s request in a tabular form. </a:t>
            </a:r>
          </a:p>
          <a:p>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5.    Delete User:</a:t>
            </a:r>
          </a:p>
          <a:p>
            <a:pPr marL="1257300" lvl="2" indent="-342900">
              <a:buFont typeface="Arial" panose="020B0604020202020204" pitchFamily="34" charset="0"/>
              <a:buChar char="•"/>
            </a:pPr>
            <a:r>
              <a:rPr lang="en-US" sz="2000">
                <a:latin typeface="Arial" panose="020B0604020202020204" pitchFamily="34" charset="0"/>
                <a:cs typeface="Arial" panose="020B0604020202020204" pitchFamily="34" charset="0"/>
              </a:rPr>
              <a:t>Removes their username, password, and corresponding recorded data from TMS</a:t>
            </a:r>
          </a:p>
          <a:p>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6.    Log Out:</a:t>
            </a:r>
          </a:p>
          <a:p>
            <a:pPr marL="1257300" lvl="2" indent="-342900">
              <a:buFont typeface="Arial" panose="020B0604020202020204" pitchFamily="34" charset="0"/>
              <a:buChar char="•"/>
            </a:pPr>
            <a:r>
              <a:rPr lang="en-US" sz="2000">
                <a:latin typeface="Arial" panose="020B0604020202020204" pitchFamily="34" charset="0"/>
                <a:cs typeface="Arial" panose="020B0604020202020204" pitchFamily="34" charset="0"/>
              </a:rPr>
              <a:t>Logs Out of the portal and returns the user to the user login page.</a:t>
            </a:r>
          </a:p>
          <a:p>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7.    Exit:	</a:t>
            </a:r>
          </a:p>
          <a:p>
            <a:pPr marL="1257300" lvl="2" indent="-342900">
              <a:buFont typeface="Arial" panose="020B0604020202020204" pitchFamily="34" charset="0"/>
              <a:buChar char="•"/>
            </a:pPr>
            <a:r>
              <a:rPr lang="en-US" sz="2000">
                <a:latin typeface="Arial" panose="020B0604020202020204" pitchFamily="34" charset="0"/>
                <a:cs typeface="Arial" panose="020B0604020202020204" pitchFamily="34" charset="0"/>
              </a:rPr>
              <a:t>Thanks, the user for using TMS and closes the application</a:t>
            </a:r>
          </a:p>
          <a:p>
            <a:endParaRPr lang="en-US"/>
          </a:p>
        </p:txBody>
      </p:sp>
    </p:spTree>
    <p:extLst>
      <p:ext uri="{BB962C8B-B14F-4D97-AF65-F5344CB8AC3E}">
        <p14:creationId xmlns:p14="http://schemas.microsoft.com/office/powerpoint/2010/main" val="4024084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24"/>
            <a:ext cx="12192000" cy="746885"/>
          </a:xfrm>
        </p:spPr>
        <p:txBody>
          <a:bodyPr>
            <a:normAutofit/>
          </a:bodyPr>
          <a:lstStyle/>
          <a:p>
            <a:pPr algn="ctr"/>
            <a:r>
              <a:rPr lang="en-US" sz="4000" b="1">
                <a:latin typeface="Arial"/>
                <a:cs typeface="Times New Roman"/>
              </a:rPr>
              <a:t>User Login &amp; Create New User Flow Chart</a:t>
            </a:r>
          </a:p>
        </p:txBody>
      </p:sp>
      <p:sp>
        <p:nvSpPr>
          <p:cNvPr id="3" name="TextBox 2">
            <a:extLst>
              <a:ext uri="{FF2B5EF4-FFF2-40B4-BE49-F238E27FC236}">
                <a16:creationId xmlns:a16="http://schemas.microsoft.com/office/drawing/2014/main" id="{629BD0FC-F0AC-44DF-A144-925A89056A36}"/>
              </a:ext>
            </a:extLst>
          </p:cNvPr>
          <p:cNvSpPr txBox="1"/>
          <p:nvPr/>
        </p:nvSpPr>
        <p:spPr>
          <a:xfrm>
            <a:off x="1220153" y="1912646"/>
            <a:ext cx="9719035" cy="2205352"/>
          </a:xfrm>
          <a:prstGeom prst="rect">
            <a:avLst/>
          </a:prstGeom>
          <a:noFill/>
        </p:spPr>
        <p:txBody>
          <a:bodyPr wrap="square" rtlCol="0">
            <a:spAutoFit/>
          </a:bodyPr>
          <a:lstStyle/>
          <a:p>
            <a:endParaRPr lang="en-US"/>
          </a:p>
        </p:txBody>
      </p:sp>
      <p:sp>
        <p:nvSpPr>
          <p:cNvPr id="4" name="Slide Number Placeholder 3">
            <a:extLst>
              <a:ext uri="{FF2B5EF4-FFF2-40B4-BE49-F238E27FC236}">
                <a16:creationId xmlns:a16="http://schemas.microsoft.com/office/drawing/2014/main" id="{F0DD0574-39CB-46FC-AA76-3B55CFBD109B}"/>
              </a:ext>
            </a:extLst>
          </p:cNvPr>
          <p:cNvSpPr>
            <a:spLocks noGrp="1"/>
          </p:cNvSpPr>
          <p:nvPr>
            <p:ph type="sldNum" sz="quarter" idx="12"/>
          </p:nvPr>
        </p:nvSpPr>
        <p:spPr/>
        <p:txBody>
          <a:bodyPr/>
          <a:lstStyle/>
          <a:p>
            <a:r>
              <a:rPr lang="en-US" sz="1800" b="1">
                <a:cs typeface="Calibri"/>
              </a:rPr>
              <a:t>11</a:t>
            </a:r>
          </a:p>
        </p:txBody>
      </p:sp>
      <p:pic>
        <p:nvPicPr>
          <p:cNvPr id="6" name="Picture 5" descr="Diagram&#10;&#10;Description automatically generated">
            <a:extLst>
              <a:ext uri="{FF2B5EF4-FFF2-40B4-BE49-F238E27FC236}">
                <a16:creationId xmlns:a16="http://schemas.microsoft.com/office/drawing/2014/main" id="{84AA2F4D-504A-4630-A384-EBDDCD35FD80}"/>
              </a:ext>
            </a:extLst>
          </p:cNvPr>
          <p:cNvPicPr>
            <a:picLocks noChangeAspect="1"/>
          </p:cNvPicPr>
          <p:nvPr/>
        </p:nvPicPr>
        <p:blipFill rotWithShape="1">
          <a:blip r:embed="rId3">
            <a:extLst>
              <a:ext uri="{28A0092B-C50C-407E-A947-70E740481C1C}">
                <a14:useLocalDpi xmlns:a14="http://schemas.microsoft.com/office/drawing/2010/main" val="0"/>
              </a:ext>
            </a:extLst>
          </a:blip>
          <a:srcRect l="3617" t="3838" r="1948" b="8498"/>
          <a:stretch/>
        </p:blipFill>
        <p:spPr>
          <a:xfrm>
            <a:off x="843396" y="826793"/>
            <a:ext cx="10472547" cy="5447425"/>
          </a:xfrm>
          <a:prstGeom prst="rect">
            <a:avLst/>
          </a:prstGeom>
          <a:ln>
            <a:solidFill>
              <a:schemeClr val="tx1"/>
            </a:solidFill>
          </a:ln>
        </p:spPr>
      </p:pic>
      <p:sp>
        <p:nvSpPr>
          <p:cNvPr id="7" name="TextBox 6">
            <a:extLst>
              <a:ext uri="{FF2B5EF4-FFF2-40B4-BE49-F238E27FC236}">
                <a16:creationId xmlns:a16="http://schemas.microsoft.com/office/drawing/2014/main" id="{E8DEB832-66BD-44DC-9DDF-FBF96F7F6092}"/>
              </a:ext>
            </a:extLst>
          </p:cNvPr>
          <p:cNvSpPr txBox="1"/>
          <p:nvPr/>
        </p:nvSpPr>
        <p:spPr>
          <a:xfrm>
            <a:off x="3334285" y="6356350"/>
            <a:ext cx="5490768"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10: User Login &amp; Create New User Flow Chart</a:t>
            </a:r>
          </a:p>
        </p:txBody>
      </p:sp>
    </p:spTree>
    <p:extLst>
      <p:ext uri="{BB962C8B-B14F-4D97-AF65-F5344CB8AC3E}">
        <p14:creationId xmlns:p14="http://schemas.microsoft.com/office/powerpoint/2010/main" val="1191759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22759"/>
          </a:xfrm>
        </p:spPr>
        <p:txBody>
          <a:bodyPr>
            <a:noAutofit/>
          </a:bodyPr>
          <a:lstStyle/>
          <a:p>
            <a:pPr algn="ctr"/>
            <a:r>
              <a:rPr lang="en-US" sz="4000" b="1">
                <a:latin typeface="Arial"/>
                <a:cs typeface="Times New Roman"/>
              </a:rPr>
              <a:t>User Menu Flow Chart</a:t>
            </a:r>
          </a:p>
        </p:txBody>
      </p:sp>
      <p:sp>
        <p:nvSpPr>
          <p:cNvPr id="4" name="Slide Number Placeholder 3">
            <a:extLst>
              <a:ext uri="{FF2B5EF4-FFF2-40B4-BE49-F238E27FC236}">
                <a16:creationId xmlns:a16="http://schemas.microsoft.com/office/drawing/2014/main" id="{0CF8C109-EEFA-4270-ABB4-0544C88C79F1}"/>
              </a:ext>
            </a:extLst>
          </p:cNvPr>
          <p:cNvSpPr>
            <a:spLocks noGrp="1"/>
          </p:cNvSpPr>
          <p:nvPr>
            <p:ph type="sldNum" sz="quarter" idx="12"/>
          </p:nvPr>
        </p:nvSpPr>
        <p:spPr/>
        <p:txBody>
          <a:bodyPr/>
          <a:lstStyle/>
          <a:p>
            <a:r>
              <a:rPr lang="en-US" sz="1800" b="1">
                <a:cs typeface="Calibri"/>
              </a:rPr>
              <a:t>12</a:t>
            </a:r>
          </a:p>
        </p:txBody>
      </p:sp>
      <p:pic>
        <p:nvPicPr>
          <p:cNvPr id="5" name="Picture 4" descr="Diagram&#10;&#10;Description automatically generated">
            <a:extLst>
              <a:ext uri="{FF2B5EF4-FFF2-40B4-BE49-F238E27FC236}">
                <a16:creationId xmlns:a16="http://schemas.microsoft.com/office/drawing/2014/main" id="{3309968A-9D08-4D2A-A134-051E349040C2}"/>
              </a:ext>
            </a:extLst>
          </p:cNvPr>
          <p:cNvPicPr>
            <a:picLocks noChangeAspect="1"/>
          </p:cNvPicPr>
          <p:nvPr/>
        </p:nvPicPr>
        <p:blipFill rotWithShape="1">
          <a:blip r:embed="rId3">
            <a:extLst>
              <a:ext uri="{28A0092B-C50C-407E-A947-70E740481C1C}">
                <a14:useLocalDpi xmlns:a14="http://schemas.microsoft.com/office/drawing/2010/main" val="0"/>
              </a:ext>
            </a:extLst>
          </a:blip>
          <a:srcRect l="6443" t="4521" r="4443" b="2340"/>
          <a:stretch/>
        </p:blipFill>
        <p:spPr>
          <a:xfrm>
            <a:off x="2115805" y="762608"/>
            <a:ext cx="7960390" cy="5727026"/>
          </a:xfrm>
          <a:prstGeom prst="rect">
            <a:avLst/>
          </a:prstGeom>
          <a:ln>
            <a:solidFill>
              <a:schemeClr val="tx1"/>
            </a:solidFill>
          </a:ln>
        </p:spPr>
      </p:pic>
      <p:sp>
        <p:nvSpPr>
          <p:cNvPr id="6" name="TextBox 5">
            <a:extLst>
              <a:ext uri="{FF2B5EF4-FFF2-40B4-BE49-F238E27FC236}">
                <a16:creationId xmlns:a16="http://schemas.microsoft.com/office/drawing/2014/main" id="{91BDC2F5-F4EC-4376-B874-382E8FBA9171}"/>
              </a:ext>
            </a:extLst>
          </p:cNvPr>
          <p:cNvSpPr txBox="1"/>
          <p:nvPr/>
        </p:nvSpPr>
        <p:spPr>
          <a:xfrm>
            <a:off x="3350616" y="6488668"/>
            <a:ext cx="5490768"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11: User Menu Flow Chart</a:t>
            </a:r>
          </a:p>
        </p:txBody>
      </p:sp>
    </p:spTree>
    <p:extLst>
      <p:ext uri="{BB962C8B-B14F-4D97-AF65-F5344CB8AC3E}">
        <p14:creationId xmlns:p14="http://schemas.microsoft.com/office/powerpoint/2010/main" val="2682829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73480"/>
          </a:xfrm>
        </p:spPr>
        <p:txBody>
          <a:bodyPr>
            <a:noAutofit/>
          </a:bodyPr>
          <a:lstStyle/>
          <a:p>
            <a:pPr algn="ctr"/>
            <a:r>
              <a:rPr lang="en-US" sz="4000" b="1">
                <a:latin typeface="Arial"/>
                <a:cs typeface="Times New Roman"/>
              </a:rPr>
              <a:t>User Menu Flow Chart (cont.)</a:t>
            </a:r>
          </a:p>
        </p:txBody>
      </p:sp>
      <p:sp>
        <p:nvSpPr>
          <p:cNvPr id="4" name="Slide Number Placeholder 3">
            <a:extLst>
              <a:ext uri="{FF2B5EF4-FFF2-40B4-BE49-F238E27FC236}">
                <a16:creationId xmlns:a16="http://schemas.microsoft.com/office/drawing/2014/main" id="{0CF8C109-EEFA-4270-ABB4-0544C88C79F1}"/>
              </a:ext>
            </a:extLst>
          </p:cNvPr>
          <p:cNvSpPr>
            <a:spLocks noGrp="1"/>
          </p:cNvSpPr>
          <p:nvPr>
            <p:ph type="sldNum" sz="quarter" idx="12"/>
          </p:nvPr>
        </p:nvSpPr>
        <p:spPr/>
        <p:txBody>
          <a:bodyPr/>
          <a:lstStyle/>
          <a:p>
            <a:r>
              <a:rPr lang="en-US" sz="1800" b="1">
                <a:cs typeface="Calibri"/>
              </a:rPr>
              <a:t>13</a:t>
            </a:r>
          </a:p>
        </p:txBody>
      </p:sp>
      <p:pic>
        <p:nvPicPr>
          <p:cNvPr id="6" name="Picture 5" descr="Diagram, schematic&#10;&#10;Description automatically generated">
            <a:extLst>
              <a:ext uri="{FF2B5EF4-FFF2-40B4-BE49-F238E27FC236}">
                <a16:creationId xmlns:a16="http://schemas.microsoft.com/office/drawing/2014/main" id="{77348631-399C-4B19-9ED3-F1FCBD5621DA}"/>
              </a:ext>
            </a:extLst>
          </p:cNvPr>
          <p:cNvPicPr>
            <a:picLocks noChangeAspect="1"/>
          </p:cNvPicPr>
          <p:nvPr/>
        </p:nvPicPr>
        <p:blipFill rotWithShape="1">
          <a:blip r:embed="rId3">
            <a:extLst>
              <a:ext uri="{28A0092B-C50C-407E-A947-70E740481C1C}">
                <a14:useLocalDpi xmlns:a14="http://schemas.microsoft.com/office/drawing/2010/main" val="0"/>
              </a:ext>
            </a:extLst>
          </a:blip>
          <a:srcRect l="6104" t="1098" r="5251"/>
          <a:stretch/>
        </p:blipFill>
        <p:spPr>
          <a:xfrm>
            <a:off x="2742288" y="673481"/>
            <a:ext cx="6707424" cy="5828441"/>
          </a:xfrm>
          <a:prstGeom prst="rect">
            <a:avLst/>
          </a:prstGeom>
          <a:ln>
            <a:solidFill>
              <a:schemeClr val="tx1"/>
            </a:solidFill>
          </a:ln>
        </p:spPr>
      </p:pic>
      <p:sp>
        <p:nvSpPr>
          <p:cNvPr id="5" name="TextBox 4">
            <a:extLst>
              <a:ext uri="{FF2B5EF4-FFF2-40B4-BE49-F238E27FC236}">
                <a16:creationId xmlns:a16="http://schemas.microsoft.com/office/drawing/2014/main" id="{D38F199D-5863-4317-8094-6CCA2164D4EE}"/>
              </a:ext>
            </a:extLst>
          </p:cNvPr>
          <p:cNvSpPr txBox="1"/>
          <p:nvPr/>
        </p:nvSpPr>
        <p:spPr>
          <a:xfrm>
            <a:off x="3350616" y="6501922"/>
            <a:ext cx="5490768"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12: User Menu Flow Chart</a:t>
            </a:r>
          </a:p>
        </p:txBody>
      </p:sp>
    </p:spTree>
    <p:extLst>
      <p:ext uri="{BB962C8B-B14F-4D97-AF65-F5344CB8AC3E}">
        <p14:creationId xmlns:p14="http://schemas.microsoft.com/office/powerpoint/2010/main" val="3501706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3CEDC-D2F0-49D7-AC0C-A2466B8E5E81}"/>
              </a:ext>
            </a:extLst>
          </p:cNvPr>
          <p:cNvSpPr>
            <a:spLocks noGrp="1"/>
          </p:cNvSpPr>
          <p:nvPr>
            <p:ph type="title"/>
          </p:nvPr>
        </p:nvSpPr>
        <p:spPr>
          <a:xfrm>
            <a:off x="0" y="238848"/>
            <a:ext cx="12192000" cy="1325563"/>
          </a:xfrm>
        </p:spPr>
        <p:txBody>
          <a:bodyPr/>
          <a:lstStyle/>
          <a:p>
            <a:pPr algn="ctr"/>
            <a:r>
              <a:rPr lang="en-US" b="1">
                <a:latin typeface="Arial" panose="020B0604020202020204" pitchFamily="34" charset="0"/>
                <a:cs typeface="Arial" panose="020B0604020202020204" pitchFamily="34" charset="0"/>
              </a:rPr>
              <a:t>New User Sign Up &amp; Warning Messages</a:t>
            </a:r>
          </a:p>
        </p:txBody>
      </p:sp>
      <p:pic>
        <p:nvPicPr>
          <p:cNvPr id="6" name="Content Placeholder 5" descr="Graphical user interface, application, Teams&#10;&#10;Description automatically generated">
            <a:extLst>
              <a:ext uri="{FF2B5EF4-FFF2-40B4-BE49-F238E27FC236}">
                <a16:creationId xmlns:a16="http://schemas.microsoft.com/office/drawing/2014/main" id="{06D178FE-B038-4B8D-BE00-C60324F8262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0477" y="1792664"/>
            <a:ext cx="3825240" cy="4107180"/>
          </a:xfrm>
          <a:ln>
            <a:solidFill>
              <a:schemeClr val="tx1"/>
            </a:solidFill>
          </a:ln>
        </p:spPr>
      </p:pic>
      <p:sp>
        <p:nvSpPr>
          <p:cNvPr id="4" name="Slide Number Placeholder 3">
            <a:extLst>
              <a:ext uri="{FF2B5EF4-FFF2-40B4-BE49-F238E27FC236}">
                <a16:creationId xmlns:a16="http://schemas.microsoft.com/office/drawing/2014/main" id="{05D7D9DA-0D15-4A09-9035-C5EFF400295A}"/>
              </a:ext>
            </a:extLst>
          </p:cNvPr>
          <p:cNvSpPr>
            <a:spLocks noGrp="1"/>
          </p:cNvSpPr>
          <p:nvPr>
            <p:ph type="sldNum" sz="quarter" idx="12"/>
          </p:nvPr>
        </p:nvSpPr>
        <p:spPr>
          <a:xfrm>
            <a:off x="8752289" y="6492875"/>
            <a:ext cx="2743200" cy="365125"/>
          </a:xfrm>
        </p:spPr>
        <p:txBody>
          <a:bodyPr/>
          <a:lstStyle/>
          <a:p>
            <a:r>
              <a:rPr lang="en-US" sz="1800" b="1"/>
              <a:t>14</a:t>
            </a:r>
            <a:endParaRPr lang="en-US" sz="1800">
              <a:cs typeface="Calibri" panose="020F0502020204030204"/>
            </a:endParaRPr>
          </a:p>
        </p:txBody>
      </p:sp>
      <p:pic>
        <p:nvPicPr>
          <p:cNvPr id="8" name="Picture 7" descr="Graphical user interface, application&#10;&#10;Description automatically generated">
            <a:extLst>
              <a:ext uri="{FF2B5EF4-FFF2-40B4-BE49-F238E27FC236}">
                <a16:creationId xmlns:a16="http://schemas.microsoft.com/office/drawing/2014/main" id="{56C25118-C8C2-46C1-B358-AF68BC4C9C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3380" y="1792664"/>
            <a:ext cx="3825240" cy="4107180"/>
          </a:xfrm>
          <a:prstGeom prst="rect">
            <a:avLst/>
          </a:prstGeom>
          <a:ln>
            <a:solidFill>
              <a:schemeClr val="tx1"/>
            </a:solidFill>
          </a:ln>
        </p:spPr>
      </p:pic>
      <p:pic>
        <p:nvPicPr>
          <p:cNvPr id="10" name="Picture 9" descr="Graphical user interface, application&#10;&#10;Description automatically generated">
            <a:extLst>
              <a:ext uri="{FF2B5EF4-FFF2-40B4-BE49-F238E27FC236}">
                <a16:creationId xmlns:a16="http://schemas.microsoft.com/office/drawing/2014/main" id="{21167DEB-8980-486A-94D4-45806CE20A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7955" y="1792664"/>
            <a:ext cx="3825240" cy="4107180"/>
          </a:xfrm>
          <a:prstGeom prst="rect">
            <a:avLst/>
          </a:prstGeom>
          <a:ln>
            <a:solidFill>
              <a:schemeClr val="tx1"/>
            </a:solidFill>
          </a:ln>
        </p:spPr>
      </p:pic>
      <p:sp>
        <p:nvSpPr>
          <p:cNvPr id="7" name="TextBox 6">
            <a:extLst>
              <a:ext uri="{FF2B5EF4-FFF2-40B4-BE49-F238E27FC236}">
                <a16:creationId xmlns:a16="http://schemas.microsoft.com/office/drawing/2014/main" id="{3F840D26-CF3D-4333-9A2D-15003E6F5C6E}"/>
              </a:ext>
            </a:extLst>
          </p:cNvPr>
          <p:cNvSpPr txBox="1"/>
          <p:nvPr/>
        </p:nvSpPr>
        <p:spPr>
          <a:xfrm>
            <a:off x="310706" y="5943431"/>
            <a:ext cx="3564781"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13: New User Sign Up GUI</a:t>
            </a:r>
          </a:p>
        </p:txBody>
      </p:sp>
      <p:sp>
        <p:nvSpPr>
          <p:cNvPr id="9" name="TextBox 8">
            <a:extLst>
              <a:ext uri="{FF2B5EF4-FFF2-40B4-BE49-F238E27FC236}">
                <a16:creationId xmlns:a16="http://schemas.microsoft.com/office/drawing/2014/main" id="{7ADF773B-101D-4162-BCB3-6503C3D2982B}"/>
              </a:ext>
            </a:extLst>
          </p:cNvPr>
          <p:cNvSpPr txBox="1"/>
          <p:nvPr/>
        </p:nvSpPr>
        <p:spPr>
          <a:xfrm>
            <a:off x="3934178" y="5905152"/>
            <a:ext cx="4323643" cy="646331"/>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14: Account Exists Warning Message during New User Sign Up GUI</a:t>
            </a:r>
          </a:p>
        </p:txBody>
      </p:sp>
      <p:sp>
        <p:nvSpPr>
          <p:cNvPr id="11" name="TextBox 10">
            <a:extLst>
              <a:ext uri="{FF2B5EF4-FFF2-40B4-BE49-F238E27FC236}">
                <a16:creationId xmlns:a16="http://schemas.microsoft.com/office/drawing/2014/main" id="{ECC99DA7-0D01-4B5C-BF0B-3B1BC1BBA18A}"/>
              </a:ext>
            </a:extLst>
          </p:cNvPr>
          <p:cNvSpPr txBox="1"/>
          <p:nvPr/>
        </p:nvSpPr>
        <p:spPr>
          <a:xfrm>
            <a:off x="8450121" y="5905152"/>
            <a:ext cx="3347535" cy="646331"/>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15: Password Length not met Warning Screen GUI</a:t>
            </a:r>
          </a:p>
        </p:txBody>
      </p:sp>
    </p:spTree>
    <p:extLst>
      <p:ext uri="{BB962C8B-B14F-4D97-AF65-F5344CB8AC3E}">
        <p14:creationId xmlns:p14="http://schemas.microsoft.com/office/powerpoint/2010/main" val="1593732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775C5-9AA5-4C9F-8672-A35B621FF713}"/>
              </a:ext>
            </a:extLst>
          </p:cNvPr>
          <p:cNvSpPr>
            <a:spLocks noGrp="1"/>
          </p:cNvSpPr>
          <p:nvPr>
            <p:ph type="title"/>
          </p:nvPr>
        </p:nvSpPr>
        <p:spPr>
          <a:xfrm>
            <a:off x="0" y="365125"/>
            <a:ext cx="12192000" cy="1325563"/>
          </a:xfrm>
        </p:spPr>
        <p:txBody>
          <a:bodyPr/>
          <a:lstStyle/>
          <a:p>
            <a:r>
              <a:rPr lang="en-US" b="1">
                <a:latin typeface="Arial" panose="020B0604020202020204" pitchFamily="34" charset="0"/>
                <a:cs typeface="Arial" panose="020B0604020202020204" pitchFamily="34" charset="0"/>
              </a:rPr>
              <a:t>User Login, Warning Message, &amp; User Menu</a:t>
            </a:r>
          </a:p>
        </p:txBody>
      </p:sp>
      <p:pic>
        <p:nvPicPr>
          <p:cNvPr id="6" name="Content Placeholder 5" descr="Graphical user interface, application, Teams&#10;&#10;Description automatically generated">
            <a:extLst>
              <a:ext uri="{FF2B5EF4-FFF2-40B4-BE49-F238E27FC236}">
                <a16:creationId xmlns:a16="http://schemas.microsoft.com/office/drawing/2014/main" id="{1F6957B5-5243-440C-BC65-1ED8DBD49C6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419" y="2053590"/>
            <a:ext cx="3825240" cy="4107180"/>
          </a:xfrm>
          <a:ln>
            <a:solidFill>
              <a:schemeClr val="tx1"/>
            </a:solidFill>
          </a:ln>
        </p:spPr>
      </p:pic>
      <p:sp>
        <p:nvSpPr>
          <p:cNvPr id="4" name="Slide Number Placeholder 3">
            <a:extLst>
              <a:ext uri="{FF2B5EF4-FFF2-40B4-BE49-F238E27FC236}">
                <a16:creationId xmlns:a16="http://schemas.microsoft.com/office/drawing/2014/main" id="{EC64599A-0DB1-4305-847F-4014B9075142}"/>
              </a:ext>
            </a:extLst>
          </p:cNvPr>
          <p:cNvSpPr>
            <a:spLocks noGrp="1"/>
          </p:cNvSpPr>
          <p:nvPr>
            <p:ph type="sldNum" sz="quarter" idx="12"/>
          </p:nvPr>
        </p:nvSpPr>
        <p:spPr>
          <a:xfrm>
            <a:off x="8813191" y="6492875"/>
            <a:ext cx="2743200" cy="365125"/>
          </a:xfrm>
        </p:spPr>
        <p:txBody>
          <a:bodyPr/>
          <a:lstStyle/>
          <a:p>
            <a:r>
              <a:rPr lang="en-US" sz="1800" b="1"/>
              <a:t>15</a:t>
            </a:r>
          </a:p>
        </p:txBody>
      </p:sp>
      <p:pic>
        <p:nvPicPr>
          <p:cNvPr id="8" name="Picture 7" descr="Diagram&#10;&#10;Description automatically generated">
            <a:extLst>
              <a:ext uri="{FF2B5EF4-FFF2-40B4-BE49-F238E27FC236}">
                <a16:creationId xmlns:a16="http://schemas.microsoft.com/office/drawing/2014/main" id="{420147DC-7B10-4D43-94C2-13EDA354C9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9580" y="2053590"/>
            <a:ext cx="3825240" cy="4107180"/>
          </a:xfrm>
          <a:prstGeom prst="rect">
            <a:avLst/>
          </a:prstGeom>
          <a:ln>
            <a:solidFill>
              <a:schemeClr val="tx1"/>
            </a:solidFill>
          </a:ln>
        </p:spPr>
      </p:pic>
      <p:pic>
        <p:nvPicPr>
          <p:cNvPr id="12" name="Picture 11" descr="Graphical user interface, application, Teams&#10;&#10;Description automatically generated">
            <a:extLst>
              <a:ext uri="{FF2B5EF4-FFF2-40B4-BE49-F238E27FC236}">
                <a16:creationId xmlns:a16="http://schemas.microsoft.com/office/drawing/2014/main" id="{D99DF7C3-65ED-4E85-80E9-9EFDCC7E48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97999" y="2053590"/>
            <a:ext cx="3825240" cy="4107180"/>
          </a:xfrm>
          <a:prstGeom prst="rect">
            <a:avLst/>
          </a:prstGeom>
          <a:ln>
            <a:solidFill>
              <a:schemeClr val="tx1"/>
            </a:solidFill>
          </a:ln>
        </p:spPr>
      </p:pic>
      <p:sp>
        <p:nvSpPr>
          <p:cNvPr id="7" name="TextBox 6">
            <a:extLst>
              <a:ext uri="{FF2B5EF4-FFF2-40B4-BE49-F238E27FC236}">
                <a16:creationId xmlns:a16="http://schemas.microsoft.com/office/drawing/2014/main" id="{2495ED10-3529-4880-AB94-815B450580D6}"/>
              </a:ext>
            </a:extLst>
          </p:cNvPr>
          <p:cNvSpPr txBox="1"/>
          <p:nvPr/>
        </p:nvSpPr>
        <p:spPr>
          <a:xfrm>
            <a:off x="256648" y="6236370"/>
            <a:ext cx="3564781"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16: User Login GUI</a:t>
            </a:r>
          </a:p>
        </p:txBody>
      </p:sp>
      <p:sp>
        <p:nvSpPr>
          <p:cNvPr id="9" name="TextBox 8">
            <a:extLst>
              <a:ext uri="{FF2B5EF4-FFF2-40B4-BE49-F238E27FC236}">
                <a16:creationId xmlns:a16="http://schemas.microsoft.com/office/drawing/2014/main" id="{DE974758-991F-46D7-A3CD-E9CB4DFC4198}"/>
              </a:ext>
            </a:extLst>
          </p:cNvPr>
          <p:cNvSpPr txBox="1"/>
          <p:nvPr/>
        </p:nvSpPr>
        <p:spPr>
          <a:xfrm>
            <a:off x="4228228" y="6169709"/>
            <a:ext cx="3564781" cy="646331"/>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17: Wrong Username or Password Warning Screen GUI</a:t>
            </a:r>
          </a:p>
        </p:txBody>
      </p:sp>
      <p:sp>
        <p:nvSpPr>
          <p:cNvPr id="10" name="TextBox 9">
            <a:extLst>
              <a:ext uri="{FF2B5EF4-FFF2-40B4-BE49-F238E27FC236}">
                <a16:creationId xmlns:a16="http://schemas.microsoft.com/office/drawing/2014/main" id="{C8131291-C383-480D-838E-2182A0EBC62C}"/>
              </a:ext>
            </a:extLst>
          </p:cNvPr>
          <p:cNvSpPr txBox="1"/>
          <p:nvPr/>
        </p:nvSpPr>
        <p:spPr>
          <a:xfrm>
            <a:off x="8199809" y="6236370"/>
            <a:ext cx="3564781"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18: User Menu GUI</a:t>
            </a:r>
          </a:p>
        </p:txBody>
      </p:sp>
    </p:spTree>
    <p:extLst>
      <p:ext uri="{BB962C8B-B14F-4D97-AF65-F5344CB8AC3E}">
        <p14:creationId xmlns:p14="http://schemas.microsoft.com/office/powerpoint/2010/main" val="3021861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1B9D3-398A-4CBF-8F23-2D58D80D0582}"/>
              </a:ext>
            </a:extLst>
          </p:cNvPr>
          <p:cNvSpPr>
            <a:spLocks noGrp="1"/>
          </p:cNvSpPr>
          <p:nvPr>
            <p:ph type="title"/>
          </p:nvPr>
        </p:nvSpPr>
        <p:spPr>
          <a:xfrm>
            <a:off x="103695" y="365125"/>
            <a:ext cx="11862692" cy="1325563"/>
          </a:xfrm>
        </p:spPr>
        <p:txBody>
          <a:bodyPr/>
          <a:lstStyle/>
          <a:p>
            <a:pPr algn="ctr"/>
            <a:r>
              <a:rPr lang="en-US" b="1">
                <a:latin typeface="Arial" panose="020B0604020202020204" pitchFamily="34" charset="0"/>
                <a:cs typeface="Arial" panose="020B0604020202020204" pitchFamily="34" charset="0"/>
              </a:rPr>
              <a:t>Calendar, Month &amp; Year Search w/ Result</a:t>
            </a:r>
          </a:p>
        </p:txBody>
      </p:sp>
      <p:pic>
        <p:nvPicPr>
          <p:cNvPr id="6" name="Content Placeholder 5" descr="Graphical user interface, application&#10;&#10;Description automatically generated">
            <a:extLst>
              <a:ext uri="{FF2B5EF4-FFF2-40B4-BE49-F238E27FC236}">
                <a16:creationId xmlns:a16="http://schemas.microsoft.com/office/drawing/2014/main" id="{19B35369-AF97-4F33-8B6D-E78B9559500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06826" y="1893266"/>
            <a:ext cx="3825240" cy="4107180"/>
          </a:xfrm>
          <a:ln>
            <a:solidFill>
              <a:schemeClr val="tx1"/>
            </a:solidFill>
          </a:ln>
        </p:spPr>
      </p:pic>
      <p:sp>
        <p:nvSpPr>
          <p:cNvPr id="4" name="Slide Number Placeholder 3">
            <a:extLst>
              <a:ext uri="{FF2B5EF4-FFF2-40B4-BE49-F238E27FC236}">
                <a16:creationId xmlns:a16="http://schemas.microsoft.com/office/drawing/2014/main" id="{03886AAD-D34A-43E3-B38D-3EC9E064F41D}"/>
              </a:ext>
            </a:extLst>
          </p:cNvPr>
          <p:cNvSpPr>
            <a:spLocks noGrp="1"/>
          </p:cNvSpPr>
          <p:nvPr>
            <p:ph type="sldNum" sz="quarter" idx="12"/>
          </p:nvPr>
        </p:nvSpPr>
        <p:spPr>
          <a:xfrm>
            <a:off x="8971980" y="6522563"/>
            <a:ext cx="2743200" cy="365125"/>
          </a:xfrm>
        </p:spPr>
        <p:txBody>
          <a:bodyPr/>
          <a:lstStyle/>
          <a:p>
            <a:r>
              <a:rPr lang="en-US" sz="1800" b="1"/>
              <a:t>16</a:t>
            </a:r>
            <a:endParaRPr lang="en-US" b="1"/>
          </a:p>
        </p:txBody>
      </p:sp>
      <p:pic>
        <p:nvPicPr>
          <p:cNvPr id="8" name="Picture 7" descr="Calendar&#10;&#10;Description automatically generated">
            <a:extLst>
              <a:ext uri="{FF2B5EF4-FFF2-40B4-BE49-F238E27FC236}">
                <a16:creationId xmlns:a16="http://schemas.microsoft.com/office/drawing/2014/main" id="{4A3C218D-8A2C-4C7A-A63C-85839C7D44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0426" y="1893266"/>
            <a:ext cx="3825240" cy="4107180"/>
          </a:xfrm>
          <a:prstGeom prst="rect">
            <a:avLst/>
          </a:prstGeom>
          <a:ln>
            <a:solidFill>
              <a:schemeClr val="tx1"/>
            </a:solidFill>
          </a:ln>
        </p:spPr>
      </p:pic>
      <p:pic>
        <p:nvPicPr>
          <p:cNvPr id="12" name="Picture 11" descr="Calendar&#10;&#10;Description automatically generated">
            <a:extLst>
              <a:ext uri="{FF2B5EF4-FFF2-40B4-BE49-F238E27FC236}">
                <a16:creationId xmlns:a16="http://schemas.microsoft.com/office/drawing/2014/main" id="{863A51B8-0984-490E-9B4E-97F308DEFC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227" y="1893266"/>
            <a:ext cx="3825240" cy="4107180"/>
          </a:xfrm>
          <a:prstGeom prst="rect">
            <a:avLst/>
          </a:prstGeom>
          <a:ln>
            <a:solidFill>
              <a:schemeClr val="tx1"/>
            </a:solidFill>
          </a:ln>
        </p:spPr>
      </p:pic>
      <p:sp>
        <p:nvSpPr>
          <p:cNvPr id="7" name="TextBox 6">
            <a:extLst>
              <a:ext uri="{FF2B5EF4-FFF2-40B4-BE49-F238E27FC236}">
                <a16:creationId xmlns:a16="http://schemas.microsoft.com/office/drawing/2014/main" id="{67C5DF44-AEB2-48E8-96BD-694DA5DABD87}"/>
              </a:ext>
            </a:extLst>
          </p:cNvPr>
          <p:cNvSpPr txBox="1"/>
          <p:nvPr/>
        </p:nvSpPr>
        <p:spPr>
          <a:xfrm>
            <a:off x="103695" y="6106951"/>
            <a:ext cx="4064304" cy="646331"/>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19: Day and Month Calendar View GUI</a:t>
            </a:r>
          </a:p>
        </p:txBody>
      </p:sp>
      <p:sp>
        <p:nvSpPr>
          <p:cNvPr id="9" name="TextBox 8">
            <a:extLst>
              <a:ext uri="{FF2B5EF4-FFF2-40B4-BE49-F238E27FC236}">
                <a16:creationId xmlns:a16="http://schemas.microsoft.com/office/drawing/2014/main" id="{99099AC6-53BA-4BD2-AE6B-8AD3A61E4C02}"/>
              </a:ext>
            </a:extLst>
          </p:cNvPr>
          <p:cNvSpPr txBox="1"/>
          <p:nvPr/>
        </p:nvSpPr>
        <p:spPr>
          <a:xfrm>
            <a:off x="4278402" y="6102975"/>
            <a:ext cx="3682087" cy="646331"/>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20: Search for Month &amp; Year GUI</a:t>
            </a:r>
          </a:p>
        </p:txBody>
      </p:sp>
      <p:sp>
        <p:nvSpPr>
          <p:cNvPr id="10" name="TextBox 9">
            <a:extLst>
              <a:ext uri="{FF2B5EF4-FFF2-40B4-BE49-F238E27FC236}">
                <a16:creationId xmlns:a16="http://schemas.microsoft.com/office/drawing/2014/main" id="{71896408-3A03-4B9A-9522-4D9911F3BDF7}"/>
              </a:ext>
            </a:extLst>
          </p:cNvPr>
          <p:cNvSpPr txBox="1"/>
          <p:nvPr/>
        </p:nvSpPr>
        <p:spPr>
          <a:xfrm>
            <a:off x="8070894" y="6102975"/>
            <a:ext cx="4064304" cy="646331"/>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21: Result of the Month &amp; Year Search GUI</a:t>
            </a:r>
          </a:p>
        </p:txBody>
      </p:sp>
    </p:spTree>
    <p:extLst>
      <p:ext uri="{BB962C8B-B14F-4D97-AF65-F5344CB8AC3E}">
        <p14:creationId xmlns:p14="http://schemas.microsoft.com/office/powerpoint/2010/main" val="3573308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72D96-A22E-4D61-8630-6370AD8F914C}"/>
              </a:ext>
            </a:extLst>
          </p:cNvPr>
          <p:cNvSpPr>
            <a:spLocks noGrp="1"/>
          </p:cNvSpPr>
          <p:nvPr>
            <p:ph type="title"/>
          </p:nvPr>
        </p:nvSpPr>
        <p:spPr/>
        <p:txBody>
          <a:bodyPr/>
          <a:lstStyle/>
          <a:p>
            <a:pPr algn="ctr"/>
            <a:r>
              <a:rPr lang="en-US" b="1">
                <a:latin typeface="Arial" panose="020B0604020202020204" pitchFamily="34" charset="0"/>
                <a:cs typeface="Arial" panose="020B0604020202020204" pitchFamily="34" charset="0"/>
              </a:rPr>
              <a:t>Create New Task Page with Help Menu</a:t>
            </a:r>
          </a:p>
        </p:txBody>
      </p:sp>
      <p:pic>
        <p:nvPicPr>
          <p:cNvPr id="6" name="Content Placeholder 5" descr="Graphical user interface, application&#10;&#10;Description automatically generated">
            <a:extLst>
              <a:ext uri="{FF2B5EF4-FFF2-40B4-BE49-F238E27FC236}">
                <a16:creationId xmlns:a16="http://schemas.microsoft.com/office/drawing/2014/main" id="{5A6D4244-6FFE-4B32-B1C0-D3ECAC39C8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73189" y="1904224"/>
            <a:ext cx="4274820" cy="4107180"/>
          </a:xfrm>
          <a:ln>
            <a:solidFill>
              <a:schemeClr val="tx1"/>
            </a:solidFill>
          </a:ln>
        </p:spPr>
      </p:pic>
      <p:sp>
        <p:nvSpPr>
          <p:cNvPr id="4" name="Slide Number Placeholder 3">
            <a:extLst>
              <a:ext uri="{FF2B5EF4-FFF2-40B4-BE49-F238E27FC236}">
                <a16:creationId xmlns:a16="http://schemas.microsoft.com/office/drawing/2014/main" id="{D5BD011F-6ACC-49EC-AAA1-F7C0B41BA889}"/>
              </a:ext>
            </a:extLst>
          </p:cNvPr>
          <p:cNvSpPr>
            <a:spLocks noGrp="1"/>
          </p:cNvSpPr>
          <p:nvPr>
            <p:ph type="sldNum" sz="quarter" idx="12"/>
          </p:nvPr>
        </p:nvSpPr>
        <p:spPr/>
        <p:txBody>
          <a:bodyPr/>
          <a:lstStyle/>
          <a:p>
            <a:r>
              <a:rPr lang="en-US" sz="1800" b="1"/>
              <a:t>17</a:t>
            </a:r>
            <a:endParaRPr lang="en-US" b="1"/>
          </a:p>
        </p:txBody>
      </p:sp>
      <p:pic>
        <p:nvPicPr>
          <p:cNvPr id="10" name="Picture 9" descr="Graphical user interface, application, Word&#10;&#10;Description automatically generated">
            <a:extLst>
              <a:ext uri="{FF2B5EF4-FFF2-40B4-BE49-F238E27FC236}">
                <a16:creationId xmlns:a16="http://schemas.microsoft.com/office/drawing/2014/main" id="{2747FD32-1ECA-4AEB-90BA-8BFEBD4B03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3991" y="1904224"/>
            <a:ext cx="4274820" cy="4107180"/>
          </a:xfrm>
          <a:prstGeom prst="rect">
            <a:avLst/>
          </a:prstGeom>
          <a:ln>
            <a:solidFill>
              <a:schemeClr val="tx1"/>
            </a:solidFill>
          </a:ln>
        </p:spPr>
      </p:pic>
      <p:sp>
        <p:nvSpPr>
          <p:cNvPr id="7" name="TextBox 6">
            <a:extLst>
              <a:ext uri="{FF2B5EF4-FFF2-40B4-BE49-F238E27FC236}">
                <a16:creationId xmlns:a16="http://schemas.microsoft.com/office/drawing/2014/main" id="{449EDBBC-1ED7-4FA3-8EBC-1B2546CAA320}"/>
              </a:ext>
            </a:extLst>
          </p:cNvPr>
          <p:cNvSpPr txBox="1"/>
          <p:nvPr/>
        </p:nvSpPr>
        <p:spPr>
          <a:xfrm>
            <a:off x="1913975" y="6169580"/>
            <a:ext cx="3334852"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22: Create New Task GUI</a:t>
            </a:r>
          </a:p>
        </p:txBody>
      </p:sp>
      <p:sp>
        <p:nvSpPr>
          <p:cNvPr id="8" name="TextBox 7">
            <a:extLst>
              <a:ext uri="{FF2B5EF4-FFF2-40B4-BE49-F238E27FC236}">
                <a16:creationId xmlns:a16="http://schemas.microsoft.com/office/drawing/2014/main" id="{4FA20C2C-9A98-4116-9B01-AD95B3F83CA2}"/>
              </a:ext>
            </a:extLst>
          </p:cNvPr>
          <p:cNvSpPr txBox="1"/>
          <p:nvPr/>
        </p:nvSpPr>
        <p:spPr>
          <a:xfrm>
            <a:off x="6578447" y="6169580"/>
            <a:ext cx="4064304"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23: Create Task Information GUI</a:t>
            </a:r>
          </a:p>
        </p:txBody>
      </p:sp>
    </p:spTree>
    <p:extLst>
      <p:ext uri="{BB962C8B-B14F-4D97-AF65-F5344CB8AC3E}">
        <p14:creationId xmlns:p14="http://schemas.microsoft.com/office/powerpoint/2010/main" val="2700944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78B0-FA5F-4C74-B172-92D1EFCB7098}"/>
              </a:ext>
            </a:extLst>
          </p:cNvPr>
          <p:cNvSpPr>
            <a:spLocks noGrp="1"/>
          </p:cNvSpPr>
          <p:nvPr>
            <p:ph type="title"/>
          </p:nvPr>
        </p:nvSpPr>
        <p:spPr/>
        <p:txBody>
          <a:bodyPr/>
          <a:lstStyle/>
          <a:p>
            <a:pPr algn="ctr"/>
            <a:r>
              <a:rPr lang="en-US" b="1">
                <a:latin typeface="Arial" panose="020B0604020202020204" pitchFamily="34" charset="0"/>
                <a:cs typeface="Arial" panose="020B0604020202020204" pitchFamily="34" charset="0"/>
              </a:rPr>
              <a:t>Search for Task Page with Help Menu</a:t>
            </a:r>
          </a:p>
        </p:txBody>
      </p:sp>
      <p:pic>
        <p:nvPicPr>
          <p:cNvPr id="6" name="Content Placeholder 5" descr="Graphical user interface&#10;&#10;Description automatically generated">
            <a:extLst>
              <a:ext uri="{FF2B5EF4-FFF2-40B4-BE49-F238E27FC236}">
                <a16:creationId xmlns:a16="http://schemas.microsoft.com/office/drawing/2014/main" id="{80270BF1-1542-4FC3-B9DE-0F9AAC568FF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34244" y="1969929"/>
            <a:ext cx="4274820" cy="4107180"/>
          </a:xfrm>
          <a:ln>
            <a:solidFill>
              <a:schemeClr val="tx1"/>
            </a:solidFill>
          </a:ln>
        </p:spPr>
      </p:pic>
      <p:sp>
        <p:nvSpPr>
          <p:cNvPr id="4" name="Slide Number Placeholder 3">
            <a:extLst>
              <a:ext uri="{FF2B5EF4-FFF2-40B4-BE49-F238E27FC236}">
                <a16:creationId xmlns:a16="http://schemas.microsoft.com/office/drawing/2014/main" id="{A4C9F6C3-D099-47D5-A3E7-F11BA13D6846}"/>
              </a:ext>
            </a:extLst>
          </p:cNvPr>
          <p:cNvSpPr>
            <a:spLocks noGrp="1"/>
          </p:cNvSpPr>
          <p:nvPr>
            <p:ph type="sldNum" sz="quarter" idx="12"/>
          </p:nvPr>
        </p:nvSpPr>
        <p:spPr/>
        <p:txBody>
          <a:bodyPr/>
          <a:lstStyle/>
          <a:p>
            <a:r>
              <a:rPr lang="en-US" sz="1800" b="1">
                <a:cs typeface="Calibri"/>
              </a:rPr>
              <a:t>18</a:t>
            </a:r>
          </a:p>
        </p:txBody>
      </p:sp>
      <p:pic>
        <p:nvPicPr>
          <p:cNvPr id="8" name="Picture 7" descr="Graphical user interface, application, Word&#10;&#10;Description automatically generated">
            <a:extLst>
              <a:ext uri="{FF2B5EF4-FFF2-40B4-BE49-F238E27FC236}">
                <a16:creationId xmlns:a16="http://schemas.microsoft.com/office/drawing/2014/main" id="{F51EC2FC-853A-4F27-AE32-AC7206E2C1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4462" y="1969929"/>
            <a:ext cx="4274820" cy="4107180"/>
          </a:xfrm>
          <a:prstGeom prst="rect">
            <a:avLst/>
          </a:prstGeom>
          <a:ln>
            <a:solidFill>
              <a:schemeClr val="tx1"/>
            </a:solidFill>
          </a:ln>
        </p:spPr>
      </p:pic>
      <p:sp>
        <p:nvSpPr>
          <p:cNvPr id="7" name="TextBox 6">
            <a:extLst>
              <a:ext uri="{FF2B5EF4-FFF2-40B4-BE49-F238E27FC236}">
                <a16:creationId xmlns:a16="http://schemas.microsoft.com/office/drawing/2014/main" id="{2FFB5655-DE87-4BEA-9305-E30CB1B42F85}"/>
              </a:ext>
            </a:extLst>
          </p:cNvPr>
          <p:cNvSpPr txBox="1"/>
          <p:nvPr/>
        </p:nvSpPr>
        <p:spPr>
          <a:xfrm>
            <a:off x="6269720" y="6170806"/>
            <a:ext cx="4064304"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25: Search Options GUI</a:t>
            </a:r>
          </a:p>
        </p:txBody>
      </p:sp>
      <p:sp>
        <p:nvSpPr>
          <p:cNvPr id="9" name="TextBox 8">
            <a:extLst>
              <a:ext uri="{FF2B5EF4-FFF2-40B4-BE49-F238E27FC236}">
                <a16:creationId xmlns:a16="http://schemas.microsoft.com/office/drawing/2014/main" id="{94D4DCBA-F9BF-440D-B86D-E5349138489A}"/>
              </a:ext>
            </a:extLst>
          </p:cNvPr>
          <p:cNvSpPr txBox="1"/>
          <p:nvPr/>
        </p:nvSpPr>
        <p:spPr>
          <a:xfrm>
            <a:off x="1343704" y="6169580"/>
            <a:ext cx="4064304"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24: Search for Tasks GUI</a:t>
            </a:r>
          </a:p>
        </p:txBody>
      </p:sp>
    </p:spTree>
    <p:extLst>
      <p:ext uri="{BB962C8B-B14F-4D97-AF65-F5344CB8AC3E}">
        <p14:creationId xmlns:p14="http://schemas.microsoft.com/office/powerpoint/2010/main" val="1304346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5AAF-4D07-4F39-91BE-111C793C8062}"/>
              </a:ext>
            </a:extLst>
          </p:cNvPr>
          <p:cNvSpPr>
            <a:spLocks noGrp="1"/>
          </p:cNvSpPr>
          <p:nvPr>
            <p:ph type="title"/>
          </p:nvPr>
        </p:nvSpPr>
        <p:spPr>
          <a:xfrm>
            <a:off x="838200" y="0"/>
            <a:ext cx="10515600" cy="879105"/>
          </a:xfrm>
        </p:spPr>
        <p:txBody>
          <a:bodyPr>
            <a:normAutofit/>
          </a:bodyPr>
          <a:lstStyle/>
          <a:p>
            <a:pPr algn="ctr"/>
            <a:r>
              <a:rPr lang="en-US" b="1">
                <a:latin typeface="Arial"/>
                <a:cs typeface="Calibri Light"/>
              </a:rPr>
              <a:t>Team Members &amp; Roles</a:t>
            </a:r>
          </a:p>
        </p:txBody>
      </p:sp>
      <p:sp>
        <p:nvSpPr>
          <p:cNvPr id="3" name="Content Placeholder 2">
            <a:extLst>
              <a:ext uri="{FF2B5EF4-FFF2-40B4-BE49-F238E27FC236}">
                <a16:creationId xmlns:a16="http://schemas.microsoft.com/office/drawing/2014/main" id="{FC128248-315A-454F-A237-D423786702DD}"/>
              </a:ext>
            </a:extLst>
          </p:cNvPr>
          <p:cNvSpPr>
            <a:spLocks noGrp="1"/>
          </p:cNvSpPr>
          <p:nvPr>
            <p:ph idx="1"/>
          </p:nvPr>
        </p:nvSpPr>
        <p:spPr>
          <a:xfrm>
            <a:off x="305313" y="657328"/>
            <a:ext cx="11581374" cy="6064148"/>
          </a:xfrm>
        </p:spPr>
        <p:txBody>
          <a:bodyPr vert="horz" lIns="91440" tIns="45720" rIns="91440" bIns="45720" rtlCol="0" anchor="t">
            <a:noAutofit/>
          </a:bodyPr>
          <a:lstStyle/>
          <a:p>
            <a:r>
              <a:rPr lang="en-US" sz="1600" b="1">
                <a:latin typeface="Arial" panose="020B0604020202020204" pitchFamily="34" charset="0"/>
                <a:ea typeface="+mn-lt"/>
                <a:cs typeface="Arial" panose="020B0604020202020204" pitchFamily="34" charset="0"/>
              </a:rPr>
              <a:t>Team Name</a:t>
            </a:r>
          </a:p>
          <a:p>
            <a:pPr marL="457200" lvl="1" indent="0">
              <a:buNone/>
            </a:pPr>
            <a:r>
              <a:rPr lang="en-US" sz="1600">
                <a:latin typeface="Arial" panose="020B0604020202020204" pitchFamily="34" charset="0"/>
                <a:ea typeface="+mn-lt"/>
                <a:cs typeface="Arial" panose="020B0604020202020204" pitchFamily="34" charset="0"/>
              </a:rPr>
              <a:t>WORA</a:t>
            </a:r>
            <a:br>
              <a:rPr lang="en-US" sz="1600">
                <a:latin typeface="Arial" panose="020B0604020202020204" pitchFamily="34" charset="0"/>
                <a:ea typeface="+mn-lt"/>
                <a:cs typeface="Arial" panose="020B0604020202020204" pitchFamily="34" charset="0"/>
              </a:rPr>
            </a:br>
            <a:endParaRPr lang="en-US" sz="1600">
              <a:latin typeface="Arial" panose="020B0604020202020204" pitchFamily="34" charset="0"/>
              <a:ea typeface="+mn-lt"/>
              <a:cs typeface="Arial" panose="020B0604020202020204" pitchFamily="34" charset="0"/>
            </a:endParaRPr>
          </a:p>
          <a:p>
            <a:r>
              <a:rPr lang="en-US" sz="1600" b="1">
                <a:latin typeface="Arial" panose="020B0604020202020204" pitchFamily="34" charset="0"/>
                <a:ea typeface="+mn-lt"/>
                <a:cs typeface="Arial" panose="020B0604020202020204" pitchFamily="34" charset="0"/>
              </a:rPr>
              <a:t>Team Members</a:t>
            </a:r>
          </a:p>
          <a:p>
            <a:pPr marL="914400" lvl="1" indent="-457200">
              <a:buFont typeface="+mj-lt"/>
              <a:buAutoNum type="arabicPeriod"/>
            </a:pPr>
            <a:r>
              <a:rPr lang="en-US" sz="1600">
                <a:latin typeface="Arial" panose="020B0604020202020204" pitchFamily="34" charset="0"/>
                <a:ea typeface="+mn-lt"/>
                <a:cs typeface="Arial" panose="020B0604020202020204" pitchFamily="34" charset="0"/>
              </a:rPr>
              <a:t>Ahmed Muntasir Hossain 			ahoss1@unh.newhaven.edu (Team Head)</a:t>
            </a:r>
            <a:endParaRPr lang="en-US" sz="1600">
              <a:latin typeface="Arial" panose="020B0604020202020204" pitchFamily="34" charset="0"/>
              <a:cs typeface="Arial" panose="020B0604020202020204" pitchFamily="34" charset="0"/>
            </a:endParaRPr>
          </a:p>
          <a:p>
            <a:pPr marL="914400" lvl="1" indent="-457200">
              <a:buFont typeface="+mj-lt"/>
              <a:buAutoNum type="arabicPeriod"/>
            </a:pPr>
            <a:r>
              <a:rPr lang="en-US" sz="1600">
                <a:latin typeface="Arial" panose="020B0604020202020204" pitchFamily="34" charset="0"/>
                <a:ea typeface="+mn-lt"/>
                <a:cs typeface="Arial" panose="020B0604020202020204" pitchFamily="34" charset="0"/>
              </a:rPr>
              <a:t>Emily R. Carlow 				ecarl3@unh.newhaven.edu (Team Member) </a:t>
            </a:r>
            <a:endParaRPr lang="en-US" sz="1600">
              <a:latin typeface="Arial" panose="020B0604020202020204" pitchFamily="34" charset="0"/>
              <a:cs typeface="Arial" panose="020B0604020202020204" pitchFamily="34" charset="0"/>
            </a:endParaRPr>
          </a:p>
          <a:p>
            <a:pPr marL="914400" lvl="1" indent="-457200">
              <a:buFont typeface="+mj-lt"/>
              <a:buAutoNum type="arabicPeriod"/>
            </a:pPr>
            <a:r>
              <a:rPr lang="en-US" sz="1600">
                <a:latin typeface="Arial" panose="020B0604020202020204" pitchFamily="34" charset="0"/>
                <a:ea typeface="+mn-lt"/>
                <a:cs typeface="Arial" panose="020B0604020202020204" pitchFamily="34" charset="0"/>
              </a:rPr>
              <a:t>Jake E. Sullivan 				jsull10@unh.newhaven.edu (Team Member)</a:t>
            </a:r>
          </a:p>
          <a:p>
            <a:pPr marL="914400" lvl="1" indent="-457200">
              <a:buFont typeface="+mj-lt"/>
              <a:buAutoNum type="arabicPeriod"/>
            </a:pPr>
            <a:r>
              <a:rPr lang="en-US" sz="1600">
                <a:latin typeface="Arial" panose="020B0604020202020204" pitchFamily="34" charset="0"/>
                <a:ea typeface="+mn-lt"/>
                <a:cs typeface="Arial" panose="020B0604020202020204" pitchFamily="34" charset="0"/>
              </a:rPr>
              <a:t>Anta R. Fall 				afall2@unh.newhaven.edu (Team Member) </a:t>
            </a:r>
          </a:p>
          <a:p>
            <a:pPr marL="914400" lvl="1" indent="-457200">
              <a:buFont typeface="+mj-lt"/>
              <a:buAutoNum type="arabicPeriod"/>
            </a:pPr>
            <a:r>
              <a:rPr lang="en-US" sz="1600">
                <a:latin typeface="Arial" panose="020B0604020202020204" pitchFamily="34" charset="0"/>
                <a:ea typeface="+mn-lt"/>
                <a:cs typeface="Arial" panose="020B0604020202020204" pitchFamily="34" charset="0"/>
              </a:rPr>
              <a:t>Nathan A. Platt 				nplat2@unh.newhaven.edu (Team Member)</a:t>
            </a:r>
            <a:br>
              <a:rPr lang="en-US" sz="1600">
                <a:latin typeface="Arial" panose="020B0604020202020204" pitchFamily="34" charset="0"/>
                <a:ea typeface="+mn-lt"/>
                <a:cs typeface="Arial" panose="020B0604020202020204" pitchFamily="34" charset="0"/>
              </a:rPr>
            </a:br>
            <a:endParaRPr lang="en-US" sz="1600">
              <a:latin typeface="Arial" panose="020B0604020202020204" pitchFamily="34" charset="0"/>
              <a:cs typeface="Arial" panose="020B0604020202020204" pitchFamily="34" charset="0"/>
            </a:endParaRPr>
          </a:p>
          <a:p>
            <a:r>
              <a:rPr lang="en-US" sz="1600" b="1">
                <a:latin typeface="Arial" panose="020B0604020202020204" pitchFamily="34" charset="0"/>
                <a:cs typeface="Arial" panose="020B0604020202020204" pitchFamily="34" charset="0"/>
              </a:rPr>
              <a:t>Roles of Team Members</a:t>
            </a:r>
          </a:p>
          <a:p>
            <a:pPr marL="0" indent="0">
              <a:buNone/>
            </a:pPr>
            <a:r>
              <a:rPr lang="en-US" sz="1600">
                <a:latin typeface="Arial" panose="020B0604020202020204" pitchFamily="34" charset="0"/>
                <a:ea typeface="+mn-lt"/>
                <a:cs typeface="Arial" panose="020B0604020202020204" pitchFamily="34" charset="0"/>
              </a:rPr>
              <a:t>Each team member contributed equally towards the following roles: </a:t>
            </a:r>
            <a:br>
              <a:rPr lang="en-US" sz="1600">
                <a:latin typeface="Arial" panose="020B0604020202020204" pitchFamily="34" charset="0"/>
                <a:ea typeface="+mn-lt"/>
                <a:cs typeface="Arial" panose="020B0604020202020204" pitchFamily="34" charset="0"/>
              </a:rPr>
            </a:br>
            <a:r>
              <a:rPr lang="en-US" sz="1600">
                <a:latin typeface="Arial" panose="020B0604020202020204" pitchFamily="34" charset="0"/>
                <a:ea typeface="+mn-lt"/>
                <a:cs typeface="Arial" panose="020B0604020202020204" pitchFamily="34" charset="0"/>
              </a:rPr>
              <a:t>Programmer, Researcher, UX/UI Designer, Report Writer, Create Task Page, Search for Tasks Page, and Calendar Page</a:t>
            </a:r>
            <a:br>
              <a:rPr lang="en-US" sz="1600">
                <a:latin typeface="Arial" panose="020B0604020202020204" pitchFamily="34" charset="0"/>
                <a:ea typeface="+mn-lt"/>
                <a:cs typeface="Arial" panose="020B0604020202020204" pitchFamily="34" charset="0"/>
              </a:rPr>
            </a:br>
            <a:br>
              <a:rPr lang="en-US" sz="1600">
                <a:latin typeface="Arial" panose="020B0604020202020204" pitchFamily="34" charset="0"/>
                <a:ea typeface="+mn-lt"/>
                <a:cs typeface="Arial" panose="020B0604020202020204" pitchFamily="34" charset="0"/>
              </a:rPr>
            </a:br>
            <a:r>
              <a:rPr lang="en-US" sz="1600">
                <a:latin typeface="Arial" panose="020B0604020202020204" pitchFamily="34" charset="0"/>
                <a:ea typeface="+mn-lt"/>
                <a:cs typeface="Arial" panose="020B0604020202020204" pitchFamily="34" charset="0"/>
              </a:rPr>
              <a:t>Specific Contributions to the Application</a:t>
            </a:r>
          </a:p>
          <a:p>
            <a:pPr marL="914400" lvl="1" indent="-457200">
              <a:buFont typeface="+mj-lt"/>
              <a:buAutoNum type="arabicPeriod"/>
            </a:pPr>
            <a:r>
              <a:rPr lang="en-US" sz="1600">
                <a:latin typeface="Arial" panose="020B0604020202020204" pitchFamily="34" charset="0"/>
                <a:ea typeface="+mn-lt"/>
                <a:cs typeface="Arial" panose="020B0604020202020204" pitchFamily="34" charset="0"/>
              </a:rPr>
              <a:t>Ahmed Muntasir Hossain: Database Administrator, User Menu, Tasks for this Week, New User List </a:t>
            </a:r>
          </a:p>
          <a:p>
            <a:pPr marL="914400" lvl="1" indent="-457200">
              <a:buFont typeface="+mj-lt"/>
              <a:buAutoNum type="arabicPeriod"/>
            </a:pPr>
            <a:r>
              <a:rPr lang="en-US" sz="1600">
                <a:latin typeface="Arial" panose="020B0604020202020204" pitchFamily="34" charset="0"/>
                <a:ea typeface="+mn-lt"/>
                <a:cs typeface="Arial" panose="020B0604020202020204" pitchFamily="34" charset="0"/>
              </a:rPr>
              <a:t>Emily R. Carlow: User Sign Up and Log in, Create New Admin Account, Approved User List  </a:t>
            </a:r>
          </a:p>
          <a:p>
            <a:pPr marL="914400" lvl="1" indent="-457200">
              <a:buFont typeface="+mj-lt"/>
              <a:buAutoNum type="arabicPeriod"/>
            </a:pPr>
            <a:r>
              <a:rPr lang="en-US" sz="1600">
                <a:latin typeface="Arial" panose="020B0604020202020204" pitchFamily="34" charset="0"/>
                <a:ea typeface="+mn-lt"/>
                <a:cs typeface="Arial" panose="020B0604020202020204" pitchFamily="34" charset="0"/>
              </a:rPr>
              <a:t>Anta R. Fall: Admin Sign Up and Log in</a:t>
            </a:r>
          </a:p>
          <a:p>
            <a:pPr marL="914400" lvl="1" indent="-457200">
              <a:buFont typeface="+mj-lt"/>
              <a:buAutoNum type="arabicPeriod"/>
            </a:pPr>
            <a:r>
              <a:rPr lang="en-US" sz="1600">
                <a:latin typeface="Arial" panose="020B0604020202020204" pitchFamily="34" charset="0"/>
                <a:ea typeface="+mn-lt"/>
                <a:cs typeface="Arial" panose="020B0604020202020204" pitchFamily="34" charset="0"/>
              </a:rPr>
              <a:t>Jake E. Sullivan: Database Administrator, Exit  </a:t>
            </a:r>
          </a:p>
          <a:p>
            <a:pPr marL="914400" lvl="1" indent="-457200">
              <a:buFont typeface="+mj-lt"/>
              <a:buAutoNum type="arabicPeriod"/>
            </a:pPr>
            <a:r>
              <a:rPr lang="en-US" sz="1600">
                <a:latin typeface="Arial" panose="020B0604020202020204" pitchFamily="34" charset="0"/>
                <a:ea typeface="+mn-lt"/>
                <a:cs typeface="Arial" panose="020B0604020202020204" pitchFamily="34" charset="0"/>
              </a:rPr>
              <a:t>Nathan A. Platt: Update Admin Account, Error Screen</a:t>
            </a:r>
            <a:endParaRPr lang="en-US" sz="1600">
              <a:latin typeface="Arial" panose="020B0604020202020204" pitchFamily="34" charset="0"/>
              <a:cs typeface="Arial" panose="020B0604020202020204" pitchFamily="34" charset="0"/>
            </a:endParaRPr>
          </a:p>
          <a:p>
            <a:endParaRPr lang="en-US" sz="1600">
              <a:latin typeface="Arial" panose="020B0604020202020204" pitchFamily="34" charset="0"/>
              <a:cs typeface="Arial" panose="020B0604020202020204" pitchFamily="34" charset="0"/>
            </a:endParaRPr>
          </a:p>
          <a:p>
            <a:endParaRPr lang="en-US" sz="160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BA15660-0A3D-4EE2-AAC5-E6C9D851AD5C}"/>
              </a:ext>
            </a:extLst>
          </p:cNvPr>
          <p:cNvSpPr>
            <a:spLocks noGrp="1"/>
          </p:cNvSpPr>
          <p:nvPr>
            <p:ph type="sldNum" sz="quarter" idx="12"/>
          </p:nvPr>
        </p:nvSpPr>
        <p:spPr/>
        <p:txBody>
          <a:bodyPr/>
          <a:lstStyle/>
          <a:p>
            <a:r>
              <a:rPr lang="en-US" sz="1800" b="1"/>
              <a:t>1</a:t>
            </a:r>
          </a:p>
        </p:txBody>
      </p:sp>
    </p:spTree>
    <p:extLst>
      <p:ext uri="{BB962C8B-B14F-4D97-AF65-F5344CB8AC3E}">
        <p14:creationId xmlns:p14="http://schemas.microsoft.com/office/powerpoint/2010/main" val="1179845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2F1D-6CC4-433E-A24A-388F1A32DD98}"/>
              </a:ext>
            </a:extLst>
          </p:cNvPr>
          <p:cNvSpPr>
            <a:spLocks noGrp="1"/>
          </p:cNvSpPr>
          <p:nvPr>
            <p:ph type="title"/>
          </p:nvPr>
        </p:nvSpPr>
        <p:spPr/>
        <p:txBody>
          <a:bodyPr/>
          <a:lstStyle/>
          <a:p>
            <a:pPr algn="ctr"/>
            <a:r>
              <a:rPr lang="en-US" b="1">
                <a:latin typeface="Arial" panose="020B0604020202020204" pitchFamily="34" charset="0"/>
                <a:cs typeface="Arial" panose="020B0604020202020204" pitchFamily="34" charset="0"/>
              </a:rPr>
              <a:t>Tasks for this Week Page</a:t>
            </a:r>
          </a:p>
        </p:txBody>
      </p:sp>
      <p:sp>
        <p:nvSpPr>
          <p:cNvPr id="4" name="Slide Number Placeholder 3">
            <a:extLst>
              <a:ext uri="{FF2B5EF4-FFF2-40B4-BE49-F238E27FC236}">
                <a16:creationId xmlns:a16="http://schemas.microsoft.com/office/drawing/2014/main" id="{25CB230C-8AA8-4F41-8C23-B549FC589B5F}"/>
              </a:ext>
            </a:extLst>
          </p:cNvPr>
          <p:cNvSpPr>
            <a:spLocks noGrp="1"/>
          </p:cNvSpPr>
          <p:nvPr>
            <p:ph type="sldNum" sz="quarter" idx="12"/>
          </p:nvPr>
        </p:nvSpPr>
        <p:spPr/>
        <p:txBody>
          <a:bodyPr/>
          <a:lstStyle/>
          <a:p>
            <a:r>
              <a:rPr lang="en-US" sz="1800" b="1"/>
              <a:t>19</a:t>
            </a:r>
          </a:p>
        </p:txBody>
      </p:sp>
      <p:pic>
        <p:nvPicPr>
          <p:cNvPr id="12" name="Content Placeholder 11" descr="Table&#10;&#10;Description automatically generated">
            <a:extLst>
              <a:ext uri="{FF2B5EF4-FFF2-40B4-BE49-F238E27FC236}">
                <a16:creationId xmlns:a16="http://schemas.microsoft.com/office/drawing/2014/main" id="{FD136C77-A090-4EE3-92DF-A78F9E78E31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52382" y="1690688"/>
            <a:ext cx="8887235" cy="4351338"/>
          </a:xfrm>
          <a:ln>
            <a:solidFill>
              <a:schemeClr val="tx1"/>
            </a:solidFill>
          </a:ln>
        </p:spPr>
      </p:pic>
      <p:sp>
        <p:nvSpPr>
          <p:cNvPr id="5" name="TextBox 4">
            <a:extLst>
              <a:ext uri="{FF2B5EF4-FFF2-40B4-BE49-F238E27FC236}">
                <a16:creationId xmlns:a16="http://schemas.microsoft.com/office/drawing/2014/main" id="{799B18C8-8204-4704-AC2D-BD143763BFDA}"/>
              </a:ext>
            </a:extLst>
          </p:cNvPr>
          <p:cNvSpPr txBox="1"/>
          <p:nvPr/>
        </p:nvSpPr>
        <p:spPr>
          <a:xfrm>
            <a:off x="4063847" y="6171684"/>
            <a:ext cx="4064304"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26: Tasks for this Week GUI</a:t>
            </a:r>
          </a:p>
        </p:txBody>
      </p:sp>
    </p:spTree>
    <p:extLst>
      <p:ext uri="{BB962C8B-B14F-4D97-AF65-F5344CB8AC3E}">
        <p14:creationId xmlns:p14="http://schemas.microsoft.com/office/powerpoint/2010/main" val="3593942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E159-927B-4716-AB09-61377B9445A8}"/>
              </a:ext>
            </a:extLst>
          </p:cNvPr>
          <p:cNvSpPr>
            <a:spLocks noGrp="1"/>
          </p:cNvSpPr>
          <p:nvPr>
            <p:ph type="title"/>
          </p:nvPr>
        </p:nvSpPr>
        <p:spPr>
          <a:xfrm>
            <a:off x="1" y="365125"/>
            <a:ext cx="12081752" cy="1325563"/>
          </a:xfrm>
        </p:spPr>
        <p:txBody>
          <a:bodyPr/>
          <a:lstStyle/>
          <a:p>
            <a:pPr algn="ctr"/>
            <a:r>
              <a:rPr lang="en-US" b="1">
                <a:latin typeface="Arial" panose="020B0604020202020204" pitchFamily="34" charset="0"/>
                <a:cs typeface="Arial" panose="020B0604020202020204" pitchFamily="34" charset="0"/>
              </a:rPr>
              <a:t>Delete Account Page &amp; Exit Program Page</a:t>
            </a:r>
          </a:p>
        </p:txBody>
      </p:sp>
      <p:pic>
        <p:nvPicPr>
          <p:cNvPr id="6" name="Content Placeholder 5" descr="Graphical user interface, application, Teams&#10;&#10;Description automatically generated">
            <a:extLst>
              <a:ext uri="{FF2B5EF4-FFF2-40B4-BE49-F238E27FC236}">
                <a16:creationId xmlns:a16="http://schemas.microsoft.com/office/drawing/2014/main" id="{9BDB2A12-8936-4985-848E-947E706E705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856" y="1877596"/>
            <a:ext cx="4381500" cy="4107180"/>
          </a:xfrm>
          <a:ln>
            <a:solidFill>
              <a:schemeClr val="tx1"/>
            </a:solidFill>
          </a:ln>
        </p:spPr>
      </p:pic>
      <p:sp>
        <p:nvSpPr>
          <p:cNvPr id="4" name="Slide Number Placeholder 3">
            <a:extLst>
              <a:ext uri="{FF2B5EF4-FFF2-40B4-BE49-F238E27FC236}">
                <a16:creationId xmlns:a16="http://schemas.microsoft.com/office/drawing/2014/main" id="{2D23E13F-B233-4857-96A4-D3FE240E3BC0}"/>
              </a:ext>
            </a:extLst>
          </p:cNvPr>
          <p:cNvSpPr>
            <a:spLocks noGrp="1"/>
          </p:cNvSpPr>
          <p:nvPr>
            <p:ph type="sldNum" sz="quarter" idx="12"/>
          </p:nvPr>
        </p:nvSpPr>
        <p:spPr/>
        <p:txBody>
          <a:bodyPr/>
          <a:lstStyle/>
          <a:p>
            <a:r>
              <a:rPr lang="en-US" sz="1800" b="1"/>
              <a:t>20</a:t>
            </a:r>
            <a:endParaRPr lang="en-US" b="1"/>
          </a:p>
        </p:txBody>
      </p:sp>
      <p:pic>
        <p:nvPicPr>
          <p:cNvPr id="8" name="Picture 7" descr="Text&#10;&#10;Description automatically generated">
            <a:extLst>
              <a:ext uri="{FF2B5EF4-FFF2-40B4-BE49-F238E27FC236}">
                <a16:creationId xmlns:a16="http://schemas.microsoft.com/office/drawing/2014/main" id="{F71B6E9F-8BC9-4378-A92F-EC67589936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5646" y="3405406"/>
            <a:ext cx="4114800" cy="1051560"/>
          </a:xfrm>
          <a:prstGeom prst="rect">
            <a:avLst/>
          </a:prstGeom>
          <a:ln>
            <a:solidFill>
              <a:schemeClr val="tx1"/>
            </a:solidFill>
          </a:ln>
        </p:spPr>
      </p:pic>
      <p:sp>
        <p:nvSpPr>
          <p:cNvPr id="7" name="TextBox 6">
            <a:extLst>
              <a:ext uri="{FF2B5EF4-FFF2-40B4-BE49-F238E27FC236}">
                <a16:creationId xmlns:a16="http://schemas.microsoft.com/office/drawing/2014/main" id="{3F279D48-7D19-440C-A7A0-230DBDB401A5}"/>
              </a:ext>
            </a:extLst>
          </p:cNvPr>
          <p:cNvSpPr txBox="1"/>
          <p:nvPr/>
        </p:nvSpPr>
        <p:spPr>
          <a:xfrm>
            <a:off x="1073454" y="6123543"/>
            <a:ext cx="4064304"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27: Delete User Account GUI</a:t>
            </a:r>
          </a:p>
        </p:txBody>
      </p:sp>
      <p:sp>
        <p:nvSpPr>
          <p:cNvPr id="9" name="TextBox 8">
            <a:extLst>
              <a:ext uri="{FF2B5EF4-FFF2-40B4-BE49-F238E27FC236}">
                <a16:creationId xmlns:a16="http://schemas.microsoft.com/office/drawing/2014/main" id="{3F247C7F-66DC-4DD8-AAE2-612D14353995}"/>
              </a:ext>
            </a:extLst>
          </p:cNvPr>
          <p:cNvSpPr txBox="1"/>
          <p:nvPr/>
        </p:nvSpPr>
        <p:spPr>
          <a:xfrm>
            <a:off x="6920894" y="4657443"/>
            <a:ext cx="4064304"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28: Exit Message GUI</a:t>
            </a:r>
          </a:p>
        </p:txBody>
      </p:sp>
    </p:spTree>
    <p:extLst>
      <p:ext uri="{BB962C8B-B14F-4D97-AF65-F5344CB8AC3E}">
        <p14:creationId xmlns:p14="http://schemas.microsoft.com/office/powerpoint/2010/main" val="3208458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1152"/>
            <a:ext cx="12159343" cy="921085"/>
          </a:xfrm>
        </p:spPr>
        <p:txBody>
          <a:bodyPr>
            <a:normAutofit/>
          </a:bodyPr>
          <a:lstStyle/>
          <a:p>
            <a:pPr algn="ctr"/>
            <a:r>
              <a:rPr lang="en-US" sz="4000" b="1">
                <a:latin typeface="Arial"/>
                <a:cs typeface="Times New Roman"/>
              </a:rPr>
              <a:t>Database</a:t>
            </a:r>
          </a:p>
        </p:txBody>
      </p:sp>
      <p:sp>
        <p:nvSpPr>
          <p:cNvPr id="3" name="Slide Number Placeholder 2">
            <a:extLst>
              <a:ext uri="{FF2B5EF4-FFF2-40B4-BE49-F238E27FC236}">
                <a16:creationId xmlns:a16="http://schemas.microsoft.com/office/drawing/2014/main" id="{7EE19A41-D7C9-4FD7-8323-B6108835F429}"/>
              </a:ext>
            </a:extLst>
          </p:cNvPr>
          <p:cNvSpPr>
            <a:spLocks noGrp="1"/>
          </p:cNvSpPr>
          <p:nvPr>
            <p:ph type="sldNum" sz="quarter" idx="12"/>
          </p:nvPr>
        </p:nvSpPr>
        <p:spPr/>
        <p:txBody>
          <a:bodyPr/>
          <a:lstStyle/>
          <a:p>
            <a:r>
              <a:rPr lang="en-US" sz="1800" b="1"/>
              <a:t>21</a:t>
            </a:r>
          </a:p>
        </p:txBody>
      </p:sp>
      <p:pic>
        <p:nvPicPr>
          <p:cNvPr id="5" name="Picture 4" descr="Diagram&#10;&#10;Description automatically generated">
            <a:extLst>
              <a:ext uri="{FF2B5EF4-FFF2-40B4-BE49-F238E27FC236}">
                <a16:creationId xmlns:a16="http://schemas.microsoft.com/office/drawing/2014/main" id="{2E77CA67-3AE6-4133-B76B-FAD7DB8B9242}"/>
              </a:ext>
            </a:extLst>
          </p:cNvPr>
          <p:cNvPicPr>
            <a:picLocks noChangeAspect="1"/>
          </p:cNvPicPr>
          <p:nvPr/>
        </p:nvPicPr>
        <p:blipFill rotWithShape="1">
          <a:blip r:embed="rId3">
            <a:extLst>
              <a:ext uri="{28A0092B-C50C-407E-A947-70E740481C1C}">
                <a14:useLocalDpi xmlns:a14="http://schemas.microsoft.com/office/drawing/2010/main" val="0"/>
              </a:ext>
            </a:extLst>
          </a:blip>
          <a:srcRect l="5074" t="4773" r="6407" b="8693"/>
          <a:stretch/>
        </p:blipFill>
        <p:spPr>
          <a:xfrm>
            <a:off x="947392" y="1062237"/>
            <a:ext cx="10264558" cy="5114052"/>
          </a:xfrm>
          <a:prstGeom prst="rect">
            <a:avLst/>
          </a:prstGeom>
          <a:ln>
            <a:solidFill>
              <a:schemeClr val="tx1"/>
            </a:solidFill>
          </a:ln>
        </p:spPr>
      </p:pic>
      <p:sp>
        <p:nvSpPr>
          <p:cNvPr id="6" name="TextBox 5">
            <a:extLst>
              <a:ext uri="{FF2B5EF4-FFF2-40B4-BE49-F238E27FC236}">
                <a16:creationId xmlns:a16="http://schemas.microsoft.com/office/drawing/2014/main" id="{9FDF34FA-07E1-4C7A-873A-607E8F6F6086}"/>
              </a:ext>
            </a:extLst>
          </p:cNvPr>
          <p:cNvSpPr txBox="1"/>
          <p:nvPr/>
        </p:nvSpPr>
        <p:spPr>
          <a:xfrm>
            <a:off x="4047519" y="6356349"/>
            <a:ext cx="4064304"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29: Entity Relationship Diagram</a:t>
            </a:r>
          </a:p>
        </p:txBody>
      </p:sp>
    </p:spTree>
    <p:extLst>
      <p:ext uri="{BB962C8B-B14F-4D97-AF65-F5344CB8AC3E}">
        <p14:creationId xmlns:p14="http://schemas.microsoft.com/office/powerpoint/2010/main" val="197608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8" y="69971"/>
            <a:ext cx="12159343" cy="904659"/>
          </a:xfrm>
        </p:spPr>
        <p:txBody>
          <a:bodyPr>
            <a:normAutofit/>
          </a:bodyPr>
          <a:lstStyle/>
          <a:p>
            <a:pPr algn="ctr"/>
            <a:r>
              <a:rPr lang="en-US" b="1">
                <a:latin typeface="Arial"/>
                <a:cs typeface="Times New Roman"/>
              </a:rPr>
              <a:t>Function Description</a:t>
            </a:r>
          </a:p>
        </p:txBody>
      </p:sp>
      <p:sp>
        <p:nvSpPr>
          <p:cNvPr id="3" name="Slide Number Placeholder 2">
            <a:extLst>
              <a:ext uri="{FF2B5EF4-FFF2-40B4-BE49-F238E27FC236}">
                <a16:creationId xmlns:a16="http://schemas.microsoft.com/office/drawing/2014/main" id="{73E2E4F8-E89F-492F-A71A-4F86F1484437}"/>
              </a:ext>
            </a:extLst>
          </p:cNvPr>
          <p:cNvSpPr>
            <a:spLocks noGrp="1"/>
          </p:cNvSpPr>
          <p:nvPr>
            <p:ph type="sldNum" sz="quarter" idx="12"/>
          </p:nvPr>
        </p:nvSpPr>
        <p:spPr/>
        <p:txBody>
          <a:bodyPr/>
          <a:lstStyle/>
          <a:p>
            <a:r>
              <a:rPr lang="en-US" sz="1800" b="1"/>
              <a:t>22</a:t>
            </a:r>
          </a:p>
        </p:txBody>
      </p:sp>
      <p:sp>
        <p:nvSpPr>
          <p:cNvPr id="4" name="TextBox 3">
            <a:extLst>
              <a:ext uri="{FF2B5EF4-FFF2-40B4-BE49-F238E27FC236}">
                <a16:creationId xmlns:a16="http://schemas.microsoft.com/office/drawing/2014/main" id="{4CD83833-7127-4426-8BE7-E5C60C3A55E7}"/>
              </a:ext>
            </a:extLst>
          </p:cNvPr>
          <p:cNvSpPr txBox="1"/>
          <p:nvPr/>
        </p:nvSpPr>
        <p:spPr>
          <a:xfrm>
            <a:off x="527467" y="1205357"/>
            <a:ext cx="11137063" cy="5262979"/>
          </a:xfrm>
          <a:prstGeom prst="rect">
            <a:avLst/>
          </a:prstGeom>
          <a:noFill/>
        </p:spPr>
        <p:txBody>
          <a:bodyPr wrap="square" rtlCol="0">
            <a:spAutoFit/>
          </a:bodyPr>
          <a:lstStyle/>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Admin &amp; User Log In</a:t>
            </a:r>
          </a:p>
          <a:p>
            <a:pPr marL="800100" lvl="1" indent="-342900">
              <a:buFont typeface="Arial" panose="020B0604020202020204" pitchFamily="34" charset="0"/>
              <a:buChar char="•"/>
            </a:pPr>
            <a:r>
              <a:rPr lang="en-US" sz="2400">
                <a:latin typeface="Arial" panose="020B0604020202020204" pitchFamily="34" charset="0"/>
                <a:cs typeface="Arial" panose="020B0604020202020204" pitchFamily="34" charset="0"/>
              </a:rPr>
              <a:t>Executes a SELECT query with a WHERE condition to determine if the username and password inputted by the user matches exactly (case-sensitive) with one user or admin in their respective table (approved user account or admin account)</a:t>
            </a:r>
          </a:p>
          <a:p>
            <a:pPr marL="800100" lvl="1"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Create New Admin &amp; User Account</a:t>
            </a:r>
          </a:p>
          <a:p>
            <a:pPr marL="800100" lvl="1" indent="-342900">
              <a:buFont typeface="Arial" panose="020B0604020202020204" pitchFamily="34" charset="0"/>
              <a:buChar char="•"/>
            </a:pPr>
            <a:r>
              <a:rPr lang="en-US" sz="2400">
                <a:latin typeface="Arial" panose="020B0604020202020204" pitchFamily="34" charset="0"/>
                <a:cs typeface="Arial" panose="020B0604020202020204" pitchFamily="34" charset="0"/>
              </a:rPr>
              <a:t>INSERTs the data collected from user (admin or general) into their appropriate table (admin account or new user account).</a:t>
            </a:r>
          </a:p>
          <a:p>
            <a:pPr marL="800100" lvl="1"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Set Database Connection</a:t>
            </a:r>
          </a:p>
          <a:p>
            <a:pPr marL="800100" lvl="1" indent="-342900">
              <a:buFont typeface="Arial" panose="020B0604020202020204" pitchFamily="34" charset="0"/>
              <a:buChar char="•"/>
            </a:pPr>
            <a:r>
              <a:rPr lang="en-US" sz="2400">
                <a:latin typeface="Arial" panose="020B0604020202020204" pitchFamily="34" charset="0"/>
                <a:cs typeface="Arial" panose="020B0604020202020204" pitchFamily="34" charset="0"/>
              </a:rPr>
              <a:t>Connects to a local database by passing in the username, password and JDBC URL to the “</a:t>
            </a:r>
            <a:r>
              <a:rPr lang="en-US" sz="2400" err="1">
                <a:latin typeface="Arial" panose="020B0604020202020204" pitchFamily="34" charset="0"/>
                <a:cs typeface="Arial" panose="020B0604020202020204" pitchFamily="34" charset="0"/>
              </a:rPr>
              <a:t>DriverManager</a:t>
            </a:r>
            <a:r>
              <a:rPr lang="en-US" sz="240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8642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1152"/>
            <a:ext cx="12159343" cy="751346"/>
          </a:xfrm>
        </p:spPr>
        <p:txBody>
          <a:bodyPr>
            <a:normAutofit/>
          </a:bodyPr>
          <a:lstStyle/>
          <a:p>
            <a:pPr algn="ctr"/>
            <a:r>
              <a:rPr lang="en-US" b="1">
                <a:latin typeface="Arial"/>
                <a:cs typeface="Times New Roman"/>
              </a:rPr>
              <a:t>Function Description (cont.)</a:t>
            </a:r>
          </a:p>
        </p:txBody>
      </p:sp>
      <p:sp>
        <p:nvSpPr>
          <p:cNvPr id="3" name="Slide Number Placeholder 2">
            <a:extLst>
              <a:ext uri="{FF2B5EF4-FFF2-40B4-BE49-F238E27FC236}">
                <a16:creationId xmlns:a16="http://schemas.microsoft.com/office/drawing/2014/main" id="{73E2E4F8-E89F-492F-A71A-4F86F1484437}"/>
              </a:ext>
            </a:extLst>
          </p:cNvPr>
          <p:cNvSpPr>
            <a:spLocks noGrp="1"/>
          </p:cNvSpPr>
          <p:nvPr>
            <p:ph type="sldNum" sz="quarter" idx="12"/>
          </p:nvPr>
        </p:nvSpPr>
        <p:spPr/>
        <p:txBody>
          <a:bodyPr/>
          <a:lstStyle/>
          <a:p>
            <a:r>
              <a:rPr lang="en-US" sz="1800" b="1"/>
              <a:t>23</a:t>
            </a:r>
          </a:p>
        </p:txBody>
      </p:sp>
      <p:sp>
        <p:nvSpPr>
          <p:cNvPr id="4" name="TextBox 3">
            <a:extLst>
              <a:ext uri="{FF2B5EF4-FFF2-40B4-BE49-F238E27FC236}">
                <a16:creationId xmlns:a16="http://schemas.microsoft.com/office/drawing/2014/main" id="{4CD83833-7127-4426-8BE7-E5C60C3A55E7}"/>
              </a:ext>
            </a:extLst>
          </p:cNvPr>
          <p:cNvSpPr txBox="1"/>
          <p:nvPr/>
        </p:nvSpPr>
        <p:spPr>
          <a:xfrm>
            <a:off x="52017" y="1275933"/>
            <a:ext cx="12055308" cy="5262979"/>
          </a:xfrm>
          <a:prstGeom prst="rect">
            <a:avLst/>
          </a:prstGeom>
          <a:noFill/>
        </p:spPr>
        <p:txBody>
          <a:bodyPr wrap="square" rtlCol="0">
            <a:spAutoFit/>
          </a:bodyPr>
          <a:lstStyle/>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Create New Task</a:t>
            </a:r>
          </a:p>
          <a:p>
            <a:pPr marL="800100" lvl="1" indent="-342900">
              <a:buFont typeface="Arial" panose="020B0604020202020204" pitchFamily="34" charset="0"/>
              <a:buChar char="•"/>
            </a:pPr>
            <a:r>
              <a:rPr lang="en-US" sz="2400">
                <a:latin typeface="Arial" panose="020B0604020202020204" pitchFamily="34" charset="0"/>
                <a:cs typeface="Arial" panose="020B0604020202020204" pitchFamily="34" charset="0"/>
              </a:rPr>
              <a:t>INSERTs into task table, user inputted values for title, start date and start time, end date and end time, description and duration</a:t>
            </a:r>
          </a:p>
          <a:p>
            <a:pPr marL="800100" lvl="1"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Search for Task</a:t>
            </a:r>
          </a:p>
          <a:p>
            <a:pPr marL="800100" lvl="1" indent="-342900">
              <a:buFont typeface="Arial" panose="020B0604020202020204" pitchFamily="34" charset="0"/>
              <a:buChar char="•"/>
            </a:pPr>
            <a:r>
              <a:rPr lang="en-US" sz="2400">
                <a:latin typeface="Arial" panose="020B0604020202020204" pitchFamily="34" charset="0"/>
                <a:cs typeface="Arial" panose="020B0604020202020204" pitchFamily="34" charset="0"/>
              </a:rPr>
              <a:t>SELECTs all the tasks from the task table that matches with the user’s input</a:t>
            </a:r>
          </a:p>
          <a:p>
            <a:pPr marL="800100" lvl="1" indent="-342900">
              <a:buFont typeface="Arial" panose="020B0604020202020204" pitchFamily="34" charset="0"/>
              <a:buChar char="•"/>
            </a:pPr>
            <a:r>
              <a:rPr lang="en-US" sz="2400">
                <a:latin typeface="Arial" panose="020B0604020202020204" pitchFamily="34" charset="0"/>
                <a:cs typeface="Arial" panose="020B0604020202020204" pitchFamily="34" charset="0"/>
              </a:rPr>
              <a:t>Displays the tasks in a tabular form using </a:t>
            </a:r>
            <a:r>
              <a:rPr lang="en-US" sz="2400" err="1">
                <a:latin typeface="Arial" panose="020B0604020202020204" pitchFamily="34" charset="0"/>
                <a:cs typeface="Arial" panose="020B0604020202020204" pitchFamily="34" charset="0"/>
              </a:rPr>
              <a:t>TableView</a:t>
            </a:r>
            <a:endParaRPr lang="en-US" sz="2400">
              <a:latin typeface="Arial" panose="020B0604020202020204" pitchFamily="34" charset="0"/>
              <a:cs typeface="Arial" panose="020B0604020202020204" pitchFamily="34" charset="0"/>
            </a:endParaRPr>
          </a:p>
          <a:p>
            <a:pPr lvl="1"/>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Converting </a:t>
            </a:r>
            <a:r>
              <a:rPr lang="en-US" sz="2400" err="1">
                <a:latin typeface="Arial" panose="020B0604020202020204" pitchFamily="34" charset="0"/>
                <a:cs typeface="Arial" panose="020B0604020202020204" pitchFamily="34" charset="0"/>
              </a:rPr>
              <a:t>ResultSet</a:t>
            </a:r>
            <a:r>
              <a:rPr lang="en-US" sz="2400">
                <a:latin typeface="Arial" panose="020B0604020202020204" pitchFamily="34" charset="0"/>
                <a:cs typeface="Arial" panose="020B0604020202020204" pitchFamily="34" charset="0"/>
              </a:rPr>
              <a:t> data to Java Object, Observable List &amp; Table View</a:t>
            </a:r>
          </a:p>
          <a:p>
            <a:pPr marL="800100" lvl="1" indent="-342900">
              <a:buFont typeface="Arial" panose="020B0604020202020204" pitchFamily="34" charset="0"/>
              <a:buChar char="•"/>
            </a:pPr>
            <a:r>
              <a:rPr lang="en-US" sz="2400">
                <a:latin typeface="Arial" panose="020B0604020202020204" pitchFamily="34" charset="0"/>
                <a:cs typeface="Arial" panose="020B0604020202020204" pitchFamily="34" charset="0"/>
              </a:rPr>
              <a:t>Executes a SELECT query to retrieve data from a table </a:t>
            </a:r>
          </a:p>
          <a:p>
            <a:pPr marL="800100" lvl="1" indent="-342900">
              <a:buFont typeface="Arial" panose="020B0604020202020204" pitchFamily="34" charset="0"/>
              <a:buChar char="•"/>
            </a:pPr>
            <a:r>
              <a:rPr lang="en-US" sz="2400" err="1">
                <a:latin typeface="Arial" panose="020B0604020202020204" pitchFamily="34" charset="0"/>
                <a:cs typeface="Arial" panose="020B0604020202020204" pitchFamily="34" charset="0"/>
              </a:rPr>
              <a:t>ResultSet</a:t>
            </a:r>
            <a:r>
              <a:rPr lang="en-US" sz="2400">
                <a:latin typeface="Arial" panose="020B0604020202020204" pitchFamily="34" charset="0"/>
                <a:cs typeface="Arial" panose="020B0604020202020204" pitchFamily="34" charset="0"/>
              </a:rPr>
              <a:t> of the query is passed to a function that converts each row of the set into an object where the fields are initialized with the data from the row</a:t>
            </a:r>
          </a:p>
          <a:p>
            <a:pPr marL="800100" lvl="1" indent="-342900">
              <a:buFont typeface="Arial" panose="020B0604020202020204" pitchFamily="34" charset="0"/>
              <a:buChar char="•"/>
            </a:pPr>
            <a:r>
              <a:rPr lang="en-US" sz="2400">
                <a:latin typeface="Arial" panose="020B0604020202020204" pitchFamily="34" charset="0"/>
                <a:cs typeface="Arial" panose="020B0604020202020204" pitchFamily="34" charset="0"/>
              </a:rPr>
              <a:t>Object is added to an array list to be converted to an </a:t>
            </a:r>
            <a:r>
              <a:rPr lang="en-US" sz="2400" err="1">
                <a:latin typeface="Arial" panose="020B0604020202020204" pitchFamily="34" charset="0"/>
                <a:cs typeface="Arial" panose="020B0604020202020204" pitchFamily="34" charset="0"/>
              </a:rPr>
              <a:t>ObservableList</a:t>
            </a:r>
            <a:r>
              <a:rPr lang="en-US" sz="2400">
                <a:latin typeface="Arial" panose="020B0604020202020204" pitchFamily="34" charset="0"/>
                <a:cs typeface="Arial" panose="020B0604020202020204" pitchFamily="34" charset="0"/>
              </a:rPr>
              <a:t> </a:t>
            </a:r>
          </a:p>
          <a:p>
            <a:pPr marL="800100" lvl="1" indent="-342900">
              <a:buFont typeface="Arial" panose="020B0604020202020204" pitchFamily="34" charset="0"/>
              <a:buChar char="•"/>
            </a:pPr>
            <a:r>
              <a:rPr lang="en-US" sz="2400">
                <a:latin typeface="Arial" panose="020B0604020202020204" pitchFamily="34" charset="0"/>
                <a:cs typeface="Arial" panose="020B0604020202020204" pitchFamily="34" charset="0"/>
              </a:rPr>
              <a:t>List is added to the </a:t>
            </a:r>
            <a:r>
              <a:rPr lang="en-US" sz="2400" err="1">
                <a:latin typeface="Arial" panose="020B0604020202020204" pitchFamily="34" charset="0"/>
                <a:cs typeface="Arial" panose="020B0604020202020204" pitchFamily="34" charset="0"/>
              </a:rPr>
              <a:t>TableView</a:t>
            </a:r>
            <a:r>
              <a:rPr lang="en-US" sz="240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002629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1152"/>
            <a:ext cx="12159343" cy="751346"/>
          </a:xfrm>
        </p:spPr>
        <p:txBody>
          <a:bodyPr>
            <a:normAutofit/>
          </a:bodyPr>
          <a:lstStyle/>
          <a:p>
            <a:pPr algn="ctr"/>
            <a:r>
              <a:rPr lang="en-US" b="1">
                <a:latin typeface="Arial"/>
                <a:cs typeface="Times New Roman"/>
              </a:rPr>
              <a:t>Function Description (cont.)</a:t>
            </a:r>
          </a:p>
        </p:txBody>
      </p:sp>
      <p:sp>
        <p:nvSpPr>
          <p:cNvPr id="3" name="Slide Number Placeholder 2">
            <a:extLst>
              <a:ext uri="{FF2B5EF4-FFF2-40B4-BE49-F238E27FC236}">
                <a16:creationId xmlns:a16="http://schemas.microsoft.com/office/drawing/2014/main" id="{73E2E4F8-E89F-492F-A71A-4F86F1484437}"/>
              </a:ext>
            </a:extLst>
          </p:cNvPr>
          <p:cNvSpPr>
            <a:spLocks noGrp="1"/>
          </p:cNvSpPr>
          <p:nvPr>
            <p:ph type="sldNum" sz="quarter" idx="12"/>
          </p:nvPr>
        </p:nvSpPr>
        <p:spPr/>
        <p:txBody>
          <a:bodyPr/>
          <a:lstStyle/>
          <a:p>
            <a:r>
              <a:rPr lang="en-US" sz="1800" b="1"/>
              <a:t>24</a:t>
            </a:r>
          </a:p>
        </p:txBody>
      </p:sp>
      <p:sp>
        <p:nvSpPr>
          <p:cNvPr id="4" name="TextBox 3">
            <a:extLst>
              <a:ext uri="{FF2B5EF4-FFF2-40B4-BE49-F238E27FC236}">
                <a16:creationId xmlns:a16="http://schemas.microsoft.com/office/drawing/2014/main" id="{4CD83833-7127-4426-8BE7-E5C60C3A55E7}"/>
              </a:ext>
            </a:extLst>
          </p:cNvPr>
          <p:cNvSpPr txBox="1"/>
          <p:nvPr/>
        </p:nvSpPr>
        <p:spPr>
          <a:xfrm>
            <a:off x="527468" y="1177600"/>
            <a:ext cx="11137063" cy="4893647"/>
          </a:xfrm>
          <a:prstGeom prst="rect">
            <a:avLst/>
          </a:prstGeom>
          <a:noFill/>
        </p:spPr>
        <p:txBody>
          <a:bodyPr wrap="square" rtlCol="0">
            <a:spAutoFit/>
          </a:bodyPr>
          <a:lstStyle/>
          <a:p>
            <a:pPr marL="342900"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Conflict between Tasks on the User’s Calendar</a:t>
            </a:r>
          </a:p>
          <a:p>
            <a:pPr marL="800100" lvl="1" indent="-342900">
              <a:buFont typeface="Arial" panose="020B0604020202020204" pitchFamily="34" charset="0"/>
              <a:buChar char="•"/>
            </a:pPr>
            <a:r>
              <a:rPr lang="en-US" sz="2400">
                <a:latin typeface="Arial" panose="020B0604020202020204" pitchFamily="34" charset="0"/>
                <a:cs typeface="Arial" panose="020B0604020202020204" pitchFamily="34" charset="0"/>
              </a:rPr>
              <a:t>Executes a SELECT query on the task table to determine if there exists a task where the start time or end time of the current task is between the start time and end time of another task</a:t>
            </a:r>
          </a:p>
          <a:p>
            <a:pPr marL="800100" lvl="1" indent="-342900">
              <a:buFont typeface="Arial" panose="020B0604020202020204" pitchFamily="34" charset="0"/>
              <a:buChar char="•"/>
            </a:pPr>
            <a:r>
              <a:rPr lang="en-US" sz="2400">
                <a:latin typeface="Arial" panose="020B0604020202020204" pitchFamily="34" charset="0"/>
                <a:cs typeface="Arial" panose="020B0604020202020204" pitchFamily="34" charset="0"/>
              </a:rPr>
              <a:t>Displays an error  </a:t>
            </a:r>
          </a:p>
          <a:p>
            <a:pPr marL="800100" lvl="1"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err="1">
                <a:latin typeface="Arial" panose="020B0604020202020204" pitchFamily="34" charset="0"/>
                <a:cs typeface="Arial" panose="020B0604020202020204" pitchFamily="34" charset="0"/>
              </a:rPr>
              <a:t>DatePickerSkin</a:t>
            </a:r>
            <a:endParaRPr lang="en-US" sz="24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400">
                <a:latin typeface="Arial" panose="020B0604020202020204" pitchFamily="34" charset="0"/>
                <a:cs typeface="Arial" panose="020B0604020202020204" pitchFamily="34" charset="0"/>
              </a:rPr>
              <a:t>The class is used to display a calendar </a:t>
            </a:r>
          </a:p>
          <a:p>
            <a:pPr marL="342900"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Edit Task </a:t>
            </a:r>
          </a:p>
          <a:p>
            <a:pPr marL="800100" lvl="1" indent="-342900">
              <a:buFont typeface="Arial" panose="020B0604020202020204" pitchFamily="34" charset="0"/>
              <a:buChar char="•"/>
            </a:pPr>
            <a:r>
              <a:rPr lang="en-US" sz="2400">
                <a:latin typeface="Arial" panose="020B0604020202020204" pitchFamily="34" charset="0"/>
                <a:cs typeface="Arial" panose="020B0604020202020204" pitchFamily="34" charset="0"/>
              </a:rPr>
              <a:t>UPDATEs task table depending on the specific field (input) being changed by the user </a:t>
            </a:r>
          </a:p>
        </p:txBody>
      </p:sp>
    </p:spTree>
    <p:extLst>
      <p:ext uri="{BB962C8B-B14F-4D97-AF65-F5344CB8AC3E}">
        <p14:creationId xmlns:p14="http://schemas.microsoft.com/office/powerpoint/2010/main" val="665784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8" y="98197"/>
            <a:ext cx="12159343" cy="882757"/>
          </a:xfrm>
        </p:spPr>
        <p:txBody>
          <a:bodyPr>
            <a:normAutofit/>
          </a:bodyPr>
          <a:lstStyle/>
          <a:p>
            <a:pPr algn="ctr"/>
            <a:r>
              <a:rPr lang="en-US" b="1">
                <a:latin typeface="Arial"/>
                <a:cs typeface="Times New Roman"/>
              </a:rPr>
              <a:t>Variable Description</a:t>
            </a:r>
          </a:p>
        </p:txBody>
      </p:sp>
      <p:sp>
        <p:nvSpPr>
          <p:cNvPr id="3" name="Slide Number Placeholder 2">
            <a:extLst>
              <a:ext uri="{FF2B5EF4-FFF2-40B4-BE49-F238E27FC236}">
                <a16:creationId xmlns:a16="http://schemas.microsoft.com/office/drawing/2014/main" id="{73E2E4F8-E89F-492F-A71A-4F86F1484437}"/>
              </a:ext>
            </a:extLst>
          </p:cNvPr>
          <p:cNvSpPr>
            <a:spLocks noGrp="1"/>
          </p:cNvSpPr>
          <p:nvPr>
            <p:ph type="sldNum" sz="quarter" idx="12"/>
          </p:nvPr>
        </p:nvSpPr>
        <p:spPr/>
        <p:txBody>
          <a:bodyPr/>
          <a:lstStyle/>
          <a:p>
            <a:r>
              <a:rPr lang="en-US" sz="1800" b="1"/>
              <a:t>25</a:t>
            </a:r>
          </a:p>
        </p:txBody>
      </p:sp>
      <p:sp>
        <p:nvSpPr>
          <p:cNvPr id="4" name="TextBox 3">
            <a:extLst>
              <a:ext uri="{FF2B5EF4-FFF2-40B4-BE49-F238E27FC236}">
                <a16:creationId xmlns:a16="http://schemas.microsoft.com/office/drawing/2014/main" id="{94667DA1-8DD5-4A4C-8297-089FECFF6D83}"/>
              </a:ext>
            </a:extLst>
          </p:cNvPr>
          <p:cNvSpPr txBox="1"/>
          <p:nvPr/>
        </p:nvSpPr>
        <p:spPr>
          <a:xfrm>
            <a:off x="685798" y="1245155"/>
            <a:ext cx="10820401" cy="5293757"/>
          </a:xfrm>
          <a:prstGeom prst="rect">
            <a:avLst/>
          </a:prstGeom>
          <a:noFill/>
        </p:spPr>
        <p:txBody>
          <a:bodyPr wrap="square" rtlCol="0">
            <a:spAutoFit/>
          </a:bodyPr>
          <a:lstStyle/>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Stage</a:t>
            </a:r>
          </a:p>
          <a:p>
            <a:pPr marL="742950" lvl="1" indent="-285750">
              <a:buFont typeface="Arial" panose="020B0604020202020204" pitchFamily="34" charset="0"/>
              <a:buChar char="•"/>
            </a:pPr>
            <a:r>
              <a:rPr lang="en-US" sz="2000">
                <a:latin typeface="Arial" panose="020B0604020202020204" pitchFamily="34" charset="0"/>
                <a:cs typeface="Arial" panose="020B0604020202020204" pitchFamily="34" charset="0"/>
              </a:rPr>
              <a:t>Current stage (parameter) of an Application is passed to another Application when transitioning between stages</a:t>
            </a:r>
          </a:p>
          <a:p>
            <a:pPr marL="742950" lvl="1" indent="-285750">
              <a:buFont typeface="Arial" panose="020B0604020202020204" pitchFamily="34" charset="0"/>
              <a:buChar char="•"/>
            </a:pPr>
            <a:endParaRPr lang="en-US" sz="20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err="1">
                <a:latin typeface="Arial" panose="020B0604020202020204" pitchFamily="34" charset="0"/>
                <a:cs typeface="Arial" panose="020B0604020202020204" pitchFamily="34" charset="0"/>
              </a:rPr>
              <a:t>ResultSet</a:t>
            </a:r>
            <a:endParaRPr lang="en-US" sz="200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000">
                <a:latin typeface="Arial" panose="020B0604020202020204" pitchFamily="34" charset="0"/>
                <a:cs typeface="Arial" panose="020B0604020202020204" pitchFamily="34" charset="0"/>
              </a:rPr>
              <a:t>Passed to a function that returns an array list of objects containing data from the </a:t>
            </a:r>
            <a:r>
              <a:rPr lang="en-US" sz="2000" err="1">
                <a:latin typeface="Arial" panose="020B0604020202020204" pitchFamily="34" charset="0"/>
                <a:cs typeface="Arial" panose="020B0604020202020204" pitchFamily="34" charset="0"/>
              </a:rPr>
              <a:t>ResultSet</a:t>
            </a:r>
            <a:r>
              <a:rPr lang="en-US" sz="2000">
                <a:latin typeface="Arial" panose="020B0604020202020204" pitchFamily="34" charset="0"/>
                <a:cs typeface="Arial" panose="020B0604020202020204" pitchFamily="34" charset="0"/>
              </a:rPr>
              <a:t> when creating a Table View</a:t>
            </a:r>
          </a:p>
          <a:p>
            <a:pPr marL="285750" indent="-285750">
              <a:buFont typeface="Arial" panose="020B0604020202020204" pitchFamily="34" charset="0"/>
              <a:buChar char="•"/>
            </a:pPr>
            <a:endParaRPr lang="en-US" sz="20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Username and Password</a:t>
            </a:r>
          </a:p>
          <a:p>
            <a:pPr marL="742950" lvl="1" indent="-285750">
              <a:buFont typeface="Arial" panose="020B0604020202020204" pitchFamily="34" charset="0"/>
              <a:buChar char="•"/>
            </a:pPr>
            <a:r>
              <a:rPr lang="en-US" sz="2000">
                <a:latin typeface="Arial" panose="020B0604020202020204" pitchFamily="34" charset="0"/>
                <a:cs typeface="Arial" panose="020B0604020202020204" pitchFamily="34" charset="0"/>
              </a:rPr>
              <a:t>User inputted values for username and password are stored in variables and are used to insert into tables when creating new accounts or are used to query tables when trying to verify the credentials of a user</a:t>
            </a:r>
          </a:p>
          <a:p>
            <a:pPr marL="285750" indent="-285750">
              <a:buFont typeface="Arial" panose="020B0604020202020204" pitchFamily="34" charset="0"/>
              <a:buChar char="•"/>
            </a:pPr>
            <a:endParaRPr lang="en-US" sz="20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User ID &amp; Admin ID</a:t>
            </a:r>
          </a:p>
          <a:p>
            <a:pPr marL="742950" lvl="1" indent="-285750">
              <a:buFont typeface="Arial" panose="020B0604020202020204" pitchFamily="34" charset="0"/>
              <a:buChar char="•"/>
            </a:pPr>
            <a:r>
              <a:rPr lang="en-US" sz="2000">
                <a:latin typeface="Arial" panose="020B0604020202020204" pitchFamily="34" charset="0"/>
                <a:cs typeface="Arial" panose="020B0604020202020204" pitchFamily="34" charset="0"/>
              </a:rPr>
              <a:t>IDs are passed when transitioning between stages (such as, Log In to Menu) to ensure that the data retrieved is specific to the user of the account</a:t>
            </a:r>
          </a:p>
          <a:p>
            <a:pPr marL="285750" indent="-285750">
              <a:buFont typeface="Arial" panose="020B0604020202020204" pitchFamily="34" charset="0"/>
              <a:buChar char="•"/>
            </a:pP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1320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525"/>
            <a:ext cx="12192000" cy="882757"/>
          </a:xfrm>
        </p:spPr>
        <p:txBody>
          <a:bodyPr>
            <a:normAutofit/>
          </a:bodyPr>
          <a:lstStyle/>
          <a:p>
            <a:pPr algn="ctr"/>
            <a:r>
              <a:rPr lang="en-US" b="1">
                <a:latin typeface="Arial"/>
                <a:cs typeface="Times New Roman"/>
              </a:rPr>
              <a:t>Variable Description (cont.)</a:t>
            </a:r>
          </a:p>
        </p:txBody>
      </p:sp>
      <p:sp>
        <p:nvSpPr>
          <p:cNvPr id="3" name="Slide Number Placeholder 2">
            <a:extLst>
              <a:ext uri="{FF2B5EF4-FFF2-40B4-BE49-F238E27FC236}">
                <a16:creationId xmlns:a16="http://schemas.microsoft.com/office/drawing/2014/main" id="{73E2E4F8-E89F-492F-A71A-4F86F1484437}"/>
              </a:ext>
            </a:extLst>
          </p:cNvPr>
          <p:cNvSpPr>
            <a:spLocks noGrp="1"/>
          </p:cNvSpPr>
          <p:nvPr>
            <p:ph type="sldNum" sz="quarter" idx="12"/>
          </p:nvPr>
        </p:nvSpPr>
        <p:spPr/>
        <p:txBody>
          <a:bodyPr/>
          <a:lstStyle/>
          <a:p>
            <a:r>
              <a:rPr lang="en-US" sz="1800" b="1"/>
              <a:t>26</a:t>
            </a:r>
          </a:p>
        </p:txBody>
      </p:sp>
      <p:sp>
        <p:nvSpPr>
          <p:cNvPr id="4" name="TextBox 3">
            <a:extLst>
              <a:ext uri="{FF2B5EF4-FFF2-40B4-BE49-F238E27FC236}">
                <a16:creationId xmlns:a16="http://schemas.microsoft.com/office/drawing/2014/main" id="{94667DA1-8DD5-4A4C-8297-089FECFF6D83}"/>
              </a:ext>
            </a:extLst>
          </p:cNvPr>
          <p:cNvSpPr txBox="1"/>
          <p:nvPr/>
        </p:nvSpPr>
        <p:spPr>
          <a:xfrm>
            <a:off x="1565603" y="1843950"/>
            <a:ext cx="9060794" cy="3170099"/>
          </a:xfrm>
          <a:prstGeom prst="rect">
            <a:avLst/>
          </a:prstGeom>
          <a:noFill/>
        </p:spPr>
        <p:txBody>
          <a:bodyPr wrap="square" rtlCol="0">
            <a:spAutoFit/>
          </a:bodyPr>
          <a:lstStyle/>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Title, Start Date Time, End Date Time, Description, Duration</a:t>
            </a:r>
          </a:p>
          <a:p>
            <a:pPr marL="742950" lvl="1" indent="-285750">
              <a:buFont typeface="Arial" panose="020B0604020202020204" pitchFamily="34" charset="0"/>
              <a:buChar char="•"/>
            </a:pPr>
            <a:r>
              <a:rPr lang="en-US" sz="2000">
                <a:latin typeface="Arial" panose="020B0604020202020204" pitchFamily="34" charset="0"/>
                <a:cs typeface="Arial" panose="020B0604020202020204" pitchFamily="34" charset="0"/>
              </a:rPr>
              <a:t>User inputted values for the following fields are stored in variables</a:t>
            </a:r>
          </a:p>
          <a:p>
            <a:pPr marL="742950" lvl="1" indent="-285750">
              <a:buFont typeface="Arial" panose="020B0604020202020204" pitchFamily="34" charset="0"/>
              <a:buChar char="•"/>
            </a:pPr>
            <a:r>
              <a:rPr lang="en-US" sz="2000">
                <a:latin typeface="Arial" panose="020B0604020202020204" pitchFamily="34" charset="0"/>
                <a:cs typeface="Arial" panose="020B0604020202020204" pitchFamily="34" charset="0"/>
              </a:rPr>
              <a:t>Used to insert into the task table when creating a task</a:t>
            </a:r>
          </a:p>
          <a:p>
            <a:pPr marL="742950" lvl="1" indent="-285750">
              <a:buFont typeface="Arial" panose="020B0604020202020204" pitchFamily="34" charset="0"/>
              <a:buChar char="•"/>
            </a:pPr>
            <a:r>
              <a:rPr lang="en-US" sz="2000">
                <a:latin typeface="Arial" panose="020B0604020202020204" pitchFamily="34" charset="0"/>
                <a:cs typeface="Arial" panose="020B0604020202020204" pitchFamily="34" charset="0"/>
              </a:rPr>
              <a:t>Used to query the task table when searching for a task</a:t>
            </a:r>
            <a:br>
              <a:rPr lang="en-US" sz="2000">
                <a:latin typeface="Arial" panose="020B0604020202020204" pitchFamily="34" charset="0"/>
                <a:cs typeface="Arial" panose="020B0604020202020204" pitchFamily="34" charset="0"/>
              </a:rPr>
            </a:br>
            <a:endParaRPr lang="en-US" sz="20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Boolean “Check”</a:t>
            </a:r>
          </a:p>
          <a:p>
            <a:pPr marL="742950" lvl="1" indent="-285750">
              <a:buFont typeface="Arial" panose="020B0604020202020204" pitchFamily="34" charset="0"/>
              <a:buChar char="•"/>
            </a:pPr>
            <a:r>
              <a:rPr lang="en-US" sz="2000">
                <a:latin typeface="Arial" panose="020B0604020202020204" pitchFamily="34" charset="0"/>
                <a:cs typeface="Arial" panose="020B0604020202020204" pitchFamily="34" charset="0"/>
              </a:rPr>
              <a:t>Passed to the </a:t>
            </a:r>
            <a:r>
              <a:rPr lang="en-US" sz="2000" err="1">
                <a:latin typeface="Arial" panose="020B0604020202020204" pitchFamily="34" charset="0"/>
                <a:cs typeface="Arial" panose="020B0604020202020204" pitchFamily="34" charset="0"/>
              </a:rPr>
              <a:t>SearchTasksTableViewScreen</a:t>
            </a:r>
            <a:r>
              <a:rPr lang="en-US" sz="2000">
                <a:latin typeface="Arial" panose="020B0604020202020204" pitchFamily="34" charset="0"/>
                <a:cs typeface="Arial" panose="020B0604020202020204" pitchFamily="34" charset="0"/>
              </a:rPr>
              <a:t> class</a:t>
            </a:r>
          </a:p>
          <a:p>
            <a:pPr marL="742950" lvl="1" indent="-285750">
              <a:buFont typeface="Arial" panose="020B0604020202020204" pitchFamily="34" charset="0"/>
              <a:buChar char="•"/>
            </a:pPr>
            <a:r>
              <a:rPr lang="en-US" sz="2000">
                <a:latin typeface="Arial" panose="020B0604020202020204" pitchFamily="34" charset="0"/>
                <a:cs typeface="Arial" panose="020B0604020202020204" pitchFamily="34" charset="0"/>
              </a:rPr>
              <a:t>If check is false, then Search for Tasks Page is displayed (Fig. 24)</a:t>
            </a:r>
          </a:p>
          <a:p>
            <a:pPr marL="742950" lvl="1" indent="-285750">
              <a:buFont typeface="Arial" panose="020B0604020202020204" pitchFamily="34" charset="0"/>
              <a:buChar char="•"/>
            </a:pPr>
            <a:r>
              <a:rPr lang="en-US" sz="2000">
                <a:latin typeface="Arial" panose="020B0604020202020204" pitchFamily="34" charset="0"/>
                <a:cs typeface="Arial" panose="020B0604020202020204" pitchFamily="34" charset="0"/>
              </a:rPr>
              <a:t>If check is true, then the Tasks for this Week Page is displayed (Fig. 26)</a:t>
            </a:r>
          </a:p>
          <a:p>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4505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445"/>
            <a:ext cx="10515600" cy="709555"/>
          </a:xfrm>
        </p:spPr>
        <p:txBody>
          <a:bodyPr>
            <a:normAutofit/>
          </a:bodyPr>
          <a:lstStyle/>
          <a:p>
            <a:pPr algn="ctr"/>
            <a:r>
              <a:rPr lang="en-US" b="1">
                <a:latin typeface="Arial"/>
                <a:cs typeface="Times New Roman"/>
              </a:rPr>
              <a:t>References</a:t>
            </a:r>
            <a:endParaRPr lang="en-US"/>
          </a:p>
        </p:txBody>
      </p:sp>
      <p:sp>
        <p:nvSpPr>
          <p:cNvPr id="3" name="Slide Number Placeholder 2">
            <a:extLst>
              <a:ext uri="{FF2B5EF4-FFF2-40B4-BE49-F238E27FC236}">
                <a16:creationId xmlns:a16="http://schemas.microsoft.com/office/drawing/2014/main" id="{8DB99081-4A4A-45FC-905D-58CEE8DE6B81}"/>
              </a:ext>
            </a:extLst>
          </p:cNvPr>
          <p:cNvSpPr>
            <a:spLocks noGrp="1"/>
          </p:cNvSpPr>
          <p:nvPr>
            <p:ph type="sldNum" sz="quarter" idx="12"/>
          </p:nvPr>
        </p:nvSpPr>
        <p:spPr>
          <a:xfrm>
            <a:off x="9100457" y="6429091"/>
            <a:ext cx="2743200" cy="365125"/>
          </a:xfrm>
        </p:spPr>
        <p:txBody>
          <a:bodyPr/>
          <a:lstStyle/>
          <a:p>
            <a:r>
              <a:rPr lang="en-US" sz="1800" b="1"/>
              <a:t>27</a:t>
            </a:r>
          </a:p>
        </p:txBody>
      </p:sp>
      <p:sp>
        <p:nvSpPr>
          <p:cNvPr id="4" name="TextBox 3">
            <a:extLst>
              <a:ext uri="{FF2B5EF4-FFF2-40B4-BE49-F238E27FC236}">
                <a16:creationId xmlns:a16="http://schemas.microsoft.com/office/drawing/2014/main" id="{9ECF545B-B5B8-4C50-9226-7B991A1CF1A3}"/>
              </a:ext>
            </a:extLst>
          </p:cNvPr>
          <p:cNvSpPr txBox="1"/>
          <p:nvPr/>
        </p:nvSpPr>
        <p:spPr>
          <a:xfrm>
            <a:off x="393852" y="762000"/>
            <a:ext cx="11404295"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ea typeface="+mn-lt"/>
                <a:cs typeface="+mn-lt"/>
              </a:rPr>
              <a:t>[1] </a:t>
            </a:r>
            <a:r>
              <a:rPr lang="en-US" i="1" err="1">
                <a:latin typeface="Arial"/>
                <a:ea typeface="+mn-lt"/>
                <a:cs typeface="Arial"/>
              </a:rPr>
              <a:t>GridPane</a:t>
            </a:r>
            <a:r>
              <a:rPr lang="en-US" i="1">
                <a:latin typeface="Arial"/>
                <a:ea typeface="+mn-lt"/>
                <a:cs typeface="Arial"/>
              </a:rPr>
              <a:t> (JavaFX 8)</a:t>
            </a:r>
            <a:r>
              <a:rPr lang="en-US">
                <a:latin typeface="Arial"/>
                <a:ea typeface="+mn-lt"/>
                <a:cs typeface="Arial"/>
              </a:rPr>
              <a:t>, 10-Feb2015. [Online]. </a:t>
            </a:r>
          </a:p>
          <a:p>
            <a:r>
              <a:rPr lang="en-US" err="1">
                <a:latin typeface="Arial"/>
                <a:ea typeface="+mn-lt"/>
                <a:cs typeface="Arial"/>
              </a:rPr>
              <a:t>Available:</a:t>
            </a:r>
            <a:r>
              <a:rPr lang="en-US" err="1">
                <a:latin typeface="Arial"/>
                <a:ea typeface="+mn-lt"/>
                <a:cs typeface="Arial"/>
                <a:hlinkClick r:id="rId3"/>
              </a:rPr>
              <a:t>https</a:t>
            </a:r>
            <a:r>
              <a:rPr lang="en-US">
                <a:latin typeface="Arial"/>
                <a:ea typeface="+mn-lt"/>
                <a:cs typeface="Arial"/>
                <a:hlinkClick r:id="rId3"/>
              </a:rPr>
              <a:t>://docs.oracle.com/</a:t>
            </a:r>
            <a:r>
              <a:rPr lang="en-US" err="1">
                <a:latin typeface="Arial"/>
                <a:ea typeface="+mn-lt"/>
                <a:cs typeface="Arial"/>
                <a:hlinkClick r:id="rId3"/>
              </a:rPr>
              <a:t>javase</a:t>
            </a:r>
            <a:r>
              <a:rPr lang="en-US">
                <a:latin typeface="Arial"/>
                <a:ea typeface="+mn-lt"/>
                <a:cs typeface="Arial"/>
                <a:hlinkClick r:id="rId3"/>
              </a:rPr>
              <a:t>/8/</a:t>
            </a:r>
            <a:r>
              <a:rPr lang="en-US" err="1">
                <a:latin typeface="Arial"/>
                <a:ea typeface="+mn-lt"/>
                <a:cs typeface="Arial"/>
                <a:hlinkClick r:id="rId3"/>
              </a:rPr>
              <a:t>javafx</a:t>
            </a:r>
            <a:r>
              <a:rPr lang="en-US">
                <a:latin typeface="Arial"/>
                <a:ea typeface="+mn-lt"/>
                <a:cs typeface="Arial"/>
                <a:hlinkClick r:id="rId3"/>
              </a:rPr>
              <a:t>/</a:t>
            </a:r>
            <a:r>
              <a:rPr lang="en-US" err="1">
                <a:latin typeface="Arial"/>
                <a:ea typeface="+mn-lt"/>
                <a:cs typeface="Arial"/>
                <a:hlinkClick r:id="rId3"/>
              </a:rPr>
              <a:t>api</a:t>
            </a:r>
            <a:r>
              <a:rPr lang="en-US">
                <a:latin typeface="Arial"/>
                <a:ea typeface="+mn-lt"/>
                <a:cs typeface="Arial"/>
                <a:hlinkClick r:id="rId3"/>
              </a:rPr>
              <a:t>/</a:t>
            </a:r>
            <a:r>
              <a:rPr lang="en-US" err="1">
                <a:latin typeface="Arial"/>
                <a:ea typeface="+mn-lt"/>
                <a:cs typeface="Arial"/>
                <a:hlinkClick r:id="rId3"/>
              </a:rPr>
              <a:t>javafx</a:t>
            </a:r>
            <a:r>
              <a:rPr lang="en-US">
                <a:latin typeface="Arial"/>
                <a:ea typeface="+mn-lt"/>
                <a:cs typeface="Arial"/>
                <a:hlinkClick r:id="rId3"/>
              </a:rPr>
              <a:t>/scene/layout/GridPane.html</a:t>
            </a:r>
            <a:r>
              <a:rPr lang="en-US">
                <a:latin typeface="Arial"/>
                <a:ea typeface="+mn-lt"/>
                <a:cs typeface="Arial"/>
              </a:rPr>
              <a:t>. </a:t>
            </a:r>
          </a:p>
          <a:p>
            <a:pPr lvl="1"/>
            <a:endParaRPr lang="en-US">
              <a:ea typeface="+mn-lt"/>
              <a:cs typeface="+mn-lt"/>
            </a:endParaRPr>
          </a:p>
          <a:p>
            <a:r>
              <a:rPr lang="en-US">
                <a:latin typeface="Arial"/>
                <a:ea typeface="+mn-lt"/>
                <a:cs typeface="+mn-lt"/>
              </a:rPr>
              <a:t>[2] “JavaFX - Layout </a:t>
            </a:r>
            <a:r>
              <a:rPr lang="en-US" err="1">
                <a:latin typeface="Arial"/>
                <a:ea typeface="+mn-lt"/>
                <a:cs typeface="+mn-lt"/>
              </a:rPr>
              <a:t>GridPane</a:t>
            </a:r>
            <a:r>
              <a:rPr lang="en-US">
                <a:latin typeface="Arial"/>
                <a:ea typeface="+mn-lt"/>
                <a:cs typeface="+mn-lt"/>
              </a:rPr>
              <a:t>,” </a:t>
            </a:r>
            <a:r>
              <a:rPr lang="en-US" i="1" err="1">
                <a:latin typeface="Arial"/>
                <a:ea typeface="+mn-lt"/>
                <a:cs typeface="+mn-lt"/>
              </a:rPr>
              <a:t>Tutorialspoint</a:t>
            </a:r>
            <a:r>
              <a:rPr lang="en-US">
                <a:latin typeface="Arial"/>
                <a:ea typeface="+mn-lt"/>
                <a:cs typeface="+mn-lt"/>
              </a:rPr>
              <a:t>. [Online]. Available: </a:t>
            </a:r>
            <a:r>
              <a:rPr lang="en-US">
                <a:latin typeface="Arial"/>
                <a:ea typeface="+mn-lt"/>
                <a:cs typeface="+mn-lt"/>
                <a:hlinkClick r:id="rId4"/>
              </a:rPr>
              <a:t>https://www.tutorialspoint.com/javafx/layout_gridpane.htm</a:t>
            </a:r>
            <a:r>
              <a:rPr lang="en-US">
                <a:latin typeface="Arial"/>
                <a:ea typeface="+mn-lt"/>
                <a:cs typeface="+mn-lt"/>
              </a:rPr>
              <a:t>.  </a:t>
            </a:r>
          </a:p>
          <a:p>
            <a:pPr lvl="1"/>
            <a:endParaRPr lang="en-US">
              <a:cs typeface="Calibri"/>
            </a:endParaRPr>
          </a:p>
          <a:p>
            <a:r>
              <a:rPr lang="en-US">
                <a:latin typeface="Arial"/>
                <a:ea typeface="+mn-lt"/>
                <a:cs typeface="+mn-lt"/>
              </a:rPr>
              <a:t>[3]“How to Calculate the Difference Between Two Timestamps in MySQL,” </a:t>
            </a:r>
            <a:r>
              <a:rPr lang="en-US" i="1">
                <a:latin typeface="Arial"/>
                <a:ea typeface="+mn-lt"/>
                <a:cs typeface="+mn-lt"/>
              </a:rPr>
              <a:t>LearnSQL.com</a:t>
            </a:r>
            <a:r>
              <a:rPr lang="en-US">
                <a:latin typeface="Arial"/>
                <a:ea typeface="+mn-lt"/>
                <a:cs typeface="+mn-lt"/>
              </a:rPr>
              <a:t>. [Online]. Available: </a:t>
            </a:r>
            <a:r>
              <a:rPr lang="en-US">
                <a:latin typeface="Arial"/>
                <a:ea typeface="+mn-lt"/>
                <a:cs typeface="+mn-lt"/>
                <a:hlinkClick r:id="rId5"/>
              </a:rPr>
              <a:t>https://learnsql.com/cookbook/how-to-calculate-the-difference-between-two-timestamps-in-mysql/</a:t>
            </a:r>
            <a:r>
              <a:rPr lang="en-US">
                <a:latin typeface="Arial"/>
                <a:ea typeface="+mn-lt"/>
                <a:cs typeface="+mn-lt"/>
              </a:rPr>
              <a:t>.</a:t>
            </a:r>
          </a:p>
          <a:p>
            <a:pPr lvl="1"/>
            <a:endParaRPr lang="en-US">
              <a:cs typeface="Calibri"/>
            </a:endParaRPr>
          </a:p>
          <a:p>
            <a:r>
              <a:rPr lang="en-US">
                <a:latin typeface="Arial"/>
                <a:ea typeface="+mn-lt"/>
                <a:cs typeface="+mn-lt"/>
              </a:rPr>
              <a:t>[4] “MySQL 8.0 Reference Manual :: 11.2.3 The TIME Type,” </a:t>
            </a:r>
            <a:r>
              <a:rPr lang="en-US" i="1">
                <a:latin typeface="Arial"/>
                <a:ea typeface="+mn-lt"/>
                <a:cs typeface="+mn-lt"/>
              </a:rPr>
              <a:t>MySQL</a:t>
            </a:r>
            <a:r>
              <a:rPr lang="en-US">
                <a:latin typeface="Arial"/>
                <a:ea typeface="+mn-lt"/>
                <a:cs typeface="+mn-lt"/>
              </a:rPr>
              <a:t>. [Online]. Available: </a:t>
            </a:r>
            <a:r>
              <a:rPr lang="en-US">
                <a:latin typeface="Arial"/>
                <a:ea typeface="+mn-lt"/>
                <a:cs typeface="+mn-lt"/>
                <a:hlinkClick r:id="rId6"/>
              </a:rPr>
              <a:t>https://dev.mysql.com/doc/refman/8.0/en/time.html</a:t>
            </a:r>
            <a:r>
              <a:rPr lang="en-US">
                <a:latin typeface="Arial"/>
                <a:ea typeface="+mn-lt"/>
                <a:cs typeface="+mn-lt"/>
              </a:rPr>
              <a:t>. </a:t>
            </a:r>
          </a:p>
          <a:p>
            <a:pPr lvl="1"/>
            <a:endParaRPr lang="en-US"/>
          </a:p>
          <a:p>
            <a:r>
              <a:rPr lang="en-US">
                <a:latin typeface="Arial"/>
                <a:ea typeface="+mn-lt"/>
                <a:cs typeface="+mn-lt"/>
              </a:rPr>
              <a:t>[5] J. </a:t>
            </a:r>
            <a:r>
              <a:rPr lang="en-US" err="1">
                <a:latin typeface="Arial"/>
                <a:ea typeface="+mn-lt"/>
                <a:cs typeface="+mn-lt"/>
              </a:rPr>
              <a:t>Jenkov</a:t>
            </a:r>
            <a:r>
              <a:rPr lang="en-US">
                <a:latin typeface="Arial"/>
                <a:ea typeface="+mn-lt"/>
                <a:cs typeface="+mn-lt"/>
              </a:rPr>
              <a:t>, “JavaFX </a:t>
            </a:r>
            <a:r>
              <a:rPr lang="en-US" err="1">
                <a:latin typeface="Arial"/>
                <a:ea typeface="+mn-lt"/>
                <a:cs typeface="+mn-lt"/>
              </a:rPr>
              <a:t>HBox</a:t>
            </a:r>
            <a:r>
              <a:rPr lang="en-US">
                <a:latin typeface="Arial"/>
                <a:ea typeface="+mn-lt"/>
                <a:cs typeface="+mn-lt"/>
              </a:rPr>
              <a:t>,” </a:t>
            </a:r>
            <a:r>
              <a:rPr lang="en-US" i="1">
                <a:latin typeface="Arial"/>
                <a:ea typeface="+mn-lt"/>
                <a:cs typeface="+mn-lt"/>
              </a:rPr>
              <a:t>Tutorials</a:t>
            </a:r>
            <a:r>
              <a:rPr lang="en-US">
                <a:latin typeface="Arial"/>
                <a:ea typeface="+mn-lt"/>
                <a:cs typeface="+mn-lt"/>
              </a:rPr>
              <a:t>. [Online]. Available: </a:t>
            </a:r>
            <a:r>
              <a:rPr lang="en-US">
                <a:latin typeface="Arial"/>
                <a:ea typeface="+mn-lt"/>
                <a:cs typeface="+mn-lt"/>
                <a:hlinkClick r:id="rId7"/>
              </a:rPr>
              <a:t>http://tutorials.jenkov.com/javafx/hbox.html</a:t>
            </a:r>
            <a:r>
              <a:rPr lang="en-US">
                <a:latin typeface="Arial"/>
                <a:ea typeface="+mn-lt"/>
                <a:cs typeface="+mn-lt"/>
              </a:rPr>
              <a:t>.  </a:t>
            </a:r>
          </a:p>
          <a:p>
            <a:endParaRPr lang="en-US">
              <a:latin typeface="Arial"/>
              <a:cs typeface="Calibri" panose="020F0502020204030204"/>
            </a:endParaRPr>
          </a:p>
          <a:p>
            <a:r>
              <a:rPr lang="en-US">
                <a:latin typeface="Arial"/>
                <a:ea typeface="+mn-lt"/>
                <a:cs typeface="+mn-lt"/>
              </a:rPr>
              <a:t>[6] J. </a:t>
            </a:r>
            <a:r>
              <a:rPr lang="en-US" err="1">
                <a:latin typeface="Arial"/>
                <a:ea typeface="+mn-lt"/>
                <a:cs typeface="+mn-lt"/>
              </a:rPr>
              <a:t>Jenkov</a:t>
            </a:r>
            <a:r>
              <a:rPr lang="en-US">
                <a:latin typeface="Arial"/>
                <a:ea typeface="+mn-lt"/>
                <a:cs typeface="+mn-lt"/>
              </a:rPr>
              <a:t>, “JavaFX Button,” </a:t>
            </a:r>
            <a:r>
              <a:rPr lang="en-US" i="1">
                <a:latin typeface="Arial"/>
                <a:ea typeface="+mn-lt"/>
                <a:cs typeface="+mn-lt"/>
              </a:rPr>
              <a:t>Tutorials</a:t>
            </a:r>
            <a:r>
              <a:rPr lang="en-US">
                <a:latin typeface="Arial"/>
                <a:ea typeface="+mn-lt"/>
                <a:cs typeface="+mn-lt"/>
              </a:rPr>
              <a:t>. [Online]. Available: </a:t>
            </a:r>
            <a:r>
              <a:rPr lang="en-US">
                <a:latin typeface="Arial"/>
                <a:ea typeface="+mn-lt"/>
                <a:cs typeface="+mn-lt"/>
                <a:hlinkClick r:id="rId8"/>
              </a:rPr>
              <a:t>http://tutorials.jenkov.com/javafx/button.html</a:t>
            </a:r>
            <a:r>
              <a:rPr lang="en-US">
                <a:latin typeface="Arial"/>
                <a:ea typeface="+mn-lt"/>
                <a:cs typeface="+mn-lt"/>
              </a:rPr>
              <a:t>. </a:t>
            </a:r>
            <a:endParaRPr lang="en-US">
              <a:latin typeface="Arial"/>
              <a:cs typeface="Calibri" panose="020F0502020204030204"/>
            </a:endParaRPr>
          </a:p>
          <a:p>
            <a:endParaRPr lang="en-US">
              <a:latin typeface="Arial"/>
              <a:ea typeface="+mn-lt"/>
              <a:cs typeface="Calibri" panose="020F0502020204030204"/>
            </a:endParaRPr>
          </a:p>
          <a:p>
            <a:r>
              <a:rPr lang="en-US">
                <a:latin typeface="Arial"/>
                <a:ea typeface="+mn-lt"/>
                <a:cs typeface="+mn-lt"/>
              </a:rPr>
              <a:t>[7] “Release: JavaFX 2.2,” </a:t>
            </a:r>
            <a:r>
              <a:rPr lang="en-US" i="1">
                <a:latin typeface="Arial"/>
                <a:ea typeface="+mn-lt"/>
                <a:cs typeface="+mn-lt"/>
              </a:rPr>
              <a:t>Using JavaFX UI Controls: Table View | JavaFX 2 Tutorials and Documentation</a:t>
            </a:r>
            <a:r>
              <a:rPr lang="en-US">
                <a:latin typeface="Arial"/>
                <a:ea typeface="+mn-lt"/>
                <a:cs typeface="+mn-lt"/>
              </a:rPr>
              <a:t>, 27 Aug-2013. [Online]. Available: </a:t>
            </a:r>
            <a:r>
              <a:rPr lang="en-US">
                <a:latin typeface="Arial"/>
                <a:ea typeface="+mn-lt"/>
                <a:cs typeface="+mn-lt"/>
                <a:hlinkClick r:id="rId9"/>
              </a:rPr>
              <a:t>https://docs.oracle.com/javafx/2/ui_controls/table-view.htm</a:t>
            </a:r>
            <a:r>
              <a:rPr lang="en-US">
                <a:latin typeface="Arial"/>
                <a:ea typeface="+mn-lt"/>
                <a:cs typeface="+mn-lt"/>
              </a:rPr>
              <a:t>. </a:t>
            </a:r>
          </a:p>
          <a:p>
            <a:endParaRPr lang="en-US">
              <a:latin typeface="Arial"/>
              <a:ea typeface="+mn-lt"/>
              <a:cs typeface="+mn-lt"/>
            </a:endParaRPr>
          </a:p>
          <a:p>
            <a:r>
              <a:rPr lang="en-US">
                <a:latin typeface="Arial"/>
                <a:ea typeface="+mn-lt"/>
                <a:cs typeface="+mn-lt"/>
              </a:rPr>
              <a:t>[8] +A. </a:t>
            </a:r>
            <a:r>
              <a:rPr lang="en-US" err="1">
                <a:latin typeface="Arial"/>
                <a:ea typeface="+mn-lt"/>
                <a:cs typeface="+mn-lt"/>
              </a:rPr>
              <a:t>Pomarolli</a:t>
            </a:r>
            <a:r>
              <a:rPr lang="en-US">
                <a:latin typeface="Arial"/>
                <a:ea typeface="+mn-lt"/>
                <a:cs typeface="+mn-lt"/>
              </a:rPr>
              <a:t>, “JavaFX Table Example: Examples Java Code Geeks - 2021,” </a:t>
            </a:r>
            <a:r>
              <a:rPr lang="en-US" i="1">
                <a:latin typeface="Arial"/>
                <a:ea typeface="+mn-lt"/>
                <a:cs typeface="+mn-lt"/>
              </a:rPr>
              <a:t>Examples Java Code Geeks</a:t>
            </a:r>
            <a:r>
              <a:rPr lang="en-US">
                <a:latin typeface="Arial"/>
                <a:ea typeface="+mn-lt"/>
                <a:cs typeface="+mn-lt"/>
              </a:rPr>
              <a:t>, 29-Jan-2016. [Online]. Available: </a:t>
            </a:r>
            <a:r>
              <a:rPr lang="en-US">
                <a:latin typeface="Arial"/>
                <a:ea typeface="+mn-lt"/>
                <a:cs typeface="+mn-lt"/>
                <a:hlinkClick r:id="rId10"/>
              </a:rPr>
              <a:t>https://examples.javacodegeeks.com/desktop-java/javafx-table-example/</a:t>
            </a:r>
            <a:r>
              <a:rPr lang="en-US">
                <a:latin typeface="Arial"/>
                <a:ea typeface="+mn-lt"/>
                <a:cs typeface="+mn-lt"/>
              </a:rPr>
              <a:t>.  </a:t>
            </a:r>
            <a:endParaRPr lang="en-US">
              <a:latin typeface="Arial"/>
              <a:cs typeface="Calibri" panose="020F0502020204030204"/>
            </a:endParaRPr>
          </a:p>
        </p:txBody>
      </p:sp>
    </p:spTree>
    <p:extLst>
      <p:ext uri="{BB962C8B-B14F-4D97-AF65-F5344CB8AC3E}">
        <p14:creationId xmlns:p14="http://schemas.microsoft.com/office/powerpoint/2010/main" val="4151170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5A22-30B6-4685-B691-97F97226BAF2}"/>
              </a:ext>
            </a:extLst>
          </p:cNvPr>
          <p:cNvSpPr>
            <a:spLocks noGrp="1"/>
          </p:cNvSpPr>
          <p:nvPr>
            <p:ph type="title"/>
          </p:nvPr>
        </p:nvSpPr>
        <p:spPr>
          <a:xfrm>
            <a:off x="838200" y="365125"/>
            <a:ext cx="10515600" cy="597430"/>
          </a:xfrm>
        </p:spPr>
        <p:txBody>
          <a:bodyPr>
            <a:normAutofit fontScale="90000"/>
          </a:bodyPr>
          <a:lstStyle/>
          <a:p>
            <a:pPr algn="ctr"/>
            <a:r>
              <a:rPr lang="en-US" b="1">
                <a:latin typeface="Arial"/>
                <a:cs typeface="Calibri Light" panose="020F0302020204030204"/>
              </a:rPr>
              <a:t>References (cont.)</a:t>
            </a:r>
          </a:p>
        </p:txBody>
      </p:sp>
      <p:sp>
        <p:nvSpPr>
          <p:cNvPr id="3" name="Content Placeholder 2">
            <a:extLst>
              <a:ext uri="{FF2B5EF4-FFF2-40B4-BE49-F238E27FC236}">
                <a16:creationId xmlns:a16="http://schemas.microsoft.com/office/drawing/2014/main" id="{FCF9AFB3-1EDB-4898-BA54-6E6ECE03E8E2}"/>
              </a:ext>
            </a:extLst>
          </p:cNvPr>
          <p:cNvSpPr>
            <a:spLocks noGrp="1"/>
          </p:cNvSpPr>
          <p:nvPr>
            <p:ph idx="1"/>
          </p:nvPr>
        </p:nvSpPr>
        <p:spPr>
          <a:xfrm>
            <a:off x="146957" y="1085850"/>
            <a:ext cx="11898085" cy="5147204"/>
          </a:xfrm>
        </p:spPr>
        <p:txBody>
          <a:bodyPr vert="horz" lIns="91440" tIns="45720" rIns="91440" bIns="45720" rtlCol="0" anchor="t">
            <a:normAutofit fontScale="92500" lnSpcReduction="10000"/>
          </a:bodyPr>
          <a:lstStyle/>
          <a:p>
            <a:pPr marL="0" indent="0">
              <a:lnSpc>
                <a:spcPct val="100000"/>
              </a:lnSpc>
              <a:spcBef>
                <a:spcPts val="0"/>
              </a:spcBef>
              <a:buNone/>
            </a:pPr>
            <a:r>
              <a:rPr lang="en-US" sz="1800">
                <a:latin typeface="Arial"/>
                <a:ea typeface="+mn-lt"/>
                <a:cs typeface="+mn-lt"/>
              </a:rPr>
              <a:t>[9]</a:t>
            </a:r>
            <a:r>
              <a:rPr lang="en-US" sz="1800" i="1">
                <a:latin typeface="Arial"/>
                <a:ea typeface="+mn-lt"/>
                <a:cs typeface="+mn-lt"/>
              </a:rPr>
              <a:t> </a:t>
            </a:r>
            <a:r>
              <a:rPr lang="en-US" sz="1800" i="1" err="1">
                <a:latin typeface="Arial"/>
                <a:ea typeface="+mn-lt"/>
                <a:cs typeface="+mn-lt"/>
              </a:rPr>
              <a:t>TableView</a:t>
            </a:r>
            <a:r>
              <a:rPr lang="en-US" sz="1800" i="1">
                <a:latin typeface="Arial"/>
                <a:ea typeface="+mn-lt"/>
                <a:cs typeface="+mn-lt"/>
              </a:rPr>
              <a:t> (JavaFX 8)</a:t>
            </a:r>
            <a:r>
              <a:rPr lang="en-US" sz="1800">
                <a:latin typeface="Arial"/>
                <a:ea typeface="+mn-lt"/>
                <a:cs typeface="+mn-lt"/>
              </a:rPr>
              <a:t>, 10-Feb-2015. [Online]. Available: </a:t>
            </a:r>
            <a:r>
              <a:rPr lang="en-US" sz="1800">
                <a:latin typeface="Arial"/>
                <a:ea typeface="+mn-lt"/>
                <a:cs typeface="+mn-lt"/>
                <a:hlinkClick r:id="rId3"/>
              </a:rPr>
              <a:t>https://docs.oracle.com/javase/8/javafx/api/javafx/scene/control/TableView.html</a:t>
            </a:r>
            <a:r>
              <a:rPr lang="en-US" sz="1800">
                <a:latin typeface="Arial"/>
                <a:ea typeface="+mn-lt"/>
                <a:cs typeface="+mn-lt"/>
              </a:rPr>
              <a:t>. </a:t>
            </a:r>
            <a:endParaRPr lang="en-US" sz="1800">
              <a:latin typeface="Arial"/>
              <a:cs typeface="Calibri"/>
            </a:endParaRPr>
          </a:p>
          <a:p>
            <a:pPr marL="342900" indent="-342900">
              <a:lnSpc>
                <a:spcPct val="100000"/>
              </a:lnSpc>
              <a:spcBef>
                <a:spcPts val="0"/>
              </a:spcBef>
              <a:buAutoNum type="arabicPeriod"/>
            </a:pPr>
            <a:endParaRPr lang="en-US" sz="1800">
              <a:latin typeface="Arial"/>
              <a:ea typeface="+mn-lt"/>
              <a:cs typeface="+mn-lt"/>
            </a:endParaRPr>
          </a:p>
          <a:p>
            <a:pPr marL="0" indent="0">
              <a:lnSpc>
                <a:spcPct val="100000"/>
              </a:lnSpc>
              <a:spcBef>
                <a:spcPts val="0"/>
              </a:spcBef>
              <a:buNone/>
            </a:pPr>
            <a:r>
              <a:rPr lang="en-US" sz="1800">
                <a:latin typeface="Arial"/>
                <a:ea typeface="+mn-lt"/>
                <a:cs typeface="+mn-lt"/>
              </a:rPr>
              <a:t>[10] </a:t>
            </a:r>
            <a:r>
              <a:rPr lang="en-US" sz="1800" i="1" err="1">
                <a:latin typeface="Arial"/>
                <a:ea typeface="+mn-lt"/>
                <a:cs typeface="+mn-lt"/>
              </a:rPr>
              <a:t>TableColumn</a:t>
            </a:r>
            <a:r>
              <a:rPr lang="en-US" sz="1800" i="1">
                <a:latin typeface="Arial"/>
                <a:ea typeface="+mn-lt"/>
                <a:cs typeface="+mn-lt"/>
              </a:rPr>
              <a:t> (JavaFX 8)</a:t>
            </a:r>
            <a:r>
              <a:rPr lang="en-US" sz="1800">
                <a:latin typeface="Arial"/>
                <a:ea typeface="+mn-lt"/>
                <a:cs typeface="+mn-lt"/>
              </a:rPr>
              <a:t>, 10-Feb-2015. [Online]. Available: </a:t>
            </a:r>
            <a:r>
              <a:rPr lang="en-US" sz="1800">
                <a:latin typeface="Arial"/>
                <a:ea typeface="+mn-lt"/>
                <a:cs typeface="+mn-lt"/>
                <a:hlinkClick r:id="rId4"/>
              </a:rPr>
              <a:t>https://docs.oracle.com/javase/8/javafx/api/javafx/scene/control/TableColumn.html</a:t>
            </a:r>
            <a:r>
              <a:rPr lang="en-US" sz="1800">
                <a:latin typeface="Arial"/>
                <a:ea typeface="+mn-lt"/>
                <a:cs typeface="+mn-lt"/>
              </a:rPr>
              <a:t>. </a:t>
            </a:r>
          </a:p>
          <a:p>
            <a:pPr marL="342900" indent="-342900">
              <a:lnSpc>
                <a:spcPct val="100000"/>
              </a:lnSpc>
              <a:spcBef>
                <a:spcPts val="0"/>
              </a:spcBef>
              <a:buAutoNum type="arabicPeriod"/>
            </a:pPr>
            <a:endParaRPr lang="en-US" sz="1800">
              <a:latin typeface="Arial"/>
              <a:ea typeface="+mn-lt"/>
              <a:cs typeface="+mn-lt"/>
            </a:endParaRPr>
          </a:p>
          <a:p>
            <a:pPr marL="0" indent="0">
              <a:lnSpc>
                <a:spcPct val="100000"/>
              </a:lnSpc>
              <a:spcBef>
                <a:spcPts val="0"/>
              </a:spcBef>
              <a:buNone/>
            </a:pPr>
            <a:r>
              <a:rPr lang="en-US" sz="1800">
                <a:latin typeface="Arial"/>
                <a:ea typeface="+mn-lt"/>
                <a:cs typeface="+mn-lt"/>
              </a:rPr>
              <a:t>[11]</a:t>
            </a:r>
            <a:r>
              <a:rPr lang="en-US" sz="1800" i="1">
                <a:latin typeface="Arial"/>
                <a:ea typeface="+mn-lt"/>
                <a:cs typeface="+mn-lt"/>
              </a:rPr>
              <a:t> </a:t>
            </a:r>
            <a:r>
              <a:rPr lang="en-US" sz="1800" i="1" err="1">
                <a:latin typeface="Arial"/>
                <a:ea typeface="+mn-lt"/>
                <a:cs typeface="+mn-lt"/>
              </a:rPr>
              <a:t>VBox</a:t>
            </a:r>
            <a:r>
              <a:rPr lang="en-US" sz="1800" i="1">
                <a:latin typeface="Arial"/>
                <a:ea typeface="+mn-lt"/>
                <a:cs typeface="+mn-lt"/>
              </a:rPr>
              <a:t> (JavaFX 8)</a:t>
            </a:r>
            <a:r>
              <a:rPr lang="en-US" sz="1800">
                <a:latin typeface="Arial"/>
                <a:ea typeface="+mn-lt"/>
                <a:cs typeface="+mn-lt"/>
              </a:rPr>
              <a:t>, 10-Feb-2015. [Online]. Available: </a:t>
            </a:r>
            <a:r>
              <a:rPr lang="en-US" sz="1800">
                <a:latin typeface="Arial"/>
                <a:ea typeface="+mn-lt"/>
                <a:cs typeface="+mn-lt"/>
                <a:hlinkClick r:id="rId5"/>
              </a:rPr>
              <a:t>https://docs.oracle.com/javase/8/javafx/api/javafx/scene/layout/VBox.html</a:t>
            </a:r>
            <a:r>
              <a:rPr lang="en-US" sz="1800">
                <a:latin typeface="Arial"/>
                <a:ea typeface="+mn-lt"/>
                <a:cs typeface="+mn-lt"/>
              </a:rPr>
              <a:t>. </a:t>
            </a:r>
          </a:p>
          <a:p>
            <a:pPr marL="342900" indent="-342900">
              <a:lnSpc>
                <a:spcPct val="100000"/>
              </a:lnSpc>
              <a:spcBef>
                <a:spcPts val="0"/>
              </a:spcBef>
              <a:buAutoNum type="arabicPeriod"/>
            </a:pPr>
            <a:endParaRPr lang="en-US" sz="1800">
              <a:latin typeface="Arial"/>
              <a:ea typeface="+mn-lt"/>
              <a:cs typeface="+mn-lt"/>
            </a:endParaRPr>
          </a:p>
          <a:p>
            <a:pPr marL="0" indent="0">
              <a:lnSpc>
                <a:spcPct val="100000"/>
              </a:lnSpc>
              <a:spcBef>
                <a:spcPts val="0"/>
              </a:spcBef>
              <a:buNone/>
            </a:pPr>
            <a:r>
              <a:rPr lang="en-US" sz="1800">
                <a:latin typeface="Arial"/>
                <a:ea typeface="+mn-lt"/>
                <a:cs typeface="+mn-lt"/>
              </a:rPr>
              <a:t>[12]</a:t>
            </a:r>
            <a:r>
              <a:rPr lang="en-US" sz="1800" i="1">
                <a:latin typeface="Arial"/>
                <a:ea typeface="+mn-lt"/>
                <a:cs typeface="+mn-lt"/>
              </a:rPr>
              <a:t> Callback (JavaFX 2.2)</a:t>
            </a:r>
            <a:r>
              <a:rPr lang="en-US" sz="1800">
                <a:latin typeface="Arial"/>
                <a:ea typeface="+mn-lt"/>
                <a:cs typeface="+mn-lt"/>
              </a:rPr>
              <a:t>, 09-Dec-2013. [Online]. Available: </a:t>
            </a:r>
            <a:r>
              <a:rPr lang="en-US" sz="1800">
                <a:latin typeface="Arial"/>
                <a:ea typeface="+mn-lt"/>
                <a:cs typeface="+mn-lt"/>
                <a:hlinkClick r:id="rId6"/>
              </a:rPr>
              <a:t>https://docs.oracle.com/javafx/2/api/javafx/util/Callback.html</a:t>
            </a:r>
            <a:r>
              <a:rPr lang="en-US" sz="1800">
                <a:latin typeface="Arial"/>
                <a:ea typeface="+mn-lt"/>
                <a:cs typeface="+mn-lt"/>
              </a:rPr>
              <a:t>. </a:t>
            </a:r>
          </a:p>
          <a:p>
            <a:pPr marL="342900" indent="-342900">
              <a:lnSpc>
                <a:spcPct val="100000"/>
              </a:lnSpc>
              <a:spcBef>
                <a:spcPts val="0"/>
              </a:spcBef>
              <a:buAutoNum type="arabicPeriod"/>
            </a:pPr>
            <a:endParaRPr lang="en-US" sz="1800">
              <a:latin typeface="Arial"/>
              <a:ea typeface="+mn-lt"/>
              <a:cs typeface="+mn-lt"/>
            </a:endParaRPr>
          </a:p>
          <a:p>
            <a:pPr marL="0" indent="0">
              <a:lnSpc>
                <a:spcPct val="100000"/>
              </a:lnSpc>
              <a:spcBef>
                <a:spcPts val="0"/>
              </a:spcBef>
              <a:buNone/>
            </a:pPr>
            <a:r>
              <a:rPr lang="en-US" sz="1800">
                <a:latin typeface="Arial"/>
                <a:ea typeface="+mn-lt"/>
                <a:cs typeface="+mn-lt"/>
              </a:rPr>
              <a:t>[13]“26 Date Picker,” </a:t>
            </a:r>
            <a:r>
              <a:rPr lang="en-US" sz="1800" i="1">
                <a:latin typeface="Arial"/>
                <a:ea typeface="+mn-lt"/>
                <a:cs typeface="+mn-lt"/>
              </a:rPr>
              <a:t>26 Date Picker (Release 8)</a:t>
            </a:r>
            <a:r>
              <a:rPr lang="en-US" sz="1800">
                <a:latin typeface="Arial"/>
                <a:ea typeface="+mn-lt"/>
                <a:cs typeface="+mn-lt"/>
              </a:rPr>
              <a:t>. [Online]. Available: </a:t>
            </a:r>
            <a:r>
              <a:rPr lang="en-US" sz="1800">
                <a:latin typeface="Arial"/>
                <a:ea typeface="+mn-lt"/>
                <a:cs typeface="+mn-lt"/>
                <a:hlinkClick r:id="rId7"/>
              </a:rPr>
              <a:t>https://docs.oracle.com/javase/8/javafx/user-interface-tutorial/date-picker.htm</a:t>
            </a:r>
            <a:r>
              <a:rPr lang="en-US" sz="1800">
                <a:latin typeface="Arial"/>
                <a:ea typeface="+mn-lt"/>
                <a:cs typeface="+mn-lt"/>
              </a:rPr>
              <a:t>.  </a:t>
            </a:r>
          </a:p>
          <a:p>
            <a:pPr marL="342900" indent="-342900">
              <a:lnSpc>
                <a:spcPct val="100000"/>
              </a:lnSpc>
              <a:spcBef>
                <a:spcPts val="0"/>
              </a:spcBef>
              <a:buAutoNum type="arabicPeriod"/>
            </a:pPr>
            <a:endParaRPr lang="en-US" sz="1800">
              <a:latin typeface="Arial"/>
              <a:ea typeface="+mn-lt"/>
              <a:cs typeface="+mn-lt"/>
            </a:endParaRPr>
          </a:p>
          <a:p>
            <a:pPr marL="0" indent="0">
              <a:lnSpc>
                <a:spcPct val="100000"/>
              </a:lnSpc>
              <a:spcBef>
                <a:spcPts val="0"/>
              </a:spcBef>
              <a:buNone/>
            </a:pPr>
            <a:r>
              <a:rPr lang="en-US" sz="1800">
                <a:latin typeface="Arial"/>
                <a:ea typeface="+mn-lt"/>
                <a:cs typeface="+mn-lt"/>
              </a:rPr>
              <a:t>[14]</a:t>
            </a:r>
            <a:r>
              <a:rPr lang="en-US" sz="1800" i="1">
                <a:latin typeface="Arial"/>
                <a:ea typeface="+mn-lt"/>
                <a:cs typeface="+mn-lt"/>
              </a:rPr>
              <a:t> </a:t>
            </a:r>
            <a:r>
              <a:rPr lang="en-US" sz="1800" i="1" err="1">
                <a:latin typeface="Arial"/>
                <a:ea typeface="+mn-lt"/>
                <a:cs typeface="+mn-lt"/>
              </a:rPr>
              <a:t>DatePicker</a:t>
            </a:r>
            <a:r>
              <a:rPr lang="en-US" sz="1800" i="1">
                <a:latin typeface="Arial"/>
                <a:ea typeface="+mn-lt"/>
                <a:cs typeface="+mn-lt"/>
              </a:rPr>
              <a:t> (JavaFX 8)</a:t>
            </a:r>
            <a:r>
              <a:rPr lang="en-US" sz="1800">
                <a:latin typeface="Arial"/>
                <a:ea typeface="+mn-lt"/>
                <a:cs typeface="+mn-lt"/>
              </a:rPr>
              <a:t>, 10-Feb-2015. [Online]. Available: </a:t>
            </a:r>
            <a:r>
              <a:rPr lang="en-US" sz="1800">
                <a:latin typeface="Arial"/>
                <a:ea typeface="+mn-lt"/>
                <a:cs typeface="+mn-lt"/>
                <a:hlinkClick r:id="rId8"/>
              </a:rPr>
              <a:t>https://docs.oracle.com/javase/8/javafx/api/javafx/scene/control/DatePicker.html#:~:text=The%20DatePicker%20control%20allows%20the,time</a:t>
            </a:r>
            <a:r>
              <a:rPr lang="en-US" sz="1800">
                <a:latin typeface="Arial"/>
                <a:ea typeface="+mn-lt"/>
                <a:cs typeface="+mn-lt"/>
              </a:rPr>
              <a:t>.  </a:t>
            </a:r>
          </a:p>
          <a:p>
            <a:pPr marL="342900" indent="-342900">
              <a:lnSpc>
                <a:spcPct val="100000"/>
              </a:lnSpc>
              <a:spcBef>
                <a:spcPts val="0"/>
              </a:spcBef>
              <a:buAutoNum type="arabicPeriod"/>
            </a:pPr>
            <a:endParaRPr lang="en-US" sz="1800">
              <a:latin typeface="Arial"/>
              <a:ea typeface="+mn-lt"/>
              <a:cs typeface="+mn-lt"/>
            </a:endParaRPr>
          </a:p>
          <a:p>
            <a:pPr marL="0" indent="0">
              <a:lnSpc>
                <a:spcPct val="100000"/>
              </a:lnSpc>
              <a:spcBef>
                <a:spcPts val="0"/>
              </a:spcBef>
              <a:buNone/>
            </a:pPr>
            <a:r>
              <a:rPr lang="en-US" sz="1800">
                <a:latin typeface="Arial"/>
                <a:ea typeface="+mn-lt"/>
                <a:cs typeface="+mn-lt"/>
              </a:rPr>
              <a:t>[15]“How to Get the Date from a Datetime Column in MySQL,” </a:t>
            </a:r>
            <a:r>
              <a:rPr lang="en-US" sz="1800" i="1">
                <a:latin typeface="Arial"/>
                <a:ea typeface="+mn-lt"/>
                <a:cs typeface="+mn-lt"/>
              </a:rPr>
              <a:t>LearnSQL.com</a:t>
            </a:r>
            <a:r>
              <a:rPr lang="en-US" sz="1800">
                <a:latin typeface="Arial"/>
                <a:ea typeface="+mn-lt"/>
                <a:cs typeface="+mn-lt"/>
              </a:rPr>
              <a:t>. [Online]. Available: </a:t>
            </a:r>
            <a:r>
              <a:rPr lang="en-US" sz="1800">
                <a:latin typeface="Arial"/>
                <a:ea typeface="+mn-lt"/>
                <a:cs typeface="+mn-lt"/>
                <a:hlinkClick r:id="rId9"/>
              </a:rPr>
              <a:t>https://learnsql.com/cookbook/how-to-get-the-date-from-a-datetime-column-in-mysql/#:~:text=In%20MySQL%2C%20use%20the%20DATE,of%20the%20timestamp%20data%20type</a:t>
            </a:r>
            <a:r>
              <a:rPr lang="en-US" sz="1800">
                <a:latin typeface="Arial"/>
                <a:ea typeface="+mn-lt"/>
                <a:cs typeface="+mn-lt"/>
              </a:rPr>
              <a:t>. </a:t>
            </a:r>
          </a:p>
          <a:p>
            <a:pPr marL="342900" indent="-342900">
              <a:lnSpc>
                <a:spcPct val="100000"/>
              </a:lnSpc>
              <a:spcBef>
                <a:spcPts val="0"/>
              </a:spcBef>
              <a:buAutoNum type="arabicPeriod"/>
            </a:pPr>
            <a:endParaRPr lang="en-US" sz="1800">
              <a:latin typeface="Arial"/>
              <a:ea typeface="+mn-lt"/>
              <a:cs typeface="+mn-lt"/>
            </a:endParaRPr>
          </a:p>
          <a:p>
            <a:pPr marL="342900" indent="-342900">
              <a:lnSpc>
                <a:spcPct val="100000"/>
              </a:lnSpc>
              <a:spcBef>
                <a:spcPts val="0"/>
              </a:spcBef>
              <a:buAutoNum type="arabicPeriod"/>
            </a:pPr>
            <a:endParaRPr lang="en-US" sz="1800">
              <a:latin typeface="Arial"/>
              <a:cs typeface="Calibri"/>
            </a:endParaRPr>
          </a:p>
          <a:p>
            <a:pPr marL="342900" indent="-342900">
              <a:buAutoNum type="arabicPeriod"/>
            </a:pPr>
            <a:endParaRPr lang="en-US" sz="1800">
              <a:cs typeface="Calibri"/>
            </a:endParaRPr>
          </a:p>
        </p:txBody>
      </p:sp>
      <p:sp>
        <p:nvSpPr>
          <p:cNvPr id="4" name="Slide Number Placeholder 3">
            <a:extLst>
              <a:ext uri="{FF2B5EF4-FFF2-40B4-BE49-F238E27FC236}">
                <a16:creationId xmlns:a16="http://schemas.microsoft.com/office/drawing/2014/main" id="{7E51A19D-B318-4DDD-B3F7-51FF39009DC7}"/>
              </a:ext>
            </a:extLst>
          </p:cNvPr>
          <p:cNvSpPr>
            <a:spLocks noGrp="1"/>
          </p:cNvSpPr>
          <p:nvPr>
            <p:ph type="sldNum" sz="quarter" idx="12"/>
          </p:nvPr>
        </p:nvSpPr>
        <p:spPr/>
        <p:txBody>
          <a:bodyPr/>
          <a:lstStyle/>
          <a:p>
            <a:r>
              <a:rPr lang="en-US" sz="1800" b="1"/>
              <a:t>28</a:t>
            </a:r>
            <a:endParaRPr lang="en-US"/>
          </a:p>
        </p:txBody>
      </p:sp>
    </p:spTree>
    <p:extLst>
      <p:ext uri="{BB962C8B-B14F-4D97-AF65-F5344CB8AC3E}">
        <p14:creationId xmlns:p14="http://schemas.microsoft.com/office/powerpoint/2010/main" val="1797361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7720"/>
            <a:ext cx="10515600" cy="870484"/>
          </a:xfrm>
        </p:spPr>
        <p:txBody>
          <a:bodyPr>
            <a:noAutofit/>
          </a:bodyPr>
          <a:lstStyle/>
          <a:p>
            <a:pPr algn="ctr"/>
            <a:r>
              <a:rPr lang="en-US" b="1">
                <a:latin typeface="Arial"/>
                <a:cs typeface="Times New Roman"/>
              </a:rPr>
              <a:t>Introduction</a:t>
            </a:r>
          </a:p>
        </p:txBody>
      </p:sp>
      <p:sp>
        <p:nvSpPr>
          <p:cNvPr id="5" name="Content Placeholder 4">
            <a:extLst>
              <a:ext uri="{FF2B5EF4-FFF2-40B4-BE49-F238E27FC236}">
                <a16:creationId xmlns:a16="http://schemas.microsoft.com/office/drawing/2014/main" id="{B7729788-EDA3-49B2-8B56-03671CD73C7E}"/>
              </a:ext>
            </a:extLst>
          </p:cNvPr>
          <p:cNvSpPr>
            <a:spLocks noGrp="1"/>
          </p:cNvSpPr>
          <p:nvPr>
            <p:ph idx="1"/>
          </p:nvPr>
        </p:nvSpPr>
        <p:spPr>
          <a:xfrm>
            <a:off x="611767" y="958204"/>
            <a:ext cx="10968466" cy="5740896"/>
          </a:xfrm>
        </p:spPr>
        <p:txBody>
          <a:bodyPr>
            <a:noAutofit/>
          </a:bodyPr>
          <a:lstStyle/>
          <a:p>
            <a:pPr>
              <a:lnSpc>
                <a:spcPct val="100000"/>
              </a:lnSpc>
            </a:pPr>
            <a:r>
              <a:rPr lang="en-US" sz="2400">
                <a:latin typeface="Arial" panose="020B0604020202020204" pitchFamily="34" charset="0"/>
                <a:cs typeface="Arial" panose="020B0604020202020204" pitchFamily="34" charset="0"/>
              </a:rPr>
              <a:t>The Task Management System (TMS) is an application that manages and holds a record of the personal tasks of different users </a:t>
            </a:r>
          </a:p>
          <a:p>
            <a:pPr>
              <a:lnSpc>
                <a:spcPct val="100000"/>
              </a:lnSpc>
            </a:pPr>
            <a:endParaRPr lang="en-US" sz="2400">
              <a:latin typeface="Arial" panose="020B0604020202020204" pitchFamily="34" charset="0"/>
              <a:cs typeface="Arial" panose="020B0604020202020204" pitchFamily="34" charset="0"/>
            </a:endParaRPr>
          </a:p>
          <a:p>
            <a:pPr>
              <a:lnSpc>
                <a:spcPct val="100000"/>
              </a:lnSpc>
            </a:pPr>
            <a:r>
              <a:rPr lang="en-US" sz="2400">
                <a:latin typeface="Arial" panose="020B0604020202020204" pitchFamily="34" charset="0"/>
                <a:cs typeface="Arial" panose="020B0604020202020204" pitchFamily="34" charset="0"/>
              </a:rPr>
              <a:t>TMS displays a calendar for the desired week, month, or year</a:t>
            </a:r>
          </a:p>
          <a:p>
            <a:pPr marL="0" indent="0">
              <a:lnSpc>
                <a:spcPct val="100000"/>
              </a:lnSpc>
              <a:buNone/>
            </a:pPr>
            <a:r>
              <a:rPr lang="en-US" sz="2400">
                <a:latin typeface="Arial" panose="020B0604020202020204" pitchFamily="34" charset="0"/>
                <a:cs typeface="Arial" panose="020B0604020202020204" pitchFamily="34" charset="0"/>
              </a:rPr>
              <a:t> </a:t>
            </a:r>
          </a:p>
          <a:p>
            <a:pPr>
              <a:lnSpc>
                <a:spcPct val="100000"/>
              </a:lnSpc>
            </a:pPr>
            <a:r>
              <a:rPr lang="en-US" sz="2400">
                <a:latin typeface="Arial" panose="020B0604020202020204" pitchFamily="34" charset="0"/>
                <a:cs typeface="Arial" panose="020B0604020202020204" pitchFamily="34" charset="0"/>
              </a:rPr>
              <a:t>Using our application, the users can add, edit, and delete tasks, see their individual calendar data, and update them</a:t>
            </a:r>
          </a:p>
          <a:p>
            <a:pPr marL="0" indent="0">
              <a:lnSpc>
                <a:spcPct val="100000"/>
              </a:lnSpc>
              <a:buNone/>
            </a:pPr>
            <a:endParaRPr lang="en-US" sz="2400">
              <a:latin typeface="Arial" panose="020B0604020202020204" pitchFamily="34" charset="0"/>
              <a:cs typeface="Arial" panose="020B0604020202020204" pitchFamily="34" charset="0"/>
            </a:endParaRPr>
          </a:p>
          <a:p>
            <a:pPr marL="0" indent="0">
              <a:lnSpc>
                <a:spcPct val="100000"/>
              </a:lnSpc>
              <a:buNone/>
            </a:pPr>
            <a:r>
              <a:rPr lang="en-US" sz="2400" b="0" i="0" u="none" strike="noStrike" baseline="0">
                <a:solidFill>
                  <a:srgbClr val="000000"/>
                </a:solidFill>
                <a:latin typeface="Arial" panose="020B0604020202020204" pitchFamily="34" charset="0"/>
                <a:cs typeface="Arial" panose="020B0604020202020204" pitchFamily="34" charset="0"/>
              </a:rPr>
              <a:t>The application has two users: </a:t>
            </a:r>
          </a:p>
          <a:p>
            <a:pPr marL="457200" indent="-457200">
              <a:lnSpc>
                <a:spcPct val="100000"/>
              </a:lnSpc>
              <a:buFont typeface="+mj-lt"/>
              <a:buAutoNum type="arabicPeriod"/>
            </a:pPr>
            <a:r>
              <a:rPr lang="en-US" sz="2400" b="0" i="0" u="none" strike="noStrike" baseline="0">
                <a:solidFill>
                  <a:srgbClr val="000000"/>
                </a:solidFill>
                <a:latin typeface="Arial" panose="020B0604020202020204" pitchFamily="34" charset="0"/>
                <a:cs typeface="Arial" panose="020B0604020202020204" pitchFamily="34" charset="0"/>
              </a:rPr>
              <a:t>Admin </a:t>
            </a:r>
          </a:p>
          <a:p>
            <a:pPr marL="457200" indent="-457200">
              <a:lnSpc>
                <a:spcPct val="100000"/>
              </a:lnSpc>
              <a:buFont typeface="+mj-lt"/>
              <a:buAutoNum type="arabicPeriod"/>
            </a:pPr>
            <a:r>
              <a:rPr lang="en-US" sz="2400" b="0" i="0" u="none" strike="noStrike" baseline="0">
                <a:solidFill>
                  <a:srgbClr val="000000"/>
                </a:solidFill>
                <a:latin typeface="Arial" panose="020B0604020202020204" pitchFamily="34" charset="0"/>
                <a:cs typeface="Arial" panose="020B0604020202020204" pitchFamily="34" charset="0"/>
              </a:rPr>
              <a:t>General User </a:t>
            </a:r>
          </a:p>
          <a:p>
            <a:pPr marL="0" indent="0">
              <a:lnSpc>
                <a:spcPct val="100000"/>
              </a:lnSpc>
              <a:buNone/>
            </a:pPr>
            <a:endParaRPr lang="en-US" sz="240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B11B4A5E-8576-4D8C-B6C5-3B34CD338821}"/>
              </a:ext>
            </a:extLst>
          </p:cNvPr>
          <p:cNvSpPr>
            <a:spLocks noGrp="1"/>
          </p:cNvSpPr>
          <p:nvPr>
            <p:ph type="sldNum" sz="quarter" idx="12"/>
          </p:nvPr>
        </p:nvSpPr>
        <p:spPr/>
        <p:txBody>
          <a:bodyPr/>
          <a:lstStyle/>
          <a:p>
            <a:r>
              <a:rPr lang="en-US" sz="1800" b="1"/>
              <a:t>2</a:t>
            </a:r>
          </a:p>
        </p:txBody>
      </p:sp>
    </p:spTree>
    <p:extLst>
      <p:ext uri="{BB962C8B-B14F-4D97-AF65-F5344CB8AC3E}">
        <p14:creationId xmlns:p14="http://schemas.microsoft.com/office/powerpoint/2010/main" val="2164231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E629-13DC-4249-9A05-CA64BFBFE190}"/>
              </a:ext>
            </a:extLst>
          </p:cNvPr>
          <p:cNvSpPr>
            <a:spLocks noGrp="1"/>
          </p:cNvSpPr>
          <p:nvPr>
            <p:ph type="title"/>
          </p:nvPr>
        </p:nvSpPr>
        <p:spPr>
          <a:xfrm>
            <a:off x="499435" y="2595605"/>
            <a:ext cx="10515600" cy="1325563"/>
          </a:xfrm>
        </p:spPr>
        <p:txBody>
          <a:bodyPr/>
          <a:lstStyle/>
          <a:p>
            <a:pPr algn="ctr"/>
            <a:r>
              <a:rPr lang="en-US" b="1">
                <a:latin typeface="Arial"/>
                <a:cs typeface="Times New Roman"/>
              </a:rPr>
              <a:t>Thank You</a:t>
            </a:r>
          </a:p>
        </p:txBody>
      </p:sp>
      <p:sp>
        <p:nvSpPr>
          <p:cNvPr id="3" name="Slide Number Placeholder 2">
            <a:extLst>
              <a:ext uri="{FF2B5EF4-FFF2-40B4-BE49-F238E27FC236}">
                <a16:creationId xmlns:a16="http://schemas.microsoft.com/office/drawing/2014/main" id="{5296EFA9-A5F6-44B1-A7AF-996B131ECF20}"/>
              </a:ext>
            </a:extLst>
          </p:cNvPr>
          <p:cNvSpPr>
            <a:spLocks noGrp="1"/>
          </p:cNvSpPr>
          <p:nvPr>
            <p:ph type="sldNum" sz="quarter" idx="12"/>
          </p:nvPr>
        </p:nvSpPr>
        <p:spPr/>
        <p:txBody>
          <a:bodyPr/>
          <a:lstStyle/>
          <a:p>
            <a:r>
              <a:rPr lang="en-US" sz="1800" b="1"/>
              <a:t>29</a:t>
            </a:r>
          </a:p>
        </p:txBody>
      </p:sp>
    </p:spTree>
    <p:extLst>
      <p:ext uri="{BB962C8B-B14F-4D97-AF65-F5344CB8AC3E}">
        <p14:creationId xmlns:p14="http://schemas.microsoft.com/office/powerpoint/2010/main" val="1281802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7112"/>
          </a:xfrm>
        </p:spPr>
        <p:txBody>
          <a:bodyPr>
            <a:normAutofit/>
          </a:bodyPr>
          <a:lstStyle/>
          <a:p>
            <a:pPr algn="ctr"/>
            <a:r>
              <a:rPr lang="en-US" b="1">
                <a:latin typeface="Arial"/>
                <a:cs typeface="Times New Roman"/>
              </a:rPr>
              <a:t>Admin</a:t>
            </a:r>
          </a:p>
        </p:txBody>
      </p:sp>
      <p:sp>
        <p:nvSpPr>
          <p:cNvPr id="3" name="TextBox 2">
            <a:extLst>
              <a:ext uri="{FF2B5EF4-FFF2-40B4-BE49-F238E27FC236}">
                <a16:creationId xmlns:a16="http://schemas.microsoft.com/office/drawing/2014/main" id="{17F4F961-8ACA-4E2C-A444-8150EECC4DFB}"/>
              </a:ext>
            </a:extLst>
          </p:cNvPr>
          <p:cNvSpPr txBox="1"/>
          <p:nvPr/>
        </p:nvSpPr>
        <p:spPr>
          <a:xfrm>
            <a:off x="290655" y="1051111"/>
            <a:ext cx="11610690" cy="5262979"/>
          </a:xfrm>
          <a:prstGeom prst="rect">
            <a:avLst/>
          </a:prstGeom>
          <a:noFill/>
        </p:spPr>
        <p:txBody>
          <a:bodyPr wrap="square" rtlCol="0">
            <a:spAutoFit/>
          </a:bodyPr>
          <a:lstStyle/>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The admin logs in using their credentials (username and password) through the admin portal. </a:t>
            </a:r>
          </a:p>
          <a:p>
            <a:pPr marL="342900" indent="-342900">
              <a:buFont typeface="Arial" panose="020B0604020202020204" pitchFamily="34" charset="0"/>
              <a:buChar char="•"/>
            </a:pP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The admin is displayed a menu consisting of the following options:</a:t>
            </a:r>
          </a:p>
          <a:p>
            <a:endParaRPr lang="en-US" sz="2400">
              <a:latin typeface="Arial" panose="020B0604020202020204" pitchFamily="34" charset="0"/>
              <a:cs typeface="Arial" panose="020B0604020202020204" pitchFamily="34" charset="0"/>
            </a:endParaRPr>
          </a:p>
          <a:p>
            <a:pPr marL="914400" lvl="1" indent="-457200">
              <a:buFont typeface="+mj-lt"/>
              <a:buAutoNum type="arabicPeriod"/>
            </a:pPr>
            <a:r>
              <a:rPr lang="en-US" sz="2400">
                <a:latin typeface="Arial" panose="020B0604020202020204" pitchFamily="34" charset="0"/>
                <a:cs typeface="Arial" panose="020B0604020202020204" pitchFamily="34" charset="0"/>
              </a:rPr>
              <a:t>New User List: Displays the username and password of new users </a:t>
            </a:r>
            <a:br>
              <a:rPr lang="en-US" sz="2400">
                <a:latin typeface="Arial" panose="020B0604020202020204" pitchFamily="34" charset="0"/>
                <a:cs typeface="Arial" panose="020B0604020202020204" pitchFamily="34" charset="0"/>
              </a:rPr>
            </a:br>
            <a:endParaRPr lang="en-US" sz="2400">
              <a:latin typeface="Arial" panose="020B0604020202020204" pitchFamily="34" charset="0"/>
              <a:cs typeface="Arial" panose="020B0604020202020204" pitchFamily="34" charset="0"/>
            </a:endParaRPr>
          </a:p>
          <a:p>
            <a:pPr marL="914400" lvl="1" indent="-457200">
              <a:buFont typeface="+mj-lt"/>
              <a:buAutoNum type="arabicPeriod"/>
            </a:pPr>
            <a:r>
              <a:rPr lang="en-US" sz="2400">
                <a:latin typeface="Arial" panose="020B0604020202020204" pitchFamily="34" charset="0"/>
                <a:cs typeface="Arial" panose="020B0604020202020204" pitchFamily="34" charset="0"/>
              </a:rPr>
              <a:t>Approved User List: Displays the username and password of approved users</a:t>
            </a:r>
          </a:p>
          <a:p>
            <a:pPr marL="914400" lvl="1" indent="-457200">
              <a:buFont typeface="+mj-lt"/>
              <a:buAutoNum type="arabicPeriod"/>
            </a:pPr>
            <a:endParaRPr lang="en-US" sz="2400">
              <a:latin typeface="Arial" panose="020B0604020202020204" pitchFamily="34" charset="0"/>
              <a:cs typeface="Arial" panose="020B0604020202020204" pitchFamily="34" charset="0"/>
            </a:endParaRPr>
          </a:p>
          <a:p>
            <a:pPr marL="914400" lvl="1" indent="-457200">
              <a:buFont typeface="+mj-lt"/>
              <a:buAutoNum type="arabicPeriod"/>
            </a:pPr>
            <a:r>
              <a:rPr lang="en-US" sz="2400">
                <a:latin typeface="Arial" panose="020B0604020202020204" pitchFamily="34" charset="0"/>
                <a:cs typeface="Arial" panose="020B0604020202020204" pitchFamily="34" charset="0"/>
              </a:rPr>
              <a:t>Create New Admin Account: Creates an admin account for a new admin</a:t>
            </a:r>
            <a:br>
              <a:rPr lang="en-US" sz="2400">
                <a:latin typeface="Arial" panose="020B0604020202020204" pitchFamily="34" charset="0"/>
                <a:cs typeface="Arial" panose="020B0604020202020204" pitchFamily="34" charset="0"/>
              </a:rPr>
            </a:br>
            <a:endParaRPr lang="en-US" sz="2400">
              <a:latin typeface="Arial" panose="020B0604020202020204" pitchFamily="34" charset="0"/>
              <a:cs typeface="Arial" panose="020B0604020202020204" pitchFamily="34" charset="0"/>
            </a:endParaRPr>
          </a:p>
          <a:p>
            <a:pPr marL="914400" lvl="1" indent="-457200">
              <a:buFont typeface="+mj-lt"/>
              <a:buAutoNum type="arabicPeriod"/>
            </a:pPr>
            <a:r>
              <a:rPr lang="en-US" sz="2400">
                <a:latin typeface="Arial" panose="020B0604020202020204" pitchFamily="34" charset="0"/>
                <a:cs typeface="Arial" panose="020B0604020202020204" pitchFamily="34" charset="0"/>
              </a:rPr>
              <a:t>Update Admin Account: Updates the personal login information of an admin</a:t>
            </a:r>
            <a:br>
              <a:rPr lang="en-US" sz="2400">
                <a:latin typeface="Arial" panose="020B0604020202020204" pitchFamily="34" charset="0"/>
                <a:cs typeface="Arial" panose="020B0604020202020204" pitchFamily="34" charset="0"/>
              </a:rPr>
            </a:br>
            <a:endParaRPr lang="en-US" sz="2400">
              <a:latin typeface="Arial" panose="020B0604020202020204" pitchFamily="34" charset="0"/>
              <a:cs typeface="Arial" panose="020B0604020202020204" pitchFamily="34" charset="0"/>
            </a:endParaRPr>
          </a:p>
          <a:p>
            <a:pPr marL="914400" lvl="1" indent="-457200">
              <a:buFont typeface="+mj-lt"/>
              <a:buAutoNum type="arabicPeriod"/>
            </a:pPr>
            <a:r>
              <a:rPr lang="en-US" sz="2400">
                <a:latin typeface="Arial" panose="020B0604020202020204" pitchFamily="34" charset="0"/>
                <a:cs typeface="Arial" panose="020B0604020202020204" pitchFamily="34" charset="0"/>
              </a:rPr>
              <a:t>Log Out: Logs out of the portal and returns the admin to the log in page</a:t>
            </a:r>
          </a:p>
        </p:txBody>
      </p:sp>
      <p:sp>
        <p:nvSpPr>
          <p:cNvPr id="4" name="Slide Number Placeholder 3">
            <a:extLst>
              <a:ext uri="{FF2B5EF4-FFF2-40B4-BE49-F238E27FC236}">
                <a16:creationId xmlns:a16="http://schemas.microsoft.com/office/drawing/2014/main" id="{65C62BE1-8EBA-41AE-9EF7-038D204609C9}"/>
              </a:ext>
            </a:extLst>
          </p:cNvPr>
          <p:cNvSpPr>
            <a:spLocks noGrp="1"/>
          </p:cNvSpPr>
          <p:nvPr>
            <p:ph type="sldNum" sz="quarter" idx="12"/>
          </p:nvPr>
        </p:nvSpPr>
        <p:spPr/>
        <p:txBody>
          <a:bodyPr/>
          <a:lstStyle/>
          <a:p>
            <a:r>
              <a:rPr lang="en-US" sz="1800" b="1"/>
              <a:t>3</a:t>
            </a:r>
          </a:p>
        </p:txBody>
      </p:sp>
    </p:spTree>
    <p:extLst>
      <p:ext uri="{BB962C8B-B14F-4D97-AF65-F5344CB8AC3E}">
        <p14:creationId xmlns:p14="http://schemas.microsoft.com/office/powerpoint/2010/main" val="2528755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1153"/>
            <a:ext cx="12159343" cy="663412"/>
          </a:xfrm>
        </p:spPr>
        <p:txBody>
          <a:bodyPr>
            <a:normAutofit/>
          </a:bodyPr>
          <a:lstStyle/>
          <a:p>
            <a:pPr algn="ctr"/>
            <a:r>
              <a:rPr lang="en-US" sz="4000" b="1">
                <a:latin typeface="Arial"/>
                <a:cs typeface="Times New Roman"/>
              </a:rPr>
              <a:t>Admin Login Flow Chart</a:t>
            </a:r>
          </a:p>
        </p:txBody>
      </p:sp>
      <p:sp>
        <p:nvSpPr>
          <p:cNvPr id="3" name="TextBox 2">
            <a:extLst>
              <a:ext uri="{FF2B5EF4-FFF2-40B4-BE49-F238E27FC236}">
                <a16:creationId xmlns:a16="http://schemas.microsoft.com/office/drawing/2014/main" id="{629BD0FC-F0AC-44DF-A144-925A89056A36}"/>
              </a:ext>
            </a:extLst>
          </p:cNvPr>
          <p:cNvSpPr txBox="1"/>
          <p:nvPr/>
        </p:nvSpPr>
        <p:spPr>
          <a:xfrm>
            <a:off x="1310326" y="1683204"/>
            <a:ext cx="9719035" cy="2205352"/>
          </a:xfrm>
          <a:prstGeom prst="rect">
            <a:avLst/>
          </a:prstGeom>
          <a:noFill/>
        </p:spPr>
        <p:txBody>
          <a:bodyPr wrap="square" rtlCol="0">
            <a:spAutoFit/>
          </a:bodyPr>
          <a:lstStyle/>
          <a:p>
            <a:endParaRPr lang="en-US"/>
          </a:p>
        </p:txBody>
      </p:sp>
      <p:sp>
        <p:nvSpPr>
          <p:cNvPr id="4" name="Slide Number Placeholder 3">
            <a:extLst>
              <a:ext uri="{FF2B5EF4-FFF2-40B4-BE49-F238E27FC236}">
                <a16:creationId xmlns:a16="http://schemas.microsoft.com/office/drawing/2014/main" id="{A22F7163-2727-46FF-A68C-83A40ADA9F19}"/>
              </a:ext>
            </a:extLst>
          </p:cNvPr>
          <p:cNvSpPr>
            <a:spLocks noGrp="1"/>
          </p:cNvSpPr>
          <p:nvPr>
            <p:ph type="sldNum" sz="quarter" idx="12"/>
          </p:nvPr>
        </p:nvSpPr>
        <p:spPr/>
        <p:txBody>
          <a:bodyPr/>
          <a:lstStyle/>
          <a:p>
            <a:r>
              <a:rPr lang="en-US" sz="1800" b="1"/>
              <a:t>4</a:t>
            </a:r>
          </a:p>
        </p:txBody>
      </p:sp>
      <p:pic>
        <p:nvPicPr>
          <p:cNvPr id="9" name="Picture 8" descr="Diagram&#10;&#10;Description automatically generated">
            <a:extLst>
              <a:ext uri="{FF2B5EF4-FFF2-40B4-BE49-F238E27FC236}">
                <a16:creationId xmlns:a16="http://schemas.microsoft.com/office/drawing/2014/main" id="{9B581465-8863-4AA9-9D6A-824916927633}"/>
              </a:ext>
            </a:extLst>
          </p:cNvPr>
          <p:cNvPicPr>
            <a:picLocks noChangeAspect="1"/>
          </p:cNvPicPr>
          <p:nvPr/>
        </p:nvPicPr>
        <p:blipFill rotWithShape="1">
          <a:blip r:embed="rId3">
            <a:extLst>
              <a:ext uri="{28A0092B-C50C-407E-A947-70E740481C1C}">
                <a14:useLocalDpi xmlns:a14="http://schemas.microsoft.com/office/drawing/2010/main" val="0"/>
              </a:ext>
            </a:extLst>
          </a:blip>
          <a:srcRect l="2254" t="16824" b="3689"/>
          <a:stretch/>
        </p:blipFill>
        <p:spPr>
          <a:xfrm>
            <a:off x="1397147" y="1087596"/>
            <a:ext cx="9365048" cy="4985723"/>
          </a:xfrm>
          <a:prstGeom prst="rect">
            <a:avLst/>
          </a:prstGeom>
          <a:ln>
            <a:solidFill>
              <a:schemeClr val="tx1"/>
            </a:solidFill>
          </a:ln>
        </p:spPr>
      </p:pic>
      <p:sp>
        <p:nvSpPr>
          <p:cNvPr id="5" name="TextBox 4">
            <a:extLst>
              <a:ext uri="{FF2B5EF4-FFF2-40B4-BE49-F238E27FC236}">
                <a16:creationId xmlns:a16="http://schemas.microsoft.com/office/drawing/2014/main" id="{B6CD4306-D478-41E8-A956-20DDC2E9F9EC}"/>
              </a:ext>
            </a:extLst>
          </p:cNvPr>
          <p:cNvSpPr txBox="1"/>
          <p:nvPr/>
        </p:nvSpPr>
        <p:spPr>
          <a:xfrm>
            <a:off x="3933122" y="6299595"/>
            <a:ext cx="4473442"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1: Admin Login Flow Chart</a:t>
            </a:r>
          </a:p>
        </p:txBody>
      </p:sp>
    </p:spTree>
    <p:extLst>
      <p:ext uri="{BB962C8B-B14F-4D97-AF65-F5344CB8AC3E}">
        <p14:creationId xmlns:p14="http://schemas.microsoft.com/office/powerpoint/2010/main" val="2089004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1153"/>
            <a:ext cx="12159343" cy="718494"/>
          </a:xfrm>
        </p:spPr>
        <p:txBody>
          <a:bodyPr>
            <a:normAutofit/>
          </a:bodyPr>
          <a:lstStyle/>
          <a:p>
            <a:pPr algn="ctr"/>
            <a:r>
              <a:rPr lang="en-US" sz="4000" b="1">
                <a:latin typeface="Arial"/>
                <a:cs typeface="Times New Roman"/>
              </a:rPr>
              <a:t>Admin Menu Flow Chart</a:t>
            </a:r>
          </a:p>
        </p:txBody>
      </p:sp>
      <p:sp>
        <p:nvSpPr>
          <p:cNvPr id="4" name="Slide Number Placeholder 3">
            <a:extLst>
              <a:ext uri="{FF2B5EF4-FFF2-40B4-BE49-F238E27FC236}">
                <a16:creationId xmlns:a16="http://schemas.microsoft.com/office/drawing/2014/main" id="{A22F7163-2727-46FF-A68C-83A40ADA9F19}"/>
              </a:ext>
            </a:extLst>
          </p:cNvPr>
          <p:cNvSpPr>
            <a:spLocks noGrp="1"/>
          </p:cNvSpPr>
          <p:nvPr>
            <p:ph type="sldNum" sz="quarter" idx="12"/>
          </p:nvPr>
        </p:nvSpPr>
        <p:spPr/>
        <p:txBody>
          <a:bodyPr/>
          <a:lstStyle/>
          <a:p>
            <a:r>
              <a:rPr lang="en-US" sz="1800" b="1"/>
              <a:t>5</a:t>
            </a:r>
          </a:p>
        </p:txBody>
      </p:sp>
      <p:pic>
        <p:nvPicPr>
          <p:cNvPr id="6" name="Picture 5" descr="Diagram, schematic&#10;&#10;Description automatically generated">
            <a:extLst>
              <a:ext uri="{FF2B5EF4-FFF2-40B4-BE49-F238E27FC236}">
                <a16:creationId xmlns:a16="http://schemas.microsoft.com/office/drawing/2014/main" id="{80EA0F63-7FB4-4294-86D9-50E02CB1B482}"/>
              </a:ext>
            </a:extLst>
          </p:cNvPr>
          <p:cNvPicPr>
            <a:picLocks noChangeAspect="1"/>
          </p:cNvPicPr>
          <p:nvPr/>
        </p:nvPicPr>
        <p:blipFill rotWithShape="1">
          <a:blip r:embed="rId3">
            <a:extLst>
              <a:ext uri="{28A0092B-C50C-407E-A947-70E740481C1C}">
                <a14:useLocalDpi xmlns:a14="http://schemas.microsoft.com/office/drawing/2010/main" val="0"/>
              </a:ext>
            </a:extLst>
          </a:blip>
          <a:srcRect l="4769" t="4592" r="1808" b="1213"/>
          <a:stretch/>
        </p:blipFill>
        <p:spPr>
          <a:xfrm>
            <a:off x="3543984" y="883906"/>
            <a:ext cx="5104032" cy="5655006"/>
          </a:xfrm>
          <a:prstGeom prst="rect">
            <a:avLst/>
          </a:prstGeom>
          <a:ln>
            <a:solidFill>
              <a:schemeClr val="tx1"/>
            </a:solidFill>
          </a:ln>
        </p:spPr>
      </p:pic>
      <p:sp>
        <p:nvSpPr>
          <p:cNvPr id="5" name="TextBox 4">
            <a:extLst>
              <a:ext uri="{FF2B5EF4-FFF2-40B4-BE49-F238E27FC236}">
                <a16:creationId xmlns:a16="http://schemas.microsoft.com/office/drawing/2014/main" id="{5A6E712D-DFE1-4BA2-BAFA-561504707549}"/>
              </a:ext>
            </a:extLst>
          </p:cNvPr>
          <p:cNvSpPr txBox="1"/>
          <p:nvPr/>
        </p:nvSpPr>
        <p:spPr>
          <a:xfrm>
            <a:off x="3840571" y="6532181"/>
            <a:ext cx="4473442"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2: Admin Menu Flow Chart</a:t>
            </a:r>
          </a:p>
        </p:txBody>
      </p:sp>
    </p:spTree>
    <p:extLst>
      <p:ext uri="{BB962C8B-B14F-4D97-AF65-F5344CB8AC3E}">
        <p14:creationId xmlns:p14="http://schemas.microsoft.com/office/powerpoint/2010/main" val="3318988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43F2D-F323-4874-8778-3FE324AAC89B}"/>
              </a:ext>
            </a:extLst>
          </p:cNvPr>
          <p:cNvSpPr>
            <a:spLocks noGrp="1"/>
          </p:cNvSpPr>
          <p:nvPr>
            <p:ph type="title"/>
          </p:nvPr>
        </p:nvSpPr>
        <p:spPr>
          <a:xfrm>
            <a:off x="0" y="365125"/>
            <a:ext cx="12192000" cy="1325563"/>
          </a:xfrm>
        </p:spPr>
        <p:txBody>
          <a:bodyPr/>
          <a:lstStyle/>
          <a:p>
            <a:pPr algn="ctr"/>
            <a:r>
              <a:rPr lang="en-US" b="1">
                <a:latin typeface="Arial" panose="020B0604020202020204" pitchFamily="34" charset="0"/>
                <a:cs typeface="Arial" panose="020B0604020202020204" pitchFamily="34" charset="0"/>
              </a:rPr>
              <a:t>Admin Login, Warning Message, &amp; </a:t>
            </a:r>
            <a:br>
              <a:rPr lang="en-US" b="1">
                <a:latin typeface="Arial" panose="020B0604020202020204" pitchFamily="34" charset="0"/>
                <a:cs typeface="Arial" panose="020B0604020202020204" pitchFamily="34" charset="0"/>
              </a:rPr>
            </a:br>
            <a:r>
              <a:rPr lang="en-US" b="1">
                <a:latin typeface="Arial" panose="020B0604020202020204" pitchFamily="34" charset="0"/>
                <a:cs typeface="Arial" panose="020B0604020202020204" pitchFamily="34" charset="0"/>
              </a:rPr>
              <a:t>Admin Menu</a:t>
            </a:r>
          </a:p>
        </p:txBody>
      </p:sp>
      <p:pic>
        <p:nvPicPr>
          <p:cNvPr id="6" name="Content Placeholder 5" descr="Graphical user interface, application&#10;&#10;Description automatically generated">
            <a:extLst>
              <a:ext uri="{FF2B5EF4-FFF2-40B4-BE49-F238E27FC236}">
                <a16:creationId xmlns:a16="http://schemas.microsoft.com/office/drawing/2014/main" id="{508320F9-C18B-4D33-8F23-2084933679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854" y="1947704"/>
            <a:ext cx="3825240" cy="4107180"/>
          </a:xfrm>
          <a:ln>
            <a:solidFill>
              <a:schemeClr val="tx1"/>
            </a:solidFill>
          </a:ln>
        </p:spPr>
      </p:pic>
      <p:sp>
        <p:nvSpPr>
          <p:cNvPr id="4" name="Slide Number Placeholder 3">
            <a:extLst>
              <a:ext uri="{FF2B5EF4-FFF2-40B4-BE49-F238E27FC236}">
                <a16:creationId xmlns:a16="http://schemas.microsoft.com/office/drawing/2014/main" id="{C5E46A2D-18AB-4801-A961-E71B833E6F3F}"/>
              </a:ext>
            </a:extLst>
          </p:cNvPr>
          <p:cNvSpPr>
            <a:spLocks noGrp="1"/>
          </p:cNvSpPr>
          <p:nvPr>
            <p:ph type="sldNum" sz="quarter" idx="12"/>
          </p:nvPr>
        </p:nvSpPr>
        <p:spPr/>
        <p:txBody>
          <a:bodyPr/>
          <a:lstStyle/>
          <a:p>
            <a:r>
              <a:rPr lang="en-US" sz="1800" b="1">
                <a:cs typeface="Arial" panose="020B0604020202020204" pitchFamily="34" charset="0"/>
              </a:rPr>
              <a:t>6</a:t>
            </a:r>
          </a:p>
        </p:txBody>
      </p:sp>
      <p:pic>
        <p:nvPicPr>
          <p:cNvPr id="8" name="Picture 7" descr="Graphical user interface, application&#10;&#10;Description automatically generated">
            <a:extLst>
              <a:ext uri="{FF2B5EF4-FFF2-40B4-BE49-F238E27FC236}">
                <a16:creationId xmlns:a16="http://schemas.microsoft.com/office/drawing/2014/main" id="{F709A23B-B966-4512-9768-68434A7745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3380" y="1947704"/>
            <a:ext cx="3825240" cy="4107180"/>
          </a:xfrm>
          <a:prstGeom prst="rect">
            <a:avLst/>
          </a:prstGeom>
          <a:ln>
            <a:solidFill>
              <a:schemeClr val="tx1"/>
            </a:solidFill>
          </a:ln>
        </p:spPr>
      </p:pic>
      <p:pic>
        <p:nvPicPr>
          <p:cNvPr id="10" name="Picture 9" descr="Graphical user interface, text, application&#10;&#10;Description automatically generated">
            <a:extLst>
              <a:ext uri="{FF2B5EF4-FFF2-40B4-BE49-F238E27FC236}">
                <a16:creationId xmlns:a16="http://schemas.microsoft.com/office/drawing/2014/main" id="{9ED370BF-B35E-42B1-B7EF-9B58CD8EDF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36906" y="1947704"/>
            <a:ext cx="3825240" cy="4107180"/>
          </a:xfrm>
          <a:prstGeom prst="rect">
            <a:avLst/>
          </a:prstGeom>
          <a:ln>
            <a:solidFill>
              <a:schemeClr val="tx1"/>
            </a:solidFill>
          </a:ln>
        </p:spPr>
      </p:pic>
      <p:sp>
        <p:nvSpPr>
          <p:cNvPr id="7" name="TextBox 6">
            <a:extLst>
              <a:ext uri="{FF2B5EF4-FFF2-40B4-BE49-F238E27FC236}">
                <a16:creationId xmlns:a16="http://schemas.microsoft.com/office/drawing/2014/main" id="{B7C7E5AC-173A-4395-9738-506B34A3588E}"/>
              </a:ext>
            </a:extLst>
          </p:cNvPr>
          <p:cNvSpPr txBox="1"/>
          <p:nvPr/>
        </p:nvSpPr>
        <p:spPr>
          <a:xfrm>
            <a:off x="502438" y="6123543"/>
            <a:ext cx="3080072"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3: Admin Login GUI</a:t>
            </a:r>
          </a:p>
        </p:txBody>
      </p:sp>
      <p:sp>
        <p:nvSpPr>
          <p:cNvPr id="9" name="TextBox 8">
            <a:extLst>
              <a:ext uri="{FF2B5EF4-FFF2-40B4-BE49-F238E27FC236}">
                <a16:creationId xmlns:a16="http://schemas.microsoft.com/office/drawing/2014/main" id="{FEA0731B-29FB-4AD0-B47B-7F3965EB2D0C}"/>
              </a:ext>
            </a:extLst>
          </p:cNvPr>
          <p:cNvSpPr txBox="1"/>
          <p:nvPr/>
        </p:nvSpPr>
        <p:spPr>
          <a:xfrm>
            <a:off x="4556519" y="6130695"/>
            <a:ext cx="3080072" cy="646331"/>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4: Warning Message during Admin Login GUI</a:t>
            </a:r>
          </a:p>
        </p:txBody>
      </p:sp>
      <p:sp>
        <p:nvSpPr>
          <p:cNvPr id="12" name="TextBox 11">
            <a:extLst>
              <a:ext uri="{FF2B5EF4-FFF2-40B4-BE49-F238E27FC236}">
                <a16:creationId xmlns:a16="http://schemas.microsoft.com/office/drawing/2014/main" id="{A63E6F91-6A7D-428C-A9B1-E044BA6BB8BC}"/>
              </a:ext>
            </a:extLst>
          </p:cNvPr>
          <p:cNvSpPr txBox="1"/>
          <p:nvPr/>
        </p:nvSpPr>
        <p:spPr>
          <a:xfrm>
            <a:off x="8609490" y="6084528"/>
            <a:ext cx="3080072"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5: Admin Menu GUI</a:t>
            </a:r>
          </a:p>
        </p:txBody>
      </p:sp>
    </p:spTree>
    <p:extLst>
      <p:ext uri="{BB962C8B-B14F-4D97-AF65-F5344CB8AC3E}">
        <p14:creationId xmlns:p14="http://schemas.microsoft.com/office/powerpoint/2010/main" val="2542923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2F68E-1AE0-4358-8322-8CE0513913BA}"/>
              </a:ext>
            </a:extLst>
          </p:cNvPr>
          <p:cNvSpPr>
            <a:spLocks noGrp="1"/>
          </p:cNvSpPr>
          <p:nvPr>
            <p:ph type="title"/>
          </p:nvPr>
        </p:nvSpPr>
        <p:spPr>
          <a:xfrm>
            <a:off x="838200" y="103673"/>
            <a:ext cx="10515600" cy="1325563"/>
          </a:xfrm>
        </p:spPr>
        <p:txBody>
          <a:bodyPr/>
          <a:lstStyle/>
          <a:p>
            <a:pPr algn="ctr"/>
            <a:r>
              <a:rPr lang="en-US" b="1">
                <a:latin typeface="Arial" panose="020B0604020202020204" pitchFamily="34" charset="0"/>
                <a:cs typeface="Arial" panose="020B0604020202020204" pitchFamily="34" charset="0"/>
              </a:rPr>
              <a:t>New User List &amp; Approved User List</a:t>
            </a:r>
          </a:p>
        </p:txBody>
      </p:sp>
      <p:pic>
        <p:nvPicPr>
          <p:cNvPr id="6" name="Content Placeholder 5" descr="Table&#10;&#10;Description automatically generated">
            <a:extLst>
              <a:ext uri="{FF2B5EF4-FFF2-40B4-BE49-F238E27FC236}">
                <a16:creationId xmlns:a16="http://schemas.microsoft.com/office/drawing/2014/main" id="{2FB881AF-E5EA-421D-820C-8802746C1FF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0764" y="1729897"/>
            <a:ext cx="5338019" cy="4351338"/>
          </a:xfrm>
          <a:ln>
            <a:solidFill>
              <a:schemeClr val="tx1"/>
            </a:solidFill>
          </a:ln>
        </p:spPr>
      </p:pic>
      <p:sp>
        <p:nvSpPr>
          <p:cNvPr id="4" name="Slide Number Placeholder 3">
            <a:extLst>
              <a:ext uri="{FF2B5EF4-FFF2-40B4-BE49-F238E27FC236}">
                <a16:creationId xmlns:a16="http://schemas.microsoft.com/office/drawing/2014/main" id="{2226FBAB-9CD4-4442-B673-0310BCD3FC4B}"/>
              </a:ext>
            </a:extLst>
          </p:cNvPr>
          <p:cNvSpPr>
            <a:spLocks noGrp="1"/>
          </p:cNvSpPr>
          <p:nvPr>
            <p:ph type="sldNum" sz="quarter" idx="12"/>
          </p:nvPr>
        </p:nvSpPr>
        <p:spPr/>
        <p:txBody>
          <a:bodyPr/>
          <a:lstStyle/>
          <a:p>
            <a:r>
              <a:rPr lang="en-US" sz="1800" b="1"/>
              <a:t>7</a:t>
            </a:r>
          </a:p>
        </p:txBody>
      </p:sp>
      <p:pic>
        <p:nvPicPr>
          <p:cNvPr id="8" name="Picture 7" descr="Graphical user interface, table&#10;&#10;Description automatically generated">
            <a:extLst>
              <a:ext uri="{FF2B5EF4-FFF2-40B4-BE49-F238E27FC236}">
                <a16:creationId xmlns:a16="http://schemas.microsoft.com/office/drawing/2014/main" id="{39DDD687-F0E0-4224-830A-3E7BE48D82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5186" y="1410175"/>
            <a:ext cx="5730240" cy="4671060"/>
          </a:xfrm>
          <a:prstGeom prst="rect">
            <a:avLst/>
          </a:prstGeom>
          <a:ln>
            <a:solidFill>
              <a:schemeClr val="tx1"/>
            </a:solidFill>
          </a:ln>
        </p:spPr>
      </p:pic>
      <p:sp>
        <p:nvSpPr>
          <p:cNvPr id="7" name="TextBox 6">
            <a:extLst>
              <a:ext uri="{FF2B5EF4-FFF2-40B4-BE49-F238E27FC236}">
                <a16:creationId xmlns:a16="http://schemas.microsoft.com/office/drawing/2014/main" id="{5B83E980-CF27-457C-A35C-3CCA894BEC9A}"/>
              </a:ext>
            </a:extLst>
          </p:cNvPr>
          <p:cNvSpPr txBox="1"/>
          <p:nvPr/>
        </p:nvSpPr>
        <p:spPr>
          <a:xfrm>
            <a:off x="1459737" y="6175849"/>
            <a:ext cx="3080072"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6: New User List GUI</a:t>
            </a:r>
          </a:p>
        </p:txBody>
      </p:sp>
      <p:sp>
        <p:nvSpPr>
          <p:cNvPr id="9" name="TextBox 8">
            <a:extLst>
              <a:ext uri="{FF2B5EF4-FFF2-40B4-BE49-F238E27FC236}">
                <a16:creationId xmlns:a16="http://schemas.microsoft.com/office/drawing/2014/main" id="{A9C18968-6DC7-41BF-B15F-01E940FDA6D6}"/>
              </a:ext>
            </a:extLst>
          </p:cNvPr>
          <p:cNvSpPr txBox="1"/>
          <p:nvPr/>
        </p:nvSpPr>
        <p:spPr>
          <a:xfrm>
            <a:off x="7049552" y="6200228"/>
            <a:ext cx="3501507"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7: Approved User List GUI</a:t>
            </a:r>
          </a:p>
        </p:txBody>
      </p:sp>
    </p:spTree>
    <p:extLst>
      <p:ext uri="{BB962C8B-B14F-4D97-AF65-F5344CB8AC3E}">
        <p14:creationId xmlns:p14="http://schemas.microsoft.com/office/powerpoint/2010/main" val="1648754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96022-37D1-4CCC-AB95-8311855A4F84}"/>
              </a:ext>
            </a:extLst>
          </p:cNvPr>
          <p:cNvSpPr>
            <a:spLocks noGrp="1"/>
          </p:cNvSpPr>
          <p:nvPr>
            <p:ph type="title"/>
          </p:nvPr>
        </p:nvSpPr>
        <p:spPr>
          <a:xfrm>
            <a:off x="0" y="365125"/>
            <a:ext cx="12192000" cy="1325563"/>
          </a:xfrm>
        </p:spPr>
        <p:txBody>
          <a:bodyPr/>
          <a:lstStyle/>
          <a:p>
            <a:pPr algn="ctr"/>
            <a:r>
              <a:rPr lang="en-US" b="1">
                <a:latin typeface="Arial" panose="020B0604020202020204" pitchFamily="34" charset="0"/>
                <a:cs typeface="Arial" panose="020B0604020202020204" pitchFamily="34" charset="0"/>
              </a:rPr>
              <a:t>Create New Admin &amp; Update Admin Pages</a:t>
            </a:r>
          </a:p>
        </p:txBody>
      </p:sp>
      <p:sp>
        <p:nvSpPr>
          <p:cNvPr id="4" name="Slide Number Placeholder 3">
            <a:extLst>
              <a:ext uri="{FF2B5EF4-FFF2-40B4-BE49-F238E27FC236}">
                <a16:creationId xmlns:a16="http://schemas.microsoft.com/office/drawing/2014/main" id="{27E0A0AA-55BE-41ED-9028-E95698795E8B}"/>
              </a:ext>
            </a:extLst>
          </p:cNvPr>
          <p:cNvSpPr>
            <a:spLocks noGrp="1"/>
          </p:cNvSpPr>
          <p:nvPr>
            <p:ph type="sldNum" sz="quarter" idx="12"/>
          </p:nvPr>
        </p:nvSpPr>
        <p:spPr/>
        <p:txBody>
          <a:bodyPr/>
          <a:lstStyle/>
          <a:p>
            <a:r>
              <a:rPr lang="en-US" sz="1800" b="1"/>
              <a:t>8</a:t>
            </a:r>
          </a:p>
        </p:txBody>
      </p:sp>
      <p:pic>
        <p:nvPicPr>
          <p:cNvPr id="10" name="Content Placeholder 9" descr="Graphical user interface, application, Teams&#10;&#10;Description automatically generated">
            <a:extLst>
              <a:ext uri="{FF2B5EF4-FFF2-40B4-BE49-F238E27FC236}">
                <a16:creationId xmlns:a16="http://schemas.microsoft.com/office/drawing/2014/main" id="{9B119D82-8A99-4012-8959-E052A96E60A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49606" y="2249170"/>
            <a:ext cx="3825240" cy="4107180"/>
          </a:xfrm>
          <a:ln>
            <a:solidFill>
              <a:schemeClr val="tx1"/>
            </a:solidFill>
          </a:ln>
        </p:spPr>
      </p:pic>
      <p:pic>
        <p:nvPicPr>
          <p:cNvPr id="12" name="Picture 11" descr="Graphical user interface, application, Teams&#10;&#10;Description automatically generated">
            <a:extLst>
              <a:ext uri="{FF2B5EF4-FFF2-40B4-BE49-F238E27FC236}">
                <a16:creationId xmlns:a16="http://schemas.microsoft.com/office/drawing/2014/main" id="{CA560BDE-6E7B-4E79-B71C-39665B51E2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7980" y="2249170"/>
            <a:ext cx="3825240" cy="4107180"/>
          </a:xfrm>
          <a:prstGeom prst="rect">
            <a:avLst/>
          </a:prstGeom>
          <a:ln>
            <a:solidFill>
              <a:schemeClr val="tx1"/>
            </a:solidFill>
          </a:ln>
        </p:spPr>
      </p:pic>
      <p:sp>
        <p:nvSpPr>
          <p:cNvPr id="6" name="TextBox 5">
            <a:extLst>
              <a:ext uri="{FF2B5EF4-FFF2-40B4-BE49-F238E27FC236}">
                <a16:creationId xmlns:a16="http://schemas.microsoft.com/office/drawing/2014/main" id="{894A38E2-6642-4B08-900D-EA83A67B9DDF}"/>
              </a:ext>
            </a:extLst>
          </p:cNvPr>
          <p:cNvSpPr txBox="1"/>
          <p:nvPr/>
        </p:nvSpPr>
        <p:spPr>
          <a:xfrm>
            <a:off x="1220608" y="6356350"/>
            <a:ext cx="4283236"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8: Create New Admin Account GUI</a:t>
            </a:r>
          </a:p>
        </p:txBody>
      </p:sp>
      <p:sp>
        <p:nvSpPr>
          <p:cNvPr id="7" name="TextBox 6">
            <a:extLst>
              <a:ext uri="{FF2B5EF4-FFF2-40B4-BE49-F238E27FC236}">
                <a16:creationId xmlns:a16="http://schemas.microsoft.com/office/drawing/2014/main" id="{952A48AE-1E2B-4503-BD53-21356BB4C05B}"/>
              </a:ext>
            </a:extLst>
          </p:cNvPr>
          <p:cNvSpPr txBox="1"/>
          <p:nvPr/>
        </p:nvSpPr>
        <p:spPr>
          <a:xfrm>
            <a:off x="6468982" y="6404716"/>
            <a:ext cx="4283236"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Fig 9: Update Admin Account GUI</a:t>
            </a:r>
          </a:p>
        </p:txBody>
      </p:sp>
    </p:spTree>
    <p:extLst>
      <p:ext uri="{BB962C8B-B14F-4D97-AF65-F5344CB8AC3E}">
        <p14:creationId xmlns:p14="http://schemas.microsoft.com/office/powerpoint/2010/main" val="2667266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790A83F61FAD42A4C43259278A19CE" ma:contentTypeVersion="9" ma:contentTypeDescription="Create a new document." ma:contentTypeScope="" ma:versionID="a97ecab87667ec56fc8b03c8e741161d">
  <xsd:schema xmlns:xsd="http://www.w3.org/2001/XMLSchema" xmlns:xs="http://www.w3.org/2001/XMLSchema" xmlns:p="http://schemas.microsoft.com/office/2006/metadata/properties" xmlns:ns2="25e75479-654a-48d5-869d-7c448610e89f" targetNamespace="http://schemas.microsoft.com/office/2006/metadata/properties" ma:root="true" ma:fieldsID="092c852021fb43ad956c4bb384d2850e" ns2:_="">
    <xsd:import namespace="25e75479-654a-48d5-869d-7c448610e89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e75479-654a-48d5-869d-7c448610e8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853BE61-4C49-49F1-9492-CA3778DB78D0}">
  <ds:schemaRefs>
    <ds:schemaRef ds:uri="25e75479-654a-48d5-869d-7c448610e89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3CE83D6-E21B-4024-A70B-C7AE4A214CF4}">
  <ds:schemaRefs>
    <ds:schemaRef ds:uri="25e75479-654a-48d5-869d-7c448610e8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AAD995E-EE0B-41F1-9E94-F3A2C9F000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30</Slides>
  <Notes>30</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Task Management System  Java Programming CSCI – 2210 – 01  TEAM WORA</vt:lpstr>
      <vt:lpstr>Team Members &amp; Roles</vt:lpstr>
      <vt:lpstr>Introduction</vt:lpstr>
      <vt:lpstr>Admin</vt:lpstr>
      <vt:lpstr>Admin Login Flow Chart</vt:lpstr>
      <vt:lpstr>Admin Menu Flow Chart</vt:lpstr>
      <vt:lpstr>Admin Login, Warning Message, &amp;  Admin Menu</vt:lpstr>
      <vt:lpstr>New User List &amp; Approved User List</vt:lpstr>
      <vt:lpstr>Create New Admin &amp; Update Admin Pages</vt:lpstr>
      <vt:lpstr>General User</vt:lpstr>
      <vt:lpstr>General User (cont.)</vt:lpstr>
      <vt:lpstr>User Login &amp; Create New User Flow Chart</vt:lpstr>
      <vt:lpstr>User Menu Flow Chart</vt:lpstr>
      <vt:lpstr>User Menu Flow Chart (cont.)</vt:lpstr>
      <vt:lpstr>New User Sign Up &amp; Warning Messages</vt:lpstr>
      <vt:lpstr>User Login, Warning Message, &amp; User Menu</vt:lpstr>
      <vt:lpstr>Calendar, Month &amp; Year Search w/ Result</vt:lpstr>
      <vt:lpstr>Create New Task Page with Help Menu</vt:lpstr>
      <vt:lpstr>Search for Task Page with Help Menu</vt:lpstr>
      <vt:lpstr>Tasks for this Week Page</vt:lpstr>
      <vt:lpstr>Delete Account Page &amp; Exit Program Page</vt:lpstr>
      <vt:lpstr>Database</vt:lpstr>
      <vt:lpstr>Function Description</vt:lpstr>
      <vt:lpstr>Function Description (cont.)</vt:lpstr>
      <vt:lpstr>Function Description (cont.)</vt:lpstr>
      <vt:lpstr>Variable Description</vt:lpstr>
      <vt:lpstr>Variable Description (cont.)</vt:lpstr>
      <vt:lpstr>References</vt:lpstr>
      <vt:lpstr>References (cont.)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Manufacturing and Robotics Project Week 5 Presentation</dc:title>
  <dc:creator>Muntasir Hossain</dc:creator>
  <cp:revision>12</cp:revision>
  <dcterms:created xsi:type="dcterms:W3CDTF">2019-11-05T23:21:02Z</dcterms:created>
  <dcterms:modified xsi:type="dcterms:W3CDTF">2021-04-28T20:53:04Z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0x0101006B790A83F61FAD42A4C43259278A19CE</vt:lpwstr>
  </property>
</Properties>
</file>