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71" r:id="rId9"/>
    <p:sldId id="263" r:id="rId10"/>
    <p:sldId id="272" r:id="rId11"/>
    <p:sldId id="264" r:id="rId12"/>
    <p:sldId id="273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373" y="25908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gency FB" pitchFamily="34" charset="0"/>
              </a:rPr>
              <a:t>A Presentation on</a:t>
            </a:r>
            <a:br>
              <a:rPr lang="en-US" sz="5400" dirty="0" smtClean="0">
                <a:latin typeface="Agency FB" pitchFamily="34" charset="0"/>
              </a:rPr>
            </a:br>
            <a:r>
              <a:rPr lang="en-US" sz="5400" dirty="0" smtClean="0">
                <a:latin typeface="Agency FB" pitchFamily="34" charset="0"/>
              </a:rPr>
              <a:t>Online Judge Project</a:t>
            </a:r>
            <a:endParaRPr lang="en-US" sz="5400" dirty="0">
              <a:latin typeface="Agency FB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67200" y="5056907"/>
            <a:ext cx="6781800" cy="1835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latin typeface="Agency FB" pitchFamily="34" charset="0"/>
              </a:rPr>
              <a:t>Project supervisor &amp; mentor:</a:t>
            </a:r>
          </a:p>
          <a:p>
            <a:pPr algn="l"/>
            <a:endParaRPr lang="en-US" sz="2000" b="1" dirty="0"/>
          </a:p>
          <a:p>
            <a:pPr algn="l"/>
            <a:r>
              <a:rPr lang="en-US" dirty="0" smtClean="0"/>
              <a:t>Nazrul Islam</a:t>
            </a:r>
            <a:endParaRPr lang="en-US" dirty="0"/>
          </a:p>
          <a:p>
            <a:pPr algn="l"/>
            <a:r>
              <a:rPr lang="en-US" dirty="0" smtClean="0"/>
              <a:t>Assistant professor</a:t>
            </a:r>
          </a:p>
          <a:p>
            <a:pPr algn="l"/>
            <a:r>
              <a:rPr lang="en-US" dirty="0" smtClean="0"/>
              <a:t>Dept. of ict</a:t>
            </a:r>
          </a:p>
          <a:p>
            <a:pPr algn="l"/>
            <a:r>
              <a:rPr lang="en-US" dirty="0" smtClean="0"/>
              <a:t>mbstu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87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After logged in: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39200" cy="5638800"/>
          </a:xfrm>
        </p:spPr>
      </p:pic>
    </p:spTree>
    <p:extLst>
      <p:ext uri="{BB962C8B-B14F-4D97-AF65-F5344CB8AC3E}">
        <p14:creationId xmlns:p14="http://schemas.microsoft.com/office/powerpoint/2010/main" val="29991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Problem Set:</a:t>
            </a:r>
            <a:endParaRPr lang="en-US" sz="6000" dirty="0"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763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-2078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itchFamily="34" charset="0"/>
              </a:rPr>
              <a:t>Problem Set </a:t>
            </a:r>
            <a:r>
              <a:rPr lang="en-US" sz="4000" dirty="0" err="1" smtClean="0">
                <a:latin typeface="Arial Black" pitchFamily="34" charset="0"/>
              </a:rPr>
              <a:t>Datatable</a:t>
            </a:r>
            <a:r>
              <a:rPr lang="en-US" sz="4000" dirty="0" smtClean="0">
                <a:latin typeface="Arial Black" pitchFamily="34" charset="0"/>
              </a:rPr>
              <a:t>:</a:t>
            </a:r>
            <a:endParaRPr lang="en-US" sz="4000" dirty="0">
              <a:latin typeface="Arial Black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839200" cy="5562600"/>
          </a:xfrm>
        </p:spPr>
      </p:pic>
    </p:spTree>
    <p:extLst>
      <p:ext uri="{BB962C8B-B14F-4D97-AF65-F5344CB8AC3E}">
        <p14:creationId xmlns:p14="http://schemas.microsoft.com/office/powerpoint/2010/main" val="39765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gency FB" pitchFamily="34" charset="0"/>
              </a:rPr>
              <a:t>Example of project performance</a:t>
            </a:r>
            <a:r>
              <a:rPr lang="en-US" sz="4400" dirty="0" smtClean="0">
                <a:latin typeface="Agency FB" pitchFamily="34" charset="0"/>
              </a:rPr>
              <a:t> </a:t>
            </a:r>
            <a:endParaRPr lang="en-US" sz="44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Problem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686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Black" pitchFamily="34" charset="0"/>
              </a:rPr>
              <a:t>Example : 01</a:t>
            </a:r>
            <a:endParaRPr lang="en-US" sz="5400" dirty="0">
              <a:latin typeface="Arial Black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098985"/>
            <a:ext cx="4191000" cy="2530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799"/>
            <a:ext cx="4876800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2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Example : 02</a:t>
            </a:r>
            <a:endParaRPr lang="en-US" sz="6000" dirty="0"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" y="838200"/>
            <a:ext cx="484759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934692"/>
            <a:ext cx="4495800" cy="27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Example : 03</a:t>
            </a:r>
            <a:endParaRPr lang="en-US" sz="6000" dirty="0"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48006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15" y="4191000"/>
            <a:ext cx="469718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Project Executive:</a:t>
            </a:r>
            <a:endParaRPr lang="en-US" sz="6000" dirty="0">
              <a:latin typeface="Algerian" pitchFamily="82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167206"/>
              </p:ext>
            </p:extLst>
          </p:nvPr>
        </p:nvGraphicFramePr>
        <p:xfrm>
          <a:off x="228600" y="1600200"/>
          <a:ext cx="8686800" cy="51054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438400"/>
                <a:gridCol w="6248400"/>
              </a:tblGrid>
              <a:tr h="127635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2000" baseline="0" dirty="0" smtClean="0"/>
                        <a:t>Sabrin Afroz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aseline="0" dirty="0" smtClean="0"/>
                        <a:t>      IT - 17007</a:t>
                      </a:r>
                    </a:p>
                    <a:p>
                      <a:pPr marL="0" indent="0">
                        <a:buNone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Made database</a:t>
                      </a:r>
                      <a:r>
                        <a:rPr lang="en-US" sz="2000" baseline="0" dirty="0" smtClean="0"/>
                        <a:t> usable by connecting it through </a:t>
                      </a:r>
                      <a:r>
                        <a:rPr lang="en-US" sz="2000" b="1" baseline="0" dirty="0" smtClean="0">
                          <a:latin typeface="Arial Black" pitchFamily="34" charset="0"/>
                        </a:rPr>
                        <a:t>Hibernate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r>
                        <a:rPr lang="en-US" sz="2000" dirty="0" smtClean="0"/>
                        <a:t>She used Core Java programming</a:t>
                      </a:r>
                      <a:r>
                        <a:rPr lang="en-US" sz="2000" baseline="0" dirty="0" smtClean="0"/>
                        <a:t> by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0" dirty="0" smtClean="0">
                          <a:latin typeface="Arial Black" pitchFamily="34" charset="0"/>
                        </a:rPr>
                        <a:t>Servlet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12763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2) Sadia Afrin</a:t>
                      </a:r>
                    </a:p>
                    <a:p>
                      <a:r>
                        <a:rPr lang="en-US" sz="2000" dirty="0" smtClean="0"/>
                        <a:t>    IT - 17002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Give the concept to build this project.</a:t>
                      </a:r>
                    </a:p>
                    <a:p>
                      <a:r>
                        <a:rPr lang="en-US" sz="2000" dirty="0" smtClean="0"/>
                        <a:t>Add HTML/CSS</a:t>
                      </a:r>
                      <a:r>
                        <a:rPr lang="en-US" sz="2000" baseline="0" dirty="0" smtClean="0"/>
                        <a:t> features on web page.</a:t>
                      </a:r>
                      <a:endParaRPr lang="en-US" sz="2000" dirty="0"/>
                    </a:p>
                  </a:txBody>
                  <a:tcPr/>
                </a:tc>
              </a:tr>
              <a:tr h="12763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3) Kazi Mujahid Muntasir</a:t>
                      </a:r>
                    </a:p>
                    <a:p>
                      <a:r>
                        <a:rPr lang="en-US" sz="2000" dirty="0" smtClean="0"/>
                        <a:t>    IT - 17024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 </a:t>
                      </a:r>
                      <a:r>
                        <a:rPr lang="en-US" sz="2000" dirty="0" smtClean="0">
                          <a:latin typeface="Arial Black" pitchFamily="34" charset="0"/>
                        </a:rPr>
                        <a:t>Bootstrap</a:t>
                      </a:r>
                      <a:r>
                        <a:rPr lang="en-US" sz="2000" dirty="0" smtClean="0"/>
                        <a:t> in</a:t>
                      </a:r>
                      <a:r>
                        <a:rPr lang="en-US" sz="2000" baseline="0" dirty="0" smtClean="0"/>
                        <a:t> establish web pages.</a:t>
                      </a:r>
                    </a:p>
                    <a:p>
                      <a:r>
                        <a:rPr lang="en-US" sz="2000" baseline="0" dirty="0" smtClean="0"/>
                        <a:t>Used JSP feature on core Java programming.</a:t>
                      </a:r>
                      <a:endParaRPr lang="en-US" sz="2000" dirty="0"/>
                    </a:p>
                  </a:txBody>
                  <a:tcPr/>
                </a:tc>
              </a:tr>
              <a:tr h="12763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4) Anika Jahin</a:t>
                      </a:r>
                    </a:p>
                    <a:p>
                      <a:r>
                        <a:rPr lang="en-US" sz="2000" dirty="0" smtClean="0"/>
                        <a:t>    IT - 17056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She</a:t>
                      </a:r>
                      <a:r>
                        <a:rPr lang="en-US" sz="2000" baseline="0" dirty="0" smtClean="0"/>
                        <a:t> used 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Servlet</a:t>
                      </a:r>
                      <a:r>
                        <a:rPr lang="en-US" sz="2000" baseline="0" dirty="0" smtClean="0"/>
                        <a:t> to connect the server.</a:t>
                      </a:r>
                    </a:p>
                    <a:p>
                      <a:r>
                        <a:rPr lang="en-US" sz="2000" baseline="0" dirty="0" smtClean="0"/>
                        <a:t>Also worked with </a:t>
                      </a:r>
                      <a:r>
                        <a:rPr lang="en-US" sz="2000" baseline="0" dirty="0" smtClean="0">
                          <a:latin typeface="Arial Black" pitchFamily="34" charset="0"/>
                        </a:rPr>
                        <a:t>Bootstrap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66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572000"/>
            <a:ext cx="8305800" cy="1143000"/>
          </a:xfrm>
        </p:spPr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3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Description</a:t>
            </a:r>
            <a:endParaRPr lang="en-US" sz="6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/>
              <a:t>O</a:t>
            </a:r>
            <a:r>
              <a:rPr lang="en-US" sz="2800" dirty="0" smtClean="0"/>
              <a:t>nline </a:t>
            </a:r>
            <a:r>
              <a:rPr lang="en-US" sz="2800" dirty="0"/>
              <a:t>automated judge for programming problems hosted </a:t>
            </a:r>
            <a:r>
              <a:rPr lang="en-US" sz="2800" dirty="0" smtClean="0"/>
              <a:t>by several organizations. It is a vest problem archive. One can compete &amp; practice with the help of Online Judge. </a:t>
            </a:r>
          </a:p>
          <a:p>
            <a:pPr marL="0" indent="0">
              <a:buNone/>
            </a:pPr>
            <a:r>
              <a:rPr lang="en-US" sz="2800" dirty="0" smtClean="0"/>
              <a:t>	Our MBSTU Online Judge is a web site which can compile a Java code and decide the verdict according to the problem set.</a:t>
            </a:r>
          </a:p>
          <a:p>
            <a:pPr marL="0" indent="0">
              <a:buNone/>
            </a:pPr>
            <a:r>
              <a:rPr lang="en-US" sz="2800" dirty="0" smtClean="0"/>
              <a:t>	It can verdict Accepted, Wrong Answer, Presentation Error, Compilation Error etc.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991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Components:</a:t>
            </a:r>
            <a:endParaRPr lang="en-US" sz="6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lgerian" pitchFamily="82" charset="0"/>
              </a:rPr>
              <a:t>It is a Web Development Project using,</a:t>
            </a:r>
          </a:p>
          <a:p>
            <a:pPr marL="0" indent="0">
              <a:buNone/>
            </a:pPr>
            <a:r>
              <a:rPr lang="en-US" sz="2800" dirty="0" smtClean="0">
                <a:latin typeface="Algerian" pitchFamily="82" charset="0"/>
              </a:rPr>
              <a:t>1) Java:</a:t>
            </a:r>
          </a:p>
          <a:p>
            <a:pPr marL="0" indent="0">
              <a:buNone/>
            </a:pPr>
            <a:r>
              <a:rPr lang="en-US" sz="2800" dirty="0" smtClean="0">
                <a:latin typeface="Algerian" pitchFamily="82" charset="0"/>
              </a:rPr>
              <a:t>	Programming Language</a:t>
            </a:r>
          </a:p>
          <a:p>
            <a:pPr marL="0" indent="0">
              <a:buNone/>
            </a:pPr>
            <a:r>
              <a:rPr lang="en-US" sz="2800" dirty="0" smtClean="0">
                <a:latin typeface="Algerian" pitchFamily="82" charset="0"/>
              </a:rPr>
              <a:t>2) JSP:</a:t>
            </a:r>
          </a:p>
          <a:p>
            <a:pPr marL="0" indent="0">
              <a:buNone/>
            </a:pPr>
            <a:r>
              <a:rPr lang="en-US" sz="2800" dirty="0">
                <a:latin typeface="Algerian" pitchFamily="82" charset="0"/>
              </a:rPr>
              <a:t>	</a:t>
            </a:r>
            <a:r>
              <a:rPr lang="en-US" sz="2800" dirty="0" smtClean="0">
                <a:latin typeface="Algerian" pitchFamily="82" charset="0"/>
              </a:rPr>
              <a:t>To use java features </a:t>
            </a:r>
            <a:endParaRPr lang="en-US" sz="2800" dirty="0">
              <a:latin typeface="Algerian" pitchFamily="82" charset="0"/>
            </a:endParaRPr>
          </a:p>
          <a:p>
            <a:pPr marL="0" indent="0">
              <a:buNone/>
            </a:pPr>
            <a:r>
              <a:rPr lang="en-US" sz="2800" dirty="0">
                <a:latin typeface="Algerian" pitchFamily="82" charset="0"/>
              </a:rPr>
              <a:t>3</a:t>
            </a:r>
            <a:r>
              <a:rPr lang="en-US" sz="2800" dirty="0" smtClean="0">
                <a:latin typeface="Algerian" pitchFamily="82" charset="0"/>
              </a:rPr>
              <a:t>) </a:t>
            </a:r>
            <a:r>
              <a:rPr lang="en-US" sz="2800" dirty="0">
                <a:latin typeface="Algerian" pitchFamily="82" charset="0"/>
              </a:rPr>
              <a:t>Bootstrap:</a:t>
            </a:r>
          </a:p>
          <a:p>
            <a:pPr marL="0" indent="0">
              <a:buNone/>
            </a:pPr>
            <a:r>
              <a:rPr lang="en-US" sz="2800" dirty="0" smtClean="0">
                <a:latin typeface="Algerian" pitchFamily="82" charset="0"/>
              </a:rPr>
              <a:t>	for </a:t>
            </a:r>
            <a:r>
              <a:rPr lang="en-US" sz="2800" dirty="0">
                <a:latin typeface="Algerian" pitchFamily="82" charset="0"/>
              </a:rPr>
              <a:t>web page layout and style</a:t>
            </a:r>
          </a:p>
          <a:p>
            <a:pPr marL="0" indent="0">
              <a:buNone/>
            </a:pPr>
            <a:r>
              <a:rPr lang="en-US" sz="2800" dirty="0">
                <a:latin typeface="Algerian" pitchFamily="82" charset="0"/>
              </a:rPr>
              <a:t>4</a:t>
            </a:r>
            <a:r>
              <a:rPr lang="en-US" sz="2800" dirty="0" smtClean="0">
                <a:latin typeface="Algerian" pitchFamily="82" charset="0"/>
              </a:rPr>
              <a:t>) Hibernate:</a:t>
            </a:r>
          </a:p>
          <a:p>
            <a:pPr marL="0" indent="0">
              <a:buNone/>
            </a:pPr>
            <a:r>
              <a:rPr lang="en-US" sz="2800" dirty="0">
                <a:latin typeface="Algerian" pitchFamily="82" charset="0"/>
              </a:rPr>
              <a:t>	</a:t>
            </a:r>
            <a:r>
              <a:rPr lang="en-US" sz="2800" dirty="0" smtClean="0">
                <a:latin typeface="Algerian" pitchFamily="82" charset="0"/>
              </a:rPr>
              <a:t>Connect servlet to database</a:t>
            </a:r>
          </a:p>
        </p:txBody>
      </p:sp>
    </p:spTree>
    <p:extLst>
      <p:ext uri="{BB962C8B-B14F-4D97-AF65-F5344CB8AC3E}">
        <p14:creationId xmlns:p14="http://schemas.microsoft.com/office/powerpoint/2010/main" val="8646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371600"/>
            <a:ext cx="4419600" cy="1600327"/>
          </a:xfrm>
        </p:spPr>
        <p:txBody>
          <a:bodyPr/>
          <a:lstStyle/>
          <a:p>
            <a:r>
              <a:rPr lang="en-US" sz="6000" dirty="0" smtClean="0">
                <a:latin typeface="Arial Black" pitchFamily="34" charset="0"/>
              </a:rPr>
              <a:t>RoadMap</a:t>
            </a:r>
            <a:r>
              <a:rPr lang="en-US" sz="6000" dirty="0" smtClean="0"/>
              <a:t>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2971800"/>
            <a:ext cx="4419600" cy="106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gency FB" pitchFamily="34" charset="0"/>
              </a:rPr>
              <a:t>Description</a:t>
            </a:r>
          </a:p>
          <a:p>
            <a:pPr marL="0" indent="0">
              <a:buNone/>
            </a:pPr>
            <a:r>
              <a:rPr lang="en-US" sz="3600" dirty="0" smtClean="0">
                <a:latin typeface="Agency FB" pitchFamily="34" charset="0"/>
              </a:rPr>
              <a:t>Components</a:t>
            </a:r>
          </a:p>
          <a:p>
            <a:pPr marL="0" indent="0">
              <a:buNone/>
            </a:pPr>
            <a:r>
              <a:rPr lang="en-US" sz="3600" dirty="0" smtClean="0">
                <a:latin typeface="Agency FB" pitchFamily="34" charset="0"/>
              </a:rPr>
              <a:t>Project Showcase</a:t>
            </a:r>
          </a:p>
        </p:txBody>
      </p:sp>
    </p:spTree>
    <p:extLst>
      <p:ext uri="{BB962C8B-B14F-4D97-AF65-F5344CB8AC3E}">
        <p14:creationId xmlns:p14="http://schemas.microsoft.com/office/powerpoint/2010/main" val="356423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Project Showcase:</a:t>
            </a:r>
            <a:endParaRPr lang="en-US" sz="6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lgerian" pitchFamily="82" charset="0"/>
              </a:rPr>
              <a:t>Contents:</a:t>
            </a:r>
          </a:p>
          <a:p>
            <a:pPr marL="514350" indent="-514350">
              <a:buAutoNum type="arabicParenR"/>
            </a:pPr>
            <a:r>
              <a:rPr lang="en-US" sz="3600" dirty="0" smtClean="0">
                <a:latin typeface="Algerian" pitchFamily="82" charset="0"/>
              </a:rPr>
              <a:t>Homepage</a:t>
            </a:r>
          </a:p>
          <a:p>
            <a:pPr marL="514350" indent="-514350">
              <a:buAutoNum type="arabicParenR"/>
            </a:pPr>
            <a:r>
              <a:rPr lang="en-US" sz="3600" dirty="0" smtClean="0">
                <a:latin typeface="Algerian" pitchFamily="82" charset="0"/>
              </a:rPr>
              <a:t>Registration Page</a:t>
            </a:r>
          </a:p>
          <a:p>
            <a:pPr marL="514350" indent="-514350">
              <a:buAutoNum type="arabicParenR"/>
            </a:pPr>
            <a:r>
              <a:rPr lang="en-US" sz="3600" dirty="0" smtClean="0">
                <a:latin typeface="Algerian" pitchFamily="82" charset="0"/>
              </a:rPr>
              <a:t>Login Page</a:t>
            </a:r>
          </a:p>
          <a:p>
            <a:pPr marL="514350" indent="-514350">
              <a:buAutoNum type="arabicParenR"/>
            </a:pPr>
            <a:r>
              <a:rPr lang="en-US" sz="3600" dirty="0" smtClean="0">
                <a:latin typeface="Algerian" pitchFamily="82" charset="0"/>
              </a:rPr>
              <a:t>Problem Set</a:t>
            </a:r>
          </a:p>
          <a:p>
            <a:pPr marL="514350" indent="-514350">
              <a:buAutoNum type="arabicParenR"/>
            </a:pPr>
            <a:r>
              <a:rPr lang="en-US" sz="3600" dirty="0" smtClean="0">
                <a:latin typeface="Algerian" pitchFamily="82" charset="0"/>
              </a:rPr>
              <a:t>Example of project performance</a:t>
            </a:r>
            <a:endParaRPr lang="en-US" sz="3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Homepage</a:t>
            </a:r>
            <a:endParaRPr lang="en-US" sz="6000" dirty="0">
              <a:latin typeface="Arial Black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5" y="1219200"/>
            <a:ext cx="8685967" cy="5486400"/>
          </a:xfrm>
        </p:spPr>
      </p:pic>
    </p:spTree>
    <p:extLst>
      <p:ext uri="{BB962C8B-B14F-4D97-AF65-F5344CB8AC3E}">
        <p14:creationId xmlns:p14="http://schemas.microsoft.com/office/powerpoint/2010/main" val="23811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Registration Page:</a:t>
            </a:r>
            <a:endParaRPr lang="en-US" sz="6000" dirty="0">
              <a:latin typeface="Arial Black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39200" cy="5410200"/>
          </a:xfrm>
        </p:spPr>
      </p:pic>
    </p:spTree>
    <p:extLst>
      <p:ext uri="{BB962C8B-B14F-4D97-AF65-F5344CB8AC3E}">
        <p14:creationId xmlns:p14="http://schemas.microsoft.com/office/powerpoint/2010/main" val="36351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DataBase Table: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39200" cy="5638800"/>
          </a:xfrm>
        </p:spPr>
      </p:pic>
    </p:spTree>
    <p:extLst>
      <p:ext uri="{BB962C8B-B14F-4D97-AF65-F5344CB8AC3E}">
        <p14:creationId xmlns:p14="http://schemas.microsoft.com/office/powerpoint/2010/main" val="7486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Login Page</a:t>
            </a:r>
            <a:endParaRPr lang="en-US" sz="6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page: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839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367</TotalTime>
  <Words>189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Thatch</vt:lpstr>
      <vt:lpstr>A Presentation on Online Judge Project</vt:lpstr>
      <vt:lpstr>Description</vt:lpstr>
      <vt:lpstr>Components:</vt:lpstr>
      <vt:lpstr>RoadMap:</vt:lpstr>
      <vt:lpstr>Project Showcase:</vt:lpstr>
      <vt:lpstr>Homepage</vt:lpstr>
      <vt:lpstr>Registration Page:</vt:lpstr>
      <vt:lpstr>DataBase Table:</vt:lpstr>
      <vt:lpstr>Login Page</vt:lpstr>
      <vt:lpstr>After logged in:</vt:lpstr>
      <vt:lpstr>Problem Set:</vt:lpstr>
      <vt:lpstr>Problem Set Datatable:</vt:lpstr>
      <vt:lpstr>Example of project performance </vt:lpstr>
      <vt:lpstr>Example : 01</vt:lpstr>
      <vt:lpstr>Example : 02</vt:lpstr>
      <vt:lpstr>Example : 03</vt:lpstr>
      <vt:lpstr>Project Executive:</vt:lpstr>
      <vt:lpstr>Thank you…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Online Judge Project</dc:title>
  <dc:creator>Walton</dc:creator>
  <cp:lastModifiedBy>Windows User</cp:lastModifiedBy>
  <cp:revision>27</cp:revision>
  <dcterms:created xsi:type="dcterms:W3CDTF">2006-08-16T00:00:00Z</dcterms:created>
  <dcterms:modified xsi:type="dcterms:W3CDTF">2019-11-12T23:13:53Z</dcterms:modified>
</cp:coreProperties>
</file>