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113E5-5086-470C-A863-118BBAB9D9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6164B7-DBF6-4E24-9688-DBFDA4445F0F}">
      <dgm:prSet custT="1"/>
      <dgm:spPr/>
      <dgm:t>
        <a:bodyPr/>
        <a:lstStyle/>
        <a:p>
          <a:r>
            <a:rPr lang="tr-TR" sz="1400" dirty="0"/>
            <a:t>Gerekli Malzemelerin Temini</a:t>
          </a:r>
          <a:endParaRPr lang="en-US" sz="1400" dirty="0"/>
        </a:p>
      </dgm:t>
    </dgm:pt>
    <dgm:pt modelId="{9B239DAB-E100-452D-9088-7D308E8C3EB5}" type="parTrans" cxnId="{BAFF8FF1-828C-4361-9C18-5BA64C86B63B}">
      <dgm:prSet/>
      <dgm:spPr/>
      <dgm:t>
        <a:bodyPr/>
        <a:lstStyle/>
        <a:p>
          <a:endParaRPr lang="en-US"/>
        </a:p>
      </dgm:t>
    </dgm:pt>
    <dgm:pt modelId="{8B3BBB0B-465F-4582-81FA-2647044EFF4D}" type="sibTrans" cxnId="{BAFF8FF1-828C-4361-9C18-5BA64C86B6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0C398B-147D-455F-965A-30C8B42D4123}">
      <dgm:prSet custT="1"/>
      <dgm:spPr/>
      <dgm:t>
        <a:bodyPr/>
        <a:lstStyle/>
        <a:p>
          <a:r>
            <a:rPr lang="tr-TR" sz="1400" dirty="0"/>
            <a:t>Gerekli </a:t>
          </a:r>
          <a:r>
            <a:rPr lang="tr-TR" sz="1200" dirty="0"/>
            <a:t>Kütüphanelerin </a:t>
          </a:r>
          <a:r>
            <a:rPr lang="tr-TR" sz="1400" dirty="0"/>
            <a:t>Seçimi</a:t>
          </a:r>
          <a:endParaRPr lang="en-US" sz="1400" dirty="0"/>
        </a:p>
      </dgm:t>
    </dgm:pt>
    <dgm:pt modelId="{2B7F7173-51A3-46E5-AD33-BB0472060BE1}" type="parTrans" cxnId="{8FE8C962-B3DF-4C7C-923F-5EC385730844}">
      <dgm:prSet/>
      <dgm:spPr/>
      <dgm:t>
        <a:bodyPr/>
        <a:lstStyle/>
        <a:p>
          <a:endParaRPr lang="en-US"/>
        </a:p>
      </dgm:t>
    </dgm:pt>
    <dgm:pt modelId="{000D621D-760E-4944-9FCE-B7B4186B4B55}" type="sibTrans" cxnId="{8FE8C962-B3DF-4C7C-923F-5EC38573084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B4D671-FDC7-4274-ACA5-BF83964F0286}">
      <dgm:prSet custT="1"/>
      <dgm:spPr/>
      <dgm:t>
        <a:bodyPr/>
        <a:lstStyle/>
        <a:p>
          <a:r>
            <a:rPr lang="tr-TR" sz="1400" dirty="0"/>
            <a:t>Kamera Bağlantısı Kurma ve </a:t>
          </a:r>
          <a:r>
            <a:rPr lang="tr-TR" sz="1400" dirty="0" err="1"/>
            <a:t>OpenCV</a:t>
          </a:r>
          <a:r>
            <a:rPr lang="tr-TR" sz="1400" dirty="0"/>
            <a:t> ile görüntülerin alınması</a:t>
          </a:r>
          <a:endParaRPr lang="en-US" sz="1400" dirty="0"/>
        </a:p>
      </dgm:t>
    </dgm:pt>
    <dgm:pt modelId="{AC200533-2681-49B5-BC79-0E79A112DC42}" type="parTrans" cxnId="{BA312E6E-A15E-4145-BEF5-74369F355A67}">
      <dgm:prSet/>
      <dgm:spPr/>
      <dgm:t>
        <a:bodyPr/>
        <a:lstStyle/>
        <a:p>
          <a:endParaRPr lang="en-US"/>
        </a:p>
      </dgm:t>
    </dgm:pt>
    <dgm:pt modelId="{054553BA-07E3-4107-B88B-2A67525A82A6}" type="sibTrans" cxnId="{BA312E6E-A15E-4145-BEF5-74369F355A6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E8F73C-E61F-48F0-BAFE-4CA80E01E416}">
      <dgm:prSet custT="1"/>
      <dgm:spPr/>
      <dgm:t>
        <a:bodyPr/>
        <a:lstStyle/>
        <a:p>
          <a:r>
            <a:rPr lang="tr-TR" sz="1400" dirty="0"/>
            <a:t>Yüz Tanıma Algoritması</a:t>
          </a:r>
        </a:p>
        <a:p>
          <a:r>
            <a:rPr lang="tr-TR" sz="1400" dirty="0"/>
            <a:t>(</a:t>
          </a:r>
          <a:r>
            <a:rPr lang="tr-TR" sz="1400" dirty="0" err="1"/>
            <a:t>Haar</a:t>
          </a:r>
          <a:r>
            <a:rPr lang="tr-TR" sz="1400" dirty="0"/>
            <a:t> </a:t>
          </a:r>
          <a:r>
            <a:rPr lang="tr-TR" sz="1400" dirty="0" err="1"/>
            <a:t>Cascade</a:t>
          </a:r>
          <a:r>
            <a:rPr lang="tr-TR" sz="1400" dirty="0"/>
            <a:t>)</a:t>
          </a:r>
          <a:endParaRPr lang="en-US" sz="1400" dirty="0"/>
        </a:p>
      </dgm:t>
    </dgm:pt>
    <dgm:pt modelId="{1C09ECD7-36CA-4062-AAD3-D78A60E21A76}" type="parTrans" cxnId="{71818864-3443-4AB9-8E0E-2AFB9D8CB78B}">
      <dgm:prSet/>
      <dgm:spPr/>
      <dgm:t>
        <a:bodyPr/>
        <a:lstStyle/>
        <a:p>
          <a:endParaRPr lang="en-US"/>
        </a:p>
      </dgm:t>
    </dgm:pt>
    <dgm:pt modelId="{780AAB73-23D0-4F4A-8F97-41A9BA8F791C}" type="sibTrans" cxnId="{71818864-3443-4AB9-8E0E-2AFB9D8CB7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1AFC7D5-536C-476D-91D6-E15DD944876C}">
      <dgm:prSet custT="1"/>
      <dgm:spPr/>
      <dgm:t>
        <a:bodyPr/>
        <a:lstStyle/>
        <a:p>
          <a:r>
            <a:rPr lang="tr-TR" sz="1400" dirty="0"/>
            <a:t>Yüz Takibi Algoritması Oluşturma</a:t>
          </a:r>
          <a:endParaRPr lang="en-US" sz="1400" dirty="0"/>
        </a:p>
      </dgm:t>
    </dgm:pt>
    <dgm:pt modelId="{86B8FD9C-EDBA-4125-BA00-6E730A799FA4}" type="parTrans" cxnId="{000F6650-08DB-4FDF-9F20-0635CF51AFFE}">
      <dgm:prSet/>
      <dgm:spPr/>
      <dgm:t>
        <a:bodyPr/>
        <a:lstStyle/>
        <a:p>
          <a:endParaRPr lang="en-US"/>
        </a:p>
      </dgm:t>
    </dgm:pt>
    <dgm:pt modelId="{BDD35B66-4D78-432F-AD1A-40ADEFCE9AD5}" type="sibTrans" cxnId="{000F6650-08DB-4FDF-9F20-0635CF51AFF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5038CF9-C0EA-48E1-AED4-5294F1BF861A}">
      <dgm:prSet custT="1"/>
      <dgm:spPr/>
      <dgm:t>
        <a:bodyPr/>
        <a:lstStyle/>
        <a:p>
          <a:r>
            <a:rPr lang="tr-TR" sz="1400" dirty="0"/>
            <a:t>Step Motor Kontrolünün Sağlanması</a:t>
          </a:r>
          <a:endParaRPr lang="en-US" sz="1400" dirty="0"/>
        </a:p>
      </dgm:t>
    </dgm:pt>
    <dgm:pt modelId="{79D550D6-4019-4243-95C8-999A5FC63C1F}" type="parTrans" cxnId="{D87AA60B-DDDE-4C8B-AF45-ACB5A15403B8}">
      <dgm:prSet/>
      <dgm:spPr/>
      <dgm:t>
        <a:bodyPr/>
        <a:lstStyle/>
        <a:p>
          <a:endParaRPr lang="en-US"/>
        </a:p>
      </dgm:t>
    </dgm:pt>
    <dgm:pt modelId="{E777C99F-C561-418E-954E-5D7F1FDBB3BA}" type="sibTrans" cxnId="{D87AA60B-DDDE-4C8B-AF45-ACB5A15403B8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1514B1CF-E764-486F-A873-E12D2C4E1456}">
      <dgm:prSet custT="1"/>
      <dgm:spPr/>
      <dgm:t>
        <a:bodyPr/>
        <a:lstStyle/>
        <a:p>
          <a:r>
            <a:rPr lang="tr-TR" sz="1400" dirty="0"/>
            <a:t>Yüz Takibi ve Motor Hareketini Entegre Etme</a:t>
          </a:r>
          <a:endParaRPr lang="en-US" sz="1400" dirty="0"/>
        </a:p>
      </dgm:t>
    </dgm:pt>
    <dgm:pt modelId="{E3972313-B485-459E-8727-A5EFF6817E5A}" type="parTrans" cxnId="{3826EB0E-AE45-485D-8713-72BA88EBA257}">
      <dgm:prSet/>
      <dgm:spPr/>
      <dgm:t>
        <a:bodyPr/>
        <a:lstStyle/>
        <a:p>
          <a:endParaRPr lang="en-US"/>
        </a:p>
      </dgm:t>
    </dgm:pt>
    <dgm:pt modelId="{4C70CB19-4DE7-4D0E-A293-54EE1C0470D9}" type="sibTrans" cxnId="{3826EB0E-AE45-485D-8713-72BA88EBA257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9DEC95D6-AF04-4CBD-841D-E6C7DEA5BFB9}" type="pres">
      <dgm:prSet presAssocID="{179113E5-5086-470C-A863-118BBAB9D98B}" presName="linearFlow" presStyleCnt="0">
        <dgm:presLayoutVars>
          <dgm:dir/>
          <dgm:animLvl val="lvl"/>
          <dgm:resizeHandles val="exact"/>
        </dgm:presLayoutVars>
      </dgm:prSet>
      <dgm:spPr/>
    </dgm:pt>
    <dgm:pt modelId="{A54EC4DD-E17F-4FDD-BE4F-73918D03D9ED}" type="pres">
      <dgm:prSet presAssocID="{7F6164B7-DBF6-4E24-9688-DBFDA4445F0F}" presName="compositeNode" presStyleCnt="0"/>
      <dgm:spPr/>
    </dgm:pt>
    <dgm:pt modelId="{93EAD89E-5763-48FD-B187-12595CBD47CA}" type="pres">
      <dgm:prSet presAssocID="{7F6164B7-DBF6-4E24-9688-DBFDA4445F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9B0100-FA70-4B73-A44C-F838372F14E4}" type="pres">
      <dgm:prSet presAssocID="{7F6164B7-DBF6-4E24-9688-DBFDA4445F0F}" presName="parSh" presStyleCnt="0"/>
      <dgm:spPr/>
    </dgm:pt>
    <dgm:pt modelId="{01FE23CC-B179-4BEF-B8D4-439F85A70173}" type="pres">
      <dgm:prSet presAssocID="{7F6164B7-DBF6-4E24-9688-DBFDA4445F0F}" presName="lineNode" presStyleLbl="alignAccFollowNode1" presStyleIdx="0" presStyleCnt="21"/>
      <dgm:spPr/>
    </dgm:pt>
    <dgm:pt modelId="{6D681E9F-ADCB-4262-A240-45A66505C9C2}" type="pres">
      <dgm:prSet presAssocID="{7F6164B7-DBF6-4E24-9688-DBFDA4445F0F}" presName="lineArrowNode" presStyleLbl="alignAccFollowNode1" presStyleIdx="1" presStyleCnt="21"/>
      <dgm:spPr/>
    </dgm:pt>
    <dgm:pt modelId="{619D9B39-D89D-4C8C-B14B-604C6008CDF7}" type="pres">
      <dgm:prSet presAssocID="{8B3BBB0B-465F-4582-81FA-2647044EFF4D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6FF1263A-30AF-4B65-85E1-7FB5F286D15A}" type="pres">
      <dgm:prSet presAssocID="{8B3BBB0B-465F-4582-81FA-2647044EFF4D}" presName="spacerBetweenCircleAndCallout" presStyleCnt="0">
        <dgm:presLayoutVars/>
      </dgm:prSet>
      <dgm:spPr/>
    </dgm:pt>
    <dgm:pt modelId="{8CCCA778-8D3B-462A-ADC5-1F1BEE8A6F90}" type="pres">
      <dgm:prSet presAssocID="{7F6164B7-DBF6-4E24-9688-DBFDA4445F0F}" presName="nodeText" presStyleLbl="alignAccFollowNode1" presStyleIdx="2" presStyleCnt="21">
        <dgm:presLayoutVars>
          <dgm:bulletEnabled val="1"/>
        </dgm:presLayoutVars>
      </dgm:prSet>
      <dgm:spPr/>
    </dgm:pt>
    <dgm:pt modelId="{D8B2AAA0-C82D-4DFB-9BCB-D64F76DFB6B4}" type="pres">
      <dgm:prSet presAssocID="{8B3BBB0B-465F-4582-81FA-2647044EFF4D}" presName="sibTransComposite" presStyleCnt="0"/>
      <dgm:spPr/>
    </dgm:pt>
    <dgm:pt modelId="{1ABFF49F-4966-4A22-B60B-BEFF8D7096C3}" type="pres">
      <dgm:prSet presAssocID="{540C398B-147D-455F-965A-30C8B42D4123}" presName="compositeNode" presStyleCnt="0"/>
      <dgm:spPr/>
    </dgm:pt>
    <dgm:pt modelId="{9A24FCD9-EB60-49B7-AE3A-01CAA8CBCF0A}" type="pres">
      <dgm:prSet presAssocID="{540C398B-147D-455F-965A-30C8B42D41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0387C3-53FD-4E20-B27C-16EE87DADD47}" type="pres">
      <dgm:prSet presAssocID="{540C398B-147D-455F-965A-30C8B42D4123}" presName="parSh" presStyleCnt="0"/>
      <dgm:spPr/>
    </dgm:pt>
    <dgm:pt modelId="{BAC4CF00-02B1-4DF0-B20B-72526948BA74}" type="pres">
      <dgm:prSet presAssocID="{540C398B-147D-455F-965A-30C8B42D4123}" presName="lineNode" presStyleLbl="alignAccFollowNode1" presStyleIdx="3" presStyleCnt="21"/>
      <dgm:spPr/>
    </dgm:pt>
    <dgm:pt modelId="{2F6F79F7-1348-4D71-B684-28CF0DDA3683}" type="pres">
      <dgm:prSet presAssocID="{540C398B-147D-455F-965A-30C8B42D4123}" presName="lineArrowNode" presStyleLbl="alignAccFollowNode1" presStyleIdx="4" presStyleCnt="21"/>
      <dgm:spPr/>
    </dgm:pt>
    <dgm:pt modelId="{B9653775-5ECB-4476-AF22-D7395398AC01}" type="pres">
      <dgm:prSet presAssocID="{000D621D-760E-4944-9FCE-B7B4186B4B55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0531DE04-6EF7-475A-9C6F-C70704031A05}" type="pres">
      <dgm:prSet presAssocID="{000D621D-760E-4944-9FCE-B7B4186B4B55}" presName="spacerBetweenCircleAndCallout" presStyleCnt="0">
        <dgm:presLayoutVars/>
      </dgm:prSet>
      <dgm:spPr/>
    </dgm:pt>
    <dgm:pt modelId="{2F8DE655-50B7-495C-8BF5-BD47B207283A}" type="pres">
      <dgm:prSet presAssocID="{540C398B-147D-455F-965A-30C8B42D4123}" presName="nodeText" presStyleLbl="alignAccFollowNode1" presStyleIdx="5" presStyleCnt="21" custScaleX="97686">
        <dgm:presLayoutVars>
          <dgm:bulletEnabled val="1"/>
        </dgm:presLayoutVars>
      </dgm:prSet>
      <dgm:spPr/>
    </dgm:pt>
    <dgm:pt modelId="{1D585E4D-9481-4AE7-81EA-29AFAA88735E}" type="pres">
      <dgm:prSet presAssocID="{000D621D-760E-4944-9FCE-B7B4186B4B55}" presName="sibTransComposite" presStyleCnt="0"/>
      <dgm:spPr/>
    </dgm:pt>
    <dgm:pt modelId="{3D85ED0A-7BBF-4CFC-9313-61DFEAB828CE}" type="pres">
      <dgm:prSet presAssocID="{A7B4D671-FDC7-4274-ACA5-BF83964F0286}" presName="compositeNode" presStyleCnt="0"/>
      <dgm:spPr/>
    </dgm:pt>
    <dgm:pt modelId="{C2D38988-2C3F-4D50-B152-5C4A24696E85}" type="pres">
      <dgm:prSet presAssocID="{A7B4D671-FDC7-4274-ACA5-BF83964F028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E079AB-6909-43B4-B747-ACF530AA973D}" type="pres">
      <dgm:prSet presAssocID="{A7B4D671-FDC7-4274-ACA5-BF83964F0286}" presName="parSh" presStyleCnt="0"/>
      <dgm:spPr/>
    </dgm:pt>
    <dgm:pt modelId="{1FF2F31F-B548-4920-8539-1FA1893F5195}" type="pres">
      <dgm:prSet presAssocID="{A7B4D671-FDC7-4274-ACA5-BF83964F0286}" presName="lineNode" presStyleLbl="alignAccFollowNode1" presStyleIdx="6" presStyleCnt="21"/>
      <dgm:spPr/>
    </dgm:pt>
    <dgm:pt modelId="{C884BEE0-D944-4EDD-84BA-3E625A85A10E}" type="pres">
      <dgm:prSet presAssocID="{A7B4D671-FDC7-4274-ACA5-BF83964F0286}" presName="lineArrowNode" presStyleLbl="alignAccFollowNode1" presStyleIdx="7" presStyleCnt="21"/>
      <dgm:spPr/>
    </dgm:pt>
    <dgm:pt modelId="{6C3874BB-71BC-4105-B637-C82DC0B11D73}" type="pres">
      <dgm:prSet presAssocID="{054553BA-07E3-4107-B88B-2A67525A82A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647D2F0-394F-4960-8C04-6F82AB33C21D}" type="pres">
      <dgm:prSet presAssocID="{054553BA-07E3-4107-B88B-2A67525A82A6}" presName="spacerBetweenCircleAndCallout" presStyleCnt="0">
        <dgm:presLayoutVars/>
      </dgm:prSet>
      <dgm:spPr/>
    </dgm:pt>
    <dgm:pt modelId="{A558517C-592E-41F1-873E-B26025427B36}" type="pres">
      <dgm:prSet presAssocID="{A7B4D671-FDC7-4274-ACA5-BF83964F0286}" presName="nodeText" presStyleLbl="alignAccFollowNode1" presStyleIdx="8" presStyleCnt="21">
        <dgm:presLayoutVars>
          <dgm:bulletEnabled val="1"/>
        </dgm:presLayoutVars>
      </dgm:prSet>
      <dgm:spPr/>
    </dgm:pt>
    <dgm:pt modelId="{E500C030-34EA-4AA6-9CE1-57492EC4107F}" type="pres">
      <dgm:prSet presAssocID="{054553BA-07E3-4107-B88B-2A67525A82A6}" presName="sibTransComposite" presStyleCnt="0"/>
      <dgm:spPr/>
    </dgm:pt>
    <dgm:pt modelId="{D099AF7B-3076-452F-BC29-FA47938DFA84}" type="pres">
      <dgm:prSet presAssocID="{BAE8F73C-E61F-48F0-BAFE-4CA80E01E416}" presName="compositeNode" presStyleCnt="0"/>
      <dgm:spPr/>
    </dgm:pt>
    <dgm:pt modelId="{14FC5988-D1CB-49AF-BD58-F0D489ADFBF5}" type="pres">
      <dgm:prSet presAssocID="{BAE8F73C-E61F-48F0-BAFE-4CA80E01E41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27671BD-F2E8-41CD-9B7D-E3FFF75AF96C}" type="pres">
      <dgm:prSet presAssocID="{BAE8F73C-E61F-48F0-BAFE-4CA80E01E416}" presName="parSh" presStyleCnt="0"/>
      <dgm:spPr/>
    </dgm:pt>
    <dgm:pt modelId="{129AF94C-AEE0-4299-9AEE-336A0949F5AC}" type="pres">
      <dgm:prSet presAssocID="{BAE8F73C-E61F-48F0-BAFE-4CA80E01E416}" presName="lineNode" presStyleLbl="alignAccFollowNode1" presStyleIdx="9" presStyleCnt="21"/>
      <dgm:spPr/>
    </dgm:pt>
    <dgm:pt modelId="{AA5CFC81-AFD1-4BE0-8332-C5B32DB86E49}" type="pres">
      <dgm:prSet presAssocID="{BAE8F73C-E61F-48F0-BAFE-4CA80E01E416}" presName="lineArrowNode" presStyleLbl="alignAccFollowNode1" presStyleIdx="10" presStyleCnt="21"/>
      <dgm:spPr/>
    </dgm:pt>
    <dgm:pt modelId="{EE974954-9FD4-495F-948F-B4496218782E}" type="pres">
      <dgm:prSet presAssocID="{780AAB73-23D0-4F4A-8F97-41A9BA8F791C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10D945D9-99A3-4344-8E97-7910C5F18AB4}" type="pres">
      <dgm:prSet presAssocID="{780AAB73-23D0-4F4A-8F97-41A9BA8F791C}" presName="spacerBetweenCircleAndCallout" presStyleCnt="0">
        <dgm:presLayoutVars/>
      </dgm:prSet>
      <dgm:spPr/>
    </dgm:pt>
    <dgm:pt modelId="{F314BD79-65AB-4A35-952F-86F523DE55D6}" type="pres">
      <dgm:prSet presAssocID="{BAE8F73C-E61F-48F0-BAFE-4CA80E01E416}" presName="nodeText" presStyleLbl="alignAccFollowNode1" presStyleIdx="11" presStyleCnt="21">
        <dgm:presLayoutVars>
          <dgm:bulletEnabled val="1"/>
        </dgm:presLayoutVars>
      </dgm:prSet>
      <dgm:spPr/>
    </dgm:pt>
    <dgm:pt modelId="{914DAF44-3CCB-41CD-8573-462859403BDF}" type="pres">
      <dgm:prSet presAssocID="{780AAB73-23D0-4F4A-8F97-41A9BA8F791C}" presName="sibTransComposite" presStyleCnt="0"/>
      <dgm:spPr/>
    </dgm:pt>
    <dgm:pt modelId="{014E31B0-9F9A-412D-807A-0D6C7AC6F0D1}" type="pres">
      <dgm:prSet presAssocID="{81AFC7D5-536C-476D-91D6-E15DD944876C}" presName="compositeNode" presStyleCnt="0"/>
      <dgm:spPr/>
    </dgm:pt>
    <dgm:pt modelId="{DC533990-37C2-49E9-B88C-BC27B5F3006C}" type="pres">
      <dgm:prSet presAssocID="{81AFC7D5-536C-476D-91D6-E15DD944876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4EBC5B-D8AE-4084-8E9C-CCC50EF015FD}" type="pres">
      <dgm:prSet presAssocID="{81AFC7D5-536C-476D-91D6-E15DD944876C}" presName="parSh" presStyleCnt="0"/>
      <dgm:spPr/>
    </dgm:pt>
    <dgm:pt modelId="{3FF23071-C4EB-4FF7-A64D-023E7B917B2A}" type="pres">
      <dgm:prSet presAssocID="{81AFC7D5-536C-476D-91D6-E15DD944876C}" presName="lineNode" presStyleLbl="alignAccFollowNode1" presStyleIdx="12" presStyleCnt="21"/>
      <dgm:spPr/>
    </dgm:pt>
    <dgm:pt modelId="{1EF86FF1-0829-4809-85BA-2A7F4DFCCE98}" type="pres">
      <dgm:prSet presAssocID="{81AFC7D5-536C-476D-91D6-E15DD944876C}" presName="lineArrowNode" presStyleLbl="alignAccFollowNode1" presStyleIdx="13" presStyleCnt="21"/>
      <dgm:spPr/>
    </dgm:pt>
    <dgm:pt modelId="{ED4FC103-5B4E-4BC6-AE19-C6F066962FC9}" type="pres">
      <dgm:prSet presAssocID="{BDD35B66-4D78-432F-AD1A-40ADEFCE9AD5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94DC9ADC-69BD-44AB-90FA-2F24370A894E}" type="pres">
      <dgm:prSet presAssocID="{BDD35B66-4D78-432F-AD1A-40ADEFCE9AD5}" presName="spacerBetweenCircleAndCallout" presStyleCnt="0">
        <dgm:presLayoutVars/>
      </dgm:prSet>
      <dgm:spPr/>
    </dgm:pt>
    <dgm:pt modelId="{BFC60845-6692-4D38-9ACB-992EDCA02191}" type="pres">
      <dgm:prSet presAssocID="{81AFC7D5-536C-476D-91D6-E15DD944876C}" presName="nodeText" presStyleLbl="alignAccFollowNode1" presStyleIdx="14" presStyleCnt="21">
        <dgm:presLayoutVars>
          <dgm:bulletEnabled val="1"/>
        </dgm:presLayoutVars>
      </dgm:prSet>
      <dgm:spPr/>
    </dgm:pt>
    <dgm:pt modelId="{2A6EA5A5-C3A9-494B-8C02-B5ADE55C28F4}" type="pres">
      <dgm:prSet presAssocID="{BDD35B66-4D78-432F-AD1A-40ADEFCE9AD5}" presName="sibTransComposite" presStyleCnt="0"/>
      <dgm:spPr/>
    </dgm:pt>
    <dgm:pt modelId="{B938CA81-5169-491E-A891-11140F3EA0EE}" type="pres">
      <dgm:prSet presAssocID="{75038CF9-C0EA-48E1-AED4-5294F1BF861A}" presName="compositeNode" presStyleCnt="0"/>
      <dgm:spPr/>
    </dgm:pt>
    <dgm:pt modelId="{C23F148E-74E4-449F-B742-7C7A0DD10E37}" type="pres">
      <dgm:prSet presAssocID="{75038CF9-C0EA-48E1-AED4-5294F1BF861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E35C9E-009E-46E3-86BC-3696859D9059}" type="pres">
      <dgm:prSet presAssocID="{75038CF9-C0EA-48E1-AED4-5294F1BF861A}" presName="parSh" presStyleCnt="0"/>
      <dgm:spPr/>
    </dgm:pt>
    <dgm:pt modelId="{6FA1064B-694C-42EA-BA2F-FFDB2C131DD6}" type="pres">
      <dgm:prSet presAssocID="{75038CF9-C0EA-48E1-AED4-5294F1BF861A}" presName="lineNode" presStyleLbl="alignAccFollowNode1" presStyleIdx="15" presStyleCnt="21"/>
      <dgm:spPr/>
    </dgm:pt>
    <dgm:pt modelId="{9E6249F9-5D4B-495F-A9A9-80F9234B60A7}" type="pres">
      <dgm:prSet presAssocID="{75038CF9-C0EA-48E1-AED4-5294F1BF861A}" presName="lineArrowNode" presStyleLbl="alignAccFollowNode1" presStyleIdx="16" presStyleCnt="21"/>
      <dgm:spPr/>
    </dgm:pt>
    <dgm:pt modelId="{049960D6-CC9E-4118-AAB3-41D170C54898}" type="pres">
      <dgm:prSet presAssocID="{E777C99F-C561-418E-954E-5D7F1FDBB3BA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D517EBF8-BFA3-4A03-A7DC-D7DDDEB4D209}" type="pres">
      <dgm:prSet presAssocID="{E777C99F-C561-418E-954E-5D7F1FDBB3BA}" presName="spacerBetweenCircleAndCallout" presStyleCnt="0">
        <dgm:presLayoutVars/>
      </dgm:prSet>
      <dgm:spPr/>
    </dgm:pt>
    <dgm:pt modelId="{C3B32F68-CCEF-43E7-A75B-15067FD71E1F}" type="pres">
      <dgm:prSet presAssocID="{75038CF9-C0EA-48E1-AED4-5294F1BF861A}" presName="nodeText" presStyleLbl="alignAccFollowNode1" presStyleIdx="17" presStyleCnt="21">
        <dgm:presLayoutVars>
          <dgm:bulletEnabled val="1"/>
        </dgm:presLayoutVars>
      </dgm:prSet>
      <dgm:spPr/>
    </dgm:pt>
    <dgm:pt modelId="{CC2134AC-5C67-4BCB-ACB6-2C1C7B68081D}" type="pres">
      <dgm:prSet presAssocID="{E777C99F-C561-418E-954E-5D7F1FDBB3BA}" presName="sibTransComposite" presStyleCnt="0"/>
      <dgm:spPr/>
    </dgm:pt>
    <dgm:pt modelId="{234D311D-F339-41BC-BB86-1FAE3F367A5A}" type="pres">
      <dgm:prSet presAssocID="{1514B1CF-E764-486F-A873-E12D2C4E1456}" presName="compositeNode" presStyleCnt="0"/>
      <dgm:spPr/>
    </dgm:pt>
    <dgm:pt modelId="{916CC444-7D58-4583-A7B1-B9939AD71D75}" type="pres">
      <dgm:prSet presAssocID="{1514B1CF-E764-486F-A873-E12D2C4E145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5B07B3-D93F-49EC-80F3-CAED1AA10F3B}" type="pres">
      <dgm:prSet presAssocID="{1514B1CF-E764-486F-A873-E12D2C4E1456}" presName="parSh" presStyleCnt="0"/>
      <dgm:spPr/>
    </dgm:pt>
    <dgm:pt modelId="{D8D9AFA2-E5CC-4CC7-B31B-57C09CD33653}" type="pres">
      <dgm:prSet presAssocID="{1514B1CF-E764-486F-A873-E12D2C4E1456}" presName="lineNode" presStyleLbl="alignAccFollowNode1" presStyleIdx="18" presStyleCnt="21"/>
      <dgm:spPr/>
    </dgm:pt>
    <dgm:pt modelId="{8D55B23E-31B9-4B3D-B86D-892717F840D7}" type="pres">
      <dgm:prSet presAssocID="{1514B1CF-E764-486F-A873-E12D2C4E1456}" presName="lineArrowNode" presStyleLbl="alignAccFollowNode1" presStyleIdx="19" presStyleCnt="21"/>
      <dgm:spPr/>
    </dgm:pt>
    <dgm:pt modelId="{3C9EFA9C-B783-4597-BC35-BA483AA62C36}" type="pres">
      <dgm:prSet presAssocID="{4C70CB19-4DE7-4D0E-A293-54EE1C0470D9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99579B8-B030-4FB3-8743-24B2C2749445}" type="pres">
      <dgm:prSet presAssocID="{4C70CB19-4DE7-4D0E-A293-54EE1C0470D9}" presName="spacerBetweenCircleAndCallout" presStyleCnt="0">
        <dgm:presLayoutVars/>
      </dgm:prSet>
      <dgm:spPr/>
    </dgm:pt>
    <dgm:pt modelId="{B68DFE68-B670-49F8-A8E4-5FAF736E7FE9}" type="pres">
      <dgm:prSet presAssocID="{1514B1CF-E764-486F-A873-E12D2C4E1456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2FBB4F04-1700-4DFD-BD15-255DE32977A1}" type="presOf" srcId="{8B3BBB0B-465F-4582-81FA-2647044EFF4D}" destId="{619D9B39-D89D-4C8C-B14B-604C6008CDF7}" srcOrd="0" destOrd="0" presId="urn:microsoft.com/office/officeart/2016/7/layout/LinearArrowProcessNumbered"/>
    <dgm:cxn modelId="{6DE79604-351B-4EA1-A8D0-6B0253D94CB7}" type="presOf" srcId="{1514B1CF-E764-486F-A873-E12D2C4E1456}" destId="{B68DFE68-B670-49F8-A8E4-5FAF736E7FE9}" srcOrd="0" destOrd="0" presId="urn:microsoft.com/office/officeart/2016/7/layout/LinearArrowProcessNumbered"/>
    <dgm:cxn modelId="{2F3A7209-5F02-497A-A5DC-2393AED11D9D}" type="presOf" srcId="{000D621D-760E-4944-9FCE-B7B4186B4B55}" destId="{B9653775-5ECB-4476-AF22-D7395398AC01}" srcOrd="0" destOrd="0" presId="urn:microsoft.com/office/officeart/2016/7/layout/LinearArrowProcessNumbered"/>
    <dgm:cxn modelId="{9F71000A-BC0F-44EE-907D-DAE2077DFAE7}" type="presOf" srcId="{81AFC7D5-536C-476D-91D6-E15DD944876C}" destId="{BFC60845-6692-4D38-9ACB-992EDCA02191}" srcOrd="0" destOrd="0" presId="urn:microsoft.com/office/officeart/2016/7/layout/LinearArrowProcessNumbered"/>
    <dgm:cxn modelId="{D87AA60B-DDDE-4C8B-AF45-ACB5A15403B8}" srcId="{179113E5-5086-470C-A863-118BBAB9D98B}" destId="{75038CF9-C0EA-48E1-AED4-5294F1BF861A}" srcOrd="5" destOrd="0" parTransId="{79D550D6-4019-4243-95C8-999A5FC63C1F}" sibTransId="{E777C99F-C561-418E-954E-5D7F1FDBB3BA}"/>
    <dgm:cxn modelId="{3826EB0E-AE45-485D-8713-72BA88EBA257}" srcId="{179113E5-5086-470C-A863-118BBAB9D98B}" destId="{1514B1CF-E764-486F-A873-E12D2C4E1456}" srcOrd="6" destOrd="0" parTransId="{E3972313-B485-459E-8727-A5EFF6817E5A}" sibTransId="{4C70CB19-4DE7-4D0E-A293-54EE1C0470D9}"/>
    <dgm:cxn modelId="{6D627A23-6DFD-4539-B379-F5DA84A85663}" type="presOf" srcId="{054553BA-07E3-4107-B88B-2A67525A82A6}" destId="{6C3874BB-71BC-4105-B637-C82DC0B11D73}" srcOrd="0" destOrd="0" presId="urn:microsoft.com/office/officeart/2016/7/layout/LinearArrowProcessNumbered"/>
    <dgm:cxn modelId="{DB019A2A-ED08-41BA-A17E-902BB334B7B9}" type="presOf" srcId="{BAE8F73C-E61F-48F0-BAFE-4CA80E01E416}" destId="{F314BD79-65AB-4A35-952F-86F523DE55D6}" srcOrd="0" destOrd="0" presId="urn:microsoft.com/office/officeart/2016/7/layout/LinearArrowProcessNumbered"/>
    <dgm:cxn modelId="{CD9C1A41-6D23-4D8F-A4E1-DC98FD3FAB72}" type="presOf" srcId="{BDD35B66-4D78-432F-AD1A-40ADEFCE9AD5}" destId="{ED4FC103-5B4E-4BC6-AE19-C6F066962FC9}" srcOrd="0" destOrd="0" presId="urn:microsoft.com/office/officeart/2016/7/layout/LinearArrowProcessNumbered"/>
    <dgm:cxn modelId="{8FE8C962-B3DF-4C7C-923F-5EC385730844}" srcId="{179113E5-5086-470C-A863-118BBAB9D98B}" destId="{540C398B-147D-455F-965A-30C8B42D4123}" srcOrd="1" destOrd="0" parTransId="{2B7F7173-51A3-46E5-AD33-BB0472060BE1}" sibTransId="{000D621D-760E-4944-9FCE-B7B4186B4B55}"/>
    <dgm:cxn modelId="{3C574B43-9CEA-4257-9BA5-45FEBB7910C0}" type="presOf" srcId="{780AAB73-23D0-4F4A-8F97-41A9BA8F791C}" destId="{EE974954-9FD4-495F-948F-B4496218782E}" srcOrd="0" destOrd="0" presId="urn:microsoft.com/office/officeart/2016/7/layout/LinearArrowProcessNumbered"/>
    <dgm:cxn modelId="{71818864-3443-4AB9-8E0E-2AFB9D8CB78B}" srcId="{179113E5-5086-470C-A863-118BBAB9D98B}" destId="{BAE8F73C-E61F-48F0-BAFE-4CA80E01E416}" srcOrd="3" destOrd="0" parTransId="{1C09ECD7-36CA-4062-AAD3-D78A60E21A76}" sibTransId="{780AAB73-23D0-4F4A-8F97-41A9BA8F791C}"/>
    <dgm:cxn modelId="{31AFF54B-8C25-4BAF-A4BF-65DDE12BADB2}" type="presOf" srcId="{7F6164B7-DBF6-4E24-9688-DBFDA4445F0F}" destId="{8CCCA778-8D3B-462A-ADC5-1F1BEE8A6F90}" srcOrd="0" destOrd="0" presId="urn:microsoft.com/office/officeart/2016/7/layout/LinearArrowProcessNumbered"/>
    <dgm:cxn modelId="{BA312E6E-A15E-4145-BEF5-74369F355A67}" srcId="{179113E5-5086-470C-A863-118BBAB9D98B}" destId="{A7B4D671-FDC7-4274-ACA5-BF83964F0286}" srcOrd="2" destOrd="0" parTransId="{AC200533-2681-49B5-BC79-0E79A112DC42}" sibTransId="{054553BA-07E3-4107-B88B-2A67525A82A6}"/>
    <dgm:cxn modelId="{000F6650-08DB-4FDF-9F20-0635CF51AFFE}" srcId="{179113E5-5086-470C-A863-118BBAB9D98B}" destId="{81AFC7D5-536C-476D-91D6-E15DD944876C}" srcOrd="4" destOrd="0" parTransId="{86B8FD9C-EDBA-4125-BA00-6E730A799FA4}" sibTransId="{BDD35B66-4D78-432F-AD1A-40ADEFCE9AD5}"/>
    <dgm:cxn modelId="{B0890876-0EB6-497D-B314-2B62A3868414}" type="presOf" srcId="{A7B4D671-FDC7-4274-ACA5-BF83964F0286}" destId="{A558517C-592E-41F1-873E-B26025427B36}" srcOrd="0" destOrd="0" presId="urn:microsoft.com/office/officeart/2016/7/layout/LinearArrowProcessNumbered"/>
    <dgm:cxn modelId="{5BF92C56-6E29-46C2-B369-6D735C505044}" type="presOf" srcId="{75038CF9-C0EA-48E1-AED4-5294F1BF861A}" destId="{C3B32F68-CCEF-43E7-A75B-15067FD71E1F}" srcOrd="0" destOrd="0" presId="urn:microsoft.com/office/officeart/2016/7/layout/LinearArrowProcessNumbered"/>
    <dgm:cxn modelId="{63B64F56-6240-4081-8E4F-0FF2E66B5B7B}" type="presOf" srcId="{4C70CB19-4DE7-4D0E-A293-54EE1C0470D9}" destId="{3C9EFA9C-B783-4597-BC35-BA483AA62C36}" srcOrd="0" destOrd="0" presId="urn:microsoft.com/office/officeart/2016/7/layout/LinearArrowProcessNumbered"/>
    <dgm:cxn modelId="{56BB7A59-961B-4BAD-8423-AE69ACFD57FE}" type="presOf" srcId="{E777C99F-C561-418E-954E-5D7F1FDBB3BA}" destId="{049960D6-CC9E-4118-AAB3-41D170C54898}" srcOrd="0" destOrd="0" presId="urn:microsoft.com/office/officeart/2016/7/layout/LinearArrowProcessNumbered"/>
    <dgm:cxn modelId="{D3331EB2-8E58-4328-ACF7-B117E8B79EA1}" type="presOf" srcId="{540C398B-147D-455F-965A-30C8B42D4123}" destId="{2F8DE655-50B7-495C-8BF5-BD47B207283A}" srcOrd="0" destOrd="0" presId="urn:microsoft.com/office/officeart/2016/7/layout/LinearArrowProcessNumbered"/>
    <dgm:cxn modelId="{A5DE6BD4-E152-4FCA-8C37-EC822FA79258}" type="presOf" srcId="{179113E5-5086-470C-A863-118BBAB9D98B}" destId="{9DEC95D6-AF04-4CBD-841D-E6C7DEA5BFB9}" srcOrd="0" destOrd="0" presId="urn:microsoft.com/office/officeart/2016/7/layout/LinearArrowProcessNumbered"/>
    <dgm:cxn modelId="{BAFF8FF1-828C-4361-9C18-5BA64C86B63B}" srcId="{179113E5-5086-470C-A863-118BBAB9D98B}" destId="{7F6164B7-DBF6-4E24-9688-DBFDA4445F0F}" srcOrd="0" destOrd="0" parTransId="{9B239DAB-E100-452D-9088-7D308E8C3EB5}" sibTransId="{8B3BBB0B-465F-4582-81FA-2647044EFF4D}"/>
    <dgm:cxn modelId="{893848E5-158D-4273-A365-FEA4BA799046}" type="presParOf" srcId="{9DEC95D6-AF04-4CBD-841D-E6C7DEA5BFB9}" destId="{A54EC4DD-E17F-4FDD-BE4F-73918D03D9ED}" srcOrd="0" destOrd="0" presId="urn:microsoft.com/office/officeart/2016/7/layout/LinearArrowProcessNumbered"/>
    <dgm:cxn modelId="{C4CE1ADE-8D67-4AF5-9D97-734A53CBAB5C}" type="presParOf" srcId="{A54EC4DD-E17F-4FDD-BE4F-73918D03D9ED}" destId="{93EAD89E-5763-48FD-B187-12595CBD47CA}" srcOrd="0" destOrd="0" presId="urn:microsoft.com/office/officeart/2016/7/layout/LinearArrowProcessNumbered"/>
    <dgm:cxn modelId="{A3D419F2-B493-4714-9E10-41E24D277FC1}" type="presParOf" srcId="{A54EC4DD-E17F-4FDD-BE4F-73918D03D9ED}" destId="{139B0100-FA70-4B73-A44C-F838372F14E4}" srcOrd="1" destOrd="0" presId="urn:microsoft.com/office/officeart/2016/7/layout/LinearArrowProcessNumbered"/>
    <dgm:cxn modelId="{B38C14C3-6996-491A-8F51-BF6F578B4705}" type="presParOf" srcId="{139B0100-FA70-4B73-A44C-F838372F14E4}" destId="{01FE23CC-B179-4BEF-B8D4-439F85A70173}" srcOrd="0" destOrd="0" presId="urn:microsoft.com/office/officeart/2016/7/layout/LinearArrowProcessNumbered"/>
    <dgm:cxn modelId="{33572E30-7BC0-451A-98DE-F58F340DBC0A}" type="presParOf" srcId="{139B0100-FA70-4B73-A44C-F838372F14E4}" destId="{6D681E9F-ADCB-4262-A240-45A66505C9C2}" srcOrd="1" destOrd="0" presId="urn:microsoft.com/office/officeart/2016/7/layout/LinearArrowProcessNumbered"/>
    <dgm:cxn modelId="{978B99D0-ECDB-4379-8DC7-B6983572BE30}" type="presParOf" srcId="{139B0100-FA70-4B73-A44C-F838372F14E4}" destId="{619D9B39-D89D-4C8C-B14B-604C6008CDF7}" srcOrd="2" destOrd="0" presId="urn:microsoft.com/office/officeart/2016/7/layout/LinearArrowProcessNumbered"/>
    <dgm:cxn modelId="{840F23B1-AD8A-411C-89C1-30A05D851048}" type="presParOf" srcId="{139B0100-FA70-4B73-A44C-F838372F14E4}" destId="{6FF1263A-30AF-4B65-85E1-7FB5F286D15A}" srcOrd="3" destOrd="0" presId="urn:microsoft.com/office/officeart/2016/7/layout/LinearArrowProcessNumbered"/>
    <dgm:cxn modelId="{F0295586-CB3E-4130-A4C9-DD376BFBC99C}" type="presParOf" srcId="{A54EC4DD-E17F-4FDD-BE4F-73918D03D9ED}" destId="{8CCCA778-8D3B-462A-ADC5-1F1BEE8A6F90}" srcOrd="2" destOrd="0" presId="urn:microsoft.com/office/officeart/2016/7/layout/LinearArrowProcessNumbered"/>
    <dgm:cxn modelId="{A5B629F9-169E-401D-9BF9-1FF191513F8B}" type="presParOf" srcId="{9DEC95D6-AF04-4CBD-841D-E6C7DEA5BFB9}" destId="{D8B2AAA0-C82D-4DFB-9BCB-D64F76DFB6B4}" srcOrd="1" destOrd="0" presId="urn:microsoft.com/office/officeart/2016/7/layout/LinearArrowProcessNumbered"/>
    <dgm:cxn modelId="{6C2AAEB5-52B0-4C2B-A959-4045A26C05C9}" type="presParOf" srcId="{9DEC95D6-AF04-4CBD-841D-E6C7DEA5BFB9}" destId="{1ABFF49F-4966-4A22-B60B-BEFF8D7096C3}" srcOrd="2" destOrd="0" presId="urn:microsoft.com/office/officeart/2016/7/layout/LinearArrowProcessNumbered"/>
    <dgm:cxn modelId="{DFC45E3D-B1AF-48C0-95E7-091E2C9D1A8C}" type="presParOf" srcId="{1ABFF49F-4966-4A22-B60B-BEFF8D7096C3}" destId="{9A24FCD9-EB60-49B7-AE3A-01CAA8CBCF0A}" srcOrd="0" destOrd="0" presId="urn:microsoft.com/office/officeart/2016/7/layout/LinearArrowProcessNumbered"/>
    <dgm:cxn modelId="{8D36D3C8-A4B4-49D1-AF5B-D2F4F2B9C02A}" type="presParOf" srcId="{1ABFF49F-4966-4A22-B60B-BEFF8D7096C3}" destId="{AE0387C3-53FD-4E20-B27C-16EE87DADD47}" srcOrd="1" destOrd="0" presId="urn:microsoft.com/office/officeart/2016/7/layout/LinearArrowProcessNumbered"/>
    <dgm:cxn modelId="{BE0D76C7-D93C-4439-AEC7-DB96C8E4D414}" type="presParOf" srcId="{AE0387C3-53FD-4E20-B27C-16EE87DADD47}" destId="{BAC4CF00-02B1-4DF0-B20B-72526948BA74}" srcOrd="0" destOrd="0" presId="urn:microsoft.com/office/officeart/2016/7/layout/LinearArrowProcessNumbered"/>
    <dgm:cxn modelId="{82F3C44B-D587-41FA-A92E-208CD6A0F98C}" type="presParOf" srcId="{AE0387C3-53FD-4E20-B27C-16EE87DADD47}" destId="{2F6F79F7-1348-4D71-B684-28CF0DDA3683}" srcOrd="1" destOrd="0" presId="urn:microsoft.com/office/officeart/2016/7/layout/LinearArrowProcessNumbered"/>
    <dgm:cxn modelId="{4F9AB5E0-4D45-4C9F-BA5B-40FFE0670F41}" type="presParOf" srcId="{AE0387C3-53FD-4E20-B27C-16EE87DADD47}" destId="{B9653775-5ECB-4476-AF22-D7395398AC01}" srcOrd="2" destOrd="0" presId="urn:microsoft.com/office/officeart/2016/7/layout/LinearArrowProcessNumbered"/>
    <dgm:cxn modelId="{E415811A-DCC2-4194-BC65-D7C58112565E}" type="presParOf" srcId="{AE0387C3-53FD-4E20-B27C-16EE87DADD47}" destId="{0531DE04-6EF7-475A-9C6F-C70704031A05}" srcOrd="3" destOrd="0" presId="urn:microsoft.com/office/officeart/2016/7/layout/LinearArrowProcessNumbered"/>
    <dgm:cxn modelId="{56AEE182-CA36-4524-B82F-4CB5766BB218}" type="presParOf" srcId="{1ABFF49F-4966-4A22-B60B-BEFF8D7096C3}" destId="{2F8DE655-50B7-495C-8BF5-BD47B207283A}" srcOrd="2" destOrd="0" presId="urn:microsoft.com/office/officeart/2016/7/layout/LinearArrowProcessNumbered"/>
    <dgm:cxn modelId="{E74836E9-946A-4671-9B52-4E22B0561C40}" type="presParOf" srcId="{9DEC95D6-AF04-4CBD-841D-E6C7DEA5BFB9}" destId="{1D585E4D-9481-4AE7-81EA-29AFAA88735E}" srcOrd="3" destOrd="0" presId="urn:microsoft.com/office/officeart/2016/7/layout/LinearArrowProcessNumbered"/>
    <dgm:cxn modelId="{5885FC3C-7DC8-4956-9F28-079FC168B07B}" type="presParOf" srcId="{9DEC95D6-AF04-4CBD-841D-E6C7DEA5BFB9}" destId="{3D85ED0A-7BBF-4CFC-9313-61DFEAB828CE}" srcOrd="4" destOrd="0" presId="urn:microsoft.com/office/officeart/2016/7/layout/LinearArrowProcessNumbered"/>
    <dgm:cxn modelId="{4A47E709-6A44-46B3-9DC9-D5750E52516C}" type="presParOf" srcId="{3D85ED0A-7BBF-4CFC-9313-61DFEAB828CE}" destId="{C2D38988-2C3F-4D50-B152-5C4A24696E85}" srcOrd="0" destOrd="0" presId="urn:microsoft.com/office/officeart/2016/7/layout/LinearArrowProcessNumbered"/>
    <dgm:cxn modelId="{1324D7EB-A7F1-48DB-812D-37E713FE3D38}" type="presParOf" srcId="{3D85ED0A-7BBF-4CFC-9313-61DFEAB828CE}" destId="{EDE079AB-6909-43B4-B747-ACF530AA973D}" srcOrd="1" destOrd="0" presId="urn:microsoft.com/office/officeart/2016/7/layout/LinearArrowProcessNumbered"/>
    <dgm:cxn modelId="{2F334148-1414-4EBF-88AC-B476B3FA4E45}" type="presParOf" srcId="{EDE079AB-6909-43B4-B747-ACF530AA973D}" destId="{1FF2F31F-B548-4920-8539-1FA1893F5195}" srcOrd="0" destOrd="0" presId="urn:microsoft.com/office/officeart/2016/7/layout/LinearArrowProcessNumbered"/>
    <dgm:cxn modelId="{0582C29D-6F5C-42A3-92A8-EE9C51C17788}" type="presParOf" srcId="{EDE079AB-6909-43B4-B747-ACF530AA973D}" destId="{C884BEE0-D944-4EDD-84BA-3E625A85A10E}" srcOrd="1" destOrd="0" presId="urn:microsoft.com/office/officeart/2016/7/layout/LinearArrowProcessNumbered"/>
    <dgm:cxn modelId="{729149B1-C6BD-4DA2-9E45-34E3B002E09E}" type="presParOf" srcId="{EDE079AB-6909-43B4-B747-ACF530AA973D}" destId="{6C3874BB-71BC-4105-B637-C82DC0B11D73}" srcOrd="2" destOrd="0" presId="urn:microsoft.com/office/officeart/2016/7/layout/LinearArrowProcessNumbered"/>
    <dgm:cxn modelId="{7653F0D4-8230-48FE-9732-4902D8E2190D}" type="presParOf" srcId="{EDE079AB-6909-43B4-B747-ACF530AA973D}" destId="{2647D2F0-394F-4960-8C04-6F82AB33C21D}" srcOrd="3" destOrd="0" presId="urn:microsoft.com/office/officeart/2016/7/layout/LinearArrowProcessNumbered"/>
    <dgm:cxn modelId="{021D7BD5-9FDD-46D4-82C7-4E2499762667}" type="presParOf" srcId="{3D85ED0A-7BBF-4CFC-9313-61DFEAB828CE}" destId="{A558517C-592E-41F1-873E-B26025427B36}" srcOrd="2" destOrd="0" presId="urn:microsoft.com/office/officeart/2016/7/layout/LinearArrowProcessNumbered"/>
    <dgm:cxn modelId="{DCF5AD66-0D07-4A9B-95BF-97FA8D86C871}" type="presParOf" srcId="{9DEC95D6-AF04-4CBD-841D-E6C7DEA5BFB9}" destId="{E500C030-34EA-4AA6-9CE1-57492EC4107F}" srcOrd="5" destOrd="0" presId="urn:microsoft.com/office/officeart/2016/7/layout/LinearArrowProcessNumbered"/>
    <dgm:cxn modelId="{6512F3D5-6C8B-4B7D-BB1B-18D7B37A2072}" type="presParOf" srcId="{9DEC95D6-AF04-4CBD-841D-E6C7DEA5BFB9}" destId="{D099AF7B-3076-452F-BC29-FA47938DFA84}" srcOrd="6" destOrd="0" presId="urn:microsoft.com/office/officeart/2016/7/layout/LinearArrowProcessNumbered"/>
    <dgm:cxn modelId="{CD1B2E63-60C5-473B-91ED-EE995A52966F}" type="presParOf" srcId="{D099AF7B-3076-452F-BC29-FA47938DFA84}" destId="{14FC5988-D1CB-49AF-BD58-F0D489ADFBF5}" srcOrd="0" destOrd="0" presId="urn:microsoft.com/office/officeart/2016/7/layout/LinearArrowProcessNumbered"/>
    <dgm:cxn modelId="{14D2B508-2A31-43B6-9526-73AC70D97277}" type="presParOf" srcId="{D099AF7B-3076-452F-BC29-FA47938DFA84}" destId="{427671BD-F2E8-41CD-9B7D-E3FFF75AF96C}" srcOrd="1" destOrd="0" presId="urn:microsoft.com/office/officeart/2016/7/layout/LinearArrowProcessNumbered"/>
    <dgm:cxn modelId="{8CFEF45A-132F-4103-A5E8-F709AC50838D}" type="presParOf" srcId="{427671BD-F2E8-41CD-9B7D-E3FFF75AF96C}" destId="{129AF94C-AEE0-4299-9AEE-336A0949F5AC}" srcOrd="0" destOrd="0" presId="urn:microsoft.com/office/officeart/2016/7/layout/LinearArrowProcessNumbered"/>
    <dgm:cxn modelId="{7C95E511-8BF0-4475-B21C-34A8CF07C69F}" type="presParOf" srcId="{427671BD-F2E8-41CD-9B7D-E3FFF75AF96C}" destId="{AA5CFC81-AFD1-4BE0-8332-C5B32DB86E49}" srcOrd="1" destOrd="0" presId="urn:microsoft.com/office/officeart/2016/7/layout/LinearArrowProcessNumbered"/>
    <dgm:cxn modelId="{4387A6BE-F34E-4DB2-9F18-D92115813810}" type="presParOf" srcId="{427671BD-F2E8-41CD-9B7D-E3FFF75AF96C}" destId="{EE974954-9FD4-495F-948F-B4496218782E}" srcOrd="2" destOrd="0" presId="urn:microsoft.com/office/officeart/2016/7/layout/LinearArrowProcessNumbered"/>
    <dgm:cxn modelId="{597D1CA1-586B-4B27-B6DC-419AA2F27FDB}" type="presParOf" srcId="{427671BD-F2E8-41CD-9B7D-E3FFF75AF96C}" destId="{10D945D9-99A3-4344-8E97-7910C5F18AB4}" srcOrd="3" destOrd="0" presId="urn:microsoft.com/office/officeart/2016/7/layout/LinearArrowProcessNumbered"/>
    <dgm:cxn modelId="{CBBD468C-E800-456F-AD2F-C676FE454F43}" type="presParOf" srcId="{D099AF7B-3076-452F-BC29-FA47938DFA84}" destId="{F314BD79-65AB-4A35-952F-86F523DE55D6}" srcOrd="2" destOrd="0" presId="urn:microsoft.com/office/officeart/2016/7/layout/LinearArrowProcessNumbered"/>
    <dgm:cxn modelId="{2697908A-1F05-4785-B156-5B258140ABD9}" type="presParOf" srcId="{9DEC95D6-AF04-4CBD-841D-E6C7DEA5BFB9}" destId="{914DAF44-3CCB-41CD-8573-462859403BDF}" srcOrd="7" destOrd="0" presId="urn:microsoft.com/office/officeart/2016/7/layout/LinearArrowProcessNumbered"/>
    <dgm:cxn modelId="{A6F939FC-A9C0-45F6-B868-D310866A9FD3}" type="presParOf" srcId="{9DEC95D6-AF04-4CBD-841D-E6C7DEA5BFB9}" destId="{014E31B0-9F9A-412D-807A-0D6C7AC6F0D1}" srcOrd="8" destOrd="0" presId="urn:microsoft.com/office/officeart/2016/7/layout/LinearArrowProcessNumbered"/>
    <dgm:cxn modelId="{CF626FC9-1C6E-464C-BE6C-78061FF0B4CC}" type="presParOf" srcId="{014E31B0-9F9A-412D-807A-0D6C7AC6F0D1}" destId="{DC533990-37C2-49E9-B88C-BC27B5F3006C}" srcOrd="0" destOrd="0" presId="urn:microsoft.com/office/officeart/2016/7/layout/LinearArrowProcessNumbered"/>
    <dgm:cxn modelId="{A2B9CB55-6DBC-42B4-879C-9A5E3B9085C8}" type="presParOf" srcId="{014E31B0-9F9A-412D-807A-0D6C7AC6F0D1}" destId="{354EBC5B-D8AE-4084-8E9C-CCC50EF015FD}" srcOrd="1" destOrd="0" presId="urn:microsoft.com/office/officeart/2016/7/layout/LinearArrowProcessNumbered"/>
    <dgm:cxn modelId="{03B22D98-1DEE-413B-B56F-F1FA23A56FFE}" type="presParOf" srcId="{354EBC5B-D8AE-4084-8E9C-CCC50EF015FD}" destId="{3FF23071-C4EB-4FF7-A64D-023E7B917B2A}" srcOrd="0" destOrd="0" presId="urn:microsoft.com/office/officeart/2016/7/layout/LinearArrowProcessNumbered"/>
    <dgm:cxn modelId="{3B6CA9DC-628E-42AA-B8E4-1441074BBCBA}" type="presParOf" srcId="{354EBC5B-D8AE-4084-8E9C-CCC50EF015FD}" destId="{1EF86FF1-0829-4809-85BA-2A7F4DFCCE98}" srcOrd="1" destOrd="0" presId="urn:microsoft.com/office/officeart/2016/7/layout/LinearArrowProcessNumbered"/>
    <dgm:cxn modelId="{6C13FF1F-9EF6-417D-AF6D-53BB44DC7AB2}" type="presParOf" srcId="{354EBC5B-D8AE-4084-8E9C-CCC50EF015FD}" destId="{ED4FC103-5B4E-4BC6-AE19-C6F066962FC9}" srcOrd="2" destOrd="0" presId="urn:microsoft.com/office/officeart/2016/7/layout/LinearArrowProcessNumbered"/>
    <dgm:cxn modelId="{F1C35316-59D9-4743-845D-94F0DE74D1D7}" type="presParOf" srcId="{354EBC5B-D8AE-4084-8E9C-CCC50EF015FD}" destId="{94DC9ADC-69BD-44AB-90FA-2F24370A894E}" srcOrd="3" destOrd="0" presId="urn:microsoft.com/office/officeart/2016/7/layout/LinearArrowProcessNumbered"/>
    <dgm:cxn modelId="{69844F07-BAFA-4EC2-8353-6F0EC41D08AE}" type="presParOf" srcId="{014E31B0-9F9A-412D-807A-0D6C7AC6F0D1}" destId="{BFC60845-6692-4D38-9ACB-992EDCA02191}" srcOrd="2" destOrd="0" presId="urn:microsoft.com/office/officeart/2016/7/layout/LinearArrowProcessNumbered"/>
    <dgm:cxn modelId="{B087052A-A10C-400A-AAE0-92108611AF62}" type="presParOf" srcId="{9DEC95D6-AF04-4CBD-841D-E6C7DEA5BFB9}" destId="{2A6EA5A5-C3A9-494B-8C02-B5ADE55C28F4}" srcOrd="9" destOrd="0" presId="urn:microsoft.com/office/officeart/2016/7/layout/LinearArrowProcessNumbered"/>
    <dgm:cxn modelId="{3ABC6B30-8358-4485-857E-D1EB2D482D34}" type="presParOf" srcId="{9DEC95D6-AF04-4CBD-841D-E6C7DEA5BFB9}" destId="{B938CA81-5169-491E-A891-11140F3EA0EE}" srcOrd="10" destOrd="0" presId="urn:microsoft.com/office/officeart/2016/7/layout/LinearArrowProcessNumbered"/>
    <dgm:cxn modelId="{13136FA8-FE73-48CB-AD0F-A5293DA6F9FE}" type="presParOf" srcId="{B938CA81-5169-491E-A891-11140F3EA0EE}" destId="{C23F148E-74E4-449F-B742-7C7A0DD10E37}" srcOrd="0" destOrd="0" presId="urn:microsoft.com/office/officeart/2016/7/layout/LinearArrowProcessNumbered"/>
    <dgm:cxn modelId="{296BEC8F-B992-4B86-B711-FB0D0EFF258F}" type="presParOf" srcId="{B938CA81-5169-491E-A891-11140F3EA0EE}" destId="{96E35C9E-009E-46E3-86BC-3696859D9059}" srcOrd="1" destOrd="0" presId="urn:microsoft.com/office/officeart/2016/7/layout/LinearArrowProcessNumbered"/>
    <dgm:cxn modelId="{DCF12886-6F82-4D17-9329-0C09883270FB}" type="presParOf" srcId="{96E35C9E-009E-46E3-86BC-3696859D9059}" destId="{6FA1064B-694C-42EA-BA2F-FFDB2C131DD6}" srcOrd="0" destOrd="0" presId="urn:microsoft.com/office/officeart/2016/7/layout/LinearArrowProcessNumbered"/>
    <dgm:cxn modelId="{1E020B32-97EC-496A-B19B-7F88CE07B499}" type="presParOf" srcId="{96E35C9E-009E-46E3-86BC-3696859D9059}" destId="{9E6249F9-5D4B-495F-A9A9-80F9234B60A7}" srcOrd="1" destOrd="0" presId="urn:microsoft.com/office/officeart/2016/7/layout/LinearArrowProcessNumbered"/>
    <dgm:cxn modelId="{647D04F6-389B-4F16-B72C-B33F070310A5}" type="presParOf" srcId="{96E35C9E-009E-46E3-86BC-3696859D9059}" destId="{049960D6-CC9E-4118-AAB3-41D170C54898}" srcOrd="2" destOrd="0" presId="urn:microsoft.com/office/officeart/2016/7/layout/LinearArrowProcessNumbered"/>
    <dgm:cxn modelId="{5417FB6F-C726-441A-89A6-D98807857350}" type="presParOf" srcId="{96E35C9E-009E-46E3-86BC-3696859D9059}" destId="{D517EBF8-BFA3-4A03-A7DC-D7DDDEB4D209}" srcOrd="3" destOrd="0" presId="urn:microsoft.com/office/officeart/2016/7/layout/LinearArrowProcessNumbered"/>
    <dgm:cxn modelId="{3D4DF1DF-5FBF-4C32-AD79-603B6C0D0DD2}" type="presParOf" srcId="{B938CA81-5169-491E-A891-11140F3EA0EE}" destId="{C3B32F68-CCEF-43E7-A75B-15067FD71E1F}" srcOrd="2" destOrd="0" presId="urn:microsoft.com/office/officeart/2016/7/layout/LinearArrowProcessNumbered"/>
    <dgm:cxn modelId="{87839962-DD83-4832-B226-C79870814F9D}" type="presParOf" srcId="{9DEC95D6-AF04-4CBD-841D-E6C7DEA5BFB9}" destId="{CC2134AC-5C67-4BCB-ACB6-2C1C7B68081D}" srcOrd="11" destOrd="0" presId="urn:microsoft.com/office/officeart/2016/7/layout/LinearArrowProcessNumbered"/>
    <dgm:cxn modelId="{095B6034-55E7-4430-8096-A7010E262D61}" type="presParOf" srcId="{9DEC95D6-AF04-4CBD-841D-E6C7DEA5BFB9}" destId="{234D311D-F339-41BC-BB86-1FAE3F367A5A}" srcOrd="12" destOrd="0" presId="urn:microsoft.com/office/officeart/2016/7/layout/LinearArrowProcessNumbered"/>
    <dgm:cxn modelId="{F7C37CEB-7AB5-4AD8-B06F-BBC426C57E3F}" type="presParOf" srcId="{234D311D-F339-41BC-BB86-1FAE3F367A5A}" destId="{916CC444-7D58-4583-A7B1-B9939AD71D75}" srcOrd="0" destOrd="0" presId="urn:microsoft.com/office/officeart/2016/7/layout/LinearArrowProcessNumbered"/>
    <dgm:cxn modelId="{6A9F0501-A1F2-44AC-AD4F-AE0B18460F40}" type="presParOf" srcId="{234D311D-F339-41BC-BB86-1FAE3F367A5A}" destId="{0A5B07B3-D93F-49EC-80F3-CAED1AA10F3B}" srcOrd="1" destOrd="0" presId="urn:microsoft.com/office/officeart/2016/7/layout/LinearArrowProcessNumbered"/>
    <dgm:cxn modelId="{919C5EE8-BB6F-46D3-83B0-79F5A58AC2BD}" type="presParOf" srcId="{0A5B07B3-D93F-49EC-80F3-CAED1AA10F3B}" destId="{D8D9AFA2-E5CC-4CC7-B31B-57C09CD33653}" srcOrd="0" destOrd="0" presId="urn:microsoft.com/office/officeart/2016/7/layout/LinearArrowProcessNumbered"/>
    <dgm:cxn modelId="{046D623A-25EA-49E4-BB30-3EADFCC038A1}" type="presParOf" srcId="{0A5B07B3-D93F-49EC-80F3-CAED1AA10F3B}" destId="{8D55B23E-31B9-4B3D-B86D-892717F840D7}" srcOrd="1" destOrd="0" presId="urn:microsoft.com/office/officeart/2016/7/layout/LinearArrowProcessNumbered"/>
    <dgm:cxn modelId="{23616471-0AB7-409C-A1D6-6064117E36F5}" type="presParOf" srcId="{0A5B07B3-D93F-49EC-80F3-CAED1AA10F3B}" destId="{3C9EFA9C-B783-4597-BC35-BA483AA62C36}" srcOrd="2" destOrd="0" presId="urn:microsoft.com/office/officeart/2016/7/layout/LinearArrowProcessNumbered"/>
    <dgm:cxn modelId="{3CF7C359-F1B4-4648-84BF-62372AD4925E}" type="presParOf" srcId="{0A5B07B3-D93F-49EC-80F3-CAED1AA10F3B}" destId="{199579B8-B030-4FB3-8743-24B2C2749445}" srcOrd="3" destOrd="0" presId="urn:microsoft.com/office/officeart/2016/7/layout/LinearArrowProcessNumbered"/>
    <dgm:cxn modelId="{F1DB7ED0-796A-40FB-A81D-143DDFE7EEEC}" type="presParOf" srcId="{234D311D-F339-41BC-BB86-1FAE3F367A5A}" destId="{B68DFE68-B670-49F8-A8E4-5FAF736E7FE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45262-89F2-45BB-9D45-D7750F093BF1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90D861-3B57-4E75-9E7D-C6BB8BDD4562}">
      <dgm:prSet/>
      <dgm:spPr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tr-TR" b="1" dirty="0" err="1"/>
            <a:t>OpenCV</a:t>
          </a:r>
          <a:r>
            <a:rPr lang="tr-TR" dirty="0"/>
            <a:t> </a:t>
          </a:r>
          <a:endParaRPr lang="en-US" dirty="0"/>
        </a:p>
      </dgm:t>
    </dgm:pt>
    <dgm:pt modelId="{EE7DE68B-DF3B-4050-A014-3F0A11A39240}" type="parTrans" cxnId="{D002C259-4D36-4CF2-9865-EBAC7C4CC9FF}">
      <dgm:prSet/>
      <dgm:spPr/>
      <dgm:t>
        <a:bodyPr/>
        <a:lstStyle/>
        <a:p>
          <a:endParaRPr lang="en-US"/>
        </a:p>
      </dgm:t>
    </dgm:pt>
    <dgm:pt modelId="{2D6C00BA-1A28-402D-9433-AF32D7E6AC89}" type="sibTrans" cxnId="{D002C259-4D36-4CF2-9865-EBAC7C4CC9FF}">
      <dgm:prSet/>
      <dgm:spPr/>
      <dgm:t>
        <a:bodyPr/>
        <a:lstStyle/>
        <a:p>
          <a:endParaRPr lang="en-US"/>
        </a:p>
      </dgm:t>
    </dgm:pt>
    <dgm:pt modelId="{0072A981-3D42-4230-89F0-B48F864D02E1}">
      <dgm:prSet/>
      <dgm:spPr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tr-TR" b="1" dirty="0" err="1"/>
            <a:t>Serial</a:t>
          </a:r>
          <a:endParaRPr lang="en-US" b="1" dirty="0"/>
        </a:p>
      </dgm:t>
    </dgm:pt>
    <dgm:pt modelId="{9F887BE8-7ADD-4A37-B284-D8B744BB0854}" type="parTrans" cxnId="{7938D725-EE8F-4A95-A90F-B2AB45F84718}">
      <dgm:prSet/>
      <dgm:spPr/>
      <dgm:t>
        <a:bodyPr/>
        <a:lstStyle/>
        <a:p>
          <a:endParaRPr lang="en-US"/>
        </a:p>
      </dgm:t>
    </dgm:pt>
    <dgm:pt modelId="{6E295FF5-2006-4137-B62C-D10A179A524D}" type="sibTrans" cxnId="{7938D725-EE8F-4A95-A90F-B2AB45F84718}">
      <dgm:prSet/>
      <dgm:spPr/>
      <dgm:t>
        <a:bodyPr/>
        <a:lstStyle/>
        <a:p>
          <a:endParaRPr lang="en-US"/>
        </a:p>
      </dgm:t>
    </dgm:pt>
    <dgm:pt modelId="{7B847B2D-B071-4B7C-A955-3204FCC690AB}">
      <dgm:prSet/>
      <dgm:spPr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tr-TR" b="1" dirty="0"/>
            <a:t>Time</a:t>
          </a:r>
          <a:endParaRPr lang="en-US" b="1" dirty="0"/>
        </a:p>
      </dgm:t>
    </dgm:pt>
    <dgm:pt modelId="{5DAF3719-2AE7-4DE4-B8F9-D059A44B454E}" type="parTrans" cxnId="{3ADB6973-4AC3-4853-A267-6FF7A0054FF4}">
      <dgm:prSet/>
      <dgm:spPr/>
      <dgm:t>
        <a:bodyPr/>
        <a:lstStyle/>
        <a:p>
          <a:endParaRPr lang="en-US"/>
        </a:p>
      </dgm:t>
    </dgm:pt>
    <dgm:pt modelId="{9E987DDE-9629-48BB-9D6B-D29E7DAD5B9F}" type="sibTrans" cxnId="{3ADB6973-4AC3-4853-A267-6FF7A0054FF4}">
      <dgm:prSet/>
      <dgm:spPr/>
      <dgm:t>
        <a:bodyPr/>
        <a:lstStyle/>
        <a:p>
          <a:endParaRPr lang="en-US"/>
        </a:p>
      </dgm:t>
    </dgm:pt>
    <dgm:pt modelId="{2A2A7F82-59D6-4629-8094-EEC51EFFB57F}">
      <dgm:prSet/>
      <dgm:spPr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tr-TR" b="1" dirty="0" err="1"/>
            <a:t>Stepper</a:t>
          </a:r>
          <a:endParaRPr lang="en-US" b="1" dirty="0"/>
        </a:p>
      </dgm:t>
    </dgm:pt>
    <dgm:pt modelId="{DEAFE7DE-890C-43DF-9BB5-F3DADE9CF13A}" type="parTrans" cxnId="{FDA7BF58-5AF2-46AD-AF1E-5036524C50A2}">
      <dgm:prSet/>
      <dgm:spPr/>
      <dgm:t>
        <a:bodyPr/>
        <a:lstStyle/>
        <a:p>
          <a:endParaRPr lang="tr-TR"/>
        </a:p>
      </dgm:t>
    </dgm:pt>
    <dgm:pt modelId="{20B59636-C97B-41CF-AE6E-54997B747967}" type="sibTrans" cxnId="{FDA7BF58-5AF2-46AD-AF1E-5036524C50A2}">
      <dgm:prSet/>
      <dgm:spPr/>
      <dgm:t>
        <a:bodyPr/>
        <a:lstStyle/>
        <a:p>
          <a:endParaRPr lang="tr-TR"/>
        </a:p>
      </dgm:t>
    </dgm:pt>
    <dgm:pt modelId="{682FE813-D0A5-4630-A60B-448D615CDE32}" type="pres">
      <dgm:prSet presAssocID="{48D45262-89F2-45BB-9D45-D7750F093BF1}" presName="linear" presStyleCnt="0">
        <dgm:presLayoutVars>
          <dgm:dir/>
          <dgm:animLvl val="lvl"/>
          <dgm:resizeHandles val="exact"/>
        </dgm:presLayoutVars>
      </dgm:prSet>
      <dgm:spPr/>
    </dgm:pt>
    <dgm:pt modelId="{058CB607-D46B-4E0F-8B10-FB9984163F79}" type="pres">
      <dgm:prSet presAssocID="{AC90D861-3B57-4E75-9E7D-C6BB8BDD4562}" presName="parentLin" presStyleCnt="0"/>
      <dgm:spPr/>
    </dgm:pt>
    <dgm:pt modelId="{1ECEEF6F-BB63-4822-83BD-2985518BC122}" type="pres">
      <dgm:prSet presAssocID="{AC90D861-3B57-4E75-9E7D-C6BB8BDD4562}" presName="parentLeftMargin" presStyleLbl="node1" presStyleIdx="0" presStyleCnt="4"/>
      <dgm:spPr/>
    </dgm:pt>
    <dgm:pt modelId="{529DA566-0E7C-43BB-AB65-07F25DA857F4}" type="pres">
      <dgm:prSet presAssocID="{AC90D861-3B57-4E75-9E7D-C6BB8BDD45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81B213-4585-4F97-A17F-D66F1B02EA51}" type="pres">
      <dgm:prSet presAssocID="{AC90D861-3B57-4E75-9E7D-C6BB8BDD4562}" presName="negativeSpace" presStyleCnt="0"/>
      <dgm:spPr/>
    </dgm:pt>
    <dgm:pt modelId="{7960673C-39EB-4912-9CA8-44E0FF2F2FDE}" type="pres">
      <dgm:prSet presAssocID="{AC90D861-3B57-4E75-9E7D-C6BB8BDD4562}" presName="childText" presStyleLbl="conFgAcc1" presStyleIdx="0" presStyleCnt="4">
        <dgm:presLayoutVars>
          <dgm:bulletEnabled val="1"/>
        </dgm:presLayoutVars>
      </dgm:prSet>
      <dgm:spPr/>
    </dgm:pt>
    <dgm:pt modelId="{5AF6BCCB-114D-4D01-B302-C66163C396F4}" type="pres">
      <dgm:prSet presAssocID="{2D6C00BA-1A28-402D-9433-AF32D7E6AC89}" presName="spaceBetweenRectangles" presStyleCnt="0"/>
      <dgm:spPr/>
    </dgm:pt>
    <dgm:pt modelId="{B8F7AD31-8C6B-4857-8183-0DA9CD67842C}" type="pres">
      <dgm:prSet presAssocID="{0072A981-3D42-4230-89F0-B48F864D02E1}" presName="parentLin" presStyleCnt="0"/>
      <dgm:spPr/>
    </dgm:pt>
    <dgm:pt modelId="{DFA83D2A-52E1-435E-BA31-2CE1E600B5BC}" type="pres">
      <dgm:prSet presAssocID="{0072A981-3D42-4230-89F0-B48F864D02E1}" presName="parentLeftMargin" presStyleLbl="node1" presStyleIdx="0" presStyleCnt="4"/>
      <dgm:spPr/>
    </dgm:pt>
    <dgm:pt modelId="{5BBC37DC-DAF5-4C51-AD27-571B65E4059B}" type="pres">
      <dgm:prSet presAssocID="{0072A981-3D42-4230-89F0-B48F864D02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1BAAD7-5D31-4574-9210-8FBD3611065C}" type="pres">
      <dgm:prSet presAssocID="{0072A981-3D42-4230-89F0-B48F864D02E1}" presName="negativeSpace" presStyleCnt="0"/>
      <dgm:spPr/>
    </dgm:pt>
    <dgm:pt modelId="{6EF72298-C4D7-4B47-A179-F977603B3976}" type="pres">
      <dgm:prSet presAssocID="{0072A981-3D42-4230-89F0-B48F864D02E1}" presName="childText" presStyleLbl="conFgAcc1" presStyleIdx="1" presStyleCnt="4">
        <dgm:presLayoutVars>
          <dgm:bulletEnabled val="1"/>
        </dgm:presLayoutVars>
      </dgm:prSet>
      <dgm:spPr/>
    </dgm:pt>
    <dgm:pt modelId="{C50FA268-2D5A-4D31-8AEF-9A7A5C1A750A}" type="pres">
      <dgm:prSet presAssocID="{6E295FF5-2006-4137-B62C-D10A179A524D}" presName="spaceBetweenRectangles" presStyleCnt="0"/>
      <dgm:spPr/>
    </dgm:pt>
    <dgm:pt modelId="{C5453990-93C9-4F51-A211-78E2B5955E24}" type="pres">
      <dgm:prSet presAssocID="{7B847B2D-B071-4B7C-A955-3204FCC690AB}" presName="parentLin" presStyleCnt="0"/>
      <dgm:spPr/>
    </dgm:pt>
    <dgm:pt modelId="{346B70F7-B835-4549-898C-1FC9D69AACDA}" type="pres">
      <dgm:prSet presAssocID="{7B847B2D-B071-4B7C-A955-3204FCC690AB}" presName="parentLeftMargin" presStyleLbl="node1" presStyleIdx="1" presStyleCnt="4"/>
      <dgm:spPr/>
    </dgm:pt>
    <dgm:pt modelId="{850A867E-311C-4D56-92BB-9F7AA23394D7}" type="pres">
      <dgm:prSet presAssocID="{7B847B2D-B071-4B7C-A955-3204FCC69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D39798-1145-4759-866C-D659FBC7147B}" type="pres">
      <dgm:prSet presAssocID="{7B847B2D-B071-4B7C-A955-3204FCC690AB}" presName="negativeSpace" presStyleCnt="0"/>
      <dgm:spPr/>
    </dgm:pt>
    <dgm:pt modelId="{1C374BD0-42B5-43C3-9152-4253C3C87601}" type="pres">
      <dgm:prSet presAssocID="{7B847B2D-B071-4B7C-A955-3204FCC690AB}" presName="childText" presStyleLbl="conFgAcc1" presStyleIdx="2" presStyleCnt="4">
        <dgm:presLayoutVars>
          <dgm:bulletEnabled val="1"/>
        </dgm:presLayoutVars>
      </dgm:prSet>
      <dgm:spPr/>
    </dgm:pt>
    <dgm:pt modelId="{55B14116-077F-4A0D-BD74-915F8B015C5E}" type="pres">
      <dgm:prSet presAssocID="{9E987DDE-9629-48BB-9D6B-D29E7DAD5B9F}" presName="spaceBetweenRectangles" presStyleCnt="0"/>
      <dgm:spPr/>
    </dgm:pt>
    <dgm:pt modelId="{C4870FF9-3BB7-4675-8D47-ABA63D8525D7}" type="pres">
      <dgm:prSet presAssocID="{2A2A7F82-59D6-4629-8094-EEC51EFFB57F}" presName="parentLin" presStyleCnt="0"/>
      <dgm:spPr/>
    </dgm:pt>
    <dgm:pt modelId="{4B36F451-0B9E-423C-B541-DDA9D6B8CF36}" type="pres">
      <dgm:prSet presAssocID="{2A2A7F82-59D6-4629-8094-EEC51EFFB57F}" presName="parentLeftMargin" presStyleLbl="node1" presStyleIdx="2" presStyleCnt="4"/>
      <dgm:spPr/>
    </dgm:pt>
    <dgm:pt modelId="{2969FDEB-2D3A-4DC2-AEDE-B22F3CB67D88}" type="pres">
      <dgm:prSet presAssocID="{2A2A7F82-59D6-4629-8094-EEC51EFFB5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F41B28-E41F-47F5-B57B-63BB1868EE5F}" type="pres">
      <dgm:prSet presAssocID="{2A2A7F82-59D6-4629-8094-EEC51EFFB57F}" presName="negativeSpace" presStyleCnt="0"/>
      <dgm:spPr/>
    </dgm:pt>
    <dgm:pt modelId="{6CF50D0E-58C6-4DC6-ADCD-12272DBC73EB}" type="pres">
      <dgm:prSet presAssocID="{2A2A7F82-59D6-4629-8094-EEC51EFFB5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715E06-22B8-4177-B572-36251BDB9462}" type="presOf" srcId="{7B847B2D-B071-4B7C-A955-3204FCC690AB}" destId="{346B70F7-B835-4549-898C-1FC9D69AACDA}" srcOrd="0" destOrd="0" presId="urn:microsoft.com/office/officeart/2005/8/layout/list1"/>
    <dgm:cxn modelId="{A5D1D60A-52C0-4E18-B7FE-2C74C89DB05E}" type="presOf" srcId="{AC90D861-3B57-4E75-9E7D-C6BB8BDD4562}" destId="{1ECEEF6F-BB63-4822-83BD-2985518BC122}" srcOrd="0" destOrd="0" presId="urn:microsoft.com/office/officeart/2005/8/layout/list1"/>
    <dgm:cxn modelId="{7938D725-EE8F-4A95-A90F-B2AB45F84718}" srcId="{48D45262-89F2-45BB-9D45-D7750F093BF1}" destId="{0072A981-3D42-4230-89F0-B48F864D02E1}" srcOrd="1" destOrd="0" parTransId="{9F887BE8-7ADD-4A37-B284-D8B744BB0854}" sibTransId="{6E295FF5-2006-4137-B62C-D10A179A524D}"/>
    <dgm:cxn modelId="{0AF3D437-CA85-4ECC-A629-4CCEC8B4F673}" type="presOf" srcId="{0072A981-3D42-4230-89F0-B48F864D02E1}" destId="{5BBC37DC-DAF5-4C51-AD27-571B65E4059B}" srcOrd="1" destOrd="0" presId="urn:microsoft.com/office/officeart/2005/8/layout/list1"/>
    <dgm:cxn modelId="{73928760-9F1B-466A-B325-CA6DDA400C29}" type="presOf" srcId="{2A2A7F82-59D6-4629-8094-EEC51EFFB57F}" destId="{4B36F451-0B9E-423C-B541-DDA9D6B8CF36}" srcOrd="0" destOrd="0" presId="urn:microsoft.com/office/officeart/2005/8/layout/list1"/>
    <dgm:cxn modelId="{3E6E2F47-7468-4D3F-BE55-F65221F0DB03}" type="presOf" srcId="{7B847B2D-B071-4B7C-A955-3204FCC690AB}" destId="{850A867E-311C-4D56-92BB-9F7AA23394D7}" srcOrd="1" destOrd="0" presId="urn:microsoft.com/office/officeart/2005/8/layout/list1"/>
    <dgm:cxn modelId="{A5B3376D-8BBD-4DDA-B1D6-0AF8D3B5D03C}" type="presOf" srcId="{2A2A7F82-59D6-4629-8094-EEC51EFFB57F}" destId="{2969FDEB-2D3A-4DC2-AEDE-B22F3CB67D88}" srcOrd="1" destOrd="0" presId="urn:microsoft.com/office/officeart/2005/8/layout/list1"/>
    <dgm:cxn modelId="{3ADB6973-4AC3-4853-A267-6FF7A0054FF4}" srcId="{48D45262-89F2-45BB-9D45-D7750F093BF1}" destId="{7B847B2D-B071-4B7C-A955-3204FCC690AB}" srcOrd="2" destOrd="0" parTransId="{5DAF3719-2AE7-4DE4-B8F9-D059A44B454E}" sibTransId="{9E987DDE-9629-48BB-9D6B-D29E7DAD5B9F}"/>
    <dgm:cxn modelId="{FDA7BF58-5AF2-46AD-AF1E-5036524C50A2}" srcId="{48D45262-89F2-45BB-9D45-D7750F093BF1}" destId="{2A2A7F82-59D6-4629-8094-EEC51EFFB57F}" srcOrd="3" destOrd="0" parTransId="{DEAFE7DE-890C-43DF-9BB5-F3DADE9CF13A}" sibTransId="{20B59636-C97B-41CF-AE6E-54997B747967}"/>
    <dgm:cxn modelId="{D002C259-4D36-4CF2-9865-EBAC7C4CC9FF}" srcId="{48D45262-89F2-45BB-9D45-D7750F093BF1}" destId="{AC90D861-3B57-4E75-9E7D-C6BB8BDD4562}" srcOrd="0" destOrd="0" parTransId="{EE7DE68B-DF3B-4050-A014-3F0A11A39240}" sibTransId="{2D6C00BA-1A28-402D-9433-AF32D7E6AC89}"/>
    <dgm:cxn modelId="{80F0537D-E9D6-45C2-8E81-AD8354A0F42D}" type="presOf" srcId="{0072A981-3D42-4230-89F0-B48F864D02E1}" destId="{DFA83D2A-52E1-435E-BA31-2CE1E600B5BC}" srcOrd="0" destOrd="0" presId="urn:microsoft.com/office/officeart/2005/8/layout/list1"/>
    <dgm:cxn modelId="{8C7ADDF1-ADD0-46D0-ACDF-A5CDED8C88F6}" type="presOf" srcId="{48D45262-89F2-45BB-9D45-D7750F093BF1}" destId="{682FE813-D0A5-4630-A60B-448D615CDE32}" srcOrd="0" destOrd="0" presId="urn:microsoft.com/office/officeart/2005/8/layout/list1"/>
    <dgm:cxn modelId="{1122C6FB-22E5-466E-86BB-5CDC17242F25}" type="presOf" srcId="{AC90D861-3B57-4E75-9E7D-C6BB8BDD4562}" destId="{529DA566-0E7C-43BB-AB65-07F25DA857F4}" srcOrd="1" destOrd="0" presId="urn:microsoft.com/office/officeart/2005/8/layout/list1"/>
    <dgm:cxn modelId="{6C7C90C3-C7B8-48CB-A976-DD72540E4E66}" type="presParOf" srcId="{682FE813-D0A5-4630-A60B-448D615CDE32}" destId="{058CB607-D46B-4E0F-8B10-FB9984163F79}" srcOrd="0" destOrd="0" presId="urn:microsoft.com/office/officeart/2005/8/layout/list1"/>
    <dgm:cxn modelId="{0711EDF7-865B-4811-BF7F-867D4025EDCE}" type="presParOf" srcId="{058CB607-D46B-4E0F-8B10-FB9984163F79}" destId="{1ECEEF6F-BB63-4822-83BD-2985518BC122}" srcOrd="0" destOrd="0" presId="urn:microsoft.com/office/officeart/2005/8/layout/list1"/>
    <dgm:cxn modelId="{B8956612-07EE-4A88-87FD-5CE3CD24DD05}" type="presParOf" srcId="{058CB607-D46B-4E0F-8B10-FB9984163F79}" destId="{529DA566-0E7C-43BB-AB65-07F25DA857F4}" srcOrd="1" destOrd="0" presId="urn:microsoft.com/office/officeart/2005/8/layout/list1"/>
    <dgm:cxn modelId="{29EBBF31-01BC-4EF8-868B-D609DB5620F2}" type="presParOf" srcId="{682FE813-D0A5-4630-A60B-448D615CDE32}" destId="{5B81B213-4585-4F97-A17F-D66F1B02EA51}" srcOrd="1" destOrd="0" presId="urn:microsoft.com/office/officeart/2005/8/layout/list1"/>
    <dgm:cxn modelId="{33536047-CB83-4740-A7FF-261947019A36}" type="presParOf" srcId="{682FE813-D0A5-4630-A60B-448D615CDE32}" destId="{7960673C-39EB-4912-9CA8-44E0FF2F2FDE}" srcOrd="2" destOrd="0" presId="urn:microsoft.com/office/officeart/2005/8/layout/list1"/>
    <dgm:cxn modelId="{E9544E70-2FE5-413C-AF64-D783DCDFA897}" type="presParOf" srcId="{682FE813-D0A5-4630-A60B-448D615CDE32}" destId="{5AF6BCCB-114D-4D01-B302-C66163C396F4}" srcOrd="3" destOrd="0" presId="urn:microsoft.com/office/officeart/2005/8/layout/list1"/>
    <dgm:cxn modelId="{A3172856-4196-4ADA-894C-0FD33AC881DB}" type="presParOf" srcId="{682FE813-D0A5-4630-A60B-448D615CDE32}" destId="{B8F7AD31-8C6B-4857-8183-0DA9CD67842C}" srcOrd="4" destOrd="0" presId="urn:microsoft.com/office/officeart/2005/8/layout/list1"/>
    <dgm:cxn modelId="{F27210DB-CBC8-4B3E-A0C3-1ED6D0C747D4}" type="presParOf" srcId="{B8F7AD31-8C6B-4857-8183-0DA9CD67842C}" destId="{DFA83D2A-52E1-435E-BA31-2CE1E600B5BC}" srcOrd="0" destOrd="0" presId="urn:microsoft.com/office/officeart/2005/8/layout/list1"/>
    <dgm:cxn modelId="{01A3A64B-0FC6-432E-8DC9-9414383BDD81}" type="presParOf" srcId="{B8F7AD31-8C6B-4857-8183-0DA9CD67842C}" destId="{5BBC37DC-DAF5-4C51-AD27-571B65E4059B}" srcOrd="1" destOrd="0" presId="urn:microsoft.com/office/officeart/2005/8/layout/list1"/>
    <dgm:cxn modelId="{82AA5718-78AF-4A0A-B0E2-53C80945F599}" type="presParOf" srcId="{682FE813-D0A5-4630-A60B-448D615CDE32}" destId="{631BAAD7-5D31-4574-9210-8FBD3611065C}" srcOrd="5" destOrd="0" presId="urn:microsoft.com/office/officeart/2005/8/layout/list1"/>
    <dgm:cxn modelId="{16B7B89C-E4C5-443B-AD0B-3A7F0E366C31}" type="presParOf" srcId="{682FE813-D0A5-4630-A60B-448D615CDE32}" destId="{6EF72298-C4D7-4B47-A179-F977603B3976}" srcOrd="6" destOrd="0" presId="urn:microsoft.com/office/officeart/2005/8/layout/list1"/>
    <dgm:cxn modelId="{5F5F9F0C-12F1-4D55-ADF7-108D2A0EAF6C}" type="presParOf" srcId="{682FE813-D0A5-4630-A60B-448D615CDE32}" destId="{C50FA268-2D5A-4D31-8AEF-9A7A5C1A750A}" srcOrd="7" destOrd="0" presId="urn:microsoft.com/office/officeart/2005/8/layout/list1"/>
    <dgm:cxn modelId="{30A6C0D3-09E0-4F67-B426-857BA54B36AC}" type="presParOf" srcId="{682FE813-D0A5-4630-A60B-448D615CDE32}" destId="{C5453990-93C9-4F51-A211-78E2B5955E24}" srcOrd="8" destOrd="0" presId="urn:microsoft.com/office/officeart/2005/8/layout/list1"/>
    <dgm:cxn modelId="{32CFAE21-F998-4DA9-AF59-BA7FF5625E10}" type="presParOf" srcId="{C5453990-93C9-4F51-A211-78E2B5955E24}" destId="{346B70F7-B835-4549-898C-1FC9D69AACDA}" srcOrd="0" destOrd="0" presId="urn:microsoft.com/office/officeart/2005/8/layout/list1"/>
    <dgm:cxn modelId="{504376E6-688A-46A0-B35E-F3E059841200}" type="presParOf" srcId="{C5453990-93C9-4F51-A211-78E2B5955E24}" destId="{850A867E-311C-4D56-92BB-9F7AA23394D7}" srcOrd="1" destOrd="0" presId="urn:microsoft.com/office/officeart/2005/8/layout/list1"/>
    <dgm:cxn modelId="{E5AFE45D-CE43-4F80-B89F-C2A16B4B9C51}" type="presParOf" srcId="{682FE813-D0A5-4630-A60B-448D615CDE32}" destId="{75D39798-1145-4759-866C-D659FBC7147B}" srcOrd="9" destOrd="0" presId="urn:microsoft.com/office/officeart/2005/8/layout/list1"/>
    <dgm:cxn modelId="{2400D07A-282D-4D15-B869-57A5B7327324}" type="presParOf" srcId="{682FE813-D0A5-4630-A60B-448D615CDE32}" destId="{1C374BD0-42B5-43C3-9152-4253C3C87601}" srcOrd="10" destOrd="0" presId="urn:microsoft.com/office/officeart/2005/8/layout/list1"/>
    <dgm:cxn modelId="{A424AC4C-DCAE-4505-93A7-DBB11838A2A1}" type="presParOf" srcId="{682FE813-D0A5-4630-A60B-448D615CDE32}" destId="{55B14116-077F-4A0D-BD74-915F8B015C5E}" srcOrd="11" destOrd="0" presId="urn:microsoft.com/office/officeart/2005/8/layout/list1"/>
    <dgm:cxn modelId="{E9CB318D-4053-4061-AEC3-4EC451F2EE97}" type="presParOf" srcId="{682FE813-D0A5-4630-A60B-448D615CDE32}" destId="{C4870FF9-3BB7-4675-8D47-ABA63D8525D7}" srcOrd="12" destOrd="0" presId="urn:microsoft.com/office/officeart/2005/8/layout/list1"/>
    <dgm:cxn modelId="{D0D458DB-BB26-48C3-9C90-D942236F1E91}" type="presParOf" srcId="{C4870FF9-3BB7-4675-8D47-ABA63D8525D7}" destId="{4B36F451-0B9E-423C-B541-DDA9D6B8CF36}" srcOrd="0" destOrd="0" presId="urn:microsoft.com/office/officeart/2005/8/layout/list1"/>
    <dgm:cxn modelId="{E1E961A1-B03A-41DA-AFAB-C2C9BB1C0038}" type="presParOf" srcId="{C4870FF9-3BB7-4675-8D47-ABA63D8525D7}" destId="{2969FDEB-2D3A-4DC2-AEDE-B22F3CB67D88}" srcOrd="1" destOrd="0" presId="urn:microsoft.com/office/officeart/2005/8/layout/list1"/>
    <dgm:cxn modelId="{2C03A974-D98E-42CB-9B7E-48C62C0D5A98}" type="presParOf" srcId="{682FE813-D0A5-4630-A60B-448D615CDE32}" destId="{3AF41B28-E41F-47F5-B57B-63BB1868EE5F}" srcOrd="13" destOrd="0" presId="urn:microsoft.com/office/officeart/2005/8/layout/list1"/>
    <dgm:cxn modelId="{FE503A36-5C23-403E-8D10-906EF4C01B2C}" type="presParOf" srcId="{682FE813-D0A5-4630-A60B-448D615CDE32}" destId="{6CF50D0E-58C6-4DC6-ADCD-12272DBC73E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E23CC-B179-4BEF-B8D4-439F85A70173}">
      <dsp:nvSpPr>
        <dsp:cNvPr id="0" name=""/>
        <dsp:cNvSpPr/>
      </dsp:nvSpPr>
      <dsp:spPr>
        <a:xfrm>
          <a:off x="773738" y="946401"/>
          <a:ext cx="61393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81E9F-ADCB-4262-A240-45A66505C9C2}">
      <dsp:nvSpPr>
        <dsp:cNvPr id="0" name=""/>
        <dsp:cNvSpPr/>
      </dsp:nvSpPr>
      <dsp:spPr>
        <a:xfrm>
          <a:off x="1424504" y="894866"/>
          <a:ext cx="70602" cy="1325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9B39-D89D-4C8C-B14B-604C6008CDF7}">
      <dsp:nvSpPr>
        <dsp:cNvPr id="0" name=""/>
        <dsp:cNvSpPr/>
      </dsp:nvSpPr>
      <dsp:spPr>
        <a:xfrm>
          <a:off x="411430" y="660871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95070" y="744511"/>
        <a:ext cx="403851" cy="403851"/>
      </dsp:txXfrm>
    </dsp:sp>
    <dsp:sp modelId="{8CCCA778-8D3B-462A-ADC5-1F1BEE8A6F90}">
      <dsp:nvSpPr>
        <dsp:cNvPr id="0" name=""/>
        <dsp:cNvSpPr/>
      </dsp:nvSpPr>
      <dsp:spPr>
        <a:xfrm>
          <a:off x="6324" y="1397588"/>
          <a:ext cx="138134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Gerekli Malzemelerin Temini</a:t>
          </a:r>
          <a:endParaRPr lang="en-US" sz="1400" kern="1200" dirty="0"/>
        </a:p>
      </dsp:txBody>
      <dsp:txXfrm>
        <a:off x="6324" y="1673857"/>
        <a:ext cx="1381344" cy="1689331"/>
      </dsp:txXfrm>
    </dsp:sp>
    <dsp:sp modelId="{BAC4CF00-02B1-4DF0-B20B-72526948BA74}">
      <dsp:nvSpPr>
        <dsp:cNvPr id="0" name=""/>
        <dsp:cNvSpPr/>
      </dsp:nvSpPr>
      <dsp:spPr>
        <a:xfrm>
          <a:off x="1541151" y="946426"/>
          <a:ext cx="138134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F79F7-1348-4D71-B684-28CF0DDA3683}">
      <dsp:nvSpPr>
        <dsp:cNvPr id="0" name=""/>
        <dsp:cNvSpPr/>
      </dsp:nvSpPr>
      <dsp:spPr>
        <a:xfrm>
          <a:off x="2959332" y="894887"/>
          <a:ext cx="70602" cy="13262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53775-5ECB-4476-AF22-D7395398AC01}">
      <dsp:nvSpPr>
        <dsp:cNvPr id="0" name=""/>
        <dsp:cNvSpPr/>
      </dsp:nvSpPr>
      <dsp:spPr>
        <a:xfrm>
          <a:off x="1946258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29898" y="744536"/>
        <a:ext cx="403851" cy="403851"/>
      </dsp:txXfrm>
    </dsp:sp>
    <dsp:sp modelId="{2F8DE655-50B7-495C-8BF5-BD47B207283A}">
      <dsp:nvSpPr>
        <dsp:cNvPr id="0" name=""/>
        <dsp:cNvSpPr/>
      </dsp:nvSpPr>
      <dsp:spPr>
        <a:xfrm>
          <a:off x="1557133" y="1397653"/>
          <a:ext cx="13493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Gerekli </a:t>
          </a:r>
          <a:r>
            <a:rPr lang="tr-TR" sz="1200" kern="1200" dirty="0"/>
            <a:t>Kütüphanelerin </a:t>
          </a:r>
          <a:r>
            <a:rPr lang="tr-TR" sz="1400" kern="1200" dirty="0"/>
            <a:t>Seçimi</a:t>
          </a:r>
          <a:endParaRPr lang="en-US" sz="1400" kern="1200" dirty="0"/>
        </a:p>
      </dsp:txBody>
      <dsp:txXfrm>
        <a:off x="1557133" y="1667529"/>
        <a:ext cx="1349380" cy="1695724"/>
      </dsp:txXfrm>
    </dsp:sp>
    <dsp:sp modelId="{1FF2F31F-B548-4920-8539-1FA1893F5195}">
      <dsp:nvSpPr>
        <dsp:cNvPr id="0" name=""/>
        <dsp:cNvSpPr/>
      </dsp:nvSpPr>
      <dsp:spPr>
        <a:xfrm>
          <a:off x="3075978" y="946426"/>
          <a:ext cx="138134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4BEE0-D944-4EDD-84BA-3E625A85A10E}">
      <dsp:nvSpPr>
        <dsp:cNvPr id="0" name=""/>
        <dsp:cNvSpPr/>
      </dsp:nvSpPr>
      <dsp:spPr>
        <a:xfrm>
          <a:off x="4494159" y="894887"/>
          <a:ext cx="70602" cy="13262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74BB-71BC-4105-B637-C82DC0B11D73}">
      <dsp:nvSpPr>
        <dsp:cNvPr id="0" name=""/>
        <dsp:cNvSpPr/>
      </dsp:nvSpPr>
      <dsp:spPr>
        <a:xfrm>
          <a:off x="3481085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64725" y="744536"/>
        <a:ext cx="403851" cy="403851"/>
      </dsp:txXfrm>
    </dsp:sp>
    <dsp:sp modelId="{A558517C-592E-41F1-873E-B26025427B36}">
      <dsp:nvSpPr>
        <dsp:cNvPr id="0" name=""/>
        <dsp:cNvSpPr/>
      </dsp:nvSpPr>
      <dsp:spPr>
        <a:xfrm>
          <a:off x="3075978" y="1397653"/>
          <a:ext cx="138134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Kamera Bağlantısı Kurma ve </a:t>
          </a:r>
          <a:r>
            <a:rPr lang="tr-TR" sz="1400" kern="1200" dirty="0" err="1"/>
            <a:t>OpenCV</a:t>
          </a:r>
          <a:r>
            <a:rPr lang="tr-TR" sz="1400" kern="1200" dirty="0"/>
            <a:t> ile görüntülerin alınması</a:t>
          </a:r>
          <a:endParaRPr lang="en-US" sz="1400" kern="1200" dirty="0"/>
        </a:p>
      </dsp:txBody>
      <dsp:txXfrm>
        <a:off x="3075978" y="1673922"/>
        <a:ext cx="1381344" cy="1689331"/>
      </dsp:txXfrm>
    </dsp:sp>
    <dsp:sp modelId="{129AF94C-AEE0-4299-9AEE-336A0949F5AC}">
      <dsp:nvSpPr>
        <dsp:cNvPr id="0" name=""/>
        <dsp:cNvSpPr/>
      </dsp:nvSpPr>
      <dsp:spPr>
        <a:xfrm>
          <a:off x="4610806" y="946426"/>
          <a:ext cx="138134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FC81-AFD1-4BE0-8332-C5B32DB86E49}">
      <dsp:nvSpPr>
        <dsp:cNvPr id="0" name=""/>
        <dsp:cNvSpPr/>
      </dsp:nvSpPr>
      <dsp:spPr>
        <a:xfrm>
          <a:off x="6028986" y="894887"/>
          <a:ext cx="70602" cy="13262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74954-9FD4-495F-948F-B4496218782E}">
      <dsp:nvSpPr>
        <dsp:cNvPr id="0" name=""/>
        <dsp:cNvSpPr/>
      </dsp:nvSpPr>
      <dsp:spPr>
        <a:xfrm>
          <a:off x="5015912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099552" y="744536"/>
        <a:ext cx="403851" cy="403851"/>
      </dsp:txXfrm>
    </dsp:sp>
    <dsp:sp modelId="{F314BD79-65AB-4A35-952F-86F523DE55D6}">
      <dsp:nvSpPr>
        <dsp:cNvPr id="0" name=""/>
        <dsp:cNvSpPr/>
      </dsp:nvSpPr>
      <dsp:spPr>
        <a:xfrm>
          <a:off x="4610806" y="1397653"/>
          <a:ext cx="138134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Yüz Tanıma Algoritması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(</a:t>
          </a:r>
          <a:r>
            <a:rPr lang="tr-TR" sz="1400" kern="1200" dirty="0" err="1"/>
            <a:t>Haar</a:t>
          </a:r>
          <a:r>
            <a:rPr lang="tr-TR" sz="1400" kern="1200" dirty="0"/>
            <a:t> </a:t>
          </a:r>
          <a:r>
            <a:rPr lang="tr-TR" sz="1400" kern="1200" dirty="0" err="1"/>
            <a:t>Cascade</a:t>
          </a:r>
          <a:r>
            <a:rPr lang="tr-TR" sz="1400" kern="1200" dirty="0"/>
            <a:t>)</a:t>
          </a:r>
          <a:endParaRPr lang="en-US" sz="1400" kern="1200" dirty="0"/>
        </a:p>
      </dsp:txBody>
      <dsp:txXfrm>
        <a:off x="4610806" y="1673922"/>
        <a:ext cx="1381344" cy="1689331"/>
      </dsp:txXfrm>
    </dsp:sp>
    <dsp:sp modelId="{3FF23071-C4EB-4FF7-A64D-023E7B917B2A}">
      <dsp:nvSpPr>
        <dsp:cNvPr id="0" name=""/>
        <dsp:cNvSpPr/>
      </dsp:nvSpPr>
      <dsp:spPr>
        <a:xfrm>
          <a:off x="6145633" y="946426"/>
          <a:ext cx="138134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6FF1-0829-4809-85BA-2A7F4DFCCE98}">
      <dsp:nvSpPr>
        <dsp:cNvPr id="0" name=""/>
        <dsp:cNvSpPr/>
      </dsp:nvSpPr>
      <dsp:spPr>
        <a:xfrm>
          <a:off x="7563813" y="894887"/>
          <a:ext cx="70602" cy="13262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C103-5B4E-4BC6-AE19-C6F066962FC9}">
      <dsp:nvSpPr>
        <dsp:cNvPr id="0" name=""/>
        <dsp:cNvSpPr/>
      </dsp:nvSpPr>
      <dsp:spPr>
        <a:xfrm>
          <a:off x="6550739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634379" y="744536"/>
        <a:ext cx="403851" cy="403851"/>
      </dsp:txXfrm>
    </dsp:sp>
    <dsp:sp modelId="{BFC60845-6692-4D38-9ACB-992EDCA02191}">
      <dsp:nvSpPr>
        <dsp:cNvPr id="0" name=""/>
        <dsp:cNvSpPr/>
      </dsp:nvSpPr>
      <dsp:spPr>
        <a:xfrm>
          <a:off x="6145633" y="1397653"/>
          <a:ext cx="138134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Yüz Takibi Algoritması Oluşturma</a:t>
          </a:r>
          <a:endParaRPr lang="en-US" sz="1400" kern="1200" dirty="0"/>
        </a:p>
      </dsp:txBody>
      <dsp:txXfrm>
        <a:off x="6145633" y="1673922"/>
        <a:ext cx="1381344" cy="1689331"/>
      </dsp:txXfrm>
    </dsp:sp>
    <dsp:sp modelId="{6FA1064B-694C-42EA-BA2F-FFDB2C131DD6}">
      <dsp:nvSpPr>
        <dsp:cNvPr id="0" name=""/>
        <dsp:cNvSpPr/>
      </dsp:nvSpPr>
      <dsp:spPr>
        <a:xfrm>
          <a:off x="7680460" y="946426"/>
          <a:ext cx="138134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249F9-5D4B-495F-A9A9-80F9234B60A7}">
      <dsp:nvSpPr>
        <dsp:cNvPr id="0" name=""/>
        <dsp:cNvSpPr/>
      </dsp:nvSpPr>
      <dsp:spPr>
        <a:xfrm>
          <a:off x="9098641" y="894887"/>
          <a:ext cx="70602" cy="13262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960D6-CC9E-4118-AAB3-41D170C54898}">
      <dsp:nvSpPr>
        <dsp:cNvPr id="0" name=""/>
        <dsp:cNvSpPr/>
      </dsp:nvSpPr>
      <dsp:spPr>
        <a:xfrm>
          <a:off x="8085567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8169207" y="744536"/>
        <a:ext cx="403851" cy="403851"/>
      </dsp:txXfrm>
    </dsp:sp>
    <dsp:sp modelId="{C3B32F68-CCEF-43E7-A75B-15067FD71E1F}">
      <dsp:nvSpPr>
        <dsp:cNvPr id="0" name=""/>
        <dsp:cNvSpPr/>
      </dsp:nvSpPr>
      <dsp:spPr>
        <a:xfrm>
          <a:off x="7680460" y="1397653"/>
          <a:ext cx="138134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62" tIns="165100" rIns="1089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Motor Kontrolünün Sağlanması</a:t>
          </a:r>
          <a:endParaRPr lang="en-US" sz="1400" kern="1200" dirty="0"/>
        </a:p>
      </dsp:txBody>
      <dsp:txXfrm>
        <a:off x="7680460" y="1673922"/>
        <a:ext cx="1381344" cy="1689331"/>
      </dsp:txXfrm>
    </dsp:sp>
    <dsp:sp modelId="{D8D9AFA2-E5CC-4CC7-B31B-57C09CD33653}">
      <dsp:nvSpPr>
        <dsp:cNvPr id="0" name=""/>
        <dsp:cNvSpPr/>
      </dsp:nvSpPr>
      <dsp:spPr>
        <a:xfrm>
          <a:off x="9215287" y="946426"/>
          <a:ext cx="6906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EFA9C-B783-4597-BC35-BA483AA62C36}">
      <dsp:nvSpPr>
        <dsp:cNvPr id="0" name=""/>
        <dsp:cNvSpPr/>
      </dsp:nvSpPr>
      <dsp:spPr>
        <a:xfrm>
          <a:off x="9620394" y="660896"/>
          <a:ext cx="571131" cy="571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3" tIns="22163" rIns="22163" bIns="221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7</a:t>
          </a:r>
        </a:p>
      </dsp:txBody>
      <dsp:txXfrm>
        <a:off x="9704034" y="744536"/>
        <a:ext cx="403851" cy="403851"/>
      </dsp:txXfrm>
    </dsp:sp>
    <dsp:sp modelId="{B68DFE68-B670-49F8-A8E4-5FAF736E7FE9}">
      <dsp:nvSpPr>
        <dsp:cNvPr id="0" name=""/>
        <dsp:cNvSpPr/>
      </dsp:nvSpPr>
      <dsp:spPr>
        <a:xfrm>
          <a:off x="9215287" y="1397653"/>
          <a:ext cx="143890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03" tIns="165100" rIns="113503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Yüz Takibi ve Motor Hareketini Entegre Etme</a:t>
          </a:r>
          <a:endParaRPr lang="en-US" sz="1400" kern="1200" dirty="0"/>
        </a:p>
      </dsp:txBody>
      <dsp:txXfrm>
        <a:off x="9215287" y="1685435"/>
        <a:ext cx="1438908" cy="1677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0673C-39EB-4912-9CA8-44E0FF2F2FDE}">
      <dsp:nvSpPr>
        <dsp:cNvPr id="0" name=""/>
        <dsp:cNvSpPr/>
      </dsp:nvSpPr>
      <dsp:spPr>
        <a:xfrm>
          <a:off x="0" y="492424"/>
          <a:ext cx="6403994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DA566-0E7C-43BB-AB65-07F25DA857F4}">
      <dsp:nvSpPr>
        <dsp:cNvPr id="0" name=""/>
        <dsp:cNvSpPr/>
      </dsp:nvSpPr>
      <dsp:spPr>
        <a:xfrm>
          <a:off x="320199" y="79144"/>
          <a:ext cx="4482795" cy="82656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 err="1"/>
            <a:t>OpenCV</a:t>
          </a:r>
          <a:r>
            <a:rPr lang="tr-TR" sz="2800" kern="1200" dirty="0"/>
            <a:t> </a:t>
          </a:r>
          <a:endParaRPr lang="en-US" sz="2800" kern="1200" dirty="0"/>
        </a:p>
      </dsp:txBody>
      <dsp:txXfrm>
        <a:off x="360548" y="119493"/>
        <a:ext cx="4402097" cy="745862"/>
      </dsp:txXfrm>
    </dsp:sp>
    <dsp:sp modelId="{6EF72298-C4D7-4B47-A179-F977603B3976}">
      <dsp:nvSpPr>
        <dsp:cNvPr id="0" name=""/>
        <dsp:cNvSpPr/>
      </dsp:nvSpPr>
      <dsp:spPr>
        <a:xfrm>
          <a:off x="0" y="1762504"/>
          <a:ext cx="6403994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C37DC-DAF5-4C51-AD27-571B65E4059B}">
      <dsp:nvSpPr>
        <dsp:cNvPr id="0" name=""/>
        <dsp:cNvSpPr/>
      </dsp:nvSpPr>
      <dsp:spPr>
        <a:xfrm>
          <a:off x="320199" y="1349224"/>
          <a:ext cx="4482795" cy="82656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 err="1"/>
            <a:t>Serial</a:t>
          </a:r>
          <a:endParaRPr lang="en-US" sz="2800" b="1" kern="1200" dirty="0"/>
        </a:p>
      </dsp:txBody>
      <dsp:txXfrm>
        <a:off x="360548" y="1389573"/>
        <a:ext cx="4402097" cy="745862"/>
      </dsp:txXfrm>
    </dsp:sp>
    <dsp:sp modelId="{1C374BD0-42B5-43C3-9152-4253C3C87601}">
      <dsp:nvSpPr>
        <dsp:cNvPr id="0" name=""/>
        <dsp:cNvSpPr/>
      </dsp:nvSpPr>
      <dsp:spPr>
        <a:xfrm>
          <a:off x="0" y="3032584"/>
          <a:ext cx="6403994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A867E-311C-4D56-92BB-9F7AA23394D7}">
      <dsp:nvSpPr>
        <dsp:cNvPr id="0" name=""/>
        <dsp:cNvSpPr/>
      </dsp:nvSpPr>
      <dsp:spPr>
        <a:xfrm>
          <a:off x="320199" y="2619304"/>
          <a:ext cx="4482795" cy="82656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Time</a:t>
          </a:r>
          <a:endParaRPr lang="en-US" sz="2800" b="1" kern="1200" dirty="0"/>
        </a:p>
      </dsp:txBody>
      <dsp:txXfrm>
        <a:off x="360548" y="2659653"/>
        <a:ext cx="4402097" cy="745862"/>
      </dsp:txXfrm>
    </dsp:sp>
    <dsp:sp modelId="{6CF50D0E-58C6-4DC6-ADCD-12272DBC73EB}">
      <dsp:nvSpPr>
        <dsp:cNvPr id="0" name=""/>
        <dsp:cNvSpPr/>
      </dsp:nvSpPr>
      <dsp:spPr>
        <a:xfrm>
          <a:off x="0" y="4302664"/>
          <a:ext cx="6403994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9FDEB-2D3A-4DC2-AEDE-B22F3CB67D88}">
      <dsp:nvSpPr>
        <dsp:cNvPr id="0" name=""/>
        <dsp:cNvSpPr/>
      </dsp:nvSpPr>
      <dsp:spPr>
        <a:xfrm>
          <a:off x="320199" y="3889384"/>
          <a:ext cx="4482795" cy="82656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 err="1"/>
            <a:t>Stepper</a:t>
          </a:r>
          <a:endParaRPr lang="en-US" sz="2800" b="1" kern="1200" dirty="0"/>
        </a:p>
      </dsp:txBody>
      <dsp:txXfrm>
        <a:off x="360548" y="3929733"/>
        <a:ext cx="440209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63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8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35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9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96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552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266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48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1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91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2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6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6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3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48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9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8B0F-98F7-4E5B-B5D4-50C1A56F6CDF}" type="datetimeFigureOut">
              <a:rPr lang="tr-TR" smtClean="0"/>
              <a:t>29.05.2024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238F-0621-4B2C-BC58-25CCEB3AB4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0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YueK4bU_7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27F100-1C34-BD6E-5D4D-19F7CE54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tr-TR" b="1" dirty="0"/>
              <a:t>PYTHON KULLANARAK</a:t>
            </a:r>
            <a:br>
              <a:rPr lang="tr-TR" b="1" dirty="0"/>
            </a:br>
            <a:r>
              <a:rPr lang="tr-TR" b="1" dirty="0"/>
              <a:t>STEP MOTORU İLE YÜZ TAKİBİ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4EA8F9-604D-5045-E114-192A7DE3F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851378"/>
            <a:ext cx="7372350" cy="1388892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sz="1600" dirty="0"/>
              <a:t>Tıbbi Görüntü İşleme-Hakan Yılmaz</a:t>
            </a:r>
          </a:p>
          <a:p>
            <a:r>
              <a:rPr lang="tr-TR" sz="1600" dirty="0"/>
              <a:t>Hatice Münteha Dincar-2110235002-Tıp Mühendisliği 3.Sınıf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74459-C046-4C49-8130-7114EBC6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-1265219" y="2188762"/>
            <a:ext cx="6860373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03BA349-D215-4DAA-999B-A2C0CA47A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1D1F67-B8EC-06E8-3950-D4225E2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STEP MOTORUN KONTROLÜNÜN SAĞLANMASI</a:t>
            </a:r>
          </a:p>
        </p:txBody>
      </p:sp>
      <p:pic>
        <p:nvPicPr>
          <p:cNvPr id="5" name="İçerik Yer Tutucusu 4" descr="metin, ekran görüntüsü, yazılım içeren bir resim">
            <a:extLst>
              <a:ext uri="{FF2B5EF4-FFF2-40B4-BE49-F238E27FC236}">
                <a16:creationId xmlns:a16="http://schemas.microsoft.com/office/drawing/2014/main" id="{715BEFDF-0A01-B37D-E8EB-B42C48C7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9" y="2618589"/>
            <a:ext cx="6099103" cy="347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Resim 6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1F1A62E4-BA37-1E58-16E1-6238D19F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99" y="3808344"/>
            <a:ext cx="3324689" cy="1095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C23B932-68D4-3DBA-40FE-386EBB85498F}"/>
              </a:ext>
            </a:extLst>
          </p:cNvPr>
          <p:cNvCxnSpPr/>
          <p:nvPr/>
        </p:nvCxnSpPr>
        <p:spPr>
          <a:xfrm>
            <a:off x="7000875" y="2618589"/>
            <a:ext cx="0" cy="347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1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4BBE398-5016-27BE-92B1-FB0B87F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FFFF"/>
                </a:solidFill>
              </a:rPr>
              <a:t>SONUÇ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E4393023-E47A-36FD-D81A-39D3EBE8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054" y="3122676"/>
            <a:ext cx="6647873" cy="61264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hlinkClick r:id="rId3"/>
              </a:rPr>
              <a:t>Lütfen Tıklayınız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D0844A3-93B1-3506-4B06-16E75AB44108}"/>
              </a:ext>
            </a:extLst>
          </p:cNvPr>
          <p:cNvSpPr txBox="1"/>
          <p:nvPr/>
        </p:nvSpPr>
        <p:spPr>
          <a:xfrm>
            <a:off x="4968054" y="2476344"/>
            <a:ext cx="608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Projemin Youtube videosuna aşağıdaki linkten ulaşabilirsiniz:</a:t>
            </a:r>
          </a:p>
        </p:txBody>
      </p:sp>
    </p:spTree>
    <p:extLst>
      <p:ext uri="{BB962C8B-B14F-4D97-AF65-F5344CB8AC3E}">
        <p14:creationId xmlns:p14="http://schemas.microsoft.com/office/powerpoint/2010/main" val="29753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EDC3E2-33DE-135D-A47A-7740BFBF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FFFF"/>
                </a:solidFill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E6A45-C915-856C-5CCA-336D9979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76" y="2597830"/>
            <a:ext cx="9766299" cy="339691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30000"/>
              </a:lnSpc>
              <a:spcAft>
                <a:spcPts val="800"/>
              </a:spcAft>
            </a:pP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OpenCV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IEEE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Xplore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Rafael C. Gonzalez, Richard E.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Woods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 (2014). 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Sayısal Görüntü İşleme.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Palme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Yayıncılık.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</a:pP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Soo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, S. (2014). 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Object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detection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Haar-cascade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Classifier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Tartu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</a:pP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Tejashree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Dhawle1,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Urvashi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Ukey2,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Rakshandha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Choudante3. (2020).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Face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Detection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Recognition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OpenCV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i="1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i="1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Python.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Raigad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India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: International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Research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Journal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Engineering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Technology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(IRJET).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Ivan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Culjak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, David Abram,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Tomislav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Pribanic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Hrvoje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Dzapo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, Mario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Cifrek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. (2012). A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brief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introduction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OpenCV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. Zagreb, </a:t>
            </a:r>
            <a:r>
              <a:rPr lang="tr-TR" sz="1800" kern="1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Croatia</a:t>
            </a:r>
            <a:r>
              <a:rPr lang="tr-TR" sz="18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: IEEE </a:t>
            </a:r>
            <a:r>
              <a:rPr lang="tr-TR" sz="1800" kern="10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Xplore</a:t>
            </a:r>
            <a:endParaRPr lang="tr-TR" sz="1800" kern="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1046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1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EAB6DB9-D0F1-637A-2945-7C79BEDF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346" y="2525988"/>
            <a:ext cx="4999307" cy="1806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6000" b="1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07094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76721B-8DD4-1456-B6A2-B709EB74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SENARYOSU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0F74A9E-2A83-34E2-6D5A-BB67B0886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82146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6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2B3717F1-877C-4F8B-83C8-CD835081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006BEB-58C5-48A0-9403-4FABD59B7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AC1E22E-7F07-432F-A4D0-FE0C906A1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948928-2FEB-41A9-B73D-3DF6FF843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2000" cy="2624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6B3D17F-EA4A-441C-9D09-27661B69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856103-DB5C-A2F4-D76D-4347FF7A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9418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DONANIM MALZEMELERİ</a:t>
            </a:r>
          </a:p>
        </p:txBody>
      </p:sp>
      <p:pic>
        <p:nvPicPr>
          <p:cNvPr id="5" name="Resim 4" descr="elektronik donanım, kamera, optik alet, Kamera ve optik içeren bir resim&#10;&#10;Açıklama otomatik olarak oluşturuldu">
            <a:extLst>
              <a:ext uri="{FF2B5EF4-FFF2-40B4-BE49-F238E27FC236}">
                <a16:creationId xmlns:a16="http://schemas.microsoft.com/office/drawing/2014/main" id="{2EF7DC95-40DC-7AC4-F4CD-C4CA1289D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" r="3924"/>
          <a:stretch/>
        </p:blipFill>
        <p:spPr>
          <a:xfrm>
            <a:off x="6943509" y="832650"/>
            <a:ext cx="2117904" cy="2453073"/>
          </a:xfrm>
          <a:prstGeom prst="rect">
            <a:avLst/>
          </a:prstGeom>
        </p:spPr>
      </p:pic>
      <p:pic>
        <p:nvPicPr>
          <p:cNvPr id="11" name="Resim 10" descr="elektronik donanım, elektronik bileşen, devre bileşeni, elektronik mühendisliği içeren bir resim">
            <a:extLst>
              <a:ext uri="{FF2B5EF4-FFF2-40B4-BE49-F238E27FC236}">
                <a16:creationId xmlns:a16="http://schemas.microsoft.com/office/drawing/2014/main" id="{0C03AAAD-382F-5FB0-7617-A44CF41E0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r="7042"/>
          <a:stretch/>
        </p:blipFill>
        <p:spPr>
          <a:xfrm>
            <a:off x="444966" y="897927"/>
            <a:ext cx="2638323" cy="3055846"/>
          </a:xfrm>
          <a:prstGeom prst="rect">
            <a:avLst/>
          </a:prstGeom>
        </p:spPr>
      </p:pic>
      <p:pic>
        <p:nvPicPr>
          <p:cNvPr id="7" name="Resim 6" descr="fırça, moda içeren bir resim&#10;&#10;Açıklama otomatik olarak orta güvenilirlik düzeyiyle oluşturuldu">
            <a:extLst>
              <a:ext uri="{FF2B5EF4-FFF2-40B4-BE49-F238E27FC236}">
                <a16:creationId xmlns:a16="http://schemas.microsoft.com/office/drawing/2014/main" id="{4ADEB7F1-3C8A-EF8F-D40B-B23A37B6E8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r="-5" b="-5"/>
          <a:stretch/>
        </p:blipFill>
        <p:spPr>
          <a:xfrm>
            <a:off x="9747214" y="1145281"/>
            <a:ext cx="1999820" cy="2306501"/>
          </a:xfrm>
          <a:prstGeom prst="rect">
            <a:avLst/>
          </a:prstGeom>
        </p:spPr>
      </p:pic>
      <p:pic>
        <p:nvPicPr>
          <p:cNvPr id="15" name="Resim 14" descr="elektronik mühendisliği, devre bileşeni, elektronik bileşe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38BF4C18-1CDB-4D05-D16D-AB52DE54B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5" y="1191802"/>
            <a:ext cx="3641488" cy="23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diyagram, ekran görüntüsü, plan içeren bir resim&#10;&#10;Açıklama otomatik olarak oluşturuldu">
            <a:extLst>
              <a:ext uri="{FF2B5EF4-FFF2-40B4-BE49-F238E27FC236}">
                <a16:creationId xmlns:a16="http://schemas.microsoft.com/office/drawing/2014/main" id="{03F91168-0AC7-4823-BF87-88EEEBE3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9" y="637310"/>
            <a:ext cx="10876242" cy="5781963"/>
          </a:xfrm>
        </p:spPr>
      </p:pic>
    </p:spTree>
    <p:extLst>
      <p:ext uri="{BB962C8B-B14F-4D97-AF65-F5344CB8AC3E}">
        <p14:creationId xmlns:p14="http://schemas.microsoft.com/office/powerpoint/2010/main" val="9532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FF51E2-169D-4F85-A842-E8413F66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E2A6FF-057A-4920-923D-05A12E99E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301C3D7-D2F2-5D23-23DB-655DE19E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GEREKLİ</a:t>
            </a:r>
            <a:br>
              <a:rPr lang="tr-TR" sz="3200" b="1" dirty="0"/>
            </a:br>
            <a:r>
              <a:rPr lang="tr-TR" sz="3200" b="1" dirty="0"/>
              <a:t>KÜTÜPHANELER</a:t>
            </a:r>
          </a:p>
        </p:txBody>
      </p:sp>
      <p:graphicFrame>
        <p:nvGraphicFramePr>
          <p:cNvPr id="33" name="İçerik Yer Tutucusu 2">
            <a:extLst>
              <a:ext uri="{FF2B5EF4-FFF2-40B4-BE49-F238E27FC236}">
                <a16:creationId xmlns:a16="http://schemas.microsoft.com/office/drawing/2014/main" id="{08FEAA2A-6C9A-1D97-4BD1-54BA4F344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2499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924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90930-4117-42E3-B9BA-785001EF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4A7DECE-8095-D45F-45BB-25460DAB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7" y="987287"/>
            <a:ext cx="4182893" cy="4124209"/>
          </a:xfrm>
        </p:spPr>
        <p:txBody>
          <a:bodyPr>
            <a:normAutofit/>
          </a:bodyPr>
          <a:lstStyle/>
          <a:p>
            <a:pPr algn="ctr"/>
            <a:r>
              <a:rPr lang="tr-TR" sz="2900" b="1" dirty="0"/>
              <a:t>ARDUINO İLE İLETİŞİM</a:t>
            </a:r>
            <a:br>
              <a:rPr lang="tr-TR" sz="2900" b="1" dirty="0"/>
            </a:br>
            <a:r>
              <a:rPr lang="tr-TR" sz="2900" b="1" dirty="0"/>
              <a:t>&amp; </a:t>
            </a:r>
            <a:br>
              <a:rPr lang="tr-TR" sz="2900" b="1" dirty="0"/>
            </a:br>
            <a:r>
              <a:rPr lang="tr-TR" sz="2900" b="1" dirty="0"/>
              <a:t>GÖRÜNTÜLERİN ALINMASI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7F63765-A0D1-5665-2074-28F993B5CE1D}"/>
              </a:ext>
            </a:extLst>
          </p:cNvPr>
          <p:cNvSpPr txBox="1"/>
          <p:nvPr/>
        </p:nvSpPr>
        <p:spPr>
          <a:xfrm>
            <a:off x="4717706" y="210026"/>
            <a:ext cx="7392595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arduino</a:t>
            </a:r>
            <a:r>
              <a:rPr lang="pt-BR" b="1" dirty="0"/>
              <a:t> = </a:t>
            </a:r>
            <a:r>
              <a:rPr lang="pt-BR" b="1" dirty="0" err="1"/>
              <a:t>serial.Serial</a:t>
            </a:r>
            <a:r>
              <a:rPr lang="pt-BR" b="1" dirty="0"/>
              <a:t>(</a:t>
            </a:r>
            <a:r>
              <a:rPr lang="pt-BR" b="1" dirty="0" err="1"/>
              <a:t>port</a:t>
            </a:r>
            <a:r>
              <a:rPr lang="pt-BR" b="1" dirty="0"/>
              <a:t>='COM11', </a:t>
            </a:r>
            <a:r>
              <a:rPr lang="pt-BR" b="1" dirty="0" err="1"/>
              <a:t>baudrate</a:t>
            </a:r>
            <a:r>
              <a:rPr lang="pt-BR" b="1" dirty="0"/>
              <a:t>=9600, timeout=.1)</a:t>
            </a:r>
            <a:endParaRPr lang="tr-TR" b="1" dirty="0"/>
          </a:p>
          <a:p>
            <a:endParaRPr lang="tr-TR" dirty="0"/>
          </a:p>
          <a:p>
            <a:r>
              <a:rPr lang="tr-TR" b="1" dirty="0" err="1"/>
              <a:t>cap</a:t>
            </a:r>
            <a:r>
              <a:rPr lang="tr-TR" b="1" dirty="0"/>
              <a:t> = cv2.VideoCapture(0)</a:t>
            </a:r>
            <a:endParaRPr lang="tr-TR" dirty="0"/>
          </a:p>
          <a:p>
            <a:r>
              <a:rPr lang="tr-TR" b="1" dirty="0" err="1"/>
              <a:t>cap</a:t>
            </a:r>
            <a:r>
              <a:rPr lang="tr-TR" b="1" dirty="0"/>
              <a:t> = cv2.VideoCapture(1)</a:t>
            </a:r>
          </a:p>
          <a:p>
            <a:endParaRPr lang="tr-TR" sz="1200" dirty="0"/>
          </a:p>
          <a:p>
            <a:endParaRPr lang="tr-TR" sz="1200" dirty="0"/>
          </a:p>
          <a:p>
            <a:endParaRPr lang="tr-TR" sz="1200" dirty="0"/>
          </a:p>
          <a:p>
            <a:r>
              <a:rPr lang="tr-TR" b="1" dirty="0" err="1"/>
              <a:t>prev_face_pos</a:t>
            </a:r>
            <a:r>
              <a:rPr lang="tr-TR" b="1" dirty="0"/>
              <a:t> = </a:t>
            </a:r>
            <a:r>
              <a:rPr lang="tr-TR" b="1" dirty="0" err="1"/>
              <a:t>None</a:t>
            </a:r>
            <a:endParaRPr lang="tr-TR" b="1" dirty="0"/>
          </a:p>
          <a:p>
            <a:endParaRPr lang="tr-TR" b="1" dirty="0"/>
          </a:p>
          <a:p>
            <a:r>
              <a:rPr lang="tr-TR" b="1" dirty="0" err="1"/>
              <a:t>movement_interval</a:t>
            </a:r>
            <a:r>
              <a:rPr lang="tr-TR" b="1" dirty="0"/>
              <a:t> = 10</a:t>
            </a:r>
          </a:p>
          <a:p>
            <a:r>
              <a:rPr lang="tr-TR" b="1" dirty="0" err="1"/>
              <a:t>movement_duration</a:t>
            </a:r>
            <a:r>
              <a:rPr lang="tr-TR" b="1" dirty="0"/>
              <a:t> = 5 </a:t>
            </a:r>
          </a:p>
          <a:p>
            <a:endParaRPr lang="tr-TR" b="1" dirty="0"/>
          </a:p>
          <a:p>
            <a:r>
              <a:rPr lang="tr-TR" b="1" dirty="0" err="1"/>
              <a:t>movement_threshold</a:t>
            </a:r>
            <a:r>
              <a:rPr lang="tr-TR" b="1" dirty="0"/>
              <a:t> = 20</a:t>
            </a:r>
          </a:p>
          <a:p>
            <a:endParaRPr lang="tr-TR" b="1" dirty="0"/>
          </a:p>
          <a:p>
            <a:r>
              <a:rPr lang="en-US" b="1" dirty="0" err="1"/>
              <a:t>movement_counter</a:t>
            </a:r>
            <a:r>
              <a:rPr lang="en-US" b="1" dirty="0"/>
              <a:t> = 0</a:t>
            </a:r>
          </a:p>
          <a:p>
            <a:r>
              <a:rPr lang="en-US" b="1" dirty="0" err="1"/>
              <a:t>movement_direction</a:t>
            </a:r>
            <a:r>
              <a:rPr lang="en-US" b="1" dirty="0"/>
              <a:t> = None</a:t>
            </a:r>
            <a:endParaRPr lang="tr-TR" b="1" dirty="0"/>
          </a:p>
          <a:p>
            <a:endParaRPr lang="en-US" b="1" dirty="0"/>
          </a:p>
          <a:p>
            <a:r>
              <a:rPr lang="en-US" b="1" dirty="0" err="1"/>
              <a:t>display_counter</a:t>
            </a:r>
            <a:r>
              <a:rPr lang="en-US" b="1" dirty="0"/>
              <a:t> = 0</a:t>
            </a:r>
          </a:p>
          <a:p>
            <a:r>
              <a:rPr lang="en-US" b="1" dirty="0" err="1"/>
              <a:t>display_duration</a:t>
            </a:r>
            <a:r>
              <a:rPr lang="en-US" b="1" dirty="0"/>
              <a:t> = 50</a:t>
            </a:r>
            <a:endParaRPr lang="tr-TR" b="1" dirty="0"/>
          </a:p>
          <a:p>
            <a:endParaRPr lang="tr-TR" sz="1200" dirty="0"/>
          </a:p>
          <a:p>
            <a:endParaRPr lang="tr-TR" sz="1200" dirty="0"/>
          </a:p>
          <a:p>
            <a:endParaRPr lang="tr-TR" sz="1200" dirty="0"/>
          </a:p>
          <a:p>
            <a:r>
              <a:rPr lang="en-US" b="1" dirty="0"/>
              <a:t>def </a:t>
            </a:r>
            <a:r>
              <a:rPr lang="en-US" b="1" dirty="0" err="1"/>
              <a:t>send_command_to_arduino</a:t>
            </a:r>
            <a:r>
              <a:rPr lang="en-US" b="1" dirty="0"/>
              <a:t>(command):</a:t>
            </a:r>
          </a:p>
          <a:p>
            <a:r>
              <a:rPr lang="en-US" b="1" dirty="0"/>
              <a:t>    </a:t>
            </a:r>
            <a:r>
              <a:rPr lang="en-US" b="1" dirty="0" err="1"/>
              <a:t>arduino.write</a:t>
            </a:r>
            <a:r>
              <a:rPr lang="en-US" b="1" dirty="0"/>
              <a:t>(</a:t>
            </a:r>
            <a:r>
              <a:rPr lang="en-US" b="1" dirty="0" err="1"/>
              <a:t>command.encode</a:t>
            </a:r>
            <a:r>
              <a:rPr lang="en-US" b="1" dirty="0"/>
              <a:t>())</a:t>
            </a:r>
          </a:p>
          <a:p>
            <a:r>
              <a:rPr lang="en-US" b="1" dirty="0"/>
              <a:t>    </a:t>
            </a:r>
            <a:r>
              <a:rPr lang="en-US" b="1" dirty="0" err="1"/>
              <a:t>time.sleep</a:t>
            </a:r>
            <a:r>
              <a:rPr lang="en-US" b="1" dirty="0"/>
              <a:t>(0.1)</a:t>
            </a:r>
            <a:endParaRPr lang="tr-TR" b="1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30A12979-218D-FCBF-FF74-8BCC9553BC50}"/>
              </a:ext>
            </a:extLst>
          </p:cNvPr>
          <p:cNvCxnSpPr/>
          <p:nvPr/>
        </p:nvCxnSpPr>
        <p:spPr>
          <a:xfrm>
            <a:off x="4893013" y="1663430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89BCE083-9274-4FF5-C92B-1B9932B6F61D}"/>
              </a:ext>
            </a:extLst>
          </p:cNvPr>
          <p:cNvCxnSpPr/>
          <p:nvPr/>
        </p:nvCxnSpPr>
        <p:spPr>
          <a:xfrm>
            <a:off x="4893013" y="706876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9297A8B2-DDB8-0C05-0963-0BF8B695AE53}"/>
              </a:ext>
            </a:extLst>
          </p:cNvPr>
          <p:cNvCxnSpPr/>
          <p:nvPr/>
        </p:nvCxnSpPr>
        <p:spPr>
          <a:xfrm>
            <a:off x="4899076" y="2331396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DFE15CB-7C7C-DEDD-188B-F548B157FBA9}"/>
              </a:ext>
            </a:extLst>
          </p:cNvPr>
          <p:cNvCxnSpPr/>
          <p:nvPr/>
        </p:nvCxnSpPr>
        <p:spPr>
          <a:xfrm>
            <a:off x="4893013" y="3709481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10EF44C5-B962-BDFA-AA96-EDED52B215F6}"/>
              </a:ext>
            </a:extLst>
          </p:cNvPr>
          <p:cNvCxnSpPr/>
          <p:nvPr/>
        </p:nvCxnSpPr>
        <p:spPr>
          <a:xfrm>
            <a:off x="4893013" y="4503906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E6E62C1A-42C2-81D4-B9E8-3E0028E2E868}"/>
              </a:ext>
            </a:extLst>
          </p:cNvPr>
          <p:cNvCxnSpPr/>
          <p:nvPr/>
        </p:nvCxnSpPr>
        <p:spPr>
          <a:xfrm>
            <a:off x="4893013" y="5448301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A3C9BF5-278C-88DD-30AB-47333CED8962}"/>
              </a:ext>
            </a:extLst>
          </p:cNvPr>
          <p:cNvCxnSpPr/>
          <p:nvPr/>
        </p:nvCxnSpPr>
        <p:spPr>
          <a:xfrm>
            <a:off x="4893012" y="3158247"/>
            <a:ext cx="6605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593E2-5BAA-CBD3-29C9-7A7D377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HAAR </a:t>
            </a:r>
            <a:r>
              <a:rPr lang="tr-TR" b="1" dirty="0" err="1"/>
              <a:t>Cascade</a:t>
            </a:r>
            <a:r>
              <a:rPr lang="tr-TR" b="1" dirty="0"/>
              <a:t> </a:t>
            </a:r>
            <a:r>
              <a:rPr lang="tr-TR" b="1" dirty="0" err="1"/>
              <a:t>classıfıer</a:t>
            </a:r>
            <a:endParaRPr lang="tr-TR" b="1" dirty="0"/>
          </a:p>
        </p:txBody>
      </p:sp>
      <p:pic>
        <p:nvPicPr>
          <p:cNvPr id="5" name="İçerik Yer Tutucusu 4" descr="metin, insan yüzü, ekran görüntüsü, kişi, şahıs içeren bir resim&#10;&#10;Açıklama otomatik olarak oluşturuldu">
            <a:extLst>
              <a:ext uri="{FF2B5EF4-FFF2-40B4-BE49-F238E27FC236}">
                <a16:creationId xmlns:a16="http://schemas.microsoft.com/office/drawing/2014/main" id="{C131BDF4-C8ED-8079-BAEC-9ECD77064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9" y="2155014"/>
            <a:ext cx="9510122" cy="4024313"/>
          </a:xfrm>
        </p:spPr>
      </p:pic>
    </p:spTree>
    <p:extLst>
      <p:ext uri="{BB962C8B-B14F-4D97-AF65-F5344CB8AC3E}">
        <p14:creationId xmlns:p14="http://schemas.microsoft.com/office/powerpoint/2010/main" val="421850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 descr="iç mekan, giyim, duvar, kişi, şahıs içeren bir resim&#10;&#10;Açıklama otomatik olarak oluşturuldu">
            <a:extLst>
              <a:ext uri="{FF2B5EF4-FFF2-40B4-BE49-F238E27FC236}">
                <a16:creationId xmlns:a16="http://schemas.microsoft.com/office/drawing/2014/main" id="{216FB26B-3031-1370-108D-EF31401CF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9" r="2" b="13145"/>
          <a:stretch/>
        </p:blipFill>
        <p:spPr>
          <a:xfrm>
            <a:off x="484632" y="2475355"/>
            <a:ext cx="3517119" cy="19011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 descr="araba, tekerlek, taşıt, araç, taslak içeren bir resim&#10;&#10;Açıklama otomatik olarak oluşturuldu">
            <a:extLst>
              <a:ext uri="{FF2B5EF4-FFF2-40B4-BE49-F238E27FC236}">
                <a16:creationId xmlns:a16="http://schemas.microsoft.com/office/drawing/2014/main" id="{31E3A46A-E66E-783A-247D-0C83B7DA1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r="3" b="3"/>
          <a:stretch/>
        </p:blipFill>
        <p:spPr>
          <a:xfrm>
            <a:off x="4310676" y="2469885"/>
            <a:ext cx="3537345" cy="191208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İçerik Yer Tutucusu 7" descr="kişi, şahıs, meti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1AA8CE7B-DD05-4A37-4684-D6B1353BEF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6" b="4"/>
          <a:stretch/>
        </p:blipFill>
        <p:spPr>
          <a:xfrm>
            <a:off x="8162336" y="2475358"/>
            <a:ext cx="3517120" cy="19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5F4E0AA-1E50-1622-F81D-D6A780F61E49}"/>
              </a:ext>
            </a:extLst>
          </p:cNvPr>
          <p:cNvSpPr txBox="1"/>
          <p:nvPr/>
        </p:nvSpPr>
        <p:spPr>
          <a:xfrm>
            <a:off x="8536277" y="673240"/>
            <a:ext cx="3436648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cap="all" dirty="0">
                <a:latin typeface="+mj-lt"/>
                <a:ea typeface="+mj-ea"/>
                <a:cs typeface="+mj-cs"/>
              </a:rPr>
              <a:t>YÜZ TANIMA ALGORİTMASI OLUŞTURMA</a:t>
            </a:r>
          </a:p>
        </p:txBody>
      </p:sp>
      <p:pic>
        <p:nvPicPr>
          <p:cNvPr id="10" name="Resim 9" descr="diyagram, yeşil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4F50FAE-0315-2E6F-90F3-D9A8DDD2E4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r="10579"/>
          <a:stretch/>
        </p:blipFill>
        <p:spPr>
          <a:xfrm>
            <a:off x="2406" y="-1"/>
            <a:ext cx="7794245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5851B6-07BB-4420-BAA9-863ACD7F7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2FA2D6-2DFB-4D35-BBB9-ADC970BF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1891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766</TotalTime>
  <Words>313</Words>
  <Application>Microsoft Office PowerPoint</Application>
  <PresentationFormat>Geniş ekran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Trebuchet MS</vt:lpstr>
      <vt:lpstr>Uçak İzi</vt:lpstr>
      <vt:lpstr>PYTHON KULLANARAK STEP MOTORU İLE YÜZ TAKİBİ</vt:lpstr>
      <vt:lpstr>PROJE SENARYOSU</vt:lpstr>
      <vt:lpstr>DONANIM MALZEMELERİ</vt:lpstr>
      <vt:lpstr>PowerPoint Sunusu</vt:lpstr>
      <vt:lpstr>GEREKLİ KÜTÜPHANELER</vt:lpstr>
      <vt:lpstr>ARDUINO İLE İLETİŞİM &amp;  GÖRÜNTÜLERİN ALINMASI</vt:lpstr>
      <vt:lpstr>HAAR Cascade classıfıer</vt:lpstr>
      <vt:lpstr>PowerPoint Sunusu</vt:lpstr>
      <vt:lpstr>PowerPoint Sunusu</vt:lpstr>
      <vt:lpstr>STEP MOTORUN KONTROLÜNÜN SAĞLANMASI</vt:lpstr>
      <vt:lpstr>SONUÇ</vt:lpstr>
      <vt:lpstr>KAYNAKÇA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KULLANARAK STEP MOTORU İLE YÜZ TAKİBİ</dc:title>
  <dc:creator>Münteha Dincar</dc:creator>
  <cp:lastModifiedBy>Münteha Dincar</cp:lastModifiedBy>
  <cp:revision>14</cp:revision>
  <dcterms:created xsi:type="dcterms:W3CDTF">2024-05-13T18:59:17Z</dcterms:created>
  <dcterms:modified xsi:type="dcterms:W3CDTF">2024-05-29T08:50:35Z</dcterms:modified>
</cp:coreProperties>
</file>