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310" r:id="rId3"/>
    <p:sldId id="257" r:id="rId4"/>
    <p:sldId id="320" r:id="rId5"/>
    <p:sldId id="312" r:id="rId6"/>
    <p:sldId id="313" r:id="rId7"/>
    <p:sldId id="321" r:id="rId8"/>
    <p:sldId id="262" r:id="rId9"/>
    <p:sldId id="311" r:id="rId10"/>
    <p:sldId id="322" r:id="rId11"/>
    <p:sldId id="314" r:id="rId12"/>
    <p:sldId id="315" r:id="rId13"/>
    <p:sldId id="316" r:id="rId14"/>
    <p:sldId id="323" r:id="rId15"/>
    <p:sldId id="317" r:id="rId16"/>
    <p:sldId id="318" r:id="rId17"/>
    <p:sldId id="319" r:id="rId18"/>
    <p:sldId id="271" r:id="rId19"/>
    <p:sldId id="267" r:id="rId20"/>
  </p:sldIdLst>
  <p:sldSz cx="9144000" cy="5143500" type="screen16x9"/>
  <p:notesSz cx="6858000" cy="9144000"/>
  <p:embeddedFontLst>
    <p:embeddedFont>
      <p:font typeface="Montserrat Black" panose="020B0604020202020204" charset="-18"/>
      <p:bold r:id="rId22"/>
      <p:boldItalic r:id="rId23"/>
    </p:embeddedFont>
    <p:embeddedFont>
      <p:font typeface="Montserrat ExtraBold" panose="020B0604020202020204" charset="-18"/>
      <p:bold r:id="rId24"/>
      <p:boldItalic r:id="rId25"/>
    </p:embeddedFont>
    <p:embeddedFont>
      <p:font typeface="Poppins Black" panose="020B0604020202020204" charset="-18"/>
      <p:bold r:id="rId26"/>
      <p:boldItalic r:id="rId27"/>
    </p:embeddedFont>
    <p:embeddedFont>
      <p:font typeface="Roboto Condensed Light" panose="020B0604020202020204" charset="0"/>
      <p:regular r:id="rId28"/>
      <p:italic r:id="rId29"/>
    </p:embeddedFont>
    <p:embeddedFont>
      <p:font typeface="Work Sans" panose="020B0604020202020204" charset="-18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C05A56-4D41-413D-8001-187D703F0772}">
  <a:tblStyle styleId="{AAC05A56-4D41-413D-8001-187D703F0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6" autoAdjust="0"/>
    <p:restoredTop sz="94660"/>
  </p:normalViewPr>
  <p:slideViewPr>
    <p:cSldViewPr snapToGrid="0">
      <p:cViewPr>
        <p:scale>
          <a:sx n="125" d="100"/>
          <a:sy n="125" d="100"/>
        </p:scale>
        <p:origin x="-12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24bb1b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24bb1b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24bb1b51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24bb1b51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93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2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5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8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24bb1b51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24bb1b51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7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24bb1b5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24bb1b5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87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24bb1b5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24bb1b5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63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4bb1b5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4bb1b5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16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885a2bcac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885a2bcac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6f68191d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6f68191d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24bb1b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24bb1b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9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24bb1b5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24bb1b5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24bb1b51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24bb1b51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19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4bb1b5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4bb1b5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1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31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24bb1b51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24bb1b51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42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4bb1b5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4bb1b5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879754">
            <a:off x="2192492" y="-829533"/>
            <a:ext cx="5080380" cy="6929316"/>
          </a:xfrm>
          <a:custGeom>
            <a:avLst/>
            <a:gdLst/>
            <a:ahLst/>
            <a:cxnLst/>
            <a:rect l="l" t="t" r="r" b="b"/>
            <a:pathLst>
              <a:path w="26254" h="30659" extrusionOk="0">
                <a:moveTo>
                  <a:pt x="1513" y="8085"/>
                </a:moveTo>
                <a:cubicBezTo>
                  <a:pt x="596" y="9680"/>
                  <a:pt x="1" y="11490"/>
                  <a:pt x="155" y="13323"/>
                </a:cubicBezTo>
                <a:cubicBezTo>
                  <a:pt x="334" y="15574"/>
                  <a:pt x="1596" y="17562"/>
                  <a:pt x="2251" y="19729"/>
                </a:cubicBezTo>
                <a:cubicBezTo>
                  <a:pt x="3037" y="22301"/>
                  <a:pt x="3013" y="25265"/>
                  <a:pt x="4727" y="27349"/>
                </a:cubicBezTo>
                <a:cubicBezTo>
                  <a:pt x="6073" y="29016"/>
                  <a:pt x="8275" y="29742"/>
                  <a:pt x="10395" y="30147"/>
                </a:cubicBezTo>
                <a:cubicBezTo>
                  <a:pt x="12597" y="30540"/>
                  <a:pt x="14848" y="30659"/>
                  <a:pt x="17074" y="30480"/>
                </a:cubicBezTo>
                <a:cubicBezTo>
                  <a:pt x="18384" y="30385"/>
                  <a:pt x="19741" y="30159"/>
                  <a:pt x="20860" y="29468"/>
                </a:cubicBezTo>
                <a:cubicBezTo>
                  <a:pt x="22480" y="28456"/>
                  <a:pt x="23361" y="26634"/>
                  <a:pt x="24027" y="24848"/>
                </a:cubicBezTo>
                <a:cubicBezTo>
                  <a:pt x="25468" y="20955"/>
                  <a:pt x="26254" y="16490"/>
                  <a:pt x="24468" y="12764"/>
                </a:cubicBezTo>
                <a:cubicBezTo>
                  <a:pt x="23539" y="10799"/>
                  <a:pt x="21932" y="9168"/>
                  <a:pt x="21301" y="7084"/>
                </a:cubicBezTo>
                <a:cubicBezTo>
                  <a:pt x="20884" y="5703"/>
                  <a:pt x="20896" y="4167"/>
                  <a:pt x="20146" y="2953"/>
                </a:cubicBezTo>
                <a:cubicBezTo>
                  <a:pt x="18312" y="0"/>
                  <a:pt x="13097" y="357"/>
                  <a:pt x="10288" y="1369"/>
                </a:cubicBezTo>
                <a:cubicBezTo>
                  <a:pt x="6847" y="2596"/>
                  <a:pt x="3322" y="4870"/>
                  <a:pt x="1513" y="80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/>
          <p:nvPr/>
        </p:nvSpPr>
        <p:spPr>
          <a:xfrm rot="-2700000">
            <a:off x="7610429" y="-2066400"/>
            <a:ext cx="1927588" cy="3632955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/>
          <p:nvPr/>
        </p:nvSpPr>
        <p:spPr>
          <a:xfrm>
            <a:off x="-6" y="3442750"/>
            <a:ext cx="1038692" cy="1776484"/>
          </a:xfrm>
          <a:custGeom>
            <a:avLst/>
            <a:gdLst/>
            <a:ahLst/>
            <a:cxnLst/>
            <a:rect l="l" t="t" r="r" b="b"/>
            <a:pathLst>
              <a:path w="8967" h="15336" extrusionOk="0">
                <a:moveTo>
                  <a:pt x="6537" y="11573"/>
                </a:moveTo>
                <a:cubicBezTo>
                  <a:pt x="5490" y="11228"/>
                  <a:pt x="4382" y="11454"/>
                  <a:pt x="3311" y="11609"/>
                </a:cubicBezTo>
                <a:cubicBezTo>
                  <a:pt x="2918" y="11668"/>
                  <a:pt x="2501" y="11716"/>
                  <a:pt x="2120" y="11633"/>
                </a:cubicBezTo>
                <a:cubicBezTo>
                  <a:pt x="1727" y="11537"/>
                  <a:pt x="1358" y="11275"/>
                  <a:pt x="1251" y="10882"/>
                </a:cubicBezTo>
                <a:cubicBezTo>
                  <a:pt x="1132" y="10454"/>
                  <a:pt x="1370" y="10025"/>
                  <a:pt x="1644" y="9668"/>
                </a:cubicBezTo>
                <a:cubicBezTo>
                  <a:pt x="2263" y="8846"/>
                  <a:pt x="3132" y="8239"/>
                  <a:pt x="3811" y="7465"/>
                </a:cubicBezTo>
                <a:cubicBezTo>
                  <a:pt x="5371" y="5703"/>
                  <a:pt x="5894" y="2917"/>
                  <a:pt x="4632" y="929"/>
                </a:cubicBezTo>
                <a:cubicBezTo>
                  <a:pt x="4454" y="643"/>
                  <a:pt x="4228" y="381"/>
                  <a:pt x="3930" y="238"/>
                </a:cubicBezTo>
                <a:cubicBezTo>
                  <a:pt x="3406" y="0"/>
                  <a:pt x="2775" y="226"/>
                  <a:pt x="2323" y="595"/>
                </a:cubicBezTo>
                <a:cubicBezTo>
                  <a:pt x="1882" y="953"/>
                  <a:pt x="1537" y="1453"/>
                  <a:pt x="1108" y="1834"/>
                </a:cubicBezTo>
                <a:cubicBezTo>
                  <a:pt x="787" y="2108"/>
                  <a:pt x="406" y="2346"/>
                  <a:pt x="1" y="2381"/>
                </a:cubicBezTo>
                <a:lnTo>
                  <a:pt x="1" y="15335"/>
                </a:lnTo>
                <a:lnTo>
                  <a:pt x="8502" y="15335"/>
                </a:lnTo>
                <a:cubicBezTo>
                  <a:pt x="8966" y="13835"/>
                  <a:pt x="8026" y="12061"/>
                  <a:pt x="6537" y="115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69450" y="1754125"/>
            <a:ext cx="6005100" cy="13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09650" y="3213813"/>
            <a:ext cx="47247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-1580500">
            <a:off x="371683" y="186440"/>
            <a:ext cx="683094" cy="70612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/>
          <p:nvPr/>
        </p:nvSpPr>
        <p:spPr>
          <a:xfrm rot="1770868">
            <a:off x="8201207" y="4136712"/>
            <a:ext cx="683090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 rot="10471118" flipH="1">
            <a:off x="6421961" y="-524454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4" name="Google Shape;304;p30"/>
          <p:cNvSpPr/>
          <p:nvPr/>
        </p:nvSpPr>
        <p:spPr>
          <a:xfrm rot="450914">
            <a:off x="7160795" y="354671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5" name="Google Shape;305;p30"/>
          <p:cNvSpPr/>
          <p:nvPr/>
        </p:nvSpPr>
        <p:spPr>
          <a:xfrm flipH="1">
            <a:off x="-76190" y="-145972"/>
            <a:ext cx="1144163" cy="1370941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6" name="Google Shape;306;p30"/>
          <p:cNvSpPr/>
          <p:nvPr/>
        </p:nvSpPr>
        <p:spPr>
          <a:xfrm rot="5230112">
            <a:off x="-1335496" y="2613622"/>
            <a:ext cx="1962774" cy="3699270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 rot="10471118" flipH="1">
            <a:off x="6421961" y="-524454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9" name="Google Shape;309;p31"/>
          <p:cNvSpPr/>
          <p:nvPr/>
        </p:nvSpPr>
        <p:spPr>
          <a:xfrm rot="450914">
            <a:off x="-853982" y="423526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0" name="Google Shape;310;p31"/>
          <p:cNvSpPr/>
          <p:nvPr/>
        </p:nvSpPr>
        <p:spPr>
          <a:xfrm rot="8100000">
            <a:off x="-2010617" y="-1914452"/>
            <a:ext cx="4000182" cy="389919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1" name="Google Shape;311;p31"/>
          <p:cNvSpPr/>
          <p:nvPr/>
        </p:nvSpPr>
        <p:spPr>
          <a:xfrm rot="1571341">
            <a:off x="6480200" y="3813766"/>
            <a:ext cx="3267765" cy="3185260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3678774" flipH="1">
            <a:off x="7458019" y="-1722213"/>
            <a:ext cx="1945766" cy="3667215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28" name="Google Shape;28;p4"/>
          <p:cNvSpPr/>
          <p:nvPr/>
        </p:nvSpPr>
        <p:spPr>
          <a:xfrm>
            <a:off x="7441352" y="3835629"/>
            <a:ext cx="1702649" cy="2040184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" name="Google Shape;29;p4"/>
          <p:cNvSpPr/>
          <p:nvPr/>
        </p:nvSpPr>
        <p:spPr>
          <a:xfrm flipH="1">
            <a:off x="-76217" y="4158875"/>
            <a:ext cx="868665" cy="1040870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4"/>
          <p:cNvSpPr/>
          <p:nvPr/>
        </p:nvSpPr>
        <p:spPr>
          <a:xfrm rot="10800000" flipH="1">
            <a:off x="-6" y="0"/>
            <a:ext cx="1038692" cy="1776484"/>
          </a:xfrm>
          <a:custGeom>
            <a:avLst/>
            <a:gdLst/>
            <a:ahLst/>
            <a:cxnLst/>
            <a:rect l="l" t="t" r="r" b="b"/>
            <a:pathLst>
              <a:path w="8967" h="15336" extrusionOk="0">
                <a:moveTo>
                  <a:pt x="6537" y="11573"/>
                </a:moveTo>
                <a:cubicBezTo>
                  <a:pt x="5490" y="11228"/>
                  <a:pt x="4382" y="11454"/>
                  <a:pt x="3311" y="11609"/>
                </a:cubicBezTo>
                <a:cubicBezTo>
                  <a:pt x="2918" y="11668"/>
                  <a:pt x="2501" y="11716"/>
                  <a:pt x="2120" y="11633"/>
                </a:cubicBezTo>
                <a:cubicBezTo>
                  <a:pt x="1727" y="11537"/>
                  <a:pt x="1358" y="11275"/>
                  <a:pt x="1251" y="10882"/>
                </a:cubicBezTo>
                <a:cubicBezTo>
                  <a:pt x="1132" y="10454"/>
                  <a:pt x="1370" y="10025"/>
                  <a:pt x="1644" y="9668"/>
                </a:cubicBezTo>
                <a:cubicBezTo>
                  <a:pt x="2263" y="8846"/>
                  <a:pt x="3132" y="8239"/>
                  <a:pt x="3811" y="7465"/>
                </a:cubicBezTo>
                <a:cubicBezTo>
                  <a:pt x="5371" y="5703"/>
                  <a:pt x="5894" y="2917"/>
                  <a:pt x="4632" y="929"/>
                </a:cubicBezTo>
                <a:cubicBezTo>
                  <a:pt x="4454" y="643"/>
                  <a:pt x="4228" y="381"/>
                  <a:pt x="3930" y="238"/>
                </a:cubicBezTo>
                <a:cubicBezTo>
                  <a:pt x="3406" y="0"/>
                  <a:pt x="2775" y="226"/>
                  <a:pt x="2323" y="595"/>
                </a:cubicBezTo>
                <a:cubicBezTo>
                  <a:pt x="1882" y="953"/>
                  <a:pt x="1537" y="1453"/>
                  <a:pt x="1108" y="1834"/>
                </a:cubicBezTo>
                <a:cubicBezTo>
                  <a:pt x="787" y="2108"/>
                  <a:pt x="406" y="2346"/>
                  <a:pt x="1" y="2381"/>
                </a:cubicBezTo>
                <a:lnTo>
                  <a:pt x="1" y="15335"/>
                </a:lnTo>
                <a:lnTo>
                  <a:pt x="8502" y="15335"/>
                </a:lnTo>
                <a:cubicBezTo>
                  <a:pt x="8966" y="13835"/>
                  <a:pt x="8026" y="12061"/>
                  <a:pt x="6537" y="115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13225" y="1128175"/>
            <a:ext cx="7717800" cy="3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 rot="-1464930">
            <a:off x="5823888" y="4327791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;p4"/>
          <p:cNvSpPr/>
          <p:nvPr/>
        </p:nvSpPr>
        <p:spPr>
          <a:xfrm rot="2700170">
            <a:off x="1357611" y="218925"/>
            <a:ext cx="526727" cy="544495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10471118" flipH="1">
            <a:off x="-990166" y="-694104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-827785" y="2756975"/>
            <a:ext cx="2685008" cy="5060661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38" name="Google Shape;38;p5"/>
          <p:cNvSpPr/>
          <p:nvPr/>
        </p:nvSpPr>
        <p:spPr>
          <a:xfrm rot="5400000">
            <a:off x="8343525" y="-2087580"/>
            <a:ext cx="2344673" cy="441913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39" name="Google Shape;39;p5"/>
          <p:cNvSpPr/>
          <p:nvPr/>
        </p:nvSpPr>
        <p:spPr>
          <a:xfrm>
            <a:off x="8079483" y="3304364"/>
            <a:ext cx="1355468" cy="1624177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396125" y="2906050"/>
            <a:ext cx="2493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396125" y="2535250"/>
            <a:ext cx="2493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255000" y="2906050"/>
            <a:ext cx="2493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254975" y="2535250"/>
            <a:ext cx="2493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-1464930">
            <a:off x="4230574" y="3787266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5"/>
          <p:cNvSpPr/>
          <p:nvPr/>
        </p:nvSpPr>
        <p:spPr>
          <a:xfrm rot="1903757">
            <a:off x="6415687" y="420396"/>
            <a:ext cx="487192" cy="503596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5"/>
          <p:cNvSpPr/>
          <p:nvPr/>
        </p:nvSpPr>
        <p:spPr>
          <a:xfrm rot="-7755968">
            <a:off x="398974" y="1343623"/>
            <a:ext cx="487173" cy="503601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8" name="Google Shape;48;p5"/>
          <p:cNvSpPr/>
          <p:nvPr/>
        </p:nvSpPr>
        <p:spPr>
          <a:xfrm rot="7947711">
            <a:off x="8372419" y="2319960"/>
            <a:ext cx="487175" cy="50359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6201344">
            <a:off x="1088894" y="-2241010"/>
            <a:ext cx="7392257" cy="7205245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7" name="Google Shape;67;p8"/>
          <p:cNvSpPr/>
          <p:nvPr/>
        </p:nvSpPr>
        <p:spPr>
          <a:xfrm rot="10800000" flipH="1">
            <a:off x="3" y="-186215"/>
            <a:ext cx="1351260" cy="2311059"/>
          </a:xfrm>
          <a:custGeom>
            <a:avLst/>
            <a:gdLst/>
            <a:ahLst/>
            <a:cxnLst/>
            <a:rect l="l" t="t" r="r" b="b"/>
            <a:pathLst>
              <a:path w="8967" h="15336" extrusionOk="0">
                <a:moveTo>
                  <a:pt x="6537" y="11573"/>
                </a:moveTo>
                <a:cubicBezTo>
                  <a:pt x="5490" y="11228"/>
                  <a:pt x="4382" y="11454"/>
                  <a:pt x="3311" y="11609"/>
                </a:cubicBezTo>
                <a:cubicBezTo>
                  <a:pt x="2918" y="11668"/>
                  <a:pt x="2501" y="11716"/>
                  <a:pt x="2120" y="11633"/>
                </a:cubicBezTo>
                <a:cubicBezTo>
                  <a:pt x="1727" y="11537"/>
                  <a:pt x="1358" y="11275"/>
                  <a:pt x="1251" y="10882"/>
                </a:cubicBezTo>
                <a:cubicBezTo>
                  <a:pt x="1132" y="10454"/>
                  <a:pt x="1370" y="10025"/>
                  <a:pt x="1644" y="9668"/>
                </a:cubicBezTo>
                <a:cubicBezTo>
                  <a:pt x="2263" y="8846"/>
                  <a:pt x="3132" y="8239"/>
                  <a:pt x="3811" y="7465"/>
                </a:cubicBezTo>
                <a:cubicBezTo>
                  <a:pt x="5371" y="5703"/>
                  <a:pt x="5894" y="2917"/>
                  <a:pt x="4632" y="929"/>
                </a:cubicBezTo>
                <a:cubicBezTo>
                  <a:pt x="4454" y="643"/>
                  <a:pt x="4228" y="381"/>
                  <a:pt x="3930" y="238"/>
                </a:cubicBezTo>
                <a:cubicBezTo>
                  <a:pt x="3406" y="0"/>
                  <a:pt x="2775" y="226"/>
                  <a:pt x="2323" y="595"/>
                </a:cubicBezTo>
                <a:cubicBezTo>
                  <a:pt x="1882" y="953"/>
                  <a:pt x="1537" y="1453"/>
                  <a:pt x="1108" y="1834"/>
                </a:cubicBezTo>
                <a:cubicBezTo>
                  <a:pt x="787" y="2108"/>
                  <a:pt x="406" y="2346"/>
                  <a:pt x="1" y="2381"/>
                </a:cubicBezTo>
                <a:lnTo>
                  <a:pt x="1" y="15335"/>
                </a:lnTo>
                <a:lnTo>
                  <a:pt x="8502" y="15335"/>
                </a:lnTo>
                <a:cubicBezTo>
                  <a:pt x="8966" y="13835"/>
                  <a:pt x="8026" y="12061"/>
                  <a:pt x="6537" y="115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8"/>
          <p:cNvSpPr/>
          <p:nvPr/>
        </p:nvSpPr>
        <p:spPr>
          <a:xfrm rot="10800000" flipH="1">
            <a:off x="6846173" y="1436613"/>
            <a:ext cx="2495405" cy="4549518"/>
          </a:xfrm>
          <a:custGeom>
            <a:avLst/>
            <a:gdLst/>
            <a:ahLst/>
            <a:cxnLst/>
            <a:rect l="l" t="t" r="r" b="b"/>
            <a:pathLst>
              <a:path w="17920" h="32671" extrusionOk="0">
                <a:moveTo>
                  <a:pt x="17920" y="30313"/>
                </a:moveTo>
                <a:cubicBezTo>
                  <a:pt x="17920" y="30313"/>
                  <a:pt x="12098" y="32671"/>
                  <a:pt x="10895" y="28051"/>
                </a:cubicBezTo>
                <a:cubicBezTo>
                  <a:pt x="9693" y="23443"/>
                  <a:pt x="12895" y="20467"/>
                  <a:pt x="14419" y="15645"/>
                </a:cubicBezTo>
                <a:cubicBezTo>
                  <a:pt x="16050" y="10549"/>
                  <a:pt x="12752" y="9692"/>
                  <a:pt x="8871" y="9370"/>
                </a:cubicBezTo>
                <a:cubicBezTo>
                  <a:pt x="4740" y="9049"/>
                  <a:pt x="1" y="5358"/>
                  <a:pt x="6299" y="0"/>
                </a:cubicBezTo>
                <a:lnTo>
                  <a:pt x="178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499550" y="1486950"/>
            <a:ext cx="6144900" cy="2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rot="-1464930">
            <a:off x="2743238" y="4687016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8"/>
          <p:cNvSpPr/>
          <p:nvPr/>
        </p:nvSpPr>
        <p:spPr>
          <a:xfrm rot="8701214">
            <a:off x="-189986" y="2524942"/>
            <a:ext cx="683086" cy="706123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2" name="Google Shape;72;p8"/>
          <p:cNvSpPr/>
          <p:nvPr/>
        </p:nvSpPr>
        <p:spPr>
          <a:xfrm rot="-1464930">
            <a:off x="8679488" y="363189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3678828">
            <a:off x="7915216" y="2581804"/>
            <a:ext cx="1927608" cy="363299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75" name="Google Shape;75;p9"/>
          <p:cNvSpPr/>
          <p:nvPr/>
        </p:nvSpPr>
        <p:spPr>
          <a:xfrm rot="6201346">
            <a:off x="-4048159" y="-3522173"/>
            <a:ext cx="9976437" cy="9724049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6" name="Google Shape;76;p9"/>
          <p:cNvSpPr/>
          <p:nvPr/>
        </p:nvSpPr>
        <p:spPr>
          <a:xfrm rot="10471118" flipH="1">
            <a:off x="7001261" y="-582316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13225" y="2032976"/>
            <a:ext cx="3735000" cy="9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713100" y="3097375"/>
            <a:ext cx="37350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33333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 rot="-1464930">
            <a:off x="6170787" y="3990241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/>
          <p:nvPr/>
        </p:nvSpPr>
        <p:spPr>
          <a:xfrm rot="2478439">
            <a:off x="5224237" y="240386"/>
            <a:ext cx="683078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1" name="Google Shape;81;p9"/>
          <p:cNvSpPr/>
          <p:nvPr/>
        </p:nvSpPr>
        <p:spPr>
          <a:xfrm rot="-1355441">
            <a:off x="8450541" y="1983329"/>
            <a:ext cx="472006" cy="48792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5400000">
            <a:off x="1591975" y="3456051"/>
            <a:ext cx="1986410" cy="3743910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99" name="Google Shape;99;p13"/>
          <p:cNvSpPr/>
          <p:nvPr/>
        </p:nvSpPr>
        <p:spPr>
          <a:xfrm rot="10471118" flipH="1">
            <a:off x="7153811" y="93311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0" name="Google Shape;100;p13"/>
          <p:cNvSpPr/>
          <p:nvPr/>
        </p:nvSpPr>
        <p:spPr>
          <a:xfrm rot="-10471020">
            <a:off x="-1292675" y="-677692"/>
            <a:ext cx="4011794" cy="1629704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1" name="Google Shape;101;p13"/>
          <p:cNvSpPr/>
          <p:nvPr/>
        </p:nvSpPr>
        <p:spPr>
          <a:xfrm>
            <a:off x="8142027" y="3657206"/>
            <a:ext cx="1078167" cy="1291945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20762" y="2039898"/>
            <a:ext cx="2558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904988" y="1668951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904988" y="3056541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1820762" y="3427363"/>
            <a:ext cx="2558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1820762" y="3056566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6"/>
          </p:nvPr>
        </p:nvSpPr>
        <p:spPr>
          <a:xfrm>
            <a:off x="1820762" y="1669100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5838749" y="2055760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8" hasCustomPrompt="1"/>
          </p:nvPr>
        </p:nvSpPr>
        <p:spPr>
          <a:xfrm>
            <a:off x="4922900" y="1684814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4922900" y="3056555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5838749" y="3427375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38749" y="3056577"/>
            <a:ext cx="2562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5"/>
          </p:nvPr>
        </p:nvSpPr>
        <p:spPr>
          <a:xfrm>
            <a:off x="5838749" y="1684963"/>
            <a:ext cx="2562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1770868">
            <a:off x="8331307" y="2388512"/>
            <a:ext cx="683090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13"/>
          <p:cNvSpPr/>
          <p:nvPr/>
        </p:nvSpPr>
        <p:spPr>
          <a:xfrm rot="-1464930">
            <a:off x="-207840" y="2388516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-10471009">
            <a:off x="-1551753" y="3679771"/>
            <a:ext cx="2663038" cy="1081801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148;p17"/>
          <p:cNvSpPr/>
          <p:nvPr/>
        </p:nvSpPr>
        <p:spPr>
          <a:xfrm>
            <a:off x="275425" y="749304"/>
            <a:ext cx="8345228" cy="4143257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9" name="Google Shape;149;p17"/>
          <p:cNvSpPr/>
          <p:nvPr/>
        </p:nvSpPr>
        <p:spPr>
          <a:xfrm rot="450914">
            <a:off x="4888569" y="440051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17"/>
          <p:cNvSpPr/>
          <p:nvPr/>
        </p:nvSpPr>
        <p:spPr>
          <a:xfrm rot="10800000" flipH="1">
            <a:off x="8069851" y="3375975"/>
            <a:ext cx="1574784" cy="1886929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1" name="Google Shape;151;p17"/>
          <p:cNvSpPr/>
          <p:nvPr/>
        </p:nvSpPr>
        <p:spPr>
          <a:xfrm rot="4763726">
            <a:off x="-158661" y="2877552"/>
            <a:ext cx="3115790" cy="5872377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152" name="Google Shape;152;p17"/>
          <p:cNvSpPr/>
          <p:nvPr/>
        </p:nvSpPr>
        <p:spPr>
          <a:xfrm rot="4763726">
            <a:off x="3890015" y="-3868049"/>
            <a:ext cx="3115790" cy="5872377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1"/>
          </p:nvPr>
        </p:nvSpPr>
        <p:spPr>
          <a:xfrm>
            <a:off x="2413200" y="2267400"/>
            <a:ext cx="43176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●"/>
              <a:defRPr>
                <a:solidFill>
                  <a:srgbClr val="474747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2552901" y="1674002"/>
            <a:ext cx="4038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/>
          <p:nvPr/>
        </p:nvSpPr>
        <p:spPr>
          <a:xfrm rot="-1464964">
            <a:off x="7843630" y="300409"/>
            <a:ext cx="887342" cy="917256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156;p17"/>
          <p:cNvSpPr/>
          <p:nvPr/>
        </p:nvSpPr>
        <p:spPr>
          <a:xfrm rot="2053335">
            <a:off x="453522" y="379482"/>
            <a:ext cx="734344" cy="759100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 rot="6818746" flipH="1">
            <a:off x="-1870345" y="-91201"/>
            <a:ext cx="4017949" cy="1632204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7" name="Google Shape;197;p22"/>
          <p:cNvSpPr/>
          <p:nvPr/>
        </p:nvSpPr>
        <p:spPr>
          <a:xfrm rot="9493837">
            <a:off x="7468496" y="-1750583"/>
            <a:ext cx="2626908" cy="4950974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198" name="Google Shape;198;p22"/>
          <p:cNvSpPr/>
          <p:nvPr/>
        </p:nvSpPr>
        <p:spPr>
          <a:xfrm rot="5196182">
            <a:off x="3726668" y="3500818"/>
            <a:ext cx="1939718" cy="3655909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1"/>
          </p:nvPr>
        </p:nvSpPr>
        <p:spPr>
          <a:xfrm>
            <a:off x="713225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2"/>
          </p:nvPr>
        </p:nvSpPr>
        <p:spPr>
          <a:xfrm>
            <a:off x="713225" y="2866801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3"/>
          </p:nvPr>
        </p:nvSpPr>
        <p:spPr>
          <a:xfrm>
            <a:off x="3285750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4"/>
          </p:nvPr>
        </p:nvSpPr>
        <p:spPr>
          <a:xfrm>
            <a:off x="3285750" y="2866801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5"/>
          </p:nvPr>
        </p:nvSpPr>
        <p:spPr>
          <a:xfrm>
            <a:off x="5858276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6"/>
          </p:nvPr>
        </p:nvSpPr>
        <p:spPr>
          <a:xfrm>
            <a:off x="5858276" y="2866801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2"/>
          <p:cNvSpPr/>
          <p:nvPr/>
        </p:nvSpPr>
        <p:spPr>
          <a:xfrm rot="-1464994">
            <a:off x="4306391" y="1059601"/>
            <a:ext cx="531479" cy="54940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7" name="Google Shape;207;p22"/>
          <p:cNvSpPr/>
          <p:nvPr/>
        </p:nvSpPr>
        <p:spPr>
          <a:xfrm rot="4256382">
            <a:off x="793916" y="4047452"/>
            <a:ext cx="531482" cy="549410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8" name="Google Shape;208;p22"/>
          <p:cNvSpPr/>
          <p:nvPr/>
        </p:nvSpPr>
        <p:spPr>
          <a:xfrm rot="-7255848">
            <a:off x="7509764" y="4011572"/>
            <a:ext cx="531480" cy="54940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8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 userDrawn="1">
          <p15:clr>
            <a:srgbClr val="EA4335"/>
          </p15:clr>
        </p15:guide>
        <p15:guide id="2" pos="449" userDrawn="1">
          <p15:clr>
            <a:srgbClr val="EA4335"/>
          </p15:clr>
        </p15:guide>
        <p15:guide id="3" orient="horz" pos="2883" userDrawn="1">
          <p15:clr>
            <a:srgbClr val="EA4335"/>
          </p15:clr>
        </p15:guide>
        <p15:guide id="4" pos="5311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/>
          </p:nvPr>
        </p:nvSpPr>
        <p:spPr>
          <a:xfrm>
            <a:off x="1546843" y="1467951"/>
            <a:ext cx="6026167" cy="2063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1" dirty="0" err="1"/>
              <a:t>Aplicatie</a:t>
            </a:r>
            <a:br>
              <a:rPr lang="en-GB" dirty="0"/>
            </a:br>
            <a:r>
              <a:rPr lang="en-GB" i="1" dirty="0"/>
              <a:t>Health &amp; Fitness Tracker</a:t>
            </a:r>
            <a:endParaRPr dirty="0"/>
          </a:p>
        </p:txBody>
      </p:sp>
      <p:grpSp>
        <p:nvGrpSpPr>
          <p:cNvPr id="326" name="Google Shape;326;p36"/>
          <p:cNvGrpSpPr/>
          <p:nvPr/>
        </p:nvGrpSpPr>
        <p:grpSpPr>
          <a:xfrm>
            <a:off x="6328151" y="4446188"/>
            <a:ext cx="2478055" cy="567331"/>
            <a:chOff x="11104955" y="417703"/>
            <a:chExt cx="2478055" cy="567331"/>
          </a:xfrm>
        </p:grpSpPr>
        <p:sp>
          <p:nvSpPr>
            <p:cNvPr id="327" name="Google Shape;327;p36"/>
            <p:cNvSpPr/>
            <p:nvPr/>
          </p:nvSpPr>
          <p:spPr>
            <a:xfrm rot="6034158">
              <a:off x="12950575" y="352599"/>
              <a:ext cx="567331" cy="69753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28" name="Google Shape;328;p36"/>
            <p:cNvSpPr/>
            <p:nvPr/>
          </p:nvSpPr>
          <p:spPr>
            <a:xfrm rot="6034158">
              <a:off x="11113288" y="585080"/>
              <a:ext cx="160613" cy="177279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29" name="Google Shape;329;p36"/>
          <p:cNvSpPr/>
          <p:nvPr/>
        </p:nvSpPr>
        <p:spPr>
          <a:xfrm rot="-5602829">
            <a:off x="2206120" y="307077"/>
            <a:ext cx="481371" cy="591851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30" name="Google Shape;330;p36"/>
          <p:cNvGrpSpPr/>
          <p:nvPr/>
        </p:nvGrpSpPr>
        <p:grpSpPr>
          <a:xfrm>
            <a:off x="769877" y="952498"/>
            <a:ext cx="874751" cy="3122870"/>
            <a:chOff x="769875" y="952498"/>
            <a:chExt cx="874751" cy="3122870"/>
          </a:xfrm>
        </p:grpSpPr>
        <p:sp>
          <p:nvSpPr>
            <p:cNvPr id="331" name="Google Shape;331;p36"/>
            <p:cNvSpPr/>
            <p:nvPr/>
          </p:nvSpPr>
          <p:spPr>
            <a:xfrm>
              <a:off x="1506164" y="2347234"/>
              <a:ext cx="74632" cy="129453"/>
            </a:xfrm>
            <a:custGeom>
              <a:avLst/>
              <a:gdLst/>
              <a:ahLst/>
              <a:cxnLst/>
              <a:rect l="l" t="t" r="r" b="b"/>
              <a:pathLst>
                <a:path w="1085" h="1882" extrusionOk="0">
                  <a:moveTo>
                    <a:pt x="144" y="0"/>
                  </a:moveTo>
                  <a:lnTo>
                    <a:pt x="1" y="1251"/>
                  </a:lnTo>
                  <a:lnTo>
                    <a:pt x="596" y="1882"/>
                  </a:lnTo>
                  <a:cubicBezTo>
                    <a:pt x="1084" y="1536"/>
                    <a:pt x="394" y="643"/>
                    <a:pt x="144" y="0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1393148" y="1434837"/>
              <a:ext cx="251478" cy="627457"/>
            </a:xfrm>
            <a:custGeom>
              <a:avLst/>
              <a:gdLst/>
              <a:ahLst/>
              <a:cxnLst/>
              <a:rect l="l" t="t" r="r" b="b"/>
              <a:pathLst>
                <a:path w="3656" h="9122" extrusionOk="0">
                  <a:moveTo>
                    <a:pt x="1263" y="358"/>
                  </a:moveTo>
                  <a:cubicBezTo>
                    <a:pt x="2656" y="763"/>
                    <a:pt x="2751" y="1823"/>
                    <a:pt x="2858" y="3192"/>
                  </a:cubicBezTo>
                  <a:cubicBezTo>
                    <a:pt x="2953" y="4561"/>
                    <a:pt x="3144" y="5490"/>
                    <a:pt x="3406" y="6442"/>
                  </a:cubicBezTo>
                  <a:cubicBezTo>
                    <a:pt x="3656" y="7407"/>
                    <a:pt x="3227" y="8026"/>
                    <a:pt x="2406" y="8764"/>
                  </a:cubicBezTo>
                  <a:cubicBezTo>
                    <a:pt x="2406" y="8764"/>
                    <a:pt x="1751" y="9121"/>
                    <a:pt x="1882" y="8419"/>
                  </a:cubicBezTo>
                  <a:cubicBezTo>
                    <a:pt x="2084" y="7335"/>
                    <a:pt x="1584" y="7609"/>
                    <a:pt x="1858" y="6597"/>
                  </a:cubicBezTo>
                  <a:cubicBezTo>
                    <a:pt x="1977" y="6168"/>
                    <a:pt x="1644" y="4906"/>
                    <a:pt x="1644" y="4906"/>
                  </a:cubicBezTo>
                  <a:cubicBezTo>
                    <a:pt x="1644" y="4906"/>
                    <a:pt x="1" y="1"/>
                    <a:pt x="1263" y="3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829719" y="2397174"/>
              <a:ext cx="144999" cy="200027"/>
            </a:xfrm>
            <a:custGeom>
              <a:avLst/>
              <a:gdLst/>
              <a:ahLst/>
              <a:cxnLst/>
              <a:rect l="l" t="t" r="r" b="b"/>
              <a:pathLst>
                <a:path w="2108" h="2908" extrusionOk="0">
                  <a:moveTo>
                    <a:pt x="369" y="1"/>
                  </a:moveTo>
                  <a:cubicBezTo>
                    <a:pt x="83" y="858"/>
                    <a:pt x="0" y="2156"/>
                    <a:pt x="143" y="2513"/>
                  </a:cubicBezTo>
                  <a:cubicBezTo>
                    <a:pt x="232" y="2767"/>
                    <a:pt x="607" y="2908"/>
                    <a:pt x="992" y="2908"/>
                  </a:cubicBezTo>
                  <a:cubicBezTo>
                    <a:pt x="1221" y="2908"/>
                    <a:pt x="1453" y="2858"/>
                    <a:pt x="1631" y="2751"/>
                  </a:cubicBezTo>
                  <a:cubicBezTo>
                    <a:pt x="2107" y="2465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69875" y="1431604"/>
              <a:ext cx="294950" cy="615901"/>
            </a:xfrm>
            <a:custGeom>
              <a:avLst/>
              <a:gdLst/>
              <a:ahLst/>
              <a:cxnLst/>
              <a:rect l="l" t="t" r="r" b="b"/>
              <a:pathLst>
                <a:path w="4288" h="8954" extrusionOk="0">
                  <a:moveTo>
                    <a:pt x="3692" y="0"/>
                  </a:moveTo>
                  <a:cubicBezTo>
                    <a:pt x="2704" y="167"/>
                    <a:pt x="1942" y="286"/>
                    <a:pt x="1120" y="2643"/>
                  </a:cubicBezTo>
                  <a:cubicBezTo>
                    <a:pt x="287" y="5001"/>
                    <a:pt x="1" y="8013"/>
                    <a:pt x="799" y="8430"/>
                  </a:cubicBezTo>
                  <a:cubicBezTo>
                    <a:pt x="1787" y="8954"/>
                    <a:pt x="2501" y="8144"/>
                    <a:pt x="3287" y="8204"/>
                  </a:cubicBezTo>
                  <a:cubicBezTo>
                    <a:pt x="3442" y="8216"/>
                    <a:pt x="3454" y="7227"/>
                    <a:pt x="3454" y="7227"/>
                  </a:cubicBezTo>
                  <a:cubicBezTo>
                    <a:pt x="3454" y="7227"/>
                    <a:pt x="2335" y="7275"/>
                    <a:pt x="2168" y="7037"/>
                  </a:cubicBezTo>
                  <a:cubicBezTo>
                    <a:pt x="2001" y="6811"/>
                    <a:pt x="2501" y="4156"/>
                    <a:pt x="3394" y="3358"/>
                  </a:cubicBezTo>
                  <a:cubicBezTo>
                    <a:pt x="4287" y="2548"/>
                    <a:pt x="3692" y="0"/>
                    <a:pt x="369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234252" y="2282505"/>
              <a:ext cx="353899" cy="1452946"/>
            </a:xfrm>
            <a:custGeom>
              <a:avLst/>
              <a:gdLst/>
              <a:ahLst/>
              <a:cxnLst/>
              <a:rect l="l" t="t" r="r" b="b"/>
              <a:pathLst>
                <a:path w="5145" h="21123" extrusionOk="0">
                  <a:moveTo>
                    <a:pt x="3870" y="1"/>
                  </a:moveTo>
                  <a:cubicBezTo>
                    <a:pt x="1227" y="548"/>
                    <a:pt x="132" y="1513"/>
                    <a:pt x="132" y="1513"/>
                  </a:cubicBezTo>
                  <a:cubicBezTo>
                    <a:pt x="144" y="2287"/>
                    <a:pt x="96" y="3537"/>
                    <a:pt x="1" y="4835"/>
                  </a:cubicBezTo>
                  <a:cubicBezTo>
                    <a:pt x="870" y="7942"/>
                    <a:pt x="1858" y="12479"/>
                    <a:pt x="1894" y="12788"/>
                  </a:cubicBezTo>
                  <a:cubicBezTo>
                    <a:pt x="1930" y="13157"/>
                    <a:pt x="1441" y="13121"/>
                    <a:pt x="715" y="14407"/>
                  </a:cubicBezTo>
                  <a:cubicBezTo>
                    <a:pt x="1" y="15693"/>
                    <a:pt x="679" y="19396"/>
                    <a:pt x="525" y="20253"/>
                  </a:cubicBezTo>
                  <a:cubicBezTo>
                    <a:pt x="382" y="21122"/>
                    <a:pt x="1287" y="20599"/>
                    <a:pt x="1287" y="20599"/>
                  </a:cubicBezTo>
                  <a:cubicBezTo>
                    <a:pt x="4454" y="14336"/>
                    <a:pt x="2715" y="14634"/>
                    <a:pt x="3894" y="11990"/>
                  </a:cubicBezTo>
                  <a:cubicBezTo>
                    <a:pt x="5061" y="9347"/>
                    <a:pt x="5144" y="3668"/>
                    <a:pt x="387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148269" y="2153116"/>
              <a:ext cx="352248" cy="461960"/>
            </a:xfrm>
            <a:custGeom>
              <a:avLst/>
              <a:gdLst/>
              <a:ahLst/>
              <a:cxnLst/>
              <a:rect l="l" t="t" r="r" b="b"/>
              <a:pathLst>
                <a:path w="5121" h="6716" extrusionOk="0">
                  <a:moveTo>
                    <a:pt x="1382" y="3394"/>
                  </a:moveTo>
                  <a:cubicBezTo>
                    <a:pt x="1382" y="3394"/>
                    <a:pt x="2477" y="2429"/>
                    <a:pt x="5120" y="1882"/>
                  </a:cubicBezTo>
                  <a:cubicBezTo>
                    <a:pt x="4465" y="1"/>
                    <a:pt x="1" y="2930"/>
                    <a:pt x="679" y="4858"/>
                  </a:cubicBezTo>
                  <a:cubicBezTo>
                    <a:pt x="858" y="5358"/>
                    <a:pt x="1048" y="6001"/>
                    <a:pt x="1251" y="6716"/>
                  </a:cubicBezTo>
                  <a:cubicBezTo>
                    <a:pt x="1346" y="5418"/>
                    <a:pt x="1394" y="4168"/>
                    <a:pt x="1382" y="339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21534" y="1410279"/>
              <a:ext cx="728089" cy="2158886"/>
            </a:xfrm>
            <a:custGeom>
              <a:avLst/>
              <a:gdLst/>
              <a:ahLst/>
              <a:cxnLst/>
              <a:rect l="l" t="t" r="r" b="b"/>
              <a:pathLst>
                <a:path w="10585" h="31386" extrusionOk="0">
                  <a:moveTo>
                    <a:pt x="10251" y="5382"/>
                  </a:moveTo>
                  <a:cubicBezTo>
                    <a:pt x="10585" y="4358"/>
                    <a:pt x="9394" y="2096"/>
                    <a:pt x="9573" y="715"/>
                  </a:cubicBezTo>
                  <a:lnTo>
                    <a:pt x="8275" y="334"/>
                  </a:lnTo>
                  <a:lnTo>
                    <a:pt x="4441" y="1"/>
                  </a:lnTo>
                  <a:cubicBezTo>
                    <a:pt x="3822" y="203"/>
                    <a:pt x="3441" y="263"/>
                    <a:pt x="2941" y="310"/>
                  </a:cubicBezTo>
                  <a:cubicBezTo>
                    <a:pt x="2429" y="358"/>
                    <a:pt x="1869" y="3251"/>
                    <a:pt x="3096" y="6001"/>
                  </a:cubicBezTo>
                  <a:cubicBezTo>
                    <a:pt x="4810" y="9823"/>
                    <a:pt x="2477" y="10180"/>
                    <a:pt x="1524" y="12455"/>
                  </a:cubicBezTo>
                  <a:cubicBezTo>
                    <a:pt x="1191" y="13264"/>
                    <a:pt x="0" y="15741"/>
                    <a:pt x="1262" y="18539"/>
                  </a:cubicBezTo>
                  <a:cubicBezTo>
                    <a:pt x="2846" y="22051"/>
                    <a:pt x="3167" y="23289"/>
                    <a:pt x="3060" y="24039"/>
                  </a:cubicBezTo>
                  <a:cubicBezTo>
                    <a:pt x="2869" y="25313"/>
                    <a:pt x="1298" y="25921"/>
                    <a:pt x="3429" y="30969"/>
                  </a:cubicBezTo>
                  <a:cubicBezTo>
                    <a:pt x="3429" y="30969"/>
                    <a:pt x="3786" y="31385"/>
                    <a:pt x="4227" y="30945"/>
                  </a:cubicBezTo>
                  <a:cubicBezTo>
                    <a:pt x="4239" y="27147"/>
                    <a:pt x="5310" y="26968"/>
                    <a:pt x="4834" y="25099"/>
                  </a:cubicBezTo>
                  <a:cubicBezTo>
                    <a:pt x="4489" y="23694"/>
                    <a:pt x="4751" y="23956"/>
                    <a:pt x="5060" y="21861"/>
                  </a:cubicBezTo>
                  <a:cubicBezTo>
                    <a:pt x="5560" y="18455"/>
                    <a:pt x="6013" y="14979"/>
                    <a:pt x="6001" y="14205"/>
                  </a:cubicBezTo>
                  <a:cubicBezTo>
                    <a:pt x="6001" y="14205"/>
                    <a:pt x="7227" y="13228"/>
                    <a:pt x="9870" y="12681"/>
                  </a:cubicBezTo>
                  <a:cubicBezTo>
                    <a:pt x="9870" y="12681"/>
                    <a:pt x="8549" y="9526"/>
                    <a:pt x="9073" y="8002"/>
                  </a:cubicBezTo>
                  <a:cubicBezTo>
                    <a:pt x="9430" y="6966"/>
                    <a:pt x="9966" y="6299"/>
                    <a:pt x="10251" y="538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227717" y="2242402"/>
              <a:ext cx="331750" cy="311252"/>
            </a:xfrm>
            <a:custGeom>
              <a:avLst/>
              <a:gdLst/>
              <a:ahLst/>
              <a:cxnLst/>
              <a:rect l="l" t="t" r="r" b="b"/>
              <a:pathLst>
                <a:path w="4823" h="4525" extrusionOk="0">
                  <a:moveTo>
                    <a:pt x="1" y="3191"/>
                  </a:moveTo>
                  <a:cubicBezTo>
                    <a:pt x="1429" y="4525"/>
                    <a:pt x="3846" y="4013"/>
                    <a:pt x="4299" y="3477"/>
                  </a:cubicBezTo>
                  <a:cubicBezTo>
                    <a:pt x="4823" y="2858"/>
                    <a:pt x="4322" y="1286"/>
                    <a:pt x="4049" y="643"/>
                  </a:cubicBezTo>
                  <a:cubicBezTo>
                    <a:pt x="3787" y="0"/>
                    <a:pt x="727" y="1358"/>
                    <a:pt x="1" y="1953"/>
                  </a:cubicBezTo>
                  <a:lnTo>
                    <a:pt x="1" y="3191"/>
                  </a:ln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31301" y="2160476"/>
              <a:ext cx="674918" cy="506189"/>
            </a:xfrm>
            <a:custGeom>
              <a:avLst/>
              <a:gdLst/>
              <a:ahLst/>
              <a:cxnLst/>
              <a:rect l="l" t="t" r="r" b="b"/>
              <a:pathLst>
                <a:path w="9812" h="7359" extrusionOk="0">
                  <a:moveTo>
                    <a:pt x="1120" y="1549"/>
                  </a:moveTo>
                  <a:cubicBezTo>
                    <a:pt x="596" y="2715"/>
                    <a:pt x="1" y="3513"/>
                    <a:pt x="144" y="4097"/>
                  </a:cubicBezTo>
                  <a:cubicBezTo>
                    <a:pt x="275" y="4680"/>
                    <a:pt x="453" y="4763"/>
                    <a:pt x="870" y="6228"/>
                  </a:cubicBezTo>
                  <a:cubicBezTo>
                    <a:pt x="1192" y="7359"/>
                    <a:pt x="1870" y="6252"/>
                    <a:pt x="3882" y="6359"/>
                  </a:cubicBezTo>
                  <a:cubicBezTo>
                    <a:pt x="5894" y="6454"/>
                    <a:pt x="5930" y="6597"/>
                    <a:pt x="6073" y="5716"/>
                  </a:cubicBezTo>
                  <a:cubicBezTo>
                    <a:pt x="6145" y="5240"/>
                    <a:pt x="6145" y="4513"/>
                    <a:pt x="6121" y="3954"/>
                  </a:cubicBezTo>
                  <a:cubicBezTo>
                    <a:pt x="6097" y="3418"/>
                    <a:pt x="6406" y="2918"/>
                    <a:pt x="6895" y="2692"/>
                  </a:cubicBezTo>
                  <a:cubicBezTo>
                    <a:pt x="7502" y="2406"/>
                    <a:pt x="8466" y="2061"/>
                    <a:pt x="9812" y="1834"/>
                  </a:cubicBezTo>
                  <a:lnTo>
                    <a:pt x="9347" y="715"/>
                  </a:lnTo>
                  <a:cubicBezTo>
                    <a:pt x="9347" y="715"/>
                    <a:pt x="8121" y="1"/>
                    <a:pt x="5633" y="644"/>
                  </a:cubicBezTo>
                  <a:cubicBezTo>
                    <a:pt x="3144" y="1275"/>
                    <a:pt x="1120" y="1549"/>
                    <a:pt x="1120" y="1549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90320" y="1410279"/>
              <a:ext cx="659304" cy="937815"/>
            </a:xfrm>
            <a:custGeom>
              <a:avLst/>
              <a:gdLst/>
              <a:ahLst/>
              <a:cxnLst/>
              <a:rect l="l" t="t" r="r" b="b"/>
              <a:pathLst>
                <a:path w="9585" h="13634" extrusionOk="0">
                  <a:moveTo>
                    <a:pt x="8073" y="7990"/>
                  </a:moveTo>
                  <a:cubicBezTo>
                    <a:pt x="8430" y="6966"/>
                    <a:pt x="8966" y="6299"/>
                    <a:pt x="9251" y="5382"/>
                  </a:cubicBezTo>
                  <a:cubicBezTo>
                    <a:pt x="9585" y="4358"/>
                    <a:pt x="8394" y="2096"/>
                    <a:pt x="8573" y="715"/>
                  </a:cubicBezTo>
                  <a:lnTo>
                    <a:pt x="7275" y="334"/>
                  </a:lnTo>
                  <a:lnTo>
                    <a:pt x="3441" y="1"/>
                  </a:lnTo>
                  <a:cubicBezTo>
                    <a:pt x="2822" y="203"/>
                    <a:pt x="2441" y="263"/>
                    <a:pt x="1941" y="310"/>
                  </a:cubicBezTo>
                  <a:cubicBezTo>
                    <a:pt x="1429" y="358"/>
                    <a:pt x="857" y="3168"/>
                    <a:pt x="2096" y="6001"/>
                  </a:cubicBezTo>
                  <a:cubicBezTo>
                    <a:pt x="3774" y="9835"/>
                    <a:pt x="1191" y="10216"/>
                    <a:pt x="262" y="12455"/>
                  </a:cubicBezTo>
                  <a:cubicBezTo>
                    <a:pt x="0" y="13098"/>
                    <a:pt x="2108" y="13633"/>
                    <a:pt x="3632" y="13086"/>
                  </a:cubicBezTo>
                  <a:cubicBezTo>
                    <a:pt x="4775" y="12681"/>
                    <a:pt x="7180" y="11514"/>
                    <a:pt x="8489" y="11621"/>
                  </a:cubicBezTo>
                  <a:cubicBezTo>
                    <a:pt x="8489" y="11621"/>
                    <a:pt x="8525" y="11097"/>
                    <a:pt x="8073" y="10026"/>
                  </a:cubicBezTo>
                  <a:cubicBezTo>
                    <a:pt x="7620" y="8954"/>
                    <a:pt x="8073" y="7990"/>
                    <a:pt x="8073" y="7990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086017" y="1155559"/>
              <a:ext cx="379280" cy="538174"/>
            </a:xfrm>
            <a:custGeom>
              <a:avLst/>
              <a:gdLst/>
              <a:ahLst/>
              <a:cxnLst/>
              <a:rect l="l" t="t" r="r" b="b"/>
              <a:pathLst>
                <a:path w="5514" h="7824" extrusionOk="0">
                  <a:moveTo>
                    <a:pt x="1549" y="560"/>
                  </a:moveTo>
                  <a:cubicBezTo>
                    <a:pt x="1763" y="1513"/>
                    <a:pt x="1334" y="3323"/>
                    <a:pt x="1191" y="3549"/>
                  </a:cubicBezTo>
                  <a:lnTo>
                    <a:pt x="596" y="3692"/>
                  </a:lnTo>
                  <a:cubicBezTo>
                    <a:pt x="596" y="3692"/>
                    <a:pt x="1" y="6156"/>
                    <a:pt x="2072" y="7180"/>
                  </a:cubicBezTo>
                  <a:cubicBezTo>
                    <a:pt x="3370" y="7823"/>
                    <a:pt x="5513" y="6764"/>
                    <a:pt x="4430" y="4025"/>
                  </a:cubicBezTo>
                  <a:cubicBezTo>
                    <a:pt x="4430" y="4025"/>
                    <a:pt x="3870" y="3858"/>
                    <a:pt x="3501" y="3656"/>
                  </a:cubicBezTo>
                  <a:cubicBezTo>
                    <a:pt x="3501" y="3656"/>
                    <a:pt x="3311" y="3537"/>
                    <a:pt x="3608" y="1989"/>
                  </a:cubicBezTo>
                  <a:cubicBezTo>
                    <a:pt x="3608" y="1989"/>
                    <a:pt x="3787" y="1311"/>
                    <a:pt x="2823" y="656"/>
                  </a:cubicBezTo>
                  <a:cubicBezTo>
                    <a:pt x="1858" y="1"/>
                    <a:pt x="1549" y="560"/>
                    <a:pt x="1549" y="5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919761" y="952498"/>
              <a:ext cx="397302" cy="440637"/>
            </a:xfrm>
            <a:custGeom>
              <a:avLst/>
              <a:gdLst/>
              <a:ahLst/>
              <a:cxnLst/>
              <a:rect l="l" t="t" r="r" b="b"/>
              <a:pathLst>
                <a:path w="5776" h="6406" extrusionOk="0">
                  <a:moveTo>
                    <a:pt x="4549" y="572"/>
                  </a:moveTo>
                  <a:cubicBezTo>
                    <a:pt x="4394" y="560"/>
                    <a:pt x="4287" y="405"/>
                    <a:pt x="4168" y="310"/>
                  </a:cubicBezTo>
                  <a:cubicBezTo>
                    <a:pt x="3894" y="60"/>
                    <a:pt x="3454" y="36"/>
                    <a:pt x="3144" y="238"/>
                  </a:cubicBezTo>
                  <a:cubicBezTo>
                    <a:pt x="2846" y="441"/>
                    <a:pt x="2703" y="857"/>
                    <a:pt x="2811" y="1203"/>
                  </a:cubicBezTo>
                  <a:cubicBezTo>
                    <a:pt x="2870" y="1381"/>
                    <a:pt x="2989" y="1536"/>
                    <a:pt x="3061" y="1715"/>
                  </a:cubicBezTo>
                  <a:cubicBezTo>
                    <a:pt x="3132" y="1881"/>
                    <a:pt x="3132" y="2119"/>
                    <a:pt x="2989" y="2238"/>
                  </a:cubicBezTo>
                  <a:cubicBezTo>
                    <a:pt x="2870" y="2346"/>
                    <a:pt x="2680" y="2334"/>
                    <a:pt x="2525" y="2274"/>
                  </a:cubicBezTo>
                  <a:cubicBezTo>
                    <a:pt x="2382" y="2203"/>
                    <a:pt x="2251" y="2096"/>
                    <a:pt x="2108" y="2012"/>
                  </a:cubicBezTo>
                  <a:cubicBezTo>
                    <a:pt x="1620" y="1738"/>
                    <a:pt x="965" y="1810"/>
                    <a:pt x="548" y="2191"/>
                  </a:cubicBezTo>
                  <a:cubicBezTo>
                    <a:pt x="132" y="2560"/>
                    <a:pt x="1" y="3215"/>
                    <a:pt x="227" y="3727"/>
                  </a:cubicBezTo>
                  <a:cubicBezTo>
                    <a:pt x="334" y="3953"/>
                    <a:pt x="525" y="4155"/>
                    <a:pt x="763" y="4167"/>
                  </a:cubicBezTo>
                  <a:cubicBezTo>
                    <a:pt x="906" y="4179"/>
                    <a:pt x="1060" y="4120"/>
                    <a:pt x="1191" y="4179"/>
                  </a:cubicBezTo>
                  <a:cubicBezTo>
                    <a:pt x="1406" y="4263"/>
                    <a:pt x="1406" y="4584"/>
                    <a:pt x="1275" y="4751"/>
                  </a:cubicBezTo>
                  <a:cubicBezTo>
                    <a:pt x="1132" y="4929"/>
                    <a:pt x="906" y="5013"/>
                    <a:pt x="691" y="5096"/>
                  </a:cubicBezTo>
                  <a:cubicBezTo>
                    <a:pt x="477" y="5179"/>
                    <a:pt x="263" y="5298"/>
                    <a:pt x="179" y="5513"/>
                  </a:cubicBezTo>
                  <a:cubicBezTo>
                    <a:pt x="108" y="5739"/>
                    <a:pt x="215" y="6001"/>
                    <a:pt x="406" y="6144"/>
                  </a:cubicBezTo>
                  <a:cubicBezTo>
                    <a:pt x="584" y="6287"/>
                    <a:pt x="822" y="6346"/>
                    <a:pt x="1060" y="6370"/>
                  </a:cubicBezTo>
                  <a:cubicBezTo>
                    <a:pt x="1370" y="6406"/>
                    <a:pt x="1703" y="6382"/>
                    <a:pt x="1977" y="6239"/>
                  </a:cubicBezTo>
                  <a:cubicBezTo>
                    <a:pt x="2322" y="6060"/>
                    <a:pt x="2573" y="5703"/>
                    <a:pt x="2632" y="5322"/>
                  </a:cubicBezTo>
                  <a:cubicBezTo>
                    <a:pt x="2680" y="4941"/>
                    <a:pt x="2525" y="4536"/>
                    <a:pt x="2239" y="4274"/>
                  </a:cubicBezTo>
                  <a:cubicBezTo>
                    <a:pt x="2453" y="4346"/>
                    <a:pt x="2656" y="4334"/>
                    <a:pt x="2751" y="4048"/>
                  </a:cubicBezTo>
                  <a:cubicBezTo>
                    <a:pt x="2787" y="3941"/>
                    <a:pt x="2811" y="4132"/>
                    <a:pt x="3108" y="3989"/>
                  </a:cubicBezTo>
                  <a:cubicBezTo>
                    <a:pt x="3227" y="3941"/>
                    <a:pt x="3061" y="3703"/>
                    <a:pt x="3418" y="3739"/>
                  </a:cubicBezTo>
                  <a:cubicBezTo>
                    <a:pt x="3751" y="3774"/>
                    <a:pt x="3930" y="3536"/>
                    <a:pt x="3977" y="3167"/>
                  </a:cubicBezTo>
                  <a:cubicBezTo>
                    <a:pt x="4025" y="2846"/>
                    <a:pt x="3954" y="2465"/>
                    <a:pt x="4049" y="2155"/>
                  </a:cubicBezTo>
                  <a:cubicBezTo>
                    <a:pt x="4251" y="1465"/>
                    <a:pt x="4918" y="1345"/>
                    <a:pt x="5442" y="976"/>
                  </a:cubicBezTo>
                  <a:cubicBezTo>
                    <a:pt x="5632" y="834"/>
                    <a:pt x="5775" y="655"/>
                    <a:pt x="5692" y="405"/>
                  </a:cubicBezTo>
                  <a:cubicBezTo>
                    <a:pt x="5609" y="119"/>
                    <a:pt x="5382" y="0"/>
                    <a:pt x="5132" y="179"/>
                  </a:cubicBezTo>
                  <a:cubicBezTo>
                    <a:pt x="4954" y="310"/>
                    <a:pt x="4811" y="607"/>
                    <a:pt x="4549" y="57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1149094" y="992602"/>
              <a:ext cx="222795" cy="244118"/>
            </a:xfrm>
            <a:custGeom>
              <a:avLst/>
              <a:gdLst/>
              <a:ahLst/>
              <a:cxnLst/>
              <a:rect l="l" t="t" r="r" b="b"/>
              <a:pathLst>
                <a:path w="3239" h="3549" extrusionOk="0">
                  <a:moveTo>
                    <a:pt x="3239" y="1191"/>
                  </a:moveTo>
                  <a:cubicBezTo>
                    <a:pt x="3120" y="739"/>
                    <a:pt x="2537" y="0"/>
                    <a:pt x="1405" y="227"/>
                  </a:cubicBezTo>
                  <a:cubicBezTo>
                    <a:pt x="191" y="477"/>
                    <a:pt x="1" y="1727"/>
                    <a:pt x="286" y="2572"/>
                  </a:cubicBezTo>
                  <a:cubicBezTo>
                    <a:pt x="632" y="3549"/>
                    <a:pt x="3239" y="1191"/>
                    <a:pt x="3239" y="11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158931" y="1043367"/>
              <a:ext cx="239165" cy="281812"/>
            </a:xfrm>
            <a:custGeom>
              <a:avLst/>
              <a:gdLst/>
              <a:ahLst/>
              <a:cxnLst/>
              <a:rect l="l" t="t" r="r" b="b"/>
              <a:pathLst>
                <a:path w="3477" h="4097" extrusionOk="0">
                  <a:moveTo>
                    <a:pt x="417" y="1858"/>
                  </a:moveTo>
                  <a:cubicBezTo>
                    <a:pt x="191" y="1453"/>
                    <a:pt x="0" y="1584"/>
                    <a:pt x="24" y="1858"/>
                  </a:cubicBezTo>
                  <a:cubicBezTo>
                    <a:pt x="60" y="2215"/>
                    <a:pt x="191" y="2608"/>
                    <a:pt x="369" y="2715"/>
                  </a:cubicBezTo>
                  <a:cubicBezTo>
                    <a:pt x="608" y="2858"/>
                    <a:pt x="584" y="2656"/>
                    <a:pt x="679" y="2632"/>
                  </a:cubicBezTo>
                  <a:cubicBezTo>
                    <a:pt x="786" y="2608"/>
                    <a:pt x="953" y="3323"/>
                    <a:pt x="1620" y="3704"/>
                  </a:cubicBezTo>
                  <a:cubicBezTo>
                    <a:pt x="2298" y="4096"/>
                    <a:pt x="2906" y="3894"/>
                    <a:pt x="3013" y="3704"/>
                  </a:cubicBezTo>
                  <a:cubicBezTo>
                    <a:pt x="3120" y="3525"/>
                    <a:pt x="3477" y="2799"/>
                    <a:pt x="3406" y="1572"/>
                  </a:cubicBezTo>
                  <a:cubicBezTo>
                    <a:pt x="3322" y="358"/>
                    <a:pt x="2798" y="48"/>
                    <a:pt x="2536" y="84"/>
                  </a:cubicBezTo>
                  <a:cubicBezTo>
                    <a:pt x="1989" y="155"/>
                    <a:pt x="1584" y="1"/>
                    <a:pt x="1203" y="608"/>
                  </a:cubicBezTo>
                  <a:cubicBezTo>
                    <a:pt x="893" y="1120"/>
                    <a:pt x="679" y="2334"/>
                    <a:pt x="417" y="1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986965" y="1846805"/>
              <a:ext cx="202297" cy="204016"/>
            </a:xfrm>
            <a:custGeom>
              <a:avLst/>
              <a:gdLst/>
              <a:ahLst/>
              <a:cxnLst/>
              <a:rect l="l" t="t" r="r" b="b"/>
              <a:pathLst>
                <a:path w="2941" h="2966" extrusionOk="0">
                  <a:moveTo>
                    <a:pt x="810" y="786"/>
                  </a:moveTo>
                  <a:cubicBezTo>
                    <a:pt x="393" y="870"/>
                    <a:pt x="155" y="1156"/>
                    <a:pt x="72" y="1418"/>
                  </a:cubicBezTo>
                  <a:cubicBezTo>
                    <a:pt x="0" y="1691"/>
                    <a:pt x="60" y="2037"/>
                    <a:pt x="179" y="2287"/>
                  </a:cubicBezTo>
                  <a:cubicBezTo>
                    <a:pt x="322" y="2572"/>
                    <a:pt x="453" y="2775"/>
                    <a:pt x="1024" y="2846"/>
                  </a:cubicBezTo>
                  <a:cubicBezTo>
                    <a:pt x="1607" y="2918"/>
                    <a:pt x="1905" y="2965"/>
                    <a:pt x="2048" y="2846"/>
                  </a:cubicBezTo>
                  <a:cubicBezTo>
                    <a:pt x="2191" y="2739"/>
                    <a:pt x="2131" y="2561"/>
                    <a:pt x="2393" y="2299"/>
                  </a:cubicBezTo>
                  <a:cubicBezTo>
                    <a:pt x="2655" y="2037"/>
                    <a:pt x="2941" y="1251"/>
                    <a:pt x="2822" y="1096"/>
                  </a:cubicBezTo>
                  <a:cubicBezTo>
                    <a:pt x="2715" y="941"/>
                    <a:pt x="2369" y="834"/>
                    <a:pt x="2179" y="786"/>
                  </a:cubicBezTo>
                  <a:cubicBezTo>
                    <a:pt x="2048" y="751"/>
                    <a:pt x="1905" y="727"/>
                    <a:pt x="1905" y="727"/>
                  </a:cubicBezTo>
                  <a:cubicBezTo>
                    <a:pt x="1905" y="727"/>
                    <a:pt x="2060" y="608"/>
                    <a:pt x="2131" y="453"/>
                  </a:cubicBezTo>
                  <a:cubicBezTo>
                    <a:pt x="2191" y="322"/>
                    <a:pt x="2227" y="1"/>
                    <a:pt x="2096" y="1"/>
                  </a:cubicBezTo>
                  <a:cubicBezTo>
                    <a:pt x="1965" y="1"/>
                    <a:pt x="1607" y="417"/>
                    <a:pt x="1357" y="596"/>
                  </a:cubicBezTo>
                  <a:cubicBezTo>
                    <a:pt x="1107" y="763"/>
                    <a:pt x="976" y="751"/>
                    <a:pt x="810" y="78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82486" y="1914767"/>
              <a:ext cx="195005" cy="199133"/>
            </a:xfrm>
            <a:custGeom>
              <a:avLst/>
              <a:gdLst/>
              <a:ahLst/>
              <a:cxnLst/>
              <a:rect l="l" t="t" r="r" b="b"/>
              <a:pathLst>
                <a:path w="2835" h="2895" extrusionOk="0">
                  <a:moveTo>
                    <a:pt x="1572" y="930"/>
                  </a:moveTo>
                  <a:cubicBezTo>
                    <a:pt x="1263" y="1120"/>
                    <a:pt x="275" y="1049"/>
                    <a:pt x="132" y="1203"/>
                  </a:cubicBezTo>
                  <a:cubicBezTo>
                    <a:pt x="1" y="1370"/>
                    <a:pt x="96" y="1644"/>
                    <a:pt x="298" y="1858"/>
                  </a:cubicBezTo>
                  <a:cubicBezTo>
                    <a:pt x="489" y="2061"/>
                    <a:pt x="441" y="2358"/>
                    <a:pt x="620" y="2549"/>
                  </a:cubicBezTo>
                  <a:cubicBezTo>
                    <a:pt x="810" y="2751"/>
                    <a:pt x="1049" y="2870"/>
                    <a:pt x="1132" y="2882"/>
                  </a:cubicBezTo>
                  <a:cubicBezTo>
                    <a:pt x="1215" y="2894"/>
                    <a:pt x="1680" y="2846"/>
                    <a:pt x="1894" y="2763"/>
                  </a:cubicBezTo>
                  <a:cubicBezTo>
                    <a:pt x="2096" y="2668"/>
                    <a:pt x="2501" y="1977"/>
                    <a:pt x="2644" y="1775"/>
                  </a:cubicBezTo>
                  <a:cubicBezTo>
                    <a:pt x="2787" y="1561"/>
                    <a:pt x="2834" y="1144"/>
                    <a:pt x="2561" y="930"/>
                  </a:cubicBezTo>
                  <a:cubicBezTo>
                    <a:pt x="2299" y="703"/>
                    <a:pt x="1703" y="334"/>
                    <a:pt x="1584" y="310"/>
                  </a:cubicBezTo>
                  <a:cubicBezTo>
                    <a:pt x="1477" y="287"/>
                    <a:pt x="1453" y="406"/>
                    <a:pt x="1144" y="203"/>
                  </a:cubicBezTo>
                  <a:cubicBezTo>
                    <a:pt x="822" y="1"/>
                    <a:pt x="632" y="287"/>
                    <a:pt x="918" y="608"/>
                  </a:cubicBezTo>
                  <a:cubicBezTo>
                    <a:pt x="1168" y="882"/>
                    <a:pt x="1572" y="930"/>
                    <a:pt x="1572" y="93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27067" y="3502865"/>
              <a:ext cx="186820" cy="371026"/>
            </a:xfrm>
            <a:custGeom>
              <a:avLst/>
              <a:gdLst/>
              <a:ahLst/>
              <a:cxnLst/>
              <a:rect l="l" t="t" r="r" b="b"/>
              <a:pathLst>
                <a:path w="2716" h="5394" extrusionOk="0">
                  <a:moveTo>
                    <a:pt x="298" y="191"/>
                  </a:moveTo>
                  <a:cubicBezTo>
                    <a:pt x="0" y="631"/>
                    <a:pt x="96" y="988"/>
                    <a:pt x="167" y="2096"/>
                  </a:cubicBezTo>
                  <a:cubicBezTo>
                    <a:pt x="239" y="3203"/>
                    <a:pt x="191" y="4167"/>
                    <a:pt x="429" y="4513"/>
                  </a:cubicBezTo>
                  <a:cubicBezTo>
                    <a:pt x="667" y="4846"/>
                    <a:pt x="1394" y="5394"/>
                    <a:pt x="1917" y="5251"/>
                  </a:cubicBezTo>
                  <a:cubicBezTo>
                    <a:pt x="2453" y="5108"/>
                    <a:pt x="2715" y="4417"/>
                    <a:pt x="2644" y="4096"/>
                  </a:cubicBezTo>
                  <a:cubicBezTo>
                    <a:pt x="2572" y="3786"/>
                    <a:pt x="2036" y="2548"/>
                    <a:pt x="1989" y="1953"/>
                  </a:cubicBezTo>
                  <a:cubicBezTo>
                    <a:pt x="1941" y="1357"/>
                    <a:pt x="1691" y="0"/>
                    <a:pt x="1239" y="24"/>
                  </a:cubicBezTo>
                  <a:cubicBezTo>
                    <a:pt x="786" y="48"/>
                    <a:pt x="298" y="191"/>
                    <a:pt x="298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950921" y="3138360"/>
              <a:ext cx="227747" cy="432520"/>
            </a:xfrm>
            <a:custGeom>
              <a:avLst/>
              <a:gdLst/>
              <a:ahLst/>
              <a:cxnLst/>
              <a:rect l="l" t="t" r="r" b="b"/>
              <a:pathLst>
                <a:path w="3311" h="6288" extrusionOk="0">
                  <a:moveTo>
                    <a:pt x="3024" y="275"/>
                  </a:moveTo>
                  <a:cubicBezTo>
                    <a:pt x="3167" y="977"/>
                    <a:pt x="524" y="810"/>
                    <a:pt x="786" y="1"/>
                  </a:cubicBezTo>
                  <a:cubicBezTo>
                    <a:pt x="393" y="929"/>
                    <a:pt x="0" y="2311"/>
                    <a:pt x="1536" y="5882"/>
                  </a:cubicBezTo>
                  <a:cubicBezTo>
                    <a:pt x="1536" y="5882"/>
                    <a:pt x="1905" y="6287"/>
                    <a:pt x="2346" y="5847"/>
                  </a:cubicBezTo>
                  <a:cubicBezTo>
                    <a:pt x="2358" y="2275"/>
                    <a:pt x="3310" y="1882"/>
                    <a:pt x="3024" y="275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183487" y="3668299"/>
              <a:ext cx="254780" cy="407070"/>
            </a:xfrm>
            <a:custGeom>
              <a:avLst/>
              <a:gdLst/>
              <a:ahLst/>
              <a:cxnLst/>
              <a:rect l="l" t="t" r="r" b="b"/>
              <a:pathLst>
                <a:path w="3704" h="5918" extrusionOk="0">
                  <a:moveTo>
                    <a:pt x="1132" y="203"/>
                  </a:moveTo>
                  <a:cubicBezTo>
                    <a:pt x="870" y="393"/>
                    <a:pt x="1" y="1846"/>
                    <a:pt x="227" y="2346"/>
                  </a:cubicBezTo>
                  <a:cubicBezTo>
                    <a:pt x="453" y="2846"/>
                    <a:pt x="894" y="2989"/>
                    <a:pt x="846" y="3298"/>
                  </a:cubicBezTo>
                  <a:cubicBezTo>
                    <a:pt x="810" y="3596"/>
                    <a:pt x="405" y="3989"/>
                    <a:pt x="667" y="4739"/>
                  </a:cubicBezTo>
                  <a:cubicBezTo>
                    <a:pt x="929" y="5501"/>
                    <a:pt x="1632" y="5882"/>
                    <a:pt x="2310" y="5906"/>
                  </a:cubicBezTo>
                  <a:cubicBezTo>
                    <a:pt x="2989" y="5918"/>
                    <a:pt x="3465" y="5370"/>
                    <a:pt x="3584" y="5072"/>
                  </a:cubicBezTo>
                  <a:cubicBezTo>
                    <a:pt x="3703" y="4786"/>
                    <a:pt x="3703" y="4132"/>
                    <a:pt x="3287" y="3572"/>
                  </a:cubicBezTo>
                  <a:cubicBezTo>
                    <a:pt x="2858" y="3024"/>
                    <a:pt x="2382" y="1560"/>
                    <a:pt x="2287" y="845"/>
                  </a:cubicBezTo>
                  <a:cubicBezTo>
                    <a:pt x="2203" y="119"/>
                    <a:pt x="1417" y="0"/>
                    <a:pt x="1132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234252" y="3234181"/>
              <a:ext cx="231049" cy="502956"/>
            </a:xfrm>
            <a:custGeom>
              <a:avLst/>
              <a:gdLst/>
              <a:ahLst/>
              <a:cxnLst/>
              <a:rect l="l" t="t" r="r" b="b"/>
              <a:pathLst>
                <a:path w="3359" h="7312" extrusionOk="0">
                  <a:moveTo>
                    <a:pt x="3358" y="918"/>
                  </a:moveTo>
                  <a:cubicBezTo>
                    <a:pt x="3263" y="2180"/>
                    <a:pt x="429" y="882"/>
                    <a:pt x="1072" y="1"/>
                  </a:cubicBezTo>
                  <a:lnTo>
                    <a:pt x="1072" y="1"/>
                  </a:lnTo>
                  <a:cubicBezTo>
                    <a:pt x="965" y="156"/>
                    <a:pt x="846" y="346"/>
                    <a:pt x="715" y="572"/>
                  </a:cubicBezTo>
                  <a:cubicBezTo>
                    <a:pt x="1" y="1858"/>
                    <a:pt x="656" y="5573"/>
                    <a:pt x="501" y="6442"/>
                  </a:cubicBezTo>
                  <a:cubicBezTo>
                    <a:pt x="358" y="7311"/>
                    <a:pt x="1263" y="6835"/>
                    <a:pt x="1263" y="6835"/>
                  </a:cubicBezTo>
                  <a:cubicBezTo>
                    <a:pt x="2942" y="3513"/>
                    <a:pt x="3263" y="1965"/>
                    <a:pt x="3358" y="918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51" name="Google Shape;351;p36"/>
          <p:cNvSpPr/>
          <p:nvPr/>
        </p:nvSpPr>
        <p:spPr>
          <a:xfrm>
            <a:off x="8048181" y="3371005"/>
            <a:ext cx="191599" cy="445097"/>
          </a:xfrm>
          <a:custGeom>
            <a:avLst/>
            <a:gdLst/>
            <a:ahLst/>
            <a:cxnLst/>
            <a:rect l="l" t="t" r="r" b="b"/>
            <a:pathLst>
              <a:path w="2727" h="6335" extrusionOk="0">
                <a:moveTo>
                  <a:pt x="1215" y="1"/>
                </a:moveTo>
                <a:cubicBezTo>
                  <a:pt x="1072" y="144"/>
                  <a:pt x="691" y="608"/>
                  <a:pt x="667" y="941"/>
                </a:cubicBezTo>
                <a:cubicBezTo>
                  <a:pt x="631" y="1394"/>
                  <a:pt x="786" y="2287"/>
                  <a:pt x="715" y="2763"/>
                </a:cubicBezTo>
                <a:cubicBezTo>
                  <a:pt x="655" y="3180"/>
                  <a:pt x="322" y="3477"/>
                  <a:pt x="179" y="3846"/>
                </a:cubicBezTo>
                <a:cubicBezTo>
                  <a:pt x="72" y="4120"/>
                  <a:pt x="0" y="4989"/>
                  <a:pt x="298" y="5608"/>
                </a:cubicBezTo>
                <a:cubicBezTo>
                  <a:pt x="441" y="5918"/>
                  <a:pt x="762" y="6251"/>
                  <a:pt x="1072" y="6275"/>
                </a:cubicBezTo>
                <a:cubicBezTo>
                  <a:pt x="1643" y="6335"/>
                  <a:pt x="2167" y="5823"/>
                  <a:pt x="2429" y="5311"/>
                </a:cubicBezTo>
                <a:cubicBezTo>
                  <a:pt x="2596" y="5001"/>
                  <a:pt x="2727" y="3775"/>
                  <a:pt x="2429" y="2810"/>
                </a:cubicBezTo>
                <a:cubicBezTo>
                  <a:pt x="2251" y="2239"/>
                  <a:pt x="1596" y="775"/>
                  <a:pt x="1620" y="548"/>
                </a:cubicBezTo>
                <a:cubicBezTo>
                  <a:pt x="1655" y="310"/>
                  <a:pt x="1215" y="1"/>
                  <a:pt x="1215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8027244" y="2071041"/>
            <a:ext cx="519573" cy="1344355"/>
          </a:xfrm>
          <a:custGeom>
            <a:avLst/>
            <a:gdLst/>
            <a:ahLst/>
            <a:cxnLst/>
            <a:rect l="l" t="t" r="r" b="b"/>
            <a:pathLst>
              <a:path w="7395" h="19134" extrusionOk="0">
                <a:moveTo>
                  <a:pt x="3215" y="0"/>
                </a:moveTo>
                <a:cubicBezTo>
                  <a:pt x="3299" y="1596"/>
                  <a:pt x="7394" y="4191"/>
                  <a:pt x="3811" y="12061"/>
                </a:cubicBezTo>
                <a:cubicBezTo>
                  <a:pt x="3227" y="13347"/>
                  <a:pt x="5966" y="14407"/>
                  <a:pt x="1918" y="19050"/>
                </a:cubicBezTo>
                <a:cubicBezTo>
                  <a:pt x="1918" y="19050"/>
                  <a:pt x="1548" y="19134"/>
                  <a:pt x="1513" y="18503"/>
                </a:cubicBezTo>
                <a:cubicBezTo>
                  <a:pt x="1572" y="16276"/>
                  <a:pt x="703" y="15157"/>
                  <a:pt x="2049" y="12931"/>
                </a:cubicBezTo>
                <a:cubicBezTo>
                  <a:pt x="2846" y="11311"/>
                  <a:pt x="1" y="10109"/>
                  <a:pt x="703" y="1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8041504" y="2071038"/>
            <a:ext cx="409124" cy="686862"/>
          </a:xfrm>
          <a:custGeom>
            <a:avLst/>
            <a:gdLst/>
            <a:ahLst/>
            <a:cxnLst/>
            <a:rect l="l" t="t" r="r" b="b"/>
            <a:pathLst>
              <a:path w="5823" h="9776" extrusionOk="0">
                <a:moveTo>
                  <a:pt x="3012" y="0"/>
                </a:moveTo>
                <a:cubicBezTo>
                  <a:pt x="3120" y="1381"/>
                  <a:pt x="5822" y="3251"/>
                  <a:pt x="5072" y="7989"/>
                </a:cubicBezTo>
                <a:cubicBezTo>
                  <a:pt x="4882" y="9204"/>
                  <a:pt x="2131" y="9775"/>
                  <a:pt x="691" y="7739"/>
                </a:cubicBezTo>
                <a:cubicBezTo>
                  <a:pt x="0" y="5025"/>
                  <a:pt x="500" y="1072"/>
                  <a:pt x="500" y="1072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7703481" y="2665795"/>
            <a:ext cx="219914" cy="91900"/>
          </a:xfrm>
          <a:custGeom>
            <a:avLst/>
            <a:gdLst/>
            <a:ahLst/>
            <a:cxnLst/>
            <a:rect l="l" t="t" r="r" b="b"/>
            <a:pathLst>
              <a:path w="3130" h="1308" extrusionOk="0">
                <a:moveTo>
                  <a:pt x="2065" y="1"/>
                </a:moveTo>
                <a:cubicBezTo>
                  <a:pt x="2060" y="1"/>
                  <a:pt x="2054" y="1"/>
                  <a:pt x="2049" y="1"/>
                </a:cubicBezTo>
                <a:cubicBezTo>
                  <a:pt x="1061" y="1"/>
                  <a:pt x="1" y="667"/>
                  <a:pt x="72" y="1060"/>
                </a:cubicBezTo>
                <a:cubicBezTo>
                  <a:pt x="104" y="1241"/>
                  <a:pt x="698" y="1308"/>
                  <a:pt x="1321" y="1308"/>
                </a:cubicBezTo>
                <a:cubicBezTo>
                  <a:pt x="1887" y="1308"/>
                  <a:pt x="2476" y="1253"/>
                  <a:pt x="2692" y="1179"/>
                </a:cubicBezTo>
                <a:cubicBezTo>
                  <a:pt x="3130" y="1037"/>
                  <a:pt x="3026" y="1"/>
                  <a:pt x="2065" y="1"/>
                </a:cubicBezTo>
                <a:close/>
              </a:path>
            </a:pathLst>
          </a:custGeom>
          <a:solidFill>
            <a:srgbClr val="1E31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7567179" y="2122050"/>
            <a:ext cx="570581" cy="1622093"/>
          </a:xfrm>
          <a:custGeom>
            <a:avLst/>
            <a:gdLst/>
            <a:ahLst/>
            <a:cxnLst/>
            <a:rect l="l" t="t" r="r" b="b"/>
            <a:pathLst>
              <a:path w="8121" h="23087" extrusionOk="0">
                <a:moveTo>
                  <a:pt x="4334" y="1"/>
                </a:moveTo>
                <a:cubicBezTo>
                  <a:pt x="4084" y="1477"/>
                  <a:pt x="72" y="4513"/>
                  <a:pt x="3667" y="12526"/>
                </a:cubicBezTo>
                <a:cubicBezTo>
                  <a:pt x="4751" y="14967"/>
                  <a:pt x="0" y="16646"/>
                  <a:pt x="5203" y="23087"/>
                </a:cubicBezTo>
                <a:cubicBezTo>
                  <a:pt x="5203" y="23087"/>
                  <a:pt x="5418" y="22861"/>
                  <a:pt x="5763" y="23087"/>
                </a:cubicBezTo>
                <a:cubicBezTo>
                  <a:pt x="5870" y="21182"/>
                  <a:pt x="8120" y="18562"/>
                  <a:pt x="6025" y="13729"/>
                </a:cubicBezTo>
                <a:cubicBezTo>
                  <a:pt x="5644" y="12038"/>
                  <a:pt x="7513" y="9014"/>
                  <a:pt x="7739" y="3132"/>
                </a:cubicBezTo>
                <a:lnTo>
                  <a:pt x="7739" y="405"/>
                </a:ln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7665893" y="2122048"/>
            <a:ext cx="455144" cy="618288"/>
          </a:xfrm>
          <a:custGeom>
            <a:avLst/>
            <a:gdLst/>
            <a:ahLst/>
            <a:cxnLst/>
            <a:rect l="l" t="t" r="r" b="b"/>
            <a:pathLst>
              <a:path w="6478" h="8800" extrusionOk="0">
                <a:moveTo>
                  <a:pt x="6477" y="405"/>
                </a:moveTo>
                <a:lnTo>
                  <a:pt x="6477" y="3132"/>
                </a:lnTo>
                <a:cubicBezTo>
                  <a:pt x="6394" y="5192"/>
                  <a:pt x="5977" y="6894"/>
                  <a:pt x="5668" y="8323"/>
                </a:cubicBezTo>
                <a:cubicBezTo>
                  <a:pt x="5572" y="7954"/>
                  <a:pt x="2977" y="8002"/>
                  <a:pt x="1619" y="8323"/>
                </a:cubicBezTo>
                <a:cubicBezTo>
                  <a:pt x="595" y="8561"/>
                  <a:pt x="607" y="8799"/>
                  <a:pt x="607" y="8799"/>
                </a:cubicBezTo>
                <a:cubicBezTo>
                  <a:pt x="0" y="4049"/>
                  <a:pt x="2596" y="1287"/>
                  <a:pt x="2929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8255660" y="1332391"/>
            <a:ext cx="406595" cy="809817"/>
          </a:xfrm>
          <a:custGeom>
            <a:avLst/>
            <a:gdLst/>
            <a:ahLst/>
            <a:cxnLst/>
            <a:rect l="l" t="t" r="r" b="b"/>
            <a:pathLst>
              <a:path w="5787" h="11526" extrusionOk="0">
                <a:moveTo>
                  <a:pt x="714" y="0"/>
                </a:moveTo>
                <a:cubicBezTo>
                  <a:pt x="4655" y="857"/>
                  <a:pt x="5787" y="6203"/>
                  <a:pt x="5322" y="8465"/>
                </a:cubicBezTo>
                <a:cubicBezTo>
                  <a:pt x="4846" y="10716"/>
                  <a:pt x="1643" y="11525"/>
                  <a:pt x="1643" y="11525"/>
                </a:cubicBezTo>
                <a:cubicBezTo>
                  <a:pt x="1643" y="11525"/>
                  <a:pt x="0" y="11502"/>
                  <a:pt x="1203" y="10513"/>
                </a:cubicBezTo>
                <a:cubicBezTo>
                  <a:pt x="1953" y="9906"/>
                  <a:pt x="1774" y="9525"/>
                  <a:pt x="2667" y="8323"/>
                </a:cubicBezTo>
                <a:cubicBezTo>
                  <a:pt x="3131" y="7692"/>
                  <a:pt x="1203" y="5048"/>
                  <a:pt x="1203" y="504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7499375" y="1417684"/>
            <a:ext cx="292844" cy="790566"/>
          </a:xfrm>
          <a:custGeom>
            <a:avLst/>
            <a:gdLst/>
            <a:ahLst/>
            <a:cxnLst/>
            <a:rect l="l" t="t" r="r" b="b"/>
            <a:pathLst>
              <a:path w="4168" h="11252" extrusionOk="0">
                <a:moveTo>
                  <a:pt x="3418" y="1"/>
                </a:moveTo>
                <a:cubicBezTo>
                  <a:pt x="179" y="2560"/>
                  <a:pt x="1096" y="5727"/>
                  <a:pt x="941" y="7001"/>
                </a:cubicBezTo>
                <a:cubicBezTo>
                  <a:pt x="775" y="8275"/>
                  <a:pt x="1" y="8835"/>
                  <a:pt x="489" y="11097"/>
                </a:cubicBezTo>
                <a:cubicBezTo>
                  <a:pt x="489" y="11097"/>
                  <a:pt x="1203" y="11252"/>
                  <a:pt x="1763" y="10026"/>
                </a:cubicBezTo>
                <a:cubicBezTo>
                  <a:pt x="2096" y="9299"/>
                  <a:pt x="3025" y="9002"/>
                  <a:pt x="2977" y="7668"/>
                </a:cubicBezTo>
                <a:cubicBezTo>
                  <a:pt x="2930" y="6370"/>
                  <a:pt x="4168" y="4501"/>
                  <a:pt x="4168" y="4501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7707700" y="1291356"/>
            <a:ext cx="737871" cy="940360"/>
          </a:xfrm>
          <a:custGeom>
            <a:avLst/>
            <a:gdLst/>
            <a:ahLst/>
            <a:cxnLst/>
            <a:rect l="l" t="t" r="r" b="b"/>
            <a:pathLst>
              <a:path w="10502" h="13384" extrusionOk="0">
                <a:moveTo>
                  <a:pt x="4263" y="370"/>
                </a:moveTo>
                <a:cubicBezTo>
                  <a:pt x="2036" y="703"/>
                  <a:pt x="893" y="1382"/>
                  <a:pt x="441" y="1799"/>
                </a:cubicBezTo>
                <a:cubicBezTo>
                  <a:pt x="0" y="2203"/>
                  <a:pt x="453" y="5192"/>
                  <a:pt x="1477" y="7168"/>
                </a:cubicBezTo>
                <a:cubicBezTo>
                  <a:pt x="2679" y="9502"/>
                  <a:pt x="2334" y="11824"/>
                  <a:pt x="2334" y="11824"/>
                </a:cubicBezTo>
                <a:cubicBezTo>
                  <a:pt x="2334" y="11824"/>
                  <a:pt x="5430" y="13383"/>
                  <a:pt x="7763" y="11097"/>
                </a:cubicBezTo>
                <a:cubicBezTo>
                  <a:pt x="7763" y="11097"/>
                  <a:pt x="7799" y="9573"/>
                  <a:pt x="8513" y="7740"/>
                </a:cubicBezTo>
                <a:cubicBezTo>
                  <a:pt x="9228" y="5894"/>
                  <a:pt x="10502" y="3061"/>
                  <a:pt x="8513" y="584"/>
                </a:cubicBezTo>
                <a:cubicBezTo>
                  <a:pt x="8513" y="584"/>
                  <a:pt x="6811" y="1"/>
                  <a:pt x="4263" y="37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7899297" y="1208591"/>
            <a:ext cx="201646" cy="256027"/>
          </a:xfrm>
          <a:custGeom>
            <a:avLst/>
            <a:gdLst/>
            <a:ahLst/>
            <a:cxnLst/>
            <a:rect l="l" t="t" r="r" b="b"/>
            <a:pathLst>
              <a:path w="2870" h="3644" extrusionOk="0">
                <a:moveTo>
                  <a:pt x="214" y="298"/>
                </a:moveTo>
                <a:cubicBezTo>
                  <a:pt x="405" y="1976"/>
                  <a:pt x="0" y="2846"/>
                  <a:pt x="0" y="2846"/>
                </a:cubicBezTo>
                <a:cubicBezTo>
                  <a:pt x="0" y="2846"/>
                  <a:pt x="202" y="3643"/>
                  <a:pt x="1238" y="3500"/>
                </a:cubicBezTo>
                <a:cubicBezTo>
                  <a:pt x="2274" y="3358"/>
                  <a:pt x="2869" y="2512"/>
                  <a:pt x="2869" y="2512"/>
                </a:cubicBezTo>
                <a:cubicBezTo>
                  <a:pt x="2869" y="2512"/>
                  <a:pt x="2465" y="1929"/>
                  <a:pt x="2465" y="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7872529" y="1010313"/>
            <a:ext cx="225886" cy="198344"/>
          </a:xfrm>
          <a:custGeom>
            <a:avLst/>
            <a:gdLst/>
            <a:ahLst/>
            <a:cxnLst/>
            <a:rect l="l" t="t" r="r" b="b"/>
            <a:pathLst>
              <a:path w="3215" h="2823" extrusionOk="0">
                <a:moveTo>
                  <a:pt x="250" y="2167"/>
                </a:moveTo>
                <a:cubicBezTo>
                  <a:pt x="0" y="1274"/>
                  <a:pt x="95" y="643"/>
                  <a:pt x="738" y="310"/>
                </a:cubicBezTo>
                <a:cubicBezTo>
                  <a:pt x="1369" y="0"/>
                  <a:pt x="2203" y="24"/>
                  <a:pt x="2369" y="715"/>
                </a:cubicBezTo>
                <a:cubicBezTo>
                  <a:pt x="2572" y="655"/>
                  <a:pt x="3215" y="810"/>
                  <a:pt x="3048" y="2024"/>
                </a:cubicBezTo>
                <a:cubicBezTo>
                  <a:pt x="3048" y="2024"/>
                  <a:pt x="2762" y="2620"/>
                  <a:pt x="1607" y="2727"/>
                </a:cubicBezTo>
                <a:cubicBezTo>
                  <a:pt x="679" y="2822"/>
                  <a:pt x="250" y="2167"/>
                  <a:pt x="250" y="2167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7870844" y="1158352"/>
            <a:ext cx="56911" cy="76232"/>
          </a:xfrm>
          <a:custGeom>
            <a:avLst/>
            <a:gdLst/>
            <a:ahLst/>
            <a:cxnLst/>
            <a:rect l="l" t="t" r="r" b="b"/>
            <a:pathLst>
              <a:path w="810" h="1085" extrusionOk="0">
                <a:moveTo>
                  <a:pt x="691" y="405"/>
                </a:moveTo>
                <a:cubicBezTo>
                  <a:pt x="810" y="667"/>
                  <a:pt x="774" y="941"/>
                  <a:pt x="619" y="1013"/>
                </a:cubicBezTo>
                <a:cubicBezTo>
                  <a:pt x="465" y="1084"/>
                  <a:pt x="238" y="929"/>
                  <a:pt x="119" y="679"/>
                </a:cubicBezTo>
                <a:cubicBezTo>
                  <a:pt x="0" y="417"/>
                  <a:pt x="24" y="144"/>
                  <a:pt x="179" y="72"/>
                </a:cubicBezTo>
                <a:cubicBezTo>
                  <a:pt x="345" y="1"/>
                  <a:pt x="560" y="155"/>
                  <a:pt x="691" y="40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8054013" y="1149991"/>
            <a:ext cx="51079" cy="76232"/>
          </a:xfrm>
          <a:custGeom>
            <a:avLst/>
            <a:gdLst/>
            <a:ahLst/>
            <a:cxnLst/>
            <a:rect l="l" t="t" r="r" b="b"/>
            <a:pathLst>
              <a:path w="727" h="1085" extrusionOk="0">
                <a:moveTo>
                  <a:pt x="679" y="608"/>
                </a:moveTo>
                <a:cubicBezTo>
                  <a:pt x="620" y="882"/>
                  <a:pt x="441" y="1084"/>
                  <a:pt x="263" y="1048"/>
                </a:cubicBezTo>
                <a:cubicBezTo>
                  <a:pt x="96" y="1013"/>
                  <a:pt x="1" y="763"/>
                  <a:pt x="60" y="477"/>
                </a:cubicBezTo>
                <a:cubicBezTo>
                  <a:pt x="120" y="203"/>
                  <a:pt x="298" y="1"/>
                  <a:pt x="465" y="36"/>
                </a:cubicBezTo>
                <a:cubicBezTo>
                  <a:pt x="644" y="72"/>
                  <a:pt x="727" y="322"/>
                  <a:pt x="679" y="60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884194" y="1034556"/>
            <a:ext cx="195815" cy="275279"/>
          </a:xfrm>
          <a:custGeom>
            <a:avLst/>
            <a:gdLst/>
            <a:ahLst/>
            <a:cxnLst/>
            <a:rect l="l" t="t" r="r" b="b"/>
            <a:pathLst>
              <a:path w="2787" h="3918" extrusionOk="0">
                <a:moveTo>
                  <a:pt x="1465" y="786"/>
                </a:moveTo>
                <a:cubicBezTo>
                  <a:pt x="1072" y="786"/>
                  <a:pt x="882" y="346"/>
                  <a:pt x="441" y="655"/>
                </a:cubicBezTo>
                <a:cubicBezTo>
                  <a:pt x="1" y="965"/>
                  <a:pt x="215" y="2822"/>
                  <a:pt x="894" y="3406"/>
                </a:cubicBezTo>
                <a:cubicBezTo>
                  <a:pt x="1501" y="3918"/>
                  <a:pt x="2120" y="3549"/>
                  <a:pt x="2346" y="3179"/>
                </a:cubicBezTo>
                <a:cubicBezTo>
                  <a:pt x="2549" y="2858"/>
                  <a:pt x="2787" y="2144"/>
                  <a:pt x="2632" y="1275"/>
                </a:cubicBezTo>
                <a:cubicBezTo>
                  <a:pt x="2418" y="1"/>
                  <a:pt x="1894" y="786"/>
                  <a:pt x="1465" y="786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7516943" y="2100340"/>
            <a:ext cx="141433" cy="184081"/>
          </a:xfrm>
          <a:custGeom>
            <a:avLst/>
            <a:gdLst/>
            <a:ahLst/>
            <a:cxnLst/>
            <a:rect l="l" t="t" r="r" b="b"/>
            <a:pathLst>
              <a:path w="2013" h="2620" extrusionOk="0">
                <a:moveTo>
                  <a:pt x="132" y="703"/>
                </a:moveTo>
                <a:cubicBezTo>
                  <a:pt x="144" y="131"/>
                  <a:pt x="560" y="72"/>
                  <a:pt x="846" y="36"/>
                </a:cubicBezTo>
                <a:cubicBezTo>
                  <a:pt x="1132" y="0"/>
                  <a:pt x="1287" y="250"/>
                  <a:pt x="1584" y="310"/>
                </a:cubicBezTo>
                <a:cubicBezTo>
                  <a:pt x="1882" y="369"/>
                  <a:pt x="1989" y="643"/>
                  <a:pt x="1858" y="1262"/>
                </a:cubicBezTo>
                <a:cubicBezTo>
                  <a:pt x="1751" y="1774"/>
                  <a:pt x="2013" y="1917"/>
                  <a:pt x="1787" y="2262"/>
                </a:cubicBezTo>
                <a:cubicBezTo>
                  <a:pt x="1561" y="2608"/>
                  <a:pt x="560" y="2619"/>
                  <a:pt x="203" y="2036"/>
                </a:cubicBezTo>
                <a:cubicBezTo>
                  <a:pt x="1" y="1703"/>
                  <a:pt x="108" y="1310"/>
                  <a:pt x="132" y="703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680085" y="1305618"/>
            <a:ext cx="768012" cy="928626"/>
          </a:xfrm>
          <a:custGeom>
            <a:avLst/>
            <a:gdLst/>
            <a:ahLst/>
            <a:cxnLst/>
            <a:rect l="l" t="t" r="r" b="b"/>
            <a:pathLst>
              <a:path w="10931" h="13217" extrusionOk="0">
                <a:moveTo>
                  <a:pt x="6156" y="48"/>
                </a:moveTo>
                <a:cubicBezTo>
                  <a:pt x="6323" y="167"/>
                  <a:pt x="6299" y="726"/>
                  <a:pt x="5989" y="1131"/>
                </a:cubicBezTo>
                <a:cubicBezTo>
                  <a:pt x="5989" y="1131"/>
                  <a:pt x="5394" y="1977"/>
                  <a:pt x="4358" y="2119"/>
                </a:cubicBezTo>
                <a:cubicBezTo>
                  <a:pt x="3322" y="2262"/>
                  <a:pt x="3120" y="1477"/>
                  <a:pt x="3120" y="1477"/>
                </a:cubicBezTo>
                <a:cubicBezTo>
                  <a:pt x="2953" y="1012"/>
                  <a:pt x="3120" y="560"/>
                  <a:pt x="3215" y="464"/>
                </a:cubicBezTo>
                <a:cubicBezTo>
                  <a:pt x="3215" y="464"/>
                  <a:pt x="1822" y="667"/>
                  <a:pt x="846" y="1596"/>
                </a:cubicBezTo>
                <a:cubicBezTo>
                  <a:pt x="846" y="1596"/>
                  <a:pt x="1" y="2405"/>
                  <a:pt x="1596" y="6489"/>
                </a:cubicBezTo>
                <a:cubicBezTo>
                  <a:pt x="1596" y="6489"/>
                  <a:pt x="2906" y="9108"/>
                  <a:pt x="2727" y="11621"/>
                </a:cubicBezTo>
                <a:cubicBezTo>
                  <a:pt x="2727" y="11621"/>
                  <a:pt x="5823" y="13216"/>
                  <a:pt x="8156" y="10894"/>
                </a:cubicBezTo>
                <a:cubicBezTo>
                  <a:pt x="8156" y="10894"/>
                  <a:pt x="8180" y="10073"/>
                  <a:pt x="9037" y="7537"/>
                </a:cubicBezTo>
                <a:cubicBezTo>
                  <a:pt x="9907" y="5001"/>
                  <a:pt x="10931" y="3155"/>
                  <a:pt x="8906" y="381"/>
                </a:cubicBezTo>
                <a:cubicBezTo>
                  <a:pt x="8906" y="381"/>
                  <a:pt x="7775" y="0"/>
                  <a:pt x="6156" y="48"/>
                </a:cubicBezTo>
                <a:close/>
              </a:path>
            </a:pathLst>
          </a:custGeom>
          <a:solidFill>
            <a:srgbClr val="CAE7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8160245" y="2040053"/>
            <a:ext cx="235160" cy="202560"/>
          </a:xfrm>
          <a:custGeom>
            <a:avLst/>
            <a:gdLst/>
            <a:ahLst/>
            <a:cxnLst/>
            <a:rect l="l" t="t" r="r" b="b"/>
            <a:pathLst>
              <a:path w="3347" h="2883" extrusionOk="0">
                <a:moveTo>
                  <a:pt x="2632" y="2215"/>
                </a:moveTo>
                <a:cubicBezTo>
                  <a:pt x="3108" y="1787"/>
                  <a:pt x="3346" y="1596"/>
                  <a:pt x="3311" y="1465"/>
                </a:cubicBezTo>
                <a:cubicBezTo>
                  <a:pt x="3275" y="1334"/>
                  <a:pt x="2882" y="394"/>
                  <a:pt x="2430" y="310"/>
                </a:cubicBezTo>
                <a:cubicBezTo>
                  <a:pt x="1977" y="227"/>
                  <a:pt x="1191" y="168"/>
                  <a:pt x="882" y="84"/>
                </a:cubicBezTo>
                <a:cubicBezTo>
                  <a:pt x="584" y="1"/>
                  <a:pt x="441" y="215"/>
                  <a:pt x="227" y="298"/>
                </a:cubicBezTo>
                <a:cubicBezTo>
                  <a:pt x="1" y="370"/>
                  <a:pt x="310" y="679"/>
                  <a:pt x="656" y="691"/>
                </a:cubicBezTo>
                <a:cubicBezTo>
                  <a:pt x="656" y="691"/>
                  <a:pt x="334" y="1001"/>
                  <a:pt x="370" y="1227"/>
                </a:cubicBezTo>
                <a:cubicBezTo>
                  <a:pt x="429" y="1608"/>
                  <a:pt x="953" y="1596"/>
                  <a:pt x="1060" y="1775"/>
                </a:cubicBezTo>
                <a:cubicBezTo>
                  <a:pt x="1251" y="2096"/>
                  <a:pt x="1906" y="2882"/>
                  <a:pt x="2632" y="2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7784634" y="3720689"/>
            <a:ext cx="290385" cy="412496"/>
          </a:xfrm>
          <a:custGeom>
            <a:avLst/>
            <a:gdLst/>
            <a:ahLst/>
            <a:cxnLst/>
            <a:rect l="l" t="t" r="r" b="b"/>
            <a:pathLst>
              <a:path w="4133" h="5871" extrusionOk="0">
                <a:moveTo>
                  <a:pt x="2108" y="334"/>
                </a:moveTo>
                <a:cubicBezTo>
                  <a:pt x="2049" y="1203"/>
                  <a:pt x="227" y="3858"/>
                  <a:pt x="72" y="4489"/>
                </a:cubicBezTo>
                <a:cubicBezTo>
                  <a:pt x="72" y="4489"/>
                  <a:pt x="1" y="5037"/>
                  <a:pt x="370" y="5346"/>
                </a:cubicBezTo>
                <a:cubicBezTo>
                  <a:pt x="989" y="5870"/>
                  <a:pt x="3549" y="5715"/>
                  <a:pt x="3906" y="5227"/>
                </a:cubicBezTo>
                <a:cubicBezTo>
                  <a:pt x="3906" y="5227"/>
                  <a:pt x="4132" y="4882"/>
                  <a:pt x="4049" y="4358"/>
                </a:cubicBezTo>
                <a:cubicBezTo>
                  <a:pt x="4025" y="4144"/>
                  <a:pt x="3632" y="3275"/>
                  <a:pt x="3656" y="3191"/>
                </a:cubicBezTo>
                <a:cubicBezTo>
                  <a:pt x="3680" y="3096"/>
                  <a:pt x="3954" y="2870"/>
                  <a:pt x="3906" y="2536"/>
                </a:cubicBezTo>
                <a:cubicBezTo>
                  <a:pt x="3847" y="2203"/>
                  <a:pt x="3775" y="1822"/>
                  <a:pt x="3656" y="1643"/>
                </a:cubicBezTo>
                <a:cubicBezTo>
                  <a:pt x="3597" y="1548"/>
                  <a:pt x="2918" y="584"/>
                  <a:pt x="2668" y="334"/>
                </a:cubicBezTo>
                <a:cubicBezTo>
                  <a:pt x="2334" y="0"/>
                  <a:pt x="2108" y="334"/>
                  <a:pt x="2108" y="334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0EB61-E1DC-48AD-B5D2-0616282A20B9}"/>
              </a:ext>
            </a:extLst>
          </p:cNvPr>
          <p:cNvSpPr txBox="1"/>
          <p:nvPr/>
        </p:nvSpPr>
        <p:spPr>
          <a:xfrm>
            <a:off x="2331952" y="4083063"/>
            <a:ext cx="646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Montserrat Black" panose="020B0604020202020204" charset="0"/>
              </a:rPr>
              <a:t>Fundamente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Montserrat Black" panose="020B0604020202020204" charset="0"/>
              </a:rPr>
              <a:t> de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Montserrat Black" panose="020B0604020202020204" charset="0"/>
              </a:rPr>
              <a:t>Inginerie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Montserrat Black" panose="020B0604020202020204" charset="0"/>
              </a:rPr>
              <a:t> Software</a:t>
            </a:r>
            <a:endParaRPr lang="ro-RO" sz="1800" dirty="0">
              <a:solidFill>
                <a:schemeClr val="accent3">
                  <a:lumMod val="75000"/>
                </a:schemeClr>
              </a:solidFill>
              <a:latin typeface="Montserrat Black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>
            <a:spLocks noGrp="1"/>
          </p:cNvSpPr>
          <p:nvPr>
            <p:ph type="title"/>
          </p:nvPr>
        </p:nvSpPr>
        <p:spPr>
          <a:xfrm>
            <a:off x="501496" y="2488514"/>
            <a:ext cx="5156148" cy="9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4400" dirty="0" err="1"/>
              <a:t>Arhitectura</a:t>
            </a:r>
            <a:r>
              <a:rPr lang="en-GB" sz="4400" dirty="0"/>
              <a:t> Model-View-</a:t>
            </a:r>
            <a:br>
              <a:rPr lang="en-GB" sz="4400" dirty="0"/>
            </a:br>
            <a:r>
              <a:rPr lang="en-GB" sz="4400" dirty="0"/>
              <a:t>Controller</a:t>
            </a:r>
            <a:endParaRPr sz="4400" dirty="0"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5763603" y="952512"/>
            <a:ext cx="1112957" cy="2852847"/>
            <a:chOff x="5763600" y="952509"/>
            <a:chExt cx="1112957" cy="2852847"/>
          </a:xfrm>
        </p:grpSpPr>
        <p:sp>
          <p:nvSpPr>
            <p:cNvPr id="410" name="Google Shape;410;p39"/>
            <p:cNvSpPr/>
            <p:nvPr/>
          </p:nvSpPr>
          <p:spPr>
            <a:xfrm>
              <a:off x="6166660" y="3407921"/>
              <a:ext cx="199106" cy="293955"/>
            </a:xfrm>
            <a:custGeom>
              <a:avLst/>
              <a:gdLst/>
              <a:ahLst/>
              <a:cxnLst/>
              <a:rect l="l" t="t" r="r" b="b"/>
              <a:pathLst>
                <a:path w="3323" h="4906" extrusionOk="0">
                  <a:moveTo>
                    <a:pt x="1584" y="560"/>
                  </a:moveTo>
                  <a:cubicBezTo>
                    <a:pt x="1298" y="679"/>
                    <a:pt x="989" y="1108"/>
                    <a:pt x="1025" y="1358"/>
                  </a:cubicBezTo>
                  <a:cubicBezTo>
                    <a:pt x="1060" y="1620"/>
                    <a:pt x="965" y="1858"/>
                    <a:pt x="834" y="1894"/>
                  </a:cubicBezTo>
                  <a:cubicBezTo>
                    <a:pt x="703" y="1941"/>
                    <a:pt x="144" y="2656"/>
                    <a:pt x="72" y="3001"/>
                  </a:cubicBezTo>
                  <a:cubicBezTo>
                    <a:pt x="1" y="3334"/>
                    <a:pt x="286" y="4311"/>
                    <a:pt x="763" y="4323"/>
                  </a:cubicBezTo>
                  <a:cubicBezTo>
                    <a:pt x="1239" y="4334"/>
                    <a:pt x="1656" y="4192"/>
                    <a:pt x="2453" y="4549"/>
                  </a:cubicBezTo>
                  <a:cubicBezTo>
                    <a:pt x="3251" y="4906"/>
                    <a:pt x="3323" y="2108"/>
                    <a:pt x="2680" y="1060"/>
                  </a:cubicBezTo>
                  <a:cubicBezTo>
                    <a:pt x="2025" y="1"/>
                    <a:pt x="1584" y="560"/>
                    <a:pt x="1584" y="56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91764" y="2449148"/>
              <a:ext cx="250455" cy="1018777"/>
            </a:xfrm>
            <a:custGeom>
              <a:avLst/>
              <a:gdLst/>
              <a:ahLst/>
              <a:cxnLst/>
              <a:rect l="l" t="t" r="r" b="b"/>
              <a:pathLst>
                <a:path w="4180" h="17003" extrusionOk="0">
                  <a:moveTo>
                    <a:pt x="774" y="4061"/>
                  </a:moveTo>
                  <a:cubicBezTo>
                    <a:pt x="1286" y="6204"/>
                    <a:pt x="1441" y="7347"/>
                    <a:pt x="1358" y="7716"/>
                  </a:cubicBezTo>
                  <a:cubicBezTo>
                    <a:pt x="1275" y="8073"/>
                    <a:pt x="1" y="9514"/>
                    <a:pt x="596" y="11121"/>
                  </a:cubicBezTo>
                  <a:cubicBezTo>
                    <a:pt x="1191" y="12740"/>
                    <a:pt x="2668" y="17003"/>
                    <a:pt x="2668" y="17003"/>
                  </a:cubicBezTo>
                  <a:lnTo>
                    <a:pt x="3406" y="16979"/>
                  </a:lnTo>
                  <a:cubicBezTo>
                    <a:pt x="3406" y="16979"/>
                    <a:pt x="4061" y="13907"/>
                    <a:pt x="3918" y="11574"/>
                  </a:cubicBezTo>
                  <a:cubicBezTo>
                    <a:pt x="3775" y="9228"/>
                    <a:pt x="3263" y="8014"/>
                    <a:pt x="3310" y="7323"/>
                  </a:cubicBezTo>
                  <a:cubicBezTo>
                    <a:pt x="3370" y="6632"/>
                    <a:pt x="4180" y="5358"/>
                    <a:pt x="4168" y="2680"/>
                  </a:cubicBezTo>
                  <a:cubicBezTo>
                    <a:pt x="4156" y="1"/>
                    <a:pt x="774" y="4061"/>
                    <a:pt x="774" y="406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019744" y="2243696"/>
              <a:ext cx="370290" cy="541534"/>
            </a:xfrm>
            <a:custGeom>
              <a:avLst/>
              <a:gdLst/>
              <a:ahLst/>
              <a:cxnLst/>
              <a:rect l="l" t="t" r="r" b="b"/>
              <a:pathLst>
                <a:path w="6180" h="9038" extrusionOk="0">
                  <a:moveTo>
                    <a:pt x="476" y="525"/>
                  </a:moveTo>
                  <a:cubicBezTo>
                    <a:pt x="226" y="2072"/>
                    <a:pt x="0" y="3227"/>
                    <a:pt x="1334" y="7359"/>
                  </a:cubicBezTo>
                  <a:cubicBezTo>
                    <a:pt x="1334" y="7359"/>
                    <a:pt x="1607" y="7692"/>
                    <a:pt x="2000" y="8371"/>
                  </a:cubicBezTo>
                  <a:cubicBezTo>
                    <a:pt x="2405" y="9037"/>
                    <a:pt x="3953" y="8526"/>
                    <a:pt x="5072" y="7132"/>
                  </a:cubicBezTo>
                  <a:cubicBezTo>
                    <a:pt x="6179" y="5751"/>
                    <a:pt x="5751" y="2501"/>
                    <a:pt x="5751" y="2501"/>
                  </a:cubicBezTo>
                  <a:lnTo>
                    <a:pt x="2965" y="1"/>
                  </a:ln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276547" y="2638122"/>
              <a:ext cx="332482" cy="135893"/>
            </a:xfrm>
            <a:custGeom>
              <a:avLst/>
              <a:gdLst/>
              <a:ahLst/>
              <a:cxnLst/>
              <a:rect l="l" t="t" r="r" b="b"/>
              <a:pathLst>
                <a:path w="5549" h="2268" extrusionOk="0">
                  <a:moveTo>
                    <a:pt x="2570" y="1"/>
                  </a:moveTo>
                  <a:cubicBezTo>
                    <a:pt x="1360" y="1"/>
                    <a:pt x="12" y="654"/>
                    <a:pt x="12" y="1061"/>
                  </a:cubicBezTo>
                  <a:cubicBezTo>
                    <a:pt x="0" y="1657"/>
                    <a:pt x="2108" y="1383"/>
                    <a:pt x="3084" y="1859"/>
                  </a:cubicBezTo>
                  <a:cubicBezTo>
                    <a:pt x="3635" y="2131"/>
                    <a:pt x="4353" y="2267"/>
                    <a:pt x="4870" y="2267"/>
                  </a:cubicBezTo>
                  <a:cubicBezTo>
                    <a:pt x="5257" y="2267"/>
                    <a:pt x="5532" y="2191"/>
                    <a:pt x="5537" y="2038"/>
                  </a:cubicBezTo>
                  <a:cubicBezTo>
                    <a:pt x="5549" y="1681"/>
                    <a:pt x="4144" y="133"/>
                    <a:pt x="2858" y="14"/>
                  </a:cubicBezTo>
                  <a:cubicBezTo>
                    <a:pt x="2763" y="5"/>
                    <a:pt x="2667" y="1"/>
                    <a:pt x="2570" y="1"/>
                  </a:cubicBezTo>
                  <a:close/>
                </a:path>
              </a:pathLst>
            </a:custGeom>
            <a:solidFill>
              <a:srgbClr val="1E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262287" y="2583958"/>
              <a:ext cx="355311" cy="784080"/>
            </a:xfrm>
            <a:custGeom>
              <a:avLst/>
              <a:gdLst/>
              <a:ahLst/>
              <a:cxnLst/>
              <a:rect l="l" t="t" r="r" b="b"/>
              <a:pathLst>
                <a:path w="5930" h="13086" extrusionOk="0">
                  <a:moveTo>
                    <a:pt x="1286" y="858"/>
                  </a:moveTo>
                  <a:cubicBezTo>
                    <a:pt x="1096" y="2835"/>
                    <a:pt x="1727" y="4954"/>
                    <a:pt x="1631" y="5371"/>
                  </a:cubicBezTo>
                  <a:cubicBezTo>
                    <a:pt x="1524" y="5775"/>
                    <a:pt x="0" y="6252"/>
                    <a:pt x="143" y="7978"/>
                  </a:cubicBezTo>
                  <a:cubicBezTo>
                    <a:pt x="274" y="9705"/>
                    <a:pt x="1822" y="11193"/>
                    <a:pt x="1084" y="12955"/>
                  </a:cubicBezTo>
                  <a:cubicBezTo>
                    <a:pt x="1084" y="12955"/>
                    <a:pt x="1655" y="12598"/>
                    <a:pt x="2060" y="13086"/>
                  </a:cubicBezTo>
                  <a:cubicBezTo>
                    <a:pt x="2060" y="13086"/>
                    <a:pt x="3691" y="9288"/>
                    <a:pt x="3679" y="6645"/>
                  </a:cubicBezTo>
                  <a:cubicBezTo>
                    <a:pt x="3667" y="4513"/>
                    <a:pt x="4834" y="4442"/>
                    <a:pt x="5489" y="1823"/>
                  </a:cubicBezTo>
                  <a:cubicBezTo>
                    <a:pt x="5929" y="1"/>
                    <a:pt x="1286" y="858"/>
                    <a:pt x="1286" y="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210159" y="2160952"/>
              <a:ext cx="446685" cy="599295"/>
            </a:xfrm>
            <a:custGeom>
              <a:avLst/>
              <a:gdLst/>
              <a:ahLst/>
              <a:cxnLst/>
              <a:rect l="l" t="t" r="r" b="b"/>
              <a:pathLst>
                <a:path w="7455" h="10002" extrusionOk="0">
                  <a:moveTo>
                    <a:pt x="72" y="1691"/>
                  </a:moveTo>
                  <a:cubicBezTo>
                    <a:pt x="1" y="2918"/>
                    <a:pt x="727" y="4144"/>
                    <a:pt x="1501" y="4882"/>
                  </a:cubicBezTo>
                  <a:cubicBezTo>
                    <a:pt x="2263" y="5608"/>
                    <a:pt x="2049" y="6859"/>
                    <a:pt x="1585" y="7644"/>
                  </a:cubicBezTo>
                  <a:cubicBezTo>
                    <a:pt x="1108" y="8442"/>
                    <a:pt x="1120" y="9025"/>
                    <a:pt x="1120" y="9025"/>
                  </a:cubicBezTo>
                  <a:cubicBezTo>
                    <a:pt x="1120" y="9025"/>
                    <a:pt x="1204" y="8656"/>
                    <a:pt x="2728" y="8704"/>
                  </a:cubicBezTo>
                  <a:cubicBezTo>
                    <a:pt x="4454" y="8764"/>
                    <a:pt x="6668" y="9716"/>
                    <a:pt x="6645" y="10002"/>
                  </a:cubicBezTo>
                  <a:cubicBezTo>
                    <a:pt x="6645" y="10002"/>
                    <a:pt x="6895" y="8633"/>
                    <a:pt x="6752" y="7882"/>
                  </a:cubicBezTo>
                  <a:cubicBezTo>
                    <a:pt x="6597" y="7120"/>
                    <a:pt x="7454" y="6049"/>
                    <a:pt x="7240" y="4715"/>
                  </a:cubicBezTo>
                  <a:cubicBezTo>
                    <a:pt x="7014" y="3382"/>
                    <a:pt x="6764" y="2346"/>
                    <a:pt x="6454" y="1536"/>
                  </a:cubicBezTo>
                  <a:cubicBezTo>
                    <a:pt x="6157" y="727"/>
                    <a:pt x="2001" y="1"/>
                    <a:pt x="72" y="16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231609" y="3338718"/>
              <a:ext cx="246141" cy="466637"/>
            </a:xfrm>
            <a:custGeom>
              <a:avLst/>
              <a:gdLst/>
              <a:ahLst/>
              <a:cxnLst/>
              <a:rect l="l" t="t" r="r" b="b"/>
              <a:pathLst>
                <a:path w="4108" h="7788" extrusionOk="0">
                  <a:moveTo>
                    <a:pt x="3227" y="2049"/>
                  </a:moveTo>
                  <a:cubicBezTo>
                    <a:pt x="3179" y="1465"/>
                    <a:pt x="2977" y="346"/>
                    <a:pt x="2370" y="203"/>
                  </a:cubicBezTo>
                  <a:cubicBezTo>
                    <a:pt x="1536" y="1"/>
                    <a:pt x="1369" y="608"/>
                    <a:pt x="703" y="941"/>
                  </a:cubicBezTo>
                  <a:cubicBezTo>
                    <a:pt x="0" y="1287"/>
                    <a:pt x="214" y="2501"/>
                    <a:pt x="643" y="3311"/>
                  </a:cubicBezTo>
                  <a:cubicBezTo>
                    <a:pt x="1084" y="4108"/>
                    <a:pt x="1072" y="3930"/>
                    <a:pt x="1048" y="4906"/>
                  </a:cubicBezTo>
                  <a:cubicBezTo>
                    <a:pt x="1024" y="5882"/>
                    <a:pt x="1191" y="6442"/>
                    <a:pt x="1858" y="7121"/>
                  </a:cubicBezTo>
                  <a:cubicBezTo>
                    <a:pt x="2524" y="7787"/>
                    <a:pt x="3501" y="7549"/>
                    <a:pt x="3798" y="7061"/>
                  </a:cubicBezTo>
                  <a:cubicBezTo>
                    <a:pt x="4108" y="6561"/>
                    <a:pt x="3941" y="5180"/>
                    <a:pt x="3822" y="4585"/>
                  </a:cubicBezTo>
                  <a:cubicBezTo>
                    <a:pt x="3715" y="3977"/>
                    <a:pt x="3286" y="2882"/>
                    <a:pt x="3227" y="204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510521" y="1776472"/>
              <a:ext cx="366036" cy="293955"/>
            </a:xfrm>
            <a:custGeom>
              <a:avLst/>
              <a:gdLst/>
              <a:ahLst/>
              <a:cxnLst/>
              <a:rect l="l" t="t" r="r" b="b"/>
              <a:pathLst>
                <a:path w="6109" h="4906" extrusionOk="0">
                  <a:moveTo>
                    <a:pt x="5442" y="0"/>
                  </a:moveTo>
                  <a:cubicBezTo>
                    <a:pt x="6108" y="2560"/>
                    <a:pt x="5846" y="3024"/>
                    <a:pt x="5442" y="3370"/>
                  </a:cubicBezTo>
                  <a:cubicBezTo>
                    <a:pt x="5037" y="3715"/>
                    <a:pt x="2906" y="4905"/>
                    <a:pt x="239" y="3870"/>
                  </a:cubicBezTo>
                  <a:cubicBezTo>
                    <a:pt x="239" y="3870"/>
                    <a:pt x="1" y="2834"/>
                    <a:pt x="2013" y="1750"/>
                  </a:cubicBezTo>
                  <a:cubicBezTo>
                    <a:pt x="2013" y="1750"/>
                    <a:pt x="1989" y="1536"/>
                    <a:pt x="1810" y="1012"/>
                  </a:cubicBezTo>
                  <a:cubicBezTo>
                    <a:pt x="1655" y="524"/>
                    <a:pt x="5442" y="0"/>
                    <a:pt x="54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567622" y="1419074"/>
              <a:ext cx="268970" cy="455193"/>
            </a:xfrm>
            <a:custGeom>
              <a:avLst/>
              <a:gdLst/>
              <a:ahLst/>
              <a:cxnLst/>
              <a:rect l="l" t="t" r="r" b="b"/>
              <a:pathLst>
                <a:path w="4489" h="7597" extrusionOk="0">
                  <a:moveTo>
                    <a:pt x="1036" y="0"/>
                  </a:moveTo>
                  <a:cubicBezTo>
                    <a:pt x="2846" y="1250"/>
                    <a:pt x="3679" y="3262"/>
                    <a:pt x="4489" y="5965"/>
                  </a:cubicBezTo>
                  <a:cubicBezTo>
                    <a:pt x="4489" y="5965"/>
                    <a:pt x="2441" y="7596"/>
                    <a:pt x="857" y="6977"/>
                  </a:cubicBezTo>
                  <a:cubicBezTo>
                    <a:pt x="857" y="6977"/>
                    <a:pt x="369" y="5536"/>
                    <a:pt x="191" y="4917"/>
                  </a:cubicBezTo>
                  <a:cubicBezTo>
                    <a:pt x="0" y="4298"/>
                    <a:pt x="1036" y="0"/>
                    <a:pt x="103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763600" y="1598103"/>
              <a:ext cx="269749" cy="803314"/>
            </a:xfrm>
            <a:custGeom>
              <a:avLst/>
              <a:gdLst/>
              <a:ahLst/>
              <a:cxnLst/>
              <a:rect l="l" t="t" r="r" b="b"/>
              <a:pathLst>
                <a:path w="4502" h="13407" extrusionOk="0">
                  <a:moveTo>
                    <a:pt x="3608" y="3239"/>
                  </a:moveTo>
                  <a:cubicBezTo>
                    <a:pt x="3025" y="3763"/>
                    <a:pt x="2846" y="3811"/>
                    <a:pt x="2834" y="3941"/>
                  </a:cubicBezTo>
                  <a:cubicBezTo>
                    <a:pt x="2822" y="4061"/>
                    <a:pt x="3180" y="5287"/>
                    <a:pt x="2894" y="6085"/>
                  </a:cubicBezTo>
                  <a:cubicBezTo>
                    <a:pt x="2608" y="6882"/>
                    <a:pt x="2203" y="9014"/>
                    <a:pt x="2251" y="10073"/>
                  </a:cubicBezTo>
                  <a:cubicBezTo>
                    <a:pt x="2251" y="10073"/>
                    <a:pt x="2727" y="9966"/>
                    <a:pt x="3096" y="10049"/>
                  </a:cubicBezTo>
                  <a:cubicBezTo>
                    <a:pt x="3477" y="10133"/>
                    <a:pt x="3584" y="10669"/>
                    <a:pt x="3644" y="11133"/>
                  </a:cubicBezTo>
                  <a:cubicBezTo>
                    <a:pt x="3704" y="11597"/>
                    <a:pt x="3763" y="11609"/>
                    <a:pt x="4073" y="11609"/>
                  </a:cubicBezTo>
                  <a:cubicBezTo>
                    <a:pt x="4382" y="11621"/>
                    <a:pt x="4501" y="11919"/>
                    <a:pt x="4287" y="12335"/>
                  </a:cubicBezTo>
                  <a:cubicBezTo>
                    <a:pt x="4061" y="12740"/>
                    <a:pt x="4227" y="13074"/>
                    <a:pt x="3882" y="13240"/>
                  </a:cubicBezTo>
                  <a:cubicBezTo>
                    <a:pt x="3525" y="13407"/>
                    <a:pt x="2418" y="12419"/>
                    <a:pt x="1882" y="11669"/>
                  </a:cubicBezTo>
                  <a:cubicBezTo>
                    <a:pt x="1346" y="10907"/>
                    <a:pt x="513" y="8478"/>
                    <a:pt x="251" y="7120"/>
                  </a:cubicBezTo>
                  <a:cubicBezTo>
                    <a:pt x="1" y="5763"/>
                    <a:pt x="13" y="3203"/>
                    <a:pt x="822" y="1608"/>
                  </a:cubicBezTo>
                  <a:cubicBezTo>
                    <a:pt x="1644" y="1"/>
                    <a:pt x="3465" y="1286"/>
                    <a:pt x="3620" y="1655"/>
                  </a:cubicBezTo>
                  <a:cubicBezTo>
                    <a:pt x="3930" y="2358"/>
                    <a:pt x="3608" y="3239"/>
                    <a:pt x="3608" y="323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812852" y="1383364"/>
              <a:ext cx="298209" cy="408877"/>
            </a:xfrm>
            <a:custGeom>
              <a:avLst/>
              <a:gdLst/>
              <a:ahLst/>
              <a:cxnLst/>
              <a:rect l="l" t="t" r="r" b="b"/>
              <a:pathLst>
                <a:path w="4977" h="6824" extrusionOk="0">
                  <a:moveTo>
                    <a:pt x="3346" y="525"/>
                  </a:moveTo>
                  <a:cubicBezTo>
                    <a:pt x="1893" y="1299"/>
                    <a:pt x="762" y="3227"/>
                    <a:pt x="0" y="5192"/>
                  </a:cubicBezTo>
                  <a:cubicBezTo>
                    <a:pt x="0" y="5192"/>
                    <a:pt x="1107" y="4454"/>
                    <a:pt x="2084" y="5204"/>
                  </a:cubicBezTo>
                  <a:cubicBezTo>
                    <a:pt x="3072" y="5942"/>
                    <a:pt x="2786" y="6823"/>
                    <a:pt x="2786" y="6823"/>
                  </a:cubicBezTo>
                  <a:cubicBezTo>
                    <a:pt x="2786" y="6823"/>
                    <a:pt x="2917" y="6692"/>
                    <a:pt x="3655" y="5799"/>
                  </a:cubicBezTo>
                  <a:cubicBezTo>
                    <a:pt x="4382" y="4906"/>
                    <a:pt x="4977" y="4120"/>
                    <a:pt x="4941" y="2775"/>
                  </a:cubicBezTo>
                  <a:cubicBezTo>
                    <a:pt x="4894" y="1429"/>
                    <a:pt x="4334" y="1"/>
                    <a:pt x="3346" y="525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18727" y="1072341"/>
              <a:ext cx="232660" cy="298269"/>
            </a:xfrm>
            <a:custGeom>
              <a:avLst/>
              <a:gdLst/>
              <a:ahLst/>
              <a:cxnLst/>
              <a:rect l="l" t="t" r="r" b="b"/>
              <a:pathLst>
                <a:path w="3883" h="4978" extrusionOk="0">
                  <a:moveTo>
                    <a:pt x="513" y="346"/>
                  </a:moveTo>
                  <a:cubicBezTo>
                    <a:pt x="227" y="1"/>
                    <a:pt x="1" y="203"/>
                    <a:pt x="48" y="477"/>
                  </a:cubicBezTo>
                  <a:cubicBezTo>
                    <a:pt x="96" y="751"/>
                    <a:pt x="168" y="1727"/>
                    <a:pt x="596" y="1608"/>
                  </a:cubicBezTo>
                  <a:cubicBezTo>
                    <a:pt x="596" y="1608"/>
                    <a:pt x="406" y="4454"/>
                    <a:pt x="168" y="4596"/>
                  </a:cubicBezTo>
                  <a:cubicBezTo>
                    <a:pt x="168" y="4596"/>
                    <a:pt x="632" y="4680"/>
                    <a:pt x="1394" y="4823"/>
                  </a:cubicBezTo>
                  <a:cubicBezTo>
                    <a:pt x="2144" y="4977"/>
                    <a:pt x="3287" y="4954"/>
                    <a:pt x="3537" y="4537"/>
                  </a:cubicBezTo>
                  <a:cubicBezTo>
                    <a:pt x="3537" y="4537"/>
                    <a:pt x="3073" y="4061"/>
                    <a:pt x="3073" y="3120"/>
                  </a:cubicBezTo>
                  <a:cubicBezTo>
                    <a:pt x="3085" y="2179"/>
                    <a:pt x="3096" y="1632"/>
                    <a:pt x="3192" y="1691"/>
                  </a:cubicBezTo>
                  <a:cubicBezTo>
                    <a:pt x="3299" y="1763"/>
                    <a:pt x="3466" y="1668"/>
                    <a:pt x="3585" y="1322"/>
                  </a:cubicBezTo>
                  <a:cubicBezTo>
                    <a:pt x="3692" y="989"/>
                    <a:pt x="3882" y="394"/>
                    <a:pt x="3382" y="667"/>
                  </a:cubicBezTo>
                  <a:cubicBezTo>
                    <a:pt x="2894" y="941"/>
                    <a:pt x="513" y="346"/>
                    <a:pt x="513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218727" y="952509"/>
              <a:ext cx="222653" cy="260461"/>
            </a:xfrm>
            <a:custGeom>
              <a:avLst/>
              <a:gdLst/>
              <a:ahLst/>
              <a:cxnLst/>
              <a:rect l="l" t="t" r="r" b="b"/>
              <a:pathLst>
                <a:path w="3716" h="4347" extrusionOk="0">
                  <a:moveTo>
                    <a:pt x="2227" y="143"/>
                  </a:moveTo>
                  <a:cubicBezTo>
                    <a:pt x="1108" y="0"/>
                    <a:pt x="1" y="1155"/>
                    <a:pt x="358" y="1763"/>
                  </a:cubicBezTo>
                  <a:cubicBezTo>
                    <a:pt x="382" y="1822"/>
                    <a:pt x="394" y="1882"/>
                    <a:pt x="406" y="1941"/>
                  </a:cubicBezTo>
                  <a:cubicBezTo>
                    <a:pt x="418" y="2203"/>
                    <a:pt x="465" y="2858"/>
                    <a:pt x="501" y="3096"/>
                  </a:cubicBezTo>
                  <a:cubicBezTo>
                    <a:pt x="632" y="3965"/>
                    <a:pt x="1561" y="4346"/>
                    <a:pt x="1930" y="4334"/>
                  </a:cubicBezTo>
                  <a:cubicBezTo>
                    <a:pt x="2323" y="4322"/>
                    <a:pt x="2799" y="4227"/>
                    <a:pt x="3192" y="3525"/>
                  </a:cubicBezTo>
                  <a:cubicBezTo>
                    <a:pt x="3394" y="3156"/>
                    <a:pt x="3525" y="2382"/>
                    <a:pt x="3537" y="2048"/>
                  </a:cubicBezTo>
                  <a:cubicBezTo>
                    <a:pt x="3537" y="1953"/>
                    <a:pt x="3561" y="1846"/>
                    <a:pt x="3620" y="1763"/>
                  </a:cubicBezTo>
                  <a:cubicBezTo>
                    <a:pt x="3668" y="1679"/>
                    <a:pt x="3716" y="1548"/>
                    <a:pt x="3680" y="1382"/>
                  </a:cubicBezTo>
                  <a:cubicBezTo>
                    <a:pt x="3608" y="1001"/>
                    <a:pt x="3192" y="262"/>
                    <a:pt x="2227" y="14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13273" y="1339146"/>
              <a:ext cx="728477" cy="1006674"/>
            </a:xfrm>
            <a:custGeom>
              <a:avLst/>
              <a:gdLst/>
              <a:ahLst/>
              <a:cxnLst/>
              <a:rect l="l" t="t" r="r" b="b"/>
              <a:pathLst>
                <a:path w="12158" h="16801" extrusionOk="0">
                  <a:moveTo>
                    <a:pt x="1" y="1263"/>
                  </a:moveTo>
                  <a:cubicBezTo>
                    <a:pt x="1382" y="513"/>
                    <a:pt x="2465" y="215"/>
                    <a:pt x="3597" y="143"/>
                  </a:cubicBezTo>
                  <a:cubicBezTo>
                    <a:pt x="4728" y="72"/>
                    <a:pt x="5275" y="584"/>
                    <a:pt x="6121" y="334"/>
                  </a:cubicBezTo>
                  <a:cubicBezTo>
                    <a:pt x="6966" y="84"/>
                    <a:pt x="7014" y="1"/>
                    <a:pt x="7454" y="108"/>
                  </a:cubicBezTo>
                  <a:cubicBezTo>
                    <a:pt x="7895" y="203"/>
                    <a:pt x="9788" y="1013"/>
                    <a:pt x="10288" y="1334"/>
                  </a:cubicBezTo>
                  <a:cubicBezTo>
                    <a:pt x="10288" y="1334"/>
                    <a:pt x="12157" y="2429"/>
                    <a:pt x="10443" y="6454"/>
                  </a:cubicBezTo>
                  <a:cubicBezTo>
                    <a:pt x="8728" y="10478"/>
                    <a:pt x="9204" y="13086"/>
                    <a:pt x="9204" y="13086"/>
                  </a:cubicBezTo>
                  <a:cubicBezTo>
                    <a:pt x="9204" y="13086"/>
                    <a:pt x="10216" y="15181"/>
                    <a:pt x="9752" y="15252"/>
                  </a:cubicBezTo>
                  <a:cubicBezTo>
                    <a:pt x="9752" y="15252"/>
                    <a:pt x="8942" y="14467"/>
                    <a:pt x="6752" y="15002"/>
                  </a:cubicBezTo>
                  <a:cubicBezTo>
                    <a:pt x="4561" y="15550"/>
                    <a:pt x="4109" y="16491"/>
                    <a:pt x="2715" y="16645"/>
                  </a:cubicBezTo>
                  <a:cubicBezTo>
                    <a:pt x="1322" y="16800"/>
                    <a:pt x="691" y="16062"/>
                    <a:pt x="596" y="15622"/>
                  </a:cubicBezTo>
                  <a:cubicBezTo>
                    <a:pt x="489" y="15169"/>
                    <a:pt x="989" y="14967"/>
                    <a:pt x="1120" y="13621"/>
                  </a:cubicBezTo>
                  <a:cubicBezTo>
                    <a:pt x="1239" y="12276"/>
                    <a:pt x="1263" y="9395"/>
                    <a:pt x="310" y="6537"/>
                  </a:cubicBezTo>
                  <a:cubicBezTo>
                    <a:pt x="310" y="6537"/>
                    <a:pt x="1430" y="5394"/>
                    <a:pt x="1239" y="3072"/>
                  </a:cubicBezTo>
                  <a:cubicBezTo>
                    <a:pt x="1037" y="763"/>
                    <a:pt x="1" y="1263"/>
                    <a:pt x="1" y="1263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819604" y="3629432"/>
            <a:ext cx="807404" cy="948001"/>
            <a:chOff x="10627128" y="-3391870"/>
            <a:chExt cx="807404" cy="948001"/>
          </a:xfrm>
        </p:grpSpPr>
        <p:sp>
          <p:nvSpPr>
            <p:cNvPr id="425" name="Google Shape;425;p39"/>
            <p:cNvSpPr/>
            <p:nvPr/>
          </p:nvSpPr>
          <p:spPr>
            <a:xfrm rot="9442196" flipH="1">
              <a:off x="10741666" y="-3238822"/>
              <a:ext cx="578329" cy="71106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 rot="9442196" flipH="1">
              <a:off x="11069636" y="-3367328"/>
              <a:ext cx="163727" cy="18071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27" name="Google Shape;427;p39"/>
          <p:cNvSpPr/>
          <p:nvPr/>
        </p:nvSpPr>
        <p:spPr>
          <a:xfrm rot="-2700000">
            <a:off x="4015887" y="14687"/>
            <a:ext cx="623889" cy="767078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28" name="Google Shape;428;p39"/>
          <p:cNvGrpSpPr/>
          <p:nvPr/>
        </p:nvGrpSpPr>
        <p:grpSpPr>
          <a:xfrm>
            <a:off x="7163178" y="1056102"/>
            <a:ext cx="1041025" cy="3521325"/>
            <a:chOff x="7163175" y="1056099"/>
            <a:chExt cx="1041025" cy="3521325"/>
          </a:xfrm>
        </p:grpSpPr>
        <p:sp>
          <p:nvSpPr>
            <p:cNvPr id="429" name="Google Shape;429;p39"/>
            <p:cNvSpPr/>
            <p:nvPr/>
          </p:nvSpPr>
          <p:spPr>
            <a:xfrm>
              <a:off x="7701469" y="2781118"/>
              <a:ext cx="450203" cy="1607655"/>
            </a:xfrm>
            <a:custGeom>
              <a:avLst/>
              <a:gdLst/>
              <a:ahLst/>
              <a:cxnLst/>
              <a:rect l="l" t="t" r="r" b="b"/>
              <a:pathLst>
                <a:path w="6025" h="21515" extrusionOk="0">
                  <a:moveTo>
                    <a:pt x="786" y="3263"/>
                  </a:moveTo>
                  <a:cubicBezTo>
                    <a:pt x="941" y="8430"/>
                    <a:pt x="953" y="9132"/>
                    <a:pt x="1298" y="10585"/>
                  </a:cubicBezTo>
                  <a:cubicBezTo>
                    <a:pt x="1643" y="12026"/>
                    <a:pt x="1572" y="11716"/>
                    <a:pt x="786" y="13514"/>
                  </a:cubicBezTo>
                  <a:cubicBezTo>
                    <a:pt x="0" y="15300"/>
                    <a:pt x="1881" y="18217"/>
                    <a:pt x="2036" y="20801"/>
                  </a:cubicBezTo>
                  <a:cubicBezTo>
                    <a:pt x="2036" y="20801"/>
                    <a:pt x="2143" y="21515"/>
                    <a:pt x="2596" y="20932"/>
                  </a:cubicBezTo>
                  <a:cubicBezTo>
                    <a:pt x="3048" y="20336"/>
                    <a:pt x="3358" y="17574"/>
                    <a:pt x="4024" y="15931"/>
                  </a:cubicBezTo>
                  <a:cubicBezTo>
                    <a:pt x="4691" y="14288"/>
                    <a:pt x="3632" y="11954"/>
                    <a:pt x="3513" y="10895"/>
                  </a:cubicBezTo>
                  <a:cubicBezTo>
                    <a:pt x="3393" y="9835"/>
                    <a:pt x="6025" y="5394"/>
                    <a:pt x="5144" y="2691"/>
                  </a:cubicBezTo>
                  <a:cubicBezTo>
                    <a:pt x="4263" y="0"/>
                    <a:pt x="786" y="3263"/>
                    <a:pt x="786" y="3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546646" y="2636980"/>
              <a:ext cx="573047" cy="606821"/>
            </a:xfrm>
            <a:custGeom>
              <a:avLst/>
              <a:gdLst/>
              <a:ahLst/>
              <a:cxnLst/>
              <a:rect l="l" t="t" r="r" b="b"/>
              <a:pathLst>
                <a:path w="7669" h="8121" extrusionOk="0">
                  <a:moveTo>
                    <a:pt x="2370" y="6680"/>
                  </a:moveTo>
                  <a:cubicBezTo>
                    <a:pt x="3251" y="7537"/>
                    <a:pt x="3763" y="8121"/>
                    <a:pt x="5144" y="7549"/>
                  </a:cubicBezTo>
                  <a:cubicBezTo>
                    <a:pt x="6525" y="6990"/>
                    <a:pt x="7513" y="5692"/>
                    <a:pt x="7668" y="5358"/>
                  </a:cubicBezTo>
                  <a:cubicBezTo>
                    <a:pt x="7668" y="5358"/>
                    <a:pt x="7109" y="1977"/>
                    <a:pt x="6954" y="1513"/>
                  </a:cubicBezTo>
                  <a:cubicBezTo>
                    <a:pt x="6787" y="1048"/>
                    <a:pt x="6763" y="977"/>
                    <a:pt x="6763" y="977"/>
                  </a:cubicBezTo>
                  <a:cubicBezTo>
                    <a:pt x="6763" y="977"/>
                    <a:pt x="4418" y="1"/>
                    <a:pt x="2203" y="1334"/>
                  </a:cubicBezTo>
                  <a:cubicBezTo>
                    <a:pt x="0" y="2668"/>
                    <a:pt x="2370" y="6680"/>
                    <a:pt x="2370" y="668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797561" y="4327328"/>
              <a:ext cx="229548" cy="250096"/>
            </a:xfrm>
            <a:custGeom>
              <a:avLst/>
              <a:gdLst/>
              <a:ahLst/>
              <a:cxnLst/>
              <a:rect l="l" t="t" r="r" b="b"/>
              <a:pathLst>
                <a:path w="3072" h="3347" extrusionOk="0">
                  <a:moveTo>
                    <a:pt x="214" y="500"/>
                  </a:moveTo>
                  <a:cubicBezTo>
                    <a:pt x="274" y="250"/>
                    <a:pt x="536" y="0"/>
                    <a:pt x="750" y="108"/>
                  </a:cubicBezTo>
                  <a:cubicBezTo>
                    <a:pt x="964" y="215"/>
                    <a:pt x="1191" y="262"/>
                    <a:pt x="1310" y="227"/>
                  </a:cubicBezTo>
                  <a:cubicBezTo>
                    <a:pt x="1429" y="203"/>
                    <a:pt x="1584" y="179"/>
                    <a:pt x="1679" y="227"/>
                  </a:cubicBezTo>
                  <a:cubicBezTo>
                    <a:pt x="1774" y="262"/>
                    <a:pt x="2215" y="191"/>
                    <a:pt x="2322" y="286"/>
                  </a:cubicBezTo>
                  <a:cubicBezTo>
                    <a:pt x="2429" y="381"/>
                    <a:pt x="2703" y="834"/>
                    <a:pt x="2798" y="1001"/>
                  </a:cubicBezTo>
                  <a:cubicBezTo>
                    <a:pt x="2905" y="1167"/>
                    <a:pt x="3072" y="1727"/>
                    <a:pt x="3000" y="1941"/>
                  </a:cubicBezTo>
                  <a:cubicBezTo>
                    <a:pt x="2929" y="2144"/>
                    <a:pt x="2405" y="2191"/>
                    <a:pt x="2262" y="2429"/>
                  </a:cubicBezTo>
                  <a:cubicBezTo>
                    <a:pt x="2119" y="2655"/>
                    <a:pt x="2274" y="2989"/>
                    <a:pt x="1310" y="3167"/>
                  </a:cubicBezTo>
                  <a:cubicBezTo>
                    <a:pt x="345" y="3346"/>
                    <a:pt x="24" y="2786"/>
                    <a:pt x="12" y="2727"/>
                  </a:cubicBezTo>
                  <a:cubicBezTo>
                    <a:pt x="0" y="2655"/>
                    <a:pt x="60" y="1953"/>
                    <a:pt x="143" y="1834"/>
                  </a:cubicBezTo>
                  <a:cubicBezTo>
                    <a:pt x="226" y="1703"/>
                    <a:pt x="214" y="500"/>
                    <a:pt x="214" y="50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422982" y="3053328"/>
              <a:ext cx="313237" cy="727797"/>
            </a:xfrm>
            <a:custGeom>
              <a:avLst/>
              <a:gdLst/>
              <a:ahLst/>
              <a:cxnLst/>
              <a:rect l="l" t="t" r="r" b="b"/>
              <a:pathLst>
                <a:path w="4192" h="9740" extrusionOk="0">
                  <a:moveTo>
                    <a:pt x="1" y="382"/>
                  </a:moveTo>
                  <a:cubicBezTo>
                    <a:pt x="572" y="1989"/>
                    <a:pt x="989" y="5656"/>
                    <a:pt x="1322" y="6978"/>
                  </a:cubicBezTo>
                  <a:cubicBezTo>
                    <a:pt x="1655" y="8311"/>
                    <a:pt x="1703" y="9192"/>
                    <a:pt x="2513" y="9442"/>
                  </a:cubicBezTo>
                  <a:cubicBezTo>
                    <a:pt x="3477" y="9740"/>
                    <a:pt x="4192" y="7918"/>
                    <a:pt x="4144" y="6180"/>
                  </a:cubicBezTo>
                  <a:cubicBezTo>
                    <a:pt x="4096" y="4668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454141" y="3192160"/>
              <a:ext cx="298068" cy="582761"/>
            </a:xfrm>
            <a:custGeom>
              <a:avLst/>
              <a:gdLst/>
              <a:ahLst/>
              <a:cxnLst/>
              <a:rect l="l" t="t" r="r" b="b"/>
              <a:pathLst>
                <a:path w="3989" h="7799" extrusionOk="0">
                  <a:moveTo>
                    <a:pt x="2227" y="131"/>
                  </a:moveTo>
                  <a:cubicBezTo>
                    <a:pt x="2203" y="1274"/>
                    <a:pt x="1762" y="2393"/>
                    <a:pt x="881" y="3751"/>
                  </a:cubicBezTo>
                  <a:cubicBezTo>
                    <a:pt x="0" y="5120"/>
                    <a:pt x="1298" y="6025"/>
                    <a:pt x="1643" y="6489"/>
                  </a:cubicBezTo>
                  <a:cubicBezTo>
                    <a:pt x="1977" y="6941"/>
                    <a:pt x="2251" y="7799"/>
                    <a:pt x="2751" y="7453"/>
                  </a:cubicBezTo>
                  <a:cubicBezTo>
                    <a:pt x="3274" y="7084"/>
                    <a:pt x="3989" y="6298"/>
                    <a:pt x="3929" y="5715"/>
                  </a:cubicBezTo>
                  <a:cubicBezTo>
                    <a:pt x="3870" y="5120"/>
                    <a:pt x="2989" y="3024"/>
                    <a:pt x="3155" y="1512"/>
                  </a:cubicBezTo>
                  <a:cubicBezTo>
                    <a:pt x="3322" y="0"/>
                    <a:pt x="2227" y="131"/>
                    <a:pt x="2227" y="13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348260" y="2717081"/>
              <a:ext cx="375481" cy="486668"/>
            </a:xfrm>
            <a:custGeom>
              <a:avLst/>
              <a:gdLst/>
              <a:ahLst/>
              <a:cxnLst/>
              <a:rect l="l" t="t" r="r" b="b"/>
              <a:pathLst>
                <a:path w="5025" h="6513" extrusionOk="0">
                  <a:moveTo>
                    <a:pt x="1358" y="0"/>
                  </a:moveTo>
                  <a:cubicBezTo>
                    <a:pt x="334" y="1381"/>
                    <a:pt x="0" y="3643"/>
                    <a:pt x="167" y="5072"/>
                  </a:cubicBezTo>
                  <a:cubicBezTo>
                    <a:pt x="167" y="5072"/>
                    <a:pt x="298" y="5239"/>
                    <a:pt x="917" y="5322"/>
                  </a:cubicBezTo>
                  <a:cubicBezTo>
                    <a:pt x="1548" y="5394"/>
                    <a:pt x="2322" y="6513"/>
                    <a:pt x="5025" y="5608"/>
                  </a:cubicBezTo>
                  <a:cubicBezTo>
                    <a:pt x="5025" y="5608"/>
                    <a:pt x="4322" y="1893"/>
                    <a:pt x="4858" y="262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592898" y="2960823"/>
              <a:ext cx="287457" cy="431522"/>
            </a:xfrm>
            <a:custGeom>
              <a:avLst/>
              <a:gdLst/>
              <a:ahLst/>
              <a:cxnLst/>
              <a:rect l="l" t="t" r="r" b="b"/>
              <a:pathLst>
                <a:path w="3847" h="5775" extrusionOk="0">
                  <a:moveTo>
                    <a:pt x="2239" y="5263"/>
                  </a:moveTo>
                  <a:cubicBezTo>
                    <a:pt x="1667" y="5775"/>
                    <a:pt x="1" y="4834"/>
                    <a:pt x="1" y="3060"/>
                  </a:cubicBezTo>
                  <a:cubicBezTo>
                    <a:pt x="1" y="2656"/>
                    <a:pt x="513" y="1894"/>
                    <a:pt x="358" y="1453"/>
                  </a:cubicBezTo>
                  <a:cubicBezTo>
                    <a:pt x="191" y="1024"/>
                    <a:pt x="191" y="143"/>
                    <a:pt x="1275" y="72"/>
                  </a:cubicBezTo>
                  <a:cubicBezTo>
                    <a:pt x="2358" y="0"/>
                    <a:pt x="2787" y="620"/>
                    <a:pt x="2715" y="1048"/>
                  </a:cubicBezTo>
                  <a:cubicBezTo>
                    <a:pt x="2644" y="1477"/>
                    <a:pt x="2501" y="1917"/>
                    <a:pt x="2727" y="2346"/>
                  </a:cubicBezTo>
                  <a:cubicBezTo>
                    <a:pt x="2953" y="2775"/>
                    <a:pt x="3846" y="3834"/>
                    <a:pt x="2239" y="526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818856" y="1230424"/>
              <a:ext cx="104163" cy="243894"/>
            </a:xfrm>
            <a:custGeom>
              <a:avLst/>
              <a:gdLst/>
              <a:ahLst/>
              <a:cxnLst/>
              <a:rect l="l" t="t" r="r" b="b"/>
              <a:pathLst>
                <a:path w="1394" h="3264" extrusionOk="0">
                  <a:moveTo>
                    <a:pt x="846" y="3192"/>
                  </a:moveTo>
                  <a:cubicBezTo>
                    <a:pt x="1394" y="2989"/>
                    <a:pt x="1370" y="1394"/>
                    <a:pt x="1263" y="703"/>
                  </a:cubicBezTo>
                  <a:cubicBezTo>
                    <a:pt x="1156" y="1"/>
                    <a:pt x="1" y="1834"/>
                    <a:pt x="298" y="2692"/>
                  </a:cubicBezTo>
                  <a:cubicBezTo>
                    <a:pt x="501" y="3263"/>
                    <a:pt x="846" y="3192"/>
                    <a:pt x="846" y="319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664108" y="1261583"/>
              <a:ext cx="280284" cy="499146"/>
            </a:xfrm>
            <a:custGeom>
              <a:avLst/>
              <a:gdLst/>
              <a:ahLst/>
              <a:cxnLst/>
              <a:rect l="l" t="t" r="r" b="b"/>
              <a:pathLst>
                <a:path w="3751" h="6680" extrusionOk="0">
                  <a:moveTo>
                    <a:pt x="3322" y="941"/>
                  </a:moveTo>
                  <a:cubicBezTo>
                    <a:pt x="3667" y="691"/>
                    <a:pt x="3751" y="1108"/>
                    <a:pt x="3643" y="1525"/>
                  </a:cubicBezTo>
                  <a:cubicBezTo>
                    <a:pt x="3548" y="1894"/>
                    <a:pt x="3334" y="2108"/>
                    <a:pt x="3060" y="1941"/>
                  </a:cubicBezTo>
                  <a:cubicBezTo>
                    <a:pt x="2786" y="1763"/>
                    <a:pt x="3155" y="2465"/>
                    <a:pt x="2536" y="5489"/>
                  </a:cubicBezTo>
                  <a:cubicBezTo>
                    <a:pt x="2536" y="5489"/>
                    <a:pt x="667" y="6680"/>
                    <a:pt x="0" y="5275"/>
                  </a:cubicBezTo>
                  <a:cubicBezTo>
                    <a:pt x="0" y="5275"/>
                    <a:pt x="691" y="4501"/>
                    <a:pt x="905" y="2251"/>
                  </a:cubicBezTo>
                  <a:cubicBezTo>
                    <a:pt x="1131" y="1"/>
                    <a:pt x="3322" y="941"/>
                    <a:pt x="3322" y="9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666723" y="1110347"/>
              <a:ext cx="293659" cy="357697"/>
            </a:xfrm>
            <a:custGeom>
              <a:avLst/>
              <a:gdLst/>
              <a:ahLst/>
              <a:cxnLst/>
              <a:rect l="l" t="t" r="r" b="b"/>
              <a:pathLst>
                <a:path w="3930" h="4787" extrusionOk="0">
                  <a:moveTo>
                    <a:pt x="1965" y="4537"/>
                  </a:moveTo>
                  <a:cubicBezTo>
                    <a:pt x="1549" y="4311"/>
                    <a:pt x="1191" y="4787"/>
                    <a:pt x="858" y="4465"/>
                  </a:cubicBezTo>
                  <a:cubicBezTo>
                    <a:pt x="513" y="4144"/>
                    <a:pt x="1" y="2822"/>
                    <a:pt x="84" y="1977"/>
                  </a:cubicBezTo>
                  <a:cubicBezTo>
                    <a:pt x="168" y="1143"/>
                    <a:pt x="989" y="0"/>
                    <a:pt x="2454" y="465"/>
                  </a:cubicBezTo>
                  <a:cubicBezTo>
                    <a:pt x="3930" y="941"/>
                    <a:pt x="3608" y="2441"/>
                    <a:pt x="3287" y="2965"/>
                  </a:cubicBezTo>
                  <a:cubicBezTo>
                    <a:pt x="2965" y="3489"/>
                    <a:pt x="2775" y="3882"/>
                    <a:pt x="2668" y="4311"/>
                  </a:cubicBezTo>
                  <a:cubicBezTo>
                    <a:pt x="2561" y="4751"/>
                    <a:pt x="2084" y="4608"/>
                    <a:pt x="1965" y="4537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333988" y="1056099"/>
              <a:ext cx="509010" cy="486668"/>
            </a:xfrm>
            <a:custGeom>
              <a:avLst/>
              <a:gdLst/>
              <a:ahLst/>
              <a:cxnLst/>
              <a:rect l="l" t="t" r="r" b="b"/>
              <a:pathLst>
                <a:path w="6812" h="6513" extrusionOk="0">
                  <a:moveTo>
                    <a:pt x="4585" y="5394"/>
                  </a:moveTo>
                  <a:cubicBezTo>
                    <a:pt x="4906" y="5346"/>
                    <a:pt x="5180" y="5108"/>
                    <a:pt x="5335" y="4834"/>
                  </a:cubicBezTo>
                  <a:cubicBezTo>
                    <a:pt x="5490" y="4548"/>
                    <a:pt x="5549" y="4227"/>
                    <a:pt x="5573" y="3905"/>
                  </a:cubicBezTo>
                  <a:cubicBezTo>
                    <a:pt x="5597" y="3489"/>
                    <a:pt x="5549" y="3072"/>
                    <a:pt x="5442" y="2679"/>
                  </a:cubicBezTo>
                  <a:cubicBezTo>
                    <a:pt x="5537" y="2786"/>
                    <a:pt x="5704" y="2822"/>
                    <a:pt x="5847" y="2762"/>
                  </a:cubicBezTo>
                  <a:cubicBezTo>
                    <a:pt x="5990" y="2703"/>
                    <a:pt x="6073" y="2560"/>
                    <a:pt x="6061" y="2405"/>
                  </a:cubicBezTo>
                  <a:cubicBezTo>
                    <a:pt x="6049" y="2250"/>
                    <a:pt x="5954" y="2084"/>
                    <a:pt x="6037" y="1953"/>
                  </a:cubicBezTo>
                  <a:cubicBezTo>
                    <a:pt x="6109" y="1846"/>
                    <a:pt x="6275" y="1858"/>
                    <a:pt x="6418" y="1869"/>
                  </a:cubicBezTo>
                  <a:cubicBezTo>
                    <a:pt x="6561" y="1881"/>
                    <a:pt x="6740" y="1869"/>
                    <a:pt x="6776" y="1739"/>
                  </a:cubicBezTo>
                  <a:cubicBezTo>
                    <a:pt x="6811" y="1643"/>
                    <a:pt x="6752" y="1548"/>
                    <a:pt x="6668" y="1477"/>
                  </a:cubicBezTo>
                  <a:cubicBezTo>
                    <a:pt x="6597" y="1417"/>
                    <a:pt x="6502" y="1381"/>
                    <a:pt x="6430" y="1310"/>
                  </a:cubicBezTo>
                  <a:cubicBezTo>
                    <a:pt x="6204" y="1107"/>
                    <a:pt x="6252" y="750"/>
                    <a:pt x="6121" y="476"/>
                  </a:cubicBezTo>
                  <a:cubicBezTo>
                    <a:pt x="5930" y="107"/>
                    <a:pt x="5430" y="0"/>
                    <a:pt x="5037" y="155"/>
                  </a:cubicBezTo>
                  <a:cubicBezTo>
                    <a:pt x="4656" y="310"/>
                    <a:pt x="4382" y="643"/>
                    <a:pt x="4156" y="988"/>
                  </a:cubicBezTo>
                  <a:cubicBezTo>
                    <a:pt x="3751" y="834"/>
                    <a:pt x="3335" y="691"/>
                    <a:pt x="2906" y="667"/>
                  </a:cubicBezTo>
                  <a:cubicBezTo>
                    <a:pt x="2477" y="643"/>
                    <a:pt x="2013" y="762"/>
                    <a:pt x="1703" y="1060"/>
                  </a:cubicBezTo>
                  <a:cubicBezTo>
                    <a:pt x="1382" y="1358"/>
                    <a:pt x="1239" y="1858"/>
                    <a:pt x="1430" y="2239"/>
                  </a:cubicBezTo>
                  <a:cubicBezTo>
                    <a:pt x="1561" y="2489"/>
                    <a:pt x="1787" y="2667"/>
                    <a:pt x="2025" y="2834"/>
                  </a:cubicBezTo>
                  <a:cubicBezTo>
                    <a:pt x="2204" y="2965"/>
                    <a:pt x="2394" y="3096"/>
                    <a:pt x="2585" y="3239"/>
                  </a:cubicBezTo>
                  <a:cubicBezTo>
                    <a:pt x="2013" y="3143"/>
                    <a:pt x="1406" y="3215"/>
                    <a:pt x="906" y="3501"/>
                  </a:cubicBezTo>
                  <a:cubicBezTo>
                    <a:pt x="406" y="3786"/>
                    <a:pt x="37" y="4322"/>
                    <a:pt x="25" y="4906"/>
                  </a:cubicBezTo>
                  <a:cubicBezTo>
                    <a:pt x="1" y="5513"/>
                    <a:pt x="418" y="6108"/>
                    <a:pt x="989" y="6311"/>
                  </a:cubicBezTo>
                  <a:cubicBezTo>
                    <a:pt x="1561" y="6513"/>
                    <a:pt x="2251" y="6311"/>
                    <a:pt x="2632" y="5834"/>
                  </a:cubicBezTo>
                  <a:cubicBezTo>
                    <a:pt x="2835" y="5560"/>
                    <a:pt x="3061" y="4644"/>
                    <a:pt x="3513" y="4763"/>
                  </a:cubicBezTo>
                  <a:cubicBezTo>
                    <a:pt x="3751" y="4822"/>
                    <a:pt x="3787" y="5084"/>
                    <a:pt x="3954" y="5215"/>
                  </a:cubicBezTo>
                  <a:cubicBezTo>
                    <a:pt x="4120" y="5370"/>
                    <a:pt x="4370" y="5429"/>
                    <a:pt x="4585" y="5394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163175" y="1692202"/>
              <a:ext cx="511625" cy="763365"/>
            </a:xfrm>
            <a:custGeom>
              <a:avLst/>
              <a:gdLst/>
              <a:ahLst/>
              <a:cxnLst/>
              <a:rect l="l" t="t" r="r" b="b"/>
              <a:pathLst>
                <a:path w="6847" h="10216" extrusionOk="0">
                  <a:moveTo>
                    <a:pt x="4942" y="0"/>
                  </a:moveTo>
                  <a:cubicBezTo>
                    <a:pt x="3216" y="179"/>
                    <a:pt x="1" y="5275"/>
                    <a:pt x="691" y="7739"/>
                  </a:cubicBezTo>
                  <a:cubicBezTo>
                    <a:pt x="1370" y="10216"/>
                    <a:pt x="4680" y="7561"/>
                    <a:pt x="6204" y="7239"/>
                  </a:cubicBezTo>
                  <a:cubicBezTo>
                    <a:pt x="6204" y="7239"/>
                    <a:pt x="5061" y="6763"/>
                    <a:pt x="4549" y="6965"/>
                  </a:cubicBezTo>
                  <a:cubicBezTo>
                    <a:pt x="4025" y="7180"/>
                    <a:pt x="3299" y="6644"/>
                    <a:pt x="2442" y="6834"/>
                  </a:cubicBezTo>
                  <a:cubicBezTo>
                    <a:pt x="2442" y="6834"/>
                    <a:pt x="2465" y="5537"/>
                    <a:pt x="4656" y="3584"/>
                  </a:cubicBezTo>
                  <a:cubicBezTo>
                    <a:pt x="6847" y="1643"/>
                    <a:pt x="4942" y="0"/>
                    <a:pt x="49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429184" y="1672625"/>
              <a:ext cx="556160" cy="772257"/>
            </a:xfrm>
            <a:custGeom>
              <a:avLst/>
              <a:gdLst/>
              <a:ahLst/>
              <a:cxnLst/>
              <a:rect l="l" t="t" r="r" b="b"/>
              <a:pathLst>
                <a:path w="7443" h="10335" extrusionOk="0">
                  <a:moveTo>
                    <a:pt x="2430" y="0"/>
                  </a:moveTo>
                  <a:cubicBezTo>
                    <a:pt x="1799" y="286"/>
                    <a:pt x="1727" y="191"/>
                    <a:pt x="1382" y="262"/>
                  </a:cubicBezTo>
                  <a:cubicBezTo>
                    <a:pt x="1025" y="334"/>
                    <a:pt x="1" y="1072"/>
                    <a:pt x="953" y="5703"/>
                  </a:cubicBezTo>
                  <a:cubicBezTo>
                    <a:pt x="1894" y="10335"/>
                    <a:pt x="6525" y="6668"/>
                    <a:pt x="6645" y="5882"/>
                  </a:cubicBezTo>
                  <a:cubicBezTo>
                    <a:pt x="6776" y="5084"/>
                    <a:pt x="7383" y="1060"/>
                    <a:pt x="7442" y="465"/>
                  </a:cubicBezTo>
                  <a:cubicBezTo>
                    <a:pt x="7442" y="465"/>
                    <a:pt x="6371" y="0"/>
                    <a:pt x="5823" y="0"/>
                  </a:cubicBezTo>
                  <a:cubicBezTo>
                    <a:pt x="5823" y="0"/>
                    <a:pt x="4537" y="727"/>
                    <a:pt x="3858" y="536"/>
                  </a:cubicBezTo>
                  <a:cubicBezTo>
                    <a:pt x="2966" y="286"/>
                    <a:pt x="2430" y="0"/>
                    <a:pt x="2430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43095" y="2684129"/>
              <a:ext cx="48121" cy="65009"/>
            </a:xfrm>
            <a:custGeom>
              <a:avLst/>
              <a:gdLst/>
              <a:ahLst/>
              <a:cxnLst/>
              <a:rect l="l" t="t" r="r" b="b"/>
              <a:pathLst>
                <a:path w="644" h="870" extrusionOk="0">
                  <a:moveTo>
                    <a:pt x="572" y="513"/>
                  </a:moveTo>
                  <a:cubicBezTo>
                    <a:pt x="643" y="798"/>
                    <a:pt x="310" y="870"/>
                    <a:pt x="310" y="870"/>
                  </a:cubicBezTo>
                  <a:lnTo>
                    <a:pt x="0" y="1"/>
                  </a:lnTo>
                  <a:cubicBezTo>
                    <a:pt x="0" y="1"/>
                    <a:pt x="488" y="167"/>
                    <a:pt x="572" y="51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434563" y="1652152"/>
              <a:ext cx="651281" cy="1146841"/>
            </a:xfrm>
            <a:custGeom>
              <a:avLst/>
              <a:gdLst/>
              <a:ahLst/>
              <a:cxnLst/>
              <a:rect l="l" t="t" r="r" b="b"/>
              <a:pathLst>
                <a:path w="8716" h="15348" extrusionOk="0">
                  <a:moveTo>
                    <a:pt x="5751" y="274"/>
                  </a:moveTo>
                  <a:cubicBezTo>
                    <a:pt x="5441" y="0"/>
                    <a:pt x="3822" y="1346"/>
                    <a:pt x="3072" y="48"/>
                  </a:cubicBezTo>
                  <a:cubicBezTo>
                    <a:pt x="3072" y="48"/>
                    <a:pt x="2774" y="36"/>
                    <a:pt x="2358" y="274"/>
                  </a:cubicBezTo>
                  <a:cubicBezTo>
                    <a:pt x="2358" y="274"/>
                    <a:pt x="3108" y="1084"/>
                    <a:pt x="2965" y="2513"/>
                  </a:cubicBezTo>
                  <a:cubicBezTo>
                    <a:pt x="2822" y="3941"/>
                    <a:pt x="536" y="5156"/>
                    <a:pt x="453" y="5644"/>
                  </a:cubicBezTo>
                  <a:cubicBezTo>
                    <a:pt x="453" y="5644"/>
                    <a:pt x="631" y="6406"/>
                    <a:pt x="917" y="7501"/>
                  </a:cubicBezTo>
                  <a:cubicBezTo>
                    <a:pt x="1203" y="8609"/>
                    <a:pt x="1846" y="9478"/>
                    <a:pt x="1441" y="10835"/>
                  </a:cubicBezTo>
                  <a:cubicBezTo>
                    <a:pt x="1036" y="12192"/>
                    <a:pt x="0" y="14074"/>
                    <a:pt x="0" y="14169"/>
                  </a:cubicBezTo>
                  <a:cubicBezTo>
                    <a:pt x="0" y="14276"/>
                    <a:pt x="274" y="14859"/>
                    <a:pt x="715" y="15026"/>
                  </a:cubicBezTo>
                  <a:cubicBezTo>
                    <a:pt x="1155" y="15205"/>
                    <a:pt x="1465" y="15348"/>
                    <a:pt x="2322" y="15026"/>
                  </a:cubicBezTo>
                  <a:cubicBezTo>
                    <a:pt x="3191" y="14716"/>
                    <a:pt x="5608" y="14109"/>
                    <a:pt x="5763" y="14109"/>
                  </a:cubicBezTo>
                  <a:cubicBezTo>
                    <a:pt x="5906" y="14109"/>
                    <a:pt x="8632" y="14014"/>
                    <a:pt x="8716" y="14324"/>
                  </a:cubicBezTo>
                  <a:cubicBezTo>
                    <a:pt x="8716" y="14324"/>
                    <a:pt x="8228" y="12038"/>
                    <a:pt x="7977" y="11371"/>
                  </a:cubicBezTo>
                  <a:cubicBezTo>
                    <a:pt x="7716" y="10692"/>
                    <a:pt x="7192" y="10252"/>
                    <a:pt x="7037" y="9371"/>
                  </a:cubicBezTo>
                  <a:cubicBezTo>
                    <a:pt x="6894" y="8501"/>
                    <a:pt x="7061" y="5477"/>
                    <a:pt x="7061" y="5477"/>
                  </a:cubicBezTo>
                  <a:cubicBezTo>
                    <a:pt x="7061" y="5477"/>
                    <a:pt x="4429" y="6299"/>
                    <a:pt x="4358" y="2989"/>
                  </a:cubicBezTo>
                  <a:cubicBezTo>
                    <a:pt x="4322" y="1060"/>
                    <a:pt x="5751" y="274"/>
                    <a:pt x="5751" y="2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466544" y="2611201"/>
              <a:ext cx="589037" cy="187778"/>
            </a:xfrm>
            <a:custGeom>
              <a:avLst/>
              <a:gdLst/>
              <a:ahLst/>
              <a:cxnLst/>
              <a:rect l="l" t="t" r="r" b="b"/>
              <a:pathLst>
                <a:path w="7883" h="2513" extrusionOk="0">
                  <a:moveTo>
                    <a:pt x="6430" y="584"/>
                  </a:moveTo>
                  <a:cubicBezTo>
                    <a:pt x="5549" y="0"/>
                    <a:pt x="4871" y="274"/>
                    <a:pt x="3680" y="1048"/>
                  </a:cubicBezTo>
                  <a:cubicBezTo>
                    <a:pt x="2477" y="1822"/>
                    <a:pt x="2096" y="1274"/>
                    <a:pt x="1501" y="1572"/>
                  </a:cubicBezTo>
                  <a:cubicBezTo>
                    <a:pt x="918" y="1870"/>
                    <a:pt x="441" y="2393"/>
                    <a:pt x="1" y="2012"/>
                  </a:cubicBezTo>
                  <a:cubicBezTo>
                    <a:pt x="84" y="2096"/>
                    <a:pt x="180" y="2155"/>
                    <a:pt x="287" y="2203"/>
                  </a:cubicBezTo>
                  <a:cubicBezTo>
                    <a:pt x="727" y="2370"/>
                    <a:pt x="1037" y="2513"/>
                    <a:pt x="1894" y="2203"/>
                  </a:cubicBezTo>
                  <a:cubicBezTo>
                    <a:pt x="2751" y="1881"/>
                    <a:pt x="5180" y="1274"/>
                    <a:pt x="5323" y="1274"/>
                  </a:cubicBezTo>
                  <a:cubicBezTo>
                    <a:pt x="5442" y="1274"/>
                    <a:pt x="7097" y="1215"/>
                    <a:pt x="7883" y="1334"/>
                  </a:cubicBezTo>
                  <a:cubicBezTo>
                    <a:pt x="7561" y="1262"/>
                    <a:pt x="7168" y="1084"/>
                    <a:pt x="6430" y="58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858907" y="1707296"/>
              <a:ext cx="345293" cy="912885"/>
            </a:xfrm>
            <a:custGeom>
              <a:avLst/>
              <a:gdLst/>
              <a:ahLst/>
              <a:cxnLst/>
              <a:rect l="l" t="t" r="r" b="b"/>
              <a:pathLst>
                <a:path w="4621" h="12217" extrusionOk="0">
                  <a:moveTo>
                    <a:pt x="1691" y="1"/>
                  </a:moveTo>
                  <a:cubicBezTo>
                    <a:pt x="2334" y="227"/>
                    <a:pt x="3561" y="715"/>
                    <a:pt x="2930" y="2608"/>
                  </a:cubicBezTo>
                  <a:cubicBezTo>
                    <a:pt x="2370" y="4299"/>
                    <a:pt x="2251" y="5430"/>
                    <a:pt x="2394" y="5763"/>
                  </a:cubicBezTo>
                  <a:cubicBezTo>
                    <a:pt x="2549" y="6097"/>
                    <a:pt x="2834" y="7359"/>
                    <a:pt x="2787" y="9323"/>
                  </a:cubicBezTo>
                  <a:lnTo>
                    <a:pt x="2930" y="10109"/>
                  </a:lnTo>
                  <a:cubicBezTo>
                    <a:pt x="2930" y="10109"/>
                    <a:pt x="3799" y="10383"/>
                    <a:pt x="4203" y="10823"/>
                  </a:cubicBezTo>
                  <a:cubicBezTo>
                    <a:pt x="4620" y="11252"/>
                    <a:pt x="3989" y="11835"/>
                    <a:pt x="3751" y="12026"/>
                  </a:cubicBezTo>
                  <a:cubicBezTo>
                    <a:pt x="3513" y="12216"/>
                    <a:pt x="2775" y="12145"/>
                    <a:pt x="2703" y="12050"/>
                  </a:cubicBezTo>
                  <a:cubicBezTo>
                    <a:pt x="2620" y="11954"/>
                    <a:pt x="2513" y="11776"/>
                    <a:pt x="2501" y="11728"/>
                  </a:cubicBezTo>
                  <a:cubicBezTo>
                    <a:pt x="2501" y="11681"/>
                    <a:pt x="2608" y="11585"/>
                    <a:pt x="2608" y="11585"/>
                  </a:cubicBezTo>
                  <a:cubicBezTo>
                    <a:pt x="2608" y="11585"/>
                    <a:pt x="2108" y="11073"/>
                    <a:pt x="2060" y="10919"/>
                  </a:cubicBezTo>
                  <a:cubicBezTo>
                    <a:pt x="2001" y="10764"/>
                    <a:pt x="2144" y="10430"/>
                    <a:pt x="2108" y="10311"/>
                  </a:cubicBezTo>
                  <a:cubicBezTo>
                    <a:pt x="2072" y="10180"/>
                    <a:pt x="1834" y="9847"/>
                    <a:pt x="1834" y="9847"/>
                  </a:cubicBezTo>
                  <a:cubicBezTo>
                    <a:pt x="1834" y="9847"/>
                    <a:pt x="370" y="7132"/>
                    <a:pt x="132" y="6347"/>
                  </a:cubicBezTo>
                  <a:cubicBezTo>
                    <a:pt x="1" y="5882"/>
                    <a:pt x="203" y="1108"/>
                    <a:pt x="1691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987876" y="2377174"/>
              <a:ext cx="122022" cy="111337"/>
            </a:xfrm>
            <a:custGeom>
              <a:avLst/>
              <a:gdLst/>
              <a:ahLst/>
              <a:cxnLst/>
              <a:rect l="l" t="t" r="r" b="b"/>
              <a:pathLst>
                <a:path w="1633" h="1490" extrusionOk="0">
                  <a:moveTo>
                    <a:pt x="108" y="882"/>
                  </a:moveTo>
                  <a:cubicBezTo>
                    <a:pt x="156" y="953"/>
                    <a:pt x="513" y="953"/>
                    <a:pt x="751" y="834"/>
                  </a:cubicBezTo>
                  <a:cubicBezTo>
                    <a:pt x="751" y="834"/>
                    <a:pt x="799" y="834"/>
                    <a:pt x="751" y="620"/>
                  </a:cubicBezTo>
                  <a:cubicBezTo>
                    <a:pt x="703" y="370"/>
                    <a:pt x="906" y="1"/>
                    <a:pt x="1239" y="1"/>
                  </a:cubicBezTo>
                  <a:cubicBezTo>
                    <a:pt x="1573" y="1"/>
                    <a:pt x="1620" y="441"/>
                    <a:pt x="1632" y="620"/>
                  </a:cubicBezTo>
                  <a:cubicBezTo>
                    <a:pt x="1632" y="787"/>
                    <a:pt x="1442" y="1263"/>
                    <a:pt x="1192" y="1144"/>
                  </a:cubicBezTo>
                  <a:cubicBezTo>
                    <a:pt x="1192" y="1144"/>
                    <a:pt x="882" y="1489"/>
                    <a:pt x="382" y="1358"/>
                  </a:cubicBezTo>
                  <a:cubicBezTo>
                    <a:pt x="382" y="1358"/>
                    <a:pt x="299" y="1346"/>
                    <a:pt x="168" y="1156"/>
                  </a:cubicBezTo>
                  <a:cubicBezTo>
                    <a:pt x="49" y="977"/>
                    <a:pt x="1" y="811"/>
                    <a:pt x="61" y="775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717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Arhitectura Model-View-Controller</a:t>
            </a:r>
            <a:endParaRPr dirty="0"/>
          </a:p>
        </p:txBody>
      </p:sp>
      <p:grpSp>
        <p:nvGrpSpPr>
          <p:cNvPr id="631" name="Google Shape;631;p44"/>
          <p:cNvGrpSpPr/>
          <p:nvPr/>
        </p:nvGrpSpPr>
        <p:grpSpPr>
          <a:xfrm>
            <a:off x="8176784" y="4136368"/>
            <a:ext cx="749941" cy="751702"/>
            <a:chOff x="12353582" y="-3404243"/>
            <a:chExt cx="749941" cy="751702"/>
          </a:xfrm>
        </p:grpSpPr>
        <p:sp>
          <p:nvSpPr>
            <p:cNvPr id="632" name="Google Shape;632;p44"/>
            <p:cNvSpPr/>
            <p:nvPr/>
          </p:nvSpPr>
          <p:spPr>
            <a:xfrm rot="4001781">
              <a:off x="12482640" y="-3361132"/>
              <a:ext cx="491825" cy="60470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 rot="4001781">
              <a:off x="12499856" y="-2823722"/>
              <a:ext cx="139237" cy="15368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634" name="Google Shape;634;p44"/>
          <p:cNvSpPr/>
          <p:nvPr/>
        </p:nvSpPr>
        <p:spPr>
          <a:xfrm rot="-7779113">
            <a:off x="1030363" y="1014158"/>
            <a:ext cx="434229" cy="533889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AA895F-0B5F-4319-B317-AFC69EEF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8" y="1618609"/>
            <a:ext cx="8709444" cy="234783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5FF354-0810-4332-8368-8AFF776D7A77}"/>
              </a:ext>
            </a:extLst>
          </p:cNvPr>
          <p:cNvCxnSpPr>
            <a:cxnSpLocks/>
          </p:cNvCxnSpPr>
          <p:nvPr/>
        </p:nvCxnSpPr>
        <p:spPr>
          <a:xfrm>
            <a:off x="217278" y="1618609"/>
            <a:ext cx="8709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9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Arhitectura Model-View-Controller</a:t>
            </a:r>
            <a:endParaRPr dirty="0"/>
          </a:p>
        </p:txBody>
      </p:sp>
      <p:grpSp>
        <p:nvGrpSpPr>
          <p:cNvPr id="631" name="Google Shape;631;p44"/>
          <p:cNvGrpSpPr/>
          <p:nvPr/>
        </p:nvGrpSpPr>
        <p:grpSpPr>
          <a:xfrm>
            <a:off x="8176784" y="4136368"/>
            <a:ext cx="749941" cy="751702"/>
            <a:chOff x="12353582" y="-3404243"/>
            <a:chExt cx="749941" cy="751702"/>
          </a:xfrm>
        </p:grpSpPr>
        <p:sp>
          <p:nvSpPr>
            <p:cNvPr id="632" name="Google Shape;632;p44"/>
            <p:cNvSpPr/>
            <p:nvPr/>
          </p:nvSpPr>
          <p:spPr>
            <a:xfrm rot="4001781">
              <a:off x="12482640" y="-3361132"/>
              <a:ext cx="491825" cy="60470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 rot="4001781">
              <a:off x="12499856" y="-2823722"/>
              <a:ext cx="139237" cy="15368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634" name="Google Shape;634;p44"/>
          <p:cNvSpPr/>
          <p:nvPr/>
        </p:nvSpPr>
        <p:spPr>
          <a:xfrm rot="-7779113">
            <a:off x="1030363" y="1014158"/>
            <a:ext cx="434229" cy="533889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BB5CE-177F-4E01-B1E4-02678C68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1" y="1791070"/>
            <a:ext cx="8551092" cy="2768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67CCD-B702-4A3A-8727-947F12E79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33" y="1603701"/>
            <a:ext cx="8521013" cy="202279"/>
          </a:xfrm>
          <a:prstGeom prst="rect">
            <a:avLst/>
          </a:prstGeom>
          <a:ln>
            <a:solidFill>
              <a:schemeClr val="accent4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418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100" y="358361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Arhitectura Model-View-Controller</a:t>
            </a:r>
            <a:endParaRPr dirty="0"/>
          </a:p>
        </p:txBody>
      </p:sp>
      <p:grpSp>
        <p:nvGrpSpPr>
          <p:cNvPr id="631" name="Google Shape;631;p44"/>
          <p:cNvGrpSpPr/>
          <p:nvPr/>
        </p:nvGrpSpPr>
        <p:grpSpPr>
          <a:xfrm>
            <a:off x="8176784" y="4136368"/>
            <a:ext cx="749941" cy="751702"/>
            <a:chOff x="12353582" y="-3404243"/>
            <a:chExt cx="749941" cy="751702"/>
          </a:xfrm>
        </p:grpSpPr>
        <p:sp>
          <p:nvSpPr>
            <p:cNvPr id="632" name="Google Shape;632;p44"/>
            <p:cNvSpPr/>
            <p:nvPr/>
          </p:nvSpPr>
          <p:spPr>
            <a:xfrm rot="4001781">
              <a:off x="12482640" y="-3361132"/>
              <a:ext cx="491825" cy="60470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 rot="4001781">
              <a:off x="12499856" y="-2823722"/>
              <a:ext cx="139237" cy="15368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634" name="Google Shape;634;p44"/>
          <p:cNvSpPr/>
          <p:nvPr/>
        </p:nvSpPr>
        <p:spPr>
          <a:xfrm rot="-7779113">
            <a:off x="1030363" y="1014158"/>
            <a:ext cx="434229" cy="533889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67CCD-B702-4A3A-8727-947F12E7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3" y="816070"/>
            <a:ext cx="8539283" cy="202713"/>
          </a:xfrm>
          <a:prstGeom prst="rect">
            <a:avLst/>
          </a:prstGeom>
          <a:ln>
            <a:solidFill>
              <a:schemeClr val="accent4">
                <a:lumMod val="1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6A5AB3-8AC4-490F-9AF3-7497151F2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3" y="1018781"/>
            <a:ext cx="8539283" cy="39561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0714C7-F8B0-4FB5-AD56-E67094E9F611}"/>
              </a:ext>
            </a:extLst>
          </p:cNvPr>
          <p:cNvCxnSpPr>
            <a:cxnSpLocks/>
          </p:cNvCxnSpPr>
          <p:nvPr/>
        </p:nvCxnSpPr>
        <p:spPr>
          <a:xfrm flipH="1">
            <a:off x="228599" y="1018781"/>
            <a:ext cx="1914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E63384A-0D2B-49B2-AC8D-0FBF8691F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" y="1093968"/>
            <a:ext cx="1071563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>
            <a:spLocks noGrp="1"/>
          </p:cNvSpPr>
          <p:nvPr>
            <p:ph type="title"/>
          </p:nvPr>
        </p:nvSpPr>
        <p:spPr>
          <a:xfrm>
            <a:off x="16783" y="2377177"/>
            <a:ext cx="5156148" cy="9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 err="1"/>
              <a:t>Diagrame</a:t>
            </a:r>
            <a:br>
              <a:rPr lang="en-GB" dirty="0"/>
            </a:br>
            <a:r>
              <a:rPr lang="en-GB" dirty="0"/>
              <a:t>UML </a:t>
            </a:r>
            <a:endParaRPr dirty="0"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5763603" y="952512"/>
            <a:ext cx="1112957" cy="2852847"/>
            <a:chOff x="5763600" y="952509"/>
            <a:chExt cx="1112957" cy="2852847"/>
          </a:xfrm>
        </p:grpSpPr>
        <p:sp>
          <p:nvSpPr>
            <p:cNvPr id="410" name="Google Shape;410;p39"/>
            <p:cNvSpPr/>
            <p:nvPr/>
          </p:nvSpPr>
          <p:spPr>
            <a:xfrm>
              <a:off x="6166660" y="3407921"/>
              <a:ext cx="199106" cy="293955"/>
            </a:xfrm>
            <a:custGeom>
              <a:avLst/>
              <a:gdLst/>
              <a:ahLst/>
              <a:cxnLst/>
              <a:rect l="l" t="t" r="r" b="b"/>
              <a:pathLst>
                <a:path w="3323" h="4906" extrusionOk="0">
                  <a:moveTo>
                    <a:pt x="1584" y="560"/>
                  </a:moveTo>
                  <a:cubicBezTo>
                    <a:pt x="1298" y="679"/>
                    <a:pt x="989" y="1108"/>
                    <a:pt x="1025" y="1358"/>
                  </a:cubicBezTo>
                  <a:cubicBezTo>
                    <a:pt x="1060" y="1620"/>
                    <a:pt x="965" y="1858"/>
                    <a:pt x="834" y="1894"/>
                  </a:cubicBezTo>
                  <a:cubicBezTo>
                    <a:pt x="703" y="1941"/>
                    <a:pt x="144" y="2656"/>
                    <a:pt x="72" y="3001"/>
                  </a:cubicBezTo>
                  <a:cubicBezTo>
                    <a:pt x="1" y="3334"/>
                    <a:pt x="286" y="4311"/>
                    <a:pt x="763" y="4323"/>
                  </a:cubicBezTo>
                  <a:cubicBezTo>
                    <a:pt x="1239" y="4334"/>
                    <a:pt x="1656" y="4192"/>
                    <a:pt x="2453" y="4549"/>
                  </a:cubicBezTo>
                  <a:cubicBezTo>
                    <a:pt x="3251" y="4906"/>
                    <a:pt x="3323" y="2108"/>
                    <a:pt x="2680" y="1060"/>
                  </a:cubicBezTo>
                  <a:cubicBezTo>
                    <a:pt x="2025" y="1"/>
                    <a:pt x="1584" y="560"/>
                    <a:pt x="1584" y="56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91764" y="2449148"/>
              <a:ext cx="250455" cy="1018777"/>
            </a:xfrm>
            <a:custGeom>
              <a:avLst/>
              <a:gdLst/>
              <a:ahLst/>
              <a:cxnLst/>
              <a:rect l="l" t="t" r="r" b="b"/>
              <a:pathLst>
                <a:path w="4180" h="17003" extrusionOk="0">
                  <a:moveTo>
                    <a:pt x="774" y="4061"/>
                  </a:moveTo>
                  <a:cubicBezTo>
                    <a:pt x="1286" y="6204"/>
                    <a:pt x="1441" y="7347"/>
                    <a:pt x="1358" y="7716"/>
                  </a:cubicBezTo>
                  <a:cubicBezTo>
                    <a:pt x="1275" y="8073"/>
                    <a:pt x="1" y="9514"/>
                    <a:pt x="596" y="11121"/>
                  </a:cubicBezTo>
                  <a:cubicBezTo>
                    <a:pt x="1191" y="12740"/>
                    <a:pt x="2668" y="17003"/>
                    <a:pt x="2668" y="17003"/>
                  </a:cubicBezTo>
                  <a:lnTo>
                    <a:pt x="3406" y="16979"/>
                  </a:lnTo>
                  <a:cubicBezTo>
                    <a:pt x="3406" y="16979"/>
                    <a:pt x="4061" y="13907"/>
                    <a:pt x="3918" y="11574"/>
                  </a:cubicBezTo>
                  <a:cubicBezTo>
                    <a:pt x="3775" y="9228"/>
                    <a:pt x="3263" y="8014"/>
                    <a:pt x="3310" y="7323"/>
                  </a:cubicBezTo>
                  <a:cubicBezTo>
                    <a:pt x="3370" y="6632"/>
                    <a:pt x="4180" y="5358"/>
                    <a:pt x="4168" y="2680"/>
                  </a:cubicBezTo>
                  <a:cubicBezTo>
                    <a:pt x="4156" y="1"/>
                    <a:pt x="774" y="4061"/>
                    <a:pt x="774" y="406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019744" y="2243696"/>
              <a:ext cx="370290" cy="541534"/>
            </a:xfrm>
            <a:custGeom>
              <a:avLst/>
              <a:gdLst/>
              <a:ahLst/>
              <a:cxnLst/>
              <a:rect l="l" t="t" r="r" b="b"/>
              <a:pathLst>
                <a:path w="6180" h="9038" extrusionOk="0">
                  <a:moveTo>
                    <a:pt x="476" y="525"/>
                  </a:moveTo>
                  <a:cubicBezTo>
                    <a:pt x="226" y="2072"/>
                    <a:pt x="0" y="3227"/>
                    <a:pt x="1334" y="7359"/>
                  </a:cubicBezTo>
                  <a:cubicBezTo>
                    <a:pt x="1334" y="7359"/>
                    <a:pt x="1607" y="7692"/>
                    <a:pt x="2000" y="8371"/>
                  </a:cubicBezTo>
                  <a:cubicBezTo>
                    <a:pt x="2405" y="9037"/>
                    <a:pt x="3953" y="8526"/>
                    <a:pt x="5072" y="7132"/>
                  </a:cubicBezTo>
                  <a:cubicBezTo>
                    <a:pt x="6179" y="5751"/>
                    <a:pt x="5751" y="2501"/>
                    <a:pt x="5751" y="2501"/>
                  </a:cubicBezTo>
                  <a:lnTo>
                    <a:pt x="2965" y="1"/>
                  </a:ln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276547" y="2638122"/>
              <a:ext cx="332482" cy="135893"/>
            </a:xfrm>
            <a:custGeom>
              <a:avLst/>
              <a:gdLst/>
              <a:ahLst/>
              <a:cxnLst/>
              <a:rect l="l" t="t" r="r" b="b"/>
              <a:pathLst>
                <a:path w="5549" h="2268" extrusionOk="0">
                  <a:moveTo>
                    <a:pt x="2570" y="1"/>
                  </a:moveTo>
                  <a:cubicBezTo>
                    <a:pt x="1360" y="1"/>
                    <a:pt x="12" y="654"/>
                    <a:pt x="12" y="1061"/>
                  </a:cubicBezTo>
                  <a:cubicBezTo>
                    <a:pt x="0" y="1657"/>
                    <a:pt x="2108" y="1383"/>
                    <a:pt x="3084" y="1859"/>
                  </a:cubicBezTo>
                  <a:cubicBezTo>
                    <a:pt x="3635" y="2131"/>
                    <a:pt x="4353" y="2267"/>
                    <a:pt x="4870" y="2267"/>
                  </a:cubicBezTo>
                  <a:cubicBezTo>
                    <a:pt x="5257" y="2267"/>
                    <a:pt x="5532" y="2191"/>
                    <a:pt x="5537" y="2038"/>
                  </a:cubicBezTo>
                  <a:cubicBezTo>
                    <a:pt x="5549" y="1681"/>
                    <a:pt x="4144" y="133"/>
                    <a:pt x="2858" y="14"/>
                  </a:cubicBezTo>
                  <a:cubicBezTo>
                    <a:pt x="2763" y="5"/>
                    <a:pt x="2667" y="1"/>
                    <a:pt x="2570" y="1"/>
                  </a:cubicBezTo>
                  <a:close/>
                </a:path>
              </a:pathLst>
            </a:custGeom>
            <a:solidFill>
              <a:srgbClr val="1E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262287" y="2583958"/>
              <a:ext cx="355311" cy="784080"/>
            </a:xfrm>
            <a:custGeom>
              <a:avLst/>
              <a:gdLst/>
              <a:ahLst/>
              <a:cxnLst/>
              <a:rect l="l" t="t" r="r" b="b"/>
              <a:pathLst>
                <a:path w="5930" h="13086" extrusionOk="0">
                  <a:moveTo>
                    <a:pt x="1286" y="858"/>
                  </a:moveTo>
                  <a:cubicBezTo>
                    <a:pt x="1096" y="2835"/>
                    <a:pt x="1727" y="4954"/>
                    <a:pt x="1631" y="5371"/>
                  </a:cubicBezTo>
                  <a:cubicBezTo>
                    <a:pt x="1524" y="5775"/>
                    <a:pt x="0" y="6252"/>
                    <a:pt x="143" y="7978"/>
                  </a:cubicBezTo>
                  <a:cubicBezTo>
                    <a:pt x="274" y="9705"/>
                    <a:pt x="1822" y="11193"/>
                    <a:pt x="1084" y="12955"/>
                  </a:cubicBezTo>
                  <a:cubicBezTo>
                    <a:pt x="1084" y="12955"/>
                    <a:pt x="1655" y="12598"/>
                    <a:pt x="2060" y="13086"/>
                  </a:cubicBezTo>
                  <a:cubicBezTo>
                    <a:pt x="2060" y="13086"/>
                    <a:pt x="3691" y="9288"/>
                    <a:pt x="3679" y="6645"/>
                  </a:cubicBezTo>
                  <a:cubicBezTo>
                    <a:pt x="3667" y="4513"/>
                    <a:pt x="4834" y="4442"/>
                    <a:pt x="5489" y="1823"/>
                  </a:cubicBezTo>
                  <a:cubicBezTo>
                    <a:pt x="5929" y="1"/>
                    <a:pt x="1286" y="858"/>
                    <a:pt x="1286" y="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210159" y="2160952"/>
              <a:ext cx="446685" cy="599295"/>
            </a:xfrm>
            <a:custGeom>
              <a:avLst/>
              <a:gdLst/>
              <a:ahLst/>
              <a:cxnLst/>
              <a:rect l="l" t="t" r="r" b="b"/>
              <a:pathLst>
                <a:path w="7455" h="10002" extrusionOk="0">
                  <a:moveTo>
                    <a:pt x="72" y="1691"/>
                  </a:moveTo>
                  <a:cubicBezTo>
                    <a:pt x="1" y="2918"/>
                    <a:pt x="727" y="4144"/>
                    <a:pt x="1501" y="4882"/>
                  </a:cubicBezTo>
                  <a:cubicBezTo>
                    <a:pt x="2263" y="5608"/>
                    <a:pt x="2049" y="6859"/>
                    <a:pt x="1585" y="7644"/>
                  </a:cubicBezTo>
                  <a:cubicBezTo>
                    <a:pt x="1108" y="8442"/>
                    <a:pt x="1120" y="9025"/>
                    <a:pt x="1120" y="9025"/>
                  </a:cubicBezTo>
                  <a:cubicBezTo>
                    <a:pt x="1120" y="9025"/>
                    <a:pt x="1204" y="8656"/>
                    <a:pt x="2728" y="8704"/>
                  </a:cubicBezTo>
                  <a:cubicBezTo>
                    <a:pt x="4454" y="8764"/>
                    <a:pt x="6668" y="9716"/>
                    <a:pt x="6645" y="10002"/>
                  </a:cubicBezTo>
                  <a:cubicBezTo>
                    <a:pt x="6645" y="10002"/>
                    <a:pt x="6895" y="8633"/>
                    <a:pt x="6752" y="7882"/>
                  </a:cubicBezTo>
                  <a:cubicBezTo>
                    <a:pt x="6597" y="7120"/>
                    <a:pt x="7454" y="6049"/>
                    <a:pt x="7240" y="4715"/>
                  </a:cubicBezTo>
                  <a:cubicBezTo>
                    <a:pt x="7014" y="3382"/>
                    <a:pt x="6764" y="2346"/>
                    <a:pt x="6454" y="1536"/>
                  </a:cubicBezTo>
                  <a:cubicBezTo>
                    <a:pt x="6157" y="727"/>
                    <a:pt x="2001" y="1"/>
                    <a:pt x="72" y="16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231609" y="3338718"/>
              <a:ext cx="246141" cy="466637"/>
            </a:xfrm>
            <a:custGeom>
              <a:avLst/>
              <a:gdLst/>
              <a:ahLst/>
              <a:cxnLst/>
              <a:rect l="l" t="t" r="r" b="b"/>
              <a:pathLst>
                <a:path w="4108" h="7788" extrusionOk="0">
                  <a:moveTo>
                    <a:pt x="3227" y="2049"/>
                  </a:moveTo>
                  <a:cubicBezTo>
                    <a:pt x="3179" y="1465"/>
                    <a:pt x="2977" y="346"/>
                    <a:pt x="2370" y="203"/>
                  </a:cubicBezTo>
                  <a:cubicBezTo>
                    <a:pt x="1536" y="1"/>
                    <a:pt x="1369" y="608"/>
                    <a:pt x="703" y="941"/>
                  </a:cubicBezTo>
                  <a:cubicBezTo>
                    <a:pt x="0" y="1287"/>
                    <a:pt x="214" y="2501"/>
                    <a:pt x="643" y="3311"/>
                  </a:cubicBezTo>
                  <a:cubicBezTo>
                    <a:pt x="1084" y="4108"/>
                    <a:pt x="1072" y="3930"/>
                    <a:pt x="1048" y="4906"/>
                  </a:cubicBezTo>
                  <a:cubicBezTo>
                    <a:pt x="1024" y="5882"/>
                    <a:pt x="1191" y="6442"/>
                    <a:pt x="1858" y="7121"/>
                  </a:cubicBezTo>
                  <a:cubicBezTo>
                    <a:pt x="2524" y="7787"/>
                    <a:pt x="3501" y="7549"/>
                    <a:pt x="3798" y="7061"/>
                  </a:cubicBezTo>
                  <a:cubicBezTo>
                    <a:pt x="4108" y="6561"/>
                    <a:pt x="3941" y="5180"/>
                    <a:pt x="3822" y="4585"/>
                  </a:cubicBezTo>
                  <a:cubicBezTo>
                    <a:pt x="3715" y="3977"/>
                    <a:pt x="3286" y="2882"/>
                    <a:pt x="3227" y="204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510521" y="1776472"/>
              <a:ext cx="366036" cy="293955"/>
            </a:xfrm>
            <a:custGeom>
              <a:avLst/>
              <a:gdLst/>
              <a:ahLst/>
              <a:cxnLst/>
              <a:rect l="l" t="t" r="r" b="b"/>
              <a:pathLst>
                <a:path w="6109" h="4906" extrusionOk="0">
                  <a:moveTo>
                    <a:pt x="5442" y="0"/>
                  </a:moveTo>
                  <a:cubicBezTo>
                    <a:pt x="6108" y="2560"/>
                    <a:pt x="5846" y="3024"/>
                    <a:pt x="5442" y="3370"/>
                  </a:cubicBezTo>
                  <a:cubicBezTo>
                    <a:pt x="5037" y="3715"/>
                    <a:pt x="2906" y="4905"/>
                    <a:pt x="239" y="3870"/>
                  </a:cubicBezTo>
                  <a:cubicBezTo>
                    <a:pt x="239" y="3870"/>
                    <a:pt x="1" y="2834"/>
                    <a:pt x="2013" y="1750"/>
                  </a:cubicBezTo>
                  <a:cubicBezTo>
                    <a:pt x="2013" y="1750"/>
                    <a:pt x="1989" y="1536"/>
                    <a:pt x="1810" y="1012"/>
                  </a:cubicBezTo>
                  <a:cubicBezTo>
                    <a:pt x="1655" y="524"/>
                    <a:pt x="5442" y="0"/>
                    <a:pt x="54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567622" y="1419074"/>
              <a:ext cx="268970" cy="455193"/>
            </a:xfrm>
            <a:custGeom>
              <a:avLst/>
              <a:gdLst/>
              <a:ahLst/>
              <a:cxnLst/>
              <a:rect l="l" t="t" r="r" b="b"/>
              <a:pathLst>
                <a:path w="4489" h="7597" extrusionOk="0">
                  <a:moveTo>
                    <a:pt x="1036" y="0"/>
                  </a:moveTo>
                  <a:cubicBezTo>
                    <a:pt x="2846" y="1250"/>
                    <a:pt x="3679" y="3262"/>
                    <a:pt x="4489" y="5965"/>
                  </a:cubicBezTo>
                  <a:cubicBezTo>
                    <a:pt x="4489" y="5965"/>
                    <a:pt x="2441" y="7596"/>
                    <a:pt x="857" y="6977"/>
                  </a:cubicBezTo>
                  <a:cubicBezTo>
                    <a:pt x="857" y="6977"/>
                    <a:pt x="369" y="5536"/>
                    <a:pt x="191" y="4917"/>
                  </a:cubicBezTo>
                  <a:cubicBezTo>
                    <a:pt x="0" y="4298"/>
                    <a:pt x="1036" y="0"/>
                    <a:pt x="103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763600" y="1598103"/>
              <a:ext cx="269749" cy="803314"/>
            </a:xfrm>
            <a:custGeom>
              <a:avLst/>
              <a:gdLst/>
              <a:ahLst/>
              <a:cxnLst/>
              <a:rect l="l" t="t" r="r" b="b"/>
              <a:pathLst>
                <a:path w="4502" h="13407" extrusionOk="0">
                  <a:moveTo>
                    <a:pt x="3608" y="3239"/>
                  </a:moveTo>
                  <a:cubicBezTo>
                    <a:pt x="3025" y="3763"/>
                    <a:pt x="2846" y="3811"/>
                    <a:pt x="2834" y="3941"/>
                  </a:cubicBezTo>
                  <a:cubicBezTo>
                    <a:pt x="2822" y="4061"/>
                    <a:pt x="3180" y="5287"/>
                    <a:pt x="2894" y="6085"/>
                  </a:cubicBezTo>
                  <a:cubicBezTo>
                    <a:pt x="2608" y="6882"/>
                    <a:pt x="2203" y="9014"/>
                    <a:pt x="2251" y="10073"/>
                  </a:cubicBezTo>
                  <a:cubicBezTo>
                    <a:pt x="2251" y="10073"/>
                    <a:pt x="2727" y="9966"/>
                    <a:pt x="3096" y="10049"/>
                  </a:cubicBezTo>
                  <a:cubicBezTo>
                    <a:pt x="3477" y="10133"/>
                    <a:pt x="3584" y="10669"/>
                    <a:pt x="3644" y="11133"/>
                  </a:cubicBezTo>
                  <a:cubicBezTo>
                    <a:pt x="3704" y="11597"/>
                    <a:pt x="3763" y="11609"/>
                    <a:pt x="4073" y="11609"/>
                  </a:cubicBezTo>
                  <a:cubicBezTo>
                    <a:pt x="4382" y="11621"/>
                    <a:pt x="4501" y="11919"/>
                    <a:pt x="4287" y="12335"/>
                  </a:cubicBezTo>
                  <a:cubicBezTo>
                    <a:pt x="4061" y="12740"/>
                    <a:pt x="4227" y="13074"/>
                    <a:pt x="3882" y="13240"/>
                  </a:cubicBezTo>
                  <a:cubicBezTo>
                    <a:pt x="3525" y="13407"/>
                    <a:pt x="2418" y="12419"/>
                    <a:pt x="1882" y="11669"/>
                  </a:cubicBezTo>
                  <a:cubicBezTo>
                    <a:pt x="1346" y="10907"/>
                    <a:pt x="513" y="8478"/>
                    <a:pt x="251" y="7120"/>
                  </a:cubicBezTo>
                  <a:cubicBezTo>
                    <a:pt x="1" y="5763"/>
                    <a:pt x="13" y="3203"/>
                    <a:pt x="822" y="1608"/>
                  </a:cubicBezTo>
                  <a:cubicBezTo>
                    <a:pt x="1644" y="1"/>
                    <a:pt x="3465" y="1286"/>
                    <a:pt x="3620" y="1655"/>
                  </a:cubicBezTo>
                  <a:cubicBezTo>
                    <a:pt x="3930" y="2358"/>
                    <a:pt x="3608" y="3239"/>
                    <a:pt x="3608" y="323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812852" y="1383364"/>
              <a:ext cx="298209" cy="408877"/>
            </a:xfrm>
            <a:custGeom>
              <a:avLst/>
              <a:gdLst/>
              <a:ahLst/>
              <a:cxnLst/>
              <a:rect l="l" t="t" r="r" b="b"/>
              <a:pathLst>
                <a:path w="4977" h="6824" extrusionOk="0">
                  <a:moveTo>
                    <a:pt x="3346" y="525"/>
                  </a:moveTo>
                  <a:cubicBezTo>
                    <a:pt x="1893" y="1299"/>
                    <a:pt x="762" y="3227"/>
                    <a:pt x="0" y="5192"/>
                  </a:cubicBezTo>
                  <a:cubicBezTo>
                    <a:pt x="0" y="5192"/>
                    <a:pt x="1107" y="4454"/>
                    <a:pt x="2084" y="5204"/>
                  </a:cubicBezTo>
                  <a:cubicBezTo>
                    <a:pt x="3072" y="5942"/>
                    <a:pt x="2786" y="6823"/>
                    <a:pt x="2786" y="6823"/>
                  </a:cubicBezTo>
                  <a:cubicBezTo>
                    <a:pt x="2786" y="6823"/>
                    <a:pt x="2917" y="6692"/>
                    <a:pt x="3655" y="5799"/>
                  </a:cubicBezTo>
                  <a:cubicBezTo>
                    <a:pt x="4382" y="4906"/>
                    <a:pt x="4977" y="4120"/>
                    <a:pt x="4941" y="2775"/>
                  </a:cubicBezTo>
                  <a:cubicBezTo>
                    <a:pt x="4894" y="1429"/>
                    <a:pt x="4334" y="1"/>
                    <a:pt x="3346" y="525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18727" y="1072341"/>
              <a:ext cx="232660" cy="298269"/>
            </a:xfrm>
            <a:custGeom>
              <a:avLst/>
              <a:gdLst/>
              <a:ahLst/>
              <a:cxnLst/>
              <a:rect l="l" t="t" r="r" b="b"/>
              <a:pathLst>
                <a:path w="3883" h="4978" extrusionOk="0">
                  <a:moveTo>
                    <a:pt x="513" y="346"/>
                  </a:moveTo>
                  <a:cubicBezTo>
                    <a:pt x="227" y="1"/>
                    <a:pt x="1" y="203"/>
                    <a:pt x="48" y="477"/>
                  </a:cubicBezTo>
                  <a:cubicBezTo>
                    <a:pt x="96" y="751"/>
                    <a:pt x="168" y="1727"/>
                    <a:pt x="596" y="1608"/>
                  </a:cubicBezTo>
                  <a:cubicBezTo>
                    <a:pt x="596" y="1608"/>
                    <a:pt x="406" y="4454"/>
                    <a:pt x="168" y="4596"/>
                  </a:cubicBezTo>
                  <a:cubicBezTo>
                    <a:pt x="168" y="4596"/>
                    <a:pt x="632" y="4680"/>
                    <a:pt x="1394" y="4823"/>
                  </a:cubicBezTo>
                  <a:cubicBezTo>
                    <a:pt x="2144" y="4977"/>
                    <a:pt x="3287" y="4954"/>
                    <a:pt x="3537" y="4537"/>
                  </a:cubicBezTo>
                  <a:cubicBezTo>
                    <a:pt x="3537" y="4537"/>
                    <a:pt x="3073" y="4061"/>
                    <a:pt x="3073" y="3120"/>
                  </a:cubicBezTo>
                  <a:cubicBezTo>
                    <a:pt x="3085" y="2179"/>
                    <a:pt x="3096" y="1632"/>
                    <a:pt x="3192" y="1691"/>
                  </a:cubicBezTo>
                  <a:cubicBezTo>
                    <a:pt x="3299" y="1763"/>
                    <a:pt x="3466" y="1668"/>
                    <a:pt x="3585" y="1322"/>
                  </a:cubicBezTo>
                  <a:cubicBezTo>
                    <a:pt x="3692" y="989"/>
                    <a:pt x="3882" y="394"/>
                    <a:pt x="3382" y="667"/>
                  </a:cubicBezTo>
                  <a:cubicBezTo>
                    <a:pt x="2894" y="941"/>
                    <a:pt x="513" y="346"/>
                    <a:pt x="513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218727" y="952509"/>
              <a:ext cx="222653" cy="260461"/>
            </a:xfrm>
            <a:custGeom>
              <a:avLst/>
              <a:gdLst/>
              <a:ahLst/>
              <a:cxnLst/>
              <a:rect l="l" t="t" r="r" b="b"/>
              <a:pathLst>
                <a:path w="3716" h="4347" extrusionOk="0">
                  <a:moveTo>
                    <a:pt x="2227" y="143"/>
                  </a:moveTo>
                  <a:cubicBezTo>
                    <a:pt x="1108" y="0"/>
                    <a:pt x="1" y="1155"/>
                    <a:pt x="358" y="1763"/>
                  </a:cubicBezTo>
                  <a:cubicBezTo>
                    <a:pt x="382" y="1822"/>
                    <a:pt x="394" y="1882"/>
                    <a:pt x="406" y="1941"/>
                  </a:cubicBezTo>
                  <a:cubicBezTo>
                    <a:pt x="418" y="2203"/>
                    <a:pt x="465" y="2858"/>
                    <a:pt x="501" y="3096"/>
                  </a:cubicBezTo>
                  <a:cubicBezTo>
                    <a:pt x="632" y="3965"/>
                    <a:pt x="1561" y="4346"/>
                    <a:pt x="1930" y="4334"/>
                  </a:cubicBezTo>
                  <a:cubicBezTo>
                    <a:pt x="2323" y="4322"/>
                    <a:pt x="2799" y="4227"/>
                    <a:pt x="3192" y="3525"/>
                  </a:cubicBezTo>
                  <a:cubicBezTo>
                    <a:pt x="3394" y="3156"/>
                    <a:pt x="3525" y="2382"/>
                    <a:pt x="3537" y="2048"/>
                  </a:cubicBezTo>
                  <a:cubicBezTo>
                    <a:pt x="3537" y="1953"/>
                    <a:pt x="3561" y="1846"/>
                    <a:pt x="3620" y="1763"/>
                  </a:cubicBezTo>
                  <a:cubicBezTo>
                    <a:pt x="3668" y="1679"/>
                    <a:pt x="3716" y="1548"/>
                    <a:pt x="3680" y="1382"/>
                  </a:cubicBezTo>
                  <a:cubicBezTo>
                    <a:pt x="3608" y="1001"/>
                    <a:pt x="3192" y="262"/>
                    <a:pt x="2227" y="14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13273" y="1339146"/>
              <a:ext cx="728477" cy="1006674"/>
            </a:xfrm>
            <a:custGeom>
              <a:avLst/>
              <a:gdLst/>
              <a:ahLst/>
              <a:cxnLst/>
              <a:rect l="l" t="t" r="r" b="b"/>
              <a:pathLst>
                <a:path w="12158" h="16801" extrusionOk="0">
                  <a:moveTo>
                    <a:pt x="1" y="1263"/>
                  </a:moveTo>
                  <a:cubicBezTo>
                    <a:pt x="1382" y="513"/>
                    <a:pt x="2465" y="215"/>
                    <a:pt x="3597" y="143"/>
                  </a:cubicBezTo>
                  <a:cubicBezTo>
                    <a:pt x="4728" y="72"/>
                    <a:pt x="5275" y="584"/>
                    <a:pt x="6121" y="334"/>
                  </a:cubicBezTo>
                  <a:cubicBezTo>
                    <a:pt x="6966" y="84"/>
                    <a:pt x="7014" y="1"/>
                    <a:pt x="7454" y="108"/>
                  </a:cubicBezTo>
                  <a:cubicBezTo>
                    <a:pt x="7895" y="203"/>
                    <a:pt x="9788" y="1013"/>
                    <a:pt x="10288" y="1334"/>
                  </a:cubicBezTo>
                  <a:cubicBezTo>
                    <a:pt x="10288" y="1334"/>
                    <a:pt x="12157" y="2429"/>
                    <a:pt x="10443" y="6454"/>
                  </a:cubicBezTo>
                  <a:cubicBezTo>
                    <a:pt x="8728" y="10478"/>
                    <a:pt x="9204" y="13086"/>
                    <a:pt x="9204" y="13086"/>
                  </a:cubicBezTo>
                  <a:cubicBezTo>
                    <a:pt x="9204" y="13086"/>
                    <a:pt x="10216" y="15181"/>
                    <a:pt x="9752" y="15252"/>
                  </a:cubicBezTo>
                  <a:cubicBezTo>
                    <a:pt x="9752" y="15252"/>
                    <a:pt x="8942" y="14467"/>
                    <a:pt x="6752" y="15002"/>
                  </a:cubicBezTo>
                  <a:cubicBezTo>
                    <a:pt x="4561" y="15550"/>
                    <a:pt x="4109" y="16491"/>
                    <a:pt x="2715" y="16645"/>
                  </a:cubicBezTo>
                  <a:cubicBezTo>
                    <a:pt x="1322" y="16800"/>
                    <a:pt x="691" y="16062"/>
                    <a:pt x="596" y="15622"/>
                  </a:cubicBezTo>
                  <a:cubicBezTo>
                    <a:pt x="489" y="15169"/>
                    <a:pt x="989" y="14967"/>
                    <a:pt x="1120" y="13621"/>
                  </a:cubicBezTo>
                  <a:cubicBezTo>
                    <a:pt x="1239" y="12276"/>
                    <a:pt x="1263" y="9395"/>
                    <a:pt x="310" y="6537"/>
                  </a:cubicBezTo>
                  <a:cubicBezTo>
                    <a:pt x="310" y="6537"/>
                    <a:pt x="1430" y="5394"/>
                    <a:pt x="1239" y="3072"/>
                  </a:cubicBezTo>
                  <a:cubicBezTo>
                    <a:pt x="1037" y="763"/>
                    <a:pt x="1" y="1263"/>
                    <a:pt x="1" y="1263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819604" y="3629432"/>
            <a:ext cx="807404" cy="948001"/>
            <a:chOff x="10627128" y="-3391870"/>
            <a:chExt cx="807404" cy="948001"/>
          </a:xfrm>
        </p:grpSpPr>
        <p:sp>
          <p:nvSpPr>
            <p:cNvPr id="425" name="Google Shape;425;p39"/>
            <p:cNvSpPr/>
            <p:nvPr/>
          </p:nvSpPr>
          <p:spPr>
            <a:xfrm rot="9442196" flipH="1">
              <a:off x="10741666" y="-3238822"/>
              <a:ext cx="578329" cy="71106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 rot="9442196" flipH="1">
              <a:off x="11069636" y="-3367328"/>
              <a:ext cx="163727" cy="18071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39"/>
          <p:cNvSpPr/>
          <p:nvPr/>
        </p:nvSpPr>
        <p:spPr>
          <a:xfrm rot="-2700000">
            <a:off x="4015887" y="14687"/>
            <a:ext cx="623889" cy="767078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7163178" y="1056102"/>
            <a:ext cx="1041025" cy="3521325"/>
            <a:chOff x="7163175" y="1056099"/>
            <a:chExt cx="1041025" cy="3521325"/>
          </a:xfrm>
        </p:grpSpPr>
        <p:sp>
          <p:nvSpPr>
            <p:cNvPr id="429" name="Google Shape;429;p39"/>
            <p:cNvSpPr/>
            <p:nvPr/>
          </p:nvSpPr>
          <p:spPr>
            <a:xfrm>
              <a:off x="7701469" y="2781118"/>
              <a:ext cx="450203" cy="1607655"/>
            </a:xfrm>
            <a:custGeom>
              <a:avLst/>
              <a:gdLst/>
              <a:ahLst/>
              <a:cxnLst/>
              <a:rect l="l" t="t" r="r" b="b"/>
              <a:pathLst>
                <a:path w="6025" h="21515" extrusionOk="0">
                  <a:moveTo>
                    <a:pt x="786" y="3263"/>
                  </a:moveTo>
                  <a:cubicBezTo>
                    <a:pt x="941" y="8430"/>
                    <a:pt x="953" y="9132"/>
                    <a:pt x="1298" y="10585"/>
                  </a:cubicBezTo>
                  <a:cubicBezTo>
                    <a:pt x="1643" y="12026"/>
                    <a:pt x="1572" y="11716"/>
                    <a:pt x="786" y="13514"/>
                  </a:cubicBezTo>
                  <a:cubicBezTo>
                    <a:pt x="0" y="15300"/>
                    <a:pt x="1881" y="18217"/>
                    <a:pt x="2036" y="20801"/>
                  </a:cubicBezTo>
                  <a:cubicBezTo>
                    <a:pt x="2036" y="20801"/>
                    <a:pt x="2143" y="21515"/>
                    <a:pt x="2596" y="20932"/>
                  </a:cubicBezTo>
                  <a:cubicBezTo>
                    <a:pt x="3048" y="20336"/>
                    <a:pt x="3358" y="17574"/>
                    <a:pt x="4024" y="15931"/>
                  </a:cubicBezTo>
                  <a:cubicBezTo>
                    <a:pt x="4691" y="14288"/>
                    <a:pt x="3632" y="11954"/>
                    <a:pt x="3513" y="10895"/>
                  </a:cubicBezTo>
                  <a:cubicBezTo>
                    <a:pt x="3393" y="9835"/>
                    <a:pt x="6025" y="5394"/>
                    <a:pt x="5144" y="2691"/>
                  </a:cubicBezTo>
                  <a:cubicBezTo>
                    <a:pt x="4263" y="0"/>
                    <a:pt x="786" y="3263"/>
                    <a:pt x="786" y="3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546646" y="2636980"/>
              <a:ext cx="573047" cy="606821"/>
            </a:xfrm>
            <a:custGeom>
              <a:avLst/>
              <a:gdLst/>
              <a:ahLst/>
              <a:cxnLst/>
              <a:rect l="l" t="t" r="r" b="b"/>
              <a:pathLst>
                <a:path w="7669" h="8121" extrusionOk="0">
                  <a:moveTo>
                    <a:pt x="2370" y="6680"/>
                  </a:moveTo>
                  <a:cubicBezTo>
                    <a:pt x="3251" y="7537"/>
                    <a:pt x="3763" y="8121"/>
                    <a:pt x="5144" y="7549"/>
                  </a:cubicBezTo>
                  <a:cubicBezTo>
                    <a:pt x="6525" y="6990"/>
                    <a:pt x="7513" y="5692"/>
                    <a:pt x="7668" y="5358"/>
                  </a:cubicBezTo>
                  <a:cubicBezTo>
                    <a:pt x="7668" y="5358"/>
                    <a:pt x="7109" y="1977"/>
                    <a:pt x="6954" y="1513"/>
                  </a:cubicBezTo>
                  <a:cubicBezTo>
                    <a:pt x="6787" y="1048"/>
                    <a:pt x="6763" y="977"/>
                    <a:pt x="6763" y="977"/>
                  </a:cubicBezTo>
                  <a:cubicBezTo>
                    <a:pt x="6763" y="977"/>
                    <a:pt x="4418" y="1"/>
                    <a:pt x="2203" y="1334"/>
                  </a:cubicBezTo>
                  <a:cubicBezTo>
                    <a:pt x="0" y="2668"/>
                    <a:pt x="2370" y="6680"/>
                    <a:pt x="2370" y="668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797561" y="4327328"/>
              <a:ext cx="229548" cy="250096"/>
            </a:xfrm>
            <a:custGeom>
              <a:avLst/>
              <a:gdLst/>
              <a:ahLst/>
              <a:cxnLst/>
              <a:rect l="l" t="t" r="r" b="b"/>
              <a:pathLst>
                <a:path w="3072" h="3347" extrusionOk="0">
                  <a:moveTo>
                    <a:pt x="214" y="500"/>
                  </a:moveTo>
                  <a:cubicBezTo>
                    <a:pt x="274" y="250"/>
                    <a:pt x="536" y="0"/>
                    <a:pt x="750" y="108"/>
                  </a:cubicBezTo>
                  <a:cubicBezTo>
                    <a:pt x="964" y="215"/>
                    <a:pt x="1191" y="262"/>
                    <a:pt x="1310" y="227"/>
                  </a:cubicBezTo>
                  <a:cubicBezTo>
                    <a:pt x="1429" y="203"/>
                    <a:pt x="1584" y="179"/>
                    <a:pt x="1679" y="227"/>
                  </a:cubicBezTo>
                  <a:cubicBezTo>
                    <a:pt x="1774" y="262"/>
                    <a:pt x="2215" y="191"/>
                    <a:pt x="2322" y="286"/>
                  </a:cubicBezTo>
                  <a:cubicBezTo>
                    <a:pt x="2429" y="381"/>
                    <a:pt x="2703" y="834"/>
                    <a:pt x="2798" y="1001"/>
                  </a:cubicBezTo>
                  <a:cubicBezTo>
                    <a:pt x="2905" y="1167"/>
                    <a:pt x="3072" y="1727"/>
                    <a:pt x="3000" y="1941"/>
                  </a:cubicBezTo>
                  <a:cubicBezTo>
                    <a:pt x="2929" y="2144"/>
                    <a:pt x="2405" y="2191"/>
                    <a:pt x="2262" y="2429"/>
                  </a:cubicBezTo>
                  <a:cubicBezTo>
                    <a:pt x="2119" y="2655"/>
                    <a:pt x="2274" y="2989"/>
                    <a:pt x="1310" y="3167"/>
                  </a:cubicBezTo>
                  <a:cubicBezTo>
                    <a:pt x="345" y="3346"/>
                    <a:pt x="24" y="2786"/>
                    <a:pt x="12" y="2727"/>
                  </a:cubicBezTo>
                  <a:cubicBezTo>
                    <a:pt x="0" y="2655"/>
                    <a:pt x="60" y="1953"/>
                    <a:pt x="143" y="1834"/>
                  </a:cubicBezTo>
                  <a:cubicBezTo>
                    <a:pt x="226" y="1703"/>
                    <a:pt x="214" y="500"/>
                    <a:pt x="214" y="50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422982" y="3053328"/>
              <a:ext cx="313237" cy="727797"/>
            </a:xfrm>
            <a:custGeom>
              <a:avLst/>
              <a:gdLst/>
              <a:ahLst/>
              <a:cxnLst/>
              <a:rect l="l" t="t" r="r" b="b"/>
              <a:pathLst>
                <a:path w="4192" h="9740" extrusionOk="0">
                  <a:moveTo>
                    <a:pt x="1" y="382"/>
                  </a:moveTo>
                  <a:cubicBezTo>
                    <a:pt x="572" y="1989"/>
                    <a:pt x="989" y="5656"/>
                    <a:pt x="1322" y="6978"/>
                  </a:cubicBezTo>
                  <a:cubicBezTo>
                    <a:pt x="1655" y="8311"/>
                    <a:pt x="1703" y="9192"/>
                    <a:pt x="2513" y="9442"/>
                  </a:cubicBezTo>
                  <a:cubicBezTo>
                    <a:pt x="3477" y="9740"/>
                    <a:pt x="4192" y="7918"/>
                    <a:pt x="4144" y="6180"/>
                  </a:cubicBezTo>
                  <a:cubicBezTo>
                    <a:pt x="4096" y="4668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454141" y="3192160"/>
              <a:ext cx="298068" cy="582761"/>
            </a:xfrm>
            <a:custGeom>
              <a:avLst/>
              <a:gdLst/>
              <a:ahLst/>
              <a:cxnLst/>
              <a:rect l="l" t="t" r="r" b="b"/>
              <a:pathLst>
                <a:path w="3989" h="7799" extrusionOk="0">
                  <a:moveTo>
                    <a:pt x="2227" y="131"/>
                  </a:moveTo>
                  <a:cubicBezTo>
                    <a:pt x="2203" y="1274"/>
                    <a:pt x="1762" y="2393"/>
                    <a:pt x="881" y="3751"/>
                  </a:cubicBezTo>
                  <a:cubicBezTo>
                    <a:pt x="0" y="5120"/>
                    <a:pt x="1298" y="6025"/>
                    <a:pt x="1643" y="6489"/>
                  </a:cubicBezTo>
                  <a:cubicBezTo>
                    <a:pt x="1977" y="6941"/>
                    <a:pt x="2251" y="7799"/>
                    <a:pt x="2751" y="7453"/>
                  </a:cubicBezTo>
                  <a:cubicBezTo>
                    <a:pt x="3274" y="7084"/>
                    <a:pt x="3989" y="6298"/>
                    <a:pt x="3929" y="5715"/>
                  </a:cubicBezTo>
                  <a:cubicBezTo>
                    <a:pt x="3870" y="5120"/>
                    <a:pt x="2989" y="3024"/>
                    <a:pt x="3155" y="1512"/>
                  </a:cubicBezTo>
                  <a:cubicBezTo>
                    <a:pt x="3322" y="0"/>
                    <a:pt x="2227" y="131"/>
                    <a:pt x="2227" y="13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348260" y="2717081"/>
              <a:ext cx="375481" cy="486668"/>
            </a:xfrm>
            <a:custGeom>
              <a:avLst/>
              <a:gdLst/>
              <a:ahLst/>
              <a:cxnLst/>
              <a:rect l="l" t="t" r="r" b="b"/>
              <a:pathLst>
                <a:path w="5025" h="6513" extrusionOk="0">
                  <a:moveTo>
                    <a:pt x="1358" y="0"/>
                  </a:moveTo>
                  <a:cubicBezTo>
                    <a:pt x="334" y="1381"/>
                    <a:pt x="0" y="3643"/>
                    <a:pt x="167" y="5072"/>
                  </a:cubicBezTo>
                  <a:cubicBezTo>
                    <a:pt x="167" y="5072"/>
                    <a:pt x="298" y="5239"/>
                    <a:pt x="917" y="5322"/>
                  </a:cubicBezTo>
                  <a:cubicBezTo>
                    <a:pt x="1548" y="5394"/>
                    <a:pt x="2322" y="6513"/>
                    <a:pt x="5025" y="5608"/>
                  </a:cubicBezTo>
                  <a:cubicBezTo>
                    <a:pt x="5025" y="5608"/>
                    <a:pt x="4322" y="1893"/>
                    <a:pt x="4858" y="262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592898" y="2960823"/>
              <a:ext cx="287457" cy="431522"/>
            </a:xfrm>
            <a:custGeom>
              <a:avLst/>
              <a:gdLst/>
              <a:ahLst/>
              <a:cxnLst/>
              <a:rect l="l" t="t" r="r" b="b"/>
              <a:pathLst>
                <a:path w="3847" h="5775" extrusionOk="0">
                  <a:moveTo>
                    <a:pt x="2239" y="5263"/>
                  </a:moveTo>
                  <a:cubicBezTo>
                    <a:pt x="1667" y="5775"/>
                    <a:pt x="1" y="4834"/>
                    <a:pt x="1" y="3060"/>
                  </a:cubicBezTo>
                  <a:cubicBezTo>
                    <a:pt x="1" y="2656"/>
                    <a:pt x="513" y="1894"/>
                    <a:pt x="358" y="1453"/>
                  </a:cubicBezTo>
                  <a:cubicBezTo>
                    <a:pt x="191" y="1024"/>
                    <a:pt x="191" y="143"/>
                    <a:pt x="1275" y="72"/>
                  </a:cubicBezTo>
                  <a:cubicBezTo>
                    <a:pt x="2358" y="0"/>
                    <a:pt x="2787" y="620"/>
                    <a:pt x="2715" y="1048"/>
                  </a:cubicBezTo>
                  <a:cubicBezTo>
                    <a:pt x="2644" y="1477"/>
                    <a:pt x="2501" y="1917"/>
                    <a:pt x="2727" y="2346"/>
                  </a:cubicBezTo>
                  <a:cubicBezTo>
                    <a:pt x="2953" y="2775"/>
                    <a:pt x="3846" y="3834"/>
                    <a:pt x="2239" y="526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818856" y="1230424"/>
              <a:ext cx="104163" cy="243894"/>
            </a:xfrm>
            <a:custGeom>
              <a:avLst/>
              <a:gdLst/>
              <a:ahLst/>
              <a:cxnLst/>
              <a:rect l="l" t="t" r="r" b="b"/>
              <a:pathLst>
                <a:path w="1394" h="3264" extrusionOk="0">
                  <a:moveTo>
                    <a:pt x="846" y="3192"/>
                  </a:moveTo>
                  <a:cubicBezTo>
                    <a:pt x="1394" y="2989"/>
                    <a:pt x="1370" y="1394"/>
                    <a:pt x="1263" y="703"/>
                  </a:cubicBezTo>
                  <a:cubicBezTo>
                    <a:pt x="1156" y="1"/>
                    <a:pt x="1" y="1834"/>
                    <a:pt x="298" y="2692"/>
                  </a:cubicBezTo>
                  <a:cubicBezTo>
                    <a:pt x="501" y="3263"/>
                    <a:pt x="846" y="3192"/>
                    <a:pt x="846" y="319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664108" y="1261583"/>
              <a:ext cx="280284" cy="499146"/>
            </a:xfrm>
            <a:custGeom>
              <a:avLst/>
              <a:gdLst/>
              <a:ahLst/>
              <a:cxnLst/>
              <a:rect l="l" t="t" r="r" b="b"/>
              <a:pathLst>
                <a:path w="3751" h="6680" extrusionOk="0">
                  <a:moveTo>
                    <a:pt x="3322" y="941"/>
                  </a:moveTo>
                  <a:cubicBezTo>
                    <a:pt x="3667" y="691"/>
                    <a:pt x="3751" y="1108"/>
                    <a:pt x="3643" y="1525"/>
                  </a:cubicBezTo>
                  <a:cubicBezTo>
                    <a:pt x="3548" y="1894"/>
                    <a:pt x="3334" y="2108"/>
                    <a:pt x="3060" y="1941"/>
                  </a:cubicBezTo>
                  <a:cubicBezTo>
                    <a:pt x="2786" y="1763"/>
                    <a:pt x="3155" y="2465"/>
                    <a:pt x="2536" y="5489"/>
                  </a:cubicBezTo>
                  <a:cubicBezTo>
                    <a:pt x="2536" y="5489"/>
                    <a:pt x="667" y="6680"/>
                    <a:pt x="0" y="5275"/>
                  </a:cubicBezTo>
                  <a:cubicBezTo>
                    <a:pt x="0" y="5275"/>
                    <a:pt x="691" y="4501"/>
                    <a:pt x="905" y="2251"/>
                  </a:cubicBezTo>
                  <a:cubicBezTo>
                    <a:pt x="1131" y="1"/>
                    <a:pt x="3322" y="941"/>
                    <a:pt x="3322" y="9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666723" y="1110347"/>
              <a:ext cx="293659" cy="357697"/>
            </a:xfrm>
            <a:custGeom>
              <a:avLst/>
              <a:gdLst/>
              <a:ahLst/>
              <a:cxnLst/>
              <a:rect l="l" t="t" r="r" b="b"/>
              <a:pathLst>
                <a:path w="3930" h="4787" extrusionOk="0">
                  <a:moveTo>
                    <a:pt x="1965" y="4537"/>
                  </a:moveTo>
                  <a:cubicBezTo>
                    <a:pt x="1549" y="4311"/>
                    <a:pt x="1191" y="4787"/>
                    <a:pt x="858" y="4465"/>
                  </a:cubicBezTo>
                  <a:cubicBezTo>
                    <a:pt x="513" y="4144"/>
                    <a:pt x="1" y="2822"/>
                    <a:pt x="84" y="1977"/>
                  </a:cubicBezTo>
                  <a:cubicBezTo>
                    <a:pt x="168" y="1143"/>
                    <a:pt x="989" y="0"/>
                    <a:pt x="2454" y="465"/>
                  </a:cubicBezTo>
                  <a:cubicBezTo>
                    <a:pt x="3930" y="941"/>
                    <a:pt x="3608" y="2441"/>
                    <a:pt x="3287" y="2965"/>
                  </a:cubicBezTo>
                  <a:cubicBezTo>
                    <a:pt x="2965" y="3489"/>
                    <a:pt x="2775" y="3882"/>
                    <a:pt x="2668" y="4311"/>
                  </a:cubicBezTo>
                  <a:cubicBezTo>
                    <a:pt x="2561" y="4751"/>
                    <a:pt x="2084" y="4608"/>
                    <a:pt x="1965" y="4537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333988" y="1056099"/>
              <a:ext cx="509010" cy="486668"/>
            </a:xfrm>
            <a:custGeom>
              <a:avLst/>
              <a:gdLst/>
              <a:ahLst/>
              <a:cxnLst/>
              <a:rect l="l" t="t" r="r" b="b"/>
              <a:pathLst>
                <a:path w="6812" h="6513" extrusionOk="0">
                  <a:moveTo>
                    <a:pt x="4585" y="5394"/>
                  </a:moveTo>
                  <a:cubicBezTo>
                    <a:pt x="4906" y="5346"/>
                    <a:pt x="5180" y="5108"/>
                    <a:pt x="5335" y="4834"/>
                  </a:cubicBezTo>
                  <a:cubicBezTo>
                    <a:pt x="5490" y="4548"/>
                    <a:pt x="5549" y="4227"/>
                    <a:pt x="5573" y="3905"/>
                  </a:cubicBezTo>
                  <a:cubicBezTo>
                    <a:pt x="5597" y="3489"/>
                    <a:pt x="5549" y="3072"/>
                    <a:pt x="5442" y="2679"/>
                  </a:cubicBezTo>
                  <a:cubicBezTo>
                    <a:pt x="5537" y="2786"/>
                    <a:pt x="5704" y="2822"/>
                    <a:pt x="5847" y="2762"/>
                  </a:cubicBezTo>
                  <a:cubicBezTo>
                    <a:pt x="5990" y="2703"/>
                    <a:pt x="6073" y="2560"/>
                    <a:pt x="6061" y="2405"/>
                  </a:cubicBezTo>
                  <a:cubicBezTo>
                    <a:pt x="6049" y="2250"/>
                    <a:pt x="5954" y="2084"/>
                    <a:pt x="6037" y="1953"/>
                  </a:cubicBezTo>
                  <a:cubicBezTo>
                    <a:pt x="6109" y="1846"/>
                    <a:pt x="6275" y="1858"/>
                    <a:pt x="6418" y="1869"/>
                  </a:cubicBezTo>
                  <a:cubicBezTo>
                    <a:pt x="6561" y="1881"/>
                    <a:pt x="6740" y="1869"/>
                    <a:pt x="6776" y="1739"/>
                  </a:cubicBezTo>
                  <a:cubicBezTo>
                    <a:pt x="6811" y="1643"/>
                    <a:pt x="6752" y="1548"/>
                    <a:pt x="6668" y="1477"/>
                  </a:cubicBezTo>
                  <a:cubicBezTo>
                    <a:pt x="6597" y="1417"/>
                    <a:pt x="6502" y="1381"/>
                    <a:pt x="6430" y="1310"/>
                  </a:cubicBezTo>
                  <a:cubicBezTo>
                    <a:pt x="6204" y="1107"/>
                    <a:pt x="6252" y="750"/>
                    <a:pt x="6121" y="476"/>
                  </a:cubicBezTo>
                  <a:cubicBezTo>
                    <a:pt x="5930" y="107"/>
                    <a:pt x="5430" y="0"/>
                    <a:pt x="5037" y="155"/>
                  </a:cubicBezTo>
                  <a:cubicBezTo>
                    <a:pt x="4656" y="310"/>
                    <a:pt x="4382" y="643"/>
                    <a:pt x="4156" y="988"/>
                  </a:cubicBezTo>
                  <a:cubicBezTo>
                    <a:pt x="3751" y="834"/>
                    <a:pt x="3335" y="691"/>
                    <a:pt x="2906" y="667"/>
                  </a:cubicBezTo>
                  <a:cubicBezTo>
                    <a:pt x="2477" y="643"/>
                    <a:pt x="2013" y="762"/>
                    <a:pt x="1703" y="1060"/>
                  </a:cubicBezTo>
                  <a:cubicBezTo>
                    <a:pt x="1382" y="1358"/>
                    <a:pt x="1239" y="1858"/>
                    <a:pt x="1430" y="2239"/>
                  </a:cubicBezTo>
                  <a:cubicBezTo>
                    <a:pt x="1561" y="2489"/>
                    <a:pt x="1787" y="2667"/>
                    <a:pt x="2025" y="2834"/>
                  </a:cubicBezTo>
                  <a:cubicBezTo>
                    <a:pt x="2204" y="2965"/>
                    <a:pt x="2394" y="3096"/>
                    <a:pt x="2585" y="3239"/>
                  </a:cubicBezTo>
                  <a:cubicBezTo>
                    <a:pt x="2013" y="3143"/>
                    <a:pt x="1406" y="3215"/>
                    <a:pt x="906" y="3501"/>
                  </a:cubicBezTo>
                  <a:cubicBezTo>
                    <a:pt x="406" y="3786"/>
                    <a:pt x="37" y="4322"/>
                    <a:pt x="25" y="4906"/>
                  </a:cubicBezTo>
                  <a:cubicBezTo>
                    <a:pt x="1" y="5513"/>
                    <a:pt x="418" y="6108"/>
                    <a:pt x="989" y="6311"/>
                  </a:cubicBezTo>
                  <a:cubicBezTo>
                    <a:pt x="1561" y="6513"/>
                    <a:pt x="2251" y="6311"/>
                    <a:pt x="2632" y="5834"/>
                  </a:cubicBezTo>
                  <a:cubicBezTo>
                    <a:pt x="2835" y="5560"/>
                    <a:pt x="3061" y="4644"/>
                    <a:pt x="3513" y="4763"/>
                  </a:cubicBezTo>
                  <a:cubicBezTo>
                    <a:pt x="3751" y="4822"/>
                    <a:pt x="3787" y="5084"/>
                    <a:pt x="3954" y="5215"/>
                  </a:cubicBezTo>
                  <a:cubicBezTo>
                    <a:pt x="4120" y="5370"/>
                    <a:pt x="4370" y="5429"/>
                    <a:pt x="4585" y="5394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163175" y="1692202"/>
              <a:ext cx="511625" cy="763365"/>
            </a:xfrm>
            <a:custGeom>
              <a:avLst/>
              <a:gdLst/>
              <a:ahLst/>
              <a:cxnLst/>
              <a:rect l="l" t="t" r="r" b="b"/>
              <a:pathLst>
                <a:path w="6847" h="10216" extrusionOk="0">
                  <a:moveTo>
                    <a:pt x="4942" y="0"/>
                  </a:moveTo>
                  <a:cubicBezTo>
                    <a:pt x="3216" y="179"/>
                    <a:pt x="1" y="5275"/>
                    <a:pt x="691" y="7739"/>
                  </a:cubicBezTo>
                  <a:cubicBezTo>
                    <a:pt x="1370" y="10216"/>
                    <a:pt x="4680" y="7561"/>
                    <a:pt x="6204" y="7239"/>
                  </a:cubicBezTo>
                  <a:cubicBezTo>
                    <a:pt x="6204" y="7239"/>
                    <a:pt x="5061" y="6763"/>
                    <a:pt x="4549" y="6965"/>
                  </a:cubicBezTo>
                  <a:cubicBezTo>
                    <a:pt x="4025" y="7180"/>
                    <a:pt x="3299" y="6644"/>
                    <a:pt x="2442" y="6834"/>
                  </a:cubicBezTo>
                  <a:cubicBezTo>
                    <a:pt x="2442" y="6834"/>
                    <a:pt x="2465" y="5537"/>
                    <a:pt x="4656" y="3584"/>
                  </a:cubicBezTo>
                  <a:cubicBezTo>
                    <a:pt x="6847" y="1643"/>
                    <a:pt x="4942" y="0"/>
                    <a:pt x="49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429184" y="1672625"/>
              <a:ext cx="556160" cy="772257"/>
            </a:xfrm>
            <a:custGeom>
              <a:avLst/>
              <a:gdLst/>
              <a:ahLst/>
              <a:cxnLst/>
              <a:rect l="l" t="t" r="r" b="b"/>
              <a:pathLst>
                <a:path w="7443" h="10335" extrusionOk="0">
                  <a:moveTo>
                    <a:pt x="2430" y="0"/>
                  </a:moveTo>
                  <a:cubicBezTo>
                    <a:pt x="1799" y="286"/>
                    <a:pt x="1727" y="191"/>
                    <a:pt x="1382" y="262"/>
                  </a:cubicBezTo>
                  <a:cubicBezTo>
                    <a:pt x="1025" y="334"/>
                    <a:pt x="1" y="1072"/>
                    <a:pt x="953" y="5703"/>
                  </a:cubicBezTo>
                  <a:cubicBezTo>
                    <a:pt x="1894" y="10335"/>
                    <a:pt x="6525" y="6668"/>
                    <a:pt x="6645" y="5882"/>
                  </a:cubicBezTo>
                  <a:cubicBezTo>
                    <a:pt x="6776" y="5084"/>
                    <a:pt x="7383" y="1060"/>
                    <a:pt x="7442" y="465"/>
                  </a:cubicBezTo>
                  <a:cubicBezTo>
                    <a:pt x="7442" y="465"/>
                    <a:pt x="6371" y="0"/>
                    <a:pt x="5823" y="0"/>
                  </a:cubicBezTo>
                  <a:cubicBezTo>
                    <a:pt x="5823" y="0"/>
                    <a:pt x="4537" y="727"/>
                    <a:pt x="3858" y="536"/>
                  </a:cubicBezTo>
                  <a:cubicBezTo>
                    <a:pt x="2966" y="286"/>
                    <a:pt x="2430" y="0"/>
                    <a:pt x="2430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43095" y="2684129"/>
              <a:ext cx="48121" cy="65009"/>
            </a:xfrm>
            <a:custGeom>
              <a:avLst/>
              <a:gdLst/>
              <a:ahLst/>
              <a:cxnLst/>
              <a:rect l="l" t="t" r="r" b="b"/>
              <a:pathLst>
                <a:path w="644" h="870" extrusionOk="0">
                  <a:moveTo>
                    <a:pt x="572" y="513"/>
                  </a:moveTo>
                  <a:cubicBezTo>
                    <a:pt x="643" y="798"/>
                    <a:pt x="310" y="870"/>
                    <a:pt x="310" y="870"/>
                  </a:cubicBezTo>
                  <a:lnTo>
                    <a:pt x="0" y="1"/>
                  </a:lnTo>
                  <a:cubicBezTo>
                    <a:pt x="0" y="1"/>
                    <a:pt x="488" y="167"/>
                    <a:pt x="572" y="51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434563" y="1652152"/>
              <a:ext cx="651281" cy="1146841"/>
            </a:xfrm>
            <a:custGeom>
              <a:avLst/>
              <a:gdLst/>
              <a:ahLst/>
              <a:cxnLst/>
              <a:rect l="l" t="t" r="r" b="b"/>
              <a:pathLst>
                <a:path w="8716" h="15348" extrusionOk="0">
                  <a:moveTo>
                    <a:pt x="5751" y="274"/>
                  </a:moveTo>
                  <a:cubicBezTo>
                    <a:pt x="5441" y="0"/>
                    <a:pt x="3822" y="1346"/>
                    <a:pt x="3072" y="48"/>
                  </a:cubicBezTo>
                  <a:cubicBezTo>
                    <a:pt x="3072" y="48"/>
                    <a:pt x="2774" y="36"/>
                    <a:pt x="2358" y="274"/>
                  </a:cubicBezTo>
                  <a:cubicBezTo>
                    <a:pt x="2358" y="274"/>
                    <a:pt x="3108" y="1084"/>
                    <a:pt x="2965" y="2513"/>
                  </a:cubicBezTo>
                  <a:cubicBezTo>
                    <a:pt x="2822" y="3941"/>
                    <a:pt x="536" y="5156"/>
                    <a:pt x="453" y="5644"/>
                  </a:cubicBezTo>
                  <a:cubicBezTo>
                    <a:pt x="453" y="5644"/>
                    <a:pt x="631" y="6406"/>
                    <a:pt x="917" y="7501"/>
                  </a:cubicBezTo>
                  <a:cubicBezTo>
                    <a:pt x="1203" y="8609"/>
                    <a:pt x="1846" y="9478"/>
                    <a:pt x="1441" y="10835"/>
                  </a:cubicBezTo>
                  <a:cubicBezTo>
                    <a:pt x="1036" y="12192"/>
                    <a:pt x="0" y="14074"/>
                    <a:pt x="0" y="14169"/>
                  </a:cubicBezTo>
                  <a:cubicBezTo>
                    <a:pt x="0" y="14276"/>
                    <a:pt x="274" y="14859"/>
                    <a:pt x="715" y="15026"/>
                  </a:cubicBezTo>
                  <a:cubicBezTo>
                    <a:pt x="1155" y="15205"/>
                    <a:pt x="1465" y="15348"/>
                    <a:pt x="2322" y="15026"/>
                  </a:cubicBezTo>
                  <a:cubicBezTo>
                    <a:pt x="3191" y="14716"/>
                    <a:pt x="5608" y="14109"/>
                    <a:pt x="5763" y="14109"/>
                  </a:cubicBezTo>
                  <a:cubicBezTo>
                    <a:pt x="5906" y="14109"/>
                    <a:pt x="8632" y="14014"/>
                    <a:pt x="8716" y="14324"/>
                  </a:cubicBezTo>
                  <a:cubicBezTo>
                    <a:pt x="8716" y="14324"/>
                    <a:pt x="8228" y="12038"/>
                    <a:pt x="7977" y="11371"/>
                  </a:cubicBezTo>
                  <a:cubicBezTo>
                    <a:pt x="7716" y="10692"/>
                    <a:pt x="7192" y="10252"/>
                    <a:pt x="7037" y="9371"/>
                  </a:cubicBezTo>
                  <a:cubicBezTo>
                    <a:pt x="6894" y="8501"/>
                    <a:pt x="7061" y="5477"/>
                    <a:pt x="7061" y="5477"/>
                  </a:cubicBezTo>
                  <a:cubicBezTo>
                    <a:pt x="7061" y="5477"/>
                    <a:pt x="4429" y="6299"/>
                    <a:pt x="4358" y="2989"/>
                  </a:cubicBezTo>
                  <a:cubicBezTo>
                    <a:pt x="4322" y="1060"/>
                    <a:pt x="5751" y="274"/>
                    <a:pt x="5751" y="2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466544" y="2611201"/>
              <a:ext cx="589037" cy="187778"/>
            </a:xfrm>
            <a:custGeom>
              <a:avLst/>
              <a:gdLst/>
              <a:ahLst/>
              <a:cxnLst/>
              <a:rect l="l" t="t" r="r" b="b"/>
              <a:pathLst>
                <a:path w="7883" h="2513" extrusionOk="0">
                  <a:moveTo>
                    <a:pt x="6430" y="584"/>
                  </a:moveTo>
                  <a:cubicBezTo>
                    <a:pt x="5549" y="0"/>
                    <a:pt x="4871" y="274"/>
                    <a:pt x="3680" y="1048"/>
                  </a:cubicBezTo>
                  <a:cubicBezTo>
                    <a:pt x="2477" y="1822"/>
                    <a:pt x="2096" y="1274"/>
                    <a:pt x="1501" y="1572"/>
                  </a:cubicBezTo>
                  <a:cubicBezTo>
                    <a:pt x="918" y="1870"/>
                    <a:pt x="441" y="2393"/>
                    <a:pt x="1" y="2012"/>
                  </a:cubicBezTo>
                  <a:cubicBezTo>
                    <a:pt x="84" y="2096"/>
                    <a:pt x="180" y="2155"/>
                    <a:pt x="287" y="2203"/>
                  </a:cubicBezTo>
                  <a:cubicBezTo>
                    <a:pt x="727" y="2370"/>
                    <a:pt x="1037" y="2513"/>
                    <a:pt x="1894" y="2203"/>
                  </a:cubicBezTo>
                  <a:cubicBezTo>
                    <a:pt x="2751" y="1881"/>
                    <a:pt x="5180" y="1274"/>
                    <a:pt x="5323" y="1274"/>
                  </a:cubicBezTo>
                  <a:cubicBezTo>
                    <a:pt x="5442" y="1274"/>
                    <a:pt x="7097" y="1215"/>
                    <a:pt x="7883" y="1334"/>
                  </a:cubicBezTo>
                  <a:cubicBezTo>
                    <a:pt x="7561" y="1262"/>
                    <a:pt x="7168" y="1084"/>
                    <a:pt x="6430" y="58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858907" y="1707296"/>
              <a:ext cx="345293" cy="912885"/>
            </a:xfrm>
            <a:custGeom>
              <a:avLst/>
              <a:gdLst/>
              <a:ahLst/>
              <a:cxnLst/>
              <a:rect l="l" t="t" r="r" b="b"/>
              <a:pathLst>
                <a:path w="4621" h="12217" extrusionOk="0">
                  <a:moveTo>
                    <a:pt x="1691" y="1"/>
                  </a:moveTo>
                  <a:cubicBezTo>
                    <a:pt x="2334" y="227"/>
                    <a:pt x="3561" y="715"/>
                    <a:pt x="2930" y="2608"/>
                  </a:cubicBezTo>
                  <a:cubicBezTo>
                    <a:pt x="2370" y="4299"/>
                    <a:pt x="2251" y="5430"/>
                    <a:pt x="2394" y="5763"/>
                  </a:cubicBezTo>
                  <a:cubicBezTo>
                    <a:pt x="2549" y="6097"/>
                    <a:pt x="2834" y="7359"/>
                    <a:pt x="2787" y="9323"/>
                  </a:cubicBezTo>
                  <a:lnTo>
                    <a:pt x="2930" y="10109"/>
                  </a:lnTo>
                  <a:cubicBezTo>
                    <a:pt x="2930" y="10109"/>
                    <a:pt x="3799" y="10383"/>
                    <a:pt x="4203" y="10823"/>
                  </a:cubicBezTo>
                  <a:cubicBezTo>
                    <a:pt x="4620" y="11252"/>
                    <a:pt x="3989" y="11835"/>
                    <a:pt x="3751" y="12026"/>
                  </a:cubicBezTo>
                  <a:cubicBezTo>
                    <a:pt x="3513" y="12216"/>
                    <a:pt x="2775" y="12145"/>
                    <a:pt x="2703" y="12050"/>
                  </a:cubicBezTo>
                  <a:cubicBezTo>
                    <a:pt x="2620" y="11954"/>
                    <a:pt x="2513" y="11776"/>
                    <a:pt x="2501" y="11728"/>
                  </a:cubicBezTo>
                  <a:cubicBezTo>
                    <a:pt x="2501" y="11681"/>
                    <a:pt x="2608" y="11585"/>
                    <a:pt x="2608" y="11585"/>
                  </a:cubicBezTo>
                  <a:cubicBezTo>
                    <a:pt x="2608" y="11585"/>
                    <a:pt x="2108" y="11073"/>
                    <a:pt x="2060" y="10919"/>
                  </a:cubicBezTo>
                  <a:cubicBezTo>
                    <a:pt x="2001" y="10764"/>
                    <a:pt x="2144" y="10430"/>
                    <a:pt x="2108" y="10311"/>
                  </a:cubicBezTo>
                  <a:cubicBezTo>
                    <a:pt x="2072" y="10180"/>
                    <a:pt x="1834" y="9847"/>
                    <a:pt x="1834" y="9847"/>
                  </a:cubicBezTo>
                  <a:cubicBezTo>
                    <a:pt x="1834" y="9847"/>
                    <a:pt x="370" y="7132"/>
                    <a:pt x="132" y="6347"/>
                  </a:cubicBezTo>
                  <a:cubicBezTo>
                    <a:pt x="1" y="5882"/>
                    <a:pt x="203" y="1108"/>
                    <a:pt x="1691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987876" y="2377174"/>
              <a:ext cx="122022" cy="111337"/>
            </a:xfrm>
            <a:custGeom>
              <a:avLst/>
              <a:gdLst/>
              <a:ahLst/>
              <a:cxnLst/>
              <a:rect l="l" t="t" r="r" b="b"/>
              <a:pathLst>
                <a:path w="1633" h="1490" extrusionOk="0">
                  <a:moveTo>
                    <a:pt x="108" y="882"/>
                  </a:moveTo>
                  <a:cubicBezTo>
                    <a:pt x="156" y="953"/>
                    <a:pt x="513" y="953"/>
                    <a:pt x="751" y="834"/>
                  </a:cubicBezTo>
                  <a:cubicBezTo>
                    <a:pt x="751" y="834"/>
                    <a:pt x="799" y="834"/>
                    <a:pt x="751" y="620"/>
                  </a:cubicBezTo>
                  <a:cubicBezTo>
                    <a:pt x="703" y="370"/>
                    <a:pt x="906" y="1"/>
                    <a:pt x="1239" y="1"/>
                  </a:cubicBezTo>
                  <a:cubicBezTo>
                    <a:pt x="1573" y="1"/>
                    <a:pt x="1620" y="441"/>
                    <a:pt x="1632" y="620"/>
                  </a:cubicBezTo>
                  <a:cubicBezTo>
                    <a:pt x="1632" y="787"/>
                    <a:pt x="1442" y="1263"/>
                    <a:pt x="1192" y="1144"/>
                  </a:cubicBezTo>
                  <a:cubicBezTo>
                    <a:pt x="1192" y="1144"/>
                    <a:pt x="882" y="1489"/>
                    <a:pt x="382" y="1358"/>
                  </a:cubicBezTo>
                  <a:cubicBezTo>
                    <a:pt x="382" y="1358"/>
                    <a:pt x="299" y="1346"/>
                    <a:pt x="168" y="1156"/>
                  </a:cubicBezTo>
                  <a:cubicBezTo>
                    <a:pt x="49" y="977"/>
                    <a:pt x="1" y="811"/>
                    <a:pt x="61" y="775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711857" y="289468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Diagrama</a:t>
            </a:r>
            <a:r>
              <a:rPr lang="en-GB" dirty="0"/>
              <a:t> UML Modul 1</a:t>
            </a:r>
            <a:endParaRPr dirty="0"/>
          </a:p>
        </p:txBody>
      </p:sp>
      <p:grpSp>
        <p:nvGrpSpPr>
          <p:cNvPr id="375" name="Google Shape;375;p37"/>
          <p:cNvGrpSpPr/>
          <p:nvPr/>
        </p:nvGrpSpPr>
        <p:grpSpPr>
          <a:xfrm>
            <a:off x="8289710" y="2337760"/>
            <a:ext cx="612924" cy="597037"/>
            <a:chOff x="13496710" y="-1660943"/>
            <a:chExt cx="612924" cy="597037"/>
          </a:xfrm>
        </p:grpSpPr>
        <p:sp>
          <p:nvSpPr>
            <p:cNvPr id="376" name="Google Shape;376;p37"/>
            <p:cNvSpPr/>
            <p:nvPr/>
          </p:nvSpPr>
          <p:spPr>
            <a:xfrm rot="4415121">
              <a:off x="13593561" y="-1644769"/>
              <a:ext cx="419222" cy="515472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 rot="4415121">
              <a:off x="13577316" y="-1204844"/>
              <a:ext cx="118683" cy="131007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78" name="Google Shape;378;p37"/>
          <p:cNvSpPr/>
          <p:nvPr/>
        </p:nvSpPr>
        <p:spPr>
          <a:xfrm rot="-6751569">
            <a:off x="486698" y="3300754"/>
            <a:ext cx="453045" cy="557023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5F577-05CC-43BB-BD92-6B4FFAC1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4" y="804059"/>
            <a:ext cx="7906351" cy="41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5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711857" y="129772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Diagrama</a:t>
            </a:r>
            <a:r>
              <a:rPr lang="en-GB" dirty="0"/>
              <a:t> UML Modul 2</a:t>
            </a:r>
            <a:endParaRPr dirty="0"/>
          </a:p>
        </p:txBody>
      </p:sp>
      <p:grpSp>
        <p:nvGrpSpPr>
          <p:cNvPr id="375" name="Google Shape;375;p37"/>
          <p:cNvGrpSpPr/>
          <p:nvPr/>
        </p:nvGrpSpPr>
        <p:grpSpPr>
          <a:xfrm>
            <a:off x="8289710" y="2337760"/>
            <a:ext cx="612924" cy="597037"/>
            <a:chOff x="13496710" y="-1660943"/>
            <a:chExt cx="612924" cy="597037"/>
          </a:xfrm>
        </p:grpSpPr>
        <p:sp>
          <p:nvSpPr>
            <p:cNvPr id="376" name="Google Shape;376;p37"/>
            <p:cNvSpPr/>
            <p:nvPr/>
          </p:nvSpPr>
          <p:spPr>
            <a:xfrm rot="4415121">
              <a:off x="13593561" y="-1644769"/>
              <a:ext cx="419222" cy="515472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 rot="4415121">
              <a:off x="13577316" y="-1204844"/>
              <a:ext cx="118683" cy="131007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78" name="Google Shape;378;p37"/>
          <p:cNvSpPr/>
          <p:nvPr/>
        </p:nvSpPr>
        <p:spPr>
          <a:xfrm rot="-6751569">
            <a:off x="486698" y="3300754"/>
            <a:ext cx="453045" cy="557023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B140A-B07D-42A7-9DE8-B547A7C1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1" y="500572"/>
            <a:ext cx="6961572" cy="4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5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>
            <a:spLocks noGrp="1"/>
          </p:cNvSpPr>
          <p:nvPr>
            <p:ph type="title"/>
          </p:nvPr>
        </p:nvSpPr>
        <p:spPr>
          <a:xfrm>
            <a:off x="587864" y="123468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RO" dirty="0"/>
              <a:t>Diagrama U</a:t>
            </a:r>
            <a:r>
              <a:rPr lang="en-GB" dirty="0"/>
              <a:t>ML </a:t>
            </a:r>
            <a:r>
              <a:rPr lang="en-GB" dirty="0" err="1"/>
              <a:t>Completa</a:t>
            </a:r>
            <a:endParaRPr dirty="0"/>
          </a:p>
        </p:txBody>
      </p:sp>
      <p:grpSp>
        <p:nvGrpSpPr>
          <p:cNvPr id="400" name="Google Shape;400;p38"/>
          <p:cNvGrpSpPr/>
          <p:nvPr/>
        </p:nvGrpSpPr>
        <p:grpSpPr>
          <a:xfrm>
            <a:off x="5750926" y="4326546"/>
            <a:ext cx="753300" cy="607890"/>
            <a:chOff x="10957926" y="327846"/>
            <a:chExt cx="753300" cy="607890"/>
          </a:xfrm>
        </p:grpSpPr>
        <p:sp>
          <p:nvSpPr>
            <p:cNvPr id="401" name="Google Shape;401;p38"/>
            <p:cNvSpPr/>
            <p:nvPr/>
          </p:nvSpPr>
          <p:spPr>
            <a:xfrm rot="6034212">
              <a:off x="11109623" y="322567"/>
              <a:ext cx="502982" cy="61844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rot="6034212">
              <a:off x="10977044" y="727364"/>
              <a:ext cx="142396" cy="157178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 rot="-9207401">
            <a:off x="618207" y="1266099"/>
            <a:ext cx="474849" cy="640646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7434C-2FC9-4FAF-BF72-B5E9CF70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37" y="509603"/>
            <a:ext cx="5471654" cy="44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"/>
          <p:cNvSpPr txBox="1">
            <a:spLocks noGrp="1"/>
          </p:cNvSpPr>
          <p:nvPr>
            <p:ph type="title"/>
          </p:nvPr>
        </p:nvSpPr>
        <p:spPr>
          <a:xfrm>
            <a:off x="1743937" y="2412450"/>
            <a:ext cx="5458569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3600" dirty="0" err="1"/>
              <a:t>Va</a:t>
            </a:r>
            <a:r>
              <a:rPr lang="en-GB" sz="3600" dirty="0"/>
              <a:t> multumim </a:t>
            </a:r>
            <a:r>
              <a:rPr lang="en-GB" sz="3600" dirty="0" err="1"/>
              <a:t>pentru</a:t>
            </a:r>
            <a:r>
              <a:rPr lang="en-GB" sz="3600" dirty="0"/>
              <a:t> </a:t>
            </a:r>
            <a:r>
              <a:rPr lang="en-GB" sz="3600" dirty="0" err="1"/>
              <a:t>timpul</a:t>
            </a:r>
            <a:r>
              <a:rPr lang="en-GB" sz="3600" dirty="0"/>
              <a:t> </a:t>
            </a:r>
            <a:r>
              <a:rPr lang="en-GB" sz="3600" dirty="0" err="1"/>
              <a:t>acordat</a:t>
            </a:r>
            <a:r>
              <a:rPr lang="en-GB" sz="3600" dirty="0"/>
              <a:t>!</a:t>
            </a:r>
            <a:endParaRPr sz="3600" dirty="0"/>
          </a:p>
        </p:txBody>
      </p:sp>
      <p:sp>
        <p:nvSpPr>
          <p:cNvPr id="765" name="Google Shape;765;p51"/>
          <p:cNvSpPr/>
          <p:nvPr/>
        </p:nvSpPr>
        <p:spPr>
          <a:xfrm rot="-7779127">
            <a:off x="608570" y="2132687"/>
            <a:ext cx="424269" cy="521642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66" name="Google Shape;766;p51"/>
          <p:cNvGrpSpPr/>
          <p:nvPr/>
        </p:nvGrpSpPr>
        <p:grpSpPr>
          <a:xfrm>
            <a:off x="1287975" y="2640453"/>
            <a:ext cx="455962" cy="455994"/>
            <a:chOff x="1081404" y="1212475"/>
            <a:chExt cx="348275" cy="348300"/>
          </a:xfrm>
        </p:grpSpPr>
        <p:sp>
          <p:nvSpPr>
            <p:cNvPr id="767" name="Google Shape;767;p51"/>
            <p:cNvSpPr/>
            <p:nvPr/>
          </p:nvSpPr>
          <p:spPr>
            <a:xfrm>
              <a:off x="1081404" y="1212475"/>
              <a:ext cx="348275" cy="348300"/>
            </a:xfrm>
            <a:custGeom>
              <a:avLst/>
              <a:gdLst/>
              <a:ahLst/>
              <a:cxnLst/>
              <a:rect l="l" t="t" r="r" b="b"/>
              <a:pathLst>
                <a:path w="13931" h="13932" extrusionOk="0">
                  <a:moveTo>
                    <a:pt x="10418" y="894"/>
                  </a:moveTo>
                  <a:cubicBezTo>
                    <a:pt x="10906" y="1060"/>
                    <a:pt x="11264" y="1537"/>
                    <a:pt x="11264" y="2084"/>
                  </a:cubicBezTo>
                  <a:lnTo>
                    <a:pt x="11264" y="6990"/>
                  </a:lnTo>
                  <a:lnTo>
                    <a:pt x="10418" y="6990"/>
                  </a:lnTo>
                  <a:lnTo>
                    <a:pt x="10418" y="894"/>
                  </a:lnTo>
                  <a:close/>
                  <a:moveTo>
                    <a:pt x="11264" y="7811"/>
                  </a:moveTo>
                  <a:lnTo>
                    <a:pt x="11264" y="9823"/>
                  </a:lnTo>
                  <a:lnTo>
                    <a:pt x="8025" y="9823"/>
                  </a:lnTo>
                  <a:lnTo>
                    <a:pt x="10180" y="7811"/>
                  </a:lnTo>
                  <a:close/>
                  <a:moveTo>
                    <a:pt x="11883" y="10645"/>
                  </a:moveTo>
                  <a:cubicBezTo>
                    <a:pt x="12561" y="10645"/>
                    <a:pt x="13109" y="11193"/>
                    <a:pt x="13109" y="11871"/>
                  </a:cubicBezTo>
                  <a:lnTo>
                    <a:pt x="13109" y="11883"/>
                  </a:lnTo>
                  <a:cubicBezTo>
                    <a:pt x="13109" y="12562"/>
                    <a:pt x="12561" y="13121"/>
                    <a:pt x="11883" y="13121"/>
                  </a:cubicBezTo>
                  <a:lnTo>
                    <a:pt x="2048" y="13121"/>
                  </a:lnTo>
                  <a:cubicBezTo>
                    <a:pt x="1370" y="13121"/>
                    <a:pt x="810" y="12562"/>
                    <a:pt x="810" y="11883"/>
                  </a:cubicBezTo>
                  <a:lnTo>
                    <a:pt x="810" y="11871"/>
                  </a:lnTo>
                  <a:cubicBezTo>
                    <a:pt x="810" y="11193"/>
                    <a:pt x="1370" y="10645"/>
                    <a:pt x="2048" y="10645"/>
                  </a:cubicBezTo>
                  <a:close/>
                  <a:moveTo>
                    <a:pt x="7835" y="1"/>
                  </a:moveTo>
                  <a:cubicBezTo>
                    <a:pt x="7680" y="1"/>
                    <a:pt x="7525" y="96"/>
                    <a:pt x="7466" y="251"/>
                  </a:cubicBezTo>
                  <a:lnTo>
                    <a:pt x="6954" y="1429"/>
                  </a:lnTo>
                  <a:cubicBezTo>
                    <a:pt x="6858" y="1632"/>
                    <a:pt x="6954" y="1870"/>
                    <a:pt x="7168" y="1965"/>
                  </a:cubicBezTo>
                  <a:cubicBezTo>
                    <a:pt x="7218" y="1986"/>
                    <a:pt x="7269" y="1995"/>
                    <a:pt x="7321" y="1995"/>
                  </a:cubicBezTo>
                  <a:cubicBezTo>
                    <a:pt x="7479" y="1995"/>
                    <a:pt x="7632" y="1904"/>
                    <a:pt x="7704" y="1751"/>
                  </a:cubicBezTo>
                  <a:lnTo>
                    <a:pt x="8108" y="822"/>
                  </a:lnTo>
                  <a:lnTo>
                    <a:pt x="9597" y="822"/>
                  </a:lnTo>
                  <a:lnTo>
                    <a:pt x="9597" y="7228"/>
                  </a:lnTo>
                  <a:lnTo>
                    <a:pt x="6811" y="9823"/>
                  </a:lnTo>
                  <a:lnTo>
                    <a:pt x="2048" y="9823"/>
                  </a:lnTo>
                  <a:cubicBezTo>
                    <a:pt x="917" y="9823"/>
                    <a:pt x="0" y="10740"/>
                    <a:pt x="0" y="11871"/>
                  </a:cubicBezTo>
                  <a:lnTo>
                    <a:pt x="0" y="11883"/>
                  </a:lnTo>
                  <a:cubicBezTo>
                    <a:pt x="0" y="13014"/>
                    <a:pt x="917" y="13931"/>
                    <a:pt x="2048" y="13931"/>
                  </a:cubicBezTo>
                  <a:lnTo>
                    <a:pt x="11883" y="13931"/>
                  </a:lnTo>
                  <a:cubicBezTo>
                    <a:pt x="13014" y="13931"/>
                    <a:pt x="13931" y="13014"/>
                    <a:pt x="13931" y="11883"/>
                  </a:cubicBezTo>
                  <a:lnTo>
                    <a:pt x="13931" y="11871"/>
                  </a:lnTo>
                  <a:cubicBezTo>
                    <a:pt x="13931" y="10812"/>
                    <a:pt x="13121" y="9931"/>
                    <a:pt x="12073" y="9835"/>
                  </a:cubicBezTo>
                  <a:lnTo>
                    <a:pt x="12073" y="2072"/>
                  </a:lnTo>
                  <a:cubicBezTo>
                    <a:pt x="12073" y="929"/>
                    <a:pt x="11156" y="1"/>
                    <a:pt x="10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1134079" y="1498825"/>
              <a:ext cx="243225" cy="20575"/>
            </a:xfrm>
            <a:custGeom>
              <a:avLst/>
              <a:gdLst/>
              <a:ahLst/>
              <a:cxnLst/>
              <a:rect l="l" t="t" r="r" b="b"/>
              <a:pathLst>
                <a:path w="9729" h="823" extrusionOk="0">
                  <a:moveTo>
                    <a:pt x="548" y="1"/>
                  </a:moveTo>
                  <a:cubicBezTo>
                    <a:pt x="1" y="24"/>
                    <a:pt x="1" y="798"/>
                    <a:pt x="548" y="822"/>
                  </a:cubicBezTo>
                  <a:lnTo>
                    <a:pt x="9192" y="822"/>
                  </a:lnTo>
                  <a:cubicBezTo>
                    <a:pt x="9728" y="798"/>
                    <a:pt x="9728" y="24"/>
                    <a:pt x="9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69" name="Google Shape;769;p51"/>
          <p:cNvGrpSpPr/>
          <p:nvPr/>
        </p:nvGrpSpPr>
        <p:grpSpPr>
          <a:xfrm>
            <a:off x="7336175" y="2640453"/>
            <a:ext cx="450888" cy="455994"/>
            <a:chOff x="5714772" y="4150675"/>
            <a:chExt cx="344400" cy="348300"/>
          </a:xfrm>
        </p:grpSpPr>
        <p:sp>
          <p:nvSpPr>
            <p:cNvPr id="770" name="Google Shape;770;p51"/>
            <p:cNvSpPr/>
            <p:nvPr/>
          </p:nvSpPr>
          <p:spPr>
            <a:xfrm>
              <a:off x="5714772" y="4150675"/>
              <a:ext cx="344400" cy="348300"/>
            </a:xfrm>
            <a:custGeom>
              <a:avLst/>
              <a:gdLst/>
              <a:ahLst/>
              <a:cxnLst/>
              <a:rect l="l" t="t" r="r" b="b"/>
              <a:pathLst>
                <a:path w="13776" h="13932" extrusionOk="0">
                  <a:moveTo>
                    <a:pt x="10609" y="928"/>
                  </a:moveTo>
                  <a:lnTo>
                    <a:pt x="12811" y="3142"/>
                  </a:lnTo>
                  <a:lnTo>
                    <a:pt x="12430" y="3833"/>
                  </a:lnTo>
                  <a:lnTo>
                    <a:pt x="9942" y="1345"/>
                  </a:lnTo>
                  <a:lnTo>
                    <a:pt x="10609" y="928"/>
                  </a:lnTo>
                  <a:close/>
                  <a:moveTo>
                    <a:pt x="9251" y="1785"/>
                  </a:moveTo>
                  <a:cubicBezTo>
                    <a:pt x="9251" y="1785"/>
                    <a:pt x="12002" y="4559"/>
                    <a:pt x="12014" y="4559"/>
                  </a:cubicBezTo>
                  <a:lnTo>
                    <a:pt x="11621" y="5250"/>
                  </a:lnTo>
                  <a:lnTo>
                    <a:pt x="8585" y="2214"/>
                  </a:lnTo>
                  <a:lnTo>
                    <a:pt x="9251" y="1785"/>
                  </a:lnTo>
                  <a:close/>
                  <a:moveTo>
                    <a:pt x="7079" y="2148"/>
                  </a:moveTo>
                  <a:cubicBezTo>
                    <a:pt x="7257" y="2148"/>
                    <a:pt x="7436" y="2214"/>
                    <a:pt x="7561" y="2345"/>
                  </a:cubicBezTo>
                  <a:lnTo>
                    <a:pt x="11502" y="6297"/>
                  </a:lnTo>
                  <a:cubicBezTo>
                    <a:pt x="11776" y="6548"/>
                    <a:pt x="11776" y="7000"/>
                    <a:pt x="11502" y="7262"/>
                  </a:cubicBezTo>
                  <a:lnTo>
                    <a:pt x="7180" y="11584"/>
                  </a:lnTo>
                  <a:cubicBezTo>
                    <a:pt x="7049" y="11721"/>
                    <a:pt x="6870" y="11789"/>
                    <a:pt x="6693" y="11789"/>
                  </a:cubicBezTo>
                  <a:cubicBezTo>
                    <a:pt x="6516" y="11789"/>
                    <a:pt x="6340" y="11721"/>
                    <a:pt x="6215" y="11584"/>
                  </a:cubicBezTo>
                  <a:lnTo>
                    <a:pt x="2262" y="7643"/>
                  </a:lnTo>
                  <a:cubicBezTo>
                    <a:pt x="2001" y="7393"/>
                    <a:pt x="2001" y="6929"/>
                    <a:pt x="2262" y="6678"/>
                  </a:cubicBezTo>
                  <a:lnTo>
                    <a:pt x="6596" y="2345"/>
                  </a:lnTo>
                  <a:cubicBezTo>
                    <a:pt x="6721" y="2214"/>
                    <a:pt x="6900" y="2148"/>
                    <a:pt x="7079" y="2148"/>
                  </a:cubicBezTo>
                  <a:close/>
                  <a:moveTo>
                    <a:pt x="2155" y="8679"/>
                  </a:moveTo>
                  <a:lnTo>
                    <a:pt x="5191" y="11727"/>
                  </a:lnTo>
                  <a:lnTo>
                    <a:pt x="4525" y="12143"/>
                  </a:lnTo>
                  <a:lnTo>
                    <a:pt x="1762" y="9369"/>
                  </a:lnTo>
                  <a:lnTo>
                    <a:pt x="2155" y="8679"/>
                  </a:lnTo>
                  <a:close/>
                  <a:moveTo>
                    <a:pt x="1346" y="10107"/>
                  </a:moveTo>
                  <a:lnTo>
                    <a:pt x="3822" y="12584"/>
                  </a:lnTo>
                  <a:lnTo>
                    <a:pt x="3167" y="13001"/>
                  </a:lnTo>
                  <a:lnTo>
                    <a:pt x="953" y="10798"/>
                  </a:lnTo>
                  <a:lnTo>
                    <a:pt x="1346" y="10107"/>
                  </a:lnTo>
                  <a:close/>
                  <a:moveTo>
                    <a:pt x="10658" y="1"/>
                  </a:moveTo>
                  <a:cubicBezTo>
                    <a:pt x="10584" y="1"/>
                    <a:pt x="10510" y="20"/>
                    <a:pt x="10442" y="59"/>
                  </a:cubicBezTo>
                  <a:lnTo>
                    <a:pt x="7977" y="1630"/>
                  </a:lnTo>
                  <a:cubicBezTo>
                    <a:pt x="7722" y="1433"/>
                    <a:pt x="7404" y="1336"/>
                    <a:pt x="7085" y="1336"/>
                  </a:cubicBezTo>
                  <a:cubicBezTo>
                    <a:pt x="6691" y="1336"/>
                    <a:pt x="6296" y="1484"/>
                    <a:pt x="6013" y="1773"/>
                  </a:cubicBezTo>
                  <a:lnTo>
                    <a:pt x="1691" y="6095"/>
                  </a:lnTo>
                  <a:cubicBezTo>
                    <a:pt x="1155" y="6607"/>
                    <a:pt x="1108" y="7500"/>
                    <a:pt x="1560" y="8072"/>
                  </a:cubicBezTo>
                  <a:lnTo>
                    <a:pt x="96" y="10655"/>
                  </a:lnTo>
                  <a:cubicBezTo>
                    <a:pt x="0" y="10822"/>
                    <a:pt x="24" y="11024"/>
                    <a:pt x="155" y="11155"/>
                  </a:cubicBezTo>
                  <a:lnTo>
                    <a:pt x="2822" y="13810"/>
                  </a:lnTo>
                  <a:cubicBezTo>
                    <a:pt x="2897" y="13893"/>
                    <a:pt x="3000" y="13931"/>
                    <a:pt x="3106" y="13931"/>
                  </a:cubicBezTo>
                  <a:cubicBezTo>
                    <a:pt x="3184" y="13931"/>
                    <a:pt x="3263" y="13910"/>
                    <a:pt x="3334" y="13870"/>
                  </a:cubicBezTo>
                  <a:lnTo>
                    <a:pt x="5799" y="12298"/>
                  </a:lnTo>
                  <a:cubicBezTo>
                    <a:pt x="6057" y="12502"/>
                    <a:pt x="6378" y="12602"/>
                    <a:pt x="6698" y="12602"/>
                  </a:cubicBezTo>
                  <a:cubicBezTo>
                    <a:pt x="7088" y="12602"/>
                    <a:pt x="7477" y="12455"/>
                    <a:pt x="7751" y="12167"/>
                  </a:cubicBezTo>
                  <a:lnTo>
                    <a:pt x="12085" y="7833"/>
                  </a:lnTo>
                  <a:cubicBezTo>
                    <a:pt x="12609" y="7321"/>
                    <a:pt x="12669" y="6428"/>
                    <a:pt x="12216" y="5857"/>
                  </a:cubicBezTo>
                  <a:lnTo>
                    <a:pt x="13681" y="3273"/>
                  </a:lnTo>
                  <a:cubicBezTo>
                    <a:pt x="13776" y="3119"/>
                    <a:pt x="13740" y="2916"/>
                    <a:pt x="13609" y="2785"/>
                  </a:cubicBezTo>
                  <a:lnTo>
                    <a:pt x="10954" y="118"/>
                  </a:lnTo>
                  <a:cubicBezTo>
                    <a:pt x="10870" y="41"/>
                    <a:pt x="10764" y="1"/>
                    <a:pt x="10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5842472" y="4256925"/>
              <a:ext cx="114600" cy="112225"/>
            </a:xfrm>
            <a:custGeom>
              <a:avLst/>
              <a:gdLst/>
              <a:ahLst/>
              <a:cxnLst/>
              <a:rect l="l" t="t" r="r" b="b"/>
              <a:pathLst>
                <a:path w="4584" h="4489" extrusionOk="0">
                  <a:moveTo>
                    <a:pt x="1657" y="823"/>
                  </a:moveTo>
                  <a:cubicBezTo>
                    <a:pt x="1725" y="823"/>
                    <a:pt x="1797" y="834"/>
                    <a:pt x="1869" y="857"/>
                  </a:cubicBezTo>
                  <a:cubicBezTo>
                    <a:pt x="1977" y="893"/>
                    <a:pt x="2072" y="940"/>
                    <a:pt x="2143" y="1024"/>
                  </a:cubicBezTo>
                  <a:cubicBezTo>
                    <a:pt x="2322" y="1190"/>
                    <a:pt x="2381" y="1440"/>
                    <a:pt x="2334" y="1678"/>
                  </a:cubicBezTo>
                  <a:cubicBezTo>
                    <a:pt x="2298" y="1809"/>
                    <a:pt x="2346" y="1952"/>
                    <a:pt x="2441" y="2059"/>
                  </a:cubicBezTo>
                  <a:cubicBezTo>
                    <a:pt x="2515" y="2133"/>
                    <a:pt x="2624" y="2178"/>
                    <a:pt x="2731" y="2178"/>
                  </a:cubicBezTo>
                  <a:cubicBezTo>
                    <a:pt x="2762" y="2178"/>
                    <a:pt x="2792" y="2175"/>
                    <a:pt x="2822" y="2167"/>
                  </a:cubicBezTo>
                  <a:cubicBezTo>
                    <a:pt x="2878" y="2153"/>
                    <a:pt x="2934" y="2146"/>
                    <a:pt x="2989" y="2146"/>
                  </a:cubicBezTo>
                  <a:cubicBezTo>
                    <a:pt x="3169" y="2146"/>
                    <a:pt x="3340" y="2218"/>
                    <a:pt x="3477" y="2345"/>
                  </a:cubicBezTo>
                  <a:cubicBezTo>
                    <a:pt x="3751" y="2619"/>
                    <a:pt x="3739" y="3048"/>
                    <a:pt x="3465" y="3345"/>
                  </a:cubicBezTo>
                  <a:cubicBezTo>
                    <a:pt x="3293" y="3517"/>
                    <a:pt x="3001" y="3656"/>
                    <a:pt x="2756" y="3656"/>
                  </a:cubicBezTo>
                  <a:cubicBezTo>
                    <a:pt x="2746" y="3656"/>
                    <a:pt x="2736" y="3655"/>
                    <a:pt x="2727" y="3655"/>
                  </a:cubicBezTo>
                  <a:cubicBezTo>
                    <a:pt x="2703" y="3655"/>
                    <a:pt x="1381" y="3667"/>
                    <a:pt x="822" y="3679"/>
                  </a:cubicBezTo>
                  <a:cubicBezTo>
                    <a:pt x="822" y="3119"/>
                    <a:pt x="845" y="1786"/>
                    <a:pt x="834" y="1762"/>
                  </a:cubicBezTo>
                  <a:cubicBezTo>
                    <a:pt x="834" y="1306"/>
                    <a:pt x="1194" y="823"/>
                    <a:pt x="1657" y="823"/>
                  </a:cubicBezTo>
                  <a:close/>
                  <a:moveTo>
                    <a:pt x="1665" y="0"/>
                  </a:moveTo>
                  <a:cubicBezTo>
                    <a:pt x="1282" y="0"/>
                    <a:pt x="905" y="147"/>
                    <a:pt x="607" y="428"/>
                  </a:cubicBezTo>
                  <a:cubicBezTo>
                    <a:pt x="250" y="750"/>
                    <a:pt x="12" y="1297"/>
                    <a:pt x="24" y="1774"/>
                  </a:cubicBezTo>
                  <a:cubicBezTo>
                    <a:pt x="24" y="1881"/>
                    <a:pt x="0" y="3893"/>
                    <a:pt x="0" y="3905"/>
                  </a:cubicBezTo>
                  <a:cubicBezTo>
                    <a:pt x="0" y="4060"/>
                    <a:pt x="60" y="4203"/>
                    <a:pt x="167" y="4322"/>
                  </a:cubicBezTo>
                  <a:lnTo>
                    <a:pt x="179" y="4322"/>
                  </a:lnTo>
                  <a:cubicBezTo>
                    <a:pt x="286" y="4429"/>
                    <a:pt x="429" y="4488"/>
                    <a:pt x="583" y="4488"/>
                  </a:cubicBezTo>
                  <a:cubicBezTo>
                    <a:pt x="595" y="4488"/>
                    <a:pt x="2608" y="4464"/>
                    <a:pt x="2715" y="4464"/>
                  </a:cubicBezTo>
                  <a:cubicBezTo>
                    <a:pt x="2727" y="4465"/>
                    <a:pt x="2739" y="4465"/>
                    <a:pt x="2751" y="4465"/>
                  </a:cubicBezTo>
                  <a:cubicBezTo>
                    <a:pt x="3218" y="4465"/>
                    <a:pt x="3747" y="4241"/>
                    <a:pt x="4060" y="3893"/>
                  </a:cubicBezTo>
                  <a:cubicBezTo>
                    <a:pt x="4453" y="3464"/>
                    <a:pt x="4584" y="2893"/>
                    <a:pt x="4417" y="2381"/>
                  </a:cubicBezTo>
                  <a:cubicBezTo>
                    <a:pt x="4346" y="2155"/>
                    <a:pt x="4215" y="1940"/>
                    <a:pt x="4048" y="1774"/>
                  </a:cubicBezTo>
                  <a:cubicBezTo>
                    <a:pt x="3798" y="1524"/>
                    <a:pt x="3489" y="1381"/>
                    <a:pt x="3155" y="1333"/>
                  </a:cubicBezTo>
                  <a:cubicBezTo>
                    <a:pt x="3120" y="1000"/>
                    <a:pt x="2965" y="690"/>
                    <a:pt x="2727" y="440"/>
                  </a:cubicBezTo>
                  <a:cubicBezTo>
                    <a:pt x="2548" y="273"/>
                    <a:pt x="2346" y="142"/>
                    <a:pt x="2119" y="71"/>
                  </a:cubicBezTo>
                  <a:cubicBezTo>
                    <a:pt x="1970" y="24"/>
                    <a:pt x="1817" y="0"/>
                    <a:pt x="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7"/>
          <p:cNvSpPr txBox="1">
            <a:spLocks noGrp="1"/>
          </p:cNvSpPr>
          <p:nvPr>
            <p:ph type="title"/>
          </p:nvPr>
        </p:nvSpPr>
        <p:spPr>
          <a:xfrm>
            <a:off x="1499551" y="1486950"/>
            <a:ext cx="6144900" cy="2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SFARSIT!</a:t>
            </a:r>
            <a:endParaRPr dirty="0"/>
          </a:p>
        </p:txBody>
      </p:sp>
      <p:grpSp>
        <p:nvGrpSpPr>
          <p:cNvPr id="677" name="Google Shape;677;p47"/>
          <p:cNvGrpSpPr/>
          <p:nvPr/>
        </p:nvGrpSpPr>
        <p:grpSpPr>
          <a:xfrm>
            <a:off x="7262818" y="215051"/>
            <a:ext cx="953850" cy="1002406"/>
            <a:chOff x="12469818" y="-3783649"/>
            <a:chExt cx="953850" cy="1002406"/>
          </a:xfrm>
        </p:grpSpPr>
        <p:sp>
          <p:nvSpPr>
            <p:cNvPr id="678" name="Google Shape;678;p47"/>
            <p:cNvSpPr/>
            <p:nvPr/>
          </p:nvSpPr>
          <p:spPr>
            <a:xfrm rot="-683056">
              <a:off x="12549502" y="-3721765"/>
              <a:ext cx="714602" cy="878638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 rot="-683056">
              <a:off x="13201314" y="-3074349"/>
              <a:ext cx="202306" cy="22330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80" name="Google Shape;680;p47"/>
          <p:cNvGrpSpPr/>
          <p:nvPr/>
        </p:nvGrpSpPr>
        <p:grpSpPr>
          <a:xfrm>
            <a:off x="465250" y="3994886"/>
            <a:ext cx="953850" cy="934714"/>
            <a:chOff x="11840100" y="-3164014"/>
            <a:chExt cx="953850" cy="934714"/>
          </a:xfrm>
        </p:grpSpPr>
        <p:sp>
          <p:nvSpPr>
            <p:cNvPr id="681" name="Google Shape;681;p47"/>
            <p:cNvSpPr/>
            <p:nvPr/>
          </p:nvSpPr>
          <p:spPr>
            <a:xfrm rot="9119394">
              <a:off x="12054604" y="-3066154"/>
              <a:ext cx="601039" cy="73899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 rot="9119394">
              <a:off x="11874232" y="-2953055"/>
              <a:ext cx="170156" cy="18781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/>
          </p:nvPr>
        </p:nvSpPr>
        <p:spPr>
          <a:xfrm>
            <a:off x="1561806" y="1395517"/>
            <a:ext cx="6026167" cy="2579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3600" i="1" dirty="0"/>
              <a:t>Componenta </a:t>
            </a:r>
            <a:r>
              <a:rPr lang="en-GB" sz="3600" i="1" dirty="0" err="1"/>
              <a:t>echipei</a:t>
            </a:r>
            <a:r>
              <a:rPr lang="en-GB" sz="3600" dirty="0"/>
              <a:t>:</a:t>
            </a:r>
            <a:br>
              <a:rPr lang="en-GB" sz="3600" dirty="0"/>
            </a:br>
            <a:r>
              <a:rPr lang="en-GB" sz="3600" dirty="0" err="1"/>
              <a:t>Murdeala</a:t>
            </a:r>
            <a:r>
              <a:rPr lang="en-GB" sz="3600" dirty="0"/>
              <a:t> </a:t>
            </a:r>
            <a:r>
              <a:rPr lang="en-GB" sz="3600" dirty="0" err="1"/>
              <a:t>Adelin</a:t>
            </a:r>
            <a:br>
              <a:rPr lang="en-GB" sz="3600" dirty="0"/>
            </a:br>
            <a:r>
              <a:rPr lang="en-GB" sz="3600" dirty="0" err="1"/>
              <a:t>Muntyan</a:t>
            </a:r>
            <a:r>
              <a:rPr lang="en-GB" sz="3600" dirty="0"/>
              <a:t> Mihaela</a:t>
            </a:r>
            <a:br>
              <a:rPr lang="en-GB" sz="3600" dirty="0"/>
            </a:br>
            <a:r>
              <a:rPr lang="en-GB" sz="3600" dirty="0"/>
              <a:t>Maricutu Carmina</a:t>
            </a:r>
            <a:br>
              <a:rPr lang="en-GB" sz="3600" dirty="0"/>
            </a:br>
            <a:r>
              <a:rPr lang="en-GB" sz="3600" dirty="0" err="1"/>
              <a:t>Precup</a:t>
            </a:r>
            <a:r>
              <a:rPr lang="en-GB" sz="3600" dirty="0"/>
              <a:t> </a:t>
            </a:r>
            <a:r>
              <a:rPr lang="en-GB" sz="3600" dirty="0" err="1"/>
              <a:t>Denisa</a:t>
            </a:r>
            <a:endParaRPr sz="3600" dirty="0"/>
          </a:p>
        </p:txBody>
      </p:sp>
      <p:grpSp>
        <p:nvGrpSpPr>
          <p:cNvPr id="326" name="Google Shape;326;p36"/>
          <p:cNvGrpSpPr/>
          <p:nvPr/>
        </p:nvGrpSpPr>
        <p:grpSpPr>
          <a:xfrm>
            <a:off x="5884732" y="4133166"/>
            <a:ext cx="849639" cy="685651"/>
            <a:chOff x="11091729" y="134464"/>
            <a:chExt cx="849639" cy="685651"/>
          </a:xfrm>
        </p:grpSpPr>
        <p:sp>
          <p:nvSpPr>
            <p:cNvPr id="327" name="Google Shape;327;p36"/>
            <p:cNvSpPr/>
            <p:nvPr/>
          </p:nvSpPr>
          <p:spPr>
            <a:xfrm rot="6034158">
              <a:off x="11262820" y="128520"/>
              <a:ext cx="567331" cy="69753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rot="6034158">
              <a:off x="11113288" y="585080"/>
              <a:ext cx="160613" cy="177279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329" name="Google Shape;329;p36"/>
          <p:cNvSpPr/>
          <p:nvPr/>
        </p:nvSpPr>
        <p:spPr>
          <a:xfrm rot="-5602829">
            <a:off x="2206120" y="307077"/>
            <a:ext cx="481371" cy="591851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grpSp>
        <p:nvGrpSpPr>
          <p:cNvPr id="330" name="Google Shape;330;p36"/>
          <p:cNvGrpSpPr/>
          <p:nvPr/>
        </p:nvGrpSpPr>
        <p:grpSpPr>
          <a:xfrm>
            <a:off x="769877" y="952498"/>
            <a:ext cx="874751" cy="3122870"/>
            <a:chOff x="769875" y="952498"/>
            <a:chExt cx="874751" cy="3122870"/>
          </a:xfrm>
        </p:grpSpPr>
        <p:sp>
          <p:nvSpPr>
            <p:cNvPr id="331" name="Google Shape;331;p36"/>
            <p:cNvSpPr/>
            <p:nvPr/>
          </p:nvSpPr>
          <p:spPr>
            <a:xfrm>
              <a:off x="1506164" y="2347234"/>
              <a:ext cx="74632" cy="129453"/>
            </a:xfrm>
            <a:custGeom>
              <a:avLst/>
              <a:gdLst/>
              <a:ahLst/>
              <a:cxnLst/>
              <a:rect l="l" t="t" r="r" b="b"/>
              <a:pathLst>
                <a:path w="1085" h="1882" extrusionOk="0">
                  <a:moveTo>
                    <a:pt x="144" y="0"/>
                  </a:moveTo>
                  <a:lnTo>
                    <a:pt x="1" y="1251"/>
                  </a:lnTo>
                  <a:lnTo>
                    <a:pt x="596" y="1882"/>
                  </a:lnTo>
                  <a:cubicBezTo>
                    <a:pt x="1084" y="1536"/>
                    <a:pt x="394" y="643"/>
                    <a:pt x="144" y="0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1393148" y="1434837"/>
              <a:ext cx="251478" cy="627457"/>
            </a:xfrm>
            <a:custGeom>
              <a:avLst/>
              <a:gdLst/>
              <a:ahLst/>
              <a:cxnLst/>
              <a:rect l="l" t="t" r="r" b="b"/>
              <a:pathLst>
                <a:path w="3656" h="9122" extrusionOk="0">
                  <a:moveTo>
                    <a:pt x="1263" y="358"/>
                  </a:moveTo>
                  <a:cubicBezTo>
                    <a:pt x="2656" y="763"/>
                    <a:pt x="2751" y="1823"/>
                    <a:pt x="2858" y="3192"/>
                  </a:cubicBezTo>
                  <a:cubicBezTo>
                    <a:pt x="2953" y="4561"/>
                    <a:pt x="3144" y="5490"/>
                    <a:pt x="3406" y="6442"/>
                  </a:cubicBezTo>
                  <a:cubicBezTo>
                    <a:pt x="3656" y="7407"/>
                    <a:pt x="3227" y="8026"/>
                    <a:pt x="2406" y="8764"/>
                  </a:cubicBezTo>
                  <a:cubicBezTo>
                    <a:pt x="2406" y="8764"/>
                    <a:pt x="1751" y="9121"/>
                    <a:pt x="1882" y="8419"/>
                  </a:cubicBezTo>
                  <a:cubicBezTo>
                    <a:pt x="2084" y="7335"/>
                    <a:pt x="1584" y="7609"/>
                    <a:pt x="1858" y="6597"/>
                  </a:cubicBezTo>
                  <a:cubicBezTo>
                    <a:pt x="1977" y="6168"/>
                    <a:pt x="1644" y="4906"/>
                    <a:pt x="1644" y="4906"/>
                  </a:cubicBezTo>
                  <a:cubicBezTo>
                    <a:pt x="1644" y="4906"/>
                    <a:pt x="1" y="1"/>
                    <a:pt x="1263" y="3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829719" y="2397174"/>
              <a:ext cx="144999" cy="200027"/>
            </a:xfrm>
            <a:custGeom>
              <a:avLst/>
              <a:gdLst/>
              <a:ahLst/>
              <a:cxnLst/>
              <a:rect l="l" t="t" r="r" b="b"/>
              <a:pathLst>
                <a:path w="2108" h="2908" extrusionOk="0">
                  <a:moveTo>
                    <a:pt x="369" y="1"/>
                  </a:moveTo>
                  <a:cubicBezTo>
                    <a:pt x="83" y="858"/>
                    <a:pt x="0" y="2156"/>
                    <a:pt x="143" y="2513"/>
                  </a:cubicBezTo>
                  <a:cubicBezTo>
                    <a:pt x="232" y="2767"/>
                    <a:pt x="607" y="2908"/>
                    <a:pt x="992" y="2908"/>
                  </a:cubicBezTo>
                  <a:cubicBezTo>
                    <a:pt x="1221" y="2908"/>
                    <a:pt x="1453" y="2858"/>
                    <a:pt x="1631" y="2751"/>
                  </a:cubicBezTo>
                  <a:cubicBezTo>
                    <a:pt x="2107" y="2465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69875" y="1431604"/>
              <a:ext cx="294950" cy="615901"/>
            </a:xfrm>
            <a:custGeom>
              <a:avLst/>
              <a:gdLst/>
              <a:ahLst/>
              <a:cxnLst/>
              <a:rect l="l" t="t" r="r" b="b"/>
              <a:pathLst>
                <a:path w="4288" h="8954" extrusionOk="0">
                  <a:moveTo>
                    <a:pt x="3692" y="0"/>
                  </a:moveTo>
                  <a:cubicBezTo>
                    <a:pt x="2704" y="167"/>
                    <a:pt x="1942" y="286"/>
                    <a:pt x="1120" y="2643"/>
                  </a:cubicBezTo>
                  <a:cubicBezTo>
                    <a:pt x="287" y="5001"/>
                    <a:pt x="1" y="8013"/>
                    <a:pt x="799" y="8430"/>
                  </a:cubicBezTo>
                  <a:cubicBezTo>
                    <a:pt x="1787" y="8954"/>
                    <a:pt x="2501" y="8144"/>
                    <a:pt x="3287" y="8204"/>
                  </a:cubicBezTo>
                  <a:cubicBezTo>
                    <a:pt x="3442" y="8216"/>
                    <a:pt x="3454" y="7227"/>
                    <a:pt x="3454" y="7227"/>
                  </a:cubicBezTo>
                  <a:cubicBezTo>
                    <a:pt x="3454" y="7227"/>
                    <a:pt x="2335" y="7275"/>
                    <a:pt x="2168" y="7037"/>
                  </a:cubicBezTo>
                  <a:cubicBezTo>
                    <a:pt x="2001" y="6811"/>
                    <a:pt x="2501" y="4156"/>
                    <a:pt x="3394" y="3358"/>
                  </a:cubicBezTo>
                  <a:cubicBezTo>
                    <a:pt x="4287" y="2548"/>
                    <a:pt x="3692" y="0"/>
                    <a:pt x="369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234252" y="2282505"/>
              <a:ext cx="353899" cy="1452946"/>
            </a:xfrm>
            <a:custGeom>
              <a:avLst/>
              <a:gdLst/>
              <a:ahLst/>
              <a:cxnLst/>
              <a:rect l="l" t="t" r="r" b="b"/>
              <a:pathLst>
                <a:path w="5145" h="21123" extrusionOk="0">
                  <a:moveTo>
                    <a:pt x="3870" y="1"/>
                  </a:moveTo>
                  <a:cubicBezTo>
                    <a:pt x="1227" y="548"/>
                    <a:pt x="132" y="1513"/>
                    <a:pt x="132" y="1513"/>
                  </a:cubicBezTo>
                  <a:cubicBezTo>
                    <a:pt x="144" y="2287"/>
                    <a:pt x="96" y="3537"/>
                    <a:pt x="1" y="4835"/>
                  </a:cubicBezTo>
                  <a:cubicBezTo>
                    <a:pt x="870" y="7942"/>
                    <a:pt x="1858" y="12479"/>
                    <a:pt x="1894" y="12788"/>
                  </a:cubicBezTo>
                  <a:cubicBezTo>
                    <a:pt x="1930" y="13157"/>
                    <a:pt x="1441" y="13121"/>
                    <a:pt x="715" y="14407"/>
                  </a:cubicBezTo>
                  <a:cubicBezTo>
                    <a:pt x="1" y="15693"/>
                    <a:pt x="679" y="19396"/>
                    <a:pt x="525" y="20253"/>
                  </a:cubicBezTo>
                  <a:cubicBezTo>
                    <a:pt x="382" y="21122"/>
                    <a:pt x="1287" y="20599"/>
                    <a:pt x="1287" y="20599"/>
                  </a:cubicBezTo>
                  <a:cubicBezTo>
                    <a:pt x="4454" y="14336"/>
                    <a:pt x="2715" y="14634"/>
                    <a:pt x="3894" y="11990"/>
                  </a:cubicBezTo>
                  <a:cubicBezTo>
                    <a:pt x="5061" y="9347"/>
                    <a:pt x="5144" y="3668"/>
                    <a:pt x="387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148269" y="2153116"/>
              <a:ext cx="352248" cy="461960"/>
            </a:xfrm>
            <a:custGeom>
              <a:avLst/>
              <a:gdLst/>
              <a:ahLst/>
              <a:cxnLst/>
              <a:rect l="l" t="t" r="r" b="b"/>
              <a:pathLst>
                <a:path w="5121" h="6716" extrusionOk="0">
                  <a:moveTo>
                    <a:pt x="1382" y="3394"/>
                  </a:moveTo>
                  <a:cubicBezTo>
                    <a:pt x="1382" y="3394"/>
                    <a:pt x="2477" y="2429"/>
                    <a:pt x="5120" y="1882"/>
                  </a:cubicBezTo>
                  <a:cubicBezTo>
                    <a:pt x="4465" y="1"/>
                    <a:pt x="1" y="2930"/>
                    <a:pt x="679" y="4858"/>
                  </a:cubicBezTo>
                  <a:cubicBezTo>
                    <a:pt x="858" y="5358"/>
                    <a:pt x="1048" y="6001"/>
                    <a:pt x="1251" y="6716"/>
                  </a:cubicBezTo>
                  <a:cubicBezTo>
                    <a:pt x="1346" y="5418"/>
                    <a:pt x="1394" y="4168"/>
                    <a:pt x="1382" y="339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21534" y="1410279"/>
              <a:ext cx="728089" cy="2158886"/>
            </a:xfrm>
            <a:custGeom>
              <a:avLst/>
              <a:gdLst/>
              <a:ahLst/>
              <a:cxnLst/>
              <a:rect l="l" t="t" r="r" b="b"/>
              <a:pathLst>
                <a:path w="10585" h="31386" extrusionOk="0">
                  <a:moveTo>
                    <a:pt x="10251" y="5382"/>
                  </a:moveTo>
                  <a:cubicBezTo>
                    <a:pt x="10585" y="4358"/>
                    <a:pt x="9394" y="2096"/>
                    <a:pt x="9573" y="715"/>
                  </a:cubicBezTo>
                  <a:lnTo>
                    <a:pt x="8275" y="334"/>
                  </a:lnTo>
                  <a:lnTo>
                    <a:pt x="4441" y="1"/>
                  </a:lnTo>
                  <a:cubicBezTo>
                    <a:pt x="3822" y="203"/>
                    <a:pt x="3441" y="263"/>
                    <a:pt x="2941" y="310"/>
                  </a:cubicBezTo>
                  <a:cubicBezTo>
                    <a:pt x="2429" y="358"/>
                    <a:pt x="1869" y="3251"/>
                    <a:pt x="3096" y="6001"/>
                  </a:cubicBezTo>
                  <a:cubicBezTo>
                    <a:pt x="4810" y="9823"/>
                    <a:pt x="2477" y="10180"/>
                    <a:pt x="1524" y="12455"/>
                  </a:cubicBezTo>
                  <a:cubicBezTo>
                    <a:pt x="1191" y="13264"/>
                    <a:pt x="0" y="15741"/>
                    <a:pt x="1262" y="18539"/>
                  </a:cubicBezTo>
                  <a:cubicBezTo>
                    <a:pt x="2846" y="22051"/>
                    <a:pt x="3167" y="23289"/>
                    <a:pt x="3060" y="24039"/>
                  </a:cubicBezTo>
                  <a:cubicBezTo>
                    <a:pt x="2869" y="25313"/>
                    <a:pt x="1298" y="25921"/>
                    <a:pt x="3429" y="30969"/>
                  </a:cubicBezTo>
                  <a:cubicBezTo>
                    <a:pt x="3429" y="30969"/>
                    <a:pt x="3786" y="31385"/>
                    <a:pt x="4227" y="30945"/>
                  </a:cubicBezTo>
                  <a:cubicBezTo>
                    <a:pt x="4239" y="27147"/>
                    <a:pt x="5310" y="26968"/>
                    <a:pt x="4834" y="25099"/>
                  </a:cubicBezTo>
                  <a:cubicBezTo>
                    <a:pt x="4489" y="23694"/>
                    <a:pt x="4751" y="23956"/>
                    <a:pt x="5060" y="21861"/>
                  </a:cubicBezTo>
                  <a:cubicBezTo>
                    <a:pt x="5560" y="18455"/>
                    <a:pt x="6013" y="14979"/>
                    <a:pt x="6001" y="14205"/>
                  </a:cubicBezTo>
                  <a:cubicBezTo>
                    <a:pt x="6001" y="14205"/>
                    <a:pt x="7227" y="13228"/>
                    <a:pt x="9870" y="12681"/>
                  </a:cubicBezTo>
                  <a:cubicBezTo>
                    <a:pt x="9870" y="12681"/>
                    <a:pt x="8549" y="9526"/>
                    <a:pt x="9073" y="8002"/>
                  </a:cubicBezTo>
                  <a:cubicBezTo>
                    <a:pt x="9430" y="6966"/>
                    <a:pt x="9966" y="6299"/>
                    <a:pt x="10251" y="538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227717" y="2242402"/>
              <a:ext cx="331750" cy="311252"/>
            </a:xfrm>
            <a:custGeom>
              <a:avLst/>
              <a:gdLst/>
              <a:ahLst/>
              <a:cxnLst/>
              <a:rect l="l" t="t" r="r" b="b"/>
              <a:pathLst>
                <a:path w="4823" h="4525" extrusionOk="0">
                  <a:moveTo>
                    <a:pt x="1" y="3191"/>
                  </a:moveTo>
                  <a:cubicBezTo>
                    <a:pt x="1429" y="4525"/>
                    <a:pt x="3846" y="4013"/>
                    <a:pt x="4299" y="3477"/>
                  </a:cubicBezTo>
                  <a:cubicBezTo>
                    <a:pt x="4823" y="2858"/>
                    <a:pt x="4322" y="1286"/>
                    <a:pt x="4049" y="643"/>
                  </a:cubicBezTo>
                  <a:cubicBezTo>
                    <a:pt x="3787" y="0"/>
                    <a:pt x="727" y="1358"/>
                    <a:pt x="1" y="1953"/>
                  </a:cubicBezTo>
                  <a:lnTo>
                    <a:pt x="1" y="3191"/>
                  </a:ln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31301" y="2160476"/>
              <a:ext cx="674918" cy="506189"/>
            </a:xfrm>
            <a:custGeom>
              <a:avLst/>
              <a:gdLst/>
              <a:ahLst/>
              <a:cxnLst/>
              <a:rect l="l" t="t" r="r" b="b"/>
              <a:pathLst>
                <a:path w="9812" h="7359" extrusionOk="0">
                  <a:moveTo>
                    <a:pt x="1120" y="1549"/>
                  </a:moveTo>
                  <a:cubicBezTo>
                    <a:pt x="596" y="2715"/>
                    <a:pt x="1" y="3513"/>
                    <a:pt x="144" y="4097"/>
                  </a:cubicBezTo>
                  <a:cubicBezTo>
                    <a:pt x="275" y="4680"/>
                    <a:pt x="453" y="4763"/>
                    <a:pt x="870" y="6228"/>
                  </a:cubicBezTo>
                  <a:cubicBezTo>
                    <a:pt x="1192" y="7359"/>
                    <a:pt x="1870" y="6252"/>
                    <a:pt x="3882" y="6359"/>
                  </a:cubicBezTo>
                  <a:cubicBezTo>
                    <a:pt x="5894" y="6454"/>
                    <a:pt x="5930" y="6597"/>
                    <a:pt x="6073" y="5716"/>
                  </a:cubicBezTo>
                  <a:cubicBezTo>
                    <a:pt x="6145" y="5240"/>
                    <a:pt x="6145" y="4513"/>
                    <a:pt x="6121" y="3954"/>
                  </a:cubicBezTo>
                  <a:cubicBezTo>
                    <a:pt x="6097" y="3418"/>
                    <a:pt x="6406" y="2918"/>
                    <a:pt x="6895" y="2692"/>
                  </a:cubicBezTo>
                  <a:cubicBezTo>
                    <a:pt x="7502" y="2406"/>
                    <a:pt x="8466" y="2061"/>
                    <a:pt x="9812" y="1834"/>
                  </a:cubicBezTo>
                  <a:lnTo>
                    <a:pt x="9347" y="715"/>
                  </a:lnTo>
                  <a:cubicBezTo>
                    <a:pt x="9347" y="715"/>
                    <a:pt x="8121" y="1"/>
                    <a:pt x="5633" y="644"/>
                  </a:cubicBezTo>
                  <a:cubicBezTo>
                    <a:pt x="3144" y="1275"/>
                    <a:pt x="1120" y="1549"/>
                    <a:pt x="1120" y="1549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90320" y="1410279"/>
              <a:ext cx="659304" cy="937815"/>
            </a:xfrm>
            <a:custGeom>
              <a:avLst/>
              <a:gdLst/>
              <a:ahLst/>
              <a:cxnLst/>
              <a:rect l="l" t="t" r="r" b="b"/>
              <a:pathLst>
                <a:path w="9585" h="13634" extrusionOk="0">
                  <a:moveTo>
                    <a:pt x="8073" y="7990"/>
                  </a:moveTo>
                  <a:cubicBezTo>
                    <a:pt x="8430" y="6966"/>
                    <a:pt x="8966" y="6299"/>
                    <a:pt x="9251" y="5382"/>
                  </a:cubicBezTo>
                  <a:cubicBezTo>
                    <a:pt x="9585" y="4358"/>
                    <a:pt x="8394" y="2096"/>
                    <a:pt x="8573" y="715"/>
                  </a:cubicBezTo>
                  <a:lnTo>
                    <a:pt x="7275" y="334"/>
                  </a:lnTo>
                  <a:lnTo>
                    <a:pt x="3441" y="1"/>
                  </a:lnTo>
                  <a:cubicBezTo>
                    <a:pt x="2822" y="203"/>
                    <a:pt x="2441" y="263"/>
                    <a:pt x="1941" y="310"/>
                  </a:cubicBezTo>
                  <a:cubicBezTo>
                    <a:pt x="1429" y="358"/>
                    <a:pt x="857" y="3168"/>
                    <a:pt x="2096" y="6001"/>
                  </a:cubicBezTo>
                  <a:cubicBezTo>
                    <a:pt x="3774" y="9835"/>
                    <a:pt x="1191" y="10216"/>
                    <a:pt x="262" y="12455"/>
                  </a:cubicBezTo>
                  <a:cubicBezTo>
                    <a:pt x="0" y="13098"/>
                    <a:pt x="2108" y="13633"/>
                    <a:pt x="3632" y="13086"/>
                  </a:cubicBezTo>
                  <a:cubicBezTo>
                    <a:pt x="4775" y="12681"/>
                    <a:pt x="7180" y="11514"/>
                    <a:pt x="8489" y="11621"/>
                  </a:cubicBezTo>
                  <a:cubicBezTo>
                    <a:pt x="8489" y="11621"/>
                    <a:pt x="8525" y="11097"/>
                    <a:pt x="8073" y="10026"/>
                  </a:cubicBezTo>
                  <a:cubicBezTo>
                    <a:pt x="7620" y="8954"/>
                    <a:pt x="8073" y="7990"/>
                    <a:pt x="8073" y="7990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086017" y="1155559"/>
              <a:ext cx="379280" cy="538174"/>
            </a:xfrm>
            <a:custGeom>
              <a:avLst/>
              <a:gdLst/>
              <a:ahLst/>
              <a:cxnLst/>
              <a:rect l="l" t="t" r="r" b="b"/>
              <a:pathLst>
                <a:path w="5514" h="7824" extrusionOk="0">
                  <a:moveTo>
                    <a:pt x="1549" y="560"/>
                  </a:moveTo>
                  <a:cubicBezTo>
                    <a:pt x="1763" y="1513"/>
                    <a:pt x="1334" y="3323"/>
                    <a:pt x="1191" y="3549"/>
                  </a:cubicBezTo>
                  <a:lnTo>
                    <a:pt x="596" y="3692"/>
                  </a:lnTo>
                  <a:cubicBezTo>
                    <a:pt x="596" y="3692"/>
                    <a:pt x="1" y="6156"/>
                    <a:pt x="2072" y="7180"/>
                  </a:cubicBezTo>
                  <a:cubicBezTo>
                    <a:pt x="3370" y="7823"/>
                    <a:pt x="5513" y="6764"/>
                    <a:pt x="4430" y="4025"/>
                  </a:cubicBezTo>
                  <a:cubicBezTo>
                    <a:pt x="4430" y="4025"/>
                    <a:pt x="3870" y="3858"/>
                    <a:pt x="3501" y="3656"/>
                  </a:cubicBezTo>
                  <a:cubicBezTo>
                    <a:pt x="3501" y="3656"/>
                    <a:pt x="3311" y="3537"/>
                    <a:pt x="3608" y="1989"/>
                  </a:cubicBezTo>
                  <a:cubicBezTo>
                    <a:pt x="3608" y="1989"/>
                    <a:pt x="3787" y="1311"/>
                    <a:pt x="2823" y="656"/>
                  </a:cubicBezTo>
                  <a:cubicBezTo>
                    <a:pt x="1858" y="1"/>
                    <a:pt x="1549" y="560"/>
                    <a:pt x="1549" y="5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919761" y="952498"/>
              <a:ext cx="397302" cy="440637"/>
            </a:xfrm>
            <a:custGeom>
              <a:avLst/>
              <a:gdLst/>
              <a:ahLst/>
              <a:cxnLst/>
              <a:rect l="l" t="t" r="r" b="b"/>
              <a:pathLst>
                <a:path w="5776" h="6406" extrusionOk="0">
                  <a:moveTo>
                    <a:pt x="4549" y="572"/>
                  </a:moveTo>
                  <a:cubicBezTo>
                    <a:pt x="4394" y="560"/>
                    <a:pt x="4287" y="405"/>
                    <a:pt x="4168" y="310"/>
                  </a:cubicBezTo>
                  <a:cubicBezTo>
                    <a:pt x="3894" y="60"/>
                    <a:pt x="3454" y="36"/>
                    <a:pt x="3144" y="238"/>
                  </a:cubicBezTo>
                  <a:cubicBezTo>
                    <a:pt x="2846" y="441"/>
                    <a:pt x="2703" y="857"/>
                    <a:pt x="2811" y="1203"/>
                  </a:cubicBezTo>
                  <a:cubicBezTo>
                    <a:pt x="2870" y="1381"/>
                    <a:pt x="2989" y="1536"/>
                    <a:pt x="3061" y="1715"/>
                  </a:cubicBezTo>
                  <a:cubicBezTo>
                    <a:pt x="3132" y="1881"/>
                    <a:pt x="3132" y="2119"/>
                    <a:pt x="2989" y="2238"/>
                  </a:cubicBezTo>
                  <a:cubicBezTo>
                    <a:pt x="2870" y="2346"/>
                    <a:pt x="2680" y="2334"/>
                    <a:pt x="2525" y="2274"/>
                  </a:cubicBezTo>
                  <a:cubicBezTo>
                    <a:pt x="2382" y="2203"/>
                    <a:pt x="2251" y="2096"/>
                    <a:pt x="2108" y="2012"/>
                  </a:cubicBezTo>
                  <a:cubicBezTo>
                    <a:pt x="1620" y="1738"/>
                    <a:pt x="965" y="1810"/>
                    <a:pt x="548" y="2191"/>
                  </a:cubicBezTo>
                  <a:cubicBezTo>
                    <a:pt x="132" y="2560"/>
                    <a:pt x="1" y="3215"/>
                    <a:pt x="227" y="3727"/>
                  </a:cubicBezTo>
                  <a:cubicBezTo>
                    <a:pt x="334" y="3953"/>
                    <a:pt x="525" y="4155"/>
                    <a:pt x="763" y="4167"/>
                  </a:cubicBezTo>
                  <a:cubicBezTo>
                    <a:pt x="906" y="4179"/>
                    <a:pt x="1060" y="4120"/>
                    <a:pt x="1191" y="4179"/>
                  </a:cubicBezTo>
                  <a:cubicBezTo>
                    <a:pt x="1406" y="4263"/>
                    <a:pt x="1406" y="4584"/>
                    <a:pt x="1275" y="4751"/>
                  </a:cubicBezTo>
                  <a:cubicBezTo>
                    <a:pt x="1132" y="4929"/>
                    <a:pt x="906" y="5013"/>
                    <a:pt x="691" y="5096"/>
                  </a:cubicBezTo>
                  <a:cubicBezTo>
                    <a:pt x="477" y="5179"/>
                    <a:pt x="263" y="5298"/>
                    <a:pt x="179" y="5513"/>
                  </a:cubicBezTo>
                  <a:cubicBezTo>
                    <a:pt x="108" y="5739"/>
                    <a:pt x="215" y="6001"/>
                    <a:pt x="406" y="6144"/>
                  </a:cubicBezTo>
                  <a:cubicBezTo>
                    <a:pt x="584" y="6287"/>
                    <a:pt x="822" y="6346"/>
                    <a:pt x="1060" y="6370"/>
                  </a:cubicBezTo>
                  <a:cubicBezTo>
                    <a:pt x="1370" y="6406"/>
                    <a:pt x="1703" y="6382"/>
                    <a:pt x="1977" y="6239"/>
                  </a:cubicBezTo>
                  <a:cubicBezTo>
                    <a:pt x="2322" y="6060"/>
                    <a:pt x="2573" y="5703"/>
                    <a:pt x="2632" y="5322"/>
                  </a:cubicBezTo>
                  <a:cubicBezTo>
                    <a:pt x="2680" y="4941"/>
                    <a:pt x="2525" y="4536"/>
                    <a:pt x="2239" y="4274"/>
                  </a:cubicBezTo>
                  <a:cubicBezTo>
                    <a:pt x="2453" y="4346"/>
                    <a:pt x="2656" y="4334"/>
                    <a:pt x="2751" y="4048"/>
                  </a:cubicBezTo>
                  <a:cubicBezTo>
                    <a:pt x="2787" y="3941"/>
                    <a:pt x="2811" y="4132"/>
                    <a:pt x="3108" y="3989"/>
                  </a:cubicBezTo>
                  <a:cubicBezTo>
                    <a:pt x="3227" y="3941"/>
                    <a:pt x="3061" y="3703"/>
                    <a:pt x="3418" y="3739"/>
                  </a:cubicBezTo>
                  <a:cubicBezTo>
                    <a:pt x="3751" y="3774"/>
                    <a:pt x="3930" y="3536"/>
                    <a:pt x="3977" y="3167"/>
                  </a:cubicBezTo>
                  <a:cubicBezTo>
                    <a:pt x="4025" y="2846"/>
                    <a:pt x="3954" y="2465"/>
                    <a:pt x="4049" y="2155"/>
                  </a:cubicBezTo>
                  <a:cubicBezTo>
                    <a:pt x="4251" y="1465"/>
                    <a:pt x="4918" y="1345"/>
                    <a:pt x="5442" y="976"/>
                  </a:cubicBezTo>
                  <a:cubicBezTo>
                    <a:pt x="5632" y="834"/>
                    <a:pt x="5775" y="655"/>
                    <a:pt x="5692" y="405"/>
                  </a:cubicBezTo>
                  <a:cubicBezTo>
                    <a:pt x="5609" y="119"/>
                    <a:pt x="5382" y="0"/>
                    <a:pt x="5132" y="179"/>
                  </a:cubicBezTo>
                  <a:cubicBezTo>
                    <a:pt x="4954" y="310"/>
                    <a:pt x="4811" y="607"/>
                    <a:pt x="4549" y="57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1149094" y="992602"/>
              <a:ext cx="222795" cy="244118"/>
            </a:xfrm>
            <a:custGeom>
              <a:avLst/>
              <a:gdLst/>
              <a:ahLst/>
              <a:cxnLst/>
              <a:rect l="l" t="t" r="r" b="b"/>
              <a:pathLst>
                <a:path w="3239" h="3549" extrusionOk="0">
                  <a:moveTo>
                    <a:pt x="3239" y="1191"/>
                  </a:moveTo>
                  <a:cubicBezTo>
                    <a:pt x="3120" y="739"/>
                    <a:pt x="2537" y="0"/>
                    <a:pt x="1405" y="227"/>
                  </a:cubicBezTo>
                  <a:cubicBezTo>
                    <a:pt x="191" y="477"/>
                    <a:pt x="1" y="1727"/>
                    <a:pt x="286" y="2572"/>
                  </a:cubicBezTo>
                  <a:cubicBezTo>
                    <a:pt x="632" y="3549"/>
                    <a:pt x="3239" y="1191"/>
                    <a:pt x="3239" y="11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158931" y="1043367"/>
              <a:ext cx="239165" cy="281812"/>
            </a:xfrm>
            <a:custGeom>
              <a:avLst/>
              <a:gdLst/>
              <a:ahLst/>
              <a:cxnLst/>
              <a:rect l="l" t="t" r="r" b="b"/>
              <a:pathLst>
                <a:path w="3477" h="4097" extrusionOk="0">
                  <a:moveTo>
                    <a:pt x="417" y="1858"/>
                  </a:moveTo>
                  <a:cubicBezTo>
                    <a:pt x="191" y="1453"/>
                    <a:pt x="0" y="1584"/>
                    <a:pt x="24" y="1858"/>
                  </a:cubicBezTo>
                  <a:cubicBezTo>
                    <a:pt x="60" y="2215"/>
                    <a:pt x="191" y="2608"/>
                    <a:pt x="369" y="2715"/>
                  </a:cubicBezTo>
                  <a:cubicBezTo>
                    <a:pt x="608" y="2858"/>
                    <a:pt x="584" y="2656"/>
                    <a:pt x="679" y="2632"/>
                  </a:cubicBezTo>
                  <a:cubicBezTo>
                    <a:pt x="786" y="2608"/>
                    <a:pt x="953" y="3323"/>
                    <a:pt x="1620" y="3704"/>
                  </a:cubicBezTo>
                  <a:cubicBezTo>
                    <a:pt x="2298" y="4096"/>
                    <a:pt x="2906" y="3894"/>
                    <a:pt x="3013" y="3704"/>
                  </a:cubicBezTo>
                  <a:cubicBezTo>
                    <a:pt x="3120" y="3525"/>
                    <a:pt x="3477" y="2799"/>
                    <a:pt x="3406" y="1572"/>
                  </a:cubicBezTo>
                  <a:cubicBezTo>
                    <a:pt x="3322" y="358"/>
                    <a:pt x="2798" y="48"/>
                    <a:pt x="2536" y="84"/>
                  </a:cubicBezTo>
                  <a:cubicBezTo>
                    <a:pt x="1989" y="155"/>
                    <a:pt x="1584" y="1"/>
                    <a:pt x="1203" y="608"/>
                  </a:cubicBezTo>
                  <a:cubicBezTo>
                    <a:pt x="893" y="1120"/>
                    <a:pt x="679" y="2334"/>
                    <a:pt x="417" y="1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986965" y="1846805"/>
              <a:ext cx="202297" cy="204016"/>
            </a:xfrm>
            <a:custGeom>
              <a:avLst/>
              <a:gdLst/>
              <a:ahLst/>
              <a:cxnLst/>
              <a:rect l="l" t="t" r="r" b="b"/>
              <a:pathLst>
                <a:path w="2941" h="2966" extrusionOk="0">
                  <a:moveTo>
                    <a:pt x="810" y="786"/>
                  </a:moveTo>
                  <a:cubicBezTo>
                    <a:pt x="393" y="870"/>
                    <a:pt x="155" y="1156"/>
                    <a:pt x="72" y="1418"/>
                  </a:cubicBezTo>
                  <a:cubicBezTo>
                    <a:pt x="0" y="1691"/>
                    <a:pt x="60" y="2037"/>
                    <a:pt x="179" y="2287"/>
                  </a:cubicBezTo>
                  <a:cubicBezTo>
                    <a:pt x="322" y="2572"/>
                    <a:pt x="453" y="2775"/>
                    <a:pt x="1024" y="2846"/>
                  </a:cubicBezTo>
                  <a:cubicBezTo>
                    <a:pt x="1607" y="2918"/>
                    <a:pt x="1905" y="2965"/>
                    <a:pt x="2048" y="2846"/>
                  </a:cubicBezTo>
                  <a:cubicBezTo>
                    <a:pt x="2191" y="2739"/>
                    <a:pt x="2131" y="2561"/>
                    <a:pt x="2393" y="2299"/>
                  </a:cubicBezTo>
                  <a:cubicBezTo>
                    <a:pt x="2655" y="2037"/>
                    <a:pt x="2941" y="1251"/>
                    <a:pt x="2822" y="1096"/>
                  </a:cubicBezTo>
                  <a:cubicBezTo>
                    <a:pt x="2715" y="941"/>
                    <a:pt x="2369" y="834"/>
                    <a:pt x="2179" y="786"/>
                  </a:cubicBezTo>
                  <a:cubicBezTo>
                    <a:pt x="2048" y="751"/>
                    <a:pt x="1905" y="727"/>
                    <a:pt x="1905" y="727"/>
                  </a:cubicBezTo>
                  <a:cubicBezTo>
                    <a:pt x="1905" y="727"/>
                    <a:pt x="2060" y="608"/>
                    <a:pt x="2131" y="453"/>
                  </a:cubicBezTo>
                  <a:cubicBezTo>
                    <a:pt x="2191" y="322"/>
                    <a:pt x="2227" y="1"/>
                    <a:pt x="2096" y="1"/>
                  </a:cubicBezTo>
                  <a:cubicBezTo>
                    <a:pt x="1965" y="1"/>
                    <a:pt x="1607" y="417"/>
                    <a:pt x="1357" y="596"/>
                  </a:cubicBezTo>
                  <a:cubicBezTo>
                    <a:pt x="1107" y="763"/>
                    <a:pt x="976" y="751"/>
                    <a:pt x="810" y="78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82486" y="1914767"/>
              <a:ext cx="195005" cy="199133"/>
            </a:xfrm>
            <a:custGeom>
              <a:avLst/>
              <a:gdLst/>
              <a:ahLst/>
              <a:cxnLst/>
              <a:rect l="l" t="t" r="r" b="b"/>
              <a:pathLst>
                <a:path w="2835" h="2895" extrusionOk="0">
                  <a:moveTo>
                    <a:pt x="1572" y="930"/>
                  </a:moveTo>
                  <a:cubicBezTo>
                    <a:pt x="1263" y="1120"/>
                    <a:pt x="275" y="1049"/>
                    <a:pt x="132" y="1203"/>
                  </a:cubicBezTo>
                  <a:cubicBezTo>
                    <a:pt x="1" y="1370"/>
                    <a:pt x="96" y="1644"/>
                    <a:pt x="298" y="1858"/>
                  </a:cubicBezTo>
                  <a:cubicBezTo>
                    <a:pt x="489" y="2061"/>
                    <a:pt x="441" y="2358"/>
                    <a:pt x="620" y="2549"/>
                  </a:cubicBezTo>
                  <a:cubicBezTo>
                    <a:pt x="810" y="2751"/>
                    <a:pt x="1049" y="2870"/>
                    <a:pt x="1132" y="2882"/>
                  </a:cubicBezTo>
                  <a:cubicBezTo>
                    <a:pt x="1215" y="2894"/>
                    <a:pt x="1680" y="2846"/>
                    <a:pt x="1894" y="2763"/>
                  </a:cubicBezTo>
                  <a:cubicBezTo>
                    <a:pt x="2096" y="2668"/>
                    <a:pt x="2501" y="1977"/>
                    <a:pt x="2644" y="1775"/>
                  </a:cubicBezTo>
                  <a:cubicBezTo>
                    <a:pt x="2787" y="1561"/>
                    <a:pt x="2834" y="1144"/>
                    <a:pt x="2561" y="930"/>
                  </a:cubicBezTo>
                  <a:cubicBezTo>
                    <a:pt x="2299" y="703"/>
                    <a:pt x="1703" y="334"/>
                    <a:pt x="1584" y="310"/>
                  </a:cubicBezTo>
                  <a:cubicBezTo>
                    <a:pt x="1477" y="287"/>
                    <a:pt x="1453" y="406"/>
                    <a:pt x="1144" y="203"/>
                  </a:cubicBezTo>
                  <a:cubicBezTo>
                    <a:pt x="822" y="1"/>
                    <a:pt x="632" y="287"/>
                    <a:pt x="918" y="608"/>
                  </a:cubicBezTo>
                  <a:cubicBezTo>
                    <a:pt x="1168" y="882"/>
                    <a:pt x="1572" y="930"/>
                    <a:pt x="1572" y="93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27067" y="3502865"/>
              <a:ext cx="186820" cy="371026"/>
            </a:xfrm>
            <a:custGeom>
              <a:avLst/>
              <a:gdLst/>
              <a:ahLst/>
              <a:cxnLst/>
              <a:rect l="l" t="t" r="r" b="b"/>
              <a:pathLst>
                <a:path w="2716" h="5394" extrusionOk="0">
                  <a:moveTo>
                    <a:pt x="298" y="191"/>
                  </a:moveTo>
                  <a:cubicBezTo>
                    <a:pt x="0" y="631"/>
                    <a:pt x="96" y="988"/>
                    <a:pt x="167" y="2096"/>
                  </a:cubicBezTo>
                  <a:cubicBezTo>
                    <a:pt x="239" y="3203"/>
                    <a:pt x="191" y="4167"/>
                    <a:pt x="429" y="4513"/>
                  </a:cubicBezTo>
                  <a:cubicBezTo>
                    <a:pt x="667" y="4846"/>
                    <a:pt x="1394" y="5394"/>
                    <a:pt x="1917" y="5251"/>
                  </a:cubicBezTo>
                  <a:cubicBezTo>
                    <a:pt x="2453" y="5108"/>
                    <a:pt x="2715" y="4417"/>
                    <a:pt x="2644" y="4096"/>
                  </a:cubicBezTo>
                  <a:cubicBezTo>
                    <a:pt x="2572" y="3786"/>
                    <a:pt x="2036" y="2548"/>
                    <a:pt x="1989" y="1953"/>
                  </a:cubicBezTo>
                  <a:cubicBezTo>
                    <a:pt x="1941" y="1357"/>
                    <a:pt x="1691" y="0"/>
                    <a:pt x="1239" y="24"/>
                  </a:cubicBezTo>
                  <a:cubicBezTo>
                    <a:pt x="786" y="48"/>
                    <a:pt x="298" y="191"/>
                    <a:pt x="298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950921" y="3138360"/>
              <a:ext cx="227747" cy="432520"/>
            </a:xfrm>
            <a:custGeom>
              <a:avLst/>
              <a:gdLst/>
              <a:ahLst/>
              <a:cxnLst/>
              <a:rect l="l" t="t" r="r" b="b"/>
              <a:pathLst>
                <a:path w="3311" h="6288" extrusionOk="0">
                  <a:moveTo>
                    <a:pt x="3024" y="275"/>
                  </a:moveTo>
                  <a:cubicBezTo>
                    <a:pt x="3167" y="977"/>
                    <a:pt x="524" y="810"/>
                    <a:pt x="786" y="1"/>
                  </a:cubicBezTo>
                  <a:cubicBezTo>
                    <a:pt x="393" y="929"/>
                    <a:pt x="0" y="2311"/>
                    <a:pt x="1536" y="5882"/>
                  </a:cubicBezTo>
                  <a:cubicBezTo>
                    <a:pt x="1536" y="5882"/>
                    <a:pt x="1905" y="6287"/>
                    <a:pt x="2346" y="5847"/>
                  </a:cubicBezTo>
                  <a:cubicBezTo>
                    <a:pt x="2358" y="2275"/>
                    <a:pt x="3310" y="1882"/>
                    <a:pt x="3024" y="275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183487" y="3668299"/>
              <a:ext cx="254780" cy="407070"/>
            </a:xfrm>
            <a:custGeom>
              <a:avLst/>
              <a:gdLst/>
              <a:ahLst/>
              <a:cxnLst/>
              <a:rect l="l" t="t" r="r" b="b"/>
              <a:pathLst>
                <a:path w="3704" h="5918" extrusionOk="0">
                  <a:moveTo>
                    <a:pt x="1132" y="203"/>
                  </a:moveTo>
                  <a:cubicBezTo>
                    <a:pt x="870" y="393"/>
                    <a:pt x="1" y="1846"/>
                    <a:pt x="227" y="2346"/>
                  </a:cubicBezTo>
                  <a:cubicBezTo>
                    <a:pt x="453" y="2846"/>
                    <a:pt x="894" y="2989"/>
                    <a:pt x="846" y="3298"/>
                  </a:cubicBezTo>
                  <a:cubicBezTo>
                    <a:pt x="810" y="3596"/>
                    <a:pt x="405" y="3989"/>
                    <a:pt x="667" y="4739"/>
                  </a:cubicBezTo>
                  <a:cubicBezTo>
                    <a:pt x="929" y="5501"/>
                    <a:pt x="1632" y="5882"/>
                    <a:pt x="2310" y="5906"/>
                  </a:cubicBezTo>
                  <a:cubicBezTo>
                    <a:pt x="2989" y="5918"/>
                    <a:pt x="3465" y="5370"/>
                    <a:pt x="3584" y="5072"/>
                  </a:cubicBezTo>
                  <a:cubicBezTo>
                    <a:pt x="3703" y="4786"/>
                    <a:pt x="3703" y="4132"/>
                    <a:pt x="3287" y="3572"/>
                  </a:cubicBezTo>
                  <a:cubicBezTo>
                    <a:pt x="2858" y="3024"/>
                    <a:pt x="2382" y="1560"/>
                    <a:pt x="2287" y="845"/>
                  </a:cubicBezTo>
                  <a:cubicBezTo>
                    <a:pt x="2203" y="119"/>
                    <a:pt x="1417" y="0"/>
                    <a:pt x="1132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234252" y="3234181"/>
              <a:ext cx="231049" cy="502956"/>
            </a:xfrm>
            <a:custGeom>
              <a:avLst/>
              <a:gdLst/>
              <a:ahLst/>
              <a:cxnLst/>
              <a:rect l="l" t="t" r="r" b="b"/>
              <a:pathLst>
                <a:path w="3359" h="7312" extrusionOk="0">
                  <a:moveTo>
                    <a:pt x="3358" y="918"/>
                  </a:moveTo>
                  <a:cubicBezTo>
                    <a:pt x="3263" y="2180"/>
                    <a:pt x="429" y="882"/>
                    <a:pt x="1072" y="1"/>
                  </a:cubicBezTo>
                  <a:lnTo>
                    <a:pt x="1072" y="1"/>
                  </a:lnTo>
                  <a:cubicBezTo>
                    <a:pt x="965" y="156"/>
                    <a:pt x="846" y="346"/>
                    <a:pt x="715" y="572"/>
                  </a:cubicBezTo>
                  <a:cubicBezTo>
                    <a:pt x="1" y="1858"/>
                    <a:pt x="656" y="5573"/>
                    <a:pt x="501" y="6442"/>
                  </a:cubicBezTo>
                  <a:cubicBezTo>
                    <a:pt x="358" y="7311"/>
                    <a:pt x="1263" y="6835"/>
                    <a:pt x="1263" y="6835"/>
                  </a:cubicBezTo>
                  <a:cubicBezTo>
                    <a:pt x="2942" y="3513"/>
                    <a:pt x="3263" y="1965"/>
                    <a:pt x="3358" y="918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351" name="Google Shape;351;p36"/>
          <p:cNvSpPr/>
          <p:nvPr/>
        </p:nvSpPr>
        <p:spPr>
          <a:xfrm>
            <a:off x="8048181" y="3371005"/>
            <a:ext cx="191599" cy="445097"/>
          </a:xfrm>
          <a:custGeom>
            <a:avLst/>
            <a:gdLst/>
            <a:ahLst/>
            <a:cxnLst/>
            <a:rect l="l" t="t" r="r" b="b"/>
            <a:pathLst>
              <a:path w="2727" h="6335" extrusionOk="0">
                <a:moveTo>
                  <a:pt x="1215" y="1"/>
                </a:moveTo>
                <a:cubicBezTo>
                  <a:pt x="1072" y="144"/>
                  <a:pt x="691" y="608"/>
                  <a:pt x="667" y="941"/>
                </a:cubicBezTo>
                <a:cubicBezTo>
                  <a:pt x="631" y="1394"/>
                  <a:pt x="786" y="2287"/>
                  <a:pt x="715" y="2763"/>
                </a:cubicBezTo>
                <a:cubicBezTo>
                  <a:pt x="655" y="3180"/>
                  <a:pt x="322" y="3477"/>
                  <a:pt x="179" y="3846"/>
                </a:cubicBezTo>
                <a:cubicBezTo>
                  <a:pt x="72" y="4120"/>
                  <a:pt x="0" y="4989"/>
                  <a:pt x="298" y="5608"/>
                </a:cubicBezTo>
                <a:cubicBezTo>
                  <a:pt x="441" y="5918"/>
                  <a:pt x="762" y="6251"/>
                  <a:pt x="1072" y="6275"/>
                </a:cubicBezTo>
                <a:cubicBezTo>
                  <a:pt x="1643" y="6335"/>
                  <a:pt x="2167" y="5823"/>
                  <a:pt x="2429" y="5311"/>
                </a:cubicBezTo>
                <a:cubicBezTo>
                  <a:pt x="2596" y="5001"/>
                  <a:pt x="2727" y="3775"/>
                  <a:pt x="2429" y="2810"/>
                </a:cubicBezTo>
                <a:cubicBezTo>
                  <a:pt x="2251" y="2239"/>
                  <a:pt x="1596" y="775"/>
                  <a:pt x="1620" y="548"/>
                </a:cubicBezTo>
                <a:cubicBezTo>
                  <a:pt x="1655" y="310"/>
                  <a:pt x="1215" y="1"/>
                  <a:pt x="1215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8027244" y="2071041"/>
            <a:ext cx="519573" cy="1344355"/>
          </a:xfrm>
          <a:custGeom>
            <a:avLst/>
            <a:gdLst/>
            <a:ahLst/>
            <a:cxnLst/>
            <a:rect l="l" t="t" r="r" b="b"/>
            <a:pathLst>
              <a:path w="7395" h="19134" extrusionOk="0">
                <a:moveTo>
                  <a:pt x="3215" y="0"/>
                </a:moveTo>
                <a:cubicBezTo>
                  <a:pt x="3299" y="1596"/>
                  <a:pt x="7394" y="4191"/>
                  <a:pt x="3811" y="12061"/>
                </a:cubicBezTo>
                <a:cubicBezTo>
                  <a:pt x="3227" y="13347"/>
                  <a:pt x="5966" y="14407"/>
                  <a:pt x="1918" y="19050"/>
                </a:cubicBezTo>
                <a:cubicBezTo>
                  <a:pt x="1918" y="19050"/>
                  <a:pt x="1548" y="19134"/>
                  <a:pt x="1513" y="18503"/>
                </a:cubicBezTo>
                <a:cubicBezTo>
                  <a:pt x="1572" y="16276"/>
                  <a:pt x="703" y="15157"/>
                  <a:pt x="2049" y="12931"/>
                </a:cubicBezTo>
                <a:cubicBezTo>
                  <a:pt x="2846" y="11311"/>
                  <a:pt x="1" y="10109"/>
                  <a:pt x="703" y="1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8041504" y="2071038"/>
            <a:ext cx="409124" cy="686862"/>
          </a:xfrm>
          <a:custGeom>
            <a:avLst/>
            <a:gdLst/>
            <a:ahLst/>
            <a:cxnLst/>
            <a:rect l="l" t="t" r="r" b="b"/>
            <a:pathLst>
              <a:path w="5823" h="9776" extrusionOk="0">
                <a:moveTo>
                  <a:pt x="3012" y="0"/>
                </a:moveTo>
                <a:cubicBezTo>
                  <a:pt x="3120" y="1381"/>
                  <a:pt x="5822" y="3251"/>
                  <a:pt x="5072" y="7989"/>
                </a:cubicBezTo>
                <a:cubicBezTo>
                  <a:pt x="4882" y="9204"/>
                  <a:pt x="2131" y="9775"/>
                  <a:pt x="691" y="7739"/>
                </a:cubicBezTo>
                <a:cubicBezTo>
                  <a:pt x="0" y="5025"/>
                  <a:pt x="500" y="1072"/>
                  <a:pt x="500" y="1072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7703481" y="2665795"/>
            <a:ext cx="219914" cy="91900"/>
          </a:xfrm>
          <a:custGeom>
            <a:avLst/>
            <a:gdLst/>
            <a:ahLst/>
            <a:cxnLst/>
            <a:rect l="l" t="t" r="r" b="b"/>
            <a:pathLst>
              <a:path w="3130" h="1308" extrusionOk="0">
                <a:moveTo>
                  <a:pt x="2065" y="1"/>
                </a:moveTo>
                <a:cubicBezTo>
                  <a:pt x="2060" y="1"/>
                  <a:pt x="2054" y="1"/>
                  <a:pt x="2049" y="1"/>
                </a:cubicBezTo>
                <a:cubicBezTo>
                  <a:pt x="1061" y="1"/>
                  <a:pt x="1" y="667"/>
                  <a:pt x="72" y="1060"/>
                </a:cubicBezTo>
                <a:cubicBezTo>
                  <a:pt x="104" y="1241"/>
                  <a:pt x="698" y="1308"/>
                  <a:pt x="1321" y="1308"/>
                </a:cubicBezTo>
                <a:cubicBezTo>
                  <a:pt x="1887" y="1308"/>
                  <a:pt x="2476" y="1253"/>
                  <a:pt x="2692" y="1179"/>
                </a:cubicBezTo>
                <a:cubicBezTo>
                  <a:pt x="3130" y="1037"/>
                  <a:pt x="3026" y="1"/>
                  <a:pt x="2065" y="1"/>
                </a:cubicBezTo>
                <a:close/>
              </a:path>
            </a:pathLst>
          </a:custGeom>
          <a:solidFill>
            <a:srgbClr val="1E31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7567179" y="2122050"/>
            <a:ext cx="570581" cy="1622093"/>
          </a:xfrm>
          <a:custGeom>
            <a:avLst/>
            <a:gdLst/>
            <a:ahLst/>
            <a:cxnLst/>
            <a:rect l="l" t="t" r="r" b="b"/>
            <a:pathLst>
              <a:path w="8121" h="23087" extrusionOk="0">
                <a:moveTo>
                  <a:pt x="4334" y="1"/>
                </a:moveTo>
                <a:cubicBezTo>
                  <a:pt x="4084" y="1477"/>
                  <a:pt x="72" y="4513"/>
                  <a:pt x="3667" y="12526"/>
                </a:cubicBezTo>
                <a:cubicBezTo>
                  <a:pt x="4751" y="14967"/>
                  <a:pt x="0" y="16646"/>
                  <a:pt x="5203" y="23087"/>
                </a:cubicBezTo>
                <a:cubicBezTo>
                  <a:pt x="5203" y="23087"/>
                  <a:pt x="5418" y="22861"/>
                  <a:pt x="5763" y="23087"/>
                </a:cubicBezTo>
                <a:cubicBezTo>
                  <a:pt x="5870" y="21182"/>
                  <a:pt x="8120" y="18562"/>
                  <a:pt x="6025" y="13729"/>
                </a:cubicBezTo>
                <a:cubicBezTo>
                  <a:pt x="5644" y="12038"/>
                  <a:pt x="7513" y="9014"/>
                  <a:pt x="7739" y="3132"/>
                </a:cubicBezTo>
                <a:lnTo>
                  <a:pt x="7739" y="405"/>
                </a:ln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7665893" y="2122048"/>
            <a:ext cx="455144" cy="618288"/>
          </a:xfrm>
          <a:custGeom>
            <a:avLst/>
            <a:gdLst/>
            <a:ahLst/>
            <a:cxnLst/>
            <a:rect l="l" t="t" r="r" b="b"/>
            <a:pathLst>
              <a:path w="6478" h="8800" extrusionOk="0">
                <a:moveTo>
                  <a:pt x="6477" y="405"/>
                </a:moveTo>
                <a:lnTo>
                  <a:pt x="6477" y="3132"/>
                </a:lnTo>
                <a:cubicBezTo>
                  <a:pt x="6394" y="5192"/>
                  <a:pt x="5977" y="6894"/>
                  <a:pt x="5668" y="8323"/>
                </a:cubicBezTo>
                <a:cubicBezTo>
                  <a:pt x="5572" y="7954"/>
                  <a:pt x="2977" y="8002"/>
                  <a:pt x="1619" y="8323"/>
                </a:cubicBezTo>
                <a:cubicBezTo>
                  <a:pt x="595" y="8561"/>
                  <a:pt x="607" y="8799"/>
                  <a:pt x="607" y="8799"/>
                </a:cubicBezTo>
                <a:cubicBezTo>
                  <a:pt x="0" y="4049"/>
                  <a:pt x="2596" y="1287"/>
                  <a:pt x="2929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8255660" y="1332391"/>
            <a:ext cx="406595" cy="809817"/>
          </a:xfrm>
          <a:custGeom>
            <a:avLst/>
            <a:gdLst/>
            <a:ahLst/>
            <a:cxnLst/>
            <a:rect l="l" t="t" r="r" b="b"/>
            <a:pathLst>
              <a:path w="5787" h="11526" extrusionOk="0">
                <a:moveTo>
                  <a:pt x="714" y="0"/>
                </a:moveTo>
                <a:cubicBezTo>
                  <a:pt x="4655" y="857"/>
                  <a:pt x="5787" y="6203"/>
                  <a:pt x="5322" y="8465"/>
                </a:cubicBezTo>
                <a:cubicBezTo>
                  <a:pt x="4846" y="10716"/>
                  <a:pt x="1643" y="11525"/>
                  <a:pt x="1643" y="11525"/>
                </a:cubicBezTo>
                <a:cubicBezTo>
                  <a:pt x="1643" y="11525"/>
                  <a:pt x="0" y="11502"/>
                  <a:pt x="1203" y="10513"/>
                </a:cubicBezTo>
                <a:cubicBezTo>
                  <a:pt x="1953" y="9906"/>
                  <a:pt x="1774" y="9525"/>
                  <a:pt x="2667" y="8323"/>
                </a:cubicBezTo>
                <a:cubicBezTo>
                  <a:pt x="3131" y="7692"/>
                  <a:pt x="1203" y="5048"/>
                  <a:pt x="1203" y="504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7499375" y="1417684"/>
            <a:ext cx="292844" cy="790566"/>
          </a:xfrm>
          <a:custGeom>
            <a:avLst/>
            <a:gdLst/>
            <a:ahLst/>
            <a:cxnLst/>
            <a:rect l="l" t="t" r="r" b="b"/>
            <a:pathLst>
              <a:path w="4168" h="11252" extrusionOk="0">
                <a:moveTo>
                  <a:pt x="3418" y="1"/>
                </a:moveTo>
                <a:cubicBezTo>
                  <a:pt x="179" y="2560"/>
                  <a:pt x="1096" y="5727"/>
                  <a:pt x="941" y="7001"/>
                </a:cubicBezTo>
                <a:cubicBezTo>
                  <a:pt x="775" y="8275"/>
                  <a:pt x="1" y="8835"/>
                  <a:pt x="489" y="11097"/>
                </a:cubicBezTo>
                <a:cubicBezTo>
                  <a:pt x="489" y="11097"/>
                  <a:pt x="1203" y="11252"/>
                  <a:pt x="1763" y="10026"/>
                </a:cubicBezTo>
                <a:cubicBezTo>
                  <a:pt x="2096" y="9299"/>
                  <a:pt x="3025" y="9002"/>
                  <a:pt x="2977" y="7668"/>
                </a:cubicBezTo>
                <a:cubicBezTo>
                  <a:pt x="2930" y="6370"/>
                  <a:pt x="4168" y="4501"/>
                  <a:pt x="4168" y="4501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7707700" y="1291356"/>
            <a:ext cx="737871" cy="940360"/>
          </a:xfrm>
          <a:custGeom>
            <a:avLst/>
            <a:gdLst/>
            <a:ahLst/>
            <a:cxnLst/>
            <a:rect l="l" t="t" r="r" b="b"/>
            <a:pathLst>
              <a:path w="10502" h="13384" extrusionOk="0">
                <a:moveTo>
                  <a:pt x="4263" y="370"/>
                </a:moveTo>
                <a:cubicBezTo>
                  <a:pt x="2036" y="703"/>
                  <a:pt x="893" y="1382"/>
                  <a:pt x="441" y="1799"/>
                </a:cubicBezTo>
                <a:cubicBezTo>
                  <a:pt x="0" y="2203"/>
                  <a:pt x="453" y="5192"/>
                  <a:pt x="1477" y="7168"/>
                </a:cubicBezTo>
                <a:cubicBezTo>
                  <a:pt x="2679" y="9502"/>
                  <a:pt x="2334" y="11824"/>
                  <a:pt x="2334" y="11824"/>
                </a:cubicBezTo>
                <a:cubicBezTo>
                  <a:pt x="2334" y="11824"/>
                  <a:pt x="5430" y="13383"/>
                  <a:pt x="7763" y="11097"/>
                </a:cubicBezTo>
                <a:cubicBezTo>
                  <a:pt x="7763" y="11097"/>
                  <a:pt x="7799" y="9573"/>
                  <a:pt x="8513" y="7740"/>
                </a:cubicBezTo>
                <a:cubicBezTo>
                  <a:pt x="9228" y="5894"/>
                  <a:pt x="10502" y="3061"/>
                  <a:pt x="8513" y="584"/>
                </a:cubicBezTo>
                <a:cubicBezTo>
                  <a:pt x="8513" y="584"/>
                  <a:pt x="6811" y="1"/>
                  <a:pt x="4263" y="37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7899297" y="1208591"/>
            <a:ext cx="201646" cy="256027"/>
          </a:xfrm>
          <a:custGeom>
            <a:avLst/>
            <a:gdLst/>
            <a:ahLst/>
            <a:cxnLst/>
            <a:rect l="l" t="t" r="r" b="b"/>
            <a:pathLst>
              <a:path w="2870" h="3644" extrusionOk="0">
                <a:moveTo>
                  <a:pt x="214" y="298"/>
                </a:moveTo>
                <a:cubicBezTo>
                  <a:pt x="405" y="1976"/>
                  <a:pt x="0" y="2846"/>
                  <a:pt x="0" y="2846"/>
                </a:cubicBezTo>
                <a:cubicBezTo>
                  <a:pt x="0" y="2846"/>
                  <a:pt x="202" y="3643"/>
                  <a:pt x="1238" y="3500"/>
                </a:cubicBezTo>
                <a:cubicBezTo>
                  <a:pt x="2274" y="3358"/>
                  <a:pt x="2869" y="2512"/>
                  <a:pt x="2869" y="2512"/>
                </a:cubicBezTo>
                <a:cubicBezTo>
                  <a:pt x="2869" y="2512"/>
                  <a:pt x="2465" y="1929"/>
                  <a:pt x="2465" y="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7872529" y="1010313"/>
            <a:ext cx="225886" cy="198344"/>
          </a:xfrm>
          <a:custGeom>
            <a:avLst/>
            <a:gdLst/>
            <a:ahLst/>
            <a:cxnLst/>
            <a:rect l="l" t="t" r="r" b="b"/>
            <a:pathLst>
              <a:path w="3215" h="2823" extrusionOk="0">
                <a:moveTo>
                  <a:pt x="250" y="2167"/>
                </a:moveTo>
                <a:cubicBezTo>
                  <a:pt x="0" y="1274"/>
                  <a:pt x="95" y="643"/>
                  <a:pt x="738" y="310"/>
                </a:cubicBezTo>
                <a:cubicBezTo>
                  <a:pt x="1369" y="0"/>
                  <a:pt x="2203" y="24"/>
                  <a:pt x="2369" y="715"/>
                </a:cubicBezTo>
                <a:cubicBezTo>
                  <a:pt x="2572" y="655"/>
                  <a:pt x="3215" y="810"/>
                  <a:pt x="3048" y="2024"/>
                </a:cubicBezTo>
                <a:cubicBezTo>
                  <a:pt x="3048" y="2024"/>
                  <a:pt x="2762" y="2620"/>
                  <a:pt x="1607" y="2727"/>
                </a:cubicBezTo>
                <a:cubicBezTo>
                  <a:pt x="679" y="2822"/>
                  <a:pt x="250" y="2167"/>
                  <a:pt x="250" y="2167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7870844" y="1158352"/>
            <a:ext cx="56911" cy="76232"/>
          </a:xfrm>
          <a:custGeom>
            <a:avLst/>
            <a:gdLst/>
            <a:ahLst/>
            <a:cxnLst/>
            <a:rect l="l" t="t" r="r" b="b"/>
            <a:pathLst>
              <a:path w="810" h="1085" extrusionOk="0">
                <a:moveTo>
                  <a:pt x="691" y="405"/>
                </a:moveTo>
                <a:cubicBezTo>
                  <a:pt x="810" y="667"/>
                  <a:pt x="774" y="941"/>
                  <a:pt x="619" y="1013"/>
                </a:cubicBezTo>
                <a:cubicBezTo>
                  <a:pt x="465" y="1084"/>
                  <a:pt x="238" y="929"/>
                  <a:pt x="119" y="679"/>
                </a:cubicBezTo>
                <a:cubicBezTo>
                  <a:pt x="0" y="417"/>
                  <a:pt x="24" y="144"/>
                  <a:pt x="179" y="72"/>
                </a:cubicBezTo>
                <a:cubicBezTo>
                  <a:pt x="345" y="1"/>
                  <a:pt x="560" y="155"/>
                  <a:pt x="691" y="40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8054013" y="1149991"/>
            <a:ext cx="51079" cy="76232"/>
          </a:xfrm>
          <a:custGeom>
            <a:avLst/>
            <a:gdLst/>
            <a:ahLst/>
            <a:cxnLst/>
            <a:rect l="l" t="t" r="r" b="b"/>
            <a:pathLst>
              <a:path w="727" h="1085" extrusionOk="0">
                <a:moveTo>
                  <a:pt x="679" y="608"/>
                </a:moveTo>
                <a:cubicBezTo>
                  <a:pt x="620" y="882"/>
                  <a:pt x="441" y="1084"/>
                  <a:pt x="263" y="1048"/>
                </a:cubicBezTo>
                <a:cubicBezTo>
                  <a:pt x="96" y="1013"/>
                  <a:pt x="1" y="763"/>
                  <a:pt x="60" y="477"/>
                </a:cubicBezTo>
                <a:cubicBezTo>
                  <a:pt x="120" y="203"/>
                  <a:pt x="298" y="1"/>
                  <a:pt x="465" y="36"/>
                </a:cubicBezTo>
                <a:cubicBezTo>
                  <a:pt x="644" y="72"/>
                  <a:pt x="727" y="322"/>
                  <a:pt x="679" y="60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884194" y="1034556"/>
            <a:ext cx="195815" cy="275279"/>
          </a:xfrm>
          <a:custGeom>
            <a:avLst/>
            <a:gdLst/>
            <a:ahLst/>
            <a:cxnLst/>
            <a:rect l="l" t="t" r="r" b="b"/>
            <a:pathLst>
              <a:path w="2787" h="3918" extrusionOk="0">
                <a:moveTo>
                  <a:pt x="1465" y="786"/>
                </a:moveTo>
                <a:cubicBezTo>
                  <a:pt x="1072" y="786"/>
                  <a:pt x="882" y="346"/>
                  <a:pt x="441" y="655"/>
                </a:cubicBezTo>
                <a:cubicBezTo>
                  <a:pt x="1" y="965"/>
                  <a:pt x="215" y="2822"/>
                  <a:pt x="894" y="3406"/>
                </a:cubicBezTo>
                <a:cubicBezTo>
                  <a:pt x="1501" y="3918"/>
                  <a:pt x="2120" y="3549"/>
                  <a:pt x="2346" y="3179"/>
                </a:cubicBezTo>
                <a:cubicBezTo>
                  <a:pt x="2549" y="2858"/>
                  <a:pt x="2787" y="2144"/>
                  <a:pt x="2632" y="1275"/>
                </a:cubicBezTo>
                <a:cubicBezTo>
                  <a:pt x="2418" y="1"/>
                  <a:pt x="1894" y="786"/>
                  <a:pt x="1465" y="786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7516943" y="2100340"/>
            <a:ext cx="141433" cy="184081"/>
          </a:xfrm>
          <a:custGeom>
            <a:avLst/>
            <a:gdLst/>
            <a:ahLst/>
            <a:cxnLst/>
            <a:rect l="l" t="t" r="r" b="b"/>
            <a:pathLst>
              <a:path w="2013" h="2620" extrusionOk="0">
                <a:moveTo>
                  <a:pt x="132" y="703"/>
                </a:moveTo>
                <a:cubicBezTo>
                  <a:pt x="144" y="131"/>
                  <a:pt x="560" y="72"/>
                  <a:pt x="846" y="36"/>
                </a:cubicBezTo>
                <a:cubicBezTo>
                  <a:pt x="1132" y="0"/>
                  <a:pt x="1287" y="250"/>
                  <a:pt x="1584" y="310"/>
                </a:cubicBezTo>
                <a:cubicBezTo>
                  <a:pt x="1882" y="369"/>
                  <a:pt x="1989" y="643"/>
                  <a:pt x="1858" y="1262"/>
                </a:cubicBezTo>
                <a:cubicBezTo>
                  <a:pt x="1751" y="1774"/>
                  <a:pt x="2013" y="1917"/>
                  <a:pt x="1787" y="2262"/>
                </a:cubicBezTo>
                <a:cubicBezTo>
                  <a:pt x="1561" y="2608"/>
                  <a:pt x="560" y="2619"/>
                  <a:pt x="203" y="2036"/>
                </a:cubicBezTo>
                <a:cubicBezTo>
                  <a:pt x="1" y="1703"/>
                  <a:pt x="108" y="1310"/>
                  <a:pt x="132" y="703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680085" y="1305618"/>
            <a:ext cx="768012" cy="928626"/>
          </a:xfrm>
          <a:custGeom>
            <a:avLst/>
            <a:gdLst/>
            <a:ahLst/>
            <a:cxnLst/>
            <a:rect l="l" t="t" r="r" b="b"/>
            <a:pathLst>
              <a:path w="10931" h="13217" extrusionOk="0">
                <a:moveTo>
                  <a:pt x="6156" y="48"/>
                </a:moveTo>
                <a:cubicBezTo>
                  <a:pt x="6323" y="167"/>
                  <a:pt x="6299" y="726"/>
                  <a:pt x="5989" y="1131"/>
                </a:cubicBezTo>
                <a:cubicBezTo>
                  <a:pt x="5989" y="1131"/>
                  <a:pt x="5394" y="1977"/>
                  <a:pt x="4358" y="2119"/>
                </a:cubicBezTo>
                <a:cubicBezTo>
                  <a:pt x="3322" y="2262"/>
                  <a:pt x="3120" y="1477"/>
                  <a:pt x="3120" y="1477"/>
                </a:cubicBezTo>
                <a:cubicBezTo>
                  <a:pt x="2953" y="1012"/>
                  <a:pt x="3120" y="560"/>
                  <a:pt x="3215" y="464"/>
                </a:cubicBezTo>
                <a:cubicBezTo>
                  <a:pt x="3215" y="464"/>
                  <a:pt x="1822" y="667"/>
                  <a:pt x="846" y="1596"/>
                </a:cubicBezTo>
                <a:cubicBezTo>
                  <a:pt x="846" y="1596"/>
                  <a:pt x="1" y="2405"/>
                  <a:pt x="1596" y="6489"/>
                </a:cubicBezTo>
                <a:cubicBezTo>
                  <a:pt x="1596" y="6489"/>
                  <a:pt x="2906" y="9108"/>
                  <a:pt x="2727" y="11621"/>
                </a:cubicBezTo>
                <a:cubicBezTo>
                  <a:pt x="2727" y="11621"/>
                  <a:pt x="5823" y="13216"/>
                  <a:pt x="8156" y="10894"/>
                </a:cubicBezTo>
                <a:cubicBezTo>
                  <a:pt x="8156" y="10894"/>
                  <a:pt x="8180" y="10073"/>
                  <a:pt x="9037" y="7537"/>
                </a:cubicBezTo>
                <a:cubicBezTo>
                  <a:pt x="9907" y="5001"/>
                  <a:pt x="10931" y="3155"/>
                  <a:pt x="8906" y="381"/>
                </a:cubicBezTo>
                <a:cubicBezTo>
                  <a:pt x="8906" y="381"/>
                  <a:pt x="7775" y="0"/>
                  <a:pt x="6156" y="48"/>
                </a:cubicBezTo>
                <a:close/>
              </a:path>
            </a:pathLst>
          </a:custGeom>
          <a:solidFill>
            <a:srgbClr val="CAE7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8160245" y="2040053"/>
            <a:ext cx="235160" cy="202560"/>
          </a:xfrm>
          <a:custGeom>
            <a:avLst/>
            <a:gdLst/>
            <a:ahLst/>
            <a:cxnLst/>
            <a:rect l="l" t="t" r="r" b="b"/>
            <a:pathLst>
              <a:path w="3347" h="2883" extrusionOk="0">
                <a:moveTo>
                  <a:pt x="2632" y="2215"/>
                </a:moveTo>
                <a:cubicBezTo>
                  <a:pt x="3108" y="1787"/>
                  <a:pt x="3346" y="1596"/>
                  <a:pt x="3311" y="1465"/>
                </a:cubicBezTo>
                <a:cubicBezTo>
                  <a:pt x="3275" y="1334"/>
                  <a:pt x="2882" y="394"/>
                  <a:pt x="2430" y="310"/>
                </a:cubicBezTo>
                <a:cubicBezTo>
                  <a:pt x="1977" y="227"/>
                  <a:pt x="1191" y="168"/>
                  <a:pt x="882" y="84"/>
                </a:cubicBezTo>
                <a:cubicBezTo>
                  <a:pt x="584" y="1"/>
                  <a:pt x="441" y="215"/>
                  <a:pt x="227" y="298"/>
                </a:cubicBezTo>
                <a:cubicBezTo>
                  <a:pt x="1" y="370"/>
                  <a:pt x="310" y="679"/>
                  <a:pt x="656" y="691"/>
                </a:cubicBezTo>
                <a:cubicBezTo>
                  <a:pt x="656" y="691"/>
                  <a:pt x="334" y="1001"/>
                  <a:pt x="370" y="1227"/>
                </a:cubicBezTo>
                <a:cubicBezTo>
                  <a:pt x="429" y="1608"/>
                  <a:pt x="953" y="1596"/>
                  <a:pt x="1060" y="1775"/>
                </a:cubicBezTo>
                <a:cubicBezTo>
                  <a:pt x="1251" y="2096"/>
                  <a:pt x="1906" y="2882"/>
                  <a:pt x="2632" y="2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7784634" y="3720689"/>
            <a:ext cx="290385" cy="412496"/>
          </a:xfrm>
          <a:custGeom>
            <a:avLst/>
            <a:gdLst/>
            <a:ahLst/>
            <a:cxnLst/>
            <a:rect l="l" t="t" r="r" b="b"/>
            <a:pathLst>
              <a:path w="4133" h="5871" extrusionOk="0">
                <a:moveTo>
                  <a:pt x="2108" y="334"/>
                </a:moveTo>
                <a:cubicBezTo>
                  <a:pt x="2049" y="1203"/>
                  <a:pt x="227" y="3858"/>
                  <a:pt x="72" y="4489"/>
                </a:cubicBezTo>
                <a:cubicBezTo>
                  <a:pt x="72" y="4489"/>
                  <a:pt x="1" y="5037"/>
                  <a:pt x="370" y="5346"/>
                </a:cubicBezTo>
                <a:cubicBezTo>
                  <a:pt x="989" y="5870"/>
                  <a:pt x="3549" y="5715"/>
                  <a:pt x="3906" y="5227"/>
                </a:cubicBezTo>
                <a:cubicBezTo>
                  <a:pt x="3906" y="5227"/>
                  <a:pt x="4132" y="4882"/>
                  <a:pt x="4049" y="4358"/>
                </a:cubicBezTo>
                <a:cubicBezTo>
                  <a:pt x="4025" y="4144"/>
                  <a:pt x="3632" y="3275"/>
                  <a:pt x="3656" y="3191"/>
                </a:cubicBezTo>
                <a:cubicBezTo>
                  <a:pt x="3680" y="3096"/>
                  <a:pt x="3954" y="2870"/>
                  <a:pt x="3906" y="2536"/>
                </a:cubicBezTo>
                <a:cubicBezTo>
                  <a:pt x="3847" y="2203"/>
                  <a:pt x="3775" y="1822"/>
                  <a:pt x="3656" y="1643"/>
                </a:cubicBezTo>
                <a:cubicBezTo>
                  <a:pt x="3597" y="1548"/>
                  <a:pt x="2918" y="584"/>
                  <a:pt x="2668" y="334"/>
                </a:cubicBezTo>
                <a:cubicBezTo>
                  <a:pt x="2334" y="0"/>
                  <a:pt x="2108" y="334"/>
                  <a:pt x="2108" y="334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95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Diagrama</a:t>
            </a:r>
            <a:r>
              <a:rPr lang="en-GB" dirty="0"/>
              <a:t> Gantt</a:t>
            </a:r>
            <a:endParaRPr dirty="0"/>
          </a:p>
        </p:txBody>
      </p:sp>
      <p:grpSp>
        <p:nvGrpSpPr>
          <p:cNvPr id="375" name="Google Shape;375;p37"/>
          <p:cNvGrpSpPr/>
          <p:nvPr/>
        </p:nvGrpSpPr>
        <p:grpSpPr>
          <a:xfrm>
            <a:off x="8289710" y="2337760"/>
            <a:ext cx="612924" cy="597037"/>
            <a:chOff x="13496710" y="-1660943"/>
            <a:chExt cx="612924" cy="597037"/>
          </a:xfrm>
        </p:grpSpPr>
        <p:sp>
          <p:nvSpPr>
            <p:cNvPr id="376" name="Google Shape;376;p37"/>
            <p:cNvSpPr/>
            <p:nvPr/>
          </p:nvSpPr>
          <p:spPr>
            <a:xfrm rot="4415121">
              <a:off x="13593561" y="-1644769"/>
              <a:ext cx="419222" cy="515472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 rot="4415121">
              <a:off x="13577316" y="-1204844"/>
              <a:ext cx="118683" cy="131007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78" name="Google Shape;378;p37"/>
          <p:cNvSpPr/>
          <p:nvPr/>
        </p:nvSpPr>
        <p:spPr>
          <a:xfrm rot="-6751569">
            <a:off x="486698" y="3300754"/>
            <a:ext cx="453045" cy="557023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5AC6E-8808-4A62-98FB-671D43E1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" y="1135949"/>
            <a:ext cx="9082203" cy="37457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>
            <a:spLocks noGrp="1"/>
          </p:cNvSpPr>
          <p:nvPr>
            <p:ph type="title"/>
          </p:nvPr>
        </p:nvSpPr>
        <p:spPr>
          <a:xfrm>
            <a:off x="410701" y="2233496"/>
            <a:ext cx="5156148" cy="9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6000" dirty="0" err="1"/>
              <a:t>Diagrame</a:t>
            </a:r>
            <a:br>
              <a:rPr lang="en-GB" sz="6000" dirty="0"/>
            </a:br>
            <a:r>
              <a:rPr lang="en-GB" sz="6000" dirty="0"/>
              <a:t>Use-Case </a:t>
            </a:r>
            <a:endParaRPr sz="6000" dirty="0"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5763603" y="952512"/>
            <a:ext cx="1112957" cy="2852847"/>
            <a:chOff x="5763600" y="952509"/>
            <a:chExt cx="1112957" cy="2852847"/>
          </a:xfrm>
        </p:grpSpPr>
        <p:sp>
          <p:nvSpPr>
            <p:cNvPr id="410" name="Google Shape;410;p39"/>
            <p:cNvSpPr/>
            <p:nvPr/>
          </p:nvSpPr>
          <p:spPr>
            <a:xfrm>
              <a:off x="6166660" y="3407921"/>
              <a:ext cx="199106" cy="293955"/>
            </a:xfrm>
            <a:custGeom>
              <a:avLst/>
              <a:gdLst/>
              <a:ahLst/>
              <a:cxnLst/>
              <a:rect l="l" t="t" r="r" b="b"/>
              <a:pathLst>
                <a:path w="3323" h="4906" extrusionOk="0">
                  <a:moveTo>
                    <a:pt x="1584" y="560"/>
                  </a:moveTo>
                  <a:cubicBezTo>
                    <a:pt x="1298" y="679"/>
                    <a:pt x="989" y="1108"/>
                    <a:pt x="1025" y="1358"/>
                  </a:cubicBezTo>
                  <a:cubicBezTo>
                    <a:pt x="1060" y="1620"/>
                    <a:pt x="965" y="1858"/>
                    <a:pt x="834" y="1894"/>
                  </a:cubicBezTo>
                  <a:cubicBezTo>
                    <a:pt x="703" y="1941"/>
                    <a:pt x="144" y="2656"/>
                    <a:pt x="72" y="3001"/>
                  </a:cubicBezTo>
                  <a:cubicBezTo>
                    <a:pt x="1" y="3334"/>
                    <a:pt x="286" y="4311"/>
                    <a:pt x="763" y="4323"/>
                  </a:cubicBezTo>
                  <a:cubicBezTo>
                    <a:pt x="1239" y="4334"/>
                    <a:pt x="1656" y="4192"/>
                    <a:pt x="2453" y="4549"/>
                  </a:cubicBezTo>
                  <a:cubicBezTo>
                    <a:pt x="3251" y="4906"/>
                    <a:pt x="3323" y="2108"/>
                    <a:pt x="2680" y="1060"/>
                  </a:cubicBezTo>
                  <a:cubicBezTo>
                    <a:pt x="2025" y="1"/>
                    <a:pt x="1584" y="560"/>
                    <a:pt x="1584" y="56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91764" y="2449148"/>
              <a:ext cx="250455" cy="1018777"/>
            </a:xfrm>
            <a:custGeom>
              <a:avLst/>
              <a:gdLst/>
              <a:ahLst/>
              <a:cxnLst/>
              <a:rect l="l" t="t" r="r" b="b"/>
              <a:pathLst>
                <a:path w="4180" h="17003" extrusionOk="0">
                  <a:moveTo>
                    <a:pt x="774" y="4061"/>
                  </a:moveTo>
                  <a:cubicBezTo>
                    <a:pt x="1286" y="6204"/>
                    <a:pt x="1441" y="7347"/>
                    <a:pt x="1358" y="7716"/>
                  </a:cubicBezTo>
                  <a:cubicBezTo>
                    <a:pt x="1275" y="8073"/>
                    <a:pt x="1" y="9514"/>
                    <a:pt x="596" y="11121"/>
                  </a:cubicBezTo>
                  <a:cubicBezTo>
                    <a:pt x="1191" y="12740"/>
                    <a:pt x="2668" y="17003"/>
                    <a:pt x="2668" y="17003"/>
                  </a:cubicBezTo>
                  <a:lnTo>
                    <a:pt x="3406" y="16979"/>
                  </a:lnTo>
                  <a:cubicBezTo>
                    <a:pt x="3406" y="16979"/>
                    <a:pt x="4061" y="13907"/>
                    <a:pt x="3918" y="11574"/>
                  </a:cubicBezTo>
                  <a:cubicBezTo>
                    <a:pt x="3775" y="9228"/>
                    <a:pt x="3263" y="8014"/>
                    <a:pt x="3310" y="7323"/>
                  </a:cubicBezTo>
                  <a:cubicBezTo>
                    <a:pt x="3370" y="6632"/>
                    <a:pt x="4180" y="5358"/>
                    <a:pt x="4168" y="2680"/>
                  </a:cubicBezTo>
                  <a:cubicBezTo>
                    <a:pt x="4156" y="1"/>
                    <a:pt x="774" y="4061"/>
                    <a:pt x="774" y="406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019744" y="2243696"/>
              <a:ext cx="370290" cy="541534"/>
            </a:xfrm>
            <a:custGeom>
              <a:avLst/>
              <a:gdLst/>
              <a:ahLst/>
              <a:cxnLst/>
              <a:rect l="l" t="t" r="r" b="b"/>
              <a:pathLst>
                <a:path w="6180" h="9038" extrusionOk="0">
                  <a:moveTo>
                    <a:pt x="476" y="525"/>
                  </a:moveTo>
                  <a:cubicBezTo>
                    <a:pt x="226" y="2072"/>
                    <a:pt x="0" y="3227"/>
                    <a:pt x="1334" y="7359"/>
                  </a:cubicBezTo>
                  <a:cubicBezTo>
                    <a:pt x="1334" y="7359"/>
                    <a:pt x="1607" y="7692"/>
                    <a:pt x="2000" y="8371"/>
                  </a:cubicBezTo>
                  <a:cubicBezTo>
                    <a:pt x="2405" y="9037"/>
                    <a:pt x="3953" y="8526"/>
                    <a:pt x="5072" y="7132"/>
                  </a:cubicBezTo>
                  <a:cubicBezTo>
                    <a:pt x="6179" y="5751"/>
                    <a:pt x="5751" y="2501"/>
                    <a:pt x="5751" y="2501"/>
                  </a:cubicBezTo>
                  <a:lnTo>
                    <a:pt x="2965" y="1"/>
                  </a:ln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276547" y="2638122"/>
              <a:ext cx="332482" cy="135893"/>
            </a:xfrm>
            <a:custGeom>
              <a:avLst/>
              <a:gdLst/>
              <a:ahLst/>
              <a:cxnLst/>
              <a:rect l="l" t="t" r="r" b="b"/>
              <a:pathLst>
                <a:path w="5549" h="2268" extrusionOk="0">
                  <a:moveTo>
                    <a:pt x="2570" y="1"/>
                  </a:moveTo>
                  <a:cubicBezTo>
                    <a:pt x="1360" y="1"/>
                    <a:pt x="12" y="654"/>
                    <a:pt x="12" y="1061"/>
                  </a:cubicBezTo>
                  <a:cubicBezTo>
                    <a:pt x="0" y="1657"/>
                    <a:pt x="2108" y="1383"/>
                    <a:pt x="3084" y="1859"/>
                  </a:cubicBezTo>
                  <a:cubicBezTo>
                    <a:pt x="3635" y="2131"/>
                    <a:pt x="4353" y="2267"/>
                    <a:pt x="4870" y="2267"/>
                  </a:cubicBezTo>
                  <a:cubicBezTo>
                    <a:pt x="5257" y="2267"/>
                    <a:pt x="5532" y="2191"/>
                    <a:pt x="5537" y="2038"/>
                  </a:cubicBezTo>
                  <a:cubicBezTo>
                    <a:pt x="5549" y="1681"/>
                    <a:pt x="4144" y="133"/>
                    <a:pt x="2858" y="14"/>
                  </a:cubicBezTo>
                  <a:cubicBezTo>
                    <a:pt x="2763" y="5"/>
                    <a:pt x="2667" y="1"/>
                    <a:pt x="2570" y="1"/>
                  </a:cubicBezTo>
                  <a:close/>
                </a:path>
              </a:pathLst>
            </a:custGeom>
            <a:solidFill>
              <a:srgbClr val="1E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262287" y="2583958"/>
              <a:ext cx="355311" cy="784080"/>
            </a:xfrm>
            <a:custGeom>
              <a:avLst/>
              <a:gdLst/>
              <a:ahLst/>
              <a:cxnLst/>
              <a:rect l="l" t="t" r="r" b="b"/>
              <a:pathLst>
                <a:path w="5930" h="13086" extrusionOk="0">
                  <a:moveTo>
                    <a:pt x="1286" y="858"/>
                  </a:moveTo>
                  <a:cubicBezTo>
                    <a:pt x="1096" y="2835"/>
                    <a:pt x="1727" y="4954"/>
                    <a:pt x="1631" y="5371"/>
                  </a:cubicBezTo>
                  <a:cubicBezTo>
                    <a:pt x="1524" y="5775"/>
                    <a:pt x="0" y="6252"/>
                    <a:pt x="143" y="7978"/>
                  </a:cubicBezTo>
                  <a:cubicBezTo>
                    <a:pt x="274" y="9705"/>
                    <a:pt x="1822" y="11193"/>
                    <a:pt x="1084" y="12955"/>
                  </a:cubicBezTo>
                  <a:cubicBezTo>
                    <a:pt x="1084" y="12955"/>
                    <a:pt x="1655" y="12598"/>
                    <a:pt x="2060" y="13086"/>
                  </a:cubicBezTo>
                  <a:cubicBezTo>
                    <a:pt x="2060" y="13086"/>
                    <a:pt x="3691" y="9288"/>
                    <a:pt x="3679" y="6645"/>
                  </a:cubicBezTo>
                  <a:cubicBezTo>
                    <a:pt x="3667" y="4513"/>
                    <a:pt x="4834" y="4442"/>
                    <a:pt x="5489" y="1823"/>
                  </a:cubicBezTo>
                  <a:cubicBezTo>
                    <a:pt x="5929" y="1"/>
                    <a:pt x="1286" y="858"/>
                    <a:pt x="1286" y="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210159" y="2160952"/>
              <a:ext cx="446685" cy="599295"/>
            </a:xfrm>
            <a:custGeom>
              <a:avLst/>
              <a:gdLst/>
              <a:ahLst/>
              <a:cxnLst/>
              <a:rect l="l" t="t" r="r" b="b"/>
              <a:pathLst>
                <a:path w="7455" h="10002" extrusionOk="0">
                  <a:moveTo>
                    <a:pt x="72" y="1691"/>
                  </a:moveTo>
                  <a:cubicBezTo>
                    <a:pt x="1" y="2918"/>
                    <a:pt x="727" y="4144"/>
                    <a:pt x="1501" y="4882"/>
                  </a:cubicBezTo>
                  <a:cubicBezTo>
                    <a:pt x="2263" y="5608"/>
                    <a:pt x="2049" y="6859"/>
                    <a:pt x="1585" y="7644"/>
                  </a:cubicBezTo>
                  <a:cubicBezTo>
                    <a:pt x="1108" y="8442"/>
                    <a:pt x="1120" y="9025"/>
                    <a:pt x="1120" y="9025"/>
                  </a:cubicBezTo>
                  <a:cubicBezTo>
                    <a:pt x="1120" y="9025"/>
                    <a:pt x="1204" y="8656"/>
                    <a:pt x="2728" y="8704"/>
                  </a:cubicBezTo>
                  <a:cubicBezTo>
                    <a:pt x="4454" y="8764"/>
                    <a:pt x="6668" y="9716"/>
                    <a:pt x="6645" y="10002"/>
                  </a:cubicBezTo>
                  <a:cubicBezTo>
                    <a:pt x="6645" y="10002"/>
                    <a:pt x="6895" y="8633"/>
                    <a:pt x="6752" y="7882"/>
                  </a:cubicBezTo>
                  <a:cubicBezTo>
                    <a:pt x="6597" y="7120"/>
                    <a:pt x="7454" y="6049"/>
                    <a:pt x="7240" y="4715"/>
                  </a:cubicBezTo>
                  <a:cubicBezTo>
                    <a:pt x="7014" y="3382"/>
                    <a:pt x="6764" y="2346"/>
                    <a:pt x="6454" y="1536"/>
                  </a:cubicBezTo>
                  <a:cubicBezTo>
                    <a:pt x="6157" y="727"/>
                    <a:pt x="2001" y="1"/>
                    <a:pt x="72" y="16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231609" y="3338718"/>
              <a:ext cx="246141" cy="466637"/>
            </a:xfrm>
            <a:custGeom>
              <a:avLst/>
              <a:gdLst/>
              <a:ahLst/>
              <a:cxnLst/>
              <a:rect l="l" t="t" r="r" b="b"/>
              <a:pathLst>
                <a:path w="4108" h="7788" extrusionOk="0">
                  <a:moveTo>
                    <a:pt x="3227" y="2049"/>
                  </a:moveTo>
                  <a:cubicBezTo>
                    <a:pt x="3179" y="1465"/>
                    <a:pt x="2977" y="346"/>
                    <a:pt x="2370" y="203"/>
                  </a:cubicBezTo>
                  <a:cubicBezTo>
                    <a:pt x="1536" y="1"/>
                    <a:pt x="1369" y="608"/>
                    <a:pt x="703" y="941"/>
                  </a:cubicBezTo>
                  <a:cubicBezTo>
                    <a:pt x="0" y="1287"/>
                    <a:pt x="214" y="2501"/>
                    <a:pt x="643" y="3311"/>
                  </a:cubicBezTo>
                  <a:cubicBezTo>
                    <a:pt x="1084" y="4108"/>
                    <a:pt x="1072" y="3930"/>
                    <a:pt x="1048" y="4906"/>
                  </a:cubicBezTo>
                  <a:cubicBezTo>
                    <a:pt x="1024" y="5882"/>
                    <a:pt x="1191" y="6442"/>
                    <a:pt x="1858" y="7121"/>
                  </a:cubicBezTo>
                  <a:cubicBezTo>
                    <a:pt x="2524" y="7787"/>
                    <a:pt x="3501" y="7549"/>
                    <a:pt x="3798" y="7061"/>
                  </a:cubicBezTo>
                  <a:cubicBezTo>
                    <a:pt x="4108" y="6561"/>
                    <a:pt x="3941" y="5180"/>
                    <a:pt x="3822" y="4585"/>
                  </a:cubicBezTo>
                  <a:cubicBezTo>
                    <a:pt x="3715" y="3977"/>
                    <a:pt x="3286" y="2882"/>
                    <a:pt x="3227" y="204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510521" y="1776472"/>
              <a:ext cx="366036" cy="293955"/>
            </a:xfrm>
            <a:custGeom>
              <a:avLst/>
              <a:gdLst/>
              <a:ahLst/>
              <a:cxnLst/>
              <a:rect l="l" t="t" r="r" b="b"/>
              <a:pathLst>
                <a:path w="6109" h="4906" extrusionOk="0">
                  <a:moveTo>
                    <a:pt x="5442" y="0"/>
                  </a:moveTo>
                  <a:cubicBezTo>
                    <a:pt x="6108" y="2560"/>
                    <a:pt x="5846" y="3024"/>
                    <a:pt x="5442" y="3370"/>
                  </a:cubicBezTo>
                  <a:cubicBezTo>
                    <a:pt x="5037" y="3715"/>
                    <a:pt x="2906" y="4905"/>
                    <a:pt x="239" y="3870"/>
                  </a:cubicBezTo>
                  <a:cubicBezTo>
                    <a:pt x="239" y="3870"/>
                    <a:pt x="1" y="2834"/>
                    <a:pt x="2013" y="1750"/>
                  </a:cubicBezTo>
                  <a:cubicBezTo>
                    <a:pt x="2013" y="1750"/>
                    <a:pt x="1989" y="1536"/>
                    <a:pt x="1810" y="1012"/>
                  </a:cubicBezTo>
                  <a:cubicBezTo>
                    <a:pt x="1655" y="524"/>
                    <a:pt x="5442" y="0"/>
                    <a:pt x="54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567622" y="1419074"/>
              <a:ext cx="268970" cy="455193"/>
            </a:xfrm>
            <a:custGeom>
              <a:avLst/>
              <a:gdLst/>
              <a:ahLst/>
              <a:cxnLst/>
              <a:rect l="l" t="t" r="r" b="b"/>
              <a:pathLst>
                <a:path w="4489" h="7597" extrusionOk="0">
                  <a:moveTo>
                    <a:pt x="1036" y="0"/>
                  </a:moveTo>
                  <a:cubicBezTo>
                    <a:pt x="2846" y="1250"/>
                    <a:pt x="3679" y="3262"/>
                    <a:pt x="4489" y="5965"/>
                  </a:cubicBezTo>
                  <a:cubicBezTo>
                    <a:pt x="4489" y="5965"/>
                    <a:pt x="2441" y="7596"/>
                    <a:pt x="857" y="6977"/>
                  </a:cubicBezTo>
                  <a:cubicBezTo>
                    <a:pt x="857" y="6977"/>
                    <a:pt x="369" y="5536"/>
                    <a:pt x="191" y="4917"/>
                  </a:cubicBezTo>
                  <a:cubicBezTo>
                    <a:pt x="0" y="4298"/>
                    <a:pt x="1036" y="0"/>
                    <a:pt x="103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763600" y="1598103"/>
              <a:ext cx="269749" cy="803314"/>
            </a:xfrm>
            <a:custGeom>
              <a:avLst/>
              <a:gdLst/>
              <a:ahLst/>
              <a:cxnLst/>
              <a:rect l="l" t="t" r="r" b="b"/>
              <a:pathLst>
                <a:path w="4502" h="13407" extrusionOk="0">
                  <a:moveTo>
                    <a:pt x="3608" y="3239"/>
                  </a:moveTo>
                  <a:cubicBezTo>
                    <a:pt x="3025" y="3763"/>
                    <a:pt x="2846" y="3811"/>
                    <a:pt x="2834" y="3941"/>
                  </a:cubicBezTo>
                  <a:cubicBezTo>
                    <a:pt x="2822" y="4061"/>
                    <a:pt x="3180" y="5287"/>
                    <a:pt x="2894" y="6085"/>
                  </a:cubicBezTo>
                  <a:cubicBezTo>
                    <a:pt x="2608" y="6882"/>
                    <a:pt x="2203" y="9014"/>
                    <a:pt x="2251" y="10073"/>
                  </a:cubicBezTo>
                  <a:cubicBezTo>
                    <a:pt x="2251" y="10073"/>
                    <a:pt x="2727" y="9966"/>
                    <a:pt x="3096" y="10049"/>
                  </a:cubicBezTo>
                  <a:cubicBezTo>
                    <a:pt x="3477" y="10133"/>
                    <a:pt x="3584" y="10669"/>
                    <a:pt x="3644" y="11133"/>
                  </a:cubicBezTo>
                  <a:cubicBezTo>
                    <a:pt x="3704" y="11597"/>
                    <a:pt x="3763" y="11609"/>
                    <a:pt x="4073" y="11609"/>
                  </a:cubicBezTo>
                  <a:cubicBezTo>
                    <a:pt x="4382" y="11621"/>
                    <a:pt x="4501" y="11919"/>
                    <a:pt x="4287" y="12335"/>
                  </a:cubicBezTo>
                  <a:cubicBezTo>
                    <a:pt x="4061" y="12740"/>
                    <a:pt x="4227" y="13074"/>
                    <a:pt x="3882" y="13240"/>
                  </a:cubicBezTo>
                  <a:cubicBezTo>
                    <a:pt x="3525" y="13407"/>
                    <a:pt x="2418" y="12419"/>
                    <a:pt x="1882" y="11669"/>
                  </a:cubicBezTo>
                  <a:cubicBezTo>
                    <a:pt x="1346" y="10907"/>
                    <a:pt x="513" y="8478"/>
                    <a:pt x="251" y="7120"/>
                  </a:cubicBezTo>
                  <a:cubicBezTo>
                    <a:pt x="1" y="5763"/>
                    <a:pt x="13" y="3203"/>
                    <a:pt x="822" y="1608"/>
                  </a:cubicBezTo>
                  <a:cubicBezTo>
                    <a:pt x="1644" y="1"/>
                    <a:pt x="3465" y="1286"/>
                    <a:pt x="3620" y="1655"/>
                  </a:cubicBezTo>
                  <a:cubicBezTo>
                    <a:pt x="3930" y="2358"/>
                    <a:pt x="3608" y="3239"/>
                    <a:pt x="3608" y="323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812852" y="1383364"/>
              <a:ext cx="298209" cy="408877"/>
            </a:xfrm>
            <a:custGeom>
              <a:avLst/>
              <a:gdLst/>
              <a:ahLst/>
              <a:cxnLst/>
              <a:rect l="l" t="t" r="r" b="b"/>
              <a:pathLst>
                <a:path w="4977" h="6824" extrusionOk="0">
                  <a:moveTo>
                    <a:pt x="3346" y="525"/>
                  </a:moveTo>
                  <a:cubicBezTo>
                    <a:pt x="1893" y="1299"/>
                    <a:pt x="762" y="3227"/>
                    <a:pt x="0" y="5192"/>
                  </a:cubicBezTo>
                  <a:cubicBezTo>
                    <a:pt x="0" y="5192"/>
                    <a:pt x="1107" y="4454"/>
                    <a:pt x="2084" y="5204"/>
                  </a:cubicBezTo>
                  <a:cubicBezTo>
                    <a:pt x="3072" y="5942"/>
                    <a:pt x="2786" y="6823"/>
                    <a:pt x="2786" y="6823"/>
                  </a:cubicBezTo>
                  <a:cubicBezTo>
                    <a:pt x="2786" y="6823"/>
                    <a:pt x="2917" y="6692"/>
                    <a:pt x="3655" y="5799"/>
                  </a:cubicBezTo>
                  <a:cubicBezTo>
                    <a:pt x="4382" y="4906"/>
                    <a:pt x="4977" y="4120"/>
                    <a:pt x="4941" y="2775"/>
                  </a:cubicBezTo>
                  <a:cubicBezTo>
                    <a:pt x="4894" y="1429"/>
                    <a:pt x="4334" y="1"/>
                    <a:pt x="3346" y="525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18727" y="1072341"/>
              <a:ext cx="232660" cy="298269"/>
            </a:xfrm>
            <a:custGeom>
              <a:avLst/>
              <a:gdLst/>
              <a:ahLst/>
              <a:cxnLst/>
              <a:rect l="l" t="t" r="r" b="b"/>
              <a:pathLst>
                <a:path w="3883" h="4978" extrusionOk="0">
                  <a:moveTo>
                    <a:pt x="513" y="346"/>
                  </a:moveTo>
                  <a:cubicBezTo>
                    <a:pt x="227" y="1"/>
                    <a:pt x="1" y="203"/>
                    <a:pt x="48" y="477"/>
                  </a:cubicBezTo>
                  <a:cubicBezTo>
                    <a:pt x="96" y="751"/>
                    <a:pt x="168" y="1727"/>
                    <a:pt x="596" y="1608"/>
                  </a:cubicBezTo>
                  <a:cubicBezTo>
                    <a:pt x="596" y="1608"/>
                    <a:pt x="406" y="4454"/>
                    <a:pt x="168" y="4596"/>
                  </a:cubicBezTo>
                  <a:cubicBezTo>
                    <a:pt x="168" y="4596"/>
                    <a:pt x="632" y="4680"/>
                    <a:pt x="1394" y="4823"/>
                  </a:cubicBezTo>
                  <a:cubicBezTo>
                    <a:pt x="2144" y="4977"/>
                    <a:pt x="3287" y="4954"/>
                    <a:pt x="3537" y="4537"/>
                  </a:cubicBezTo>
                  <a:cubicBezTo>
                    <a:pt x="3537" y="4537"/>
                    <a:pt x="3073" y="4061"/>
                    <a:pt x="3073" y="3120"/>
                  </a:cubicBezTo>
                  <a:cubicBezTo>
                    <a:pt x="3085" y="2179"/>
                    <a:pt x="3096" y="1632"/>
                    <a:pt x="3192" y="1691"/>
                  </a:cubicBezTo>
                  <a:cubicBezTo>
                    <a:pt x="3299" y="1763"/>
                    <a:pt x="3466" y="1668"/>
                    <a:pt x="3585" y="1322"/>
                  </a:cubicBezTo>
                  <a:cubicBezTo>
                    <a:pt x="3692" y="989"/>
                    <a:pt x="3882" y="394"/>
                    <a:pt x="3382" y="667"/>
                  </a:cubicBezTo>
                  <a:cubicBezTo>
                    <a:pt x="2894" y="941"/>
                    <a:pt x="513" y="346"/>
                    <a:pt x="513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218727" y="952509"/>
              <a:ext cx="222653" cy="260461"/>
            </a:xfrm>
            <a:custGeom>
              <a:avLst/>
              <a:gdLst/>
              <a:ahLst/>
              <a:cxnLst/>
              <a:rect l="l" t="t" r="r" b="b"/>
              <a:pathLst>
                <a:path w="3716" h="4347" extrusionOk="0">
                  <a:moveTo>
                    <a:pt x="2227" y="143"/>
                  </a:moveTo>
                  <a:cubicBezTo>
                    <a:pt x="1108" y="0"/>
                    <a:pt x="1" y="1155"/>
                    <a:pt x="358" y="1763"/>
                  </a:cubicBezTo>
                  <a:cubicBezTo>
                    <a:pt x="382" y="1822"/>
                    <a:pt x="394" y="1882"/>
                    <a:pt x="406" y="1941"/>
                  </a:cubicBezTo>
                  <a:cubicBezTo>
                    <a:pt x="418" y="2203"/>
                    <a:pt x="465" y="2858"/>
                    <a:pt x="501" y="3096"/>
                  </a:cubicBezTo>
                  <a:cubicBezTo>
                    <a:pt x="632" y="3965"/>
                    <a:pt x="1561" y="4346"/>
                    <a:pt x="1930" y="4334"/>
                  </a:cubicBezTo>
                  <a:cubicBezTo>
                    <a:pt x="2323" y="4322"/>
                    <a:pt x="2799" y="4227"/>
                    <a:pt x="3192" y="3525"/>
                  </a:cubicBezTo>
                  <a:cubicBezTo>
                    <a:pt x="3394" y="3156"/>
                    <a:pt x="3525" y="2382"/>
                    <a:pt x="3537" y="2048"/>
                  </a:cubicBezTo>
                  <a:cubicBezTo>
                    <a:pt x="3537" y="1953"/>
                    <a:pt x="3561" y="1846"/>
                    <a:pt x="3620" y="1763"/>
                  </a:cubicBezTo>
                  <a:cubicBezTo>
                    <a:pt x="3668" y="1679"/>
                    <a:pt x="3716" y="1548"/>
                    <a:pt x="3680" y="1382"/>
                  </a:cubicBezTo>
                  <a:cubicBezTo>
                    <a:pt x="3608" y="1001"/>
                    <a:pt x="3192" y="262"/>
                    <a:pt x="2227" y="14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13273" y="1339146"/>
              <a:ext cx="728477" cy="1006674"/>
            </a:xfrm>
            <a:custGeom>
              <a:avLst/>
              <a:gdLst/>
              <a:ahLst/>
              <a:cxnLst/>
              <a:rect l="l" t="t" r="r" b="b"/>
              <a:pathLst>
                <a:path w="12158" h="16801" extrusionOk="0">
                  <a:moveTo>
                    <a:pt x="1" y="1263"/>
                  </a:moveTo>
                  <a:cubicBezTo>
                    <a:pt x="1382" y="513"/>
                    <a:pt x="2465" y="215"/>
                    <a:pt x="3597" y="143"/>
                  </a:cubicBezTo>
                  <a:cubicBezTo>
                    <a:pt x="4728" y="72"/>
                    <a:pt x="5275" y="584"/>
                    <a:pt x="6121" y="334"/>
                  </a:cubicBezTo>
                  <a:cubicBezTo>
                    <a:pt x="6966" y="84"/>
                    <a:pt x="7014" y="1"/>
                    <a:pt x="7454" y="108"/>
                  </a:cubicBezTo>
                  <a:cubicBezTo>
                    <a:pt x="7895" y="203"/>
                    <a:pt x="9788" y="1013"/>
                    <a:pt x="10288" y="1334"/>
                  </a:cubicBezTo>
                  <a:cubicBezTo>
                    <a:pt x="10288" y="1334"/>
                    <a:pt x="12157" y="2429"/>
                    <a:pt x="10443" y="6454"/>
                  </a:cubicBezTo>
                  <a:cubicBezTo>
                    <a:pt x="8728" y="10478"/>
                    <a:pt x="9204" y="13086"/>
                    <a:pt x="9204" y="13086"/>
                  </a:cubicBezTo>
                  <a:cubicBezTo>
                    <a:pt x="9204" y="13086"/>
                    <a:pt x="10216" y="15181"/>
                    <a:pt x="9752" y="15252"/>
                  </a:cubicBezTo>
                  <a:cubicBezTo>
                    <a:pt x="9752" y="15252"/>
                    <a:pt x="8942" y="14467"/>
                    <a:pt x="6752" y="15002"/>
                  </a:cubicBezTo>
                  <a:cubicBezTo>
                    <a:pt x="4561" y="15550"/>
                    <a:pt x="4109" y="16491"/>
                    <a:pt x="2715" y="16645"/>
                  </a:cubicBezTo>
                  <a:cubicBezTo>
                    <a:pt x="1322" y="16800"/>
                    <a:pt x="691" y="16062"/>
                    <a:pt x="596" y="15622"/>
                  </a:cubicBezTo>
                  <a:cubicBezTo>
                    <a:pt x="489" y="15169"/>
                    <a:pt x="989" y="14967"/>
                    <a:pt x="1120" y="13621"/>
                  </a:cubicBezTo>
                  <a:cubicBezTo>
                    <a:pt x="1239" y="12276"/>
                    <a:pt x="1263" y="9395"/>
                    <a:pt x="310" y="6537"/>
                  </a:cubicBezTo>
                  <a:cubicBezTo>
                    <a:pt x="310" y="6537"/>
                    <a:pt x="1430" y="5394"/>
                    <a:pt x="1239" y="3072"/>
                  </a:cubicBezTo>
                  <a:cubicBezTo>
                    <a:pt x="1037" y="763"/>
                    <a:pt x="1" y="1263"/>
                    <a:pt x="1" y="1263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819604" y="3629432"/>
            <a:ext cx="807404" cy="948001"/>
            <a:chOff x="10627128" y="-3391870"/>
            <a:chExt cx="807404" cy="948001"/>
          </a:xfrm>
        </p:grpSpPr>
        <p:sp>
          <p:nvSpPr>
            <p:cNvPr id="425" name="Google Shape;425;p39"/>
            <p:cNvSpPr/>
            <p:nvPr/>
          </p:nvSpPr>
          <p:spPr>
            <a:xfrm rot="9442196" flipH="1">
              <a:off x="10741666" y="-3238822"/>
              <a:ext cx="578329" cy="71106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 rot="9442196" flipH="1">
              <a:off x="11069636" y="-3367328"/>
              <a:ext cx="163727" cy="18071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39"/>
          <p:cNvSpPr/>
          <p:nvPr/>
        </p:nvSpPr>
        <p:spPr>
          <a:xfrm rot="-2700000">
            <a:off x="4015887" y="14687"/>
            <a:ext cx="623889" cy="767078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7163178" y="1056102"/>
            <a:ext cx="1041025" cy="3521325"/>
            <a:chOff x="7163175" y="1056099"/>
            <a:chExt cx="1041025" cy="3521325"/>
          </a:xfrm>
        </p:grpSpPr>
        <p:sp>
          <p:nvSpPr>
            <p:cNvPr id="429" name="Google Shape;429;p39"/>
            <p:cNvSpPr/>
            <p:nvPr/>
          </p:nvSpPr>
          <p:spPr>
            <a:xfrm>
              <a:off x="7701469" y="2781118"/>
              <a:ext cx="450203" cy="1607655"/>
            </a:xfrm>
            <a:custGeom>
              <a:avLst/>
              <a:gdLst/>
              <a:ahLst/>
              <a:cxnLst/>
              <a:rect l="l" t="t" r="r" b="b"/>
              <a:pathLst>
                <a:path w="6025" h="21515" extrusionOk="0">
                  <a:moveTo>
                    <a:pt x="786" y="3263"/>
                  </a:moveTo>
                  <a:cubicBezTo>
                    <a:pt x="941" y="8430"/>
                    <a:pt x="953" y="9132"/>
                    <a:pt x="1298" y="10585"/>
                  </a:cubicBezTo>
                  <a:cubicBezTo>
                    <a:pt x="1643" y="12026"/>
                    <a:pt x="1572" y="11716"/>
                    <a:pt x="786" y="13514"/>
                  </a:cubicBezTo>
                  <a:cubicBezTo>
                    <a:pt x="0" y="15300"/>
                    <a:pt x="1881" y="18217"/>
                    <a:pt x="2036" y="20801"/>
                  </a:cubicBezTo>
                  <a:cubicBezTo>
                    <a:pt x="2036" y="20801"/>
                    <a:pt x="2143" y="21515"/>
                    <a:pt x="2596" y="20932"/>
                  </a:cubicBezTo>
                  <a:cubicBezTo>
                    <a:pt x="3048" y="20336"/>
                    <a:pt x="3358" y="17574"/>
                    <a:pt x="4024" y="15931"/>
                  </a:cubicBezTo>
                  <a:cubicBezTo>
                    <a:pt x="4691" y="14288"/>
                    <a:pt x="3632" y="11954"/>
                    <a:pt x="3513" y="10895"/>
                  </a:cubicBezTo>
                  <a:cubicBezTo>
                    <a:pt x="3393" y="9835"/>
                    <a:pt x="6025" y="5394"/>
                    <a:pt x="5144" y="2691"/>
                  </a:cubicBezTo>
                  <a:cubicBezTo>
                    <a:pt x="4263" y="0"/>
                    <a:pt x="786" y="3263"/>
                    <a:pt x="786" y="3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546646" y="2636980"/>
              <a:ext cx="573047" cy="606821"/>
            </a:xfrm>
            <a:custGeom>
              <a:avLst/>
              <a:gdLst/>
              <a:ahLst/>
              <a:cxnLst/>
              <a:rect l="l" t="t" r="r" b="b"/>
              <a:pathLst>
                <a:path w="7669" h="8121" extrusionOk="0">
                  <a:moveTo>
                    <a:pt x="2370" y="6680"/>
                  </a:moveTo>
                  <a:cubicBezTo>
                    <a:pt x="3251" y="7537"/>
                    <a:pt x="3763" y="8121"/>
                    <a:pt x="5144" y="7549"/>
                  </a:cubicBezTo>
                  <a:cubicBezTo>
                    <a:pt x="6525" y="6990"/>
                    <a:pt x="7513" y="5692"/>
                    <a:pt x="7668" y="5358"/>
                  </a:cubicBezTo>
                  <a:cubicBezTo>
                    <a:pt x="7668" y="5358"/>
                    <a:pt x="7109" y="1977"/>
                    <a:pt x="6954" y="1513"/>
                  </a:cubicBezTo>
                  <a:cubicBezTo>
                    <a:pt x="6787" y="1048"/>
                    <a:pt x="6763" y="977"/>
                    <a:pt x="6763" y="977"/>
                  </a:cubicBezTo>
                  <a:cubicBezTo>
                    <a:pt x="6763" y="977"/>
                    <a:pt x="4418" y="1"/>
                    <a:pt x="2203" y="1334"/>
                  </a:cubicBezTo>
                  <a:cubicBezTo>
                    <a:pt x="0" y="2668"/>
                    <a:pt x="2370" y="6680"/>
                    <a:pt x="2370" y="668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797561" y="4327328"/>
              <a:ext cx="229548" cy="250096"/>
            </a:xfrm>
            <a:custGeom>
              <a:avLst/>
              <a:gdLst/>
              <a:ahLst/>
              <a:cxnLst/>
              <a:rect l="l" t="t" r="r" b="b"/>
              <a:pathLst>
                <a:path w="3072" h="3347" extrusionOk="0">
                  <a:moveTo>
                    <a:pt x="214" y="500"/>
                  </a:moveTo>
                  <a:cubicBezTo>
                    <a:pt x="274" y="250"/>
                    <a:pt x="536" y="0"/>
                    <a:pt x="750" y="108"/>
                  </a:cubicBezTo>
                  <a:cubicBezTo>
                    <a:pt x="964" y="215"/>
                    <a:pt x="1191" y="262"/>
                    <a:pt x="1310" y="227"/>
                  </a:cubicBezTo>
                  <a:cubicBezTo>
                    <a:pt x="1429" y="203"/>
                    <a:pt x="1584" y="179"/>
                    <a:pt x="1679" y="227"/>
                  </a:cubicBezTo>
                  <a:cubicBezTo>
                    <a:pt x="1774" y="262"/>
                    <a:pt x="2215" y="191"/>
                    <a:pt x="2322" y="286"/>
                  </a:cubicBezTo>
                  <a:cubicBezTo>
                    <a:pt x="2429" y="381"/>
                    <a:pt x="2703" y="834"/>
                    <a:pt x="2798" y="1001"/>
                  </a:cubicBezTo>
                  <a:cubicBezTo>
                    <a:pt x="2905" y="1167"/>
                    <a:pt x="3072" y="1727"/>
                    <a:pt x="3000" y="1941"/>
                  </a:cubicBezTo>
                  <a:cubicBezTo>
                    <a:pt x="2929" y="2144"/>
                    <a:pt x="2405" y="2191"/>
                    <a:pt x="2262" y="2429"/>
                  </a:cubicBezTo>
                  <a:cubicBezTo>
                    <a:pt x="2119" y="2655"/>
                    <a:pt x="2274" y="2989"/>
                    <a:pt x="1310" y="3167"/>
                  </a:cubicBezTo>
                  <a:cubicBezTo>
                    <a:pt x="345" y="3346"/>
                    <a:pt x="24" y="2786"/>
                    <a:pt x="12" y="2727"/>
                  </a:cubicBezTo>
                  <a:cubicBezTo>
                    <a:pt x="0" y="2655"/>
                    <a:pt x="60" y="1953"/>
                    <a:pt x="143" y="1834"/>
                  </a:cubicBezTo>
                  <a:cubicBezTo>
                    <a:pt x="226" y="1703"/>
                    <a:pt x="214" y="500"/>
                    <a:pt x="214" y="50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422982" y="3053328"/>
              <a:ext cx="313237" cy="727797"/>
            </a:xfrm>
            <a:custGeom>
              <a:avLst/>
              <a:gdLst/>
              <a:ahLst/>
              <a:cxnLst/>
              <a:rect l="l" t="t" r="r" b="b"/>
              <a:pathLst>
                <a:path w="4192" h="9740" extrusionOk="0">
                  <a:moveTo>
                    <a:pt x="1" y="382"/>
                  </a:moveTo>
                  <a:cubicBezTo>
                    <a:pt x="572" y="1989"/>
                    <a:pt x="989" y="5656"/>
                    <a:pt x="1322" y="6978"/>
                  </a:cubicBezTo>
                  <a:cubicBezTo>
                    <a:pt x="1655" y="8311"/>
                    <a:pt x="1703" y="9192"/>
                    <a:pt x="2513" y="9442"/>
                  </a:cubicBezTo>
                  <a:cubicBezTo>
                    <a:pt x="3477" y="9740"/>
                    <a:pt x="4192" y="7918"/>
                    <a:pt x="4144" y="6180"/>
                  </a:cubicBezTo>
                  <a:cubicBezTo>
                    <a:pt x="4096" y="4668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454141" y="3192160"/>
              <a:ext cx="298068" cy="582761"/>
            </a:xfrm>
            <a:custGeom>
              <a:avLst/>
              <a:gdLst/>
              <a:ahLst/>
              <a:cxnLst/>
              <a:rect l="l" t="t" r="r" b="b"/>
              <a:pathLst>
                <a:path w="3989" h="7799" extrusionOk="0">
                  <a:moveTo>
                    <a:pt x="2227" y="131"/>
                  </a:moveTo>
                  <a:cubicBezTo>
                    <a:pt x="2203" y="1274"/>
                    <a:pt x="1762" y="2393"/>
                    <a:pt x="881" y="3751"/>
                  </a:cubicBezTo>
                  <a:cubicBezTo>
                    <a:pt x="0" y="5120"/>
                    <a:pt x="1298" y="6025"/>
                    <a:pt x="1643" y="6489"/>
                  </a:cubicBezTo>
                  <a:cubicBezTo>
                    <a:pt x="1977" y="6941"/>
                    <a:pt x="2251" y="7799"/>
                    <a:pt x="2751" y="7453"/>
                  </a:cubicBezTo>
                  <a:cubicBezTo>
                    <a:pt x="3274" y="7084"/>
                    <a:pt x="3989" y="6298"/>
                    <a:pt x="3929" y="5715"/>
                  </a:cubicBezTo>
                  <a:cubicBezTo>
                    <a:pt x="3870" y="5120"/>
                    <a:pt x="2989" y="3024"/>
                    <a:pt x="3155" y="1512"/>
                  </a:cubicBezTo>
                  <a:cubicBezTo>
                    <a:pt x="3322" y="0"/>
                    <a:pt x="2227" y="131"/>
                    <a:pt x="2227" y="13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348260" y="2717081"/>
              <a:ext cx="375481" cy="486668"/>
            </a:xfrm>
            <a:custGeom>
              <a:avLst/>
              <a:gdLst/>
              <a:ahLst/>
              <a:cxnLst/>
              <a:rect l="l" t="t" r="r" b="b"/>
              <a:pathLst>
                <a:path w="5025" h="6513" extrusionOk="0">
                  <a:moveTo>
                    <a:pt x="1358" y="0"/>
                  </a:moveTo>
                  <a:cubicBezTo>
                    <a:pt x="334" y="1381"/>
                    <a:pt x="0" y="3643"/>
                    <a:pt x="167" y="5072"/>
                  </a:cubicBezTo>
                  <a:cubicBezTo>
                    <a:pt x="167" y="5072"/>
                    <a:pt x="298" y="5239"/>
                    <a:pt x="917" y="5322"/>
                  </a:cubicBezTo>
                  <a:cubicBezTo>
                    <a:pt x="1548" y="5394"/>
                    <a:pt x="2322" y="6513"/>
                    <a:pt x="5025" y="5608"/>
                  </a:cubicBezTo>
                  <a:cubicBezTo>
                    <a:pt x="5025" y="5608"/>
                    <a:pt x="4322" y="1893"/>
                    <a:pt x="4858" y="262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592898" y="2960823"/>
              <a:ext cx="287457" cy="431522"/>
            </a:xfrm>
            <a:custGeom>
              <a:avLst/>
              <a:gdLst/>
              <a:ahLst/>
              <a:cxnLst/>
              <a:rect l="l" t="t" r="r" b="b"/>
              <a:pathLst>
                <a:path w="3847" h="5775" extrusionOk="0">
                  <a:moveTo>
                    <a:pt x="2239" y="5263"/>
                  </a:moveTo>
                  <a:cubicBezTo>
                    <a:pt x="1667" y="5775"/>
                    <a:pt x="1" y="4834"/>
                    <a:pt x="1" y="3060"/>
                  </a:cubicBezTo>
                  <a:cubicBezTo>
                    <a:pt x="1" y="2656"/>
                    <a:pt x="513" y="1894"/>
                    <a:pt x="358" y="1453"/>
                  </a:cubicBezTo>
                  <a:cubicBezTo>
                    <a:pt x="191" y="1024"/>
                    <a:pt x="191" y="143"/>
                    <a:pt x="1275" y="72"/>
                  </a:cubicBezTo>
                  <a:cubicBezTo>
                    <a:pt x="2358" y="0"/>
                    <a:pt x="2787" y="620"/>
                    <a:pt x="2715" y="1048"/>
                  </a:cubicBezTo>
                  <a:cubicBezTo>
                    <a:pt x="2644" y="1477"/>
                    <a:pt x="2501" y="1917"/>
                    <a:pt x="2727" y="2346"/>
                  </a:cubicBezTo>
                  <a:cubicBezTo>
                    <a:pt x="2953" y="2775"/>
                    <a:pt x="3846" y="3834"/>
                    <a:pt x="2239" y="526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818856" y="1230424"/>
              <a:ext cx="104163" cy="243894"/>
            </a:xfrm>
            <a:custGeom>
              <a:avLst/>
              <a:gdLst/>
              <a:ahLst/>
              <a:cxnLst/>
              <a:rect l="l" t="t" r="r" b="b"/>
              <a:pathLst>
                <a:path w="1394" h="3264" extrusionOk="0">
                  <a:moveTo>
                    <a:pt x="846" y="3192"/>
                  </a:moveTo>
                  <a:cubicBezTo>
                    <a:pt x="1394" y="2989"/>
                    <a:pt x="1370" y="1394"/>
                    <a:pt x="1263" y="703"/>
                  </a:cubicBezTo>
                  <a:cubicBezTo>
                    <a:pt x="1156" y="1"/>
                    <a:pt x="1" y="1834"/>
                    <a:pt x="298" y="2692"/>
                  </a:cubicBezTo>
                  <a:cubicBezTo>
                    <a:pt x="501" y="3263"/>
                    <a:pt x="846" y="3192"/>
                    <a:pt x="846" y="319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664108" y="1261583"/>
              <a:ext cx="280284" cy="499146"/>
            </a:xfrm>
            <a:custGeom>
              <a:avLst/>
              <a:gdLst/>
              <a:ahLst/>
              <a:cxnLst/>
              <a:rect l="l" t="t" r="r" b="b"/>
              <a:pathLst>
                <a:path w="3751" h="6680" extrusionOk="0">
                  <a:moveTo>
                    <a:pt x="3322" y="941"/>
                  </a:moveTo>
                  <a:cubicBezTo>
                    <a:pt x="3667" y="691"/>
                    <a:pt x="3751" y="1108"/>
                    <a:pt x="3643" y="1525"/>
                  </a:cubicBezTo>
                  <a:cubicBezTo>
                    <a:pt x="3548" y="1894"/>
                    <a:pt x="3334" y="2108"/>
                    <a:pt x="3060" y="1941"/>
                  </a:cubicBezTo>
                  <a:cubicBezTo>
                    <a:pt x="2786" y="1763"/>
                    <a:pt x="3155" y="2465"/>
                    <a:pt x="2536" y="5489"/>
                  </a:cubicBezTo>
                  <a:cubicBezTo>
                    <a:pt x="2536" y="5489"/>
                    <a:pt x="667" y="6680"/>
                    <a:pt x="0" y="5275"/>
                  </a:cubicBezTo>
                  <a:cubicBezTo>
                    <a:pt x="0" y="5275"/>
                    <a:pt x="691" y="4501"/>
                    <a:pt x="905" y="2251"/>
                  </a:cubicBezTo>
                  <a:cubicBezTo>
                    <a:pt x="1131" y="1"/>
                    <a:pt x="3322" y="941"/>
                    <a:pt x="3322" y="9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666723" y="1110347"/>
              <a:ext cx="293659" cy="357697"/>
            </a:xfrm>
            <a:custGeom>
              <a:avLst/>
              <a:gdLst/>
              <a:ahLst/>
              <a:cxnLst/>
              <a:rect l="l" t="t" r="r" b="b"/>
              <a:pathLst>
                <a:path w="3930" h="4787" extrusionOk="0">
                  <a:moveTo>
                    <a:pt x="1965" y="4537"/>
                  </a:moveTo>
                  <a:cubicBezTo>
                    <a:pt x="1549" y="4311"/>
                    <a:pt x="1191" y="4787"/>
                    <a:pt x="858" y="4465"/>
                  </a:cubicBezTo>
                  <a:cubicBezTo>
                    <a:pt x="513" y="4144"/>
                    <a:pt x="1" y="2822"/>
                    <a:pt x="84" y="1977"/>
                  </a:cubicBezTo>
                  <a:cubicBezTo>
                    <a:pt x="168" y="1143"/>
                    <a:pt x="989" y="0"/>
                    <a:pt x="2454" y="465"/>
                  </a:cubicBezTo>
                  <a:cubicBezTo>
                    <a:pt x="3930" y="941"/>
                    <a:pt x="3608" y="2441"/>
                    <a:pt x="3287" y="2965"/>
                  </a:cubicBezTo>
                  <a:cubicBezTo>
                    <a:pt x="2965" y="3489"/>
                    <a:pt x="2775" y="3882"/>
                    <a:pt x="2668" y="4311"/>
                  </a:cubicBezTo>
                  <a:cubicBezTo>
                    <a:pt x="2561" y="4751"/>
                    <a:pt x="2084" y="4608"/>
                    <a:pt x="1965" y="4537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333988" y="1056099"/>
              <a:ext cx="509010" cy="486668"/>
            </a:xfrm>
            <a:custGeom>
              <a:avLst/>
              <a:gdLst/>
              <a:ahLst/>
              <a:cxnLst/>
              <a:rect l="l" t="t" r="r" b="b"/>
              <a:pathLst>
                <a:path w="6812" h="6513" extrusionOk="0">
                  <a:moveTo>
                    <a:pt x="4585" y="5394"/>
                  </a:moveTo>
                  <a:cubicBezTo>
                    <a:pt x="4906" y="5346"/>
                    <a:pt x="5180" y="5108"/>
                    <a:pt x="5335" y="4834"/>
                  </a:cubicBezTo>
                  <a:cubicBezTo>
                    <a:pt x="5490" y="4548"/>
                    <a:pt x="5549" y="4227"/>
                    <a:pt x="5573" y="3905"/>
                  </a:cubicBezTo>
                  <a:cubicBezTo>
                    <a:pt x="5597" y="3489"/>
                    <a:pt x="5549" y="3072"/>
                    <a:pt x="5442" y="2679"/>
                  </a:cubicBezTo>
                  <a:cubicBezTo>
                    <a:pt x="5537" y="2786"/>
                    <a:pt x="5704" y="2822"/>
                    <a:pt x="5847" y="2762"/>
                  </a:cubicBezTo>
                  <a:cubicBezTo>
                    <a:pt x="5990" y="2703"/>
                    <a:pt x="6073" y="2560"/>
                    <a:pt x="6061" y="2405"/>
                  </a:cubicBezTo>
                  <a:cubicBezTo>
                    <a:pt x="6049" y="2250"/>
                    <a:pt x="5954" y="2084"/>
                    <a:pt x="6037" y="1953"/>
                  </a:cubicBezTo>
                  <a:cubicBezTo>
                    <a:pt x="6109" y="1846"/>
                    <a:pt x="6275" y="1858"/>
                    <a:pt x="6418" y="1869"/>
                  </a:cubicBezTo>
                  <a:cubicBezTo>
                    <a:pt x="6561" y="1881"/>
                    <a:pt x="6740" y="1869"/>
                    <a:pt x="6776" y="1739"/>
                  </a:cubicBezTo>
                  <a:cubicBezTo>
                    <a:pt x="6811" y="1643"/>
                    <a:pt x="6752" y="1548"/>
                    <a:pt x="6668" y="1477"/>
                  </a:cubicBezTo>
                  <a:cubicBezTo>
                    <a:pt x="6597" y="1417"/>
                    <a:pt x="6502" y="1381"/>
                    <a:pt x="6430" y="1310"/>
                  </a:cubicBezTo>
                  <a:cubicBezTo>
                    <a:pt x="6204" y="1107"/>
                    <a:pt x="6252" y="750"/>
                    <a:pt x="6121" y="476"/>
                  </a:cubicBezTo>
                  <a:cubicBezTo>
                    <a:pt x="5930" y="107"/>
                    <a:pt x="5430" y="0"/>
                    <a:pt x="5037" y="155"/>
                  </a:cubicBezTo>
                  <a:cubicBezTo>
                    <a:pt x="4656" y="310"/>
                    <a:pt x="4382" y="643"/>
                    <a:pt x="4156" y="988"/>
                  </a:cubicBezTo>
                  <a:cubicBezTo>
                    <a:pt x="3751" y="834"/>
                    <a:pt x="3335" y="691"/>
                    <a:pt x="2906" y="667"/>
                  </a:cubicBezTo>
                  <a:cubicBezTo>
                    <a:pt x="2477" y="643"/>
                    <a:pt x="2013" y="762"/>
                    <a:pt x="1703" y="1060"/>
                  </a:cubicBezTo>
                  <a:cubicBezTo>
                    <a:pt x="1382" y="1358"/>
                    <a:pt x="1239" y="1858"/>
                    <a:pt x="1430" y="2239"/>
                  </a:cubicBezTo>
                  <a:cubicBezTo>
                    <a:pt x="1561" y="2489"/>
                    <a:pt x="1787" y="2667"/>
                    <a:pt x="2025" y="2834"/>
                  </a:cubicBezTo>
                  <a:cubicBezTo>
                    <a:pt x="2204" y="2965"/>
                    <a:pt x="2394" y="3096"/>
                    <a:pt x="2585" y="3239"/>
                  </a:cubicBezTo>
                  <a:cubicBezTo>
                    <a:pt x="2013" y="3143"/>
                    <a:pt x="1406" y="3215"/>
                    <a:pt x="906" y="3501"/>
                  </a:cubicBezTo>
                  <a:cubicBezTo>
                    <a:pt x="406" y="3786"/>
                    <a:pt x="37" y="4322"/>
                    <a:pt x="25" y="4906"/>
                  </a:cubicBezTo>
                  <a:cubicBezTo>
                    <a:pt x="1" y="5513"/>
                    <a:pt x="418" y="6108"/>
                    <a:pt x="989" y="6311"/>
                  </a:cubicBezTo>
                  <a:cubicBezTo>
                    <a:pt x="1561" y="6513"/>
                    <a:pt x="2251" y="6311"/>
                    <a:pt x="2632" y="5834"/>
                  </a:cubicBezTo>
                  <a:cubicBezTo>
                    <a:pt x="2835" y="5560"/>
                    <a:pt x="3061" y="4644"/>
                    <a:pt x="3513" y="4763"/>
                  </a:cubicBezTo>
                  <a:cubicBezTo>
                    <a:pt x="3751" y="4822"/>
                    <a:pt x="3787" y="5084"/>
                    <a:pt x="3954" y="5215"/>
                  </a:cubicBezTo>
                  <a:cubicBezTo>
                    <a:pt x="4120" y="5370"/>
                    <a:pt x="4370" y="5429"/>
                    <a:pt x="4585" y="5394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163175" y="1692202"/>
              <a:ext cx="511625" cy="763365"/>
            </a:xfrm>
            <a:custGeom>
              <a:avLst/>
              <a:gdLst/>
              <a:ahLst/>
              <a:cxnLst/>
              <a:rect l="l" t="t" r="r" b="b"/>
              <a:pathLst>
                <a:path w="6847" h="10216" extrusionOk="0">
                  <a:moveTo>
                    <a:pt x="4942" y="0"/>
                  </a:moveTo>
                  <a:cubicBezTo>
                    <a:pt x="3216" y="179"/>
                    <a:pt x="1" y="5275"/>
                    <a:pt x="691" y="7739"/>
                  </a:cubicBezTo>
                  <a:cubicBezTo>
                    <a:pt x="1370" y="10216"/>
                    <a:pt x="4680" y="7561"/>
                    <a:pt x="6204" y="7239"/>
                  </a:cubicBezTo>
                  <a:cubicBezTo>
                    <a:pt x="6204" y="7239"/>
                    <a:pt x="5061" y="6763"/>
                    <a:pt x="4549" y="6965"/>
                  </a:cubicBezTo>
                  <a:cubicBezTo>
                    <a:pt x="4025" y="7180"/>
                    <a:pt x="3299" y="6644"/>
                    <a:pt x="2442" y="6834"/>
                  </a:cubicBezTo>
                  <a:cubicBezTo>
                    <a:pt x="2442" y="6834"/>
                    <a:pt x="2465" y="5537"/>
                    <a:pt x="4656" y="3584"/>
                  </a:cubicBezTo>
                  <a:cubicBezTo>
                    <a:pt x="6847" y="1643"/>
                    <a:pt x="4942" y="0"/>
                    <a:pt x="49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429184" y="1672625"/>
              <a:ext cx="556160" cy="772257"/>
            </a:xfrm>
            <a:custGeom>
              <a:avLst/>
              <a:gdLst/>
              <a:ahLst/>
              <a:cxnLst/>
              <a:rect l="l" t="t" r="r" b="b"/>
              <a:pathLst>
                <a:path w="7443" h="10335" extrusionOk="0">
                  <a:moveTo>
                    <a:pt x="2430" y="0"/>
                  </a:moveTo>
                  <a:cubicBezTo>
                    <a:pt x="1799" y="286"/>
                    <a:pt x="1727" y="191"/>
                    <a:pt x="1382" y="262"/>
                  </a:cubicBezTo>
                  <a:cubicBezTo>
                    <a:pt x="1025" y="334"/>
                    <a:pt x="1" y="1072"/>
                    <a:pt x="953" y="5703"/>
                  </a:cubicBezTo>
                  <a:cubicBezTo>
                    <a:pt x="1894" y="10335"/>
                    <a:pt x="6525" y="6668"/>
                    <a:pt x="6645" y="5882"/>
                  </a:cubicBezTo>
                  <a:cubicBezTo>
                    <a:pt x="6776" y="5084"/>
                    <a:pt x="7383" y="1060"/>
                    <a:pt x="7442" y="465"/>
                  </a:cubicBezTo>
                  <a:cubicBezTo>
                    <a:pt x="7442" y="465"/>
                    <a:pt x="6371" y="0"/>
                    <a:pt x="5823" y="0"/>
                  </a:cubicBezTo>
                  <a:cubicBezTo>
                    <a:pt x="5823" y="0"/>
                    <a:pt x="4537" y="727"/>
                    <a:pt x="3858" y="536"/>
                  </a:cubicBezTo>
                  <a:cubicBezTo>
                    <a:pt x="2966" y="286"/>
                    <a:pt x="2430" y="0"/>
                    <a:pt x="2430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43095" y="2684129"/>
              <a:ext cx="48121" cy="65009"/>
            </a:xfrm>
            <a:custGeom>
              <a:avLst/>
              <a:gdLst/>
              <a:ahLst/>
              <a:cxnLst/>
              <a:rect l="l" t="t" r="r" b="b"/>
              <a:pathLst>
                <a:path w="644" h="870" extrusionOk="0">
                  <a:moveTo>
                    <a:pt x="572" y="513"/>
                  </a:moveTo>
                  <a:cubicBezTo>
                    <a:pt x="643" y="798"/>
                    <a:pt x="310" y="870"/>
                    <a:pt x="310" y="870"/>
                  </a:cubicBezTo>
                  <a:lnTo>
                    <a:pt x="0" y="1"/>
                  </a:lnTo>
                  <a:cubicBezTo>
                    <a:pt x="0" y="1"/>
                    <a:pt x="488" y="167"/>
                    <a:pt x="572" y="51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434563" y="1652152"/>
              <a:ext cx="651281" cy="1146841"/>
            </a:xfrm>
            <a:custGeom>
              <a:avLst/>
              <a:gdLst/>
              <a:ahLst/>
              <a:cxnLst/>
              <a:rect l="l" t="t" r="r" b="b"/>
              <a:pathLst>
                <a:path w="8716" h="15348" extrusionOk="0">
                  <a:moveTo>
                    <a:pt x="5751" y="274"/>
                  </a:moveTo>
                  <a:cubicBezTo>
                    <a:pt x="5441" y="0"/>
                    <a:pt x="3822" y="1346"/>
                    <a:pt x="3072" y="48"/>
                  </a:cubicBezTo>
                  <a:cubicBezTo>
                    <a:pt x="3072" y="48"/>
                    <a:pt x="2774" y="36"/>
                    <a:pt x="2358" y="274"/>
                  </a:cubicBezTo>
                  <a:cubicBezTo>
                    <a:pt x="2358" y="274"/>
                    <a:pt x="3108" y="1084"/>
                    <a:pt x="2965" y="2513"/>
                  </a:cubicBezTo>
                  <a:cubicBezTo>
                    <a:pt x="2822" y="3941"/>
                    <a:pt x="536" y="5156"/>
                    <a:pt x="453" y="5644"/>
                  </a:cubicBezTo>
                  <a:cubicBezTo>
                    <a:pt x="453" y="5644"/>
                    <a:pt x="631" y="6406"/>
                    <a:pt x="917" y="7501"/>
                  </a:cubicBezTo>
                  <a:cubicBezTo>
                    <a:pt x="1203" y="8609"/>
                    <a:pt x="1846" y="9478"/>
                    <a:pt x="1441" y="10835"/>
                  </a:cubicBezTo>
                  <a:cubicBezTo>
                    <a:pt x="1036" y="12192"/>
                    <a:pt x="0" y="14074"/>
                    <a:pt x="0" y="14169"/>
                  </a:cubicBezTo>
                  <a:cubicBezTo>
                    <a:pt x="0" y="14276"/>
                    <a:pt x="274" y="14859"/>
                    <a:pt x="715" y="15026"/>
                  </a:cubicBezTo>
                  <a:cubicBezTo>
                    <a:pt x="1155" y="15205"/>
                    <a:pt x="1465" y="15348"/>
                    <a:pt x="2322" y="15026"/>
                  </a:cubicBezTo>
                  <a:cubicBezTo>
                    <a:pt x="3191" y="14716"/>
                    <a:pt x="5608" y="14109"/>
                    <a:pt x="5763" y="14109"/>
                  </a:cubicBezTo>
                  <a:cubicBezTo>
                    <a:pt x="5906" y="14109"/>
                    <a:pt x="8632" y="14014"/>
                    <a:pt x="8716" y="14324"/>
                  </a:cubicBezTo>
                  <a:cubicBezTo>
                    <a:pt x="8716" y="14324"/>
                    <a:pt x="8228" y="12038"/>
                    <a:pt x="7977" y="11371"/>
                  </a:cubicBezTo>
                  <a:cubicBezTo>
                    <a:pt x="7716" y="10692"/>
                    <a:pt x="7192" y="10252"/>
                    <a:pt x="7037" y="9371"/>
                  </a:cubicBezTo>
                  <a:cubicBezTo>
                    <a:pt x="6894" y="8501"/>
                    <a:pt x="7061" y="5477"/>
                    <a:pt x="7061" y="5477"/>
                  </a:cubicBezTo>
                  <a:cubicBezTo>
                    <a:pt x="7061" y="5477"/>
                    <a:pt x="4429" y="6299"/>
                    <a:pt x="4358" y="2989"/>
                  </a:cubicBezTo>
                  <a:cubicBezTo>
                    <a:pt x="4322" y="1060"/>
                    <a:pt x="5751" y="274"/>
                    <a:pt x="5751" y="2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466544" y="2611201"/>
              <a:ext cx="589037" cy="187778"/>
            </a:xfrm>
            <a:custGeom>
              <a:avLst/>
              <a:gdLst/>
              <a:ahLst/>
              <a:cxnLst/>
              <a:rect l="l" t="t" r="r" b="b"/>
              <a:pathLst>
                <a:path w="7883" h="2513" extrusionOk="0">
                  <a:moveTo>
                    <a:pt x="6430" y="584"/>
                  </a:moveTo>
                  <a:cubicBezTo>
                    <a:pt x="5549" y="0"/>
                    <a:pt x="4871" y="274"/>
                    <a:pt x="3680" y="1048"/>
                  </a:cubicBezTo>
                  <a:cubicBezTo>
                    <a:pt x="2477" y="1822"/>
                    <a:pt x="2096" y="1274"/>
                    <a:pt x="1501" y="1572"/>
                  </a:cubicBezTo>
                  <a:cubicBezTo>
                    <a:pt x="918" y="1870"/>
                    <a:pt x="441" y="2393"/>
                    <a:pt x="1" y="2012"/>
                  </a:cubicBezTo>
                  <a:cubicBezTo>
                    <a:pt x="84" y="2096"/>
                    <a:pt x="180" y="2155"/>
                    <a:pt x="287" y="2203"/>
                  </a:cubicBezTo>
                  <a:cubicBezTo>
                    <a:pt x="727" y="2370"/>
                    <a:pt x="1037" y="2513"/>
                    <a:pt x="1894" y="2203"/>
                  </a:cubicBezTo>
                  <a:cubicBezTo>
                    <a:pt x="2751" y="1881"/>
                    <a:pt x="5180" y="1274"/>
                    <a:pt x="5323" y="1274"/>
                  </a:cubicBezTo>
                  <a:cubicBezTo>
                    <a:pt x="5442" y="1274"/>
                    <a:pt x="7097" y="1215"/>
                    <a:pt x="7883" y="1334"/>
                  </a:cubicBezTo>
                  <a:cubicBezTo>
                    <a:pt x="7561" y="1262"/>
                    <a:pt x="7168" y="1084"/>
                    <a:pt x="6430" y="58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858907" y="1707296"/>
              <a:ext cx="345293" cy="912885"/>
            </a:xfrm>
            <a:custGeom>
              <a:avLst/>
              <a:gdLst/>
              <a:ahLst/>
              <a:cxnLst/>
              <a:rect l="l" t="t" r="r" b="b"/>
              <a:pathLst>
                <a:path w="4621" h="12217" extrusionOk="0">
                  <a:moveTo>
                    <a:pt x="1691" y="1"/>
                  </a:moveTo>
                  <a:cubicBezTo>
                    <a:pt x="2334" y="227"/>
                    <a:pt x="3561" y="715"/>
                    <a:pt x="2930" y="2608"/>
                  </a:cubicBezTo>
                  <a:cubicBezTo>
                    <a:pt x="2370" y="4299"/>
                    <a:pt x="2251" y="5430"/>
                    <a:pt x="2394" y="5763"/>
                  </a:cubicBezTo>
                  <a:cubicBezTo>
                    <a:pt x="2549" y="6097"/>
                    <a:pt x="2834" y="7359"/>
                    <a:pt x="2787" y="9323"/>
                  </a:cubicBezTo>
                  <a:lnTo>
                    <a:pt x="2930" y="10109"/>
                  </a:lnTo>
                  <a:cubicBezTo>
                    <a:pt x="2930" y="10109"/>
                    <a:pt x="3799" y="10383"/>
                    <a:pt x="4203" y="10823"/>
                  </a:cubicBezTo>
                  <a:cubicBezTo>
                    <a:pt x="4620" y="11252"/>
                    <a:pt x="3989" y="11835"/>
                    <a:pt x="3751" y="12026"/>
                  </a:cubicBezTo>
                  <a:cubicBezTo>
                    <a:pt x="3513" y="12216"/>
                    <a:pt x="2775" y="12145"/>
                    <a:pt x="2703" y="12050"/>
                  </a:cubicBezTo>
                  <a:cubicBezTo>
                    <a:pt x="2620" y="11954"/>
                    <a:pt x="2513" y="11776"/>
                    <a:pt x="2501" y="11728"/>
                  </a:cubicBezTo>
                  <a:cubicBezTo>
                    <a:pt x="2501" y="11681"/>
                    <a:pt x="2608" y="11585"/>
                    <a:pt x="2608" y="11585"/>
                  </a:cubicBezTo>
                  <a:cubicBezTo>
                    <a:pt x="2608" y="11585"/>
                    <a:pt x="2108" y="11073"/>
                    <a:pt x="2060" y="10919"/>
                  </a:cubicBezTo>
                  <a:cubicBezTo>
                    <a:pt x="2001" y="10764"/>
                    <a:pt x="2144" y="10430"/>
                    <a:pt x="2108" y="10311"/>
                  </a:cubicBezTo>
                  <a:cubicBezTo>
                    <a:pt x="2072" y="10180"/>
                    <a:pt x="1834" y="9847"/>
                    <a:pt x="1834" y="9847"/>
                  </a:cubicBezTo>
                  <a:cubicBezTo>
                    <a:pt x="1834" y="9847"/>
                    <a:pt x="370" y="7132"/>
                    <a:pt x="132" y="6347"/>
                  </a:cubicBezTo>
                  <a:cubicBezTo>
                    <a:pt x="1" y="5882"/>
                    <a:pt x="203" y="1108"/>
                    <a:pt x="1691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987876" y="2377174"/>
              <a:ext cx="122022" cy="111337"/>
            </a:xfrm>
            <a:custGeom>
              <a:avLst/>
              <a:gdLst/>
              <a:ahLst/>
              <a:cxnLst/>
              <a:rect l="l" t="t" r="r" b="b"/>
              <a:pathLst>
                <a:path w="1633" h="1490" extrusionOk="0">
                  <a:moveTo>
                    <a:pt x="108" y="882"/>
                  </a:moveTo>
                  <a:cubicBezTo>
                    <a:pt x="156" y="953"/>
                    <a:pt x="513" y="953"/>
                    <a:pt x="751" y="834"/>
                  </a:cubicBezTo>
                  <a:cubicBezTo>
                    <a:pt x="751" y="834"/>
                    <a:pt x="799" y="834"/>
                    <a:pt x="751" y="620"/>
                  </a:cubicBezTo>
                  <a:cubicBezTo>
                    <a:pt x="703" y="370"/>
                    <a:pt x="906" y="1"/>
                    <a:pt x="1239" y="1"/>
                  </a:cubicBezTo>
                  <a:cubicBezTo>
                    <a:pt x="1573" y="1"/>
                    <a:pt x="1620" y="441"/>
                    <a:pt x="1632" y="620"/>
                  </a:cubicBezTo>
                  <a:cubicBezTo>
                    <a:pt x="1632" y="787"/>
                    <a:pt x="1442" y="1263"/>
                    <a:pt x="1192" y="1144"/>
                  </a:cubicBezTo>
                  <a:cubicBezTo>
                    <a:pt x="1192" y="1144"/>
                    <a:pt x="882" y="1489"/>
                    <a:pt x="382" y="1358"/>
                  </a:cubicBezTo>
                  <a:cubicBezTo>
                    <a:pt x="382" y="1358"/>
                    <a:pt x="299" y="1346"/>
                    <a:pt x="168" y="1156"/>
                  </a:cubicBezTo>
                  <a:cubicBezTo>
                    <a:pt x="49" y="977"/>
                    <a:pt x="1" y="811"/>
                    <a:pt x="61" y="775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40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>
            <a:spLocks noGrp="1"/>
          </p:cNvSpPr>
          <p:nvPr>
            <p:ph type="title"/>
          </p:nvPr>
        </p:nvSpPr>
        <p:spPr>
          <a:xfrm>
            <a:off x="595238" y="25444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RO" dirty="0"/>
              <a:t>Diagrama Use-Case - Modul 1</a:t>
            </a:r>
            <a:endParaRPr dirty="0"/>
          </a:p>
        </p:txBody>
      </p:sp>
      <p:grpSp>
        <p:nvGrpSpPr>
          <p:cNvPr id="400" name="Google Shape;400;p38"/>
          <p:cNvGrpSpPr/>
          <p:nvPr/>
        </p:nvGrpSpPr>
        <p:grpSpPr>
          <a:xfrm>
            <a:off x="5750926" y="4326546"/>
            <a:ext cx="753300" cy="607890"/>
            <a:chOff x="10957926" y="327846"/>
            <a:chExt cx="753300" cy="607890"/>
          </a:xfrm>
        </p:grpSpPr>
        <p:sp>
          <p:nvSpPr>
            <p:cNvPr id="401" name="Google Shape;401;p38"/>
            <p:cNvSpPr/>
            <p:nvPr/>
          </p:nvSpPr>
          <p:spPr>
            <a:xfrm rot="6034212">
              <a:off x="11109623" y="322567"/>
              <a:ext cx="502982" cy="61844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rot="6034212">
              <a:off x="10977044" y="727364"/>
              <a:ext cx="142396" cy="157178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 rot="-9207401">
            <a:off x="618207" y="1266099"/>
            <a:ext cx="474849" cy="640646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F507E77-35DA-46BE-9B74-6A37EF826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51" y="679099"/>
            <a:ext cx="4784047" cy="4209961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37C3F152-603B-4451-B281-DB45DFA9C74D}"/>
              </a:ext>
            </a:extLst>
          </p:cNvPr>
          <p:cNvCxnSpPr>
            <a:cxnSpLocks/>
          </p:cNvCxnSpPr>
          <p:nvPr/>
        </p:nvCxnSpPr>
        <p:spPr>
          <a:xfrm flipV="1">
            <a:off x="5600700" y="2333625"/>
            <a:ext cx="0" cy="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455B5FBD-6762-4652-A73D-45B0236EE7F3}"/>
              </a:ext>
            </a:extLst>
          </p:cNvPr>
          <p:cNvCxnSpPr>
            <a:cxnSpLocks/>
          </p:cNvCxnSpPr>
          <p:nvPr/>
        </p:nvCxnSpPr>
        <p:spPr>
          <a:xfrm flipV="1">
            <a:off x="5600700" y="1193763"/>
            <a:ext cx="0" cy="5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6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794646" y="289414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Diagrama</a:t>
            </a:r>
            <a:r>
              <a:rPr lang="en-GB" dirty="0"/>
              <a:t> Use-Case - Modul 2</a:t>
            </a:r>
            <a:endParaRPr dirty="0"/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906325" y="3858191"/>
            <a:ext cx="838803" cy="744789"/>
            <a:chOff x="11113323" y="-140512"/>
            <a:chExt cx="838803" cy="744789"/>
          </a:xfrm>
        </p:grpSpPr>
        <p:sp>
          <p:nvSpPr>
            <p:cNvPr id="560" name="Google Shape;560;p42"/>
            <p:cNvSpPr/>
            <p:nvPr/>
          </p:nvSpPr>
          <p:spPr>
            <a:xfrm rot="7423176">
              <a:off x="11318200" y="-70477"/>
              <a:ext cx="491837" cy="604718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 rot="7423176">
              <a:off x="11146267" y="191351"/>
              <a:ext cx="139241" cy="153689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2" name="Google Shape;562;p42"/>
          <p:cNvGrpSpPr/>
          <p:nvPr/>
        </p:nvGrpSpPr>
        <p:grpSpPr>
          <a:xfrm>
            <a:off x="407660" y="2055864"/>
            <a:ext cx="773975" cy="802349"/>
            <a:chOff x="11308978" y="-32634"/>
            <a:chExt cx="773975" cy="802349"/>
          </a:xfrm>
        </p:grpSpPr>
        <p:sp>
          <p:nvSpPr>
            <p:cNvPr id="563" name="Google Shape;563;p42"/>
            <p:cNvSpPr/>
            <p:nvPr/>
          </p:nvSpPr>
          <p:spPr>
            <a:xfrm rot="-7339008">
              <a:off x="11450051" y="97898"/>
              <a:ext cx="491830" cy="60470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 rot="-7339008">
              <a:off x="11734592" y="-9561"/>
              <a:ext cx="139239" cy="15368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C8457F7E-EC1B-4CC4-B8C9-AB61E0FC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53" y="842509"/>
            <a:ext cx="5820042" cy="43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>
            <a:spLocks noGrp="1"/>
          </p:cNvSpPr>
          <p:nvPr>
            <p:ph type="title"/>
          </p:nvPr>
        </p:nvSpPr>
        <p:spPr>
          <a:xfrm>
            <a:off x="-640041" y="2109735"/>
            <a:ext cx="6910434" cy="1028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5400" dirty="0" err="1"/>
              <a:t>Diagrame</a:t>
            </a:r>
            <a:r>
              <a:rPr lang="en-GB" sz="5400" dirty="0"/>
              <a:t> de </a:t>
            </a:r>
            <a:r>
              <a:rPr lang="en-GB" sz="5400" dirty="0" err="1"/>
              <a:t>Activitate</a:t>
            </a:r>
            <a:endParaRPr sz="5400" dirty="0"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5763603" y="952512"/>
            <a:ext cx="1112957" cy="2852847"/>
            <a:chOff x="5763600" y="952509"/>
            <a:chExt cx="1112957" cy="2852847"/>
          </a:xfrm>
        </p:grpSpPr>
        <p:sp>
          <p:nvSpPr>
            <p:cNvPr id="410" name="Google Shape;410;p39"/>
            <p:cNvSpPr/>
            <p:nvPr/>
          </p:nvSpPr>
          <p:spPr>
            <a:xfrm>
              <a:off x="6166660" y="3407921"/>
              <a:ext cx="199106" cy="293955"/>
            </a:xfrm>
            <a:custGeom>
              <a:avLst/>
              <a:gdLst/>
              <a:ahLst/>
              <a:cxnLst/>
              <a:rect l="l" t="t" r="r" b="b"/>
              <a:pathLst>
                <a:path w="3323" h="4906" extrusionOk="0">
                  <a:moveTo>
                    <a:pt x="1584" y="560"/>
                  </a:moveTo>
                  <a:cubicBezTo>
                    <a:pt x="1298" y="679"/>
                    <a:pt x="989" y="1108"/>
                    <a:pt x="1025" y="1358"/>
                  </a:cubicBezTo>
                  <a:cubicBezTo>
                    <a:pt x="1060" y="1620"/>
                    <a:pt x="965" y="1858"/>
                    <a:pt x="834" y="1894"/>
                  </a:cubicBezTo>
                  <a:cubicBezTo>
                    <a:pt x="703" y="1941"/>
                    <a:pt x="144" y="2656"/>
                    <a:pt x="72" y="3001"/>
                  </a:cubicBezTo>
                  <a:cubicBezTo>
                    <a:pt x="1" y="3334"/>
                    <a:pt x="286" y="4311"/>
                    <a:pt x="763" y="4323"/>
                  </a:cubicBezTo>
                  <a:cubicBezTo>
                    <a:pt x="1239" y="4334"/>
                    <a:pt x="1656" y="4192"/>
                    <a:pt x="2453" y="4549"/>
                  </a:cubicBezTo>
                  <a:cubicBezTo>
                    <a:pt x="3251" y="4906"/>
                    <a:pt x="3323" y="2108"/>
                    <a:pt x="2680" y="1060"/>
                  </a:cubicBezTo>
                  <a:cubicBezTo>
                    <a:pt x="2025" y="1"/>
                    <a:pt x="1584" y="560"/>
                    <a:pt x="1584" y="56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91764" y="2449148"/>
              <a:ext cx="250455" cy="1018777"/>
            </a:xfrm>
            <a:custGeom>
              <a:avLst/>
              <a:gdLst/>
              <a:ahLst/>
              <a:cxnLst/>
              <a:rect l="l" t="t" r="r" b="b"/>
              <a:pathLst>
                <a:path w="4180" h="17003" extrusionOk="0">
                  <a:moveTo>
                    <a:pt x="774" y="4061"/>
                  </a:moveTo>
                  <a:cubicBezTo>
                    <a:pt x="1286" y="6204"/>
                    <a:pt x="1441" y="7347"/>
                    <a:pt x="1358" y="7716"/>
                  </a:cubicBezTo>
                  <a:cubicBezTo>
                    <a:pt x="1275" y="8073"/>
                    <a:pt x="1" y="9514"/>
                    <a:pt x="596" y="11121"/>
                  </a:cubicBezTo>
                  <a:cubicBezTo>
                    <a:pt x="1191" y="12740"/>
                    <a:pt x="2668" y="17003"/>
                    <a:pt x="2668" y="17003"/>
                  </a:cubicBezTo>
                  <a:lnTo>
                    <a:pt x="3406" y="16979"/>
                  </a:lnTo>
                  <a:cubicBezTo>
                    <a:pt x="3406" y="16979"/>
                    <a:pt x="4061" y="13907"/>
                    <a:pt x="3918" y="11574"/>
                  </a:cubicBezTo>
                  <a:cubicBezTo>
                    <a:pt x="3775" y="9228"/>
                    <a:pt x="3263" y="8014"/>
                    <a:pt x="3310" y="7323"/>
                  </a:cubicBezTo>
                  <a:cubicBezTo>
                    <a:pt x="3370" y="6632"/>
                    <a:pt x="4180" y="5358"/>
                    <a:pt x="4168" y="2680"/>
                  </a:cubicBezTo>
                  <a:cubicBezTo>
                    <a:pt x="4156" y="1"/>
                    <a:pt x="774" y="4061"/>
                    <a:pt x="774" y="406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019744" y="2243696"/>
              <a:ext cx="370290" cy="541534"/>
            </a:xfrm>
            <a:custGeom>
              <a:avLst/>
              <a:gdLst/>
              <a:ahLst/>
              <a:cxnLst/>
              <a:rect l="l" t="t" r="r" b="b"/>
              <a:pathLst>
                <a:path w="6180" h="9038" extrusionOk="0">
                  <a:moveTo>
                    <a:pt x="476" y="525"/>
                  </a:moveTo>
                  <a:cubicBezTo>
                    <a:pt x="226" y="2072"/>
                    <a:pt x="0" y="3227"/>
                    <a:pt x="1334" y="7359"/>
                  </a:cubicBezTo>
                  <a:cubicBezTo>
                    <a:pt x="1334" y="7359"/>
                    <a:pt x="1607" y="7692"/>
                    <a:pt x="2000" y="8371"/>
                  </a:cubicBezTo>
                  <a:cubicBezTo>
                    <a:pt x="2405" y="9037"/>
                    <a:pt x="3953" y="8526"/>
                    <a:pt x="5072" y="7132"/>
                  </a:cubicBezTo>
                  <a:cubicBezTo>
                    <a:pt x="6179" y="5751"/>
                    <a:pt x="5751" y="2501"/>
                    <a:pt x="5751" y="2501"/>
                  </a:cubicBezTo>
                  <a:lnTo>
                    <a:pt x="2965" y="1"/>
                  </a:ln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276547" y="2638122"/>
              <a:ext cx="332482" cy="135893"/>
            </a:xfrm>
            <a:custGeom>
              <a:avLst/>
              <a:gdLst/>
              <a:ahLst/>
              <a:cxnLst/>
              <a:rect l="l" t="t" r="r" b="b"/>
              <a:pathLst>
                <a:path w="5549" h="2268" extrusionOk="0">
                  <a:moveTo>
                    <a:pt x="2570" y="1"/>
                  </a:moveTo>
                  <a:cubicBezTo>
                    <a:pt x="1360" y="1"/>
                    <a:pt x="12" y="654"/>
                    <a:pt x="12" y="1061"/>
                  </a:cubicBezTo>
                  <a:cubicBezTo>
                    <a:pt x="0" y="1657"/>
                    <a:pt x="2108" y="1383"/>
                    <a:pt x="3084" y="1859"/>
                  </a:cubicBezTo>
                  <a:cubicBezTo>
                    <a:pt x="3635" y="2131"/>
                    <a:pt x="4353" y="2267"/>
                    <a:pt x="4870" y="2267"/>
                  </a:cubicBezTo>
                  <a:cubicBezTo>
                    <a:pt x="5257" y="2267"/>
                    <a:pt x="5532" y="2191"/>
                    <a:pt x="5537" y="2038"/>
                  </a:cubicBezTo>
                  <a:cubicBezTo>
                    <a:pt x="5549" y="1681"/>
                    <a:pt x="4144" y="133"/>
                    <a:pt x="2858" y="14"/>
                  </a:cubicBezTo>
                  <a:cubicBezTo>
                    <a:pt x="2763" y="5"/>
                    <a:pt x="2667" y="1"/>
                    <a:pt x="2570" y="1"/>
                  </a:cubicBezTo>
                  <a:close/>
                </a:path>
              </a:pathLst>
            </a:custGeom>
            <a:solidFill>
              <a:srgbClr val="1E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262287" y="2583958"/>
              <a:ext cx="355311" cy="784080"/>
            </a:xfrm>
            <a:custGeom>
              <a:avLst/>
              <a:gdLst/>
              <a:ahLst/>
              <a:cxnLst/>
              <a:rect l="l" t="t" r="r" b="b"/>
              <a:pathLst>
                <a:path w="5930" h="13086" extrusionOk="0">
                  <a:moveTo>
                    <a:pt x="1286" y="858"/>
                  </a:moveTo>
                  <a:cubicBezTo>
                    <a:pt x="1096" y="2835"/>
                    <a:pt x="1727" y="4954"/>
                    <a:pt x="1631" y="5371"/>
                  </a:cubicBezTo>
                  <a:cubicBezTo>
                    <a:pt x="1524" y="5775"/>
                    <a:pt x="0" y="6252"/>
                    <a:pt x="143" y="7978"/>
                  </a:cubicBezTo>
                  <a:cubicBezTo>
                    <a:pt x="274" y="9705"/>
                    <a:pt x="1822" y="11193"/>
                    <a:pt x="1084" y="12955"/>
                  </a:cubicBezTo>
                  <a:cubicBezTo>
                    <a:pt x="1084" y="12955"/>
                    <a:pt x="1655" y="12598"/>
                    <a:pt x="2060" y="13086"/>
                  </a:cubicBezTo>
                  <a:cubicBezTo>
                    <a:pt x="2060" y="13086"/>
                    <a:pt x="3691" y="9288"/>
                    <a:pt x="3679" y="6645"/>
                  </a:cubicBezTo>
                  <a:cubicBezTo>
                    <a:pt x="3667" y="4513"/>
                    <a:pt x="4834" y="4442"/>
                    <a:pt x="5489" y="1823"/>
                  </a:cubicBezTo>
                  <a:cubicBezTo>
                    <a:pt x="5929" y="1"/>
                    <a:pt x="1286" y="858"/>
                    <a:pt x="1286" y="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210159" y="2160952"/>
              <a:ext cx="446685" cy="599295"/>
            </a:xfrm>
            <a:custGeom>
              <a:avLst/>
              <a:gdLst/>
              <a:ahLst/>
              <a:cxnLst/>
              <a:rect l="l" t="t" r="r" b="b"/>
              <a:pathLst>
                <a:path w="7455" h="10002" extrusionOk="0">
                  <a:moveTo>
                    <a:pt x="72" y="1691"/>
                  </a:moveTo>
                  <a:cubicBezTo>
                    <a:pt x="1" y="2918"/>
                    <a:pt x="727" y="4144"/>
                    <a:pt x="1501" y="4882"/>
                  </a:cubicBezTo>
                  <a:cubicBezTo>
                    <a:pt x="2263" y="5608"/>
                    <a:pt x="2049" y="6859"/>
                    <a:pt x="1585" y="7644"/>
                  </a:cubicBezTo>
                  <a:cubicBezTo>
                    <a:pt x="1108" y="8442"/>
                    <a:pt x="1120" y="9025"/>
                    <a:pt x="1120" y="9025"/>
                  </a:cubicBezTo>
                  <a:cubicBezTo>
                    <a:pt x="1120" y="9025"/>
                    <a:pt x="1204" y="8656"/>
                    <a:pt x="2728" y="8704"/>
                  </a:cubicBezTo>
                  <a:cubicBezTo>
                    <a:pt x="4454" y="8764"/>
                    <a:pt x="6668" y="9716"/>
                    <a:pt x="6645" y="10002"/>
                  </a:cubicBezTo>
                  <a:cubicBezTo>
                    <a:pt x="6645" y="10002"/>
                    <a:pt x="6895" y="8633"/>
                    <a:pt x="6752" y="7882"/>
                  </a:cubicBezTo>
                  <a:cubicBezTo>
                    <a:pt x="6597" y="7120"/>
                    <a:pt x="7454" y="6049"/>
                    <a:pt x="7240" y="4715"/>
                  </a:cubicBezTo>
                  <a:cubicBezTo>
                    <a:pt x="7014" y="3382"/>
                    <a:pt x="6764" y="2346"/>
                    <a:pt x="6454" y="1536"/>
                  </a:cubicBezTo>
                  <a:cubicBezTo>
                    <a:pt x="6157" y="727"/>
                    <a:pt x="2001" y="1"/>
                    <a:pt x="72" y="16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231609" y="3338718"/>
              <a:ext cx="246141" cy="466637"/>
            </a:xfrm>
            <a:custGeom>
              <a:avLst/>
              <a:gdLst/>
              <a:ahLst/>
              <a:cxnLst/>
              <a:rect l="l" t="t" r="r" b="b"/>
              <a:pathLst>
                <a:path w="4108" h="7788" extrusionOk="0">
                  <a:moveTo>
                    <a:pt x="3227" y="2049"/>
                  </a:moveTo>
                  <a:cubicBezTo>
                    <a:pt x="3179" y="1465"/>
                    <a:pt x="2977" y="346"/>
                    <a:pt x="2370" y="203"/>
                  </a:cubicBezTo>
                  <a:cubicBezTo>
                    <a:pt x="1536" y="1"/>
                    <a:pt x="1369" y="608"/>
                    <a:pt x="703" y="941"/>
                  </a:cubicBezTo>
                  <a:cubicBezTo>
                    <a:pt x="0" y="1287"/>
                    <a:pt x="214" y="2501"/>
                    <a:pt x="643" y="3311"/>
                  </a:cubicBezTo>
                  <a:cubicBezTo>
                    <a:pt x="1084" y="4108"/>
                    <a:pt x="1072" y="3930"/>
                    <a:pt x="1048" y="4906"/>
                  </a:cubicBezTo>
                  <a:cubicBezTo>
                    <a:pt x="1024" y="5882"/>
                    <a:pt x="1191" y="6442"/>
                    <a:pt x="1858" y="7121"/>
                  </a:cubicBezTo>
                  <a:cubicBezTo>
                    <a:pt x="2524" y="7787"/>
                    <a:pt x="3501" y="7549"/>
                    <a:pt x="3798" y="7061"/>
                  </a:cubicBezTo>
                  <a:cubicBezTo>
                    <a:pt x="4108" y="6561"/>
                    <a:pt x="3941" y="5180"/>
                    <a:pt x="3822" y="4585"/>
                  </a:cubicBezTo>
                  <a:cubicBezTo>
                    <a:pt x="3715" y="3977"/>
                    <a:pt x="3286" y="2882"/>
                    <a:pt x="3227" y="204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510521" y="1776472"/>
              <a:ext cx="366036" cy="293955"/>
            </a:xfrm>
            <a:custGeom>
              <a:avLst/>
              <a:gdLst/>
              <a:ahLst/>
              <a:cxnLst/>
              <a:rect l="l" t="t" r="r" b="b"/>
              <a:pathLst>
                <a:path w="6109" h="4906" extrusionOk="0">
                  <a:moveTo>
                    <a:pt x="5442" y="0"/>
                  </a:moveTo>
                  <a:cubicBezTo>
                    <a:pt x="6108" y="2560"/>
                    <a:pt x="5846" y="3024"/>
                    <a:pt x="5442" y="3370"/>
                  </a:cubicBezTo>
                  <a:cubicBezTo>
                    <a:pt x="5037" y="3715"/>
                    <a:pt x="2906" y="4905"/>
                    <a:pt x="239" y="3870"/>
                  </a:cubicBezTo>
                  <a:cubicBezTo>
                    <a:pt x="239" y="3870"/>
                    <a:pt x="1" y="2834"/>
                    <a:pt x="2013" y="1750"/>
                  </a:cubicBezTo>
                  <a:cubicBezTo>
                    <a:pt x="2013" y="1750"/>
                    <a:pt x="1989" y="1536"/>
                    <a:pt x="1810" y="1012"/>
                  </a:cubicBezTo>
                  <a:cubicBezTo>
                    <a:pt x="1655" y="524"/>
                    <a:pt x="5442" y="0"/>
                    <a:pt x="54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567622" y="1419074"/>
              <a:ext cx="268970" cy="455193"/>
            </a:xfrm>
            <a:custGeom>
              <a:avLst/>
              <a:gdLst/>
              <a:ahLst/>
              <a:cxnLst/>
              <a:rect l="l" t="t" r="r" b="b"/>
              <a:pathLst>
                <a:path w="4489" h="7597" extrusionOk="0">
                  <a:moveTo>
                    <a:pt x="1036" y="0"/>
                  </a:moveTo>
                  <a:cubicBezTo>
                    <a:pt x="2846" y="1250"/>
                    <a:pt x="3679" y="3262"/>
                    <a:pt x="4489" y="5965"/>
                  </a:cubicBezTo>
                  <a:cubicBezTo>
                    <a:pt x="4489" y="5965"/>
                    <a:pt x="2441" y="7596"/>
                    <a:pt x="857" y="6977"/>
                  </a:cubicBezTo>
                  <a:cubicBezTo>
                    <a:pt x="857" y="6977"/>
                    <a:pt x="369" y="5536"/>
                    <a:pt x="191" y="4917"/>
                  </a:cubicBezTo>
                  <a:cubicBezTo>
                    <a:pt x="0" y="4298"/>
                    <a:pt x="1036" y="0"/>
                    <a:pt x="103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763600" y="1598103"/>
              <a:ext cx="269749" cy="803314"/>
            </a:xfrm>
            <a:custGeom>
              <a:avLst/>
              <a:gdLst/>
              <a:ahLst/>
              <a:cxnLst/>
              <a:rect l="l" t="t" r="r" b="b"/>
              <a:pathLst>
                <a:path w="4502" h="13407" extrusionOk="0">
                  <a:moveTo>
                    <a:pt x="3608" y="3239"/>
                  </a:moveTo>
                  <a:cubicBezTo>
                    <a:pt x="3025" y="3763"/>
                    <a:pt x="2846" y="3811"/>
                    <a:pt x="2834" y="3941"/>
                  </a:cubicBezTo>
                  <a:cubicBezTo>
                    <a:pt x="2822" y="4061"/>
                    <a:pt x="3180" y="5287"/>
                    <a:pt x="2894" y="6085"/>
                  </a:cubicBezTo>
                  <a:cubicBezTo>
                    <a:pt x="2608" y="6882"/>
                    <a:pt x="2203" y="9014"/>
                    <a:pt x="2251" y="10073"/>
                  </a:cubicBezTo>
                  <a:cubicBezTo>
                    <a:pt x="2251" y="10073"/>
                    <a:pt x="2727" y="9966"/>
                    <a:pt x="3096" y="10049"/>
                  </a:cubicBezTo>
                  <a:cubicBezTo>
                    <a:pt x="3477" y="10133"/>
                    <a:pt x="3584" y="10669"/>
                    <a:pt x="3644" y="11133"/>
                  </a:cubicBezTo>
                  <a:cubicBezTo>
                    <a:pt x="3704" y="11597"/>
                    <a:pt x="3763" y="11609"/>
                    <a:pt x="4073" y="11609"/>
                  </a:cubicBezTo>
                  <a:cubicBezTo>
                    <a:pt x="4382" y="11621"/>
                    <a:pt x="4501" y="11919"/>
                    <a:pt x="4287" y="12335"/>
                  </a:cubicBezTo>
                  <a:cubicBezTo>
                    <a:pt x="4061" y="12740"/>
                    <a:pt x="4227" y="13074"/>
                    <a:pt x="3882" y="13240"/>
                  </a:cubicBezTo>
                  <a:cubicBezTo>
                    <a:pt x="3525" y="13407"/>
                    <a:pt x="2418" y="12419"/>
                    <a:pt x="1882" y="11669"/>
                  </a:cubicBezTo>
                  <a:cubicBezTo>
                    <a:pt x="1346" y="10907"/>
                    <a:pt x="513" y="8478"/>
                    <a:pt x="251" y="7120"/>
                  </a:cubicBezTo>
                  <a:cubicBezTo>
                    <a:pt x="1" y="5763"/>
                    <a:pt x="13" y="3203"/>
                    <a:pt x="822" y="1608"/>
                  </a:cubicBezTo>
                  <a:cubicBezTo>
                    <a:pt x="1644" y="1"/>
                    <a:pt x="3465" y="1286"/>
                    <a:pt x="3620" y="1655"/>
                  </a:cubicBezTo>
                  <a:cubicBezTo>
                    <a:pt x="3930" y="2358"/>
                    <a:pt x="3608" y="3239"/>
                    <a:pt x="3608" y="323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812852" y="1383364"/>
              <a:ext cx="298209" cy="408877"/>
            </a:xfrm>
            <a:custGeom>
              <a:avLst/>
              <a:gdLst/>
              <a:ahLst/>
              <a:cxnLst/>
              <a:rect l="l" t="t" r="r" b="b"/>
              <a:pathLst>
                <a:path w="4977" h="6824" extrusionOk="0">
                  <a:moveTo>
                    <a:pt x="3346" y="525"/>
                  </a:moveTo>
                  <a:cubicBezTo>
                    <a:pt x="1893" y="1299"/>
                    <a:pt x="762" y="3227"/>
                    <a:pt x="0" y="5192"/>
                  </a:cubicBezTo>
                  <a:cubicBezTo>
                    <a:pt x="0" y="5192"/>
                    <a:pt x="1107" y="4454"/>
                    <a:pt x="2084" y="5204"/>
                  </a:cubicBezTo>
                  <a:cubicBezTo>
                    <a:pt x="3072" y="5942"/>
                    <a:pt x="2786" y="6823"/>
                    <a:pt x="2786" y="6823"/>
                  </a:cubicBezTo>
                  <a:cubicBezTo>
                    <a:pt x="2786" y="6823"/>
                    <a:pt x="2917" y="6692"/>
                    <a:pt x="3655" y="5799"/>
                  </a:cubicBezTo>
                  <a:cubicBezTo>
                    <a:pt x="4382" y="4906"/>
                    <a:pt x="4977" y="4120"/>
                    <a:pt x="4941" y="2775"/>
                  </a:cubicBezTo>
                  <a:cubicBezTo>
                    <a:pt x="4894" y="1429"/>
                    <a:pt x="4334" y="1"/>
                    <a:pt x="3346" y="525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18727" y="1072341"/>
              <a:ext cx="232660" cy="298269"/>
            </a:xfrm>
            <a:custGeom>
              <a:avLst/>
              <a:gdLst/>
              <a:ahLst/>
              <a:cxnLst/>
              <a:rect l="l" t="t" r="r" b="b"/>
              <a:pathLst>
                <a:path w="3883" h="4978" extrusionOk="0">
                  <a:moveTo>
                    <a:pt x="513" y="346"/>
                  </a:moveTo>
                  <a:cubicBezTo>
                    <a:pt x="227" y="1"/>
                    <a:pt x="1" y="203"/>
                    <a:pt x="48" y="477"/>
                  </a:cubicBezTo>
                  <a:cubicBezTo>
                    <a:pt x="96" y="751"/>
                    <a:pt x="168" y="1727"/>
                    <a:pt x="596" y="1608"/>
                  </a:cubicBezTo>
                  <a:cubicBezTo>
                    <a:pt x="596" y="1608"/>
                    <a:pt x="406" y="4454"/>
                    <a:pt x="168" y="4596"/>
                  </a:cubicBezTo>
                  <a:cubicBezTo>
                    <a:pt x="168" y="4596"/>
                    <a:pt x="632" y="4680"/>
                    <a:pt x="1394" y="4823"/>
                  </a:cubicBezTo>
                  <a:cubicBezTo>
                    <a:pt x="2144" y="4977"/>
                    <a:pt x="3287" y="4954"/>
                    <a:pt x="3537" y="4537"/>
                  </a:cubicBezTo>
                  <a:cubicBezTo>
                    <a:pt x="3537" y="4537"/>
                    <a:pt x="3073" y="4061"/>
                    <a:pt x="3073" y="3120"/>
                  </a:cubicBezTo>
                  <a:cubicBezTo>
                    <a:pt x="3085" y="2179"/>
                    <a:pt x="3096" y="1632"/>
                    <a:pt x="3192" y="1691"/>
                  </a:cubicBezTo>
                  <a:cubicBezTo>
                    <a:pt x="3299" y="1763"/>
                    <a:pt x="3466" y="1668"/>
                    <a:pt x="3585" y="1322"/>
                  </a:cubicBezTo>
                  <a:cubicBezTo>
                    <a:pt x="3692" y="989"/>
                    <a:pt x="3882" y="394"/>
                    <a:pt x="3382" y="667"/>
                  </a:cubicBezTo>
                  <a:cubicBezTo>
                    <a:pt x="2894" y="941"/>
                    <a:pt x="513" y="346"/>
                    <a:pt x="513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218727" y="952509"/>
              <a:ext cx="222653" cy="260461"/>
            </a:xfrm>
            <a:custGeom>
              <a:avLst/>
              <a:gdLst/>
              <a:ahLst/>
              <a:cxnLst/>
              <a:rect l="l" t="t" r="r" b="b"/>
              <a:pathLst>
                <a:path w="3716" h="4347" extrusionOk="0">
                  <a:moveTo>
                    <a:pt x="2227" y="143"/>
                  </a:moveTo>
                  <a:cubicBezTo>
                    <a:pt x="1108" y="0"/>
                    <a:pt x="1" y="1155"/>
                    <a:pt x="358" y="1763"/>
                  </a:cubicBezTo>
                  <a:cubicBezTo>
                    <a:pt x="382" y="1822"/>
                    <a:pt x="394" y="1882"/>
                    <a:pt x="406" y="1941"/>
                  </a:cubicBezTo>
                  <a:cubicBezTo>
                    <a:pt x="418" y="2203"/>
                    <a:pt x="465" y="2858"/>
                    <a:pt x="501" y="3096"/>
                  </a:cubicBezTo>
                  <a:cubicBezTo>
                    <a:pt x="632" y="3965"/>
                    <a:pt x="1561" y="4346"/>
                    <a:pt x="1930" y="4334"/>
                  </a:cubicBezTo>
                  <a:cubicBezTo>
                    <a:pt x="2323" y="4322"/>
                    <a:pt x="2799" y="4227"/>
                    <a:pt x="3192" y="3525"/>
                  </a:cubicBezTo>
                  <a:cubicBezTo>
                    <a:pt x="3394" y="3156"/>
                    <a:pt x="3525" y="2382"/>
                    <a:pt x="3537" y="2048"/>
                  </a:cubicBezTo>
                  <a:cubicBezTo>
                    <a:pt x="3537" y="1953"/>
                    <a:pt x="3561" y="1846"/>
                    <a:pt x="3620" y="1763"/>
                  </a:cubicBezTo>
                  <a:cubicBezTo>
                    <a:pt x="3668" y="1679"/>
                    <a:pt x="3716" y="1548"/>
                    <a:pt x="3680" y="1382"/>
                  </a:cubicBezTo>
                  <a:cubicBezTo>
                    <a:pt x="3608" y="1001"/>
                    <a:pt x="3192" y="262"/>
                    <a:pt x="2227" y="14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13273" y="1339146"/>
              <a:ext cx="728477" cy="1006674"/>
            </a:xfrm>
            <a:custGeom>
              <a:avLst/>
              <a:gdLst/>
              <a:ahLst/>
              <a:cxnLst/>
              <a:rect l="l" t="t" r="r" b="b"/>
              <a:pathLst>
                <a:path w="12158" h="16801" extrusionOk="0">
                  <a:moveTo>
                    <a:pt x="1" y="1263"/>
                  </a:moveTo>
                  <a:cubicBezTo>
                    <a:pt x="1382" y="513"/>
                    <a:pt x="2465" y="215"/>
                    <a:pt x="3597" y="143"/>
                  </a:cubicBezTo>
                  <a:cubicBezTo>
                    <a:pt x="4728" y="72"/>
                    <a:pt x="5275" y="584"/>
                    <a:pt x="6121" y="334"/>
                  </a:cubicBezTo>
                  <a:cubicBezTo>
                    <a:pt x="6966" y="84"/>
                    <a:pt x="7014" y="1"/>
                    <a:pt x="7454" y="108"/>
                  </a:cubicBezTo>
                  <a:cubicBezTo>
                    <a:pt x="7895" y="203"/>
                    <a:pt x="9788" y="1013"/>
                    <a:pt x="10288" y="1334"/>
                  </a:cubicBezTo>
                  <a:cubicBezTo>
                    <a:pt x="10288" y="1334"/>
                    <a:pt x="12157" y="2429"/>
                    <a:pt x="10443" y="6454"/>
                  </a:cubicBezTo>
                  <a:cubicBezTo>
                    <a:pt x="8728" y="10478"/>
                    <a:pt x="9204" y="13086"/>
                    <a:pt x="9204" y="13086"/>
                  </a:cubicBezTo>
                  <a:cubicBezTo>
                    <a:pt x="9204" y="13086"/>
                    <a:pt x="10216" y="15181"/>
                    <a:pt x="9752" y="15252"/>
                  </a:cubicBezTo>
                  <a:cubicBezTo>
                    <a:pt x="9752" y="15252"/>
                    <a:pt x="8942" y="14467"/>
                    <a:pt x="6752" y="15002"/>
                  </a:cubicBezTo>
                  <a:cubicBezTo>
                    <a:pt x="4561" y="15550"/>
                    <a:pt x="4109" y="16491"/>
                    <a:pt x="2715" y="16645"/>
                  </a:cubicBezTo>
                  <a:cubicBezTo>
                    <a:pt x="1322" y="16800"/>
                    <a:pt x="691" y="16062"/>
                    <a:pt x="596" y="15622"/>
                  </a:cubicBezTo>
                  <a:cubicBezTo>
                    <a:pt x="489" y="15169"/>
                    <a:pt x="989" y="14967"/>
                    <a:pt x="1120" y="13621"/>
                  </a:cubicBezTo>
                  <a:cubicBezTo>
                    <a:pt x="1239" y="12276"/>
                    <a:pt x="1263" y="9395"/>
                    <a:pt x="310" y="6537"/>
                  </a:cubicBezTo>
                  <a:cubicBezTo>
                    <a:pt x="310" y="6537"/>
                    <a:pt x="1430" y="5394"/>
                    <a:pt x="1239" y="3072"/>
                  </a:cubicBezTo>
                  <a:cubicBezTo>
                    <a:pt x="1037" y="763"/>
                    <a:pt x="1" y="1263"/>
                    <a:pt x="1" y="1263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819604" y="3629432"/>
            <a:ext cx="807404" cy="948001"/>
            <a:chOff x="10627128" y="-3391870"/>
            <a:chExt cx="807404" cy="948001"/>
          </a:xfrm>
        </p:grpSpPr>
        <p:sp>
          <p:nvSpPr>
            <p:cNvPr id="425" name="Google Shape;425;p39"/>
            <p:cNvSpPr/>
            <p:nvPr/>
          </p:nvSpPr>
          <p:spPr>
            <a:xfrm rot="9442196" flipH="1">
              <a:off x="10741666" y="-3238822"/>
              <a:ext cx="578329" cy="71106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 rot="9442196" flipH="1">
              <a:off x="11069636" y="-3367328"/>
              <a:ext cx="163727" cy="18071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39"/>
          <p:cNvSpPr/>
          <p:nvPr/>
        </p:nvSpPr>
        <p:spPr>
          <a:xfrm rot="-2700000">
            <a:off x="4015887" y="14687"/>
            <a:ext cx="623889" cy="767078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7163178" y="1056102"/>
            <a:ext cx="1041025" cy="3521325"/>
            <a:chOff x="7163175" y="1056099"/>
            <a:chExt cx="1041025" cy="3521325"/>
          </a:xfrm>
        </p:grpSpPr>
        <p:sp>
          <p:nvSpPr>
            <p:cNvPr id="429" name="Google Shape;429;p39"/>
            <p:cNvSpPr/>
            <p:nvPr/>
          </p:nvSpPr>
          <p:spPr>
            <a:xfrm>
              <a:off x="7701469" y="2781118"/>
              <a:ext cx="450203" cy="1607655"/>
            </a:xfrm>
            <a:custGeom>
              <a:avLst/>
              <a:gdLst/>
              <a:ahLst/>
              <a:cxnLst/>
              <a:rect l="l" t="t" r="r" b="b"/>
              <a:pathLst>
                <a:path w="6025" h="21515" extrusionOk="0">
                  <a:moveTo>
                    <a:pt x="786" y="3263"/>
                  </a:moveTo>
                  <a:cubicBezTo>
                    <a:pt x="941" y="8430"/>
                    <a:pt x="953" y="9132"/>
                    <a:pt x="1298" y="10585"/>
                  </a:cubicBezTo>
                  <a:cubicBezTo>
                    <a:pt x="1643" y="12026"/>
                    <a:pt x="1572" y="11716"/>
                    <a:pt x="786" y="13514"/>
                  </a:cubicBezTo>
                  <a:cubicBezTo>
                    <a:pt x="0" y="15300"/>
                    <a:pt x="1881" y="18217"/>
                    <a:pt x="2036" y="20801"/>
                  </a:cubicBezTo>
                  <a:cubicBezTo>
                    <a:pt x="2036" y="20801"/>
                    <a:pt x="2143" y="21515"/>
                    <a:pt x="2596" y="20932"/>
                  </a:cubicBezTo>
                  <a:cubicBezTo>
                    <a:pt x="3048" y="20336"/>
                    <a:pt x="3358" y="17574"/>
                    <a:pt x="4024" y="15931"/>
                  </a:cubicBezTo>
                  <a:cubicBezTo>
                    <a:pt x="4691" y="14288"/>
                    <a:pt x="3632" y="11954"/>
                    <a:pt x="3513" y="10895"/>
                  </a:cubicBezTo>
                  <a:cubicBezTo>
                    <a:pt x="3393" y="9835"/>
                    <a:pt x="6025" y="5394"/>
                    <a:pt x="5144" y="2691"/>
                  </a:cubicBezTo>
                  <a:cubicBezTo>
                    <a:pt x="4263" y="0"/>
                    <a:pt x="786" y="3263"/>
                    <a:pt x="786" y="3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546646" y="2636980"/>
              <a:ext cx="573047" cy="606821"/>
            </a:xfrm>
            <a:custGeom>
              <a:avLst/>
              <a:gdLst/>
              <a:ahLst/>
              <a:cxnLst/>
              <a:rect l="l" t="t" r="r" b="b"/>
              <a:pathLst>
                <a:path w="7669" h="8121" extrusionOk="0">
                  <a:moveTo>
                    <a:pt x="2370" y="6680"/>
                  </a:moveTo>
                  <a:cubicBezTo>
                    <a:pt x="3251" y="7537"/>
                    <a:pt x="3763" y="8121"/>
                    <a:pt x="5144" y="7549"/>
                  </a:cubicBezTo>
                  <a:cubicBezTo>
                    <a:pt x="6525" y="6990"/>
                    <a:pt x="7513" y="5692"/>
                    <a:pt x="7668" y="5358"/>
                  </a:cubicBezTo>
                  <a:cubicBezTo>
                    <a:pt x="7668" y="5358"/>
                    <a:pt x="7109" y="1977"/>
                    <a:pt x="6954" y="1513"/>
                  </a:cubicBezTo>
                  <a:cubicBezTo>
                    <a:pt x="6787" y="1048"/>
                    <a:pt x="6763" y="977"/>
                    <a:pt x="6763" y="977"/>
                  </a:cubicBezTo>
                  <a:cubicBezTo>
                    <a:pt x="6763" y="977"/>
                    <a:pt x="4418" y="1"/>
                    <a:pt x="2203" y="1334"/>
                  </a:cubicBezTo>
                  <a:cubicBezTo>
                    <a:pt x="0" y="2668"/>
                    <a:pt x="2370" y="6680"/>
                    <a:pt x="2370" y="668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797561" y="4327328"/>
              <a:ext cx="229548" cy="250096"/>
            </a:xfrm>
            <a:custGeom>
              <a:avLst/>
              <a:gdLst/>
              <a:ahLst/>
              <a:cxnLst/>
              <a:rect l="l" t="t" r="r" b="b"/>
              <a:pathLst>
                <a:path w="3072" h="3347" extrusionOk="0">
                  <a:moveTo>
                    <a:pt x="214" y="500"/>
                  </a:moveTo>
                  <a:cubicBezTo>
                    <a:pt x="274" y="250"/>
                    <a:pt x="536" y="0"/>
                    <a:pt x="750" y="108"/>
                  </a:cubicBezTo>
                  <a:cubicBezTo>
                    <a:pt x="964" y="215"/>
                    <a:pt x="1191" y="262"/>
                    <a:pt x="1310" y="227"/>
                  </a:cubicBezTo>
                  <a:cubicBezTo>
                    <a:pt x="1429" y="203"/>
                    <a:pt x="1584" y="179"/>
                    <a:pt x="1679" y="227"/>
                  </a:cubicBezTo>
                  <a:cubicBezTo>
                    <a:pt x="1774" y="262"/>
                    <a:pt x="2215" y="191"/>
                    <a:pt x="2322" y="286"/>
                  </a:cubicBezTo>
                  <a:cubicBezTo>
                    <a:pt x="2429" y="381"/>
                    <a:pt x="2703" y="834"/>
                    <a:pt x="2798" y="1001"/>
                  </a:cubicBezTo>
                  <a:cubicBezTo>
                    <a:pt x="2905" y="1167"/>
                    <a:pt x="3072" y="1727"/>
                    <a:pt x="3000" y="1941"/>
                  </a:cubicBezTo>
                  <a:cubicBezTo>
                    <a:pt x="2929" y="2144"/>
                    <a:pt x="2405" y="2191"/>
                    <a:pt x="2262" y="2429"/>
                  </a:cubicBezTo>
                  <a:cubicBezTo>
                    <a:pt x="2119" y="2655"/>
                    <a:pt x="2274" y="2989"/>
                    <a:pt x="1310" y="3167"/>
                  </a:cubicBezTo>
                  <a:cubicBezTo>
                    <a:pt x="345" y="3346"/>
                    <a:pt x="24" y="2786"/>
                    <a:pt x="12" y="2727"/>
                  </a:cubicBezTo>
                  <a:cubicBezTo>
                    <a:pt x="0" y="2655"/>
                    <a:pt x="60" y="1953"/>
                    <a:pt x="143" y="1834"/>
                  </a:cubicBezTo>
                  <a:cubicBezTo>
                    <a:pt x="226" y="1703"/>
                    <a:pt x="214" y="500"/>
                    <a:pt x="214" y="50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422982" y="3053328"/>
              <a:ext cx="313237" cy="727797"/>
            </a:xfrm>
            <a:custGeom>
              <a:avLst/>
              <a:gdLst/>
              <a:ahLst/>
              <a:cxnLst/>
              <a:rect l="l" t="t" r="r" b="b"/>
              <a:pathLst>
                <a:path w="4192" h="9740" extrusionOk="0">
                  <a:moveTo>
                    <a:pt x="1" y="382"/>
                  </a:moveTo>
                  <a:cubicBezTo>
                    <a:pt x="572" y="1989"/>
                    <a:pt x="989" y="5656"/>
                    <a:pt x="1322" y="6978"/>
                  </a:cubicBezTo>
                  <a:cubicBezTo>
                    <a:pt x="1655" y="8311"/>
                    <a:pt x="1703" y="9192"/>
                    <a:pt x="2513" y="9442"/>
                  </a:cubicBezTo>
                  <a:cubicBezTo>
                    <a:pt x="3477" y="9740"/>
                    <a:pt x="4192" y="7918"/>
                    <a:pt x="4144" y="6180"/>
                  </a:cubicBezTo>
                  <a:cubicBezTo>
                    <a:pt x="4096" y="4668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454141" y="3192160"/>
              <a:ext cx="298068" cy="582761"/>
            </a:xfrm>
            <a:custGeom>
              <a:avLst/>
              <a:gdLst/>
              <a:ahLst/>
              <a:cxnLst/>
              <a:rect l="l" t="t" r="r" b="b"/>
              <a:pathLst>
                <a:path w="3989" h="7799" extrusionOk="0">
                  <a:moveTo>
                    <a:pt x="2227" y="131"/>
                  </a:moveTo>
                  <a:cubicBezTo>
                    <a:pt x="2203" y="1274"/>
                    <a:pt x="1762" y="2393"/>
                    <a:pt x="881" y="3751"/>
                  </a:cubicBezTo>
                  <a:cubicBezTo>
                    <a:pt x="0" y="5120"/>
                    <a:pt x="1298" y="6025"/>
                    <a:pt x="1643" y="6489"/>
                  </a:cubicBezTo>
                  <a:cubicBezTo>
                    <a:pt x="1977" y="6941"/>
                    <a:pt x="2251" y="7799"/>
                    <a:pt x="2751" y="7453"/>
                  </a:cubicBezTo>
                  <a:cubicBezTo>
                    <a:pt x="3274" y="7084"/>
                    <a:pt x="3989" y="6298"/>
                    <a:pt x="3929" y="5715"/>
                  </a:cubicBezTo>
                  <a:cubicBezTo>
                    <a:pt x="3870" y="5120"/>
                    <a:pt x="2989" y="3024"/>
                    <a:pt x="3155" y="1512"/>
                  </a:cubicBezTo>
                  <a:cubicBezTo>
                    <a:pt x="3322" y="0"/>
                    <a:pt x="2227" y="131"/>
                    <a:pt x="2227" y="13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348260" y="2717081"/>
              <a:ext cx="375481" cy="486668"/>
            </a:xfrm>
            <a:custGeom>
              <a:avLst/>
              <a:gdLst/>
              <a:ahLst/>
              <a:cxnLst/>
              <a:rect l="l" t="t" r="r" b="b"/>
              <a:pathLst>
                <a:path w="5025" h="6513" extrusionOk="0">
                  <a:moveTo>
                    <a:pt x="1358" y="0"/>
                  </a:moveTo>
                  <a:cubicBezTo>
                    <a:pt x="334" y="1381"/>
                    <a:pt x="0" y="3643"/>
                    <a:pt x="167" y="5072"/>
                  </a:cubicBezTo>
                  <a:cubicBezTo>
                    <a:pt x="167" y="5072"/>
                    <a:pt x="298" y="5239"/>
                    <a:pt x="917" y="5322"/>
                  </a:cubicBezTo>
                  <a:cubicBezTo>
                    <a:pt x="1548" y="5394"/>
                    <a:pt x="2322" y="6513"/>
                    <a:pt x="5025" y="5608"/>
                  </a:cubicBezTo>
                  <a:cubicBezTo>
                    <a:pt x="5025" y="5608"/>
                    <a:pt x="4322" y="1893"/>
                    <a:pt x="4858" y="262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592898" y="2960823"/>
              <a:ext cx="287457" cy="431522"/>
            </a:xfrm>
            <a:custGeom>
              <a:avLst/>
              <a:gdLst/>
              <a:ahLst/>
              <a:cxnLst/>
              <a:rect l="l" t="t" r="r" b="b"/>
              <a:pathLst>
                <a:path w="3847" h="5775" extrusionOk="0">
                  <a:moveTo>
                    <a:pt x="2239" y="5263"/>
                  </a:moveTo>
                  <a:cubicBezTo>
                    <a:pt x="1667" y="5775"/>
                    <a:pt x="1" y="4834"/>
                    <a:pt x="1" y="3060"/>
                  </a:cubicBezTo>
                  <a:cubicBezTo>
                    <a:pt x="1" y="2656"/>
                    <a:pt x="513" y="1894"/>
                    <a:pt x="358" y="1453"/>
                  </a:cubicBezTo>
                  <a:cubicBezTo>
                    <a:pt x="191" y="1024"/>
                    <a:pt x="191" y="143"/>
                    <a:pt x="1275" y="72"/>
                  </a:cubicBezTo>
                  <a:cubicBezTo>
                    <a:pt x="2358" y="0"/>
                    <a:pt x="2787" y="620"/>
                    <a:pt x="2715" y="1048"/>
                  </a:cubicBezTo>
                  <a:cubicBezTo>
                    <a:pt x="2644" y="1477"/>
                    <a:pt x="2501" y="1917"/>
                    <a:pt x="2727" y="2346"/>
                  </a:cubicBezTo>
                  <a:cubicBezTo>
                    <a:pt x="2953" y="2775"/>
                    <a:pt x="3846" y="3834"/>
                    <a:pt x="2239" y="526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818856" y="1230424"/>
              <a:ext cx="104163" cy="243894"/>
            </a:xfrm>
            <a:custGeom>
              <a:avLst/>
              <a:gdLst/>
              <a:ahLst/>
              <a:cxnLst/>
              <a:rect l="l" t="t" r="r" b="b"/>
              <a:pathLst>
                <a:path w="1394" h="3264" extrusionOk="0">
                  <a:moveTo>
                    <a:pt x="846" y="3192"/>
                  </a:moveTo>
                  <a:cubicBezTo>
                    <a:pt x="1394" y="2989"/>
                    <a:pt x="1370" y="1394"/>
                    <a:pt x="1263" y="703"/>
                  </a:cubicBezTo>
                  <a:cubicBezTo>
                    <a:pt x="1156" y="1"/>
                    <a:pt x="1" y="1834"/>
                    <a:pt x="298" y="2692"/>
                  </a:cubicBezTo>
                  <a:cubicBezTo>
                    <a:pt x="501" y="3263"/>
                    <a:pt x="846" y="3192"/>
                    <a:pt x="846" y="319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664108" y="1261583"/>
              <a:ext cx="280284" cy="499146"/>
            </a:xfrm>
            <a:custGeom>
              <a:avLst/>
              <a:gdLst/>
              <a:ahLst/>
              <a:cxnLst/>
              <a:rect l="l" t="t" r="r" b="b"/>
              <a:pathLst>
                <a:path w="3751" h="6680" extrusionOk="0">
                  <a:moveTo>
                    <a:pt x="3322" y="941"/>
                  </a:moveTo>
                  <a:cubicBezTo>
                    <a:pt x="3667" y="691"/>
                    <a:pt x="3751" y="1108"/>
                    <a:pt x="3643" y="1525"/>
                  </a:cubicBezTo>
                  <a:cubicBezTo>
                    <a:pt x="3548" y="1894"/>
                    <a:pt x="3334" y="2108"/>
                    <a:pt x="3060" y="1941"/>
                  </a:cubicBezTo>
                  <a:cubicBezTo>
                    <a:pt x="2786" y="1763"/>
                    <a:pt x="3155" y="2465"/>
                    <a:pt x="2536" y="5489"/>
                  </a:cubicBezTo>
                  <a:cubicBezTo>
                    <a:pt x="2536" y="5489"/>
                    <a:pt x="667" y="6680"/>
                    <a:pt x="0" y="5275"/>
                  </a:cubicBezTo>
                  <a:cubicBezTo>
                    <a:pt x="0" y="5275"/>
                    <a:pt x="691" y="4501"/>
                    <a:pt x="905" y="2251"/>
                  </a:cubicBezTo>
                  <a:cubicBezTo>
                    <a:pt x="1131" y="1"/>
                    <a:pt x="3322" y="941"/>
                    <a:pt x="3322" y="9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666723" y="1110347"/>
              <a:ext cx="293659" cy="357697"/>
            </a:xfrm>
            <a:custGeom>
              <a:avLst/>
              <a:gdLst/>
              <a:ahLst/>
              <a:cxnLst/>
              <a:rect l="l" t="t" r="r" b="b"/>
              <a:pathLst>
                <a:path w="3930" h="4787" extrusionOk="0">
                  <a:moveTo>
                    <a:pt x="1965" y="4537"/>
                  </a:moveTo>
                  <a:cubicBezTo>
                    <a:pt x="1549" y="4311"/>
                    <a:pt x="1191" y="4787"/>
                    <a:pt x="858" y="4465"/>
                  </a:cubicBezTo>
                  <a:cubicBezTo>
                    <a:pt x="513" y="4144"/>
                    <a:pt x="1" y="2822"/>
                    <a:pt x="84" y="1977"/>
                  </a:cubicBezTo>
                  <a:cubicBezTo>
                    <a:pt x="168" y="1143"/>
                    <a:pt x="989" y="0"/>
                    <a:pt x="2454" y="465"/>
                  </a:cubicBezTo>
                  <a:cubicBezTo>
                    <a:pt x="3930" y="941"/>
                    <a:pt x="3608" y="2441"/>
                    <a:pt x="3287" y="2965"/>
                  </a:cubicBezTo>
                  <a:cubicBezTo>
                    <a:pt x="2965" y="3489"/>
                    <a:pt x="2775" y="3882"/>
                    <a:pt x="2668" y="4311"/>
                  </a:cubicBezTo>
                  <a:cubicBezTo>
                    <a:pt x="2561" y="4751"/>
                    <a:pt x="2084" y="4608"/>
                    <a:pt x="1965" y="4537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333988" y="1056099"/>
              <a:ext cx="509010" cy="486668"/>
            </a:xfrm>
            <a:custGeom>
              <a:avLst/>
              <a:gdLst/>
              <a:ahLst/>
              <a:cxnLst/>
              <a:rect l="l" t="t" r="r" b="b"/>
              <a:pathLst>
                <a:path w="6812" h="6513" extrusionOk="0">
                  <a:moveTo>
                    <a:pt x="4585" y="5394"/>
                  </a:moveTo>
                  <a:cubicBezTo>
                    <a:pt x="4906" y="5346"/>
                    <a:pt x="5180" y="5108"/>
                    <a:pt x="5335" y="4834"/>
                  </a:cubicBezTo>
                  <a:cubicBezTo>
                    <a:pt x="5490" y="4548"/>
                    <a:pt x="5549" y="4227"/>
                    <a:pt x="5573" y="3905"/>
                  </a:cubicBezTo>
                  <a:cubicBezTo>
                    <a:pt x="5597" y="3489"/>
                    <a:pt x="5549" y="3072"/>
                    <a:pt x="5442" y="2679"/>
                  </a:cubicBezTo>
                  <a:cubicBezTo>
                    <a:pt x="5537" y="2786"/>
                    <a:pt x="5704" y="2822"/>
                    <a:pt x="5847" y="2762"/>
                  </a:cubicBezTo>
                  <a:cubicBezTo>
                    <a:pt x="5990" y="2703"/>
                    <a:pt x="6073" y="2560"/>
                    <a:pt x="6061" y="2405"/>
                  </a:cubicBezTo>
                  <a:cubicBezTo>
                    <a:pt x="6049" y="2250"/>
                    <a:pt x="5954" y="2084"/>
                    <a:pt x="6037" y="1953"/>
                  </a:cubicBezTo>
                  <a:cubicBezTo>
                    <a:pt x="6109" y="1846"/>
                    <a:pt x="6275" y="1858"/>
                    <a:pt x="6418" y="1869"/>
                  </a:cubicBezTo>
                  <a:cubicBezTo>
                    <a:pt x="6561" y="1881"/>
                    <a:pt x="6740" y="1869"/>
                    <a:pt x="6776" y="1739"/>
                  </a:cubicBezTo>
                  <a:cubicBezTo>
                    <a:pt x="6811" y="1643"/>
                    <a:pt x="6752" y="1548"/>
                    <a:pt x="6668" y="1477"/>
                  </a:cubicBezTo>
                  <a:cubicBezTo>
                    <a:pt x="6597" y="1417"/>
                    <a:pt x="6502" y="1381"/>
                    <a:pt x="6430" y="1310"/>
                  </a:cubicBezTo>
                  <a:cubicBezTo>
                    <a:pt x="6204" y="1107"/>
                    <a:pt x="6252" y="750"/>
                    <a:pt x="6121" y="476"/>
                  </a:cubicBezTo>
                  <a:cubicBezTo>
                    <a:pt x="5930" y="107"/>
                    <a:pt x="5430" y="0"/>
                    <a:pt x="5037" y="155"/>
                  </a:cubicBezTo>
                  <a:cubicBezTo>
                    <a:pt x="4656" y="310"/>
                    <a:pt x="4382" y="643"/>
                    <a:pt x="4156" y="988"/>
                  </a:cubicBezTo>
                  <a:cubicBezTo>
                    <a:pt x="3751" y="834"/>
                    <a:pt x="3335" y="691"/>
                    <a:pt x="2906" y="667"/>
                  </a:cubicBezTo>
                  <a:cubicBezTo>
                    <a:pt x="2477" y="643"/>
                    <a:pt x="2013" y="762"/>
                    <a:pt x="1703" y="1060"/>
                  </a:cubicBezTo>
                  <a:cubicBezTo>
                    <a:pt x="1382" y="1358"/>
                    <a:pt x="1239" y="1858"/>
                    <a:pt x="1430" y="2239"/>
                  </a:cubicBezTo>
                  <a:cubicBezTo>
                    <a:pt x="1561" y="2489"/>
                    <a:pt x="1787" y="2667"/>
                    <a:pt x="2025" y="2834"/>
                  </a:cubicBezTo>
                  <a:cubicBezTo>
                    <a:pt x="2204" y="2965"/>
                    <a:pt x="2394" y="3096"/>
                    <a:pt x="2585" y="3239"/>
                  </a:cubicBezTo>
                  <a:cubicBezTo>
                    <a:pt x="2013" y="3143"/>
                    <a:pt x="1406" y="3215"/>
                    <a:pt x="906" y="3501"/>
                  </a:cubicBezTo>
                  <a:cubicBezTo>
                    <a:pt x="406" y="3786"/>
                    <a:pt x="37" y="4322"/>
                    <a:pt x="25" y="4906"/>
                  </a:cubicBezTo>
                  <a:cubicBezTo>
                    <a:pt x="1" y="5513"/>
                    <a:pt x="418" y="6108"/>
                    <a:pt x="989" y="6311"/>
                  </a:cubicBezTo>
                  <a:cubicBezTo>
                    <a:pt x="1561" y="6513"/>
                    <a:pt x="2251" y="6311"/>
                    <a:pt x="2632" y="5834"/>
                  </a:cubicBezTo>
                  <a:cubicBezTo>
                    <a:pt x="2835" y="5560"/>
                    <a:pt x="3061" y="4644"/>
                    <a:pt x="3513" y="4763"/>
                  </a:cubicBezTo>
                  <a:cubicBezTo>
                    <a:pt x="3751" y="4822"/>
                    <a:pt x="3787" y="5084"/>
                    <a:pt x="3954" y="5215"/>
                  </a:cubicBezTo>
                  <a:cubicBezTo>
                    <a:pt x="4120" y="5370"/>
                    <a:pt x="4370" y="5429"/>
                    <a:pt x="4585" y="5394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163175" y="1692202"/>
              <a:ext cx="511625" cy="763365"/>
            </a:xfrm>
            <a:custGeom>
              <a:avLst/>
              <a:gdLst/>
              <a:ahLst/>
              <a:cxnLst/>
              <a:rect l="l" t="t" r="r" b="b"/>
              <a:pathLst>
                <a:path w="6847" h="10216" extrusionOk="0">
                  <a:moveTo>
                    <a:pt x="4942" y="0"/>
                  </a:moveTo>
                  <a:cubicBezTo>
                    <a:pt x="3216" y="179"/>
                    <a:pt x="1" y="5275"/>
                    <a:pt x="691" y="7739"/>
                  </a:cubicBezTo>
                  <a:cubicBezTo>
                    <a:pt x="1370" y="10216"/>
                    <a:pt x="4680" y="7561"/>
                    <a:pt x="6204" y="7239"/>
                  </a:cubicBezTo>
                  <a:cubicBezTo>
                    <a:pt x="6204" y="7239"/>
                    <a:pt x="5061" y="6763"/>
                    <a:pt x="4549" y="6965"/>
                  </a:cubicBezTo>
                  <a:cubicBezTo>
                    <a:pt x="4025" y="7180"/>
                    <a:pt x="3299" y="6644"/>
                    <a:pt x="2442" y="6834"/>
                  </a:cubicBezTo>
                  <a:cubicBezTo>
                    <a:pt x="2442" y="6834"/>
                    <a:pt x="2465" y="5537"/>
                    <a:pt x="4656" y="3584"/>
                  </a:cubicBezTo>
                  <a:cubicBezTo>
                    <a:pt x="6847" y="1643"/>
                    <a:pt x="4942" y="0"/>
                    <a:pt x="49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429184" y="1672625"/>
              <a:ext cx="556160" cy="772257"/>
            </a:xfrm>
            <a:custGeom>
              <a:avLst/>
              <a:gdLst/>
              <a:ahLst/>
              <a:cxnLst/>
              <a:rect l="l" t="t" r="r" b="b"/>
              <a:pathLst>
                <a:path w="7443" h="10335" extrusionOk="0">
                  <a:moveTo>
                    <a:pt x="2430" y="0"/>
                  </a:moveTo>
                  <a:cubicBezTo>
                    <a:pt x="1799" y="286"/>
                    <a:pt x="1727" y="191"/>
                    <a:pt x="1382" y="262"/>
                  </a:cubicBezTo>
                  <a:cubicBezTo>
                    <a:pt x="1025" y="334"/>
                    <a:pt x="1" y="1072"/>
                    <a:pt x="953" y="5703"/>
                  </a:cubicBezTo>
                  <a:cubicBezTo>
                    <a:pt x="1894" y="10335"/>
                    <a:pt x="6525" y="6668"/>
                    <a:pt x="6645" y="5882"/>
                  </a:cubicBezTo>
                  <a:cubicBezTo>
                    <a:pt x="6776" y="5084"/>
                    <a:pt x="7383" y="1060"/>
                    <a:pt x="7442" y="465"/>
                  </a:cubicBezTo>
                  <a:cubicBezTo>
                    <a:pt x="7442" y="465"/>
                    <a:pt x="6371" y="0"/>
                    <a:pt x="5823" y="0"/>
                  </a:cubicBezTo>
                  <a:cubicBezTo>
                    <a:pt x="5823" y="0"/>
                    <a:pt x="4537" y="727"/>
                    <a:pt x="3858" y="536"/>
                  </a:cubicBezTo>
                  <a:cubicBezTo>
                    <a:pt x="2966" y="286"/>
                    <a:pt x="2430" y="0"/>
                    <a:pt x="2430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43095" y="2684129"/>
              <a:ext cx="48121" cy="65009"/>
            </a:xfrm>
            <a:custGeom>
              <a:avLst/>
              <a:gdLst/>
              <a:ahLst/>
              <a:cxnLst/>
              <a:rect l="l" t="t" r="r" b="b"/>
              <a:pathLst>
                <a:path w="644" h="870" extrusionOk="0">
                  <a:moveTo>
                    <a:pt x="572" y="513"/>
                  </a:moveTo>
                  <a:cubicBezTo>
                    <a:pt x="643" y="798"/>
                    <a:pt x="310" y="870"/>
                    <a:pt x="310" y="870"/>
                  </a:cubicBezTo>
                  <a:lnTo>
                    <a:pt x="0" y="1"/>
                  </a:lnTo>
                  <a:cubicBezTo>
                    <a:pt x="0" y="1"/>
                    <a:pt x="488" y="167"/>
                    <a:pt x="572" y="51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434563" y="1652152"/>
              <a:ext cx="651281" cy="1146841"/>
            </a:xfrm>
            <a:custGeom>
              <a:avLst/>
              <a:gdLst/>
              <a:ahLst/>
              <a:cxnLst/>
              <a:rect l="l" t="t" r="r" b="b"/>
              <a:pathLst>
                <a:path w="8716" h="15348" extrusionOk="0">
                  <a:moveTo>
                    <a:pt x="5751" y="274"/>
                  </a:moveTo>
                  <a:cubicBezTo>
                    <a:pt x="5441" y="0"/>
                    <a:pt x="3822" y="1346"/>
                    <a:pt x="3072" y="48"/>
                  </a:cubicBezTo>
                  <a:cubicBezTo>
                    <a:pt x="3072" y="48"/>
                    <a:pt x="2774" y="36"/>
                    <a:pt x="2358" y="274"/>
                  </a:cubicBezTo>
                  <a:cubicBezTo>
                    <a:pt x="2358" y="274"/>
                    <a:pt x="3108" y="1084"/>
                    <a:pt x="2965" y="2513"/>
                  </a:cubicBezTo>
                  <a:cubicBezTo>
                    <a:pt x="2822" y="3941"/>
                    <a:pt x="536" y="5156"/>
                    <a:pt x="453" y="5644"/>
                  </a:cubicBezTo>
                  <a:cubicBezTo>
                    <a:pt x="453" y="5644"/>
                    <a:pt x="631" y="6406"/>
                    <a:pt x="917" y="7501"/>
                  </a:cubicBezTo>
                  <a:cubicBezTo>
                    <a:pt x="1203" y="8609"/>
                    <a:pt x="1846" y="9478"/>
                    <a:pt x="1441" y="10835"/>
                  </a:cubicBezTo>
                  <a:cubicBezTo>
                    <a:pt x="1036" y="12192"/>
                    <a:pt x="0" y="14074"/>
                    <a:pt x="0" y="14169"/>
                  </a:cubicBezTo>
                  <a:cubicBezTo>
                    <a:pt x="0" y="14276"/>
                    <a:pt x="274" y="14859"/>
                    <a:pt x="715" y="15026"/>
                  </a:cubicBezTo>
                  <a:cubicBezTo>
                    <a:pt x="1155" y="15205"/>
                    <a:pt x="1465" y="15348"/>
                    <a:pt x="2322" y="15026"/>
                  </a:cubicBezTo>
                  <a:cubicBezTo>
                    <a:pt x="3191" y="14716"/>
                    <a:pt x="5608" y="14109"/>
                    <a:pt x="5763" y="14109"/>
                  </a:cubicBezTo>
                  <a:cubicBezTo>
                    <a:pt x="5906" y="14109"/>
                    <a:pt x="8632" y="14014"/>
                    <a:pt x="8716" y="14324"/>
                  </a:cubicBezTo>
                  <a:cubicBezTo>
                    <a:pt x="8716" y="14324"/>
                    <a:pt x="8228" y="12038"/>
                    <a:pt x="7977" y="11371"/>
                  </a:cubicBezTo>
                  <a:cubicBezTo>
                    <a:pt x="7716" y="10692"/>
                    <a:pt x="7192" y="10252"/>
                    <a:pt x="7037" y="9371"/>
                  </a:cubicBezTo>
                  <a:cubicBezTo>
                    <a:pt x="6894" y="8501"/>
                    <a:pt x="7061" y="5477"/>
                    <a:pt x="7061" y="5477"/>
                  </a:cubicBezTo>
                  <a:cubicBezTo>
                    <a:pt x="7061" y="5477"/>
                    <a:pt x="4429" y="6299"/>
                    <a:pt x="4358" y="2989"/>
                  </a:cubicBezTo>
                  <a:cubicBezTo>
                    <a:pt x="4322" y="1060"/>
                    <a:pt x="5751" y="274"/>
                    <a:pt x="5751" y="2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466544" y="2611201"/>
              <a:ext cx="589037" cy="187778"/>
            </a:xfrm>
            <a:custGeom>
              <a:avLst/>
              <a:gdLst/>
              <a:ahLst/>
              <a:cxnLst/>
              <a:rect l="l" t="t" r="r" b="b"/>
              <a:pathLst>
                <a:path w="7883" h="2513" extrusionOk="0">
                  <a:moveTo>
                    <a:pt x="6430" y="584"/>
                  </a:moveTo>
                  <a:cubicBezTo>
                    <a:pt x="5549" y="0"/>
                    <a:pt x="4871" y="274"/>
                    <a:pt x="3680" y="1048"/>
                  </a:cubicBezTo>
                  <a:cubicBezTo>
                    <a:pt x="2477" y="1822"/>
                    <a:pt x="2096" y="1274"/>
                    <a:pt x="1501" y="1572"/>
                  </a:cubicBezTo>
                  <a:cubicBezTo>
                    <a:pt x="918" y="1870"/>
                    <a:pt x="441" y="2393"/>
                    <a:pt x="1" y="2012"/>
                  </a:cubicBezTo>
                  <a:cubicBezTo>
                    <a:pt x="84" y="2096"/>
                    <a:pt x="180" y="2155"/>
                    <a:pt x="287" y="2203"/>
                  </a:cubicBezTo>
                  <a:cubicBezTo>
                    <a:pt x="727" y="2370"/>
                    <a:pt x="1037" y="2513"/>
                    <a:pt x="1894" y="2203"/>
                  </a:cubicBezTo>
                  <a:cubicBezTo>
                    <a:pt x="2751" y="1881"/>
                    <a:pt x="5180" y="1274"/>
                    <a:pt x="5323" y="1274"/>
                  </a:cubicBezTo>
                  <a:cubicBezTo>
                    <a:pt x="5442" y="1274"/>
                    <a:pt x="7097" y="1215"/>
                    <a:pt x="7883" y="1334"/>
                  </a:cubicBezTo>
                  <a:cubicBezTo>
                    <a:pt x="7561" y="1262"/>
                    <a:pt x="7168" y="1084"/>
                    <a:pt x="6430" y="58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858907" y="1707296"/>
              <a:ext cx="345293" cy="912885"/>
            </a:xfrm>
            <a:custGeom>
              <a:avLst/>
              <a:gdLst/>
              <a:ahLst/>
              <a:cxnLst/>
              <a:rect l="l" t="t" r="r" b="b"/>
              <a:pathLst>
                <a:path w="4621" h="12217" extrusionOk="0">
                  <a:moveTo>
                    <a:pt x="1691" y="1"/>
                  </a:moveTo>
                  <a:cubicBezTo>
                    <a:pt x="2334" y="227"/>
                    <a:pt x="3561" y="715"/>
                    <a:pt x="2930" y="2608"/>
                  </a:cubicBezTo>
                  <a:cubicBezTo>
                    <a:pt x="2370" y="4299"/>
                    <a:pt x="2251" y="5430"/>
                    <a:pt x="2394" y="5763"/>
                  </a:cubicBezTo>
                  <a:cubicBezTo>
                    <a:pt x="2549" y="6097"/>
                    <a:pt x="2834" y="7359"/>
                    <a:pt x="2787" y="9323"/>
                  </a:cubicBezTo>
                  <a:lnTo>
                    <a:pt x="2930" y="10109"/>
                  </a:lnTo>
                  <a:cubicBezTo>
                    <a:pt x="2930" y="10109"/>
                    <a:pt x="3799" y="10383"/>
                    <a:pt x="4203" y="10823"/>
                  </a:cubicBezTo>
                  <a:cubicBezTo>
                    <a:pt x="4620" y="11252"/>
                    <a:pt x="3989" y="11835"/>
                    <a:pt x="3751" y="12026"/>
                  </a:cubicBezTo>
                  <a:cubicBezTo>
                    <a:pt x="3513" y="12216"/>
                    <a:pt x="2775" y="12145"/>
                    <a:pt x="2703" y="12050"/>
                  </a:cubicBezTo>
                  <a:cubicBezTo>
                    <a:pt x="2620" y="11954"/>
                    <a:pt x="2513" y="11776"/>
                    <a:pt x="2501" y="11728"/>
                  </a:cubicBezTo>
                  <a:cubicBezTo>
                    <a:pt x="2501" y="11681"/>
                    <a:pt x="2608" y="11585"/>
                    <a:pt x="2608" y="11585"/>
                  </a:cubicBezTo>
                  <a:cubicBezTo>
                    <a:pt x="2608" y="11585"/>
                    <a:pt x="2108" y="11073"/>
                    <a:pt x="2060" y="10919"/>
                  </a:cubicBezTo>
                  <a:cubicBezTo>
                    <a:pt x="2001" y="10764"/>
                    <a:pt x="2144" y="10430"/>
                    <a:pt x="2108" y="10311"/>
                  </a:cubicBezTo>
                  <a:cubicBezTo>
                    <a:pt x="2072" y="10180"/>
                    <a:pt x="1834" y="9847"/>
                    <a:pt x="1834" y="9847"/>
                  </a:cubicBezTo>
                  <a:cubicBezTo>
                    <a:pt x="1834" y="9847"/>
                    <a:pt x="370" y="7132"/>
                    <a:pt x="132" y="6347"/>
                  </a:cubicBezTo>
                  <a:cubicBezTo>
                    <a:pt x="1" y="5882"/>
                    <a:pt x="203" y="1108"/>
                    <a:pt x="1691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987876" y="2377174"/>
              <a:ext cx="122022" cy="111337"/>
            </a:xfrm>
            <a:custGeom>
              <a:avLst/>
              <a:gdLst/>
              <a:ahLst/>
              <a:cxnLst/>
              <a:rect l="l" t="t" r="r" b="b"/>
              <a:pathLst>
                <a:path w="1633" h="1490" extrusionOk="0">
                  <a:moveTo>
                    <a:pt x="108" y="882"/>
                  </a:moveTo>
                  <a:cubicBezTo>
                    <a:pt x="156" y="953"/>
                    <a:pt x="513" y="953"/>
                    <a:pt x="751" y="834"/>
                  </a:cubicBezTo>
                  <a:cubicBezTo>
                    <a:pt x="751" y="834"/>
                    <a:pt x="799" y="834"/>
                    <a:pt x="751" y="620"/>
                  </a:cubicBezTo>
                  <a:cubicBezTo>
                    <a:pt x="703" y="370"/>
                    <a:pt x="906" y="1"/>
                    <a:pt x="1239" y="1"/>
                  </a:cubicBezTo>
                  <a:cubicBezTo>
                    <a:pt x="1573" y="1"/>
                    <a:pt x="1620" y="441"/>
                    <a:pt x="1632" y="620"/>
                  </a:cubicBezTo>
                  <a:cubicBezTo>
                    <a:pt x="1632" y="787"/>
                    <a:pt x="1442" y="1263"/>
                    <a:pt x="1192" y="1144"/>
                  </a:cubicBezTo>
                  <a:cubicBezTo>
                    <a:pt x="1192" y="1144"/>
                    <a:pt x="882" y="1489"/>
                    <a:pt x="382" y="1358"/>
                  </a:cubicBezTo>
                  <a:cubicBezTo>
                    <a:pt x="382" y="1358"/>
                    <a:pt x="299" y="1346"/>
                    <a:pt x="168" y="1156"/>
                  </a:cubicBezTo>
                  <a:cubicBezTo>
                    <a:pt x="49" y="977"/>
                    <a:pt x="1" y="811"/>
                    <a:pt x="61" y="775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1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816769" y="355124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Diagrama</a:t>
            </a:r>
            <a:r>
              <a:rPr lang="en-GB" dirty="0"/>
              <a:t> de </a:t>
            </a:r>
            <a:r>
              <a:rPr lang="en-GB" dirty="0" err="1"/>
              <a:t>Activitate</a:t>
            </a:r>
            <a:r>
              <a:rPr lang="en-GB" dirty="0"/>
              <a:t> - Modul 1</a:t>
            </a:r>
            <a:endParaRPr dirty="0"/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906325" y="3858191"/>
            <a:ext cx="838803" cy="744789"/>
            <a:chOff x="11113323" y="-140512"/>
            <a:chExt cx="838803" cy="744789"/>
          </a:xfrm>
        </p:grpSpPr>
        <p:sp>
          <p:nvSpPr>
            <p:cNvPr id="560" name="Google Shape;560;p42"/>
            <p:cNvSpPr/>
            <p:nvPr/>
          </p:nvSpPr>
          <p:spPr>
            <a:xfrm rot="7423176">
              <a:off x="11318200" y="-70477"/>
              <a:ext cx="491837" cy="604718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 rot="7423176">
              <a:off x="11146267" y="191351"/>
              <a:ext cx="139241" cy="153689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2" name="Google Shape;562;p42"/>
          <p:cNvGrpSpPr/>
          <p:nvPr/>
        </p:nvGrpSpPr>
        <p:grpSpPr>
          <a:xfrm>
            <a:off x="631780" y="2026368"/>
            <a:ext cx="773975" cy="802349"/>
            <a:chOff x="11308978" y="-32634"/>
            <a:chExt cx="773975" cy="802349"/>
          </a:xfrm>
        </p:grpSpPr>
        <p:sp>
          <p:nvSpPr>
            <p:cNvPr id="563" name="Google Shape;563;p42"/>
            <p:cNvSpPr/>
            <p:nvPr/>
          </p:nvSpPr>
          <p:spPr>
            <a:xfrm rot="-7339008">
              <a:off x="11450051" y="97898"/>
              <a:ext cx="491830" cy="60470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 rot="-7339008">
              <a:off x="11734592" y="-9561"/>
              <a:ext cx="139239" cy="15368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5094E8B2-C7D3-4462-94B2-EAAD023E1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" y="748822"/>
            <a:ext cx="7668556" cy="43135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>
            <a:spLocks noGrp="1"/>
          </p:cNvSpPr>
          <p:nvPr>
            <p:ph type="title"/>
          </p:nvPr>
        </p:nvSpPr>
        <p:spPr>
          <a:xfrm>
            <a:off x="595238" y="25444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Diagrama</a:t>
            </a:r>
            <a:r>
              <a:rPr lang="en-GB" dirty="0"/>
              <a:t> de </a:t>
            </a:r>
            <a:r>
              <a:rPr lang="en-GB" dirty="0" err="1"/>
              <a:t>Activitate</a:t>
            </a:r>
            <a:r>
              <a:rPr lang="en-GB" dirty="0"/>
              <a:t> – Modul 2</a:t>
            </a:r>
            <a:endParaRPr dirty="0"/>
          </a:p>
        </p:txBody>
      </p:sp>
      <p:grpSp>
        <p:nvGrpSpPr>
          <p:cNvPr id="400" name="Google Shape;400;p38"/>
          <p:cNvGrpSpPr/>
          <p:nvPr/>
        </p:nvGrpSpPr>
        <p:grpSpPr>
          <a:xfrm>
            <a:off x="5750926" y="4326546"/>
            <a:ext cx="753300" cy="607890"/>
            <a:chOff x="10957926" y="327846"/>
            <a:chExt cx="753300" cy="607890"/>
          </a:xfrm>
        </p:grpSpPr>
        <p:sp>
          <p:nvSpPr>
            <p:cNvPr id="401" name="Google Shape;401;p38"/>
            <p:cNvSpPr/>
            <p:nvPr/>
          </p:nvSpPr>
          <p:spPr>
            <a:xfrm rot="6034212">
              <a:off x="11109623" y="322567"/>
              <a:ext cx="502982" cy="61844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rot="6034212">
              <a:off x="10977044" y="727364"/>
              <a:ext cx="142396" cy="157178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 rot="-9207401">
            <a:off x="357816" y="1812956"/>
            <a:ext cx="474849" cy="640646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45" name="Picture 44" descr="Diagram, schematic&#10;&#10;Description automatically generated">
            <a:extLst>
              <a:ext uri="{FF2B5EF4-FFF2-40B4-BE49-F238E27FC236}">
                <a16:creationId xmlns:a16="http://schemas.microsoft.com/office/drawing/2014/main" id="{E37E95AF-571F-45C0-937F-6560CDF0F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68" y="827144"/>
            <a:ext cx="6421266" cy="41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6479"/>
      </p:ext>
    </p:extLst>
  </p:cSld>
  <p:clrMapOvr>
    <a:masterClrMapping/>
  </p:clrMapOvr>
</p:sld>
</file>

<file path=ppt/theme/theme1.xml><?xml version="1.0" encoding="utf-8"?>
<a:theme xmlns:a="http://schemas.openxmlformats.org/drawingml/2006/main" name="Vancouver Marathon by Slidesgo">
  <a:themeElements>
    <a:clrScheme name="Simple Light">
      <a:dk1>
        <a:srgbClr val="1C3F4C"/>
      </a:dk1>
      <a:lt1>
        <a:srgbClr val="CBE7EA"/>
      </a:lt1>
      <a:dk2>
        <a:srgbClr val="56C6AA"/>
      </a:dk2>
      <a:lt2>
        <a:srgbClr val="EE8381"/>
      </a:lt2>
      <a:accent1>
        <a:srgbClr val="FCD279"/>
      </a:accent1>
      <a:accent2>
        <a:srgbClr val="588E9E"/>
      </a:accent2>
      <a:accent3>
        <a:srgbClr val="1C3F4C"/>
      </a:accent3>
      <a:accent4>
        <a:srgbClr val="CBE7EA"/>
      </a:accent4>
      <a:accent5>
        <a:srgbClr val="56C6AA"/>
      </a:accent5>
      <a:accent6>
        <a:srgbClr val="EE8381"/>
      </a:accent6>
      <a:hlink>
        <a:srgbClr val="1C3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88</Words>
  <Application>Microsoft Office PowerPoint</Application>
  <PresentationFormat>Expunere pe ecran (16:9)</PresentationFormat>
  <Paragraphs>20</Paragraphs>
  <Slides>19</Slides>
  <Notes>19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7" baseType="lpstr">
      <vt:lpstr>Montserrat ExtraBold</vt:lpstr>
      <vt:lpstr>Roboto Condensed Light</vt:lpstr>
      <vt:lpstr>Poppins Black</vt:lpstr>
      <vt:lpstr>Arial</vt:lpstr>
      <vt:lpstr>Work Sans</vt:lpstr>
      <vt:lpstr>Montserrat Black</vt:lpstr>
      <vt:lpstr>Poppins</vt:lpstr>
      <vt:lpstr>Vancouver Marathon by Slidesgo</vt:lpstr>
      <vt:lpstr>Aplicatie Health &amp; Fitness Tracker</vt:lpstr>
      <vt:lpstr>Componenta echipei: Murdeala Adelin Muntyan Mihaela Maricutu Carmina Precup Denisa</vt:lpstr>
      <vt:lpstr>Diagrama Gantt</vt:lpstr>
      <vt:lpstr>Diagrame Use-Case </vt:lpstr>
      <vt:lpstr>Diagrama Use-Case - Modul 1</vt:lpstr>
      <vt:lpstr>Diagrama Use-Case - Modul 2</vt:lpstr>
      <vt:lpstr>Diagrame de Activitate</vt:lpstr>
      <vt:lpstr>Diagrama de Activitate - Modul 1</vt:lpstr>
      <vt:lpstr>Diagrama de Activitate – Modul 2</vt:lpstr>
      <vt:lpstr>Arhitectura Model-View- Controller</vt:lpstr>
      <vt:lpstr>Arhitectura Model-View-Controller</vt:lpstr>
      <vt:lpstr>Arhitectura Model-View-Controller</vt:lpstr>
      <vt:lpstr>Arhitectura Model-View-Controller</vt:lpstr>
      <vt:lpstr>Diagrame UML </vt:lpstr>
      <vt:lpstr>Diagrama UML Modul 1</vt:lpstr>
      <vt:lpstr>Diagrama UML Modul 2</vt:lpstr>
      <vt:lpstr>Diagrama UML Completa</vt:lpstr>
      <vt:lpstr>Va multumim pentru timpul acordat!</vt:lpstr>
      <vt:lpstr>SFARSIT!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Health &amp; Fitness Tracker</dc:title>
  <dc:creator>Maricutu Carmina</dc:creator>
  <cp:lastModifiedBy>Mihaela Muntyan</cp:lastModifiedBy>
  <cp:revision>18</cp:revision>
  <dcterms:modified xsi:type="dcterms:W3CDTF">2021-05-19T13:15:36Z</dcterms:modified>
</cp:coreProperties>
</file>