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61" r:id="rId5"/>
    <p:sldId id="260" r:id="rId6"/>
    <p:sldId id="263" r:id="rId7"/>
    <p:sldId id="283" r:id="rId8"/>
    <p:sldId id="262" r:id="rId9"/>
    <p:sldId id="264" r:id="rId10"/>
    <p:sldId id="265" r:id="rId11"/>
    <p:sldId id="282" r:id="rId12"/>
    <p:sldId id="268" r:id="rId13"/>
    <p:sldId id="269" r:id="rId14"/>
    <p:sldId id="277" r:id="rId15"/>
    <p:sldId id="25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59" r:id="rId24"/>
    <p:sldId id="285" r:id="rId25"/>
    <p:sldId id="284" r:id="rId26"/>
    <p:sldId id="278" r:id="rId27"/>
    <p:sldId id="286" r:id="rId28"/>
    <p:sldId id="28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7282A9-70B1-43C5-92E2-C35ED024AB06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E97F487-DAC6-4218-9642-11F295C70C47}">
      <dgm:prSet/>
      <dgm:spPr/>
      <dgm:t>
        <a:bodyPr/>
        <a:lstStyle/>
        <a:p>
          <a:pPr rtl="0" latinLnBrk="1"/>
          <a:r>
            <a:rPr lang="ko-KR" dirty="0" smtClean="0"/>
            <a:t>가속도 센</a:t>
          </a:r>
          <a:r>
            <a:rPr lang="ko-KR" altLang="en-US" dirty="0" smtClean="0"/>
            <a:t>서</a:t>
          </a:r>
          <a:endParaRPr lang="ko-KR" dirty="0"/>
        </a:p>
      </dgm:t>
    </dgm:pt>
    <dgm:pt modelId="{87DA6EEB-DA44-43AB-A092-DC8D359DF280}" type="parTrans" cxnId="{8C1BFC47-47F5-48A4-AA8D-AFDF3EE30DD6}">
      <dgm:prSet/>
      <dgm:spPr/>
      <dgm:t>
        <a:bodyPr/>
        <a:lstStyle/>
        <a:p>
          <a:pPr latinLnBrk="1"/>
          <a:endParaRPr lang="ko-KR" altLang="en-US"/>
        </a:p>
      </dgm:t>
    </dgm:pt>
    <dgm:pt modelId="{C3766825-30C6-42B0-989D-F03E8A6466BF}" type="sibTrans" cxnId="{8C1BFC47-47F5-48A4-AA8D-AFDF3EE30DD6}">
      <dgm:prSet/>
      <dgm:spPr/>
      <dgm:t>
        <a:bodyPr/>
        <a:lstStyle/>
        <a:p>
          <a:pPr latinLnBrk="1"/>
          <a:endParaRPr lang="ko-KR" altLang="en-US"/>
        </a:p>
      </dgm:t>
    </dgm:pt>
    <dgm:pt modelId="{8D2FB5DB-B648-43B3-A3D6-C454164C9BA3}">
      <dgm:prSet/>
      <dgm:spPr/>
      <dgm:t>
        <a:bodyPr/>
        <a:lstStyle/>
        <a:p>
          <a:pPr rtl="0" latinLnBrk="1"/>
          <a:r>
            <a:rPr lang="en-US" dirty="0" err="1" smtClean="0"/>
            <a:t>Wifi</a:t>
          </a:r>
          <a:r>
            <a:rPr lang="en-US" dirty="0" smtClean="0"/>
            <a:t> Scan</a:t>
          </a:r>
          <a:endParaRPr lang="ko-KR" dirty="0"/>
        </a:p>
      </dgm:t>
    </dgm:pt>
    <dgm:pt modelId="{6E1BD3C9-EE5A-4364-B5ED-DE613897E972}" type="parTrans" cxnId="{61C5D15F-3D70-4B0B-914D-C19CE72A6838}">
      <dgm:prSet/>
      <dgm:spPr/>
      <dgm:t>
        <a:bodyPr/>
        <a:lstStyle/>
        <a:p>
          <a:pPr latinLnBrk="1"/>
          <a:endParaRPr lang="ko-KR" altLang="en-US"/>
        </a:p>
      </dgm:t>
    </dgm:pt>
    <dgm:pt modelId="{6E696C5F-BDFD-40F3-BF6F-88A9A0B179FD}" type="sibTrans" cxnId="{61C5D15F-3D70-4B0B-914D-C19CE72A6838}">
      <dgm:prSet/>
      <dgm:spPr/>
      <dgm:t>
        <a:bodyPr/>
        <a:lstStyle/>
        <a:p>
          <a:pPr latinLnBrk="1"/>
          <a:endParaRPr lang="ko-KR" altLang="en-US"/>
        </a:p>
      </dgm:t>
    </dgm:pt>
    <dgm:pt modelId="{96A0D13F-B34A-42F2-8FEE-7427B964647C}">
      <dgm:prSet/>
      <dgm:spPr/>
      <dgm:t>
        <a:bodyPr/>
        <a:lstStyle/>
        <a:p>
          <a:pPr rtl="0" latinLnBrk="1"/>
          <a:r>
            <a:rPr lang="en-US" altLang="ko-KR" dirty="0" smtClean="0"/>
            <a:t>GPS </a:t>
          </a:r>
          <a:r>
            <a:rPr lang="ko-KR" altLang="en-US" dirty="0" smtClean="0"/>
            <a:t>센서</a:t>
          </a:r>
          <a:endParaRPr lang="ko-KR" dirty="0"/>
        </a:p>
      </dgm:t>
    </dgm:pt>
    <dgm:pt modelId="{434DE509-951B-4290-A165-1097F56E13EF}" type="parTrans" cxnId="{206D6C55-626F-4072-B38F-8A0713D8FA42}">
      <dgm:prSet/>
      <dgm:spPr/>
      <dgm:t>
        <a:bodyPr/>
        <a:lstStyle/>
        <a:p>
          <a:pPr latinLnBrk="1"/>
          <a:endParaRPr lang="ko-KR" altLang="en-US"/>
        </a:p>
      </dgm:t>
    </dgm:pt>
    <dgm:pt modelId="{EF37B067-FB37-422E-93E6-F8F3A4B9C7AF}" type="sibTrans" cxnId="{206D6C55-626F-4072-B38F-8A0713D8FA42}">
      <dgm:prSet/>
      <dgm:spPr/>
      <dgm:t>
        <a:bodyPr/>
        <a:lstStyle/>
        <a:p>
          <a:pPr latinLnBrk="1"/>
          <a:endParaRPr lang="ko-KR" altLang="en-US"/>
        </a:p>
      </dgm:t>
    </dgm:pt>
    <dgm:pt modelId="{236A59E5-971D-4223-A99E-53AAA0E4D901}">
      <dgm:prSet/>
      <dgm:spPr/>
      <dgm:t>
        <a:bodyPr/>
        <a:lstStyle/>
        <a:p>
          <a:pPr rtl="0" latinLnBrk="1"/>
          <a:r>
            <a:rPr lang="ko-KR" altLang="en-US" dirty="0" smtClean="0"/>
            <a:t>움직임 파악</a:t>
          </a:r>
          <a:endParaRPr lang="ko-KR" dirty="0"/>
        </a:p>
      </dgm:t>
    </dgm:pt>
    <dgm:pt modelId="{161B49CB-6F4B-4B07-BDAB-A3BE7388BC7F}" type="parTrans" cxnId="{1F311A37-60A6-4D9F-AE1A-27B2316FB64B}">
      <dgm:prSet/>
      <dgm:spPr/>
      <dgm:t>
        <a:bodyPr/>
        <a:lstStyle/>
        <a:p>
          <a:pPr latinLnBrk="1"/>
          <a:endParaRPr lang="ko-KR" altLang="en-US"/>
        </a:p>
      </dgm:t>
    </dgm:pt>
    <dgm:pt modelId="{9730E16C-F598-4B15-9C30-9FECDB3BF204}" type="sibTrans" cxnId="{1F311A37-60A6-4D9F-AE1A-27B2316FB64B}">
      <dgm:prSet/>
      <dgm:spPr/>
      <dgm:t>
        <a:bodyPr/>
        <a:lstStyle/>
        <a:p>
          <a:pPr latinLnBrk="1"/>
          <a:endParaRPr lang="ko-KR" altLang="en-US"/>
        </a:p>
      </dgm:t>
    </dgm:pt>
    <dgm:pt modelId="{181470C9-50F0-4EE3-B633-48BB9E988F90}">
      <dgm:prSet/>
      <dgm:spPr/>
      <dgm:t>
        <a:bodyPr/>
        <a:lstStyle/>
        <a:p>
          <a:pPr rtl="0" latinLnBrk="1"/>
          <a:r>
            <a:rPr lang="ko-KR" altLang="en-US" dirty="0" smtClean="0"/>
            <a:t>실내 지정 위치 파악</a:t>
          </a:r>
          <a:endParaRPr lang="ko-KR" dirty="0"/>
        </a:p>
      </dgm:t>
    </dgm:pt>
    <dgm:pt modelId="{BC6F2222-4496-42A8-A236-4D5289BF9738}" type="parTrans" cxnId="{564D585F-8F8D-4462-A339-C9A7833F5CDE}">
      <dgm:prSet/>
      <dgm:spPr/>
      <dgm:t>
        <a:bodyPr/>
        <a:lstStyle/>
        <a:p>
          <a:pPr latinLnBrk="1"/>
          <a:endParaRPr lang="ko-KR" altLang="en-US"/>
        </a:p>
      </dgm:t>
    </dgm:pt>
    <dgm:pt modelId="{474A7844-5011-42C2-919F-5F990A485ED4}" type="sibTrans" cxnId="{564D585F-8F8D-4462-A339-C9A7833F5CDE}">
      <dgm:prSet/>
      <dgm:spPr/>
      <dgm:t>
        <a:bodyPr/>
        <a:lstStyle/>
        <a:p>
          <a:pPr latinLnBrk="1"/>
          <a:endParaRPr lang="ko-KR" altLang="en-US"/>
        </a:p>
      </dgm:t>
    </dgm:pt>
    <dgm:pt modelId="{79C98DB0-DB67-4D2C-BD8C-24FE93C7A1F5}">
      <dgm:prSet/>
      <dgm:spPr/>
      <dgm:t>
        <a:bodyPr/>
        <a:lstStyle/>
        <a:p>
          <a:pPr rtl="0" latinLnBrk="1"/>
          <a:r>
            <a:rPr lang="ko-KR" altLang="en-US" dirty="0" smtClean="0"/>
            <a:t>실외 지정 위치 파악</a:t>
          </a:r>
          <a:endParaRPr lang="ko-KR" dirty="0"/>
        </a:p>
      </dgm:t>
    </dgm:pt>
    <dgm:pt modelId="{5574C774-8F9E-4391-9DEF-5F81E0FF7810}" type="parTrans" cxnId="{53C0F8FC-1BD2-4B3D-9505-B0871406F67A}">
      <dgm:prSet/>
      <dgm:spPr/>
      <dgm:t>
        <a:bodyPr/>
        <a:lstStyle/>
        <a:p>
          <a:pPr latinLnBrk="1"/>
          <a:endParaRPr lang="ko-KR" altLang="en-US"/>
        </a:p>
      </dgm:t>
    </dgm:pt>
    <dgm:pt modelId="{706D1902-5226-4497-A151-3EFBB3A26F11}" type="sibTrans" cxnId="{53C0F8FC-1BD2-4B3D-9505-B0871406F67A}">
      <dgm:prSet/>
      <dgm:spPr/>
      <dgm:t>
        <a:bodyPr/>
        <a:lstStyle/>
        <a:p>
          <a:pPr latinLnBrk="1"/>
          <a:endParaRPr lang="ko-KR" altLang="en-US"/>
        </a:p>
      </dgm:t>
    </dgm:pt>
    <dgm:pt modelId="{887103D0-A2F1-4E2E-A6F9-C3F064B35336}">
      <dgm:prSet/>
      <dgm:spPr/>
      <dgm:t>
        <a:bodyPr/>
        <a:lstStyle/>
        <a:p>
          <a:pPr rtl="0" latinLnBrk="1"/>
          <a:r>
            <a:rPr lang="ko-KR" altLang="en-US" dirty="0" smtClean="0"/>
            <a:t>실내외 여부 판단</a:t>
          </a:r>
          <a:endParaRPr lang="ko-KR" dirty="0"/>
        </a:p>
      </dgm:t>
    </dgm:pt>
    <dgm:pt modelId="{87860729-ADFA-480B-B152-34C5F7B3D27A}" type="parTrans" cxnId="{1EDFC614-DEA4-48E0-813D-2769F5E3E4B4}">
      <dgm:prSet/>
      <dgm:spPr/>
      <dgm:t>
        <a:bodyPr/>
        <a:lstStyle/>
        <a:p>
          <a:pPr latinLnBrk="1"/>
          <a:endParaRPr lang="ko-KR" altLang="en-US"/>
        </a:p>
      </dgm:t>
    </dgm:pt>
    <dgm:pt modelId="{D9E01ED6-EEE8-4EBF-A390-73A89EC4A98D}" type="sibTrans" cxnId="{1EDFC614-DEA4-48E0-813D-2769F5E3E4B4}">
      <dgm:prSet/>
      <dgm:spPr/>
      <dgm:t>
        <a:bodyPr/>
        <a:lstStyle/>
        <a:p>
          <a:pPr latinLnBrk="1"/>
          <a:endParaRPr lang="ko-KR" altLang="en-US"/>
        </a:p>
      </dgm:t>
    </dgm:pt>
    <dgm:pt modelId="{0699091A-0A60-4A39-8A68-3C14173D2990}">
      <dgm:prSet/>
      <dgm:spPr/>
      <dgm:t>
        <a:bodyPr/>
        <a:lstStyle/>
        <a:p>
          <a:pPr rtl="0" latinLnBrk="1"/>
          <a:endParaRPr lang="ko-KR" dirty="0"/>
        </a:p>
      </dgm:t>
    </dgm:pt>
    <dgm:pt modelId="{55ABE8B2-599C-46F1-8060-08635BC08763}" type="parTrans" cxnId="{DFF953AB-FD42-447B-966E-6D83D13DC80F}">
      <dgm:prSet/>
      <dgm:spPr/>
      <dgm:t>
        <a:bodyPr/>
        <a:lstStyle/>
        <a:p>
          <a:pPr latinLnBrk="1"/>
          <a:endParaRPr lang="ko-KR" altLang="en-US"/>
        </a:p>
      </dgm:t>
    </dgm:pt>
    <dgm:pt modelId="{EBFF4970-C2E5-4A5F-BAC5-48EB742C9623}" type="sibTrans" cxnId="{DFF953AB-FD42-447B-966E-6D83D13DC80F}">
      <dgm:prSet/>
      <dgm:spPr/>
      <dgm:t>
        <a:bodyPr/>
        <a:lstStyle/>
        <a:p>
          <a:pPr latinLnBrk="1"/>
          <a:endParaRPr lang="ko-KR" altLang="en-US"/>
        </a:p>
      </dgm:t>
    </dgm:pt>
    <dgm:pt modelId="{C6821908-4237-4EF6-B861-34A5B3279786}" type="pres">
      <dgm:prSet presAssocID="{AB7282A9-70B1-43C5-92E2-C35ED024AB06}" presName="Name0" presStyleCnt="0">
        <dgm:presLayoutVars>
          <dgm:dir/>
          <dgm:resizeHandles val="exact"/>
        </dgm:presLayoutVars>
      </dgm:prSet>
      <dgm:spPr/>
    </dgm:pt>
    <dgm:pt modelId="{1A542199-FCA7-4BEC-951B-A5CAE3BB9498}" type="pres">
      <dgm:prSet presAssocID="{AB7282A9-70B1-43C5-92E2-C35ED024AB06}" presName="arrow" presStyleLbl="bgShp" presStyleIdx="0" presStyleCnt="1"/>
      <dgm:spPr/>
    </dgm:pt>
    <dgm:pt modelId="{2B760F5C-A51A-4254-919A-E9B9E898F257}" type="pres">
      <dgm:prSet presAssocID="{AB7282A9-70B1-43C5-92E2-C35ED024AB06}" presName="points" presStyleCnt="0"/>
      <dgm:spPr/>
    </dgm:pt>
    <dgm:pt modelId="{7CAE3B57-D7BB-42CB-B284-38A42A381825}" type="pres">
      <dgm:prSet presAssocID="{4E97F487-DAC6-4218-9642-11F295C70C47}" presName="compositeA" presStyleCnt="0"/>
      <dgm:spPr/>
    </dgm:pt>
    <dgm:pt modelId="{826DD4CF-F616-4EDD-A928-D48B0743C204}" type="pres">
      <dgm:prSet presAssocID="{4E97F487-DAC6-4218-9642-11F295C70C47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57506E-486E-4F17-A1A7-8DB1389556BB}" type="pres">
      <dgm:prSet presAssocID="{4E97F487-DAC6-4218-9642-11F295C70C47}" presName="circleA" presStyleLbl="node1" presStyleIdx="0" presStyleCnt="3"/>
      <dgm:spPr/>
    </dgm:pt>
    <dgm:pt modelId="{C0A7BCE5-A6BC-4FFE-B016-C81761C40910}" type="pres">
      <dgm:prSet presAssocID="{4E97F487-DAC6-4218-9642-11F295C70C47}" presName="spaceA" presStyleCnt="0"/>
      <dgm:spPr/>
    </dgm:pt>
    <dgm:pt modelId="{EACE43A8-74F5-4702-A5B4-09E4A974D0B2}" type="pres">
      <dgm:prSet presAssocID="{C3766825-30C6-42B0-989D-F03E8A6466BF}" presName="space" presStyleCnt="0"/>
      <dgm:spPr/>
    </dgm:pt>
    <dgm:pt modelId="{D9BA8D6C-C54C-4816-9BAD-DB49E0B41C5A}" type="pres">
      <dgm:prSet presAssocID="{8D2FB5DB-B648-43B3-A3D6-C454164C9BA3}" presName="compositeB" presStyleCnt="0"/>
      <dgm:spPr/>
    </dgm:pt>
    <dgm:pt modelId="{1EFC4532-9625-4DA6-B527-BDD62C2C71D2}" type="pres">
      <dgm:prSet presAssocID="{8D2FB5DB-B648-43B3-A3D6-C454164C9BA3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18AF68-4B4C-41A3-9FE1-7356608820F4}" type="pres">
      <dgm:prSet presAssocID="{8D2FB5DB-B648-43B3-A3D6-C454164C9BA3}" presName="circleB" presStyleLbl="node1" presStyleIdx="1" presStyleCnt="3"/>
      <dgm:spPr/>
    </dgm:pt>
    <dgm:pt modelId="{49C8DE2D-2F46-46F9-B991-152156108513}" type="pres">
      <dgm:prSet presAssocID="{8D2FB5DB-B648-43B3-A3D6-C454164C9BA3}" presName="spaceB" presStyleCnt="0"/>
      <dgm:spPr/>
    </dgm:pt>
    <dgm:pt modelId="{591DC40F-4249-4A56-BF5A-1390E1380BB3}" type="pres">
      <dgm:prSet presAssocID="{6E696C5F-BDFD-40F3-BF6F-88A9A0B179FD}" presName="space" presStyleCnt="0"/>
      <dgm:spPr/>
    </dgm:pt>
    <dgm:pt modelId="{FE23EC35-0BC1-4959-83A8-6EEB75F43567}" type="pres">
      <dgm:prSet presAssocID="{96A0D13F-B34A-42F2-8FEE-7427B964647C}" presName="compositeA" presStyleCnt="0"/>
      <dgm:spPr/>
    </dgm:pt>
    <dgm:pt modelId="{5C606475-2768-48ED-90F7-C8CAF6FA8C1B}" type="pres">
      <dgm:prSet presAssocID="{96A0D13F-B34A-42F2-8FEE-7427B964647C}" presName="textA" presStyleLbl="revTx" presStyleIdx="2" presStyleCnt="3">
        <dgm:presLayoutVars>
          <dgm:bulletEnabled val="1"/>
        </dgm:presLayoutVars>
      </dgm:prSet>
      <dgm:spPr/>
    </dgm:pt>
    <dgm:pt modelId="{54BD1428-F06A-4D01-84F4-B00347CD7CD6}" type="pres">
      <dgm:prSet presAssocID="{96A0D13F-B34A-42F2-8FEE-7427B964647C}" presName="circleA" presStyleLbl="node1" presStyleIdx="2" presStyleCnt="3"/>
      <dgm:spPr/>
    </dgm:pt>
    <dgm:pt modelId="{88B18845-A8CE-4D58-AFA7-6C93774F1120}" type="pres">
      <dgm:prSet presAssocID="{96A0D13F-B34A-42F2-8FEE-7427B964647C}" presName="spaceA" presStyleCnt="0"/>
      <dgm:spPr/>
    </dgm:pt>
  </dgm:ptLst>
  <dgm:cxnLst>
    <dgm:cxn modelId="{BD8B6E3E-A4B1-46B5-9219-41B3EE682624}" type="presOf" srcId="{AB7282A9-70B1-43C5-92E2-C35ED024AB06}" destId="{C6821908-4237-4EF6-B861-34A5B3279786}" srcOrd="0" destOrd="0" presId="urn:microsoft.com/office/officeart/2005/8/layout/hProcess11"/>
    <dgm:cxn modelId="{3384339E-4802-46CE-8B5B-487A5B19D735}" type="presOf" srcId="{8D2FB5DB-B648-43B3-A3D6-C454164C9BA3}" destId="{1EFC4532-9625-4DA6-B527-BDD62C2C71D2}" srcOrd="0" destOrd="0" presId="urn:microsoft.com/office/officeart/2005/8/layout/hProcess11"/>
    <dgm:cxn modelId="{206D6C55-626F-4072-B38F-8A0713D8FA42}" srcId="{AB7282A9-70B1-43C5-92E2-C35ED024AB06}" destId="{96A0D13F-B34A-42F2-8FEE-7427B964647C}" srcOrd="2" destOrd="0" parTransId="{434DE509-951B-4290-A165-1097F56E13EF}" sibTransId="{EF37B067-FB37-422E-93E6-F8F3A4B9C7AF}"/>
    <dgm:cxn modelId="{78845E9B-1E5C-42C9-A161-8CCE0E9F44E0}" type="presOf" srcId="{181470C9-50F0-4EE3-B633-48BB9E988F90}" destId="{1EFC4532-9625-4DA6-B527-BDD62C2C71D2}" srcOrd="0" destOrd="1" presId="urn:microsoft.com/office/officeart/2005/8/layout/hProcess11"/>
    <dgm:cxn modelId="{5E81174B-584B-47FD-8364-702D4E4ACBB1}" type="presOf" srcId="{887103D0-A2F1-4E2E-A6F9-C3F064B35336}" destId="{5C606475-2768-48ED-90F7-C8CAF6FA8C1B}" srcOrd="0" destOrd="2" presId="urn:microsoft.com/office/officeart/2005/8/layout/hProcess11"/>
    <dgm:cxn modelId="{7B465B79-B2CF-4A8D-B14C-F233F08C6EDC}" type="presOf" srcId="{236A59E5-971D-4223-A99E-53AAA0E4D901}" destId="{826DD4CF-F616-4EDD-A928-D48B0743C204}" srcOrd="0" destOrd="1" presId="urn:microsoft.com/office/officeart/2005/8/layout/hProcess11"/>
    <dgm:cxn modelId="{564D585F-8F8D-4462-A339-C9A7833F5CDE}" srcId="{8D2FB5DB-B648-43B3-A3D6-C454164C9BA3}" destId="{181470C9-50F0-4EE3-B633-48BB9E988F90}" srcOrd="0" destOrd="0" parTransId="{BC6F2222-4496-42A8-A236-4D5289BF9738}" sibTransId="{474A7844-5011-42C2-919F-5F990A485ED4}"/>
    <dgm:cxn modelId="{8C1BFC47-47F5-48A4-AA8D-AFDF3EE30DD6}" srcId="{AB7282A9-70B1-43C5-92E2-C35ED024AB06}" destId="{4E97F487-DAC6-4218-9642-11F295C70C47}" srcOrd="0" destOrd="0" parTransId="{87DA6EEB-DA44-43AB-A092-DC8D359DF280}" sibTransId="{C3766825-30C6-42B0-989D-F03E8A6466BF}"/>
    <dgm:cxn modelId="{1EDFC614-DEA4-48E0-813D-2769F5E3E4B4}" srcId="{96A0D13F-B34A-42F2-8FEE-7427B964647C}" destId="{887103D0-A2F1-4E2E-A6F9-C3F064B35336}" srcOrd="1" destOrd="0" parTransId="{87860729-ADFA-480B-B152-34C5F7B3D27A}" sibTransId="{D9E01ED6-EEE8-4EBF-A390-73A89EC4A98D}"/>
    <dgm:cxn modelId="{4E636492-AD08-48A0-9FF4-634FD839CD15}" type="presOf" srcId="{4E97F487-DAC6-4218-9642-11F295C70C47}" destId="{826DD4CF-F616-4EDD-A928-D48B0743C204}" srcOrd="0" destOrd="0" presId="urn:microsoft.com/office/officeart/2005/8/layout/hProcess11"/>
    <dgm:cxn modelId="{53C0F8FC-1BD2-4B3D-9505-B0871406F67A}" srcId="{96A0D13F-B34A-42F2-8FEE-7427B964647C}" destId="{79C98DB0-DB67-4D2C-BD8C-24FE93C7A1F5}" srcOrd="0" destOrd="0" parTransId="{5574C774-8F9E-4391-9DEF-5F81E0FF7810}" sibTransId="{706D1902-5226-4497-A151-3EFBB3A26F11}"/>
    <dgm:cxn modelId="{61C5D15F-3D70-4B0B-914D-C19CE72A6838}" srcId="{AB7282A9-70B1-43C5-92E2-C35ED024AB06}" destId="{8D2FB5DB-B648-43B3-A3D6-C454164C9BA3}" srcOrd="1" destOrd="0" parTransId="{6E1BD3C9-EE5A-4364-B5ED-DE613897E972}" sibTransId="{6E696C5F-BDFD-40F3-BF6F-88A9A0B179FD}"/>
    <dgm:cxn modelId="{2B749C0A-B9ED-4705-A935-03ECCC8210F4}" type="presOf" srcId="{96A0D13F-B34A-42F2-8FEE-7427B964647C}" destId="{5C606475-2768-48ED-90F7-C8CAF6FA8C1B}" srcOrd="0" destOrd="0" presId="urn:microsoft.com/office/officeart/2005/8/layout/hProcess11"/>
    <dgm:cxn modelId="{DFF953AB-FD42-447B-966E-6D83D13DC80F}" srcId="{4E97F487-DAC6-4218-9642-11F295C70C47}" destId="{0699091A-0A60-4A39-8A68-3C14173D2990}" srcOrd="1" destOrd="0" parTransId="{55ABE8B2-599C-46F1-8060-08635BC08763}" sibTransId="{EBFF4970-C2E5-4A5F-BAC5-48EB742C9623}"/>
    <dgm:cxn modelId="{1F311A37-60A6-4D9F-AE1A-27B2316FB64B}" srcId="{4E97F487-DAC6-4218-9642-11F295C70C47}" destId="{236A59E5-971D-4223-A99E-53AAA0E4D901}" srcOrd="0" destOrd="0" parTransId="{161B49CB-6F4B-4B07-BDAB-A3BE7388BC7F}" sibTransId="{9730E16C-F598-4B15-9C30-9FECDB3BF204}"/>
    <dgm:cxn modelId="{197A4AC7-D27C-4C6A-A08B-B4ABD4CF5361}" type="presOf" srcId="{79C98DB0-DB67-4D2C-BD8C-24FE93C7A1F5}" destId="{5C606475-2768-48ED-90F7-C8CAF6FA8C1B}" srcOrd="0" destOrd="1" presId="urn:microsoft.com/office/officeart/2005/8/layout/hProcess11"/>
    <dgm:cxn modelId="{4C7708E7-8FF7-44AA-A5D8-98C7683EBD13}" type="presOf" srcId="{0699091A-0A60-4A39-8A68-3C14173D2990}" destId="{826DD4CF-F616-4EDD-A928-D48B0743C204}" srcOrd="0" destOrd="2" presId="urn:microsoft.com/office/officeart/2005/8/layout/hProcess11"/>
    <dgm:cxn modelId="{6B5DDFF4-9A23-4953-96EB-B928EB74566E}" type="presParOf" srcId="{C6821908-4237-4EF6-B861-34A5B3279786}" destId="{1A542199-FCA7-4BEC-951B-A5CAE3BB9498}" srcOrd="0" destOrd="0" presId="urn:microsoft.com/office/officeart/2005/8/layout/hProcess11"/>
    <dgm:cxn modelId="{8A84E073-3198-466D-BF04-80F35CA7FB55}" type="presParOf" srcId="{C6821908-4237-4EF6-B861-34A5B3279786}" destId="{2B760F5C-A51A-4254-919A-E9B9E898F257}" srcOrd="1" destOrd="0" presId="urn:microsoft.com/office/officeart/2005/8/layout/hProcess11"/>
    <dgm:cxn modelId="{228E5056-19CA-4CA1-AF80-03164908D5C2}" type="presParOf" srcId="{2B760F5C-A51A-4254-919A-E9B9E898F257}" destId="{7CAE3B57-D7BB-42CB-B284-38A42A381825}" srcOrd="0" destOrd="0" presId="urn:microsoft.com/office/officeart/2005/8/layout/hProcess11"/>
    <dgm:cxn modelId="{ED160499-C4CB-4C3C-AD70-157FAFE14D89}" type="presParOf" srcId="{7CAE3B57-D7BB-42CB-B284-38A42A381825}" destId="{826DD4CF-F616-4EDD-A928-D48B0743C204}" srcOrd="0" destOrd="0" presId="urn:microsoft.com/office/officeart/2005/8/layout/hProcess11"/>
    <dgm:cxn modelId="{1CA3BEC5-834D-484B-8514-84EEB5FE5283}" type="presParOf" srcId="{7CAE3B57-D7BB-42CB-B284-38A42A381825}" destId="{9F57506E-486E-4F17-A1A7-8DB1389556BB}" srcOrd="1" destOrd="0" presId="urn:microsoft.com/office/officeart/2005/8/layout/hProcess11"/>
    <dgm:cxn modelId="{F7712007-25D4-4655-B8FD-190BE9AC89DF}" type="presParOf" srcId="{7CAE3B57-D7BB-42CB-B284-38A42A381825}" destId="{C0A7BCE5-A6BC-4FFE-B016-C81761C40910}" srcOrd="2" destOrd="0" presId="urn:microsoft.com/office/officeart/2005/8/layout/hProcess11"/>
    <dgm:cxn modelId="{CD17E07E-6FAB-485F-8AD5-D60460F29A2D}" type="presParOf" srcId="{2B760F5C-A51A-4254-919A-E9B9E898F257}" destId="{EACE43A8-74F5-4702-A5B4-09E4A974D0B2}" srcOrd="1" destOrd="0" presId="urn:microsoft.com/office/officeart/2005/8/layout/hProcess11"/>
    <dgm:cxn modelId="{98B5B1AA-67D1-4EAF-8192-9EC661589B9B}" type="presParOf" srcId="{2B760F5C-A51A-4254-919A-E9B9E898F257}" destId="{D9BA8D6C-C54C-4816-9BAD-DB49E0B41C5A}" srcOrd="2" destOrd="0" presId="urn:microsoft.com/office/officeart/2005/8/layout/hProcess11"/>
    <dgm:cxn modelId="{E689D65F-5825-45BB-8FC9-7634B748C585}" type="presParOf" srcId="{D9BA8D6C-C54C-4816-9BAD-DB49E0B41C5A}" destId="{1EFC4532-9625-4DA6-B527-BDD62C2C71D2}" srcOrd="0" destOrd="0" presId="urn:microsoft.com/office/officeart/2005/8/layout/hProcess11"/>
    <dgm:cxn modelId="{776BB2CD-8418-44A1-98C4-02FCB29F564C}" type="presParOf" srcId="{D9BA8D6C-C54C-4816-9BAD-DB49E0B41C5A}" destId="{9318AF68-4B4C-41A3-9FE1-7356608820F4}" srcOrd="1" destOrd="0" presId="urn:microsoft.com/office/officeart/2005/8/layout/hProcess11"/>
    <dgm:cxn modelId="{CEC83DEE-768F-4174-A441-88F8F81C1718}" type="presParOf" srcId="{D9BA8D6C-C54C-4816-9BAD-DB49E0B41C5A}" destId="{49C8DE2D-2F46-46F9-B991-152156108513}" srcOrd="2" destOrd="0" presId="urn:microsoft.com/office/officeart/2005/8/layout/hProcess11"/>
    <dgm:cxn modelId="{D3C9D60A-23DC-40A2-8EC3-5507CB5A5F5F}" type="presParOf" srcId="{2B760F5C-A51A-4254-919A-E9B9E898F257}" destId="{591DC40F-4249-4A56-BF5A-1390E1380BB3}" srcOrd="3" destOrd="0" presId="urn:microsoft.com/office/officeart/2005/8/layout/hProcess11"/>
    <dgm:cxn modelId="{4F5CB267-37E5-4590-B042-977CD3EF3E76}" type="presParOf" srcId="{2B760F5C-A51A-4254-919A-E9B9E898F257}" destId="{FE23EC35-0BC1-4959-83A8-6EEB75F43567}" srcOrd="4" destOrd="0" presId="urn:microsoft.com/office/officeart/2005/8/layout/hProcess11"/>
    <dgm:cxn modelId="{70B7D9E2-72AD-47F6-B2E0-3E964F069D83}" type="presParOf" srcId="{FE23EC35-0BC1-4959-83A8-6EEB75F43567}" destId="{5C606475-2768-48ED-90F7-C8CAF6FA8C1B}" srcOrd="0" destOrd="0" presId="urn:microsoft.com/office/officeart/2005/8/layout/hProcess11"/>
    <dgm:cxn modelId="{013AA3F5-ED2A-4F3F-B53D-82F1B0025F4E}" type="presParOf" srcId="{FE23EC35-0BC1-4959-83A8-6EEB75F43567}" destId="{54BD1428-F06A-4D01-84F4-B00347CD7CD6}" srcOrd="1" destOrd="0" presId="urn:microsoft.com/office/officeart/2005/8/layout/hProcess11"/>
    <dgm:cxn modelId="{C24731B5-6B72-44F1-B87C-810B4D6410B2}" type="presParOf" srcId="{FE23EC35-0BC1-4959-83A8-6EEB75F43567}" destId="{88B18845-A8CE-4D58-AFA7-6C93774F112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42199-FCA7-4BEC-951B-A5CAE3BB9498}">
      <dsp:nvSpPr>
        <dsp:cNvPr id="0" name=""/>
        <dsp:cNvSpPr/>
      </dsp:nvSpPr>
      <dsp:spPr>
        <a:xfrm>
          <a:off x="0" y="957662"/>
          <a:ext cx="9656134" cy="127688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DD4CF-F616-4EDD-A928-D48B0743C204}">
      <dsp:nvSpPr>
        <dsp:cNvPr id="0" name=""/>
        <dsp:cNvSpPr/>
      </dsp:nvSpPr>
      <dsp:spPr>
        <a:xfrm>
          <a:off x="4243" y="0"/>
          <a:ext cx="2800656" cy="1276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1">
          <a:noAutofit/>
        </a:bodyPr>
        <a:lstStyle/>
        <a:p>
          <a:pPr lvl="0" algn="l" defTabSz="7556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 dirty="0" smtClean="0"/>
            <a:t>가속도 센</a:t>
          </a:r>
          <a:r>
            <a:rPr lang="ko-KR" altLang="en-US" sz="1700" kern="1200" dirty="0" smtClean="0"/>
            <a:t>서</a:t>
          </a:r>
          <a:endParaRPr lang="ko-KR" sz="1700" kern="1200" dirty="0"/>
        </a:p>
        <a:p>
          <a:pPr marL="114300" lvl="1" indent="-114300" algn="l" defTabSz="5778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움직임 파악</a:t>
          </a:r>
          <a:endParaRPr lang="ko-KR" sz="1300" kern="1200" dirty="0"/>
        </a:p>
        <a:p>
          <a:pPr marL="114300" lvl="1" indent="-114300" algn="l" defTabSz="5778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sz="1300" kern="1200" dirty="0"/>
        </a:p>
      </dsp:txBody>
      <dsp:txXfrm>
        <a:off x="4243" y="0"/>
        <a:ext cx="2800656" cy="1276882"/>
      </dsp:txXfrm>
    </dsp:sp>
    <dsp:sp modelId="{9F57506E-486E-4F17-A1A7-8DB1389556BB}">
      <dsp:nvSpPr>
        <dsp:cNvPr id="0" name=""/>
        <dsp:cNvSpPr/>
      </dsp:nvSpPr>
      <dsp:spPr>
        <a:xfrm>
          <a:off x="1244961" y="1436493"/>
          <a:ext cx="319220" cy="319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C4532-9625-4DA6-B527-BDD62C2C71D2}">
      <dsp:nvSpPr>
        <dsp:cNvPr id="0" name=""/>
        <dsp:cNvSpPr/>
      </dsp:nvSpPr>
      <dsp:spPr>
        <a:xfrm>
          <a:off x="2944932" y="1915324"/>
          <a:ext cx="2800656" cy="1276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lvl="0" algn="l" defTabSz="7556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Wifi</a:t>
          </a:r>
          <a:r>
            <a:rPr lang="en-US" sz="1700" kern="1200" dirty="0" smtClean="0"/>
            <a:t> Scan</a:t>
          </a:r>
          <a:endParaRPr lang="ko-KR" sz="1700" kern="1200" dirty="0"/>
        </a:p>
        <a:p>
          <a:pPr marL="114300" lvl="1" indent="-114300" algn="l" defTabSz="5778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실내 지정 위치 파악</a:t>
          </a:r>
          <a:endParaRPr lang="ko-KR" sz="1300" kern="1200" dirty="0"/>
        </a:p>
      </dsp:txBody>
      <dsp:txXfrm>
        <a:off x="2944932" y="1915324"/>
        <a:ext cx="2800656" cy="1276882"/>
      </dsp:txXfrm>
    </dsp:sp>
    <dsp:sp modelId="{9318AF68-4B4C-41A3-9FE1-7356608820F4}">
      <dsp:nvSpPr>
        <dsp:cNvPr id="0" name=""/>
        <dsp:cNvSpPr/>
      </dsp:nvSpPr>
      <dsp:spPr>
        <a:xfrm>
          <a:off x="4185649" y="1436493"/>
          <a:ext cx="319220" cy="319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06475-2768-48ED-90F7-C8CAF6FA8C1B}">
      <dsp:nvSpPr>
        <dsp:cNvPr id="0" name=""/>
        <dsp:cNvSpPr/>
      </dsp:nvSpPr>
      <dsp:spPr>
        <a:xfrm>
          <a:off x="5885621" y="0"/>
          <a:ext cx="2800656" cy="1276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1">
          <a:noAutofit/>
        </a:bodyPr>
        <a:lstStyle/>
        <a:p>
          <a:pPr lvl="0" algn="l" defTabSz="7556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GPS </a:t>
          </a:r>
          <a:r>
            <a:rPr lang="ko-KR" altLang="en-US" sz="1700" kern="1200" dirty="0" smtClean="0"/>
            <a:t>센서</a:t>
          </a:r>
          <a:endParaRPr lang="ko-KR" sz="1700" kern="1200" dirty="0"/>
        </a:p>
        <a:p>
          <a:pPr marL="114300" lvl="1" indent="-114300" algn="l" defTabSz="5778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실외 지정 위치 파악</a:t>
          </a:r>
          <a:endParaRPr lang="ko-KR" sz="1300" kern="1200" dirty="0"/>
        </a:p>
        <a:p>
          <a:pPr marL="114300" lvl="1" indent="-114300" algn="l" defTabSz="5778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실내외 여부 판단</a:t>
          </a:r>
          <a:endParaRPr lang="ko-KR" sz="1300" kern="1200" dirty="0"/>
        </a:p>
      </dsp:txBody>
      <dsp:txXfrm>
        <a:off x="5885621" y="0"/>
        <a:ext cx="2800656" cy="1276882"/>
      </dsp:txXfrm>
    </dsp:sp>
    <dsp:sp modelId="{54BD1428-F06A-4D01-84F4-B00347CD7CD6}">
      <dsp:nvSpPr>
        <dsp:cNvPr id="0" name=""/>
        <dsp:cNvSpPr/>
      </dsp:nvSpPr>
      <dsp:spPr>
        <a:xfrm>
          <a:off x="7126338" y="1436493"/>
          <a:ext cx="319220" cy="319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BDFC-E564-416F-B36B-A43CB0AB547A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6D5D-0A95-4BF7-A125-4770CFF87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BDFC-E564-416F-B36B-A43CB0AB547A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6D5D-0A95-4BF7-A125-4770CFF87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8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BDFC-E564-416F-B36B-A43CB0AB547A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6D5D-0A95-4BF7-A125-4770CFF87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6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BDFC-E564-416F-B36B-A43CB0AB547A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6D5D-0A95-4BF7-A125-4770CFF87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03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BDFC-E564-416F-B36B-A43CB0AB547A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6D5D-0A95-4BF7-A125-4770CFF87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32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BDFC-E564-416F-B36B-A43CB0AB547A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6D5D-0A95-4BF7-A125-4770CFF87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0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BDFC-E564-416F-B36B-A43CB0AB547A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6D5D-0A95-4BF7-A125-4770CFF87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49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BDFC-E564-416F-B36B-A43CB0AB547A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6D5D-0A95-4BF7-A125-4770CFF87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48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BDFC-E564-416F-B36B-A43CB0AB547A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6D5D-0A95-4BF7-A125-4770CFF87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7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BDFC-E564-416F-B36B-A43CB0AB547A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6D5D-0A95-4BF7-A125-4770CFF87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23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BDFC-E564-416F-B36B-A43CB0AB547A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6D5D-0A95-4BF7-A125-4770CFF87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07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ABDFC-E564-416F-B36B-A43CB0AB547A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26D5D-0A95-4BF7-A125-4770CFF87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16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모바일 시스템 프로그래밍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3200" dirty="0" smtClean="0"/>
              <a:t>- Make User Activity Tracker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altLang="ko-KR" dirty="0" smtClean="0"/>
          </a:p>
          <a:p>
            <a:pPr algn="r"/>
            <a:r>
              <a:rPr lang="en-US" altLang="ko-KR" dirty="0" smtClean="0"/>
              <a:t>7 </a:t>
            </a:r>
            <a:r>
              <a:rPr lang="ko-KR" altLang="en-US" dirty="0" smtClean="0"/>
              <a:t>조 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2014136048 </a:t>
            </a:r>
            <a:r>
              <a:rPr lang="ko-KR" altLang="en-US" dirty="0" err="1" smtClean="0"/>
              <a:t>박서영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0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MainActivity</a:t>
            </a:r>
            <a:endParaRPr lang="ko-KR" altLang="en-US" sz="3600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420113" y="5651181"/>
            <a:ext cx="2517647" cy="621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err="1" smtClean="0"/>
              <a:t>퍼미션</a:t>
            </a:r>
            <a:r>
              <a:rPr lang="ko-KR" altLang="en-US" sz="2000" dirty="0" smtClean="0"/>
              <a:t> 관련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8101214" y="5669469"/>
            <a:ext cx="2295514" cy="411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나머지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1818704"/>
            <a:ext cx="5622182" cy="357625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679316" y="2068544"/>
            <a:ext cx="4581525" cy="3076575"/>
            <a:chOff x="6679316" y="2068544"/>
            <a:chExt cx="4581525" cy="307657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9316" y="2068544"/>
              <a:ext cx="4581525" cy="3076575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6679316" y="3307510"/>
              <a:ext cx="4271125" cy="16043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내용 개체 틀 2"/>
            <p:cNvSpPr txBox="1">
              <a:spLocks/>
            </p:cNvSpPr>
            <p:nvPr/>
          </p:nvSpPr>
          <p:spPr>
            <a:xfrm>
              <a:off x="8101214" y="2926801"/>
              <a:ext cx="2834826" cy="2948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400" dirty="0" smtClean="0"/>
                <a:t>저장된 </a:t>
              </a:r>
              <a:r>
                <a:rPr lang="en-US" altLang="ko-KR" sz="1400" dirty="0" smtClean="0"/>
                <a:t>log</a:t>
              </a:r>
              <a:r>
                <a:rPr lang="ko-KR" altLang="en-US" sz="1400" dirty="0" smtClean="0"/>
                <a:t>기록을 출력하는 부분  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034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MainService</a:t>
            </a:r>
            <a:endParaRPr lang="ko-KR" altLang="en-US" sz="3600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38200" y="1892997"/>
            <a:ext cx="10515600" cy="39042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000" dirty="0" smtClean="0"/>
              <a:t>가속도 센서 사용 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걸음 수 </a:t>
            </a:r>
            <a:r>
              <a:rPr lang="en-US" altLang="ko-KR" sz="2000" dirty="0" smtClean="0"/>
              <a:t>) </a:t>
            </a:r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GPS </a:t>
            </a:r>
            <a:r>
              <a:rPr lang="ko-KR" altLang="en-US" sz="2000" dirty="0" smtClean="0"/>
              <a:t>센서 사용 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실외 지정 장소 파악 </a:t>
            </a:r>
            <a:r>
              <a:rPr lang="en-US" altLang="ko-KR" sz="2000" dirty="0" smtClean="0"/>
              <a:t>)</a:t>
            </a:r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AP </a:t>
            </a:r>
            <a:r>
              <a:rPr lang="ko-KR" altLang="en-US" sz="2000" dirty="0" smtClean="0"/>
              <a:t> 사용 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실내 지정 장소 파악 </a:t>
            </a:r>
            <a:r>
              <a:rPr lang="en-US" altLang="ko-KR" sz="2000" dirty="0" smtClean="0"/>
              <a:t>)</a:t>
            </a:r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데이터 저장 움직임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체류 발생시 저장 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 GPS </a:t>
            </a:r>
            <a:r>
              <a:rPr lang="ko-KR" altLang="en-US" sz="2000" dirty="0" smtClean="0"/>
              <a:t>센서 사용 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지정되지않은 실외 실</a:t>
            </a:r>
            <a:r>
              <a:rPr lang="ko-KR" altLang="en-US" sz="2000" dirty="0"/>
              <a:t>내</a:t>
            </a:r>
            <a:r>
              <a:rPr lang="ko-KR" altLang="en-US" sz="2000" dirty="0" smtClean="0"/>
              <a:t>  구분 </a:t>
            </a:r>
            <a:r>
              <a:rPr lang="en-US" altLang="ko-KR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457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MainService</a:t>
            </a:r>
            <a:r>
              <a:rPr lang="en-US" altLang="ko-KR" sz="3600" dirty="0" smtClean="0"/>
              <a:t> – </a:t>
            </a:r>
            <a:r>
              <a:rPr lang="ko-KR" altLang="en-US" sz="3600" dirty="0" smtClean="0"/>
              <a:t>효율성 및 정확성</a:t>
            </a:r>
            <a:endParaRPr lang="ko-KR" altLang="en-US" sz="36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864741"/>
              </p:ext>
            </p:extLst>
          </p:nvPr>
        </p:nvGraphicFramePr>
        <p:xfrm>
          <a:off x="1377626" y="2467929"/>
          <a:ext cx="9656134" cy="3192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1139882" y="1690688"/>
            <a:ext cx="3460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Hierarchical Sensing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838200" y="5660136"/>
            <a:ext cx="10357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움직임 정지 약 </a:t>
            </a:r>
            <a:r>
              <a:rPr lang="en-US" altLang="ko-KR" dirty="0" smtClean="0"/>
              <a:t>4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40</a:t>
            </a:r>
            <a:r>
              <a:rPr lang="ko-KR" altLang="en-US" dirty="0" smtClean="0"/>
              <a:t>초 후 위치데이터를 분석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위치데이터가 파악되지 않는다면 중복 실행을 통해 정확한 위치 값을 갖을 수 있도록 수행하였다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24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MainService</a:t>
            </a:r>
            <a:r>
              <a:rPr lang="en-US" altLang="ko-KR" sz="3600" dirty="0" smtClean="0"/>
              <a:t> – </a:t>
            </a:r>
            <a:r>
              <a:rPr lang="ko-KR" altLang="en-US" sz="3600" dirty="0" smtClean="0"/>
              <a:t>효율성 및 정확성 </a:t>
            </a:r>
            <a:endParaRPr lang="ko-KR" altLang="en-US" sz="3600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1761744" y="2680006"/>
            <a:ext cx="8479536" cy="25869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 smtClean="0"/>
              <a:t>5</a:t>
            </a:r>
            <a:r>
              <a:rPr lang="ko-KR" altLang="en-US" sz="2000" dirty="0" smtClean="0"/>
              <a:t>초 마다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초씩 알람매니저를 통해 </a:t>
            </a:r>
            <a:r>
              <a:rPr lang="en-US" altLang="ko-KR" sz="2000" dirty="0" err="1" smtClean="0"/>
              <a:t>wakeLock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실행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가속도 센서 측정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처음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초 후 </a:t>
            </a:r>
            <a:r>
              <a:rPr lang="ko-KR" altLang="en-US" sz="2000" dirty="0" err="1" smtClean="0"/>
              <a:t>알람</a:t>
            </a:r>
            <a:r>
              <a:rPr lang="ko-KR" altLang="en-US" sz="2000" dirty="0" smtClean="0"/>
              <a:t> 생성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움직임이 있다면 </a:t>
            </a:r>
            <a:r>
              <a:rPr lang="en-US" altLang="ko-KR" sz="2000" dirty="0" smtClean="0"/>
              <a:t>05</a:t>
            </a:r>
            <a:r>
              <a:rPr lang="ko-KR" altLang="en-US" sz="2000" dirty="0" smtClean="0"/>
              <a:t>초 후 </a:t>
            </a:r>
            <a:r>
              <a:rPr lang="ko-KR" altLang="en-US" sz="2000" dirty="0" err="1" smtClean="0"/>
              <a:t>알람</a:t>
            </a:r>
            <a:r>
              <a:rPr lang="ko-KR" altLang="en-US" sz="2000" dirty="0" smtClean="0"/>
              <a:t> 생성 요청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움직임이 없다면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초 후 </a:t>
            </a:r>
            <a:r>
              <a:rPr lang="ko-KR" altLang="en-US" sz="2000" dirty="0" err="1" smtClean="0"/>
              <a:t>알람</a:t>
            </a:r>
            <a:r>
              <a:rPr lang="ko-KR" altLang="en-US" sz="2000" dirty="0" smtClean="0"/>
              <a:t> 생성 요청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최대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초마다 한번씩은 걸음 수를 파악해서 움직임을 확인한다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002792" y="1816692"/>
            <a:ext cx="38080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Adaptive Duty Cycling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4541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움직임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이동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 처리 순서 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10" name="직사각형 9"/>
          <p:cNvSpPr/>
          <p:nvPr/>
        </p:nvSpPr>
        <p:spPr>
          <a:xfrm>
            <a:off x="954024" y="2404194"/>
            <a:ext cx="102839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/>
              <a:t>움직임 확인 및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분 이상 움직임 감지</a:t>
            </a:r>
            <a:endParaRPr lang="en-US" altLang="ko-KR" sz="2000" dirty="0" smtClean="0"/>
          </a:p>
          <a:p>
            <a:r>
              <a:rPr lang="ko-KR" altLang="en-US" sz="2000" dirty="0" smtClean="0"/>
              <a:t> </a:t>
            </a:r>
          </a:p>
          <a:p>
            <a:pPr marL="457200" indent="-457200">
              <a:buAutoNum type="arabicPeriod" startAt="2"/>
            </a:pPr>
            <a:r>
              <a:rPr lang="ko-KR" altLang="en-US" sz="2000" dirty="0" smtClean="0"/>
              <a:t>감지 시간 측정 </a:t>
            </a:r>
            <a:endParaRPr lang="en-US" altLang="ko-KR" sz="2000" dirty="0" smtClean="0"/>
          </a:p>
          <a:p>
            <a:pPr marL="457200" indent="-457200">
              <a:buAutoNum type="arabicPeriod" startAt="2"/>
            </a:pPr>
            <a:endParaRPr lang="ko-KR" altLang="en-US" sz="2000" dirty="0" smtClean="0"/>
          </a:p>
          <a:p>
            <a:pPr marL="457200" indent="-457200">
              <a:buAutoNum type="arabicPeriod" startAt="3"/>
            </a:pPr>
            <a:r>
              <a:rPr lang="ko-KR" altLang="en-US" sz="2000" dirty="0" smtClean="0"/>
              <a:t>움직임 정지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정지 시간과 감지 시간 </a:t>
            </a:r>
            <a:r>
              <a:rPr lang="en-US" altLang="ko-KR" sz="2000" dirty="0" smtClean="0"/>
              <a:t>+1</a:t>
            </a:r>
            <a:r>
              <a:rPr lang="ko-KR" altLang="en-US" sz="2000" dirty="0" smtClean="0"/>
              <a:t>분 계산</a:t>
            </a:r>
            <a:endParaRPr lang="en-US" altLang="ko-KR" sz="2000" dirty="0" smtClean="0"/>
          </a:p>
          <a:p>
            <a:pPr marL="457200" indent="-457200">
              <a:buAutoNum type="arabicPeriod" startAt="3"/>
            </a:pPr>
            <a:endParaRPr lang="en-US" altLang="ko-KR" sz="2000" dirty="0" smtClean="0"/>
          </a:p>
          <a:p>
            <a:pPr marL="457200" indent="-457200">
              <a:buAutoNum type="arabicPeriod" startAt="3"/>
            </a:pPr>
            <a:r>
              <a:rPr lang="en-US" altLang="ko-KR" sz="2000" dirty="0" smtClean="0"/>
              <a:t>Log </a:t>
            </a:r>
            <a:r>
              <a:rPr lang="ko-KR" altLang="en-US" sz="2000" dirty="0" smtClean="0"/>
              <a:t>데이터 입력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41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움직임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58425" y="5214938"/>
            <a:ext cx="3758204" cy="73780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sz="2000" dirty="0" smtClean="0"/>
              <a:t>가속도 센서를 이용해 </a:t>
            </a:r>
            <a:endParaRPr lang="en-US" altLang="ko-KR" sz="2000" dirty="0" smtClean="0"/>
          </a:p>
          <a:p>
            <a:pPr marL="0" indent="0" algn="ctr">
              <a:buNone/>
            </a:pPr>
            <a:r>
              <a:rPr lang="ko-KR" altLang="en-US" sz="2000" dirty="0" smtClean="0"/>
              <a:t>움직임과 비 움직임을 구별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933" y="2341932"/>
            <a:ext cx="4551189" cy="2199608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20041" y="1495878"/>
            <a:ext cx="6166938" cy="3185850"/>
            <a:chOff x="628893" y="1567200"/>
            <a:chExt cx="6238791" cy="318585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/>
            <a:srcRect l="5453"/>
            <a:stretch/>
          </p:blipFill>
          <p:spPr>
            <a:xfrm>
              <a:off x="628893" y="1873067"/>
              <a:ext cx="6238791" cy="2879983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719328" y="2316510"/>
              <a:ext cx="5297424" cy="10998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내용 개체 틀 2"/>
            <p:cNvSpPr txBox="1">
              <a:spLocks/>
            </p:cNvSpPr>
            <p:nvPr/>
          </p:nvSpPr>
          <p:spPr>
            <a:xfrm>
              <a:off x="2557001" y="1567200"/>
              <a:ext cx="4232750" cy="7864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400" dirty="0" smtClean="0"/>
                <a:t>움직임으로 기록 되었을 때 </a:t>
              </a:r>
              <a:endParaRPr lang="en-US" altLang="ko-KR" sz="14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400" dirty="0" smtClean="0"/>
                <a:t>일정 시간 동안 움직임 유지하면 움직임 측정 수행   </a:t>
              </a:r>
              <a:endParaRPr lang="ko-KR" altLang="en-US" sz="1400" dirty="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933" y="1842420"/>
            <a:ext cx="4377258" cy="161306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1809824" y="5363767"/>
            <a:ext cx="3731440" cy="58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움직임이 확인 되었을 때 처리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671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2699" b="2220"/>
          <a:stretch/>
        </p:blipFill>
        <p:spPr>
          <a:xfrm>
            <a:off x="617330" y="2046338"/>
            <a:ext cx="5673742" cy="28859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움직임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이동</a:t>
            </a:r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655196" y="2260699"/>
            <a:ext cx="5268580" cy="2671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움직임이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분 이상 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start </a:t>
            </a:r>
            <a:r>
              <a:rPr lang="ko-KR" altLang="en-US" sz="1800" dirty="0" smtClean="0"/>
              <a:t>시간 측정</a:t>
            </a: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움직임이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분 이상 지난 </a:t>
            </a:r>
            <a:r>
              <a:rPr lang="ko-KR" altLang="en-US" sz="2000" dirty="0" smtClean="0"/>
              <a:t>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움직임이 정지 </a:t>
            </a:r>
            <a:r>
              <a:rPr lang="en-US" altLang="ko-KR" sz="2000" dirty="0" smtClean="0"/>
              <a:t> 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End </a:t>
            </a:r>
            <a:r>
              <a:rPr lang="ko-KR" altLang="en-US" sz="1800" dirty="0" smtClean="0"/>
              <a:t>시간 측정 및 시간 계산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log</a:t>
            </a:r>
            <a:r>
              <a:rPr lang="ko-KR" altLang="en-US" sz="1800" dirty="0" smtClean="0"/>
              <a:t>데이터에 기록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1940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움직임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58426" y="5164597"/>
            <a:ext cx="3758204" cy="7743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 smtClean="0"/>
              <a:t>가속도 센서를 이용해 </a:t>
            </a:r>
            <a:endParaRPr lang="en-US" altLang="ko-KR" sz="2000" dirty="0" smtClean="0"/>
          </a:p>
          <a:p>
            <a:pPr marL="0" indent="0" algn="ctr">
              <a:buNone/>
            </a:pPr>
            <a:r>
              <a:rPr lang="ko-KR" altLang="en-US" sz="2000" dirty="0" smtClean="0"/>
              <a:t>움직임과 비 움직임을 구별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934" y="2103597"/>
            <a:ext cx="4551189" cy="2199608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352514" y="1674744"/>
            <a:ext cx="6063536" cy="3057314"/>
            <a:chOff x="627303" y="1690167"/>
            <a:chExt cx="6184921" cy="305731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/>
            <a:srcRect l="5988"/>
            <a:stretch/>
          </p:blipFill>
          <p:spPr>
            <a:xfrm>
              <a:off x="627303" y="1876119"/>
              <a:ext cx="6184921" cy="2871362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798576" y="3300257"/>
              <a:ext cx="6013648" cy="10029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내용 개체 틀 2"/>
            <p:cNvSpPr txBox="1">
              <a:spLocks/>
            </p:cNvSpPr>
            <p:nvPr/>
          </p:nvSpPr>
          <p:spPr>
            <a:xfrm>
              <a:off x="2697480" y="1690167"/>
              <a:ext cx="4114744" cy="7864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400" dirty="0" smtClean="0"/>
                <a:t>정지로 기록 되었을 때 </a:t>
              </a:r>
              <a:endParaRPr lang="en-US" altLang="ko-KR" sz="14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400" dirty="0" smtClean="0"/>
                <a:t>일정 시간 동안 체류 유지하면 위치 측정 수행  </a:t>
              </a:r>
              <a:endParaRPr lang="ko-KR" altLang="en-US" sz="1400" dirty="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934" y="1715334"/>
            <a:ext cx="4377258" cy="161306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1789970" y="5325880"/>
            <a:ext cx="3356536" cy="451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정지가 확인 되었을 때 처리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894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움직임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정지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 처리 순서 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10" name="직사각형 9"/>
          <p:cNvSpPr/>
          <p:nvPr/>
        </p:nvSpPr>
        <p:spPr>
          <a:xfrm>
            <a:off x="838200" y="1864698"/>
            <a:ext cx="1028395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ko-KR" altLang="en-US" sz="2000" dirty="0" smtClean="0"/>
              <a:t>정지 확인 및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분 이상 정지 감지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감지 시간 측정 </a:t>
            </a:r>
            <a:endParaRPr lang="en-US" altLang="ko-KR" sz="2000" dirty="0" smtClean="0"/>
          </a:p>
          <a:p>
            <a:pPr marL="457200" indent="-457200">
              <a:buFontTx/>
              <a:buAutoNum type="arabicPeriod"/>
            </a:pPr>
            <a:endParaRPr lang="en-US" altLang="ko-KR" sz="2000" dirty="0"/>
          </a:p>
          <a:p>
            <a:pPr marL="457200" indent="-457200">
              <a:buFontTx/>
              <a:buAutoNum type="arabicPeriod"/>
            </a:pPr>
            <a:r>
              <a:rPr lang="ko-KR" altLang="en-US" sz="2000" dirty="0" smtClean="0"/>
              <a:t>저장 실내 </a:t>
            </a:r>
            <a:r>
              <a:rPr lang="en-US" altLang="ko-KR" sz="2000" dirty="0" smtClean="0"/>
              <a:t>AP</a:t>
            </a:r>
            <a:r>
              <a:rPr lang="ko-KR" altLang="en-US" sz="2000" dirty="0" smtClean="0"/>
              <a:t>데이터 분석 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 지정된 실내 확인</a:t>
            </a:r>
            <a:endParaRPr lang="en-US" altLang="ko-KR" sz="2000" dirty="0" smtClean="0"/>
          </a:p>
          <a:p>
            <a:pPr marL="457200" indent="-457200">
              <a:buFontTx/>
              <a:buAutoNum type="arabicPeriod"/>
            </a:pPr>
            <a:endParaRPr lang="en-US" altLang="ko-KR" sz="2000" dirty="0" smtClean="0"/>
          </a:p>
          <a:p>
            <a:pPr marL="457200" indent="-457200">
              <a:buFontTx/>
              <a:buAutoNum type="arabicPeriod"/>
            </a:pPr>
            <a:r>
              <a:rPr lang="ko-KR" altLang="en-US" sz="2000" dirty="0" smtClean="0"/>
              <a:t>저장 실외 </a:t>
            </a:r>
            <a:r>
              <a:rPr lang="en-US" altLang="ko-KR" sz="2000" dirty="0" smtClean="0"/>
              <a:t>GPS</a:t>
            </a:r>
            <a:r>
              <a:rPr lang="ko-KR" altLang="en-US" sz="2000" dirty="0" smtClean="0"/>
              <a:t> 측정</a:t>
            </a:r>
            <a:endParaRPr lang="en-US" altLang="ko-KR" sz="2000" dirty="0" smtClean="0"/>
          </a:p>
          <a:p>
            <a:pPr marL="457200" indent="-457200">
              <a:buFontTx/>
              <a:buAutoNum type="arabicPeriod"/>
            </a:pPr>
            <a:endParaRPr lang="en-US" altLang="ko-KR" sz="2000" dirty="0" smtClean="0"/>
          </a:p>
          <a:p>
            <a:pPr marL="457200" indent="-457200">
              <a:buFontTx/>
              <a:buAutoNum type="arabicPeriod"/>
            </a:pPr>
            <a:r>
              <a:rPr lang="ko-KR" altLang="en-US" sz="2000" dirty="0" smtClean="0"/>
              <a:t>지정된 시간 안에 </a:t>
            </a:r>
            <a:r>
              <a:rPr lang="en-US" altLang="ko-KR" sz="2000" dirty="0" smtClean="0"/>
              <a:t>GPS</a:t>
            </a:r>
            <a:r>
              <a:rPr lang="ko-KR" altLang="en-US" sz="2000" dirty="0" smtClean="0"/>
              <a:t> 값이 받아지지 않는다면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지정되지 않은 실내 확인</a:t>
            </a:r>
            <a:endParaRPr lang="en-US" altLang="ko-KR" sz="2000" dirty="0" smtClean="0"/>
          </a:p>
          <a:p>
            <a:pPr marL="457200" indent="-457200">
              <a:buFontTx/>
              <a:buAutoNum type="arabicPeriod"/>
            </a:pPr>
            <a:endParaRPr lang="en-US" altLang="ko-KR" sz="2000" dirty="0"/>
          </a:p>
          <a:p>
            <a:pPr marL="457200" indent="-457200">
              <a:buFontTx/>
              <a:buAutoNum type="arabicPeriod"/>
            </a:pPr>
            <a:r>
              <a:rPr lang="en-US" altLang="ko-KR" sz="2000" dirty="0" smtClean="0"/>
              <a:t>GPS</a:t>
            </a:r>
            <a:r>
              <a:rPr lang="ko-KR" altLang="en-US" sz="2000" dirty="0" smtClean="0"/>
              <a:t>값 분석 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지정된 실외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지정되지 않은 실외 확인</a:t>
            </a:r>
            <a:endParaRPr lang="en-US" altLang="ko-KR" sz="2000" dirty="0" smtClean="0"/>
          </a:p>
          <a:p>
            <a:pPr marL="457200" indent="-457200">
              <a:buFontTx/>
              <a:buAutoNum type="arabicPeriod"/>
            </a:pPr>
            <a:endParaRPr lang="en-US" altLang="ko-KR" sz="2000" dirty="0" smtClean="0"/>
          </a:p>
          <a:p>
            <a:pPr marL="457200" indent="-457200">
              <a:buFontTx/>
              <a:buAutoNum type="arabicPeriod"/>
            </a:pPr>
            <a:r>
              <a:rPr lang="ko-KR" altLang="en-US" sz="2000" dirty="0" smtClean="0"/>
              <a:t>움직임 시작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정지 끝난</a:t>
            </a:r>
            <a:r>
              <a:rPr lang="ko-KR" altLang="en-US" sz="2000" dirty="0" smtClean="0"/>
              <a:t> 시간과 감지 시간 </a:t>
            </a:r>
            <a:r>
              <a:rPr lang="en-US" altLang="ko-KR" sz="2000" dirty="0" smtClean="0"/>
              <a:t>+ 5</a:t>
            </a:r>
            <a:r>
              <a:rPr lang="ko-KR" altLang="en-US" sz="2000" dirty="0" smtClean="0"/>
              <a:t>분 계산</a:t>
            </a:r>
            <a:endParaRPr lang="en-US" altLang="ko-KR" sz="2000" dirty="0" smtClean="0"/>
          </a:p>
          <a:p>
            <a:pPr marL="457200" indent="-457200">
              <a:buFontTx/>
              <a:buAutoNum type="arabicPeriod"/>
            </a:pPr>
            <a:endParaRPr lang="en-US" altLang="ko-KR" sz="2000" dirty="0" smtClean="0"/>
          </a:p>
          <a:p>
            <a:pPr marL="457200" indent="-457200">
              <a:buFontTx/>
              <a:buAutoNum type="arabicPeriod"/>
            </a:pPr>
            <a:r>
              <a:rPr lang="en-US" altLang="ko-KR" sz="2000" dirty="0" smtClean="0"/>
              <a:t>Log </a:t>
            </a:r>
            <a:r>
              <a:rPr lang="ko-KR" altLang="en-US" sz="2000" dirty="0" smtClean="0"/>
              <a:t>데이터 입력</a:t>
            </a:r>
            <a:endParaRPr lang="en-US" altLang="ko-KR" sz="20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7435265" y="1190727"/>
            <a:ext cx="3594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모든 구문에서 확인 시 측정 종료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432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움직임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정지 </a:t>
            </a:r>
            <a:r>
              <a:rPr lang="en-US" altLang="ko-KR" sz="2800" dirty="0" smtClean="0"/>
              <a:t>( AP </a:t>
            </a:r>
            <a:r>
              <a:rPr lang="ko-KR" altLang="en-US" sz="2800" dirty="0" smtClean="0"/>
              <a:t>데이터 확인 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</a:t>
            </a:r>
            <a:endParaRPr lang="ko-KR" altLang="en-US" sz="28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837512" y="5719801"/>
            <a:ext cx="10516288" cy="503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일정시간이 지나고 위치 파악하기 시작할 때</a:t>
            </a:r>
            <a:r>
              <a:rPr lang="en-US" altLang="ko-KR" sz="2000" dirty="0" smtClean="0"/>
              <a:t>,  </a:t>
            </a:r>
            <a:r>
              <a:rPr lang="en-US" altLang="ko-KR" sz="2000" dirty="0" err="1" smtClean="0"/>
              <a:t>Wifi</a:t>
            </a:r>
            <a:r>
              <a:rPr lang="en-US" altLang="ko-KR" sz="2000" dirty="0" smtClean="0"/>
              <a:t> Scan</a:t>
            </a:r>
            <a:r>
              <a:rPr lang="ko-KR" altLang="en-US" sz="2000" dirty="0" smtClean="0"/>
              <a:t>으로 주변 </a:t>
            </a:r>
            <a:r>
              <a:rPr lang="en-US" altLang="ko-KR" sz="2000" dirty="0" smtClean="0"/>
              <a:t>AP</a:t>
            </a:r>
            <a:r>
              <a:rPr lang="ko-KR" altLang="en-US" sz="2000" dirty="0" smtClean="0"/>
              <a:t>데이터를 받아온다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402876" y="2064244"/>
            <a:ext cx="11385559" cy="3045741"/>
            <a:chOff x="554826" y="2045956"/>
            <a:chExt cx="11385559" cy="304574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5089" y="2600957"/>
              <a:ext cx="6105296" cy="1359619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8208083" y="3426374"/>
              <a:ext cx="533581" cy="15084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r="3635"/>
            <a:stretch/>
          </p:blipFill>
          <p:spPr>
            <a:xfrm>
              <a:off x="554826" y="2045956"/>
              <a:ext cx="4943675" cy="1434787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625114" y="2892220"/>
              <a:ext cx="2124456" cy="4941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826" y="3577222"/>
              <a:ext cx="5076825" cy="1514475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 flipV="1">
              <a:off x="6356653" y="3400744"/>
              <a:ext cx="5192219" cy="1764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flipV="1">
              <a:off x="6356653" y="3060602"/>
              <a:ext cx="940259" cy="2201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내용 개체 틀 2"/>
            <p:cNvSpPr txBox="1">
              <a:spLocks/>
            </p:cNvSpPr>
            <p:nvPr/>
          </p:nvSpPr>
          <p:spPr>
            <a:xfrm>
              <a:off x="4172223" y="3024569"/>
              <a:ext cx="2016136" cy="2922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400" dirty="0" smtClean="0"/>
                <a:t>AP </a:t>
              </a:r>
              <a:r>
                <a:rPr lang="ko-KR" altLang="en-US" sz="1400" dirty="0" smtClean="0"/>
                <a:t>데이터 비교 </a:t>
              </a:r>
              <a:r>
                <a:rPr lang="ko-KR" altLang="en-US" sz="1400" dirty="0" err="1" smtClean="0"/>
                <a:t>메소드</a:t>
              </a:r>
              <a:endParaRPr lang="ko-KR" altLang="en-US" sz="1400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3264408" y="3060602"/>
              <a:ext cx="0" cy="5166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V="1">
              <a:off x="5378667" y="4187038"/>
              <a:ext cx="505968" cy="294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내용 개체 틀 2"/>
            <p:cNvSpPr txBox="1">
              <a:spLocks/>
            </p:cNvSpPr>
            <p:nvPr/>
          </p:nvSpPr>
          <p:spPr>
            <a:xfrm>
              <a:off x="8474873" y="3769692"/>
              <a:ext cx="3155169" cy="29926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400" dirty="0" smtClean="0"/>
                <a:t>실내 지정된 위치가 아니라면 </a:t>
              </a:r>
              <a:r>
                <a:rPr lang="en-US" altLang="ko-KR" sz="1400" dirty="0" smtClean="0"/>
                <a:t>GPS </a:t>
              </a:r>
              <a:r>
                <a:rPr lang="ko-KR" altLang="en-US" sz="1400" dirty="0" smtClean="0"/>
                <a:t>시작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492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Application</a:t>
            </a:r>
            <a:r>
              <a:rPr lang="ko-KR" altLang="en-US" dirty="0" smtClean="0"/>
              <a:t> 구조 설명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구현 방법</a:t>
            </a:r>
            <a:r>
              <a:rPr lang="en-US" altLang="ko-KR" dirty="0" smtClean="0"/>
              <a:t>,</a:t>
            </a:r>
            <a:r>
              <a:rPr lang="ko-KR" altLang="en-US" dirty="0" smtClean="0"/>
              <a:t> 코드 설명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테스트 결과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312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움직임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정지 </a:t>
            </a:r>
            <a:r>
              <a:rPr lang="en-US" altLang="ko-KR" sz="2800" dirty="0" smtClean="0"/>
              <a:t>( AP </a:t>
            </a:r>
            <a:r>
              <a:rPr lang="ko-KR" altLang="en-US" sz="2800" dirty="0" smtClean="0"/>
              <a:t>데이터 확인 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</a:t>
            </a:r>
            <a:endParaRPr lang="ko-KR" altLang="en-US" sz="28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417320" y="5997826"/>
            <a:ext cx="9357360" cy="503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저장된 </a:t>
            </a:r>
            <a:r>
              <a:rPr lang="en-US" altLang="ko-KR" sz="2000" dirty="0" smtClean="0"/>
              <a:t>AP</a:t>
            </a:r>
            <a:r>
              <a:rPr lang="ko-KR" altLang="en-US" sz="2000" dirty="0" smtClean="0"/>
              <a:t>데이터와 측정된 </a:t>
            </a:r>
            <a:r>
              <a:rPr lang="en-US" altLang="ko-KR" sz="2000" dirty="0" smtClean="0"/>
              <a:t>AP </a:t>
            </a:r>
            <a:r>
              <a:rPr lang="ko-KR" altLang="en-US" sz="2000" dirty="0" smtClean="0"/>
              <a:t>데이터를 비교해 저장된 실내 위치인지 확인한다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8695" y="1572481"/>
            <a:ext cx="10524417" cy="4188239"/>
            <a:chOff x="695271" y="1563337"/>
            <a:chExt cx="10255801" cy="401450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t="1439"/>
            <a:stretch/>
          </p:blipFill>
          <p:spPr>
            <a:xfrm>
              <a:off x="695271" y="1572768"/>
              <a:ext cx="4907358" cy="4005072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 flipV="1">
              <a:off x="764775" y="4152348"/>
              <a:ext cx="4837854" cy="11328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t="982"/>
            <a:stretch/>
          </p:blipFill>
          <p:spPr>
            <a:xfrm>
              <a:off x="6566964" y="1728216"/>
              <a:ext cx="4384108" cy="3784665"/>
            </a:xfrm>
            <a:prstGeom prst="rect">
              <a:avLst/>
            </a:prstGeom>
          </p:spPr>
        </p:pic>
        <p:sp>
          <p:nvSpPr>
            <p:cNvPr id="10" name="내용 개체 틀 2"/>
            <p:cNvSpPr txBox="1">
              <a:spLocks/>
            </p:cNvSpPr>
            <p:nvPr/>
          </p:nvSpPr>
          <p:spPr>
            <a:xfrm>
              <a:off x="8759018" y="1563337"/>
              <a:ext cx="2003470" cy="2922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400" dirty="0" smtClean="0"/>
                <a:t>AP </a:t>
              </a:r>
              <a:r>
                <a:rPr lang="ko-KR" altLang="en-US" sz="1400" dirty="0" smtClean="0"/>
                <a:t>데이터 비교</a:t>
              </a:r>
              <a:endParaRPr lang="ko-KR" altLang="en-US" sz="1400" dirty="0"/>
            </a:p>
          </p:txBody>
        </p:sp>
        <p:sp>
          <p:nvSpPr>
            <p:cNvPr id="12" name="내용 개체 틀 2"/>
            <p:cNvSpPr txBox="1">
              <a:spLocks/>
            </p:cNvSpPr>
            <p:nvPr/>
          </p:nvSpPr>
          <p:spPr>
            <a:xfrm>
              <a:off x="3442880" y="3860118"/>
              <a:ext cx="2879666" cy="2922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400" dirty="0" smtClean="0"/>
                <a:t>AP </a:t>
              </a:r>
              <a:r>
                <a:rPr lang="ko-KR" altLang="en-US" sz="1400" dirty="0" smtClean="0"/>
                <a:t>데이터를 저장해 놓은 클래스</a:t>
              </a:r>
              <a:endParaRPr lang="ko-KR" altLang="en-US" sz="1400" dirty="0"/>
            </a:p>
          </p:txBody>
        </p:sp>
        <p:sp>
          <p:nvSpPr>
            <p:cNvPr id="13" name="직사각형 12"/>
            <p:cNvSpPr/>
            <p:nvPr/>
          </p:nvSpPr>
          <p:spPr>
            <a:xfrm flipV="1">
              <a:off x="7000578" y="2770187"/>
              <a:ext cx="2646342" cy="2374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내용 개체 틀 2"/>
            <p:cNvSpPr txBox="1">
              <a:spLocks/>
            </p:cNvSpPr>
            <p:nvPr/>
          </p:nvSpPr>
          <p:spPr>
            <a:xfrm>
              <a:off x="4089186" y="2337240"/>
              <a:ext cx="2869458" cy="58409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400" dirty="0"/>
                <a:t>p</a:t>
              </a:r>
              <a:r>
                <a:rPr lang="en-US" altLang="ko-KR" sz="1400" dirty="0" smtClean="0"/>
                <a:t>lace</a:t>
              </a:r>
              <a:r>
                <a:rPr lang="en-US" altLang="ko-KR" sz="1400" dirty="0"/>
                <a:t>,</a:t>
              </a:r>
              <a:r>
                <a:rPr lang="en-US" altLang="ko-KR" sz="1400" dirty="0" smtClean="0"/>
                <a:t> </a:t>
              </a:r>
              <a:r>
                <a:rPr lang="en-US" altLang="ko-KR" sz="1400" dirty="0" err="1" smtClean="0"/>
                <a:t>ap_location</a:t>
              </a:r>
              <a:r>
                <a:rPr lang="ko-KR" altLang="en-US" sz="1400" dirty="0" smtClean="0"/>
                <a:t>를 통해 위치</a:t>
              </a:r>
              <a:endParaRPr lang="en-US" altLang="ko-KR" sz="14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400" dirty="0" smtClean="0"/>
                <a:t> 측정 완료와 저장된 실내 위치 구분</a:t>
              </a:r>
              <a:endParaRPr lang="ko-KR" altLang="en-US" sz="1400" dirty="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486400" y="3025901"/>
              <a:ext cx="9966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411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움직임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정지 </a:t>
            </a:r>
            <a:r>
              <a:rPr lang="en-US" altLang="ko-KR" dirty="0" smtClean="0"/>
              <a:t>( GPS </a:t>
            </a:r>
            <a:r>
              <a:rPr lang="ko-KR" altLang="en-US" dirty="0" smtClean="0"/>
              <a:t>측정 및 확인  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99488" y="1769734"/>
            <a:ext cx="11058528" cy="4256026"/>
            <a:chOff x="435480" y="1778878"/>
            <a:chExt cx="11058528" cy="425602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l="1642" r="5566"/>
            <a:stretch/>
          </p:blipFill>
          <p:spPr>
            <a:xfrm>
              <a:off x="435480" y="1944031"/>
              <a:ext cx="5660519" cy="193713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3"/>
            <a:srcRect l="1218" r="3412" b="4196"/>
            <a:stretch/>
          </p:blipFill>
          <p:spPr>
            <a:xfrm>
              <a:off x="6636572" y="2011008"/>
              <a:ext cx="4857436" cy="1687475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4"/>
            <a:srcRect t="45294" b="4987"/>
            <a:stretch/>
          </p:blipFill>
          <p:spPr>
            <a:xfrm>
              <a:off x="5600610" y="4366586"/>
              <a:ext cx="2811008" cy="7439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6869711" y="2425425"/>
              <a:ext cx="1798801" cy="1989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4"/>
            <a:srcRect b="53629"/>
            <a:stretch/>
          </p:blipFill>
          <p:spPr>
            <a:xfrm>
              <a:off x="606400" y="4367671"/>
              <a:ext cx="2882332" cy="711465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9489459" y="4547602"/>
              <a:ext cx="1733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/>
                <a:t>근접 경보 수행</a:t>
              </a:r>
              <a:endParaRPr lang="ko-KR" altLang="en-US" dirty="0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2718278" y="3878603"/>
              <a:ext cx="0" cy="487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5175504" y="2212848"/>
              <a:ext cx="10938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2276856" y="3545658"/>
              <a:ext cx="1709928" cy="19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V="1">
              <a:off x="606400" y="2893812"/>
              <a:ext cx="3444392" cy="8460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7158943" y="2682690"/>
              <a:ext cx="538" cy="1480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8411618" y="4018803"/>
              <a:ext cx="868680" cy="12906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내용 개체 틀 2"/>
            <p:cNvSpPr txBox="1">
              <a:spLocks/>
            </p:cNvSpPr>
            <p:nvPr/>
          </p:nvSpPr>
          <p:spPr>
            <a:xfrm>
              <a:off x="597251" y="5361114"/>
              <a:ext cx="3389533" cy="6091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400" dirty="0" smtClean="0"/>
                <a:t>일정시간동안 </a:t>
              </a:r>
              <a:r>
                <a:rPr lang="en-US" altLang="ko-KR" sz="1400" dirty="0" smtClean="0"/>
                <a:t>GPS</a:t>
              </a:r>
              <a:r>
                <a:rPr lang="ko-KR" altLang="en-US" sz="1400" dirty="0" smtClean="0"/>
                <a:t>값이 잡히지 않는다면 </a:t>
              </a:r>
              <a:endParaRPr lang="en-US" altLang="ko-KR" sz="14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400" dirty="0" smtClean="0"/>
                <a:t>=&gt; </a:t>
              </a:r>
              <a:r>
                <a:rPr lang="ko-KR" altLang="en-US" sz="1400" dirty="0" smtClean="0"/>
                <a:t>지정되지 않은 실내 </a:t>
              </a:r>
              <a:endParaRPr lang="ko-KR" altLang="en-US" sz="1400" dirty="0"/>
            </a:p>
          </p:txBody>
        </p:sp>
        <p:sp>
          <p:nvSpPr>
            <p:cNvPr id="36" name="내용 개체 틀 2"/>
            <p:cNvSpPr txBox="1">
              <a:spLocks/>
            </p:cNvSpPr>
            <p:nvPr/>
          </p:nvSpPr>
          <p:spPr>
            <a:xfrm>
              <a:off x="5545800" y="5425712"/>
              <a:ext cx="2647821" cy="6091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400" dirty="0" smtClean="0"/>
                <a:t>근접 경보가 울리지 않는다면</a:t>
              </a:r>
              <a:endParaRPr lang="en-US" altLang="ko-KR" sz="14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=&gt; </a:t>
              </a:r>
              <a:r>
                <a:rPr lang="ko-KR" altLang="en-US" sz="1400" dirty="0" smtClean="0"/>
                <a:t>지정되지 않은 실외 </a:t>
              </a:r>
              <a:endParaRPr lang="ko-KR" altLang="en-US" sz="1400" dirty="0"/>
            </a:p>
          </p:txBody>
        </p:sp>
        <p:sp>
          <p:nvSpPr>
            <p:cNvPr id="37" name="내용 개체 틀 2"/>
            <p:cNvSpPr txBox="1">
              <a:spLocks/>
            </p:cNvSpPr>
            <p:nvPr/>
          </p:nvSpPr>
          <p:spPr>
            <a:xfrm>
              <a:off x="9489459" y="5425713"/>
              <a:ext cx="1730357" cy="6091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400" dirty="0" smtClean="0"/>
                <a:t>근접 경보가 울리면 </a:t>
              </a:r>
              <a:endParaRPr lang="en-US" altLang="ko-KR" sz="14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400" dirty="0" smtClean="0"/>
                <a:t>=&gt; </a:t>
              </a:r>
              <a:r>
                <a:rPr lang="ko-KR" altLang="en-US" sz="1400" dirty="0" smtClean="0"/>
                <a:t>지정된 실외 </a:t>
              </a:r>
              <a:endParaRPr lang="ko-KR" altLang="en-US" sz="1400" dirty="0"/>
            </a:p>
          </p:txBody>
        </p:sp>
        <p:sp>
          <p:nvSpPr>
            <p:cNvPr id="34" name="내용 개체 틀 2"/>
            <p:cNvSpPr txBox="1">
              <a:spLocks/>
            </p:cNvSpPr>
            <p:nvPr/>
          </p:nvSpPr>
          <p:spPr>
            <a:xfrm>
              <a:off x="4017026" y="1778878"/>
              <a:ext cx="3167168" cy="6091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400" dirty="0" smtClean="0"/>
                <a:t>일정시간동안 </a:t>
              </a:r>
              <a:r>
                <a:rPr lang="en-US" altLang="ko-KR" sz="1400" dirty="0" smtClean="0"/>
                <a:t>GPS</a:t>
              </a:r>
              <a:r>
                <a:rPr lang="ko-KR" altLang="en-US" sz="1400" dirty="0" smtClean="0"/>
                <a:t>값이 잡힌다면</a:t>
              </a:r>
              <a:endParaRPr lang="en-US" altLang="ko-KR" sz="14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=&gt; </a:t>
              </a:r>
              <a:r>
                <a:rPr lang="ko-KR" altLang="en-US" sz="1400" dirty="0" smtClean="0"/>
                <a:t>실외 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506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움직임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정지 </a:t>
            </a:r>
            <a:r>
              <a:rPr lang="en-US" altLang="ko-KR" sz="2800" dirty="0" smtClean="0"/>
              <a:t>( GPS </a:t>
            </a:r>
            <a:r>
              <a:rPr lang="ko-KR" altLang="en-US" sz="2800" dirty="0" smtClean="0"/>
              <a:t>측정 및 확인  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</a:t>
            </a:r>
            <a:endParaRPr lang="ko-KR" altLang="en-US" sz="2800" dirty="0"/>
          </a:p>
        </p:txBody>
      </p:sp>
      <p:grpSp>
        <p:nvGrpSpPr>
          <p:cNvPr id="9" name="그룹 8"/>
          <p:cNvGrpSpPr/>
          <p:nvPr/>
        </p:nvGrpSpPr>
        <p:grpSpPr>
          <a:xfrm>
            <a:off x="603125" y="1860441"/>
            <a:ext cx="4891605" cy="4367806"/>
            <a:chOff x="603125" y="1860441"/>
            <a:chExt cx="4891605" cy="436780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125" y="1860441"/>
              <a:ext cx="4891605" cy="4367806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2639299" y="2021289"/>
              <a:ext cx="26949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/>
                <a:t>지정된 </a:t>
              </a:r>
              <a:r>
                <a:rPr lang="en-US" altLang="ko-KR" dirty="0" smtClean="0"/>
                <a:t>GPS </a:t>
              </a:r>
              <a:r>
                <a:rPr lang="ko-KR" altLang="en-US" dirty="0" smtClean="0"/>
                <a:t>저장 클래스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338998" y="3947225"/>
              <a:ext cx="2912961" cy="185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V="1">
              <a:off x="737616" y="4218775"/>
              <a:ext cx="1996440" cy="15048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832106" y="1690688"/>
            <a:ext cx="5643613" cy="4412898"/>
            <a:chOff x="5832106" y="1837895"/>
            <a:chExt cx="5643613" cy="441289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2106" y="1837895"/>
              <a:ext cx="5643613" cy="4412898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6028463" y="5029263"/>
              <a:ext cx="1798801" cy="1989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096000" y="5758967"/>
              <a:ext cx="1813560" cy="2495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405176" y="2021289"/>
              <a:ext cx="1733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/>
                <a:t>근접 경보 설정</a:t>
              </a:r>
              <a:endParaRPr lang="ko-KR" altLang="en-US" dirty="0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5777241" y="6224386"/>
            <a:ext cx="5753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GPS</a:t>
            </a:r>
            <a:r>
              <a:rPr lang="ko-KR" altLang="en-US" dirty="0" smtClean="0"/>
              <a:t>값 측정 완료 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근접 경보 안에 위치할 때 수행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2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움직임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정지 </a:t>
            </a:r>
            <a:r>
              <a:rPr lang="en-US" altLang="ko-KR" sz="2800" dirty="0" smtClean="0"/>
              <a:t>( </a:t>
            </a:r>
            <a:r>
              <a:rPr lang="ko-KR" altLang="en-US" sz="2800" dirty="0" smtClean="0"/>
              <a:t>시간 계산 및 </a:t>
            </a:r>
            <a:r>
              <a:rPr lang="en-US" altLang="ko-KR" sz="2800" dirty="0" smtClean="0"/>
              <a:t>log</a:t>
            </a:r>
            <a:r>
              <a:rPr lang="ko-KR" altLang="en-US" sz="2800" dirty="0" smtClean="0"/>
              <a:t>데이터 저장 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</a:t>
            </a:r>
            <a:endParaRPr lang="ko-KR" altLang="en-US" sz="28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30352" y="1742504"/>
            <a:ext cx="10975848" cy="4603432"/>
            <a:chOff x="530352" y="1742504"/>
            <a:chExt cx="10680193" cy="437483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r="8422" b="7334"/>
            <a:stretch/>
          </p:blipFill>
          <p:spPr>
            <a:xfrm>
              <a:off x="6613595" y="1843088"/>
              <a:ext cx="4596950" cy="103270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352" y="1742504"/>
              <a:ext cx="5859024" cy="4374832"/>
            </a:xfrm>
            <a:prstGeom prst="rect">
              <a:avLst/>
            </a:prstGeom>
          </p:spPr>
        </p:pic>
        <p:cxnSp>
          <p:nvCxnSpPr>
            <p:cNvPr id="7" name="직선 화살표 연결선 6"/>
            <p:cNvCxnSpPr/>
            <p:nvPr/>
          </p:nvCxnSpPr>
          <p:spPr>
            <a:xfrm flipV="1">
              <a:off x="3264408" y="1911096"/>
              <a:ext cx="3124968" cy="274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5818066" y="4642027"/>
              <a:ext cx="30516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/>
                <a:t>설정된 </a:t>
              </a:r>
              <a:r>
                <a:rPr lang="en-US" altLang="ko-KR" dirty="0" smtClean="0"/>
                <a:t>place</a:t>
              </a:r>
              <a:r>
                <a:rPr lang="ko-KR" altLang="en-US" dirty="0" smtClean="0"/>
                <a:t>값을 비교하여 </a:t>
              </a:r>
              <a:endParaRPr lang="en-US" altLang="ko-KR" dirty="0" smtClean="0"/>
            </a:p>
            <a:p>
              <a:r>
                <a:rPr lang="ko-KR" altLang="en-US" dirty="0" smtClean="0"/>
                <a:t>위치 데이터 저장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54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TextFileManager</a:t>
            </a:r>
            <a:endParaRPr lang="ko-KR" altLang="en-US" sz="3600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8101214" y="5669469"/>
            <a:ext cx="1847458" cy="411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나머지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47" y="1422081"/>
            <a:ext cx="6572250" cy="4229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55443"/>
            <a:ext cx="5810250" cy="3762375"/>
          </a:xfrm>
          <a:prstGeom prst="rect">
            <a:avLst/>
          </a:prstGeom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40349" y="2378703"/>
            <a:ext cx="3493008" cy="368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Log </a:t>
            </a:r>
            <a:r>
              <a:rPr lang="ko-KR" altLang="en-US" sz="1400" dirty="0" smtClean="0"/>
              <a:t>데이터는 </a:t>
            </a:r>
            <a:r>
              <a:rPr lang="en-US" altLang="ko-KR" sz="1400" dirty="0" err="1" smtClean="0"/>
              <a:t>DownLoads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파일에 저장 </a:t>
            </a:r>
            <a:endParaRPr lang="ko-KR" altLang="en-US" sz="14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637020" y="1408554"/>
            <a:ext cx="3270004" cy="371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smtClean="0"/>
              <a:t>Log </a:t>
            </a:r>
            <a:r>
              <a:rPr lang="ko-KR" altLang="en-US" sz="1400" dirty="0" smtClean="0"/>
              <a:t>데이터 저장 파일명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날짜</a:t>
            </a:r>
            <a:r>
              <a:rPr lang="en-US" altLang="ko-KR" sz="1400" dirty="0" smtClean="0"/>
              <a:t>+log.txt”</a:t>
            </a:r>
          </a:p>
        </p:txBody>
      </p:sp>
    </p:spTree>
    <p:extLst>
      <p:ext uri="{BB962C8B-B14F-4D97-AF65-F5344CB8AC3E}">
        <p14:creationId xmlns:p14="http://schemas.microsoft.com/office/powerpoint/2010/main" val="410650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결과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05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화면에 출력되는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데이터 모습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94" y="1714081"/>
            <a:ext cx="2632499" cy="46800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515" y="1714081"/>
            <a:ext cx="2632500" cy="46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66" y="1714081"/>
            <a:ext cx="26325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5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저장된 </a:t>
            </a:r>
            <a:r>
              <a:rPr lang="en-US" altLang="ko-KR" dirty="0" smtClean="0"/>
              <a:t>log.txt file</a:t>
            </a:r>
            <a:r>
              <a:rPr lang="ko-KR" altLang="en-US" dirty="0" smtClean="0"/>
              <a:t> 모습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043" t="2431" r="1449" b="851"/>
          <a:stretch/>
        </p:blipFill>
        <p:spPr>
          <a:xfrm>
            <a:off x="838200" y="1690688"/>
            <a:ext cx="4655098" cy="41330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913932" cy="4133088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2150179" y="6134813"/>
            <a:ext cx="7891642" cy="405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테스트를 빠르게 하기 위해서 기록하는 체류시간을 감소시켜 수행 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6800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Battery Historian </a:t>
            </a:r>
            <a:r>
              <a:rPr lang="ko-KR" altLang="en-US" dirty="0" smtClean="0"/>
              <a:t>자원사용정보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8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71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앱 구조 </a:t>
            </a:r>
            <a:endParaRPr lang="ko-KR" altLang="en-US" sz="4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516880" y="1910427"/>
            <a:ext cx="6324600" cy="4161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Manifest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 Android Manifest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J</a:t>
            </a:r>
            <a:r>
              <a:rPr lang="en-US" altLang="ko-KR" sz="2000" dirty="0" smtClean="0"/>
              <a:t>ava</a:t>
            </a:r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파일을 실행하여 출력하는 </a:t>
            </a:r>
            <a:r>
              <a:rPr lang="en-US" altLang="ko-KR" sz="2000" dirty="0" err="1" smtClean="0"/>
              <a:t>MainActivity</a:t>
            </a:r>
            <a:r>
              <a:rPr lang="en-US" altLang="ko-KR" sz="2000" dirty="0" smtClean="0"/>
              <a:t> </a:t>
            </a:r>
            <a:endParaRPr lang="ko-KR" alt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일을 실행하여 데이터를 저장하는 </a:t>
            </a:r>
            <a:r>
              <a:rPr lang="en-US" altLang="ko-KR" sz="2000" dirty="0" err="1" smtClean="0"/>
              <a:t>MainService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파일을 저장하는데 사용한 클래스 </a:t>
            </a:r>
            <a:r>
              <a:rPr lang="en-US" altLang="ko-KR" sz="2000" dirty="0" err="1" smtClean="0"/>
              <a:t>TextFileManager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Layout</a:t>
            </a:r>
          </a:p>
          <a:p>
            <a:pPr>
              <a:buFontTx/>
              <a:buChar char="-"/>
            </a:pPr>
            <a:r>
              <a:rPr lang="en-US" altLang="ko-KR" sz="2000" dirty="0" err="1" smtClean="0"/>
              <a:t>MainActivity</a:t>
            </a:r>
            <a:r>
              <a:rPr lang="ko-KR" altLang="en-US" sz="2000" dirty="0" smtClean="0"/>
              <a:t>의 화면을 나타낸 </a:t>
            </a:r>
            <a:r>
              <a:rPr lang="en-US" altLang="ko-KR" sz="2000" dirty="0" err="1" smtClean="0"/>
              <a:t>activity_main</a:t>
            </a:r>
            <a:r>
              <a:rPr lang="en-US" altLang="ko-KR" sz="2000" dirty="0" smtClean="0"/>
              <a:t> 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10923"/>
          <a:stretch/>
        </p:blipFill>
        <p:spPr>
          <a:xfrm>
            <a:off x="566356" y="1910427"/>
            <a:ext cx="4676775" cy="4013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1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방법과 코드 설명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15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 smtClean="0"/>
              <a:t>AndroidManifest</a:t>
            </a:r>
            <a:r>
              <a:rPr lang="en-US" altLang="ko-KR" sz="4000" dirty="0" smtClean="0"/>
              <a:t> 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11112" y="3045141"/>
            <a:ext cx="4742688" cy="122510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Permission </a:t>
            </a:r>
            <a:r>
              <a:rPr lang="ko-KR" altLang="en-US" dirty="0" smtClean="0"/>
              <a:t>받을 내용들과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사용할 </a:t>
            </a:r>
            <a:r>
              <a:rPr lang="en-US" altLang="ko-KR" dirty="0" smtClean="0"/>
              <a:t>activity service </a:t>
            </a:r>
            <a:r>
              <a:rPr lang="ko-KR" altLang="en-US" dirty="0" smtClean="0"/>
              <a:t>표기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67" y="1874709"/>
            <a:ext cx="4163309" cy="43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7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MainActivity</a:t>
            </a:r>
            <a:endParaRPr lang="ko-KR" altLang="en-US" sz="3600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38200" y="2130741"/>
            <a:ext cx="10198608" cy="2688147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ko-KR" altLang="en-US" sz="2000" dirty="0" err="1" smtClean="0"/>
              <a:t>퍼미션</a:t>
            </a:r>
            <a:r>
              <a:rPr lang="ko-KR" altLang="en-US" sz="2000" dirty="0" smtClean="0"/>
              <a:t> 실행 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오늘의 날짜 설정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err="1" smtClean="0"/>
              <a:t>MainService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실행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로그 기록 출력 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75066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MainActivity</a:t>
            </a:r>
            <a:r>
              <a:rPr lang="en-US" altLang="ko-KR" sz="3600" dirty="0" smtClean="0"/>
              <a:t> – </a:t>
            </a:r>
            <a:r>
              <a:rPr lang="ko-KR" altLang="en-US" sz="3600" dirty="0" smtClean="0"/>
              <a:t>기본 레이아웃 설명 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10072" y="1867091"/>
            <a:ext cx="582168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0000-00-00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오늘 </a:t>
            </a:r>
            <a:r>
              <a:rPr lang="ko-KR" altLang="en-US" sz="2000" dirty="0"/>
              <a:t>날짜 </a:t>
            </a:r>
            <a:r>
              <a:rPr lang="ko-KR" altLang="en-US" sz="2000" dirty="0" smtClean="0"/>
              <a:t>표기</a:t>
            </a:r>
            <a:endParaRPr lang="en-US" altLang="ko-KR" sz="2000" dirty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두번째 </a:t>
            </a:r>
            <a:r>
              <a:rPr lang="en-US" altLang="ko-KR" dirty="0" smtClean="0"/>
              <a:t>Recode </a:t>
            </a:r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트래킹</a:t>
            </a:r>
            <a:r>
              <a:rPr lang="ko-KR" altLang="en-US" sz="2000" dirty="0" smtClean="0"/>
              <a:t> 기록 출력 부분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UPDATE Button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 smtClean="0"/>
              <a:t>화면을 벗어나지 않고 </a:t>
            </a:r>
            <a:r>
              <a:rPr lang="ko-KR" altLang="en-US" sz="2000" dirty="0" err="1" smtClean="0"/>
              <a:t>트래킹</a:t>
            </a:r>
            <a:r>
              <a:rPr lang="ko-KR" altLang="en-US" sz="2000" dirty="0" smtClean="0"/>
              <a:t> 기록 출력할 때 사용</a:t>
            </a:r>
            <a:endParaRPr lang="en-US" altLang="ko-KR" sz="2000" dirty="0" smtClean="0"/>
          </a:p>
        </p:txBody>
      </p:sp>
      <p:grpSp>
        <p:nvGrpSpPr>
          <p:cNvPr id="10" name="그룹 9"/>
          <p:cNvGrpSpPr/>
          <p:nvPr/>
        </p:nvGrpSpPr>
        <p:grpSpPr>
          <a:xfrm>
            <a:off x="1607439" y="1740205"/>
            <a:ext cx="2874955" cy="4633163"/>
            <a:chOff x="1607439" y="1740205"/>
            <a:chExt cx="2874955" cy="463316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7439" y="1740205"/>
              <a:ext cx="2874955" cy="463316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1698498" y="2406162"/>
              <a:ext cx="777240" cy="2651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98498" y="2816353"/>
              <a:ext cx="2571750" cy="26151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flipV="1">
              <a:off x="1815084" y="5467303"/>
              <a:ext cx="790956" cy="41824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773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MainActivity</a:t>
            </a:r>
            <a:endParaRPr lang="ko-KR" altLang="en-US" sz="3600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005584" y="5724331"/>
            <a:ext cx="1411223" cy="420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사용 변수 </a:t>
            </a:r>
            <a:endParaRPr lang="ko-KR" altLang="en-US" sz="2000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7991486" y="5777046"/>
            <a:ext cx="2295514" cy="367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err="1" smtClean="0"/>
              <a:t>onCreate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메소드</a:t>
            </a:r>
            <a:endParaRPr lang="ko-KR" altLang="en-US" sz="20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364241" y="1690688"/>
            <a:ext cx="6446259" cy="3631121"/>
            <a:chOff x="5574553" y="1690688"/>
            <a:chExt cx="6446259" cy="3631121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4553" y="1690688"/>
              <a:ext cx="6446259" cy="3631121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5812536" y="2684225"/>
              <a:ext cx="6092952" cy="6533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내용 개체 틀 2"/>
            <p:cNvSpPr txBox="1">
              <a:spLocks/>
            </p:cNvSpPr>
            <p:nvPr/>
          </p:nvSpPr>
          <p:spPr>
            <a:xfrm>
              <a:off x="9797796" y="2433429"/>
              <a:ext cx="2006837" cy="25079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500" dirty="0" smtClean="0"/>
                <a:t>다중 </a:t>
              </a:r>
              <a:r>
                <a:rPr lang="ko-KR" altLang="en-US" sz="1500" dirty="0" err="1" smtClean="0"/>
                <a:t>퍼미션</a:t>
              </a:r>
              <a:r>
                <a:rPr lang="ko-KR" altLang="en-US" sz="1500" dirty="0" smtClean="0"/>
                <a:t> </a:t>
              </a:r>
              <a:endParaRPr lang="ko-KR" altLang="en-US" sz="15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78715" y="4586176"/>
              <a:ext cx="3375013" cy="6533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내용 개체 틀 2"/>
            <p:cNvSpPr txBox="1">
              <a:spLocks/>
            </p:cNvSpPr>
            <p:nvPr/>
          </p:nvSpPr>
          <p:spPr>
            <a:xfrm>
              <a:off x="9393298" y="4787445"/>
              <a:ext cx="2006837" cy="25079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500" dirty="0" smtClean="0"/>
                <a:t>서비스 시작 </a:t>
              </a:r>
              <a:endParaRPr lang="ko-KR" altLang="en-US" sz="15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38612" y="1690688"/>
            <a:ext cx="4690872" cy="3429951"/>
            <a:chOff x="914400" y="1690688"/>
            <a:chExt cx="4690872" cy="342995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l="1555" r="2712"/>
            <a:stretch/>
          </p:blipFill>
          <p:spPr>
            <a:xfrm>
              <a:off x="914400" y="1690688"/>
              <a:ext cx="4690872" cy="3429951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987552" y="2404872"/>
              <a:ext cx="3447288" cy="7772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내용 개체 틀 2"/>
            <p:cNvSpPr txBox="1">
              <a:spLocks/>
            </p:cNvSpPr>
            <p:nvPr/>
          </p:nvSpPr>
          <p:spPr>
            <a:xfrm>
              <a:off x="3125724" y="2174241"/>
              <a:ext cx="2006837" cy="25079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500" dirty="0" smtClean="0"/>
                <a:t>오늘의 날짜 출력   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073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671</Words>
  <Application>Microsoft Office PowerPoint</Application>
  <PresentationFormat>와이드스크린</PresentationFormat>
  <Paragraphs>162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모바일 시스템 프로그래밍  - Make User Activity Tracker</vt:lpstr>
      <vt:lpstr>Index</vt:lpstr>
      <vt:lpstr>Application 구조</vt:lpstr>
      <vt:lpstr>앱 구조 </vt:lpstr>
      <vt:lpstr>구현 방법과 코드 설명</vt:lpstr>
      <vt:lpstr>AndroidManifest </vt:lpstr>
      <vt:lpstr>MainActivity</vt:lpstr>
      <vt:lpstr>MainActivity – 기본 레이아웃 설명  </vt:lpstr>
      <vt:lpstr>MainActivity</vt:lpstr>
      <vt:lpstr>MainActivity</vt:lpstr>
      <vt:lpstr>MainService</vt:lpstr>
      <vt:lpstr>MainService – 효율성 및 정확성</vt:lpstr>
      <vt:lpstr>MainService – 효율성 및 정확성 </vt:lpstr>
      <vt:lpstr>움직임 – 이동 ( 처리 순서 )</vt:lpstr>
      <vt:lpstr>움직임 - 이동</vt:lpstr>
      <vt:lpstr>움직임 - 이동</vt:lpstr>
      <vt:lpstr>움직임 - 정지</vt:lpstr>
      <vt:lpstr>움직임 – 정지 ( 처리 순서 )</vt:lpstr>
      <vt:lpstr>움직임 – 정지 ( AP 데이터 확인 ) </vt:lpstr>
      <vt:lpstr>움직임 – 정지 ( AP 데이터 확인 ) </vt:lpstr>
      <vt:lpstr>움직임 – 정지 ( GPS 측정 및 확인  ) </vt:lpstr>
      <vt:lpstr>움직임 – 정지 ( GPS 측정 및 확인  ) </vt:lpstr>
      <vt:lpstr>PowerPoint 프레젠테이션</vt:lpstr>
      <vt:lpstr>TextFileManager</vt:lpstr>
      <vt:lpstr>테스트 결과</vt:lpstr>
      <vt:lpstr>화면에 출력되는 log데이터 모습</vt:lpstr>
      <vt:lpstr>저장된 log.txt file 모습</vt:lpstr>
      <vt:lpstr>Battery Historian 자원사용정보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시스템 프로그래밍  - Make User Activity Tracker</dc:title>
  <dc:creator>SeoYoung</dc:creator>
  <cp:lastModifiedBy>SeoYoung</cp:lastModifiedBy>
  <cp:revision>24</cp:revision>
  <dcterms:created xsi:type="dcterms:W3CDTF">2018-06-20T07:34:15Z</dcterms:created>
  <dcterms:modified xsi:type="dcterms:W3CDTF">2018-06-20T11:01:01Z</dcterms:modified>
</cp:coreProperties>
</file>