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7" r:id="rId1"/>
  </p:sldMasterIdLst>
  <p:notesMasterIdLst>
    <p:notesMasterId r:id="rId22"/>
  </p:notesMasterIdLst>
  <p:sldIdLst>
    <p:sldId id="290" r:id="rId2"/>
    <p:sldId id="295" r:id="rId3"/>
    <p:sldId id="296" r:id="rId4"/>
    <p:sldId id="297" r:id="rId5"/>
    <p:sldId id="298" r:id="rId6"/>
    <p:sldId id="299" r:id="rId7"/>
    <p:sldId id="300" r:id="rId8"/>
    <p:sldId id="301" r:id="rId9"/>
    <p:sldId id="302" r:id="rId10"/>
    <p:sldId id="303" r:id="rId11"/>
    <p:sldId id="304" r:id="rId12"/>
    <p:sldId id="305" r:id="rId13"/>
    <p:sldId id="311" r:id="rId14"/>
    <p:sldId id="306" r:id="rId15"/>
    <p:sldId id="307" r:id="rId16"/>
    <p:sldId id="309" r:id="rId17"/>
    <p:sldId id="280" r:id="rId18"/>
    <p:sldId id="310" r:id="rId19"/>
    <p:sldId id="281" r:id="rId20"/>
    <p:sldId id="282" r:id="rId21"/>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AA4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p:restoredTop sz="94640"/>
  </p:normalViewPr>
  <p:slideViewPr>
    <p:cSldViewPr>
      <p:cViewPr varScale="1">
        <p:scale>
          <a:sx n="142" d="100"/>
          <a:sy n="142" d="100"/>
        </p:scale>
        <p:origin x="456"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150A834-5A6E-784B-BEBD-C3815AA50169}" type="datetimeFigureOut">
              <a:rPr lang="en-US" smtClean="0"/>
              <a:t>11/18/23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B7E614C-EDD6-4443-935E-7861AEB311B7}" type="slidenum">
              <a:rPr lang="en-US" smtClean="0"/>
              <a:t>‹#›</a:t>
            </a:fld>
            <a:endParaRPr lang="en-US"/>
          </a:p>
        </p:txBody>
      </p:sp>
    </p:spTree>
    <p:extLst>
      <p:ext uri="{BB962C8B-B14F-4D97-AF65-F5344CB8AC3E}">
        <p14:creationId xmlns:p14="http://schemas.microsoft.com/office/powerpoint/2010/main" val="134015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GB"/>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514EA81-F7A0-DC44-86CC-76A4B621593D}"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66281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5" y="3217030"/>
            <a:ext cx="7773324" cy="608708"/>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dirty="0"/>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B258FE08-43FC-CC4C-934D-4AF458BC1C22}"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77822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199"/>
            <a:ext cx="7773339" cy="2570434"/>
          </a:xfrm>
        </p:spPr>
        <p:txBody>
          <a:bodyPr anchor="ctr"/>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A5CD5E-D2DF-AC4A-A112-671E049AE969}"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95025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GB"/>
              <a:t>Click to edit Master title style</a:t>
            </a:r>
            <a:endParaRPr lang="en-US" dirty="0"/>
          </a:p>
        </p:txBody>
      </p:sp>
      <p:sp>
        <p:nvSpPr>
          <p:cNvPr id="12" name="Text Placeholder 3"/>
          <p:cNvSpPr>
            <a:spLocks noGrp="1"/>
          </p:cNvSpPr>
          <p:nvPr>
            <p:ph type="body" sz="half" idx="13"/>
          </p:nvPr>
        </p:nvSpPr>
        <p:spPr>
          <a:xfrm>
            <a:off x="1290483"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0DC3C43-000E-1246-9E51-577ECD013DA7}"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59424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BC59D5-6B9A-0541-A748-F661FC436CD5}"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28468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0B2560C8-82B1-9B48-88C4-2DAB4529F369}" type="datetime1">
              <a:rPr lang="en-IN" smtClean="0"/>
              <a:t>18/11/23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7725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dirty="0"/>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dirty="0"/>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dirty="0"/>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10B7674A-0C9B-0E48-8B6A-3E5D6178BC36}" type="datetime1">
              <a:rPr lang="en-IN" smtClean="0"/>
              <a:t>18/11/23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14488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830F0C-A1EE-944E-98A3-C86C9E4AE533}"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5138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BB1401-F514-3142-8B17-52CAB3846CF8}"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44629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6926" y="1531151"/>
            <a:ext cx="6610146" cy="1244600"/>
          </a:xfrm>
          <a:prstGeom prst="rect">
            <a:avLst/>
          </a:prstGeom>
        </p:spPr>
        <p:txBody>
          <a:bodyPr wrap="square" lIns="0" tIns="0" rIns="0" bIns="0">
            <a:spAutoFit/>
          </a:bodyPr>
          <a:lstStyle>
            <a:lvl1pPr>
              <a:defRPr sz="40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3112AC9-3D40-9E4E-BAC8-2960966CED34}" type="datetime1">
              <a:rPr lang="en-IN" smtClean="0"/>
              <a:t>18/11/23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3128323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3E09C30-818C-9C4A-AB60-97F5FEC2842A}"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933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EA7FCF-8D32-CE4A-9304-40B6B583B45C}"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7882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0" y="621423"/>
            <a:ext cx="7763814" cy="2052614"/>
          </a:xfrm>
        </p:spPr>
        <p:txBody>
          <a:bodyPr anchor="b">
            <a:normAutofit/>
          </a:bodyPr>
          <a:lstStyle>
            <a:lvl1pPr>
              <a:defRPr sz="3000"/>
            </a:lvl1pPr>
          </a:lstStyle>
          <a:p>
            <a:r>
              <a:rPr lang="en-GB"/>
              <a:t>Click to edit Master title style</a:t>
            </a:r>
            <a:endParaRPr lang="en-US" dirty="0"/>
          </a:p>
        </p:txBody>
      </p:sp>
      <p:sp>
        <p:nvSpPr>
          <p:cNvPr id="3" name="Text Placeholder 2"/>
          <p:cNvSpPr>
            <a:spLocks noGrp="1"/>
          </p:cNvSpPr>
          <p:nvPr>
            <p:ph type="body" idx="1"/>
          </p:nvPr>
        </p:nvSpPr>
        <p:spPr>
          <a:xfrm>
            <a:off x="685330"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FCD377-3EB5-ED48-A225-DFB28AB47E80}" type="datetime1">
              <a:rPr lang="en-IN" smtClean="0"/>
              <a:t>18/11/23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83236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12B1539-23B5-8B4C-93A5-22D977B5633A}"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55749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584F0CB-7505-0345-A6A8-2B6EC6C2BB5F}" type="datetime1">
              <a:rPr lang="en-IN" smtClean="0"/>
              <a:t>18/11/23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9527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F5EEBF-4B1A-B146-A18E-3CD1664DB1F7}" type="datetime1">
              <a:rPr lang="en-IN" smtClean="0"/>
              <a:t>18/11/23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4143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EAFE1FAC-485E-3142-97B5-7F6057C48A16}" type="datetime1">
              <a:rPr lang="en-IN" smtClean="0"/>
              <a:t>18/11/23</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73547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GB"/>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162C49BA-4842-1C41-857E-28D3CCB9ACF0}"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26109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dirty="0"/>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3645BB9-E5B3-5C42-8E26-6519C36D784A}" type="datetime1">
              <a:rPr lang="en-IN" smtClean="0"/>
              <a:t>18/11/23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1110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EECFDFE9-AE88-E54C-9AD0-9C0C2A83C427}" type="datetime1">
              <a:rPr lang="en-IN" smtClean="0"/>
              <a:t>18/11/23</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IN"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13818343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Lst>
  <p:hf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urlscan.io/" TargetMode="External"/><Relationship Id="rId2" Type="http://schemas.openxmlformats.org/officeDocument/2006/relationships/hyperlink" Target="https://www.urlvoid.com/" TargetMode="External"/><Relationship Id="rId1" Type="http://schemas.openxmlformats.org/officeDocument/2006/relationships/slideLayout" Target="../slideLayouts/slideLayout18.xml"/><Relationship Id="rId6" Type="http://schemas.openxmlformats.org/officeDocument/2006/relationships/hyperlink" Target="https://www.transparencyreport.google.com/" TargetMode="External"/><Relationship Id="rId5" Type="http://schemas.openxmlformats.org/officeDocument/2006/relationships/hyperlink" Target="https://www.criminalip.io/" TargetMode="External"/><Relationship Id="rId4" Type="http://schemas.openxmlformats.org/officeDocument/2006/relationships/hyperlink" Target="https://www.safeweb.norto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unb.ca/cic/datasets/url-2016.Html"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www.tessian.com/blog/phishing-statistics-2022/" TargetMode="External"/><Relationship Id="rId7" Type="http://schemas.openxmlformats.org/officeDocument/2006/relationships/hyperlink" Target="http://www.docs.python.org/3/" TargetMode="External"/><Relationship Id="rId2" Type="http://schemas.openxmlformats.org/officeDocument/2006/relationships/hyperlink" Target="http://www.proofpoint.com/us/resources/analyst-reports/ponemon-cost-of-phishing-study" TargetMode="External"/><Relationship Id="rId1" Type="http://schemas.openxmlformats.org/officeDocument/2006/relationships/slideLayout" Target="../slideLayouts/slideLayout19.xml"/><Relationship Id="rId6" Type="http://schemas.openxmlformats.org/officeDocument/2006/relationships/hyperlink" Target="http://www.cofense.com/knowledge-center/history-of-phishing/" TargetMode="External"/><Relationship Id="rId5" Type="http://schemas.openxmlformats.org/officeDocument/2006/relationships/hyperlink" Target="http://www.phishing.org/what-is-phishing" TargetMode="External"/><Relationship Id="rId4" Type="http://schemas.openxmlformats.org/officeDocument/2006/relationships/hyperlink" Target="http://www.verizon.com/business/resources/reports/dbir/2022/masters-gu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CA5BD0E-5C50-A4BD-705F-0AE92718F47D}"/>
              </a:ext>
            </a:extLst>
          </p:cNvPr>
          <p:cNvSpPr txBox="1"/>
          <p:nvPr/>
        </p:nvSpPr>
        <p:spPr>
          <a:xfrm>
            <a:off x="700572" y="438150"/>
            <a:ext cx="7757628" cy="830997"/>
          </a:xfrm>
          <a:prstGeom prst="rect">
            <a:avLst/>
          </a:prstGeom>
          <a:noFill/>
          <a:ln>
            <a:noFill/>
          </a:ln>
        </p:spPr>
        <p:txBody>
          <a:bodyPr wrap="square" rtlCol="0">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QUICK PHISHER</a:t>
            </a:r>
          </a:p>
          <a:p>
            <a:pPr algn="ctr"/>
            <a:r>
              <a:rPr lang="en-US" sz="2400" b="1" dirty="0">
                <a:solidFill>
                  <a:srgbClr val="002060"/>
                </a:solidFill>
                <a:latin typeface="Times New Roman" panose="02020603050405020304" pitchFamily="18" charset="0"/>
                <a:cs typeface="Times New Roman" panose="02020603050405020304" pitchFamily="18" charset="0"/>
              </a:rPr>
              <a:t>A PHISHING DETECTION SYSTEM</a:t>
            </a:r>
          </a:p>
        </p:txBody>
      </p:sp>
      <p:sp>
        <p:nvSpPr>
          <p:cNvPr id="3" name="TextBox 2">
            <a:extLst>
              <a:ext uri="{FF2B5EF4-FFF2-40B4-BE49-F238E27FC236}">
                <a16:creationId xmlns:a16="http://schemas.microsoft.com/office/drawing/2014/main" id="{A5CE4C51-06A5-D6E4-6939-F4406B90A963}"/>
              </a:ext>
            </a:extLst>
          </p:cNvPr>
          <p:cNvSpPr txBox="1"/>
          <p:nvPr/>
        </p:nvSpPr>
        <p:spPr>
          <a:xfrm>
            <a:off x="381000" y="2266950"/>
            <a:ext cx="2781300" cy="1369606"/>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Presented By :</a:t>
            </a:r>
          </a:p>
          <a:p>
            <a:endParaRPr lang="en-US" sz="9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Sakib Rahman</a:t>
            </a:r>
          </a:p>
          <a:p>
            <a:r>
              <a:rPr lang="en-US" sz="900" dirty="0">
                <a:latin typeface="Times New Roman" panose="02020603050405020304" pitchFamily="18" charset="0"/>
                <a:cs typeface="Times New Roman" panose="02020603050405020304" pitchFamily="18" charset="0"/>
              </a:rPr>
              <a:t>ADTU/2020-24/BTech(CTIS)/001</a:t>
            </a:r>
          </a:p>
          <a:p>
            <a:r>
              <a:rPr lang="en-US" sz="1200" b="1" dirty="0">
                <a:latin typeface="Times New Roman" panose="02020603050405020304" pitchFamily="18" charset="0"/>
                <a:cs typeface="Times New Roman" panose="02020603050405020304" pitchFamily="18" charset="0"/>
              </a:rPr>
              <a:t>Simran Malakar</a:t>
            </a:r>
          </a:p>
          <a:p>
            <a:r>
              <a:rPr lang="en-US" sz="900" dirty="0">
                <a:latin typeface="Times New Roman" panose="02020603050405020304" pitchFamily="18" charset="0"/>
                <a:cs typeface="Times New Roman" panose="02020603050405020304" pitchFamily="18" charset="0"/>
              </a:rPr>
              <a:t>ADTU/2020-24/BTech(CTIS)/011</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Btech CTIS – 7</a:t>
            </a:r>
            <a:r>
              <a:rPr lang="en-US" sz="900" baseline="30000" dirty="0">
                <a:latin typeface="Times New Roman" panose="02020603050405020304" pitchFamily="18" charset="0"/>
                <a:cs typeface="Times New Roman" panose="02020603050405020304" pitchFamily="18" charset="0"/>
              </a:rPr>
              <a:t>th</a:t>
            </a:r>
            <a:r>
              <a:rPr lang="en-US" sz="900" dirty="0">
                <a:latin typeface="Times New Roman" panose="02020603050405020304" pitchFamily="18" charset="0"/>
                <a:cs typeface="Times New Roman" panose="02020603050405020304" pitchFamily="18" charset="0"/>
              </a:rPr>
              <a:t> Semester</a:t>
            </a:r>
          </a:p>
        </p:txBody>
      </p:sp>
      <p:sp>
        <p:nvSpPr>
          <p:cNvPr id="4" name="TextBox 3">
            <a:extLst>
              <a:ext uri="{FF2B5EF4-FFF2-40B4-BE49-F238E27FC236}">
                <a16:creationId xmlns:a16="http://schemas.microsoft.com/office/drawing/2014/main" id="{2286BC0C-589F-3697-90BE-D0D5C715C02F}"/>
              </a:ext>
            </a:extLst>
          </p:cNvPr>
          <p:cNvSpPr txBox="1"/>
          <p:nvPr/>
        </p:nvSpPr>
        <p:spPr>
          <a:xfrm>
            <a:off x="6477000" y="2349609"/>
            <a:ext cx="2781300" cy="907941"/>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Under the Guidance of :</a:t>
            </a:r>
          </a:p>
          <a:p>
            <a:endParaRPr lang="en-US" sz="9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ea typeface="Times New Roman" panose="02020603050405020304" pitchFamily="18" charset="0"/>
                <a:cs typeface="Times New Roman" panose="02020603050405020304" pitchFamily="18" charset="0"/>
              </a:rPr>
              <a:t>Mr. Nazrul Islam</a:t>
            </a:r>
            <a:endParaRPr lang="en-IN" sz="12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ea typeface="Times New Roman" panose="02020603050405020304" pitchFamily="18" charset="0"/>
                <a:cs typeface="Times New Roman" panose="02020603050405020304" pitchFamily="18" charset="0"/>
              </a:rPr>
              <a:t>Assistant Professor,</a:t>
            </a:r>
            <a:endParaRPr lang="en-IN" sz="9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ea typeface="Times New Roman" panose="02020603050405020304" pitchFamily="18" charset="0"/>
                <a:cs typeface="Times New Roman" panose="02020603050405020304" pitchFamily="18" charset="0"/>
              </a:rPr>
              <a:t>Faculty of Engineering and Technology</a:t>
            </a:r>
            <a:endParaRPr lang="en-IN" sz="9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F868D37-8FF1-BBAC-FAEB-37E3E143CF57}"/>
              </a:ext>
            </a:extLst>
          </p:cNvPr>
          <p:cNvSpPr txBox="1"/>
          <p:nvPr/>
        </p:nvSpPr>
        <p:spPr>
          <a:xfrm>
            <a:off x="1" y="3584198"/>
            <a:ext cx="9143968" cy="89255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Assam Downtown University</a:t>
            </a:r>
          </a:p>
          <a:p>
            <a:pPr algn="ctr"/>
            <a:r>
              <a:rPr lang="en-US" sz="1600" dirty="0">
                <a:latin typeface="Times New Roman" panose="02020603050405020304" pitchFamily="18" charset="0"/>
                <a:cs typeface="Times New Roman" panose="02020603050405020304" pitchFamily="18" charset="0"/>
              </a:rPr>
              <a:t>Panikhaiti, Guwahati – 781026, Assam, India</a:t>
            </a:r>
          </a:p>
          <a:p>
            <a:pPr algn="ctr"/>
            <a:r>
              <a:rPr lang="en-US" sz="1600" dirty="0">
                <a:latin typeface="Times New Roman" panose="02020603050405020304" pitchFamily="18" charset="0"/>
                <a:cs typeface="Times New Roman" panose="02020603050405020304" pitchFamily="18" charset="0"/>
              </a:rPr>
              <a:t>Session: August – January, 2024</a:t>
            </a:r>
          </a:p>
        </p:txBody>
      </p:sp>
      <p:sp>
        <p:nvSpPr>
          <p:cNvPr id="7" name="TextBox 6">
            <a:extLst>
              <a:ext uri="{FF2B5EF4-FFF2-40B4-BE49-F238E27FC236}">
                <a16:creationId xmlns:a16="http://schemas.microsoft.com/office/drawing/2014/main" id="{757783FE-87CF-DC11-A589-B2960285FDAE}"/>
              </a:ext>
            </a:extLst>
          </p:cNvPr>
          <p:cNvSpPr txBox="1"/>
          <p:nvPr/>
        </p:nvSpPr>
        <p:spPr>
          <a:xfrm>
            <a:off x="3962400" y="1276350"/>
            <a:ext cx="1524000" cy="338554"/>
          </a:xfrm>
          <a:prstGeom prst="rect">
            <a:avLst/>
          </a:prstGeom>
          <a:noFill/>
        </p:spPr>
        <p:txBody>
          <a:bodyPr wrap="square" rtlCol="0">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(Minor Project)</a:t>
            </a:r>
          </a:p>
        </p:txBody>
      </p:sp>
      <p:pic>
        <p:nvPicPr>
          <p:cNvPr id="8" name="Picture 7">
            <a:extLst>
              <a:ext uri="{FF2B5EF4-FFF2-40B4-BE49-F238E27FC236}">
                <a16:creationId xmlns:a16="http://schemas.microsoft.com/office/drawing/2014/main" id="{6A1C5473-06BA-14A9-F9CF-758E92B57F6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2933700" y="1606550"/>
            <a:ext cx="2857500" cy="2032000"/>
          </a:xfrm>
          <a:prstGeom prst="rect">
            <a:avLst/>
          </a:prstGeom>
        </p:spPr>
      </p:pic>
      <p:sp>
        <p:nvSpPr>
          <p:cNvPr id="2" name="Slide Number Placeholder 1">
            <a:extLst>
              <a:ext uri="{FF2B5EF4-FFF2-40B4-BE49-F238E27FC236}">
                <a16:creationId xmlns:a16="http://schemas.microsoft.com/office/drawing/2014/main" id="{6ABF82C3-9E99-2BE2-C7B6-272D166FD5EA}"/>
              </a:ext>
            </a:extLst>
          </p:cNvPr>
          <p:cNvSpPr>
            <a:spLocks noGrp="1"/>
          </p:cNvSpPr>
          <p:nvPr>
            <p:ph type="sldNum" sz="quarter" idx="7"/>
          </p:nvPr>
        </p:nvSpPr>
        <p:spPr/>
        <p:txBody>
          <a:bodyPr/>
          <a:lstStyle/>
          <a:p>
            <a:fld id="{B6F15528-21DE-4FAA-801E-634DDDAF4B2B}"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585D-593E-091B-46B4-FD5CDA892771}"/>
              </a:ext>
            </a:extLst>
          </p:cNvPr>
          <p:cNvSpPr>
            <a:spLocks noGrp="1"/>
          </p:cNvSpPr>
          <p:nvPr>
            <p:ph type="ctrTitle"/>
          </p:nvPr>
        </p:nvSpPr>
        <p:spPr>
          <a:xfrm>
            <a:off x="533400" y="471261"/>
            <a:ext cx="8077200" cy="30777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DD95326D-504D-D142-B3E8-CC2CC7921E07}"/>
              </a:ext>
            </a:extLst>
          </p:cNvPr>
          <p:cNvSpPr>
            <a:spLocks noGrp="1"/>
          </p:cNvSpPr>
          <p:nvPr>
            <p:ph type="subTitle" idx="4"/>
          </p:nvPr>
        </p:nvSpPr>
        <p:spPr>
          <a:xfrm>
            <a:off x="685800" y="1190491"/>
            <a:ext cx="3886200" cy="3362459"/>
          </a:xfrm>
        </p:spPr>
        <p:txBody>
          <a:bodyPr/>
          <a:lstStyle/>
          <a:p>
            <a:pPr>
              <a:lnSpc>
                <a:spcPct val="100000"/>
              </a:lnSpc>
            </a:pPr>
            <a:r>
              <a:rPr lang="en-US" sz="1600" b="1" cap="none" dirty="0" err="1">
                <a:latin typeface="Times New Roman" panose="02020603050405020304" pitchFamily="18" charset="0"/>
                <a:cs typeface="Times New Roman" panose="02020603050405020304" pitchFamily="18" charset="0"/>
              </a:rPr>
              <a:t>Url</a:t>
            </a:r>
            <a:r>
              <a:rPr lang="en-US" sz="1600" b="1" cap="none" dirty="0">
                <a:latin typeface="Times New Roman" panose="02020603050405020304" pitchFamily="18" charset="0"/>
                <a:cs typeface="Times New Roman" panose="02020603050405020304" pitchFamily="18" charset="0"/>
              </a:rPr>
              <a:t> Void</a:t>
            </a:r>
          </a:p>
          <a:p>
            <a:pPr marL="342900" lvl="1" indent="0">
              <a:lnSpc>
                <a:spcPct val="100000"/>
              </a:lnSpc>
              <a:buNone/>
            </a:pPr>
            <a:r>
              <a:rPr lang="en-US" sz="1400" cap="none" dirty="0">
                <a:latin typeface="Times New Roman" panose="02020603050405020304" pitchFamily="18" charset="0"/>
                <a:cs typeface="Times New Roman" panose="02020603050405020304" pitchFamily="18" charset="0"/>
                <a:hlinkClick r:id="rId2"/>
              </a:rPr>
              <a:t>https://www.urlvoid.com/</a:t>
            </a:r>
            <a:endParaRPr lang="en-US" sz="1400" cap="none" dirty="0">
              <a:latin typeface="Times New Roman" panose="02020603050405020304" pitchFamily="18" charset="0"/>
              <a:cs typeface="Times New Roman" panose="02020603050405020304" pitchFamily="18" charset="0"/>
            </a:endParaRPr>
          </a:p>
          <a:p>
            <a:pPr>
              <a:lnSpc>
                <a:spcPct val="100000"/>
              </a:lnSpc>
            </a:pPr>
            <a:r>
              <a:rPr lang="en-US" sz="1600" b="1" cap="none" dirty="0">
                <a:latin typeface="Times New Roman" panose="02020603050405020304" pitchFamily="18" charset="0"/>
                <a:cs typeface="Times New Roman" panose="02020603050405020304" pitchFamily="18" charset="0"/>
              </a:rPr>
              <a:t>Scan </a:t>
            </a:r>
            <a:r>
              <a:rPr lang="en-US" sz="1600" b="1" cap="none" dirty="0" err="1">
                <a:latin typeface="Times New Roman" panose="02020603050405020304" pitchFamily="18" charset="0"/>
                <a:cs typeface="Times New Roman" panose="02020603050405020304" pitchFamily="18" charset="0"/>
              </a:rPr>
              <a:t>Url</a:t>
            </a:r>
            <a:endParaRPr lang="en-US" sz="1600" b="1" cap="none" dirty="0">
              <a:latin typeface="Times New Roman" panose="02020603050405020304" pitchFamily="18" charset="0"/>
              <a:cs typeface="Times New Roman" panose="02020603050405020304" pitchFamily="18" charset="0"/>
            </a:endParaRPr>
          </a:p>
          <a:p>
            <a:pPr marL="342900" lvl="1" indent="0">
              <a:lnSpc>
                <a:spcPct val="100000"/>
              </a:lnSpc>
              <a:buNone/>
            </a:pPr>
            <a:r>
              <a:rPr lang="en-US" sz="1400" cap="none" dirty="0">
                <a:latin typeface="Times New Roman" panose="02020603050405020304" pitchFamily="18" charset="0"/>
                <a:cs typeface="Times New Roman" panose="02020603050405020304" pitchFamily="18" charset="0"/>
                <a:hlinkClick r:id="rId3"/>
              </a:rPr>
              <a:t>https://www.urlscan.io/</a:t>
            </a:r>
            <a:endParaRPr lang="en-US" sz="1400" cap="none" dirty="0">
              <a:latin typeface="Times New Roman" panose="02020603050405020304" pitchFamily="18" charset="0"/>
              <a:cs typeface="Times New Roman" panose="02020603050405020304" pitchFamily="18" charset="0"/>
            </a:endParaRPr>
          </a:p>
          <a:p>
            <a:pPr>
              <a:lnSpc>
                <a:spcPct val="100000"/>
              </a:lnSpc>
            </a:pPr>
            <a:r>
              <a:rPr lang="en-US" sz="1600" b="1" cap="none" dirty="0">
                <a:latin typeface="Times New Roman" panose="02020603050405020304" pitchFamily="18" charset="0"/>
                <a:cs typeface="Times New Roman" panose="02020603050405020304" pitchFamily="18" charset="0"/>
              </a:rPr>
              <a:t>Norton Safe Web</a:t>
            </a:r>
          </a:p>
          <a:p>
            <a:pPr marL="342900" lvl="1" indent="0">
              <a:lnSpc>
                <a:spcPct val="100000"/>
              </a:lnSpc>
              <a:buNone/>
            </a:pPr>
            <a:r>
              <a:rPr lang="en-US" sz="1400" cap="none" dirty="0">
                <a:latin typeface="Times New Roman" panose="02020603050405020304" pitchFamily="18" charset="0"/>
                <a:cs typeface="Times New Roman" panose="02020603050405020304" pitchFamily="18" charset="0"/>
                <a:hlinkClick r:id="rId4"/>
              </a:rPr>
              <a:t>https://www.safeweb.norton.com/</a:t>
            </a:r>
            <a:endParaRPr lang="en-US" sz="1400" cap="none" dirty="0">
              <a:latin typeface="Times New Roman" panose="02020603050405020304" pitchFamily="18" charset="0"/>
              <a:cs typeface="Times New Roman" panose="02020603050405020304" pitchFamily="18" charset="0"/>
            </a:endParaRPr>
          </a:p>
          <a:p>
            <a:pPr>
              <a:lnSpc>
                <a:spcPct val="100000"/>
              </a:lnSpc>
            </a:pPr>
            <a:r>
              <a:rPr lang="en-US" sz="1600" b="1" cap="none" dirty="0">
                <a:latin typeface="Times New Roman" panose="02020603050405020304" pitchFamily="18" charset="0"/>
                <a:cs typeface="Times New Roman" panose="02020603050405020304" pitchFamily="18" charset="0"/>
              </a:rPr>
              <a:t>Criminal Ip</a:t>
            </a:r>
          </a:p>
          <a:p>
            <a:pPr marL="342900" lvl="1" indent="0">
              <a:lnSpc>
                <a:spcPct val="100000"/>
              </a:lnSpc>
              <a:buNone/>
            </a:pPr>
            <a:r>
              <a:rPr lang="en-US" sz="1400" cap="none" dirty="0">
                <a:latin typeface="Times New Roman" panose="02020603050405020304" pitchFamily="18" charset="0"/>
                <a:cs typeface="Times New Roman" panose="02020603050405020304" pitchFamily="18" charset="0"/>
                <a:hlinkClick r:id="rId5"/>
              </a:rPr>
              <a:t>https://www.criminalip.io/</a:t>
            </a:r>
            <a:endParaRPr lang="en-US" sz="1400" cap="none" dirty="0">
              <a:latin typeface="Times New Roman" panose="02020603050405020304" pitchFamily="18" charset="0"/>
              <a:cs typeface="Times New Roman" panose="02020603050405020304" pitchFamily="18" charset="0"/>
            </a:endParaRPr>
          </a:p>
          <a:p>
            <a:pPr>
              <a:lnSpc>
                <a:spcPct val="100000"/>
              </a:lnSpc>
            </a:pPr>
            <a:r>
              <a:rPr lang="en-US" sz="1600" b="1" cap="none" dirty="0">
                <a:latin typeface="Times New Roman" panose="02020603050405020304" pitchFamily="18" charset="0"/>
                <a:cs typeface="Times New Roman" panose="02020603050405020304" pitchFamily="18" charset="0"/>
              </a:rPr>
              <a:t>Google Transparency Report</a:t>
            </a:r>
          </a:p>
          <a:p>
            <a:pPr marL="342900" lvl="1" indent="0">
              <a:lnSpc>
                <a:spcPct val="100000"/>
              </a:lnSpc>
              <a:buNone/>
            </a:pPr>
            <a:r>
              <a:rPr lang="en-US" sz="1400" cap="none" dirty="0">
                <a:latin typeface="Times New Roman" panose="02020603050405020304" pitchFamily="18" charset="0"/>
                <a:cs typeface="Times New Roman" panose="02020603050405020304" pitchFamily="18" charset="0"/>
                <a:hlinkClick r:id="rId6"/>
              </a:rPr>
              <a:t>https://www.transparencyreport.google.com/</a:t>
            </a:r>
            <a:endParaRPr lang="en-US" sz="1400" cap="none" dirty="0">
              <a:latin typeface="Times New Roman" panose="02020603050405020304" pitchFamily="18" charset="0"/>
              <a:cs typeface="Times New Roman" panose="02020603050405020304" pitchFamily="18" charset="0"/>
            </a:endParaRPr>
          </a:p>
          <a:p>
            <a:pPr marL="0" indent="0">
              <a:lnSpc>
                <a:spcPct val="100000"/>
              </a:lnSpc>
              <a:buNone/>
            </a:pPr>
            <a:endParaRPr lang="en-US" sz="1600" cap="none" dirty="0">
              <a:latin typeface="Times New Roman" panose="02020603050405020304" pitchFamily="18" charset="0"/>
              <a:cs typeface="Times New Roman" panose="02020603050405020304" pitchFamily="18" charset="0"/>
            </a:endParaRPr>
          </a:p>
        </p:txBody>
      </p:sp>
      <p:grpSp>
        <p:nvGrpSpPr>
          <p:cNvPr id="8" name="object 13">
            <a:extLst>
              <a:ext uri="{FF2B5EF4-FFF2-40B4-BE49-F238E27FC236}">
                <a16:creationId xmlns:a16="http://schemas.microsoft.com/office/drawing/2014/main" id="{BACA1F8D-DD7E-3524-B3C5-0735E8AD8697}"/>
              </a:ext>
            </a:extLst>
          </p:cNvPr>
          <p:cNvGrpSpPr/>
          <p:nvPr/>
        </p:nvGrpSpPr>
        <p:grpSpPr>
          <a:xfrm>
            <a:off x="4953001" y="1224783"/>
            <a:ext cx="3505200" cy="3251967"/>
            <a:chOff x="5464265" y="1088272"/>
            <a:chExt cx="3121933" cy="2947167"/>
          </a:xfrm>
        </p:grpSpPr>
        <p:sp>
          <p:nvSpPr>
            <p:cNvPr id="9" name="object 14">
              <a:extLst>
                <a:ext uri="{FF2B5EF4-FFF2-40B4-BE49-F238E27FC236}">
                  <a16:creationId xmlns:a16="http://schemas.microsoft.com/office/drawing/2014/main" id="{304BFA2B-7BE4-14B9-9317-27715CE999C2}"/>
                </a:ext>
              </a:extLst>
            </p:cNvPr>
            <p:cNvSpPr/>
            <p:nvPr/>
          </p:nvSpPr>
          <p:spPr>
            <a:xfrm>
              <a:off x="5639163" y="1088272"/>
              <a:ext cx="2947035" cy="2904490"/>
            </a:xfrm>
            <a:custGeom>
              <a:avLst/>
              <a:gdLst/>
              <a:ahLst/>
              <a:cxnLst/>
              <a:rect l="l" t="t" r="r" b="b"/>
              <a:pathLst>
                <a:path w="2947034" h="2904490">
                  <a:moveTo>
                    <a:pt x="1472422" y="2904219"/>
                  </a:moveTo>
                  <a:lnTo>
                    <a:pt x="1423817" y="2903441"/>
                  </a:lnTo>
                  <a:lnTo>
                    <a:pt x="1375606" y="2901123"/>
                  </a:lnTo>
                  <a:lnTo>
                    <a:pt x="1327814" y="2897288"/>
                  </a:lnTo>
                  <a:lnTo>
                    <a:pt x="1280464" y="2891963"/>
                  </a:lnTo>
                  <a:lnTo>
                    <a:pt x="1233580" y="2885169"/>
                  </a:lnTo>
                  <a:lnTo>
                    <a:pt x="1187188" y="2876932"/>
                  </a:lnTo>
                  <a:lnTo>
                    <a:pt x="1141311" y="2867275"/>
                  </a:lnTo>
                  <a:lnTo>
                    <a:pt x="1095973" y="2856222"/>
                  </a:lnTo>
                  <a:lnTo>
                    <a:pt x="1051198" y="2843798"/>
                  </a:lnTo>
                  <a:lnTo>
                    <a:pt x="1007012" y="2830027"/>
                  </a:lnTo>
                  <a:lnTo>
                    <a:pt x="963438" y="2814933"/>
                  </a:lnTo>
                  <a:lnTo>
                    <a:pt x="920500" y="2798540"/>
                  </a:lnTo>
                  <a:lnTo>
                    <a:pt x="878222" y="2780871"/>
                  </a:lnTo>
                  <a:lnTo>
                    <a:pt x="836630" y="2761952"/>
                  </a:lnTo>
                  <a:lnTo>
                    <a:pt x="795747" y="2741806"/>
                  </a:lnTo>
                  <a:lnTo>
                    <a:pt x="755597" y="2720457"/>
                  </a:lnTo>
                  <a:lnTo>
                    <a:pt x="716205" y="2697929"/>
                  </a:lnTo>
                  <a:lnTo>
                    <a:pt x="677594" y="2674247"/>
                  </a:lnTo>
                  <a:lnTo>
                    <a:pt x="639790" y="2649435"/>
                  </a:lnTo>
                  <a:lnTo>
                    <a:pt x="602816" y="2623516"/>
                  </a:lnTo>
                  <a:lnTo>
                    <a:pt x="566697" y="2596515"/>
                  </a:lnTo>
                  <a:lnTo>
                    <a:pt x="531457" y="2568456"/>
                  </a:lnTo>
                  <a:lnTo>
                    <a:pt x="497120" y="2539362"/>
                  </a:lnTo>
                  <a:lnTo>
                    <a:pt x="463710" y="2509259"/>
                  </a:lnTo>
                  <a:lnTo>
                    <a:pt x="431252" y="2478170"/>
                  </a:lnTo>
                  <a:lnTo>
                    <a:pt x="399769" y="2446118"/>
                  </a:lnTo>
                  <a:lnTo>
                    <a:pt x="369287" y="2413130"/>
                  </a:lnTo>
                  <a:lnTo>
                    <a:pt x="339829" y="2379227"/>
                  </a:lnTo>
                  <a:lnTo>
                    <a:pt x="311420" y="2344435"/>
                  </a:lnTo>
                  <a:lnTo>
                    <a:pt x="284084" y="2308778"/>
                  </a:lnTo>
                  <a:lnTo>
                    <a:pt x="257844" y="2272279"/>
                  </a:lnTo>
                  <a:lnTo>
                    <a:pt x="232727" y="2234963"/>
                  </a:lnTo>
                  <a:lnTo>
                    <a:pt x="208754" y="2196854"/>
                  </a:lnTo>
                  <a:lnTo>
                    <a:pt x="185952" y="2157976"/>
                  </a:lnTo>
                  <a:lnTo>
                    <a:pt x="164343" y="2118353"/>
                  </a:lnTo>
                  <a:lnTo>
                    <a:pt x="143953" y="2078009"/>
                  </a:lnTo>
                  <a:lnTo>
                    <a:pt x="124806" y="2036969"/>
                  </a:lnTo>
                  <a:lnTo>
                    <a:pt x="106926" y="1995255"/>
                  </a:lnTo>
                  <a:lnTo>
                    <a:pt x="90336" y="1952893"/>
                  </a:lnTo>
                  <a:lnTo>
                    <a:pt x="75062" y="1909907"/>
                  </a:lnTo>
                  <a:lnTo>
                    <a:pt x="61127" y="1866320"/>
                  </a:lnTo>
                  <a:lnTo>
                    <a:pt x="48557" y="1822157"/>
                  </a:lnTo>
                  <a:lnTo>
                    <a:pt x="37374" y="1777442"/>
                  </a:lnTo>
                  <a:lnTo>
                    <a:pt x="27604" y="1732198"/>
                  </a:lnTo>
                  <a:lnTo>
                    <a:pt x="19270" y="1686451"/>
                  </a:lnTo>
                  <a:lnTo>
                    <a:pt x="12397" y="1640224"/>
                  </a:lnTo>
                  <a:lnTo>
                    <a:pt x="7010" y="1593540"/>
                  </a:lnTo>
                  <a:lnTo>
                    <a:pt x="3131" y="1546425"/>
                  </a:lnTo>
                  <a:lnTo>
                    <a:pt x="786" y="1498903"/>
                  </a:lnTo>
                  <a:lnTo>
                    <a:pt x="0" y="1450997"/>
                  </a:lnTo>
                  <a:lnTo>
                    <a:pt x="786" y="1403104"/>
                  </a:lnTo>
                  <a:lnTo>
                    <a:pt x="3131" y="1355599"/>
                  </a:lnTo>
                  <a:lnTo>
                    <a:pt x="7010" y="1308506"/>
                  </a:lnTo>
                  <a:lnTo>
                    <a:pt x="12397" y="1261849"/>
                  </a:lnTo>
                  <a:lnTo>
                    <a:pt x="19270" y="1215651"/>
                  </a:lnTo>
                  <a:lnTo>
                    <a:pt x="27604" y="1169936"/>
                  </a:lnTo>
                  <a:lnTo>
                    <a:pt x="37374" y="1124729"/>
                  </a:lnTo>
                  <a:lnTo>
                    <a:pt x="48557" y="1080053"/>
                  </a:lnTo>
                  <a:lnTo>
                    <a:pt x="61127" y="1035932"/>
                  </a:lnTo>
                  <a:lnTo>
                    <a:pt x="75062" y="992390"/>
                  </a:lnTo>
                  <a:lnTo>
                    <a:pt x="90336" y="949452"/>
                  </a:lnTo>
                  <a:lnTo>
                    <a:pt x="106926" y="907140"/>
                  </a:lnTo>
                  <a:lnTo>
                    <a:pt x="124806" y="865479"/>
                  </a:lnTo>
                  <a:lnTo>
                    <a:pt x="143953" y="824492"/>
                  </a:lnTo>
                  <a:lnTo>
                    <a:pt x="164343" y="784204"/>
                  </a:lnTo>
                  <a:lnTo>
                    <a:pt x="185952" y="744639"/>
                  </a:lnTo>
                  <a:lnTo>
                    <a:pt x="208754" y="705820"/>
                  </a:lnTo>
                  <a:lnTo>
                    <a:pt x="232727" y="667771"/>
                  </a:lnTo>
                  <a:lnTo>
                    <a:pt x="257844" y="630517"/>
                  </a:lnTo>
                  <a:lnTo>
                    <a:pt x="284084" y="594080"/>
                  </a:lnTo>
                  <a:lnTo>
                    <a:pt x="311420" y="558486"/>
                  </a:lnTo>
                  <a:lnTo>
                    <a:pt x="339829" y="523758"/>
                  </a:lnTo>
                  <a:lnTo>
                    <a:pt x="369287" y="489919"/>
                  </a:lnTo>
                  <a:lnTo>
                    <a:pt x="399769" y="456994"/>
                  </a:lnTo>
                  <a:lnTo>
                    <a:pt x="431252" y="425007"/>
                  </a:lnTo>
                  <a:lnTo>
                    <a:pt x="463710" y="393982"/>
                  </a:lnTo>
                  <a:lnTo>
                    <a:pt x="497120" y="363942"/>
                  </a:lnTo>
                  <a:lnTo>
                    <a:pt x="531457" y="334911"/>
                  </a:lnTo>
                  <a:lnTo>
                    <a:pt x="566697" y="306914"/>
                  </a:lnTo>
                  <a:lnTo>
                    <a:pt x="602816" y="279974"/>
                  </a:lnTo>
                  <a:lnTo>
                    <a:pt x="639790" y="254115"/>
                  </a:lnTo>
                  <a:lnTo>
                    <a:pt x="677594" y="229361"/>
                  </a:lnTo>
                  <a:lnTo>
                    <a:pt x="716205" y="205735"/>
                  </a:lnTo>
                  <a:lnTo>
                    <a:pt x="755597" y="183263"/>
                  </a:lnTo>
                  <a:lnTo>
                    <a:pt x="795747" y="161968"/>
                  </a:lnTo>
                  <a:lnTo>
                    <a:pt x="836630" y="141873"/>
                  </a:lnTo>
                  <a:lnTo>
                    <a:pt x="878222" y="123002"/>
                  </a:lnTo>
                  <a:lnTo>
                    <a:pt x="920500" y="105380"/>
                  </a:lnTo>
                  <a:lnTo>
                    <a:pt x="963438" y="89031"/>
                  </a:lnTo>
                  <a:lnTo>
                    <a:pt x="1007012" y="73978"/>
                  </a:lnTo>
                  <a:lnTo>
                    <a:pt x="1051198" y="60245"/>
                  </a:lnTo>
                  <a:lnTo>
                    <a:pt x="1095973" y="47856"/>
                  </a:lnTo>
                  <a:lnTo>
                    <a:pt x="1141311" y="36834"/>
                  </a:lnTo>
                  <a:lnTo>
                    <a:pt x="1187188" y="27205"/>
                  </a:lnTo>
                  <a:lnTo>
                    <a:pt x="1233580" y="18992"/>
                  </a:lnTo>
                  <a:lnTo>
                    <a:pt x="1280464" y="12219"/>
                  </a:lnTo>
                  <a:lnTo>
                    <a:pt x="1327814" y="6909"/>
                  </a:lnTo>
                  <a:lnTo>
                    <a:pt x="1375606" y="3086"/>
                  </a:lnTo>
                  <a:lnTo>
                    <a:pt x="1423817" y="775"/>
                  </a:lnTo>
                  <a:lnTo>
                    <a:pt x="1472422" y="0"/>
                  </a:lnTo>
                  <a:lnTo>
                    <a:pt x="1521148" y="775"/>
                  </a:lnTo>
                  <a:lnTo>
                    <a:pt x="1569476" y="3086"/>
                  </a:lnTo>
                  <a:lnTo>
                    <a:pt x="1617381" y="6909"/>
                  </a:lnTo>
                  <a:lnTo>
                    <a:pt x="1664839" y="12219"/>
                  </a:lnTo>
                  <a:lnTo>
                    <a:pt x="1711826" y="18992"/>
                  </a:lnTo>
                  <a:lnTo>
                    <a:pt x="1758317" y="27205"/>
                  </a:lnTo>
                  <a:lnTo>
                    <a:pt x="1804289" y="36834"/>
                  </a:lnTo>
                  <a:lnTo>
                    <a:pt x="1849717" y="47856"/>
                  </a:lnTo>
                  <a:lnTo>
                    <a:pt x="1894578" y="60245"/>
                  </a:lnTo>
                  <a:lnTo>
                    <a:pt x="1938846" y="73978"/>
                  </a:lnTo>
                  <a:lnTo>
                    <a:pt x="1982499" y="89031"/>
                  </a:lnTo>
                  <a:lnTo>
                    <a:pt x="2025511" y="105380"/>
                  </a:lnTo>
                  <a:lnTo>
                    <a:pt x="2067859" y="123002"/>
                  </a:lnTo>
                  <a:lnTo>
                    <a:pt x="2109518" y="141873"/>
                  </a:lnTo>
                  <a:lnTo>
                    <a:pt x="2150465" y="161968"/>
                  </a:lnTo>
                  <a:lnTo>
                    <a:pt x="2190675" y="183263"/>
                  </a:lnTo>
                  <a:lnTo>
                    <a:pt x="2230123" y="205735"/>
                  </a:lnTo>
                  <a:lnTo>
                    <a:pt x="2268787" y="229361"/>
                  </a:lnTo>
                  <a:lnTo>
                    <a:pt x="2306641" y="254115"/>
                  </a:lnTo>
                  <a:lnTo>
                    <a:pt x="2343662" y="279974"/>
                  </a:lnTo>
                  <a:lnTo>
                    <a:pt x="2379825" y="306914"/>
                  </a:lnTo>
                  <a:lnTo>
                    <a:pt x="2415107" y="334911"/>
                  </a:lnTo>
                  <a:lnTo>
                    <a:pt x="2449483" y="363942"/>
                  </a:lnTo>
                  <a:lnTo>
                    <a:pt x="2482928" y="393982"/>
                  </a:lnTo>
                  <a:lnTo>
                    <a:pt x="2515419" y="425007"/>
                  </a:lnTo>
                  <a:lnTo>
                    <a:pt x="2546932" y="456994"/>
                  </a:lnTo>
                  <a:lnTo>
                    <a:pt x="2577443" y="489919"/>
                  </a:lnTo>
                  <a:lnTo>
                    <a:pt x="2606927" y="523758"/>
                  </a:lnTo>
                  <a:lnTo>
                    <a:pt x="2635360" y="558486"/>
                  </a:lnTo>
                  <a:lnTo>
                    <a:pt x="2662718" y="594080"/>
                  </a:lnTo>
                  <a:lnTo>
                    <a:pt x="2688977" y="630517"/>
                  </a:lnTo>
                  <a:lnTo>
                    <a:pt x="2714112" y="667771"/>
                  </a:lnTo>
                  <a:lnTo>
                    <a:pt x="2738101" y="705820"/>
                  </a:lnTo>
                  <a:lnTo>
                    <a:pt x="2760917" y="744639"/>
                  </a:lnTo>
                  <a:lnTo>
                    <a:pt x="2782538" y="784204"/>
                  </a:lnTo>
                  <a:lnTo>
                    <a:pt x="2802939" y="824492"/>
                  </a:lnTo>
                  <a:lnTo>
                    <a:pt x="2822096" y="865479"/>
                  </a:lnTo>
                  <a:lnTo>
                    <a:pt x="2839985" y="907140"/>
                  </a:lnTo>
                  <a:lnTo>
                    <a:pt x="2856582" y="949452"/>
                  </a:lnTo>
                  <a:lnTo>
                    <a:pt x="2871862" y="992390"/>
                  </a:lnTo>
                  <a:lnTo>
                    <a:pt x="2885801" y="1035932"/>
                  </a:lnTo>
                  <a:lnTo>
                    <a:pt x="2898376" y="1080053"/>
                  </a:lnTo>
                  <a:lnTo>
                    <a:pt x="2909562" y="1124729"/>
                  </a:lnTo>
                  <a:lnTo>
                    <a:pt x="2919335" y="1169936"/>
                  </a:lnTo>
                  <a:lnTo>
                    <a:pt x="2927670" y="1215651"/>
                  </a:lnTo>
                  <a:lnTo>
                    <a:pt x="2934544" y="1261849"/>
                  </a:lnTo>
                  <a:lnTo>
                    <a:pt x="2939933" y="1308506"/>
                  </a:lnTo>
                  <a:lnTo>
                    <a:pt x="2943811" y="1355599"/>
                  </a:lnTo>
                  <a:lnTo>
                    <a:pt x="2946157" y="1403104"/>
                  </a:lnTo>
                  <a:lnTo>
                    <a:pt x="2946944" y="1450997"/>
                  </a:lnTo>
                  <a:lnTo>
                    <a:pt x="2946157" y="1498903"/>
                  </a:lnTo>
                  <a:lnTo>
                    <a:pt x="2943811" y="1546425"/>
                  </a:lnTo>
                  <a:lnTo>
                    <a:pt x="2939933" y="1593540"/>
                  </a:lnTo>
                  <a:lnTo>
                    <a:pt x="2934544" y="1640224"/>
                  </a:lnTo>
                  <a:lnTo>
                    <a:pt x="2927670" y="1686451"/>
                  </a:lnTo>
                  <a:lnTo>
                    <a:pt x="2919335" y="1732198"/>
                  </a:lnTo>
                  <a:lnTo>
                    <a:pt x="2909562" y="1777442"/>
                  </a:lnTo>
                  <a:lnTo>
                    <a:pt x="2898376" y="1822157"/>
                  </a:lnTo>
                  <a:lnTo>
                    <a:pt x="2885801" y="1866320"/>
                  </a:lnTo>
                  <a:lnTo>
                    <a:pt x="2871862" y="1909907"/>
                  </a:lnTo>
                  <a:lnTo>
                    <a:pt x="2856582" y="1952893"/>
                  </a:lnTo>
                  <a:lnTo>
                    <a:pt x="2839985" y="1995255"/>
                  </a:lnTo>
                  <a:lnTo>
                    <a:pt x="2822096" y="2036969"/>
                  </a:lnTo>
                  <a:lnTo>
                    <a:pt x="2802939" y="2078009"/>
                  </a:lnTo>
                  <a:lnTo>
                    <a:pt x="2782538" y="2118353"/>
                  </a:lnTo>
                  <a:lnTo>
                    <a:pt x="2760917" y="2157976"/>
                  </a:lnTo>
                  <a:lnTo>
                    <a:pt x="2738101" y="2196854"/>
                  </a:lnTo>
                  <a:lnTo>
                    <a:pt x="2714112" y="2234963"/>
                  </a:lnTo>
                  <a:lnTo>
                    <a:pt x="2688977" y="2272279"/>
                  </a:lnTo>
                  <a:lnTo>
                    <a:pt x="2662718" y="2308778"/>
                  </a:lnTo>
                  <a:lnTo>
                    <a:pt x="2635360" y="2344435"/>
                  </a:lnTo>
                  <a:lnTo>
                    <a:pt x="2606927" y="2379227"/>
                  </a:lnTo>
                  <a:lnTo>
                    <a:pt x="2577443" y="2413130"/>
                  </a:lnTo>
                  <a:lnTo>
                    <a:pt x="2546932" y="2446118"/>
                  </a:lnTo>
                  <a:lnTo>
                    <a:pt x="2515419" y="2478170"/>
                  </a:lnTo>
                  <a:lnTo>
                    <a:pt x="2482928" y="2509259"/>
                  </a:lnTo>
                  <a:lnTo>
                    <a:pt x="2449483" y="2539362"/>
                  </a:lnTo>
                  <a:lnTo>
                    <a:pt x="2415107" y="2568456"/>
                  </a:lnTo>
                  <a:lnTo>
                    <a:pt x="2379825" y="2596515"/>
                  </a:lnTo>
                  <a:lnTo>
                    <a:pt x="2343662" y="2623516"/>
                  </a:lnTo>
                  <a:lnTo>
                    <a:pt x="2306641" y="2649435"/>
                  </a:lnTo>
                  <a:lnTo>
                    <a:pt x="2268787" y="2674247"/>
                  </a:lnTo>
                  <a:lnTo>
                    <a:pt x="2230123" y="2697929"/>
                  </a:lnTo>
                  <a:lnTo>
                    <a:pt x="2190675" y="2720457"/>
                  </a:lnTo>
                  <a:lnTo>
                    <a:pt x="2150465" y="2741806"/>
                  </a:lnTo>
                  <a:lnTo>
                    <a:pt x="2109518" y="2761952"/>
                  </a:lnTo>
                  <a:lnTo>
                    <a:pt x="2067859" y="2780871"/>
                  </a:lnTo>
                  <a:lnTo>
                    <a:pt x="2025511" y="2798540"/>
                  </a:lnTo>
                  <a:lnTo>
                    <a:pt x="1982499" y="2814933"/>
                  </a:lnTo>
                  <a:lnTo>
                    <a:pt x="1938846" y="2830027"/>
                  </a:lnTo>
                  <a:lnTo>
                    <a:pt x="1894578" y="2843798"/>
                  </a:lnTo>
                  <a:lnTo>
                    <a:pt x="1849717" y="2856222"/>
                  </a:lnTo>
                  <a:lnTo>
                    <a:pt x="1804289" y="2867275"/>
                  </a:lnTo>
                  <a:lnTo>
                    <a:pt x="1758317" y="2876932"/>
                  </a:lnTo>
                  <a:lnTo>
                    <a:pt x="1711826" y="2885169"/>
                  </a:lnTo>
                  <a:lnTo>
                    <a:pt x="1664839" y="2891963"/>
                  </a:lnTo>
                  <a:lnTo>
                    <a:pt x="1617381" y="2897288"/>
                  </a:lnTo>
                  <a:lnTo>
                    <a:pt x="1569476" y="2901123"/>
                  </a:lnTo>
                  <a:lnTo>
                    <a:pt x="1521148" y="2903441"/>
                  </a:lnTo>
                  <a:lnTo>
                    <a:pt x="1472422" y="2904219"/>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0" name="object 15">
              <a:extLst>
                <a:ext uri="{FF2B5EF4-FFF2-40B4-BE49-F238E27FC236}">
                  <a16:creationId xmlns:a16="http://schemas.microsoft.com/office/drawing/2014/main" id="{5D3C2B3C-5D6A-6AE0-1B8D-054711868554}"/>
                </a:ext>
              </a:extLst>
            </p:cNvPr>
            <p:cNvSpPr/>
            <p:nvPr/>
          </p:nvSpPr>
          <p:spPr>
            <a:xfrm>
              <a:off x="5924613" y="1907946"/>
              <a:ext cx="2394585" cy="986155"/>
            </a:xfrm>
            <a:custGeom>
              <a:avLst/>
              <a:gdLst/>
              <a:ahLst/>
              <a:cxnLst/>
              <a:rect l="l" t="t" r="r" b="b"/>
              <a:pathLst>
                <a:path w="2394584" h="986155">
                  <a:moveTo>
                    <a:pt x="2394495" y="985573"/>
                  </a:moveTo>
                  <a:lnTo>
                    <a:pt x="0" y="985573"/>
                  </a:lnTo>
                  <a:lnTo>
                    <a:pt x="0" y="0"/>
                  </a:lnTo>
                  <a:lnTo>
                    <a:pt x="2394495" y="0"/>
                  </a:lnTo>
                  <a:lnTo>
                    <a:pt x="2394495" y="985573"/>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1" name="object 16">
              <a:extLst>
                <a:ext uri="{FF2B5EF4-FFF2-40B4-BE49-F238E27FC236}">
                  <a16:creationId xmlns:a16="http://schemas.microsoft.com/office/drawing/2014/main" id="{48F64B4B-277E-3BE5-B421-DB2884E7C084}"/>
                </a:ext>
              </a:extLst>
            </p:cNvPr>
            <p:cNvSpPr/>
            <p:nvPr/>
          </p:nvSpPr>
          <p:spPr>
            <a:xfrm>
              <a:off x="6516281" y="2257958"/>
              <a:ext cx="1238885" cy="281940"/>
            </a:xfrm>
            <a:custGeom>
              <a:avLst/>
              <a:gdLst/>
              <a:ahLst/>
              <a:cxnLst/>
              <a:rect l="l" t="t" r="r" b="b"/>
              <a:pathLst>
                <a:path w="1238884" h="281939">
                  <a:moveTo>
                    <a:pt x="382028" y="0"/>
                  </a:moveTo>
                  <a:lnTo>
                    <a:pt x="334772" y="0"/>
                  </a:lnTo>
                  <a:lnTo>
                    <a:pt x="277329" y="218605"/>
                  </a:lnTo>
                  <a:lnTo>
                    <a:pt x="217652" y="0"/>
                  </a:lnTo>
                  <a:lnTo>
                    <a:pt x="162293" y="0"/>
                  </a:lnTo>
                  <a:lnTo>
                    <a:pt x="104673" y="218605"/>
                  </a:lnTo>
                  <a:lnTo>
                    <a:pt x="45173" y="0"/>
                  </a:lnTo>
                  <a:lnTo>
                    <a:pt x="0" y="0"/>
                  </a:lnTo>
                  <a:lnTo>
                    <a:pt x="73977" y="281317"/>
                  </a:lnTo>
                  <a:lnTo>
                    <a:pt x="129349" y="281317"/>
                  </a:lnTo>
                  <a:lnTo>
                    <a:pt x="191096" y="50647"/>
                  </a:lnTo>
                  <a:lnTo>
                    <a:pt x="252679" y="281317"/>
                  </a:lnTo>
                  <a:lnTo>
                    <a:pt x="308025" y="281317"/>
                  </a:lnTo>
                  <a:lnTo>
                    <a:pt x="382028" y="0"/>
                  </a:lnTo>
                  <a:close/>
                </a:path>
                <a:path w="1238884" h="281939">
                  <a:moveTo>
                    <a:pt x="811149" y="0"/>
                  </a:moveTo>
                  <a:lnTo>
                    <a:pt x="763892" y="0"/>
                  </a:lnTo>
                  <a:lnTo>
                    <a:pt x="704392" y="218605"/>
                  </a:lnTo>
                  <a:lnTo>
                    <a:pt x="646950" y="0"/>
                  </a:lnTo>
                  <a:lnTo>
                    <a:pt x="591426" y="0"/>
                  </a:lnTo>
                  <a:lnTo>
                    <a:pt x="531901" y="218605"/>
                  </a:lnTo>
                  <a:lnTo>
                    <a:pt x="474472" y="0"/>
                  </a:lnTo>
                  <a:lnTo>
                    <a:pt x="427228" y="0"/>
                  </a:lnTo>
                  <a:lnTo>
                    <a:pt x="501027" y="281317"/>
                  </a:lnTo>
                  <a:lnTo>
                    <a:pt x="556577" y="281317"/>
                  </a:lnTo>
                  <a:lnTo>
                    <a:pt x="618147" y="50647"/>
                  </a:lnTo>
                  <a:lnTo>
                    <a:pt x="679729" y="281317"/>
                  </a:lnTo>
                  <a:lnTo>
                    <a:pt x="735253" y="281317"/>
                  </a:lnTo>
                  <a:lnTo>
                    <a:pt x="811149" y="0"/>
                  </a:lnTo>
                  <a:close/>
                </a:path>
                <a:path w="1238884" h="281939">
                  <a:moveTo>
                    <a:pt x="1238377" y="0"/>
                  </a:moveTo>
                  <a:lnTo>
                    <a:pt x="1191120" y="0"/>
                  </a:lnTo>
                  <a:lnTo>
                    <a:pt x="1131620" y="218605"/>
                  </a:lnTo>
                  <a:lnTo>
                    <a:pt x="1074000" y="0"/>
                  </a:lnTo>
                  <a:lnTo>
                    <a:pt x="1018641" y="0"/>
                  </a:lnTo>
                  <a:lnTo>
                    <a:pt x="958977" y="218605"/>
                  </a:lnTo>
                  <a:lnTo>
                    <a:pt x="901522" y="0"/>
                  </a:lnTo>
                  <a:lnTo>
                    <a:pt x="854278" y="0"/>
                  </a:lnTo>
                  <a:lnTo>
                    <a:pt x="928268" y="281317"/>
                  </a:lnTo>
                  <a:lnTo>
                    <a:pt x="983627" y="281317"/>
                  </a:lnTo>
                  <a:lnTo>
                    <a:pt x="1045375" y="50647"/>
                  </a:lnTo>
                  <a:lnTo>
                    <a:pt x="1106944" y="281317"/>
                  </a:lnTo>
                  <a:lnTo>
                    <a:pt x="1162316" y="281317"/>
                  </a:lnTo>
                  <a:lnTo>
                    <a:pt x="1238377" y="0"/>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2" name="object 17">
              <a:extLst>
                <a:ext uri="{FF2B5EF4-FFF2-40B4-BE49-F238E27FC236}">
                  <a16:creationId xmlns:a16="http://schemas.microsoft.com/office/drawing/2014/main" id="{45D66595-B0B3-6233-6C65-584B06A1958A}"/>
                </a:ext>
              </a:extLst>
            </p:cNvPr>
            <p:cNvSpPr/>
            <p:nvPr/>
          </p:nvSpPr>
          <p:spPr>
            <a:xfrm>
              <a:off x="5464265" y="2853069"/>
              <a:ext cx="1200150" cy="1182370"/>
            </a:xfrm>
            <a:custGeom>
              <a:avLst/>
              <a:gdLst/>
              <a:ahLst/>
              <a:cxnLst/>
              <a:rect l="l" t="t" r="r" b="b"/>
              <a:pathLst>
                <a:path w="1200150" h="1182370">
                  <a:moveTo>
                    <a:pt x="220126" y="1181765"/>
                  </a:moveTo>
                  <a:lnTo>
                    <a:pt x="176415" y="1181765"/>
                  </a:lnTo>
                  <a:lnTo>
                    <a:pt x="133394" y="1172358"/>
                  </a:lnTo>
                  <a:lnTo>
                    <a:pt x="92675" y="1153544"/>
                  </a:lnTo>
                  <a:lnTo>
                    <a:pt x="55873" y="1125322"/>
                  </a:lnTo>
                  <a:lnTo>
                    <a:pt x="27936" y="1090281"/>
                  </a:lnTo>
                  <a:lnTo>
                    <a:pt x="9312" y="1050650"/>
                  </a:lnTo>
                  <a:lnTo>
                    <a:pt x="0" y="1008269"/>
                  </a:lnTo>
                  <a:lnTo>
                    <a:pt x="0" y="964979"/>
                  </a:lnTo>
                  <a:lnTo>
                    <a:pt x="9312" y="922623"/>
                  </a:lnTo>
                  <a:lnTo>
                    <a:pt x="27936" y="883040"/>
                  </a:lnTo>
                  <a:lnTo>
                    <a:pt x="55873" y="848073"/>
                  </a:lnTo>
                  <a:lnTo>
                    <a:pt x="916196" y="0"/>
                  </a:lnTo>
                  <a:lnTo>
                    <a:pt x="1199571" y="279299"/>
                  </a:lnTo>
                  <a:lnTo>
                    <a:pt x="339272" y="1125322"/>
                  </a:lnTo>
                  <a:lnTo>
                    <a:pt x="303168" y="1153544"/>
                  </a:lnTo>
                  <a:lnTo>
                    <a:pt x="262915" y="1172358"/>
                  </a:lnTo>
                  <a:lnTo>
                    <a:pt x="220126" y="1181765"/>
                  </a:lnTo>
                  <a:close/>
                </a:path>
              </a:pathLst>
            </a:custGeom>
            <a:solidFill>
              <a:srgbClr val="56565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3" name="object 18">
              <a:extLst>
                <a:ext uri="{FF2B5EF4-FFF2-40B4-BE49-F238E27FC236}">
                  <a16:creationId xmlns:a16="http://schemas.microsoft.com/office/drawing/2014/main" id="{8C142A38-0880-4D6B-E008-8893B9A7AB31}"/>
                </a:ext>
              </a:extLst>
            </p:cNvPr>
            <p:cNvSpPr/>
            <p:nvPr/>
          </p:nvSpPr>
          <p:spPr>
            <a:xfrm>
              <a:off x="6062237" y="2853069"/>
              <a:ext cx="601980" cy="593090"/>
            </a:xfrm>
            <a:custGeom>
              <a:avLst/>
              <a:gdLst/>
              <a:ahLst/>
              <a:cxnLst/>
              <a:rect l="l" t="t" r="r" b="b"/>
              <a:pathLst>
                <a:path w="601979" h="593089">
                  <a:moveTo>
                    <a:pt x="283399" y="592923"/>
                  </a:moveTo>
                  <a:lnTo>
                    <a:pt x="0" y="313624"/>
                  </a:lnTo>
                  <a:lnTo>
                    <a:pt x="318224" y="0"/>
                  </a:lnTo>
                  <a:lnTo>
                    <a:pt x="601598" y="279299"/>
                  </a:lnTo>
                  <a:lnTo>
                    <a:pt x="283399" y="592923"/>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4" name="object 19">
              <a:extLst>
                <a:ext uri="{FF2B5EF4-FFF2-40B4-BE49-F238E27FC236}">
                  <a16:creationId xmlns:a16="http://schemas.microsoft.com/office/drawing/2014/main" id="{C5D837DA-59CB-5142-A742-B06AC5A07841}"/>
                </a:ext>
              </a:extLst>
            </p:cNvPr>
            <p:cNvSpPr/>
            <p:nvPr/>
          </p:nvSpPr>
          <p:spPr>
            <a:xfrm>
              <a:off x="6080984" y="1394067"/>
              <a:ext cx="2063114" cy="2033270"/>
            </a:xfrm>
            <a:custGeom>
              <a:avLst/>
              <a:gdLst/>
              <a:ahLst/>
              <a:cxnLst/>
              <a:rect l="l" t="t" r="r" b="b"/>
              <a:pathLst>
                <a:path w="2063115" h="2033270">
                  <a:moveTo>
                    <a:pt x="1053222" y="2033057"/>
                  </a:moveTo>
                  <a:lnTo>
                    <a:pt x="1007987" y="2033057"/>
                  </a:lnTo>
                  <a:lnTo>
                    <a:pt x="962786" y="2031103"/>
                  </a:lnTo>
                  <a:lnTo>
                    <a:pt x="917691" y="2027197"/>
                  </a:lnTo>
                  <a:lnTo>
                    <a:pt x="872771" y="2021337"/>
                  </a:lnTo>
                  <a:lnTo>
                    <a:pt x="828097" y="2013523"/>
                  </a:lnTo>
                  <a:lnTo>
                    <a:pt x="783738" y="2003757"/>
                  </a:lnTo>
                  <a:lnTo>
                    <a:pt x="739765" y="1992037"/>
                  </a:lnTo>
                  <a:lnTo>
                    <a:pt x="696247" y="1978364"/>
                  </a:lnTo>
                  <a:lnTo>
                    <a:pt x="653255" y="1962738"/>
                  </a:lnTo>
                  <a:lnTo>
                    <a:pt x="610859" y="1945158"/>
                  </a:lnTo>
                  <a:lnTo>
                    <a:pt x="569129" y="1925625"/>
                  </a:lnTo>
                  <a:lnTo>
                    <a:pt x="528135" y="1904139"/>
                  </a:lnTo>
                  <a:lnTo>
                    <a:pt x="487947" y="1880699"/>
                  </a:lnTo>
                  <a:lnTo>
                    <a:pt x="448635" y="1855306"/>
                  </a:lnTo>
                  <a:lnTo>
                    <a:pt x="410270" y="1827960"/>
                  </a:lnTo>
                  <a:lnTo>
                    <a:pt x="372921" y="1798660"/>
                  </a:lnTo>
                  <a:lnTo>
                    <a:pt x="336658" y="1767407"/>
                  </a:lnTo>
                  <a:lnTo>
                    <a:pt x="301553" y="1734201"/>
                  </a:lnTo>
                  <a:lnTo>
                    <a:pt x="268047" y="1699620"/>
                  </a:lnTo>
                  <a:lnTo>
                    <a:pt x="236512" y="1663907"/>
                  </a:lnTo>
                  <a:lnTo>
                    <a:pt x="206948" y="1627130"/>
                  </a:lnTo>
                  <a:lnTo>
                    <a:pt x="179355" y="1589357"/>
                  </a:lnTo>
                  <a:lnTo>
                    <a:pt x="153732" y="1550657"/>
                  </a:lnTo>
                  <a:lnTo>
                    <a:pt x="130081" y="1511098"/>
                  </a:lnTo>
                  <a:lnTo>
                    <a:pt x="108401" y="1470748"/>
                  </a:lnTo>
                  <a:lnTo>
                    <a:pt x="88692" y="1429676"/>
                  </a:lnTo>
                  <a:lnTo>
                    <a:pt x="70953" y="1387950"/>
                  </a:lnTo>
                  <a:lnTo>
                    <a:pt x="55186" y="1345638"/>
                  </a:lnTo>
                  <a:lnTo>
                    <a:pt x="41389" y="1302809"/>
                  </a:lnTo>
                  <a:lnTo>
                    <a:pt x="29564" y="1259531"/>
                  </a:lnTo>
                  <a:lnTo>
                    <a:pt x="19709" y="1215872"/>
                  </a:lnTo>
                  <a:lnTo>
                    <a:pt x="11825" y="1171900"/>
                  </a:lnTo>
                  <a:lnTo>
                    <a:pt x="5912" y="1127685"/>
                  </a:lnTo>
                  <a:lnTo>
                    <a:pt x="1970" y="1083293"/>
                  </a:lnTo>
                  <a:lnTo>
                    <a:pt x="0" y="1038794"/>
                  </a:lnTo>
                  <a:lnTo>
                    <a:pt x="0" y="994256"/>
                  </a:lnTo>
                  <a:lnTo>
                    <a:pt x="1970" y="949747"/>
                  </a:lnTo>
                  <a:lnTo>
                    <a:pt x="5912" y="905336"/>
                  </a:lnTo>
                  <a:lnTo>
                    <a:pt x="11825" y="861090"/>
                  </a:lnTo>
                  <a:lnTo>
                    <a:pt x="19709" y="817079"/>
                  </a:lnTo>
                  <a:lnTo>
                    <a:pt x="29564" y="773369"/>
                  </a:lnTo>
                  <a:lnTo>
                    <a:pt x="41389" y="730031"/>
                  </a:lnTo>
                  <a:lnTo>
                    <a:pt x="55186" y="687132"/>
                  </a:lnTo>
                  <a:lnTo>
                    <a:pt x="70953" y="644740"/>
                  </a:lnTo>
                  <a:lnTo>
                    <a:pt x="88692" y="602924"/>
                  </a:lnTo>
                  <a:lnTo>
                    <a:pt x="108401" y="561751"/>
                  </a:lnTo>
                  <a:lnTo>
                    <a:pt x="130081" y="521291"/>
                  </a:lnTo>
                  <a:lnTo>
                    <a:pt x="153732" y="481612"/>
                  </a:lnTo>
                  <a:lnTo>
                    <a:pt x="179355" y="442782"/>
                  </a:lnTo>
                  <a:lnTo>
                    <a:pt x="206948" y="404869"/>
                  </a:lnTo>
                  <a:lnTo>
                    <a:pt x="236512" y="367941"/>
                  </a:lnTo>
                  <a:lnTo>
                    <a:pt x="268047" y="332068"/>
                  </a:lnTo>
                  <a:lnTo>
                    <a:pt x="301553" y="297317"/>
                  </a:lnTo>
                  <a:lnTo>
                    <a:pt x="336658" y="264281"/>
                  </a:lnTo>
                  <a:lnTo>
                    <a:pt x="372921" y="233189"/>
                  </a:lnTo>
                  <a:lnTo>
                    <a:pt x="410270" y="204041"/>
                  </a:lnTo>
                  <a:lnTo>
                    <a:pt x="448635" y="176835"/>
                  </a:lnTo>
                  <a:lnTo>
                    <a:pt x="487947" y="151573"/>
                  </a:lnTo>
                  <a:lnTo>
                    <a:pt x="528135" y="128254"/>
                  </a:lnTo>
                  <a:lnTo>
                    <a:pt x="569129" y="106878"/>
                  </a:lnTo>
                  <a:lnTo>
                    <a:pt x="610859" y="87446"/>
                  </a:lnTo>
                  <a:lnTo>
                    <a:pt x="653255" y="69956"/>
                  </a:lnTo>
                  <a:lnTo>
                    <a:pt x="696247" y="54410"/>
                  </a:lnTo>
                  <a:lnTo>
                    <a:pt x="739765" y="40808"/>
                  </a:lnTo>
                  <a:lnTo>
                    <a:pt x="783738" y="29148"/>
                  </a:lnTo>
                  <a:lnTo>
                    <a:pt x="828097" y="19432"/>
                  </a:lnTo>
                  <a:lnTo>
                    <a:pt x="872771" y="11659"/>
                  </a:lnTo>
                  <a:lnTo>
                    <a:pt x="917691" y="5829"/>
                  </a:lnTo>
                  <a:lnTo>
                    <a:pt x="962786" y="1943"/>
                  </a:lnTo>
                  <a:lnTo>
                    <a:pt x="1007987" y="0"/>
                  </a:lnTo>
                  <a:lnTo>
                    <a:pt x="1053222" y="0"/>
                  </a:lnTo>
                  <a:lnTo>
                    <a:pt x="1098422" y="1943"/>
                  </a:lnTo>
                  <a:lnTo>
                    <a:pt x="1143518" y="5829"/>
                  </a:lnTo>
                  <a:lnTo>
                    <a:pt x="1188438" y="11659"/>
                  </a:lnTo>
                  <a:lnTo>
                    <a:pt x="1233113" y="19432"/>
                  </a:lnTo>
                  <a:lnTo>
                    <a:pt x="1277472" y="29148"/>
                  </a:lnTo>
                  <a:lnTo>
                    <a:pt x="1321446" y="40808"/>
                  </a:lnTo>
                  <a:lnTo>
                    <a:pt x="1364965" y="54410"/>
                  </a:lnTo>
                  <a:lnTo>
                    <a:pt x="1407958" y="69956"/>
                  </a:lnTo>
                  <a:lnTo>
                    <a:pt x="1450355" y="87446"/>
                  </a:lnTo>
                  <a:lnTo>
                    <a:pt x="1492086" y="106878"/>
                  </a:lnTo>
                  <a:lnTo>
                    <a:pt x="1533082" y="128254"/>
                  </a:lnTo>
                  <a:lnTo>
                    <a:pt x="1573271" y="151573"/>
                  </a:lnTo>
                  <a:lnTo>
                    <a:pt x="1612584" y="176835"/>
                  </a:lnTo>
                  <a:lnTo>
                    <a:pt x="1650951" y="204041"/>
                  </a:lnTo>
                  <a:lnTo>
                    <a:pt x="1688302" y="233189"/>
                  </a:lnTo>
                  <a:lnTo>
                    <a:pt x="1702094" y="245014"/>
                  </a:lnTo>
                  <a:lnTo>
                    <a:pt x="1008309" y="245014"/>
                  </a:lnTo>
                  <a:lnTo>
                    <a:pt x="963758" y="247479"/>
                  </a:lnTo>
                  <a:lnTo>
                    <a:pt x="919382" y="252410"/>
                  </a:lnTo>
                  <a:lnTo>
                    <a:pt x="875298" y="259805"/>
                  </a:lnTo>
                  <a:lnTo>
                    <a:pt x="831621" y="269666"/>
                  </a:lnTo>
                  <a:lnTo>
                    <a:pt x="788468" y="281992"/>
                  </a:lnTo>
                  <a:lnTo>
                    <a:pt x="745956" y="296783"/>
                  </a:lnTo>
                  <a:lnTo>
                    <a:pt x="704202" y="314039"/>
                  </a:lnTo>
                  <a:lnTo>
                    <a:pt x="663321" y="333760"/>
                  </a:lnTo>
                  <a:lnTo>
                    <a:pt x="623431" y="355946"/>
                  </a:lnTo>
                  <a:lnTo>
                    <a:pt x="584647" y="380598"/>
                  </a:lnTo>
                  <a:lnTo>
                    <a:pt x="547087" y="407715"/>
                  </a:lnTo>
                  <a:lnTo>
                    <a:pt x="510866" y="437297"/>
                  </a:lnTo>
                  <a:lnTo>
                    <a:pt x="476102" y="469344"/>
                  </a:lnTo>
                  <a:lnTo>
                    <a:pt x="443586" y="503613"/>
                  </a:lnTo>
                  <a:lnTo>
                    <a:pt x="413571" y="539332"/>
                  </a:lnTo>
                  <a:lnTo>
                    <a:pt x="386058" y="576383"/>
                  </a:lnTo>
                  <a:lnTo>
                    <a:pt x="361046" y="614649"/>
                  </a:lnTo>
                  <a:lnTo>
                    <a:pt x="338535" y="654015"/>
                  </a:lnTo>
                  <a:lnTo>
                    <a:pt x="318525" y="694364"/>
                  </a:lnTo>
                  <a:lnTo>
                    <a:pt x="301016" y="735579"/>
                  </a:lnTo>
                  <a:lnTo>
                    <a:pt x="286009" y="777543"/>
                  </a:lnTo>
                  <a:lnTo>
                    <a:pt x="273503" y="820140"/>
                  </a:lnTo>
                  <a:lnTo>
                    <a:pt x="263498" y="863253"/>
                  </a:lnTo>
                  <a:lnTo>
                    <a:pt x="255994" y="906766"/>
                  </a:lnTo>
                  <a:lnTo>
                    <a:pt x="250992" y="950561"/>
                  </a:lnTo>
                  <a:lnTo>
                    <a:pt x="248506" y="994256"/>
                  </a:lnTo>
                  <a:lnTo>
                    <a:pt x="248505" y="1038794"/>
                  </a:lnTo>
                  <a:lnTo>
                    <a:pt x="250992" y="1082481"/>
                  </a:lnTo>
                  <a:lnTo>
                    <a:pt x="255994" y="1126243"/>
                  </a:lnTo>
                  <a:lnTo>
                    <a:pt x="263498" y="1169705"/>
                  </a:lnTo>
                  <a:lnTo>
                    <a:pt x="273503" y="1212751"/>
                  </a:lnTo>
                  <a:lnTo>
                    <a:pt x="286009" y="1255263"/>
                  </a:lnTo>
                  <a:lnTo>
                    <a:pt x="301016" y="1297126"/>
                  </a:lnTo>
                  <a:lnTo>
                    <a:pt x="318525" y="1338222"/>
                  </a:lnTo>
                  <a:lnTo>
                    <a:pt x="338535" y="1378435"/>
                  </a:lnTo>
                  <a:lnTo>
                    <a:pt x="361046" y="1417649"/>
                  </a:lnTo>
                  <a:lnTo>
                    <a:pt x="386058" y="1455747"/>
                  </a:lnTo>
                  <a:lnTo>
                    <a:pt x="413571" y="1492612"/>
                  </a:lnTo>
                  <a:lnTo>
                    <a:pt x="443586" y="1528127"/>
                  </a:lnTo>
                  <a:lnTo>
                    <a:pt x="476102" y="1562177"/>
                  </a:lnTo>
                  <a:lnTo>
                    <a:pt x="510875" y="1594444"/>
                  </a:lnTo>
                  <a:lnTo>
                    <a:pt x="547118" y="1624229"/>
                  </a:lnTo>
                  <a:lnTo>
                    <a:pt x="584715" y="1651532"/>
                  </a:lnTo>
                  <a:lnTo>
                    <a:pt x="623547" y="1676353"/>
                  </a:lnTo>
                  <a:lnTo>
                    <a:pt x="663495" y="1698692"/>
                  </a:lnTo>
                  <a:lnTo>
                    <a:pt x="704441" y="1718549"/>
                  </a:lnTo>
                  <a:lnTo>
                    <a:pt x="746266" y="1735923"/>
                  </a:lnTo>
                  <a:lnTo>
                    <a:pt x="788853" y="1750816"/>
                  </a:lnTo>
                  <a:lnTo>
                    <a:pt x="832082" y="1763226"/>
                  </a:lnTo>
                  <a:lnTo>
                    <a:pt x="875835" y="1773155"/>
                  </a:lnTo>
                  <a:lnTo>
                    <a:pt x="919995" y="1780601"/>
                  </a:lnTo>
                  <a:lnTo>
                    <a:pt x="964442" y="1785565"/>
                  </a:lnTo>
                  <a:lnTo>
                    <a:pt x="1009057" y="1788047"/>
                  </a:lnTo>
                  <a:lnTo>
                    <a:pt x="1700617" y="1788047"/>
                  </a:lnTo>
                  <a:lnTo>
                    <a:pt x="1688302" y="1798660"/>
                  </a:lnTo>
                  <a:lnTo>
                    <a:pt x="1650951" y="1827960"/>
                  </a:lnTo>
                  <a:lnTo>
                    <a:pt x="1612584" y="1855306"/>
                  </a:lnTo>
                  <a:lnTo>
                    <a:pt x="1573271" y="1880699"/>
                  </a:lnTo>
                  <a:lnTo>
                    <a:pt x="1533082" y="1904139"/>
                  </a:lnTo>
                  <a:lnTo>
                    <a:pt x="1492086" y="1925625"/>
                  </a:lnTo>
                  <a:lnTo>
                    <a:pt x="1450355" y="1945158"/>
                  </a:lnTo>
                  <a:lnTo>
                    <a:pt x="1407958" y="1962738"/>
                  </a:lnTo>
                  <a:lnTo>
                    <a:pt x="1364965" y="1978364"/>
                  </a:lnTo>
                  <a:lnTo>
                    <a:pt x="1321446" y="1992037"/>
                  </a:lnTo>
                  <a:lnTo>
                    <a:pt x="1277472" y="2003757"/>
                  </a:lnTo>
                  <a:lnTo>
                    <a:pt x="1233113" y="2013523"/>
                  </a:lnTo>
                  <a:lnTo>
                    <a:pt x="1188438" y="2021337"/>
                  </a:lnTo>
                  <a:lnTo>
                    <a:pt x="1143518" y="2027197"/>
                  </a:lnTo>
                  <a:lnTo>
                    <a:pt x="1098422" y="2031103"/>
                  </a:lnTo>
                  <a:lnTo>
                    <a:pt x="1053222" y="2033057"/>
                  </a:lnTo>
                  <a:close/>
                </a:path>
                <a:path w="2063115" h="2033270">
                  <a:moveTo>
                    <a:pt x="1700617" y="1788047"/>
                  </a:moveTo>
                  <a:lnTo>
                    <a:pt x="1053724" y="1788047"/>
                  </a:lnTo>
                  <a:lnTo>
                    <a:pt x="1098323" y="1785565"/>
                  </a:lnTo>
                  <a:lnTo>
                    <a:pt x="1142735" y="1780601"/>
                  </a:lnTo>
                  <a:lnTo>
                    <a:pt x="1186843" y="1773155"/>
                  </a:lnTo>
                  <a:lnTo>
                    <a:pt x="1230528" y="1763226"/>
                  </a:lnTo>
                  <a:lnTo>
                    <a:pt x="1273672" y="1750816"/>
                  </a:lnTo>
                  <a:lnTo>
                    <a:pt x="1316156" y="1735923"/>
                  </a:lnTo>
                  <a:lnTo>
                    <a:pt x="1357862" y="1718549"/>
                  </a:lnTo>
                  <a:lnTo>
                    <a:pt x="1398671" y="1698692"/>
                  </a:lnTo>
                  <a:lnTo>
                    <a:pt x="1438466" y="1676353"/>
                  </a:lnTo>
                  <a:lnTo>
                    <a:pt x="1477127" y="1651532"/>
                  </a:lnTo>
                  <a:lnTo>
                    <a:pt x="1514536" y="1624229"/>
                  </a:lnTo>
                  <a:lnTo>
                    <a:pt x="1550575" y="1594444"/>
                  </a:lnTo>
                  <a:lnTo>
                    <a:pt x="1585125" y="1562177"/>
                  </a:lnTo>
                  <a:lnTo>
                    <a:pt x="1617863" y="1528127"/>
                  </a:lnTo>
                  <a:lnTo>
                    <a:pt x="1648083" y="1492612"/>
                  </a:lnTo>
                  <a:lnTo>
                    <a:pt x="1675784" y="1455747"/>
                  </a:lnTo>
                  <a:lnTo>
                    <a:pt x="1700967" y="1417649"/>
                  </a:lnTo>
                  <a:lnTo>
                    <a:pt x="1723632" y="1378435"/>
                  </a:lnTo>
                  <a:lnTo>
                    <a:pt x="1743778" y="1338222"/>
                  </a:lnTo>
                  <a:lnTo>
                    <a:pt x="1761407" y="1297126"/>
                  </a:lnTo>
                  <a:lnTo>
                    <a:pt x="1776516" y="1255263"/>
                  </a:lnTo>
                  <a:lnTo>
                    <a:pt x="1789108" y="1212751"/>
                  </a:lnTo>
                  <a:lnTo>
                    <a:pt x="1799181" y="1169705"/>
                  </a:lnTo>
                  <a:lnTo>
                    <a:pt x="1806736" y="1126243"/>
                  </a:lnTo>
                  <a:lnTo>
                    <a:pt x="1811773" y="1082481"/>
                  </a:lnTo>
                  <a:lnTo>
                    <a:pt x="1814276" y="1038794"/>
                  </a:lnTo>
                  <a:lnTo>
                    <a:pt x="1814276" y="994256"/>
                  </a:lnTo>
                  <a:lnTo>
                    <a:pt x="1811773" y="950561"/>
                  </a:lnTo>
                  <a:lnTo>
                    <a:pt x="1806736" y="906766"/>
                  </a:lnTo>
                  <a:lnTo>
                    <a:pt x="1799181" y="863253"/>
                  </a:lnTo>
                  <a:lnTo>
                    <a:pt x="1789108" y="820140"/>
                  </a:lnTo>
                  <a:lnTo>
                    <a:pt x="1776516" y="777543"/>
                  </a:lnTo>
                  <a:lnTo>
                    <a:pt x="1761407" y="735579"/>
                  </a:lnTo>
                  <a:lnTo>
                    <a:pt x="1743778" y="694364"/>
                  </a:lnTo>
                  <a:lnTo>
                    <a:pt x="1723632" y="654015"/>
                  </a:lnTo>
                  <a:lnTo>
                    <a:pt x="1700967" y="614649"/>
                  </a:lnTo>
                  <a:lnTo>
                    <a:pt x="1675784" y="576383"/>
                  </a:lnTo>
                  <a:lnTo>
                    <a:pt x="1648083" y="539332"/>
                  </a:lnTo>
                  <a:lnTo>
                    <a:pt x="1617863" y="503613"/>
                  </a:lnTo>
                  <a:lnTo>
                    <a:pt x="1585125" y="469344"/>
                  </a:lnTo>
                  <a:lnTo>
                    <a:pt x="1550361" y="437297"/>
                  </a:lnTo>
                  <a:lnTo>
                    <a:pt x="1514140" y="407715"/>
                  </a:lnTo>
                  <a:lnTo>
                    <a:pt x="1476580" y="380598"/>
                  </a:lnTo>
                  <a:lnTo>
                    <a:pt x="1437796" y="355946"/>
                  </a:lnTo>
                  <a:lnTo>
                    <a:pt x="1397906" y="333760"/>
                  </a:lnTo>
                  <a:lnTo>
                    <a:pt x="1357025" y="314039"/>
                  </a:lnTo>
                  <a:lnTo>
                    <a:pt x="1315271" y="296783"/>
                  </a:lnTo>
                  <a:lnTo>
                    <a:pt x="1272759" y="281992"/>
                  </a:lnTo>
                  <a:lnTo>
                    <a:pt x="1229606" y="269666"/>
                  </a:lnTo>
                  <a:lnTo>
                    <a:pt x="1185929" y="259805"/>
                  </a:lnTo>
                  <a:lnTo>
                    <a:pt x="1141845" y="252410"/>
                  </a:lnTo>
                  <a:lnTo>
                    <a:pt x="1097469" y="247479"/>
                  </a:lnTo>
                  <a:lnTo>
                    <a:pt x="1052918" y="245014"/>
                  </a:lnTo>
                  <a:lnTo>
                    <a:pt x="1702094" y="245014"/>
                  </a:lnTo>
                  <a:lnTo>
                    <a:pt x="1759675" y="297317"/>
                  </a:lnTo>
                  <a:lnTo>
                    <a:pt x="1793351" y="332068"/>
                  </a:lnTo>
                  <a:lnTo>
                    <a:pt x="1825047" y="367941"/>
                  </a:lnTo>
                  <a:lnTo>
                    <a:pt x="1854761" y="404869"/>
                  </a:lnTo>
                  <a:lnTo>
                    <a:pt x="1882495" y="442782"/>
                  </a:lnTo>
                  <a:lnTo>
                    <a:pt x="1908248" y="481612"/>
                  </a:lnTo>
                  <a:lnTo>
                    <a:pt x="1932020" y="521291"/>
                  </a:lnTo>
                  <a:lnTo>
                    <a:pt x="1953810" y="561751"/>
                  </a:lnTo>
                  <a:lnTo>
                    <a:pt x="1973620" y="602924"/>
                  </a:lnTo>
                  <a:lnTo>
                    <a:pt x="1991449" y="644740"/>
                  </a:lnTo>
                  <a:lnTo>
                    <a:pt x="2007297" y="687132"/>
                  </a:lnTo>
                  <a:lnTo>
                    <a:pt x="2021163" y="730031"/>
                  </a:lnTo>
                  <a:lnTo>
                    <a:pt x="2033049" y="773369"/>
                  </a:lnTo>
                  <a:lnTo>
                    <a:pt x="2042954" y="817079"/>
                  </a:lnTo>
                  <a:lnTo>
                    <a:pt x="2050878" y="861090"/>
                  </a:lnTo>
                  <a:lnTo>
                    <a:pt x="2056821" y="905336"/>
                  </a:lnTo>
                  <a:lnTo>
                    <a:pt x="2060783" y="949747"/>
                  </a:lnTo>
                  <a:lnTo>
                    <a:pt x="2062764" y="994256"/>
                  </a:lnTo>
                  <a:lnTo>
                    <a:pt x="2062764" y="1038794"/>
                  </a:lnTo>
                  <a:lnTo>
                    <a:pt x="2060783" y="1083293"/>
                  </a:lnTo>
                  <a:lnTo>
                    <a:pt x="2056821" y="1127685"/>
                  </a:lnTo>
                  <a:lnTo>
                    <a:pt x="2050878" y="1171900"/>
                  </a:lnTo>
                  <a:lnTo>
                    <a:pt x="2042954" y="1215872"/>
                  </a:lnTo>
                  <a:lnTo>
                    <a:pt x="2033049" y="1259531"/>
                  </a:lnTo>
                  <a:lnTo>
                    <a:pt x="2021163" y="1302809"/>
                  </a:lnTo>
                  <a:lnTo>
                    <a:pt x="2007297" y="1345638"/>
                  </a:lnTo>
                  <a:lnTo>
                    <a:pt x="1991449" y="1387950"/>
                  </a:lnTo>
                  <a:lnTo>
                    <a:pt x="1973620" y="1429676"/>
                  </a:lnTo>
                  <a:lnTo>
                    <a:pt x="1953810" y="1470748"/>
                  </a:lnTo>
                  <a:lnTo>
                    <a:pt x="1932020" y="1511098"/>
                  </a:lnTo>
                  <a:lnTo>
                    <a:pt x="1908248" y="1550657"/>
                  </a:lnTo>
                  <a:lnTo>
                    <a:pt x="1882495" y="1589357"/>
                  </a:lnTo>
                  <a:lnTo>
                    <a:pt x="1854761" y="1627130"/>
                  </a:lnTo>
                  <a:lnTo>
                    <a:pt x="1825047" y="1663907"/>
                  </a:lnTo>
                  <a:lnTo>
                    <a:pt x="1793351" y="1699620"/>
                  </a:lnTo>
                  <a:lnTo>
                    <a:pt x="1759675" y="1734201"/>
                  </a:lnTo>
                  <a:lnTo>
                    <a:pt x="1724567" y="1767407"/>
                  </a:lnTo>
                  <a:lnTo>
                    <a:pt x="1700617" y="1788047"/>
                  </a:lnTo>
                  <a:close/>
                </a:path>
              </a:pathLst>
            </a:custGeom>
            <a:solidFill>
              <a:srgbClr val="56565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4" name="Slide Number Placeholder 3">
            <a:extLst>
              <a:ext uri="{FF2B5EF4-FFF2-40B4-BE49-F238E27FC236}">
                <a16:creationId xmlns:a16="http://schemas.microsoft.com/office/drawing/2014/main" id="{29E8FB97-14F3-5627-7A34-D75EA86ABE91}"/>
              </a:ext>
            </a:extLst>
          </p:cNvPr>
          <p:cNvSpPr>
            <a:spLocks noGrp="1"/>
          </p:cNvSpPr>
          <p:nvPr>
            <p:ph type="sldNum" sz="quarter" idx="7"/>
          </p:nvPr>
        </p:nvSpPr>
        <p:spPr/>
        <p:txBody>
          <a:bodyPr/>
          <a:lstStyle/>
          <a:p>
            <a:fld id="{B6F15528-21DE-4FAA-801E-634DDDAF4B2B}" type="slidenum">
              <a:rPr lang="en-IN" smtClean="0"/>
              <a:t>10</a:t>
            </a:fld>
            <a:endParaRPr lang="en-IN" dirty="0"/>
          </a:p>
        </p:txBody>
      </p:sp>
    </p:spTree>
    <p:extLst>
      <p:ext uri="{BB962C8B-B14F-4D97-AF65-F5344CB8AC3E}">
        <p14:creationId xmlns:p14="http://schemas.microsoft.com/office/powerpoint/2010/main" val="371655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B7DE036-7D9C-65C3-6625-55E49D296550}"/>
              </a:ext>
            </a:extLst>
          </p:cNvPr>
          <p:cNvSpPr txBox="1">
            <a:spLocks/>
          </p:cNvSpPr>
          <p:nvPr/>
        </p:nvSpPr>
        <p:spPr>
          <a:xfrm>
            <a:off x="533400" y="453127"/>
            <a:ext cx="8077200" cy="320601"/>
          </a:xfrm>
          <a:prstGeom prst="rect">
            <a:avLst/>
          </a:prstGeom>
        </p:spPr>
        <p:txBody>
          <a:bodyPr vert="horz" wrap="square" lIns="0" tIns="12700" rIns="0" bIns="0" rtlCol="0" anchor="ctr">
            <a:spAutoFit/>
          </a:bodyPr>
          <a:lstStyle>
            <a:lvl1pPr algn="ctr" defTabSz="685800" rtl="0" eaLnBrk="1" latinLnBrk="0" hangingPunct="1">
              <a:lnSpc>
                <a:spcPct val="90000"/>
              </a:lnSpc>
              <a:spcBef>
                <a:spcPct val="0"/>
              </a:spcBef>
              <a:buNone/>
              <a:defRPr sz="4000" b="1" i="0" kern="1200" cap="all" baseline="0">
                <a:solidFill>
                  <a:schemeClr val="tx1"/>
                </a:solidFill>
                <a:effectLst/>
                <a:latin typeface="Trebuchet MS"/>
                <a:ea typeface="+mj-ea"/>
                <a:cs typeface="Trebuchet MS"/>
              </a:defRPr>
            </a:lvl1pPr>
          </a:lstStyle>
          <a:p>
            <a:pPr marL="12700">
              <a:lnSpc>
                <a:spcPct val="100000"/>
              </a:lnSpc>
              <a:spcBef>
                <a:spcPts val="100"/>
              </a:spcBef>
            </a:pPr>
            <a:r>
              <a:rPr lang="en-IN" sz="2000" dirty="0">
                <a:latin typeface="Times New Roman" panose="02020603050405020304" pitchFamily="18" charset="0"/>
                <a:cs typeface="Times New Roman" panose="02020603050405020304" pitchFamily="18" charset="0"/>
              </a:rPr>
              <a:t>Comparison</a:t>
            </a:r>
          </a:p>
        </p:txBody>
      </p:sp>
      <p:sp>
        <p:nvSpPr>
          <p:cNvPr id="5" name="object 3">
            <a:extLst>
              <a:ext uri="{FF2B5EF4-FFF2-40B4-BE49-F238E27FC236}">
                <a16:creationId xmlns:a16="http://schemas.microsoft.com/office/drawing/2014/main" id="{5DDBCC18-33EA-F25C-B22D-162C8F7027C2}"/>
              </a:ext>
            </a:extLst>
          </p:cNvPr>
          <p:cNvSpPr/>
          <p:nvPr/>
        </p:nvSpPr>
        <p:spPr>
          <a:xfrm>
            <a:off x="939935" y="1238522"/>
            <a:ext cx="2154555" cy="530891"/>
          </a:xfrm>
          <a:custGeom>
            <a:avLst/>
            <a:gdLst/>
            <a:ahLst/>
            <a:cxnLst/>
            <a:rect l="l" t="t" r="r" b="b"/>
            <a:pathLst>
              <a:path w="2154555" h="486410">
                <a:moveTo>
                  <a:pt x="2109033" y="485999"/>
                </a:moveTo>
                <a:lnTo>
                  <a:pt x="45264" y="485999"/>
                </a:lnTo>
                <a:lnTo>
                  <a:pt x="27645" y="482441"/>
                </a:lnTo>
                <a:lnTo>
                  <a:pt x="13257" y="472741"/>
                </a:lnTo>
                <a:lnTo>
                  <a:pt x="3557" y="458353"/>
                </a:lnTo>
                <a:lnTo>
                  <a:pt x="0" y="440734"/>
                </a:lnTo>
                <a:lnTo>
                  <a:pt x="0" y="45264"/>
                </a:lnTo>
                <a:lnTo>
                  <a:pt x="3557" y="27646"/>
                </a:lnTo>
                <a:lnTo>
                  <a:pt x="13257" y="13258"/>
                </a:lnTo>
                <a:lnTo>
                  <a:pt x="27645" y="3557"/>
                </a:lnTo>
                <a:lnTo>
                  <a:pt x="45264" y="0"/>
                </a:lnTo>
                <a:lnTo>
                  <a:pt x="2109033" y="0"/>
                </a:lnTo>
                <a:lnTo>
                  <a:pt x="2146689" y="20152"/>
                </a:lnTo>
                <a:lnTo>
                  <a:pt x="2154283" y="45264"/>
                </a:lnTo>
                <a:lnTo>
                  <a:pt x="2154283" y="440734"/>
                </a:lnTo>
                <a:lnTo>
                  <a:pt x="2150728" y="458353"/>
                </a:lnTo>
                <a:lnTo>
                  <a:pt x="2141033" y="472741"/>
                </a:lnTo>
                <a:lnTo>
                  <a:pt x="2126650" y="482441"/>
                </a:lnTo>
                <a:lnTo>
                  <a:pt x="2109033" y="485999"/>
                </a:lnTo>
                <a:close/>
              </a:path>
            </a:pathLst>
          </a:custGeom>
          <a:solidFill>
            <a:srgbClr val="E84D1A"/>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6" name="object 4">
            <a:extLst>
              <a:ext uri="{FF2B5EF4-FFF2-40B4-BE49-F238E27FC236}">
                <a16:creationId xmlns:a16="http://schemas.microsoft.com/office/drawing/2014/main" id="{EAF6DA6A-48B2-A14B-1885-5FCCC0CA5ECB}"/>
              </a:ext>
            </a:extLst>
          </p:cNvPr>
          <p:cNvSpPr/>
          <p:nvPr/>
        </p:nvSpPr>
        <p:spPr>
          <a:xfrm>
            <a:off x="3383543" y="1238522"/>
            <a:ext cx="1428750" cy="486409"/>
          </a:xfrm>
          <a:custGeom>
            <a:avLst/>
            <a:gdLst/>
            <a:ahLst/>
            <a:cxnLst/>
            <a:rect l="l" t="t" r="r" b="b"/>
            <a:pathLst>
              <a:path w="1428750" h="486410">
                <a:moveTo>
                  <a:pt x="1383022" y="485999"/>
                </a:moveTo>
                <a:lnTo>
                  <a:pt x="45274" y="485999"/>
                </a:lnTo>
                <a:lnTo>
                  <a:pt x="27653" y="482441"/>
                </a:lnTo>
                <a:lnTo>
                  <a:pt x="13262" y="472740"/>
                </a:lnTo>
                <a:lnTo>
                  <a:pt x="3558" y="458351"/>
                </a:lnTo>
                <a:lnTo>
                  <a:pt x="0" y="440731"/>
                </a:lnTo>
                <a:lnTo>
                  <a:pt x="0" y="45264"/>
                </a:lnTo>
                <a:lnTo>
                  <a:pt x="3558" y="27645"/>
                </a:lnTo>
                <a:lnTo>
                  <a:pt x="13262" y="13257"/>
                </a:lnTo>
                <a:lnTo>
                  <a:pt x="27653" y="3557"/>
                </a:lnTo>
                <a:lnTo>
                  <a:pt x="45274" y="0"/>
                </a:lnTo>
                <a:lnTo>
                  <a:pt x="1383022" y="0"/>
                </a:lnTo>
                <a:lnTo>
                  <a:pt x="1420692" y="20152"/>
                </a:lnTo>
                <a:lnTo>
                  <a:pt x="1428297" y="45264"/>
                </a:lnTo>
                <a:lnTo>
                  <a:pt x="1428297" y="440731"/>
                </a:lnTo>
                <a:lnTo>
                  <a:pt x="1424738" y="458351"/>
                </a:lnTo>
                <a:lnTo>
                  <a:pt x="1415034" y="472740"/>
                </a:lnTo>
                <a:lnTo>
                  <a:pt x="1400643" y="482441"/>
                </a:lnTo>
                <a:lnTo>
                  <a:pt x="1383022" y="485999"/>
                </a:lnTo>
                <a:close/>
              </a:path>
            </a:pathLst>
          </a:custGeom>
          <a:solidFill>
            <a:srgbClr val="E84D1A"/>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B44E2FD1-FEED-471F-950F-E58CEE4ACFE3}"/>
              </a:ext>
            </a:extLst>
          </p:cNvPr>
          <p:cNvSpPr/>
          <p:nvPr/>
        </p:nvSpPr>
        <p:spPr>
          <a:xfrm>
            <a:off x="5027524" y="1238522"/>
            <a:ext cx="1507943" cy="486409"/>
          </a:xfrm>
          <a:custGeom>
            <a:avLst/>
            <a:gdLst/>
            <a:ahLst/>
            <a:cxnLst/>
            <a:rect l="l" t="t" r="r" b="b"/>
            <a:pathLst>
              <a:path w="1428750" h="486410">
                <a:moveTo>
                  <a:pt x="1383047" y="485999"/>
                </a:moveTo>
                <a:lnTo>
                  <a:pt x="45274" y="485999"/>
                </a:lnTo>
                <a:lnTo>
                  <a:pt x="27653" y="482441"/>
                </a:lnTo>
                <a:lnTo>
                  <a:pt x="13262" y="472740"/>
                </a:lnTo>
                <a:lnTo>
                  <a:pt x="3558" y="458351"/>
                </a:lnTo>
                <a:lnTo>
                  <a:pt x="0" y="440731"/>
                </a:lnTo>
                <a:lnTo>
                  <a:pt x="0" y="45264"/>
                </a:lnTo>
                <a:lnTo>
                  <a:pt x="3558" y="27645"/>
                </a:lnTo>
                <a:lnTo>
                  <a:pt x="13262" y="13257"/>
                </a:lnTo>
                <a:lnTo>
                  <a:pt x="27653" y="3557"/>
                </a:lnTo>
                <a:lnTo>
                  <a:pt x="45274" y="0"/>
                </a:lnTo>
                <a:lnTo>
                  <a:pt x="1383047" y="0"/>
                </a:lnTo>
                <a:lnTo>
                  <a:pt x="1420703" y="20152"/>
                </a:lnTo>
                <a:lnTo>
                  <a:pt x="1428297" y="45264"/>
                </a:lnTo>
                <a:lnTo>
                  <a:pt x="1428297" y="440731"/>
                </a:lnTo>
                <a:lnTo>
                  <a:pt x="1424742" y="458351"/>
                </a:lnTo>
                <a:lnTo>
                  <a:pt x="1415047" y="472740"/>
                </a:lnTo>
                <a:lnTo>
                  <a:pt x="1400664" y="482441"/>
                </a:lnTo>
                <a:lnTo>
                  <a:pt x="1383047" y="485999"/>
                </a:lnTo>
                <a:close/>
              </a:path>
            </a:pathLst>
          </a:custGeom>
          <a:solidFill>
            <a:srgbClr val="ED7026"/>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8" name="object 6">
            <a:extLst>
              <a:ext uri="{FF2B5EF4-FFF2-40B4-BE49-F238E27FC236}">
                <a16:creationId xmlns:a16="http://schemas.microsoft.com/office/drawing/2014/main" id="{C071D838-87E8-C3E8-4DCE-4DDD96956CCB}"/>
              </a:ext>
            </a:extLst>
          </p:cNvPr>
          <p:cNvSpPr/>
          <p:nvPr/>
        </p:nvSpPr>
        <p:spPr>
          <a:xfrm>
            <a:off x="6775761" y="1238522"/>
            <a:ext cx="1428750" cy="486409"/>
          </a:xfrm>
          <a:custGeom>
            <a:avLst/>
            <a:gdLst/>
            <a:ahLst/>
            <a:cxnLst/>
            <a:rect l="l" t="t" r="r" b="b"/>
            <a:pathLst>
              <a:path w="1428750" h="486410">
                <a:moveTo>
                  <a:pt x="1383022" y="485999"/>
                </a:moveTo>
                <a:lnTo>
                  <a:pt x="45249" y="485999"/>
                </a:lnTo>
                <a:lnTo>
                  <a:pt x="27632" y="482441"/>
                </a:lnTo>
                <a:lnTo>
                  <a:pt x="13249" y="472740"/>
                </a:lnTo>
                <a:lnTo>
                  <a:pt x="3554" y="458351"/>
                </a:lnTo>
                <a:lnTo>
                  <a:pt x="0" y="440731"/>
                </a:lnTo>
                <a:lnTo>
                  <a:pt x="0" y="45264"/>
                </a:lnTo>
                <a:lnTo>
                  <a:pt x="3554" y="27645"/>
                </a:lnTo>
                <a:lnTo>
                  <a:pt x="13249" y="13257"/>
                </a:lnTo>
                <a:lnTo>
                  <a:pt x="27632" y="3557"/>
                </a:lnTo>
                <a:lnTo>
                  <a:pt x="45249" y="0"/>
                </a:lnTo>
                <a:lnTo>
                  <a:pt x="1383022" y="0"/>
                </a:lnTo>
                <a:lnTo>
                  <a:pt x="1420682" y="20152"/>
                </a:lnTo>
                <a:lnTo>
                  <a:pt x="1428297" y="45264"/>
                </a:lnTo>
                <a:lnTo>
                  <a:pt x="1428297" y="440731"/>
                </a:lnTo>
                <a:lnTo>
                  <a:pt x="1424738" y="458351"/>
                </a:lnTo>
                <a:lnTo>
                  <a:pt x="1415034" y="472740"/>
                </a:lnTo>
                <a:lnTo>
                  <a:pt x="1400643" y="482441"/>
                </a:lnTo>
                <a:lnTo>
                  <a:pt x="1383022" y="485999"/>
                </a:lnTo>
                <a:close/>
              </a:path>
            </a:pathLst>
          </a:custGeom>
          <a:solidFill>
            <a:srgbClr val="3B3B3B"/>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9" name="object 7">
            <a:extLst>
              <a:ext uri="{FF2B5EF4-FFF2-40B4-BE49-F238E27FC236}">
                <a16:creationId xmlns:a16="http://schemas.microsoft.com/office/drawing/2014/main" id="{AD1B960A-5092-BD6E-9172-DF27C548A861}"/>
              </a:ext>
            </a:extLst>
          </p:cNvPr>
          <p:cNvSpPr/>
          <p:nvPr/>
        </p:nvSpPr>
        <p:spPr>
          <a:xfrm>
            <a:off x="939938" y="1922468"/>
            <a:ext cx="2154555" cy="497205"/>
          </a:xfrm>
          <a:custGeom>
            <a:avLst/>
            <a:gdLst/>
            <a:ahLst/>
            <a:cxnLst/>
            <a:rect l="l" t="t" r="r" b="b"/>
            <a:pathLst>
              <a:path w="2154555" h="497205">
                <a:moveTo>
                  <a:pt x="2108005" y="497099"/>
                </a:moveTo>
                <a:lnTo>
                  <a:pt x="46299" y="497099"/>
                </a:lnTo>
                <a:lnTo>
                  <a:pt x="28277" y="493460"/>
                </a:lnTo>
                <a:lnTo>
                  <a:pt x="13560" y="483537"/>
                </a:lnTo>
                <a:lnTo>
                  <a:pt x="3638" y="468820"/>
                </a:lnTo>
                <a:lnTo>
                  <a:pt x="0" y="450799"/>
                </a:lnTo>
                <a:lnTo>
                  <a:pt x="0" y="46299"/>
                </a:lnTo>
                <a:lnTo>
                  <a:pt x="3638" y="28278"/>
                </a:lnTo>
                <a:lnTo>
                  <a:pt x="13562" y="13559"/>
                </a:lnTo>
                <a:lnTo>
                  <a:pt x="28277" y="3638"/>
                </a:lnTo>
                <a:lnTo>
                  <a:pt x="46299" y="0"/>
                </a:lnTo>
                <a:lnTo>
                  <a:pt x="2108005" y="0"/>
                </a:lnTo>
                <a:lnTo>
                  <a:pt x="2146511" y="20612"/>
                </a:lnTo>
                <a:lnTo>
                  <a:pt x="2154305" y="46299"/>
                </a:lnTo>
                <a:lnTo>
                  <a:pt x="2154305" y="450799"/>
                </a:lnTo>
                <a:lnTo>
                  <a:pt x="2150664" y="468820"/>
                </a:lnTo>
                <a:lnTo>
                  <a:pt x="2140736" y="483537"/>
                </a:lnTo>
                <a:lnTo>
                  <a:pt x="2126019" y="493460"/>
                </a:lnTo>
                <a:lnTo>
                  <a:pt x="2108005" y="497099"/>
                </a:lnTo>
                <a:close/>
              </a:path>
            </a:pathLst>
          </a:custGeom>
          <a:solidFill>
            <a:srgbClr val="EFEFEF"/>
          </a:solidFill>
        </p:spPr>
        <p:txBody>
          <a:bodyPr wrap="square" lIns="0" tIns="0" rIns="0" bIns="0" rtlCol="0"/>
          <a:lstStyle/>
          <a:p>
            <a:pPr algn="ctr"/>
            <a:endParaRPr sz="1600" dirty="0">
              <a:latin typeface="Times New Roman" panose="02020603050405020304" pitchFamily="18" charset="0"/>
              <a:cs typeface="Times New Roman" panose="02020603050405020304" pitchFamily="18" charset="0"/>
            </a:endParaRPr>
          </a:p>
        </p:txBody>
      </p:sp>
      <p:sp>
        <p:nvSpPr>
          <p:cNvPr id="10" name="object 8">
            <a:extLst>
              <a:ext uri="{FF2B5EF4-FFF2-40B4-BE49-F238E27FC236}">
                <a16:creationId xmlns:a16="http://schemas.microsoft.com/office/drawing/2014/main" id="{25CC1BAD-27AC-6435-A658-661EC85ACB9D}"/>
              </a:ext>
            </a:extLst>
          </p:cNvPr>
          <p:cNvSpPr/>
          <p:nvPr/>
        </p:nvSpPr>
        <p:spPr>
          <a:xfrm>
            <a:off x="939938" y="2619194"/>
            <a:ext cx="2154555" cy="497205"/>
          </a:xfrm>
          <a:custGeom>
            <a:avLst/>
            <a:gdLst/>
            <a:ahLst/>
            <a:cxnLst/>
            <a:rect l="l" t="t" r="r" b="b"/>
            <a:pathLst>
              <a:path w="2154555" h="497205">
                <a:moveTo>
                  <a:pt x="2108005" y="497099"/>
                </a:moveTo>
                <a:lnTo>
                  <a:pt x="46299" y="497099"/>
                </a:lnTo>
                <a:lnTo>
                  <a:pt x="28277" y="493461"/>
                </a:lnTo>
                <a:lnTo>
                  <a:pt x="13560" y="483539"/>
                </a:lnTo>
                <a:lnTo>
                  <a:pt x="3638" y="468822"/>
                </a:lnTo>
                <a:lnTo>
                  <a:pt x="0" y="450799"/>
                </a:lnTo>
                <a:lnTo>
                  <a:pt x="0" y="46299"/>
                </a:lnTo>
                <a:lnTo>
                  <a:pt x="3638" y="28276"/>
                </a:lnTo>
                <a:lnTo>
                  <a:pt x="13560" y="13559"/>
                </a:lnTo>
                <a:lnTo>
                  <a:pt x="28277" y="3637"/>
                </a:lnTo>
                <a:lnTo>
                  <a:pt x="46299" y="0"/>
                </a:lnTo>
                <a:lnTo>
                  <a:pt x="2108005" y="0"/>
                </a:lnTo>
                <a:lnTo>
                  <a:pt x="2146511" y="20621"/>
                </a:lnTo>
                <a:lnTo>
                  <a:pt x="2154305" y="46299"/>
                </a:lnTo>
                <a:lnTo>
                  <a:pt x="2154305" y="450799"/>
                </a:lnTo>
                <a:lnTo>
                  <a:pt x="2150664" y="468822"/>
                </a:lnTo>
                <a:lnTo>
                  <a:pt x="2140736" y="483539"/>
                </a:lnTo>
                <a:lnTo>
                  <a:pt x="2126019" y="493461"/>
                </a:lnTo>
                <a:lnTo>
                  <a:pt x="2108005"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1" name="object 9">
            <a:extLst>
              <a:ext uri="{FF2B5EF4-FFF2-40B4-BE49-F238E27FC236}">
                <a16:creationId xmlns:a16="http://schemas.microsoft.com/office/drawing/2014/main" id="{9AB15C35-F548-738B-0254-124003B6D19E}"/>
              </a:ext>
            </a:extLst>
          </p:cNvPr>
          <p:cNvSpPr/>
          <p:nvPr/>
        </p:nvSpPr>
        <p:spPr>
          <a:xfrm>
            <a:off x="939938" y="3315943"/>
            <a:ext cx="2154555" cy="497205"/>
          </a:xfrm>
          <a:custGeom>
            <a:avLst/>
            <a:gdLst/>
            <a:ahLst/>
            <a:cxnLst/>
            <a:rect l="l" t="t" r="r" b="b"/>
            <a:pathLst>
              <a:path w="2154555" h="497204">
                <a:moveTo>
                  <a:pt x="2108005" y="497099"/>
                </a:moveTo>
                <a:lnTo>
                  <a:pt x="46299" y="497099"/>
                </a:lnTo>
                <a:lnTo>
                  <a:pt x="28277" y="493457"/>
                </a:lnTo>
                <a:lnTo>
                  <a:pt x="13560" y="483530"/>
                </a:lnTo>
                <a:lnTo>
                  <a:pt x="3638" y="468812"/>
                </a:lnTo>
                <a:lnTo>
                  <a:pt x="0" y="450799"/>
                </a:lnTo>
                <a:lnTo>
                  <a:pt x="0" y="46299"/>
                </a:lnTo>
                <a:lnTo>
                  <a:pt x="3638" y="28276"/>
                </a:lnTo>
                <a:lnTo>
                  <a:pt x="13574" y="13549"/>
                </a:lnTo>
                <a:lnTo>
                  <a:pt x="28277" y="3637"/>
                </a:lnTo>
                <a:lnTo>
                  <a:pt x="46299" y="0"/>
                </a:lnTo>
                <a:lnTo>
                  <a:pt x="2108005" y="0"/>
                </a:lnTo>
                <a:lnTo>
                  <a:pt x="2146511" y="20597"/>
                </a:lnTo>
                <a:lnTo>
                  <a:pt x="2154305" y="46299"/>
                </a:lnTo>
                <a:lnTo>
                  <a:pt x="2154305" y="450799"/>
                </a:lnTo>
                <a:lnTo>
                  <a:pt x="2150664" y="468812"/>
                </a:lnTo>
                <a:lnTo>
                  <a:pt x="2140736" y="483530"/>
                </a:lnTo>
                <a:lnTo>
                  <a:pt x="2126019" y="493457"/>
                </a:lnTo>
                <a:lnTo>
                  <a:pt x="2108005"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2" name="object 10">
            <a:extLst>
              <a:ext uri="{FF2B5EF4-FFF2-40B4-BE49-F238E27FC236}">
                <a16:creationId xmlns:a16="http://schemas.microsoft.com/office/drawing/2014/main" id="{84D52661-0EAD-3357-8D10-4C64BA71C3D9}"/>
              </a:ext>
            </a:extLst>
          </p:cNvPr>
          <p:cNvSpPr/>
          <p:nvPr/>
        </p:nvSpPr>
        <p:spPr>
          <a:xfrm>
            <a:off x="939938" y="4012667"/>
            <a:ext cx="2154555" cy="497205"/>
          </a:xfrm>
          <a:custGeom>
            <a:avLst/>
            <a:gdLst/>
            <a:ahLst/>
            <a:cxnLst/>
            <a:rect l="l" t="t" r="r" b="b"/>
            <a:pathLst>
              <a:path w="2154555" h="497204">
                <a:moveTo>
                  <a:pt x="2108005" y="497099"/>
                </a:moveTo>
                <a:lnTo>
                  <a:pt x="46299" y="497099"/>
                </a:lnTo>
                <a:lnTo>
                  <a:pt x="28277" y="493461"/>
                </a:lnTo>
                <a:lnTo>
                  <a:pt x="13560" y="483539"/>
                </a:lnTo>
                <a:lnTo>
                  <a:pt x="3638" y="468822"/>
                </a:lnTo>
                <a:lnTo>
                  <a:pt x="0" y="450799"/>
                </a:lnTo>
                <a:lnTo>
                  <a:pt x="0" y="46299"/>
                </a:lnTo>
                <a:lnTo>
                  <a:pt x="3638" y="28276"/>
                </a:lnTo>
                <a:lnTo>
                  <a:pt x="13574" y="13549"/>
                </a:lnTo>
                <a:lnTo>
                  <a:pt x="28277" y="3637"/>
                </a:lnTo>
                <a:lnTo>
                  <a:pt x="46299" y="0"/>
                </a:lnTo>
                <a:lnTo>
                  <a:pt x="2108005" y="0"/>
                </a:lnTo>
                <a:lnTo>
                  <a:pt x="2146511" y="20611"/>
                </a:lnTo>
                <a:lnTo>
                  <a:pt x="2154305" y="46299"/>
                </a:lnTo>
                <a:lnTo>
                  <a:pt x="2154305" y="450799"/>
                </a:lnTo>
                <a:lnTo>
                  <a:pt x="2150664" y="468822"/>
                </a:lnTo>
                <a:lnTo>
                  <a:pt x="2140736" y="483539"/>
                </a:lnTo>
                <a:lnTo>
                  <a:pt x="2126019" y="493461"/>
                </a:lnTo>
                <a:lnTo>
                  <a:pt x="2108005"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3" name="object 11">
            <a:extLst>
              <a:ext uri="{FF2B5EF4-FFF2-40B4-BE49-F238E27FC236}">
                <a16:creationId xmlns:a16="http://schemas.microsoft.com/office/drawing/2014/main" id="{EC0E4866-9A71-5EC7-1262-249F46815BC7}"/>
              </a:ext>
            </a:extLst>
          </p:cNvPr>
          <p:cNvSpPr/>
          <p:nvPr/>
        </p:nvSpPr>
        <p:spPr>
          <a:xfrm>
            <a:off x="3383543" y="1922468"/>
            <a:ext cx="1428750" cy="497205"/>
          </a:xfrm>
          <a:custGeom>
            <a:avLst/>
            <a:gdLst/>
            <a:ahLst/>
            <a:cxnLst/>
            <a:rect l="l" t="t" r="r" b="b"/>
            <a:pathLst>
              <a:path w="1428750" h="497205">
                <a:moveTo>
                  <a:pt x="1381997" y="497099"/>
                </a:moveTo>
                <a:lnTo>
                  <a:pt x="46299" y="497099"/>
                </a:lnTo>
                <a:lnTo>
                  <a:pt x="28276" y="493460"/>
                </a:lnTo>
                <a:lnTo>
                  <a:pt x="13559" y="483537"/>
                </a:lnTo>
                <a:lnTo>
                  <a:pt x="3637" y="468820"/>
                </a:lnTo>
                <a:lnTo>
                  <a:pt x="0" y="450799"/>
                </a:lnTo>
                <a:lnTo>
                  <a:pt x="0" y="46299"/>
                </a:lnTo>
                <a:lnTo>
                  <a:pt x="3637" y="28277"/>
                </a:lnTo>
                <a:lnTo>
                  <a:pt x="13559" y="13559"/>
                </a:lnTo>
                <a:lnTo>
                  <a:pt x="28276" y="3638"/>
                </a:lnTo>
                <a:lnTo>
                  <a:pt x="46299" y="0"/>
                </a:lnTo>
                <a:lnTo>
                  <a:pt x="1381997" y="0"/>
                </a:lnTo>
                <a:lnTo>
                  <a:pt x="1420524" y="20611"/>
                </a:lnTo>
                <a:lnTo>
                  <a:pt x="1428297" y="46299"/>
                </a:lnTo>
                <a:lnTo>
                  <a:pt x="1428297" y="450799"/>
                </a:lnTo>
                <a:lnTo>
                  <a:pt x="1424659" y="468820"/>
                </a:lnTo>
                <a:lnTo>
                  <a:pt x="1414737" y="483537"/>
                </a:lnTo>
                <a:lnTo>
                  <a:pt x="1400021" y="493460"/>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4" name="object 12">
            <a:extLst>
              <a:ext uri="{FF2B5EF4-FFF2-40B4-BE49-F238E27FC236}">
                <a16:creationId xmlns:a16="http://schemas.microsoft.com/office/drawing/2014/main" id="{AB473F16-04BC-35A3-41F7-1060975DC835}"/>
              </a:ext>
            </a:extLst>
          </p:cNvPr>
          <p:cNvSpPr/>
          <p:nvPr/>
        </p:nvSpPr>
        <p:spPr>
          <a:xfrm>
            <a:off x="3383543" y="2619194"/>
            <a:ext cx="1428750" cy="497205"/>
          </a:xfrm>
          <a:custGeom>
            <a:avLst/>
            <a:gdLst/>
            <a:ahLst/>
            <a:cxnLst/>
            <a:rect l="l" t="t" r="r" b="b"/>
            <a:pathLst>
              <a:path w="1428750" h="497205">
                <a:moveTo>
                  <a:pt x="1381997" y="497099"/>
                </a:moveTo>
                <a:lnTo>
                  <a:pt x="46299" y="497099"/>
                </a:lnTo>
                <a:lnTo>
                  <a:pt x="28276" y="493461"/>
                </a:lnTo>
                <a:lnTo>
                  <a:pt x="13559" y="483539"/>
                </a:lnTo>
                <a:lnTo>
                  <a:pt x="3637" y="468822"/>
                </a:lnTo>
                <a:lnTo>
                  <a:pt x="0" y="450799"/>
                </a:lnTo>
                <a:lnTo>
                  <a:pt x="0" y="46299"/>
                </a:lnTo>
                <a:lnTo>
                  <a:pt x="3637" y="28276"/>
                </a:lnTo>
                <a:lnTo>
                  <a:pt x="13559" y="13559"/>
                </a:lnTo>
                <a:lnTo>
                  <a:pt x="28276" y="3637"/>
                </a:lnTo>
                <a:lnTo>
                  <a:pt x="46299" y="0"/>
                </a:lnTo>
                <a:lnTo>
                  <a:pt x="1381997" y="0"/>
                </a:lnTo>
                <a:lnTo>
                  <a:pt x="1420524" y="2062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5" name="object 13">
            <a:extLst>
              <a:ext uri="{FF2B5EF4-FFF2-40B4-BE49-F238E27FC236}">
                <a16:creationId xmlns:a16="http://schemas.microsoft.com/office/drawing/2014/main" id="{B60EB63C-E04B-AE3D-52E2-BB565F646360}"/>
              </a:ext>
            </a:extLst>
          </p:cNvPr>
          <p:cNvSpPr/>
          <p:nvPr/>
        </p:nvSpPr>
        <p:spPr>
          <a:xfrm>
            <a:off x="3383543" y="3315943"/>
            <a:ext cx="1428750" cy="497205"/>
          </a:xfrm>
          <a:custGeom>
            <a:avLst/>
            <a:gdLst/>
            <a:ahLst/>
            <a:cxnLst/>
            <a:rect l="l" t="t" r="r" b="b"/>
            <a:pathLst>
              <a:path w="1428750" h="497204">
                <a:moveTo>
                  <a:pt x="1381997" y="497099"/>
                </a:moveTo>
                <a:lnTo>
                  <a:pt x="46299" y="497099"/>
                </a:lnTo>
                <a:lnTo>
                  <a:pt x="28276" y="493457"/>
                </a:lnTo>
                <a:lnTo>
                  <a:pt x="13559" y="483530"/>
                </a:lnTo>
                <a:lnTo>
                  <a:pt x="3637" y="468812"/>
                </a:lnTo>
                <a:lnTo>
                  <a:pt x="0" y="450799"/>
                </a:lnTo>
                <a:lnTo>
                  <a:pt x="0" y="46299"/>
                </a:lnTo>
                <a:lnTo>
                  <a:pt x="3637" y="28276"/>
                </a:lnTo>
                <a:lnTo>
                  <a:pt x="13573" y="13549"/>
                </a:lnTo>
                <a:lnTo>
                  <a:pt x="28276" y="3637"/>
                </a:lnTo>
                <a:lnTo>
                  <a:pt x="46299" y="0"/>
                </a:lnTo>
                <a:lnTo>
                  <a:pt x="1381997" y="0"/>
                </a:lnTo>
                <a:lnTo>
                  <a:pt x="1420524" y="20597"/>
                </a:lnTo>
                <a:lnTo>
                  <a:pt x="1428297" y="46299"/>
                </a:lnTo>
                <a:lnTo>
                  <a:pt x="1428297" y="450799"/>
                </a:lnTo>
                <a:lnTo>
                  <a:pt x="1424659" y="468812"/>
                </a:lnTo>
                <a:lnTo>
                  <a:pt x="1414737" y="483530"/>
                </a:lnTo>
                <a:lnTo>
                  <a:pt x="1400021" y="493457"/>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6" name="object 14">
            <a:extLst>
              <a:ext uri="{FF2B5EF4-FFF2-40B4-BE49-F238E27FC236}">
                <a16:creationId xmlns:a16="http://schemas.microsoft.com/office/drawing/2014/main" id="{4F90327E-2FE7-0AEA-10AD-985966991EC7}"/>
              </a:ext>
            </a:extLst>
          </p:cNvPr>
          <p:cNvSpPr/>
          <p:nvPr/>
        </p:nvSpPr>
        <p:spPr>
          <a:xfrm>
            <a:off x="3383543" y="4012667"/>
            <a:ext cx="1428750" cy="497205"/>
          </a:xfrm>
          <a:custGeom>
            <a:avLst/>
            <a:gdLst/>
            <a:ahLst/>
            <a:cxnLst/>
            <a:rect l="l" t="t" r="r" b="b"/>
            <a:pathLst>
              <a:path w="1428750" h="497204">
                <a:moveTo>
                  <a:pt x="1381997" y="497099"/>
                </a:moveTo>
                <a:lnTo>
                  <a:pt x="46299" y="497099"/>
                </a:lnTo>
                <a:lnTo>
                  <a:pt x="28276" y="493461"/>
                </a:lnTo>
                <a:lnTo>
                  <a:pt x="13559" y="483539"/>
                </a:lnTo>
                <a:lnTo>
                  <a:pt x="3637" y="468822"/>
                </a:lnTo>
                <a:lnTo>
                  <a:pt x="0" y="450799"/>
                </a:lnTo>
                <a:lnTo>
                  <a:pt x="0" y="46299"/>
                </a:lnTo>
                <a:lnTo>
                  <a:pt x="3637" y="28276"/>
                </a:lnTo>
                <a:lnTo>
                  <a:pt x="13573" y="13549"/>
                </a:lnTo>
                <a:lnTo>
                  <a:pt x="28276" y="3637"/>
                </a:lnTo>
                <a:lnTo>
                  <a:pt x="46299" y="0"/>
                </a:lnTo>
                <a:lnTo>
                  <a:pt x="1381997" y="0"/>
                </a:lnTo>
                <a:lnTo>
                  <a:pt x="1420524" y="2061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C3ECE99B-3280-51DF-5B0C-882740E83726}"/>
              </a:ext>
            </a:extLst>
          </p:cNvPr>
          <p:cNvSpPr/>
          <p:nvPr/>
        </p:nvSpPr>
        <p:spPr>
          <a:xfrm>
            <a:off x="5079639" y="1922468"/>
            <a:ext cx="1428750" cy="497205"/>
          </a:xfrm>
          <a:custGeom>
            <a:avLst/>
            <a:gdLst/>
            <a:ahLst/>
            <a:cxnLst/>
            <a:rect l="l" t="t" r="r" b="b"/>
            <a:pathLst>
              <a:path w="1428750" h="497205">
                <a:moveTo>
                  <a:pt x="1381997" y="497099"/>
                </a:moveTo>
                <a:lnTo>
                  <a:pt x="46299" y="497099"/>
                </a:lnTo>
                <a:lnTo>
                  <a:pt x="28286" y="493460"/>
                </a:lnTo>
                <a:lnTo>
                  <a:pt x="13568" y="483537"/>
                </a:lnTo>
                <a:lnTo>
                  <a:pt x="3641" y="468820"/>
                </a:lnTo>
                <a:lnTo>
                  <a:pt x="0" y="450799"/>
                </a:lnTo>
                <a:lnTo>
                  <a:pt x="0" y="46299"/>
                </a:lnTo>
                <a:lnTo>
                  <a:pt x="3641" y="28277"/>
                </a:lnTo>
                <a:lnTo>
                  <a:pt x="13569" y="13559"/>
                </a:lnTo>
                <a:lnTo>
                  <a:pt x="28286" y="3638"/>
                </a:lnTo>
                <a:lnTo>
                  <a:pt x="46299" y="0"/>
                </a:lnTo>
                <a:lnTo>
                  <a:pt x="1381997" y="0"/>
                </a:lnTo>
                <a:lnTo>
                  <a:pt x="1420524" y="20611"/>
                </a:lnTo>
                <a:lnTo>
                  <a:pt x="1428297" y="46299"/>
                </a:lnTo>
                <a:lnTo>
                  <a:pt x="1428297" y="450799"/>
                </a:lnTo>
                <a:lnTo>
                  <a:pt x="1424659" y="468820"/>
                </a:lnTo>
                <a:lnTo>
                  <a:pt x="1414737" y="483537"/>
                </a:lnTo>
                <a:lnTo>
                  <a:pt x="1400021" y="493460"/>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8" name="object 16">
            <a:extLst>
              <a:ext uri="{FF2B5EF4-FFF2-40B4-BE49-F238E27FC236}">
                <a16:creationId xmlns:a16="http://schemas.microsoft.com/office/drawing/2014/main" id="{1D457162-75D8-7FA6-AAD8-F03EF5FB155B}"/>
              </a:ext>
            </a:extLst>
          </p:cNvPr>
          <p:cNvSpPr/>
          <p:nvPr/>
        </p:nvSpPr>
        <p:spPr>
          <a:xfrm>
            <a:off x="5079639" y="2619194"/>
            <a:ext cx="1428750" cy="497205"/>
          </a:xfrm>
          <a:custGeom>
            <a:avLst/>
            <a:gdLst/>
            <a:ahLst/>
            <a:cxnLst/>
            <a:rect l="l" t="t" r="r" b="b"/>
            <a:pathLst>
              <a:path w="1428750" h="497205">
                <a:moveTo>
                  <a:pt x="1381997" y="497099"/>
                </a:moveTo>
                <a:lnTo>
                  <a:pt x="46299" y="497099"/>
                </a:lnTo>
                <a:lnTo>
                  <a:pt x="28286" y="493461"/>
                </a:lnTo>
                <a:lnTo>
                  <a:pt x="13568" y="483539"/>
                </a:lnTo>
                <a:lnTo>
                  <a:pt x="3641" y="468822"/>
                </a:lnTo>
                <a:lnTo>
                  <a:pt x="0" y="450799"/>
                </a:lnTo>
                <a:lnTo>
                  <a:pt x="0" y="46299"/>
                </a:lnTo>
                <a:lnTo>
                  <a:pt x="3641" y="28276"/>
                </a:lnTo>
                <a:lnTo>
                  <a:pt x="13568" y="13559"/>
                </a:lnTo>
                <a:lnTo>
                  <a:pt x="28286" y="3637"/>
                </a:lnTo>
                <a:lnTo>
                  <a:pt x="46299" y="0"/>
                </a:lnTo>
                <a:lnTo>
                  <a:pt x="1381997" y="0"/>
                </a:lnTo>
                <a:lnTo>
                  <a:pt x="1420524" y="2062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19" name="object 17">
            <a:extLst>
              <a:ext uri="{FF2B5EF4-FFF2-40B4-BE49-F238E27FC236}">
                <a16:creationId xmlns:a16="http://schemas.microsoft.com/office/drawing/2014/main" id="{1F53B204-682B-9131-6504-54BE05F9F245}"/>
              </a:ext>
            </a:extLst>
          </p:cNvPr>
          <p:cNvSpPr/>
          <p:nvPr/>
        </p:nvSpPr>
        <p:spPr>
          <a:xfrm>
            <a:off x="5079639" y="3315943"/>
            <a:ext cx="1428750" cy="497205"/>
          </a:xfrm>
          <a:custGeom>
            <a:avLst/>
            <a:gdLst/>
            <a:ahLst/>
            <a:cxnLst/>
            <a:rect l="l" t="t" r="r" b="b"/>
            <a:pathLst>
              <a:path w="1428750" h="497204">
                <a:moveTo>
                  <a:pt x="1381997" y="497099"/>
                </a:moveTo>
                <a:lnTo>
                  <a:pt x="46299" y="497099"/>
                </a:lnTo>
                <a:lnTo>
                  <a:pt x="28286" y="493457"/>
                </a:lnTo>
                <a:lnTo>
                  <a:pt x="13568" y="483530"/>
                </a:lnTo>
                <a:lnTo>
                  <a:pt x="3641" y="468812"/>
                </a:lnTo>
                <a:lnTo>
                  <a:pt x="0" y="450799"/>
                </a:lnTo>
                <a:lnTo>
                  <a:pt x="0" y="46299"/>
                </a:lnTo>
                <a:lnTo>
                  <a:pt x="3641" y="28276"/>
                </a:lnTo>
                <a:lnTo>
                  <a:pt x="13582" y="13549"/>
                </a:lnTo>
                <a:lnTo>
                  <a:pt x="28286" y="3637"/>
                </a:lnTo>
                <a:lnTo>
                  <a:pt x="46299" y="0"/>
                </a:lnTo>
                <a:lnTo>
                  <a:pt x="1381997" y="0"/>
                </a:lnTo>
                <a:lnTo>
                  <a:pt x="1420524" y="20597"/>
                </a:lnTo>
                <a:lnTo>
                  <a:pt x="1428297" y="46299"/>
                </a:lnTo>
                <a:lnTo>
                  <a:pt x="1428297" y="450799"/>
                </a:lnTo>
                <a:lnTo>
                  <a:pt x="1424659" y="468812"/>
                </a:lnTo>
                <a:lnTo>
                  <a:pt x="1414737" y="483530"/>
                </a:lnTo>
                <a:lnTo>
                  <a:pt x="1400021" y="493457"/>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0" name="object 18">
            <a:extLst>
              <a:ext uri="{FF2B5EF4-FFF2-40B4-BE49-F238E27FC236}">
                <a16:creationId xmlns:a16="http://schemas.microsoft.com/office/drawing/2014/main" id="{F80CA6D5-FE1A-AF32-B8AA-42CA98F71A70}"/>
              </a:ext>
            </a:extLst>
          </p:cNvPr>
          <p:cNvSpPr/>
          <p:nvPr/>
        </p:nvSpPr>
        <p:spPr>
          <a:xfrm>
            <a:off x="5079639" y="4012667"/>
            <a:ext cx="1428750" cy="497205"/>
          </a:xfrm>
          <a:custGeom>
            <a:avLst/>
            <a:gdLst/>
            <a:ahLst/>
            <a:cxnLst/>
            <a:rect l="l" t="t" r="r" b="b"/>
            <a:pathLst>
              <a:path w="1428750" h="497204">
                <a:moveTo>
                  <a:pt x="1381997" y="497099"/>
                </a:moveTo>
                <a:lnTo>
                  <a:pt x="46299" y="497099"/>
                </a:lnTo>
                <a:lnTo>
                  <a:pt x="28286" y="493461"/>
                </a:lnTo>
                <a:lnTo>
                  <a:pt x="13568" y="483539"/>
                </a:lnTo>
                <a:lnTo>
                  <a:pt x="3641" y="468822"/>
                </a:lnTo>
                <a:lnTo>
                  <a:pt x="0" y="450799"/>
                </a:lnTo>
                <a:lnTo>
                  <a:pt x="0" y="46299"/>
                </a:lnTo>
                <a:lnTo>
                  <a:pt x="3641" y="28276"/>
                </a:lnTo>
                <a:lnTo>
                  <a:pt x="13582" y="13549"/>
                </a:lnTo>
                <a:lnTo>
                  <a:pt x="28286" y="3637"/>
                </a:lnTo>
                <a:lnTo>
                  <a:pt x="46299" y="0"/>
                </a:lnTo>
                <a:lnTo>
                  <a:pt x="1381997" y="0"/>
                </a:lnTo>
                <a:lnTo>
                  <a:pt x="1420524" y="2061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1" name="object 19">
            <a:extLst>
              <a:ext uri="{FF2B5EF4-FFF2-40B4-BE49-F238E27FC236}">
                <a16:creationId xmlns:a16="http://schemas.microsoft.com/office/drawing/2014/main" id="{62D0422F-1055-91C9-C795-59645FF6A3C2}"/>
              </a:ext>
            </a:extLst>
          </p:cNvPr>
          <p:cNvSpPr/>
          <p:nvPr/>
        </p:nvSpPr>
        <p:spPr>
          <a:xfrm>
            <a:off x="6775761" y="1922468"/>
            <a:ext cx="1428750" cy="497205"/>
          </a:xfrm>
          <a:custGeom>
            <a:avLst/>
            <a:gdLst/>
            <a:ahLst/>
            <a:cxnLst/>
            <a:rect l="l" t="t" r="r" b="b"/>
            <a:pathLst>
              <a:path w="1428750" h="497205">
                <a:moveTo>
                  <a:pt x="1381997" y="497099"/>
                </a:moveTo>
                <a:lnTo>
                  <a:pt x="46299" y="497099"/>
                </a:lnTo>
                <a:lnTo>
                  <a:pt x="28276" y="493460"/>
                </a:lnTo>
                <a:lnTo>
                  <a:pt x="13559" y="483537"/>
                </a:lnTo>
                <a:lnTo>
                  <a:pt x="3637" y="468820"/>
                </a:lnTo>
                <a:lnTo>
                  <a:pt x="0" y="450799"/>
                </a:lnTo>
                <a:lnTo>
                  <a:pt x="0" y="46299"/>
                </a:lnTo>
                <a:lnTo>
                  <a:pt x="3637" y="28277"/>
                </a:lnTo>
                <a:lnTo>
                  <a:pt x="13559" y="13559"/>
                </a:lnTo>
                <a:lnTo>
                  <a:pt x="28276" y="3638"/>
                </a:lnTo>
                <a:lnTo>
                  <a:pt x="46299" y="0"/>
                </a:lnTo>
                <a:lnTo>
                  <a:pt x="1381997" y="0"/>
                </a:lnTo>
                <a:lnTo>
                  <a:pt x="1420513" y="20611"/>
                </a:lnTo>
                <a:lnTo>
                  <a:pt x="1428297" y="46299"/>
                </a:lnTo>
                <a:lnTo>
                  <a:pt x="1428297" y="450799"/>
                </a:lnTo>
                <a:lnTo>
                  <a:pt x="1424659" y="468820"/>
                </a:lnTo>
                <a:lnTo>
                  <a:pt x="1414737" y="483537"/>
                </a:lnTo>
                <a:lnTo>
                  <a:pt x="1400021" y="493460"/>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2" name="object 20">
            <a:extLst>
              <a:ext uri="{FF2B5EF4-FFF2-40B4-BE49-F238E27FC236}">
                <a16:creationId xmlns:a16="http://schemas.microsoft.com/office/drawing/2014/main" id="{E3F0B22F-E5BD-A8A4-77E1-C261D63FBA10}"/>
              </a:ext>
            </a:extLst>
          </p:cNvPr>
          <p:cNvSpPr/>
          <p:nvPr/>
        </p:nvSpPr>
        <p:spPr>
          <a:xfrm>
            <a:off x="6775761" y="2619194"/>
            <a:ext cx="1428750" cy="497205"/>
          </a:xfrm>
          <a:custGeom>
            <a:avLst/>
            <a:gdLst/>
            <a:ahLst/>
            <a:cxnLst/>
            <a:rect l="l" t="t" r="r" b="b"/>
            <a:pathLst>
              <a:path w="1428750" h="497205">
                <a:moveTo>
                  <a:pt x="1381997" y="497099"/>
                </a:moveTo>
                <a:lnTo>
                  <a:pt x="46299" y="497099"/>
                </a:lnTo>
                <a:lnTo>
                  <a:pt x="28276" y="493461"/>
                </a:lnTo>
                <a:lnTo>
                  <a:pt x="13559" y="483539"/>
                </a:lnTo>
                <a:lnTo>
                  <a:pt x="3637" y="468822"/>
                </a:lnTo>
                <a:lnTo>
                  <a:pt x="0" y="450799"/>
                </a:lnTo>
                <a:lnTo>
                  <a:pt x="0" y="46299"/>
                </a:lnTo>
                <a:lnTo>
                  <a:pt x="3637" y="28276"/>
                </a:lnTo>
                <a:lnTo>
                  <a:pt x="13559" y="13559"/>
                </a:lnTo>
                <a:lnTo>
                  <a:pt x="28276" y="3637"/>
                </a:lnTo>
                <a:lnTo>
                  <a:pt x="46299" y="0"/>
                </a:lnTo>
                <a:lnTo>
                  <a:pt x="1381997" y="0"/>
                </a:lnTo>
                <a:lnTo>
                  <a:pt x="1420513" y="2062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3" name="object 21">
            <a:extLst>
              <a:ext uri="{FF2B5EF4-FFF2-40B4-BE49-F238E27FC236}">
                <a16:creationId xmlns:a16="http://schemas.microsoft.com/office/drawing/2014/main" id="{016F1B3C-E13F-613F-9931-214AEE1492BA}"/>
              </a:ext>
            </a:extLst>
          </p:cNvPr>
          <p:cNvSpPr/>
          <p:nvPr/>
        </p:nvSpPr>
        <p:spPr>
          <a:xfrm>
            <a:off x="6775761" y="3315943"/>
            <a:ext cx="1428750" cy="497205"/>
          </a:xfrm>
          <a:custGeom>
            <a:avLst/>
            <a:gdLst/>
            <a:ahLst/>
            <a:cxnLst/>
            <a:rect l="l" t="t" r="r" b="b"/>
            <a:pathLst>
              <a:path w="1428750" h="497204">
                <a:moveTo>
                  <a:pt x="1381997" y="497099"/>
                </a:moveTo>
                <a:lnTo>
                  <a:pt x="46299" y="497099"/>
                </a:lnTo>
                <a:lnTo>
                  <a:pt x="28276" y="493457"/>
                </a:lnTo>
                <a:lnTo>
                  <a:pt x="13559" y="483530"/>
                </a:lnTo>
                <a:lnTo>
                  <a:pt x="3637" y="468812"/>
                </a:lnTo>
                <a:lnTo>
                  <a:pt x="0" y="450799"/>
                </a:lnTo>
                <a:lnTo>
                  <a:pt x="0" y="46299"/>
                </a:lnTo>
                <a:lnTo>
                  <a:pt x="3637" y="28276"/>
                </a:lnTo>
                <a:lnTo>
                  <a:pt x="13573" y="13549"/>
                </a:lnTo>
                <a:lnTo>
                  <a:pt x="28276" y="3637"/>
                </a:lnTo>
                <a:lnTo>
                  <a:pt x="46299" y="0"/>
                </a:lnTo>
                <a:lnTo>
                  <a:pt x="1381997" y="0"/>
                </a:lnTo>
                <a:lnTo>
                  <a:pt x="1420513" y="20597"/>
                </a:lnTo>
                <a:lnTo>
                  <a:pt x="1428297" y="46299"/>
                </a:lnTo>
                <a:lnTo>
                  <a:pt x="1428297" y="450799"/>
                </a:lnTo>
                <a:lnTo>
                  <a:pt x="1424659" y="468812"/>
                </a:lnTo>
                <a:lnTo>
                  <a:pt x="1414737" y="483530"/>
                </a:lnTo>
                <a:lnTo>
                  <a:pt x="1400021" y="493457"/>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4" name="object 22">
            <a:extLst>
              <a:ext uri="{FF2B5EF4-FFF2-40B4-BE49-F238E27FC236}">
                <a16:creationId xmlns:a16="http://schemas.microsoft.com/office/drawing/2014/main" id="{AAB3AD46-C835-D06B-C0A3-EDCB97F3E353}"/>
              </a:ext>
            </a:extLst>
          </p:cNvPr>
          <p:cNvSpPr/>
          <p:nvPr/>
        </p:nvSpPr>
        <p:spPr>
          <a:xfrm>
            <a:off x="6775761" y="4012667"/>
            <a:ext cx="1428750" cy="497205"/>
          </a:xfrm>
          <a:custGeom>
            <a:avLst/>
            <a:gdLst/>
            <a:ahLst/>
            <a:cxnLst/>
            <a:rect l="l" t="t" r="r" b="b"/>
            <a:pathLst>
              <a:path w="1428750" h="497204">
                <a:moveTo>
                  <a:pt x="1381997" y="497099"/>
                </a:moveTo>
                <a:lnTo>
                  <a:pt x="46299" y="497099"/>
                </a:lnTo>
                <a:lnTo>
                  <a:pt x="28276" y="493461"/>
                </a:lnTo>
                <a:lnTo>
                  <a:pt x="13559" y="483539"/>
                </a:lnTo>
                <a:lnTo>
                  <a:pt x="3637" y="468822"/>
                </a:lnTo>
                <a:lnTo>
                  <a:pt x="0" y="450799"/>
                </a:lnTo>
                <a:lnTo>
                  <a:pt x="0" y="46299"/>
                </a:lnTo>
                <a:lnTo>
                  <a:pt x="3637" y="28276"/>
                </a:lnTo>
                <a:lnTo>
                  <a:pt x="13573" y="13549"/>
                </a:lnTo>
                <a:lnTo>
                  <a:pt x="28276" y="3637"/>
                </a:lnTo>
                <a:lnTo>
                  <a:pt x="46299" y="0"/>
                </a:lnTo>
                <a:lnTo>
                  <a:pt x="1381997" y="0"/>
                </a:lnTo>
                <a:lnTo>
                  <a:pt x="1420513" y="20611"/>
                </a:lnTo>
                <a:lnTo>
                  <a:pt x="1428297" y="46299"/>
                </a:lnTo>
                <a:lnTo>
                  <a:pt x="1428297" y="450799"/>
                </a:lnTo>
                <a:lnTo>
                  <a:pt x="1424659" y="468822"/>
                </a:lnTo>
                <a:lnTo>
                  <a:pt x="1414737" y="483539"/>
                </a:lnTo>
                <a:lnTo>
                  <a:pt x="1400021" y="493461"/>
                </a:lnTo>
                <a:lnTo>
                  <a:pt x="1381997" y="497099"/>
                </a:lnTo>
                <a:close/>
              </a:path>
            </a:pathLst>
          </a:custGeom>
          <a:solidFill>
            <a:srgbClr val="EFEFEF"/>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5" name="object 23">
            <a:extLst>
              <a:ext uri="{FF2B5EF4-FFF2-40B4-BE49-F238E27FC236}">
                <a16:creationId xmlns:a16="http://schemas.microsoft.com/office/drawing/2014/main" id="{5C0470D3-0DD2-A80F-8E26-A4D8F87AAD14}"/>
              </a:ext>
            </a:extLst>
          </p:cNvPr>
          <p:cNvSpPr txBox="1"/>
          <p:nvPr/>
        </p:nvSpPr>
        <p:spPr>
          <a:xfrm>
            <a:off x="1015689" y="1352550"/>
            <a:ext cx="2032311" cy="228268"/>
          </a:xfrm>
          <a:prstGeom prst="rect">
            <a:avLst/>
          </a:prstGeom>
        </p:spPr>
        <p:txBody>
          <a:bodyPr vert="horz" wrap="square" lIns="0" tIns="12700" rIns="0" bIns="0" rtlCol="0">
            <a:spAutoFit/>
          </a:bodyPr>
          <a:lstStyle/>
          <a:p>
            <a:pPr marL="12700" algn="ctr">
              <a:lnSpc>
                <a:spcPct val="100000"/>
              </a:lnSpc>
              <a:spcBef>
                <a:spcPts val="100"/>
              </a:spcBef>
            </a:pPr>
            <a:r>
              <a:rPr lang="en-US" sz="1400" dirty="0">
                <a:solidFill>
                  <a:srgbClr val="FFFFFF"/>
                </a:solidFill>
                <a:latin typeface="Times New Roman" panose="02020603050405020304" pitchFamily="18" charset="0"/>
                <a:cs typeface="Times New Roman" panose="02020603050405020304" pitchFamily="18" charset="0"/>
              </a:rPr>
              <a:t>Phishing Detection System</a:t>
            </a:r>
            <a:endParaRPr sz="1400" dirty="0">
              <a:latin typeface="Times New Roman" panose="02020603050405020304" pitchFamily="18" charset="0"/>
              <a:cs typeface="Times New Roman" panose="02020603050405020304" pitchFamily="18" charset="0"/>
            </a:endParaRPr>
          </a:p>
        </p:txBody>
      </p:sp>
      <p:sp>
        <p:nvSpPr>
          <p:cNvPr id="26" name="object 24">
            <a:extLst>
              <a:ext uri="{FF2B5EF4-FFF2-40B4-BE49-F238E27FC236}">
                <a16:creationId xmlns:a16="http://schemas.microsoft.com/office/drawing/2014/main" id="{A6EF4FA5-E02B-2E26-1056-89398B0C9304}"/>
              </a:ext>
            </a:extLst>
          </p:cNvPr>
          <p:cNvSpPr txBox="1"/>
          <p:nvPr/>
        </p:nvSpPr>
        <p:spPr>
          <a:xfrm>
            <a:off x="3657600" y="1342390"/>
            <a:ext cx="1020898" cy="228268"/>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rgbClr val="FFFFFF"/>
                </a:solidFill>
                <a:latin typeface="Times New Roman" panose="02020603050405020304" pitchFamily="18" charset="0"/>
                <a:cs typeface="Times New Roman" panose="02020603050405020304" pitchFamily="18" charset="0"/>
              </a:rPr>
              <a:t>DNS Report</a:t>
            </a:r>
            <a:endParaRPr sz="1400" dirty="0">
              <a:latin typeface="Times New Roman" panose="02020603050405020304" pitchFamily="18" charset="0"/>
              <a:cs typeface="Times New Roman" panose="02020603050405020304" pitchFamily="18" charset="0"/>
            </a:endParaRPr>
          </a:p>
        </p:txBody>
      </p:sp>
      <p:sp>
        <p:nvSpPr>
          <p:cNvPr id="27" name="object 25">
            <a:extLst>
              <a:ext uri="{FF2B5EF4-FFF2-40B4-BE49-F238E27FC236}">
                <a16:creationId xmlns:a16="http://schemas.microsoft.com/office/drawing/2014/main" id="{C9C81EF7-9E94-2C97-A6B4-27E5124F6852}"/>
              </a:ext>
            </a:extLst>
          </p:cNvPr>
          <p:cNvSpPr txBox="1"/>
          <p:nvPr/>
        </p:nvSpPr>
        <p:spPr>
          <a:xfrm>
            <a:off x="5105400" y="1352550"/>
            <a:ext cx="1330649" cy="228268"/>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rgbClr val="FFFFFF"/>
                </a:solidFill>
                <a:latin typeface="Times New Roman" panose="02020603050405020304" pitchFamily="18" charset="0"/>
                <a:cs typeface="Times New Roman" panose="02020603050405020304" pitchFamily="18" charset="0"/>
              </a:rPr>
              <a:t>View Source code</a:t>
            </a:r>
            <a:endParaRPr sz="1400" dirty="0">
              <a:latin typeface="Times New Roman" panose="02020603050405020304" pitchFamily="18" charset="0"/>
              <a:cs typeface="Times New Roman" panose="02020603050405020304" pitchFamily="18" charset="0"/>
            </a:endParaRPr>
          </a:p>
        </p:txBody>
      </p:sp>
      <p:sp>
        <p:nvSpPr>
          <p:cNvPr id="28" name="object 26">
            <a:extLst>
              <a:ext uri="{FF2B5EF4-FFF2-40B4-BE49-F238E27FC236}">
                <a16:creationId xmlns:a16="http://schemas.microsoft.com/office/drawing/2014/main" id="{A8CDC9A6-BA06-28BD-D705-90E03BE8A797}"/>
              </a:ext>
            </a:extLst>
          </p:cNvPr>
          <p:cNvSpPr txBox="1"/>
          <p:nvPr/>
        </p:nvSpPr>
        <p:spPr>
          <a:xfrm>
            <a:off x="7086600" y="1352550"/>
            <a:ext cx="1012192" cy="228268"/>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rgbClr val="FFFFFF"/>
                </a:solidFill>
                <a:latin typeface="Times New Roman" panose="02020603050405020304" pitchFamily="18" charset="0"/>
                <a:cs typeface="Times New Roman" panose="02020603050405020304" pitchFamily="18" charset="0"/>
              </a:rPr>
              <a:t>Preview Site</a:t>
            </a:r>
            <a:endParaRPr sz="1400" dirty="0">
              <a:latin typeface="Times New Roman" panose="02020603050405020304" pitchFamily="18" charset="0"/>
              <a:cs typeface="Times New Roman" panose="02020603050405020304" pitchFamily="18" charset="0"/>
            </a:endParaRPr>
          </a:p>
        </p:txBody>
      </p:sp>
      <p:sp>
        <p:nvSpPr>
          <p:cNvPr id="30" name="object 28">
            <a:extLst>
              <a:ext uri="{FF2B5EF4-FFF2-40B4-BE49-F238E27FC236}">
                <a16:creationId xmlns:a16="http://schemas.microsoft.com/office/drawing/2014/main" id="{2008090D-302A-008D-E815-BF2A69A72E62}"/>
              </a:ext>
            </a:extLst>
          </p:cNvPr>
          <p:cNvSpPr/>
          <p:nvPr/>
        </p:nvSpPr>
        <p:spPr>
          <a:xfrm>
            <a:off x="7369603" y="2752344"/>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9"/>
                </a:lnTo>
                <a:lnTo>
                  <a:pt x="0" y="227412"/>
                </a:lnTo>
                <a:lnTo>
                  <a:pt x="2395" y="213734"/>
                </a:lnTo>
                <a:lnTo>
                  <a:pt x="9581" y="201749"/>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49"/>
                </a:lnTo>
                <a:lnTo>
                  <a:pt x="236341" y="213734"/>
                </a:lnTo>
                <a:lnTo>
                  <a:pt x="238737" y="227412"/>
                </a:lnTo>
                <a:lnTo>
                  <a:pt x="236341" y="241089"/>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32" name="object 30">
            <a:extLst>
              <a:ext uri="{FF2B5EF4-FFF2-40B4-BE49-F238E27FC236}">
                <a16:creationId xmlns:a16="http://schemas.microsoft.com/office/drawing/2014/main" id="{011876C8-2119-08F6-AD9B-69B12EF8E853}"/>
              </a:ext>
            </a:extLst>
          </p:cNvPr>
          <p:cNvSpPr/>
          <p:nvPr/>
        </p:nvSpPr>
        <p:spPr>
          <a:xfrm>
            <a:off x="7370653" y="3432643"/>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33" name="object 31">
            <a:extLst>
              <a:ext uri="{FF2B5EF4-FFF2-40B4-BE49-F238E27FC236}">
                <a16:creationId xmlns:a16="http://schemas.microsoft.com/office/drawing/2014/main" id="{5231EF81-EE8D-6DCF-78D1-2B1D93531DAB}"/>
              </a:ext>
            </a:extLst>
          </p:cNvPr>
          <p:cNvSpPr/>
          <p:nvPr/>
        </p:nvSpPr>
        <p:spPr>
          <a:xfrm>
            <a:off x="5619052" y="2724150"/>
            <a:ext cx="238760" cy="264160"/>
          </a:xfrm>
          <a:custGeom>
            <a:avLst/>
            <a:gdLst/>
            <a:ahLst/>
            <a:cxnLst/>
            <a:rect l="l" t="t" r="r" b="b"/>
            <a:pathLst>
              <a:path w="238759" h="264160">
                <a:moveTo>
                  <a:pt x="205924" y="263667"/>
                </a:moveTo>
                <a:lnTo>
                  <a:pt x="193540" y="261020"/>
                </a:lnTo>
                <a:lnTo>
                  <a:pt x="182674" y="253079"/>
                </a:lnTo>
                <a:lnTo>
                  <a:pt x="119374" y="183174"/>
                </a:lnTo>
                <a:lnTo>
                  <a:pt x="56074" y="253079"/>
                </a:lnTo>
                <a:lnTo>
                  <a:pt x="45188" y="261020"/>
                </a:lnTo>
                <a:lnTo>
                  <a:pt x="32809" y="263667"/>
                </a:lnTo>
                <a:lnTo>
                  <a:pt x="20444" y="261020"/>
                </a:lnTo>
                <a:lnTo>
                  <a:pt x="9599" y="253079"/>
                </a:lnTo>
                <a:lnTo>
                  <a:pt x="2399" y="241085"/>
                </a:lnTo>
                <a:lnTo>
                  <a:pt x="0" y="227404"/>
                </a:lnTo>
                <a:lnTo>
                  <a:pt x="2399" y="213723"/>
                </a:lnTo>
                <a:lnTo>
                  <a:pt x="9599" y="201729"/>
                </a:lnTo>
                <a:lnTo>
                  <a:pt x="72874" y="131834"/>
                </a:lnTo>
                <a:lnTo>
                  <a:pt x="9599" y="61937"/>
                </a:lnTo>
                <a:lnTo>
                  <a:pt x="2399" y="49915"/>
                </a:lnTo>
                <a:lnTo>
                  <a:pt x="0" y="36238"/>
                </a:lnTo>
                <a:lnTo>
                  <a:pt x="2399" y="22574"/>
                </a:lnTo>
                <a:lnTo>
                  <a:pt x="32799" y="0"/>
                </a:lnTo>
                <a:lnTo>
                  <a:pt x="39087" y="661"/>
                </a:lnTo>
                <a:lnTo>
                  <a:pt x="45187" y="2647"/>
                </a:lnTo>
                <a:lnTo>
                  <a:pt x="50912" y="5956"/>
                </a:lnTo>
                <a:lnTo>
                  <a:pt x="56074" y="10589"/>
                </a:lnTo>
                <a:lnTo>
                  <a:pt x="119374" y="80494"/>
                </a:lnTo>
                <a:lnTo>
                  <a:pt x="182674" y="10589"/>
                </a:lnTo>
                <a:lnTo>
                  <a:pt x="193540" y="2648"/>
                </a:lnTo>
                <a:lnTo>
                  <a:pt x="205924" y="1"/>
                </a:lnTo>
                <a:lnTo>
                  <a:pt x="218308" y="2648"/>
                </a:lnTo>
                <a:lnTo>
                  <a:pt x="229174" y="10589"/>
                </a:lnTo>
                <a:lnTo>
                  <a:pt x="236360" y="22574"/>
                </a:lnTo>
                <a:lnTo>
                  <a:pt x="238755" y="36238"/>
                </a:lnTo>
                <a:lnTo>
                  <a:pt x="236360" y="49915"/>
                </a:lnTo>
                <a:lnTo>
                  <a:pt x="229174" y="61937"/>
                </a:lnTo>
                <a:lnTo>
                  <a:pt x="165874" y="131834"/>
                </a:lnTo>
                <a:lnTo>
                  <a:pt x="229174" y="201729"/>
                </a:lnTo>
                <a:lnTo>
                  <a:pt x="236360" y="213723"/>
                </a:lnTo>
                <a:lnTo>
                  <a:pt x="238755" y="227404"/>
                </a:lnTo>
                <a:lnTo>
                  <a:pt x="236360" y="241085"/>
                </a:lnTo>
                <a:lnTo>
                  <a:pt x="229174" y="253079"/>
                </a:lnTo>
                <a:lnTo>
                  <a:pt x="218308" y="261020"/>
                </a:lnTo>
                <a:lnTo>
                  <a:pt x="205924" y="263667"/>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34" name="object 23">
            <a:extLst>
              <a:ext uri="{FF2B5EF4-FFF2-40B4-BE49-F238E27FC236}">
                <a16:creationId xmlns:a16="http://schemas.microsoft.com/office/drawing/2014/main" id="{C69CA1CD-2880-8AFC-2BC9-579D4B6C38EE}"/>
              </a:ext>
            </a:extLst>
          </p:cNvPr>
          <p:cNvSpPr txBox="1"/>
          <p:nvPr/>
        </p:nvSpPr>
        <p:spPr>
          <a:xfrm>
            <a:off x="991604" y="2038350"/>
            <a:ext cx="2124567" cy="228268"/>
          </a:xfrm>
          <a:prstGeom prst="rect">
            <a:avLst/>
          </a:prstGeom>
        </p:spPr>
        <p:txBody>
          <a:bodyPr vert="horz" wrap="square" lIns="0" tIns="12700" rIns="0" bIns="0" rtlCol="0">
            <a:spAutoFit/>
          </a:bodyPr>
          <a:lstStyle/>
          <a:p>
            <a:pPr marL="12700" algn="ctr">
              <a:lnSpc>
                <a:spcPct val="100000"/>
              </a:lnSpc>
              <a:spcBef>
                <a:spcPts val="100"/>
              </a:spcBef>
            </a:pPr>
            <a:r>
              <a:rPr lang="en-US" sz="1400" dirty="0">
                <a:latin typeface="Times New Roman" panose="02020603050405020304" pitchFamily="18" charset="0"/>
                <a:cs typeface="Times New Roman" panose="02020603050405020304" pitchFamily="18" charset="0"/>
              </a:rPr>
              <a:t>Quick Phisher</a:t>
            </a:r>
            <a:endParaRPr sz="1400" dirty="0">
              <a:latin typeface="Times New Roman" panose="02020603050405020304" pitchFamily="18" charset="0"/>
              <a:cs typeface="Times New Roman" panose="02020603050405020304" pitchFamily="18" charset="0"/>
            </a:endParaRPr>
          </a:p>
        </p:txBody>
      </p:sp>
      <p:sp>
        <p:nvSpPr>
          <p:cNvPr id="35" name="object 23">
            <a:extLst>
              <a:ext uri="{FF2B5EF4-FFF2-40B4-BE49-F238E27FC236}">
                <a16:creationId xmlns:a16="http://schemas.microsoft.com/office/drawing/2014/main" id="{6761C237-E5ED-A719-10BF-9D7477014C54}"/>
              </a:ext>
            </a:extLst>
          </p:cNvPr>
          <p:cNvSpPr txBox="1"/>
          <p:nvPr/>
        </p:nvSpPr>
        <p:spPr>
          <a:xfrm>
            <a:off x="923433" y="2762234"/>
            <a:ext cx="2124567" cy="228268"/>
          </a:xfrm>
          <a:prstGeom prst="rect">
            <a:avLst/>
          </a:prstGeom>
        </p:spPr>
        <p:txBody>
          <a:bodyPr vert="horz" wrap="square" lIns="0" tIns="12700" rIns="0" bIns="0" rtlCol="0">
            <a:spAutoFit/>
          </a:bodyPr>
          <a:lstStyle/>
          <a:p>
            <a:pPr algn="ctr"/>
            <a:r>
              <a:rPr lang="en-US" sz="1400" dirty="0">
                <a:latin typeface="Times New Roman" panose="02020603050405020304" pitchFamily="18" charset="0"/>
                <a:cs typeface="Times New Roman" panose="02020603050405020304" pitchFamily="18" charset="0"/>
              </a:rPr>
              <a:t>URL VOID</a:t>
            </a:r>
          </a:p>
        </p:txBody>
      </p:sp>
      <p:sp>
        <p:nvSpPr>
          <p:cNvPr id="36" name="object 23">
            <a:extLst>
              <a:ext uri="{FF2B5EF4-FFF2-40B4-BE49-F238E27FC236}">
                <a16:creationId xmlns:a16="http://schemas.microsoft.com/office/drawing/2014/main" id="{4F384957-9FA2-E11C-DAC8-4239246D2703}"/>
              </a:ext>
            </a:extLst>
          </p:cNvPr>
          <p:cNvSpPr txBox="1"/>
          <p:nvPr/>
        </p:nvSpPr>
        <p:spPr>
          <a:xfrm>
            <a:off x="914400" y="3486118"/>
            <a:ext cx="2124567" cy="228268"/>
          </a:xfrm>
          <a:prstGeom prst="rect">
            <a:avLst/>
          </a:prstGeom>
        </p:spPr>
        <p:txBody>
          <a:bodyPr vert="horz" wrap="square" lIns="0" tIns="12700" rIns="0" bIns="0" rtlCol="0">
            <a:spAutoFit/>
          </a:bodyPr>
          <a:lstStyle/>
          <a:p>
            <a:pPr algn="ctr"/>
            <a:r>
              <a:rPr lang="en-US" sz="1400" dirty="0">
                <a:latin typeface="Times New Roman" panose="02020603050405020304" pitchFamily="18" charset="0"/>
                <a:cs typeface="Times New Roman" panose="02020603050405020304" pitchFamily="18" charset="0"/>
              </a:rPr>
              <a:t>Norton safe web</a:t>
            </a:r>
          </a:p>
        </p:txBody>
      </p:sp>
      <p:sp>
        <p:nvSpPr>
          <p:cNvPr id="37" name="object 23">
            <a:extLst>
              <a:ext uri="{FF2B5EF4-FFF2-40B4-BE49-F238E27FC236}">
                <a16:creationId xmlns:a16="http://schemas.microsoft.com/office/drawing/2014/main" id="{A737FC62-1518-6DBB-203F-ADB2CB64FE61}"/>
              </a:ext>
            </a:extLst>
          </p:cNvPr>
          <p:cNvSpPr txBox="1"/>
          <p:nvPr/>
        </p:nvSpPr>
        <p:spPr>
          <a:xfrm>
            <a:off x="923433" y="4171950"/>
            <a:ext cx="2124567" cy="228268"/>
          </a:xfrm>
          <a:prstGeom prst="rect">
            <a:avLst/>
          </a:prstGeom>
        </p:spPr>
        <p:txBody>
          <a:bodyPr vert="horz" wrap="square" lIns="0" tIns="12700" rIns="0" bIns="0" rtlCol="0">
            <a:spAutoFit/>
          </a:bodyPr>
          <a:lstStyle/>
          <a:p>
            <a:pPr algn="ctr"/>
            <a:r>
              <a:rPr lang="en-US" sz="1400" dirty="0">
                <a:latin typeface="Times New Roman" panose="02020603050405020304" pitchFamily="18" charset="0"/>
                <a:cs typeface="Times New Roman" panose="02020603050405020304" pitchFamily="18" charset="0"/>
              </a:rPr>
              <a:t>Google transparency report</a:t>
            </a:r>
          </a:p>
        </p:txBody>
      </p:sp>
      <p:sp>
        <p:nvSpPr>
          <p:cNvPr id="38" name="object 29">
            <a:extLst>
              <a:ext uri="{FF2B5EF4-FFF2-40B4-BE49-F238E27FC236}">
                <a16:creationId xmlns:a16="http://schemas.microsoft.com/office/drawing/2014/main" id="{64F383F2-0B70-4DDC-6A36-FF9AEA1C5CED}"/>
              </a:ext>
            </a:extLst>
          </p:cNvPr>
          <p:cNvSpPr/>
          <p:nvPr/>
        </p:nvSpPr>
        <p:spPr>
          <a:xfrm>
            <a:off x="3937263" y="2053603"/>
            <a:ext cx="321310" cy="282575"/>
          </a:xfrm>
          <a:custGeom>
            <a:avLst/>
            <a:gdLst/>
            <a:ahLst/>
            <a:cxnLst/>
            <a:rect l="l" t="t" r="r" b="b"/>
            <a:pathLst>
              <a:path w="321309" h="282575">
                <a:moveTo>
                  <a:pt x="205369" y="179071"/>
                </a:moveTo>
                <a:lnTo>
                  <a:pt x="112131" y="179071"/>
                </a:lnTo>
                <a:lnTo>
                  <a:pt x="265105" y="10596"/>
                </a:lnTo>
                <a:lnTo>
                  <a:pt x="275979" y="2606"/>
                </a:lnTo>
                <a:lnTo>
                  <a:pt x="288327" y="0"/>
                </a:lnTo>
                <a:lnTo>
                  <a:pt x="300652" y="2760"/>
                </a:lnTo>
                <a:lnTo>
                  <a:pt x="311455" y="10871"/>
                </a:lnTo>
                <a:lnTo>
                  <a:pt x="318591" y="22988"/>
                </a:lnTo>
                <a:lnTo>
                  <a:pt x="320921" y="36740"/>
                </a:lnTo>
                <a:lnTo>
                  <a:pt x="318455" y="50464"/>
                </a:lnTo>
                <a:lnTo>
                  <a:pt x="311205" y="62496"/>
                </a:lnTo>
                <a:lnTo>
                  <a:pt x="205369" y="179071"/>
                </a:lnTo>
                <a:close/>
              </a:path>
              <a:path w="321309" h="282575">
                <a:moveTo>
                  <a:pt x="111881" y="282046"/>
                </a:moveTo>
                <a:lnTo>
                  <a:pt x="9581" y="168171"/>
                </a:lnTo>
                <a:lnTo>
                  <a:pt x="2395" y="156076"/>
                </a:lnTo>
                <a:lnTo>
                  <a:pt x="0" y="142340"/>
                </a:lnTo>
                <a:lnTo>
                  <a:pt x="2395" y="128613"/>
                </a:lnTo>
                <a:lnTo>
                  <a:pt x="9581" y="116546"/>
                </a:lnTo>
                <a:lnTo>
                  <a:pt x="20426" y="108502"/>
                </a:lnTo>
                <a:lnTo>
                  <a:pt x="32765" y="105821"/>
                </a:lnTo>
                <a:lnTo>
                  <a:pt x="45099" y="108502"/>
                </a:lnTo>
                <a:lnTo>
                  <a:pt x="55931" y="116546"/>
                </a:lnTo>
                <a:lnTo>
                  <a:pt x="112131" y="179071"/>
                </a:lnTo>
                <a:lnTo>
                  <a:pt x="205369" y="179071"/>
                </a:lnTo>
                <a:lnTo>
                  <a:pt x="111881" y="282046"/>
                </a:lnTo>
                <a:close/>
              </a:path>
            </a:pathLst>
          </a:custGeom>
          <a:solidFill>
            <a:srgbClr val="B6B6B6"/>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39" name="object 29">
            <a:extLst>
              <a:ext uri="{FF2B5EF4-FFF2-40B4-BE49-F238E27FC236}">
                <a16:creationId xmlns:a16="http://schemas.microsoft.com/office/drawing/2014/main" id="{73BCA14B-3EB5-773F-5AD6-EAFE11B6366B}"/>
              </a:ext>
            </a:extLst>
          </p:cNvPr>
          <p:cNvSpPr/>
          <p:nvPr/>
        </p:nvSpPr>
        <p:spPr>
          <a:xfrm>
            <a:off x="5610069" y="2030775"/>
            <a:ext cx="321310" cy="282575"/>
          </a:xfrm>
          <a:custGeom>
            <a:avLst/>
            <a:gdLst/>
            <a:ahLst/>
            <a:cxnLst/>
            <a:rect l="l" t="t" r="r" b="b"/>
            <a:pathLst>
              <a:path w="321309" h="282575">
                <a:moveTo>
                  <a:pt x="205369" y="179071"/>
                </a:moveTo>
                <a:lnTo>
                  <a:pt x="112131" y="179071"/>
                </a:lnTo>
                <a:lnTo>
                  <a:pt x="265105" y="10596"/>
                </a:lnTo>
                <a:lnTo>
                  <a:pt x="275979" y="2606"/>
                </a:lnTo>
                <a:lnTo>
                  <a:pt x="288327" y="0"/>
                </a:lnTo>
                <a:lnTo>
                  <a:pt x="300652" y="2760"/>
                </a:lnTo>
                <a:lnTo>
                  <a:pt x="311455" y="10871"/>
                </a:lnTo>
                <a:lnTo>
                  <a:pt x="318591" y="22988"/>
                </a:lnTo>
                <a:lnTo>
                  <a:pt x="320921" y="36740"/>
                </a:lnTo>
                <a:lnTo>
                  <a:pt x="318455" y="50464"/>
                </a:lnTo>
                <a:lnTo>
                  <a:pt x="311205" y="62496"/>
                </a:lnTo>
                <a:lnTo>
                  <a:pt x="205369" y="179071"/>
                </a:lnTo>
                <a:close/>
              </a:path>
              <a:path w="321309" h="282575">
                <a:moveTo>
                  <a:pt x="111881" y="282046"/>
                </a:moveTo>
                <a:lnTo>
                  <a:pt x="9581" y="168171"/>
                </a:lnTo>
                <a:lnTo>
                  <a:pt x="2395" y="156076"/>
                </a:lnTo>
                <a:lnTo>
                  <a:pt x="0" y="142340"/>
                </a:lnTo>
                <a:lnTo>
                  <a:pt x="2395" y="128613"/>
                </a:lnTo>
                <a:lnTo>
                  <a:pt x="9581" y="116546"/>
                </a:lnTo>
                <a:lnTo>
                  <a:pt x="20426" y="108502"/>
                </a:lnTo>
                <a:lnTo>
                  <a:pt x="32765" y="105821"/>
                </a:lnTo>
                <a:lnTo>
                  <a:pt x="45099" y="108502"/>
                </a:lnTo>
                <a:lnTo>
                  <a:pt x="55931" y="116546"/>
                </a:lnTo>
                <a:lnTo>
                  <a:pt x="112131" y="179071"/>
                </a:lnTo>
                <a:lnTo>
                  <a:pt x="205369" y="179071"/>
                </a:lnTo>
                <a:lnTo>
                  <a:pt x="111881" y="282046"/>
                </a:lnTo>
                <a:close/>
              </a:path>
            </a:pathLst>
          </a:custGeom>
          <a:solidFill>
            <a:srgbClr val="B6B6B6"/>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0" name="object 29">
            <a:extLst>
              <a:ext uri="{FF2B5EF4-FFF2-40B4-BE49-F238E27FC236}">
                <a16:creationId xmlns:a16="http://schemas.microsoft.com/office/drawing/2014/main" id="{9C8DAA42-6C7A-2801-DDD9-D054E994963E}"/>
              </a:ext>
            </a:extLst>
          </p:cNvPr>
          <p:cNvSpPr/>
          <p:nvPr/>
        </p:nvSpPr>
        <p:spPr>
          <a:xfrm>
            <a:off x="7329378" y="2032214"/>
            <a:ext cx="321310" cy="282575"/>
          </a:xfrm>
          <a:custGeom>
            <a:avLst/>
            <a:gdLst/>
            <a:ahLst/>
            <a:cxnLst/>
            <a:rect l="l" t="t" r="r" b="b"/>
            <a:pathLst>
              <a:path w="321309" h="282575">
                <a:moveTo>
                  <a:pt x="205369" y="179071"/>
                </a:moveTo>
                <a:lnTo>
                  <a:pt x="112131" y="179071"/>
                </a:lnTo>
                <a:lnTo>
                  <a:pt x="265105" y="10596"/>
                </a:lnTo>
                <a:lnTo>
                  <a:pt x="275979" y="2606"/>
                </a:lnTo>
                <a:lnTo>
                  <a:pt x="288327" y="0"/>
                </a:lnTo>
                <a:lnTo>
                  <a:pt x="300652" y="2760"/>
                </a:lnTo>
                <a:lnTo>
                  <a:pt x="311455" y="10871"/>
                </a:lnTo>
                <a:lnTo>
                  <a:pt x="318591" y="22988"/>
                </a:lnTo>
                <a:lnTo>
                  <a:pt x="320921" y="36740"/>
                </a:lnTo>
                <a:lnTo>
                  <a:pt x="318455" y="50464"/>
                </a:lnTo>
                <a:lnTo>
                  <a:pt x="311205" y="62496"/>
                </a:lnTo>
                <a:lnTo>
                  <a:pt x="205369" y="179071"/>
                </a:lnTo>
                <a:close/>
              </a:path>
              <a:path w="321309" h="282575">
                <a:moveTo>
                  <a:pt x="111881" y="282046"/>
                </a:moveTo>
                <a:lnTo>
                  <a:pt x="9581" y="168171"/>
                </a:lnTo>
                <a:lnTo>
                  <a:pt x="2395" y="156076"/>
                </a:lnTo>
                <a:lnTo>
                  <a:pt x="0" y="142340"/>
                </a:lnTo>
                <a:lnTo>
                  <a:pt x="2395" y="128613"/>
                </a:lnTo>
                <a:lnTo>
                  <a:pt x="9581" y="116546"/>
                </a:lnTo>
                <a:lnTo>
                  <a:pt x="20426" y="108502"/>
                </a:lnTo>
                <a:lnTo>
                  <a:pt x="32765" y="105821"/>
                </a:lnTo>
                <a:lnTo>
                  <a:pt x="45099" y="108502"/>
                </a:lnTo>
                <a:lnTo>
                  <a:pt x="55931" y="116546"/>
                </a:lnTo>
                <a:lnTo>
                  <a:pt x="112131" y="179071"/>
                </a:lnTo>
                <a:lnTo>
                  <a:pt x="205369" y="179071"/>
                </a:lnTo>
                <a:lnTo>
                  <a:pt x="111881" y="282046"/>
                </a:lnTo>
                <a:close/>
              </a:path>
            </a:pathLst>
          </a:custGeom>
          <a:solidFill>
            <a:srgbClr val="B6B6B6"/>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1" name="object 31">
            <a:extLst>
              <a:ext uri="{FF2B5EF4-FFF2-40B4-BE49-F238E27FC236}">
                <a16:creationId xmlns:a16="http://schemas.microsoft.com/office/drawing/2014/main" id="{F811FABC-3C86-FE94-115D-4AAEA5F9D295}"/>
              </a:ext>
            </a:extLst>
          </p:cNvPr>
          <p:cNvSpPr/>
          <p:nvPr/>
        </p:nvSpPr>
        <p:spPr>
          <a:xfrm>
            <a:off x="3956561" y="2724150"/>
            <a:ext cx="238760" cy="264160"/>
          </a:xfrm>
          <a:custGeom>
            <a:avLst/>
            <a:gdLst/>
            <a:ahLst/>
            <a:cxnLst/>
            <a:rect l="l" t="t" r="r" b="b"/>
            <a:pathLst>
              <a:path w="238759" h="264160">
                <a:moveTo>
                  <a:pt x="205924" y="263667"/>
                </a:moveTo>
                <a:lnTo>
                  <a:pt x="193540" y="261020"/>
                </a:lnTo>
                <a:lnTo>
                  <a:pt x="182674" y="253079"/>
                </a:lnTo>
                <a:lnTo>
                  <a:pt x="119374" y="183174"/>
                </a:lnTo>
                <a:lnTo>
                  <a:pt x="56074" y="253079"/>
                </a:lnTo>
                <a:lnTo>
                  <a:pt x="45188" y="261020"/>
                </a:lnTo>
                <a:lnTo>
                  <a:pt x="32809" y="263667"/>
                </a:lnTo>
                <a:lnTo>
                  <a:pt x="20444" y="261020"/>
                </a:lnTo>
                <a:lnTo>
                  <a:pt x="9599" y="253079"/>
                </a:lnTo>
                <a:lnTo>
                  <a:pt x="2399" y="241085"/>
                </a:lnTo>
                <a:lnTo>
                  <a:pt x="0" y="227404"/>
                </a:lnTo>
                <a:lnTo>
                  <a:pt x="2399" y="213723"/>
                </a:lnTo>
                <a:lnTo>
                  <a:pt x="9599" y="201729"/>
                </a:lnTo>
                <a:lnTo>
                  <a:pt x="72874" y="131834"/>
                </a:lnTo>
                <a:lnTo>
                  <a:pt x="9599" y="61937"/>
                </a:lnTo>
                <a:lnTo>
                  <a:pt x="2399" y="49915"/>
                </a:lnTo>
                <a:lnTo>
                  <a:pt x="0" y="36238"/>
                </a:lnTo>
                <a:lnTo>
                  <a:pt x="2399" y="22574"/>
                </a:lnTo>
                <a:lnTo>
                  <a:pt x="32799" y="0"/>
                </a:lnTo>
                <a:lnTo>
                  <a:pt x="39087" y="661"/>
                </a:lnTo>
                <a:lnTo>
                  <a:pt x="45187" y="2647"/>
                </a:lnTo>
                <a:lnTo>
                  <a:pt x="50912" y="5956"/>
                </a:lnTo>
                <a:lnTo>
                  <a:pt x="56074" y="10589"/>
                </a:lnTo>
                <a:lnTo>
                  <a:pt x="119374" y="80494"/>
                </a:lnTo>
                <a:lnTo>
                  <a:pt x="182674" y="10589"/>
                </a:lnTo>
                <a:lnTo>
                  <a:pt x="193540" y="2648"/>
                </a:lnTo>
                <a:lnTo>
                  <a:pt x="205924" y="1"/>
                </a:lnTo>
                <a:lnTo>
                  <a:pt x="218308" y="2648"/>
                </a:lnTo>
                <a:lnTo>
                  <a:pt x="229174" y="10589"/>
                </a:lnTo>
                <a:lnTo>
                  <a:pt x="236360" y="22574"/>
                </a:lnTo>
                <a:lnTo>
                  <a:pt x="238755" y="36238"/>
                </a:lnTo>
                <a:lnTo>
                  <a:pt x="236360" y="49915"/>
                </a:lnTo>
                <a:lnTo>
                  <a:pt x="229174" y="61937"/>
                </a:lnTo>
                <a:lnTo>
                  <a:pt x="165874" y="131834"/>
                </a:lnTo>
                <a:lnTo>
                  <a:pt x="229174" y="201729"/>
                </a:lnTo>
                <a:lnTo>
                  <a:pt x="236360" y="213723"/>
                </a:lnTo>
                <a:lnTo>
                  <a:pt x="238755" y="227404"/>
                </a:lnTo>
                <a:lnTo>
                  <a:pt x="236360" y="241085"/>
                </a:lnTo>
                <a:lnTo>
                  <a:pt x="229174" y="253079"/>
                </a:lnTo>
                <a:lnTo>
                  <a:pt x="218308" y="261020"/>
                </a:lnTo>
                <a:lnTo>
                  <a:pt x="205924" y="263667"/>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2" name="object 30">
            <a:extLst>
              <a:ext uri="{FF2B5EF4-FFF2-40B4-BE49-F238E27FC236}">
                <a16:creationId xmlns:a16="http://schemas.microsoft.com/office/drawing/2014/main" id="{FC7EE370-E1A8-D5CA-80FA-B3C2DECFE7C7}"/>
              </a:ext>
            </a:extLst>
          </p:cNvPr>
          <p:cNvSpPr/>
          <p:nvPr/>
        </p:nvSpPr>
        <p:spPr>
          <a:xfrm>
            <a:off x="5619052" y="3426820"/>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3" name="object 30">
            <a:extLst>
              <a:ext uri="{FF2B5EF4-FFF2-40B4-BE49-F238E27FC236}">
                <a16:creationId xmlns:a16="http://schemas.microsoft.com/office/drawing/2014/main" id="{E10BE058-BDB9-6FB3-56F4-AB22143A83BE}"/>
              </a:ext>
            </a:extLst>
          </p:cNvPr>
          <p:cNvSpPr/>
          <p:nvPr/>
        </p:nvSpPr>
        <p:spPr>
          <a:xfrm>
            <a:off x="3981590" y="3446681"/>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4" name="object 30">
            <a:extLst>
              <a:ext uri="{FF2B5EF4-FFF2-40B4-BE49-F238E27FC236}">
                <a16:creationId xmlns:a16="http://schemas.microsoft.com/office/drawing/2014/main" id="{B7BFE662-9FE3-85E5-2450-2A9D586C8797}"/>
              </a:ext>
            </a:extLst>
          </p:cNvPr>
          <p:cNvSpPr/>
          <p:nvPr/>
        </p:nvSpPr>
        <p:spPr>
          <a:xfrm>
            <a:off x="3956561" y="4136390"/>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5" name="object 30">
            <a:extLst>
              <a:ext uri="{FF2B5EF4-FFF2-40B4-BE49-F238E27FC236}">
                <a16:creationId xmlns:a16="http://schemas.microsoft.com/office/drawing/2014/main" id="{EF3F14D9-90D9-46A8-7475-2620FC1F5B38}"/>
              </a:ext>
            </a:extLst>
          </p:cNvPr>
          <p:cNvSpPr/>
          <p:nvPr/>
        </p:nvSpPr>
        <p:spPr>
          <a:xfrm>
            <a:off x="5646747" y="4136390"/>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46" name="object 30">
            <a:extLst>
              <a:ext uri="{FF2B5EF4-FFF2-40B4-BE49-F238E27FC236}">
                <a16:creationId xmlns:a16="http://schemas.microsoft.com/office/drawing/2014/main" id="{31F2C749-59D5-ABE2-E08D-C37DA39CCC7D}"/>
              </a:ext>
            </a:extLst>
          </p:cNvPr>
          <p:cNvSpPr/>
          <p:nvPr/>
        </p:nvSpPr>
        <p:spPr>
          <a:xfrm>
            <a:off x="7336933" y="4136390"/>
            <a:ext cx="238760" cy="264160"/>
          </a:xfrm>
          <a:custGeom>
            <a:avLst/>
            <a:gdLst/>
            <a:ahLst/>
            <a:cxnLst/>
            <a:rect l="l" t="t" r="r" b="b"/>
            <a:pathLst>
              <a:path w="238759" h="264160">
                <a:moveTo>
                  <a:pt x="205918" y="263668"/>
                </a:moveTo>
                <a:lnTo>
                  <a:pt x="193535" y="261019"/>
                </a:lnTo>
                <a:lnTo>
                  <a:pt x="182680" y="253074"/>
                </a:lnTo>
                <a:lnTo>
                  <a:pt x="119381" y="183174"/>
                </a:lnTo>
                <a:lnTo>
                  <a:pt x="56056" y="253074"/>
                </a:lnTo>
                <a:lnTo>
                  <a:pt x="45180" y="261019"/>
                </a:lnTo>
                <a:lnTo>
                  <a:pt x="32799" y="263668"/>
                </a:lnTo>
                <a:lnTo>
                  <a:pt x="20428" y="261019"/>
                </a:lnTo>
                <a:lnTo>
                  <a:pt x="9581" y="253074"/>
                </a:lnTo>
                <a:lnTo>
                  <a:pt x="2395" y="241088"/>
                </a:lnTo>
                <a:lnTo>
                  <a:pt x="0" y="227408"/>
                </a:lnTo>
                <a:lnTo>
                  <a:pt x="2395" y="213724"/>
                </a:lnTo>
                <a:lnTo>
                  <a:pt x="9581" y="201724"/>
                </a:lnTo>
                <a:lnTo>
                  <a:pt x="72881" y="131849"/>
                </a:lnTo>
                <a:lnTo>
                  <a:pt x="9581" y="61949"/>
                </a:lnTo>
                <a:lnTo>
                  <a:pt x="2395" y="49922"/>
                </a:lnTo>
                <a:lnTo>
                  <a:pt x="0" y="36246"/>
                </a:lnTo>
                <a:lnTo>
                  <a:pt x="2395" y="22585"/>
                </a:lnTo>
                <a:lnTo>
                  <a:pt x="32806" y="0"/>
                </a:lnTo>
                <a:lnTo>
                  <a:pt x="39093" y="664"/>
                </a:lnTo>
                <a:lnTo>
                  <a:pt x="45190" y="2656"/>
                </a:lnTo>
                <a:lnTo>
                  <a:pt x="50908" y="5969"/>
                </a:lnTo>
                <a:lnTo>
                  <a:pt x="56056" y="10599"/>
                </a:lnTo>
                <a:lnTo>
                  <a:pt x="119381" y="80499"/>
                </a:lnTo>
                <a:lnTo>
                  <a:pt x="182680" y="10599"/>
                </a:lnTo>
                <a:lnTo>
                  <a:pt x="193535" y="2654"/>
                </a:lnTo>
                <a:lnTo>
                  <a:pt x="205918" y="6"/>
                </a:lnTo>
                <a:lnTo>
                  <a:pt x="218301" y="2654"/>
                </a:lnTo>
                <a:lnTo>
                  <a:pt x="229155" y="10599"/>
                </a:lnTo>
                <a:lnTo>
                  <a:pt x="236341" y="22585"/>
                </a:lnTo>
                <a:lnTo>
                  <a:pt x="238737" y="36246"/>
                </a:lnTo>
                <a:lnTo>
                  <a:pt x="236341" y="49922"/>
                </a:lnTo>
                <a:lnTo>
                  <a:pt x="229155" y="61949"/>
                </a:lnTo>
                <a:lnTo>
                  <a:pt x="165855" y="131849"/>
                </a:lnTo>
                <a:lnTo>
                  <a:pt x="229155" y="201724"/>
                </a:lnTo>
                <a:lnTo>
                  <a:pt x="236341" y="213724"/>
                </a:lnTo>
                <a:lnTo>
                  <a:pt x="238737" y="227408"/>
                </a:lnTo>
                <a:lnTo>
                  <a:pt x="236341" y="241088"/>
                </a:lnTo>
                <a:lnTo>
                  <a:pt x="229155" y="253074"/>
                </a:lnTo>
                <a:lnTo>
                  <a:pt x="218301" y="261019"/>
                </a:lnTo>
                <a:lnTo>
                  <a:pt x="205918" y="263668"/>
                </a:lnTo>
                <a:close/>
              </a:path>
            </a:pathLst>
          </a:custGeom>
          <a:solidFill>
            <a:srgbClr val="424242"/>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251976-9F03-8411-E4B8-463B8654EE2E}"/>
              </a:ext>
            </a:extLst>
          </p:cNvPr>
          <p:cNvSpPr>
            <a:spLocks noGrp="1"/>
          </p:cNvSpPr>
          <p:nvPr>
            <p:ph type="sldNum" sz="quarter" idx="7"/>
          </p:nvPr>
        </p:nvSpPr>
        <p:spPr/>
        <p:txBody>
          <a:bodyPr/>
          <a:lstStyle/>
          <a:p>
            <a:fld id="{B6F15528-21DE-4FAA-801E-634DDDAF4B2B}" type="slidenum">
              <a:rPr lang="en-IN" smtClean="0"/>
              <a:t>11</a:t>
            </a:fld>
            <a:endParaRPr lang="en-IN" dirty="0"/>
          </a:p>
        </p:txBody>
      </p:sp>
    </p:spTree>
    <p:extLst>
      <p:ext uri="{BB962C8B-B14F-4D97-AF65-F5344CB8AC3E}">
        <p14:creationId xmlns:p14="http://schemas.microsoft.com/office/powerpoint/2010/main" val="168241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D913-6205-864C-B420-9578F983A7F6}"/>
              </a:ext>
            </a:extLst>
          </p:cNvPr>
          <p:cNvSpPr>
            <a:spLocks noGrp="1"/>
          </p:cNvSpPr>
          <p:nvPr>
            <p:ph type="ctrTitle"/>
          </p:nvPr>
        </p:nvSpPr>
        <p:spPr>
          <a:xfrm>
            <a:off x="533400" y="471261"/>
            <a:ext cx="8077200" cy="30777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Some Features</a:t>
            </a:r>
          </a:p>
        </p:txBody>
      </p:sp>
      <p:sp>
        <p:nvSpPr>
          <p:cNvPr id="3" name="Subtitle 2">
            <a:extLst>
              <a:ext uri="{FF2B5EF4-FFF2-40B4-BE49-F238E27FC236}">
                <a16:creationId xmlns:a16="http://schemas.microsoft.com/office/drawing/2014/main" id="{82E2539C-929D-FA4B-3D90-E57875D7ABF5}"/>
              </a:ext>
            </a:extLst>
          </p:cNvPr>
          <p:cNvSpPr>
            <a:spLocks noGrp="1"/>
          </p:cNvSpPr>
          <p:nvPr>
            <p:ph type="subTitle" idx="4"/>
          </p:nvPr>
        </p:nvSpPr>
        <p:spPr>
          <a:xfrm>
            <a:off x="685800" y="1264206"/>
            <a:ext cx="7772400" cy="2831544"/>
          </a:xfrm>
        </p:spPr>
        <p:txBody>
          <a:bodyPr/>
          <a:lstStyle/>
          <a:p>
            <a:pPr marL="0" indent="0">
              <a:lnSpc>
                <a:spcPct val="100000"/>
              </a:lnSpc>
              <a:buNone/>
            </a:pPr>
            <a:r>
              <a:rPr lang="en-IN" sz="1600" cap="none" dirty="0">
                <a:effectLst/>
                <a:latin typeface="Times New Roman" panose="02020603050405020304" pitchFamily="18" charset="0"/>
                <a:cs typeface="Times New Roman" panose="02020603050405020304" pitchFamily="18" charset="0"/>
              </a:rPr>
              <a:t>These are the features provided by quick phisher to its users</a:t>
            </a:r>
          </a:p>
          <a:p>
            <a:pPr marL="0" indent="0">
              <a:lnSpc>
                <a:spcPct val="100000"/>
              </a:lnSpc>
              <a:buNone/>
            </a:pPr>
            <a:endParaRPr lang="en-IN" sz="1600" cap="none" dirty="0">
              <a:effectLst/>
              <a:latin typeface="Times New Roman" panose="02020603050405020304" pitchFamily="18" charset="0"/>
              <a:cs typeface="Times New Roman" panose="02020603050405020304" pitchFamily="18" charset="0"/>
            </a:endParaRPr>
          </a:p>
          <a:p>
            <a:pPr>
              <a:lnSpc>
                <a:spcPct val="100000"/>
              </a:lnSpc>
              <a:buFont typeface="Wingdings" pitchFamily="2" charset="2"/>
              <a:buChar char="Ø"/>
            </a:pPr>
            <a:r>
              <a:rPr lang="en-IN" sz="1600" cap="none" dirty="0">
                <a:latin typeface="Times New Roman" panose="02020603050405020304" pitchFamily="18" charset="0"/>
                <a:cs typeface="Times New Roman" panose="02020603050405020304" pitchFamily="18" charset="0"/>
              </a:rPr>
              <a:t>Quick Phisher </a:t>
            </a:r>
            <a:r>
              <a:rPr lang="en-IN" sz="1600" u="none" strike="noStrike" cap="none" dirty="0">
                <a:effectLst/>
                <a:latin typeface="Times New Roman" panose="02020603050405020304" pitchFamily="18" charset="0"/>
                <a:cs typeface="Times New Roman" panose="02020603050405020304" pitchFamily="18" charset="0"/>
              </a:rPr>
              <a:t>is easy to use, with a simple interface that anyone can navigate.</a:t>
            </a:r>
          </a:p>
          <a:p>
            <a:pPr>
              <a:lnSpc>
                <a:spcPct val="100000"/>
              </a:lnSpc>
              <a:buFont typeface="Wingdings" pitchFamily="2" charset="2"/>
              <a:buChar char="Ø"/>
            </a:pPr>
            <a:r>
              <a:rPr lang="en-IN" sz="1600" u="none" strike="noStrike" cap="none" dirty="0">
                <a:effectLst/>
                <a:latin typeface="Times New Roman" panose="02020603050405020304" pitchFamily="18" charset="0"/>
                <a:cs typeface="Times New Roman" panose="02020603050405020304" pitchFamily="18" charset="0"/>
              </a:rPr>
              <a:t>Users can see the preview of the website without actually visiting it.</a:t>
            </a:r>
          </a:p>
          <a:p>
            <a:pPr>
              <a:lnSpc>
                <a:spcPct val="100000"/>
              </a:lnSpc>
              <a:buFont typeface="Wingdings" pitchFamily="2" charset="2"/>
              <a:buChar char="Ø"/>
            </a:pPr>
            <a:r>
              <a:rPr lang="en-IN" sz="1600" u="none" strike="noStrike" cap="none" dirty="0">
                <a:effectLst/>
                <a:latin typeface="Times New Roman" panose="02020603050405020304" pitchFamily="18" charset="0"/>
                <a:cs typeface="Times New Roman" panose="02020603050405020304" pitchFamily="18" charset="0"/>
              </a:rPr>
              <a:t>Quick Phisher gives a trust score to the url, which will provide the user an understanding of the trustability and authenticity of the domain.</a:t>
            </a:r>
          </a:p>
          <a:p>
            <a:pPr>
              <a:lnSpc>
                <a:spcPct val="100000"/>
              </a:lnSpc>
              <a:buFont typeface="Wingdings" pitchFamily="2" charset="2"/>
              <a:buChar char="Ø"/>
            </a:pPr>
            <a:r>
              <a:rPr lang="en-IN" sz="1600" u="none" strike="noStrike" cap="none" dirty="0">
                <a:effectLst/>
                <a:latin typeface="Times New Roman" panose="02020603050405020304" pitchFamily="18" charset="0"/>
                <a:cs typeface="Times New Roman" panose="02020603050405020304" pitchFamily="18" charset="0"/>
              </a:rPr>
              <a:t>The url is checked with a phish database (</a:t>
            </a:r>
            <a:r>
              <a:rPr lang="en-IN" sz="1600" cap="none" dirty="0">
                <a:latin typeface="Times New Roman" panose="02020603050405020304" pitchFamily="18" charset="0"/>
                <a:cs typeface="Times New Roman" panose="02020603050405020304" pitchFamily="18" charset="0"/>
              </a:rPr>
              <a:t>P</a:t>
            </a:r>
            <a:r>
              <a:rPr lang="en-IN" sz="1600" u="none" strike="noStrike" cap="none" dirty="0">
                <a:effectLst/>
                <a:latin typeface="Times New Roman" panose="02020603050405020304" pitchFamily="18" charset="0"/>
                <a:cs typeface="Times New Roman" panose="02020603050405020304" pitchFamily="18" charset="0"/>
              </a:rPr>
              <a:t>hishTank) to see whether it is a reported phishing link.</a:t>
            </a:r>
          </a:p>
          <a:p>
            <a:pPr marL="0" indent="0">
              <a:lnSpc>
                <a:spcPct val="100000"/>
              </a:lnSpc>
              <a:buNone/>
            </a:pPr>
            <a:endParaRPr lang="en-US" sz="1600"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8FF9D3-524C-07F5-C7E5-D38D5BA4DA1A}"/>
              </a:ext>
            </a:extLst>
          </p:cNvPr>
          <p:cNvSpPr>
            <a:spLocks noGrp="1"/>
          </p:cNvSpPr>
          <p:nvPr>
            <p:ph type="sldNum" sz="quarter" idx="7"/>
          </p:nvPr>
        </p:nvSpPr>
        <p:spPr/>
        <p:txBody>
          <a:bodyPr/>
          <a:lstStyle/>
          <a:p>
            <a:fld id="{B6F15528-21DE-4FAA-801E-634DDDAF4B2B}" type="slidenum">
              <a:rPr lang="en-IN" smtClean="0"/>
              <a:t>12</a:t>
            </a:fld>
            <a:endParaRPr lang="en-IN" dirty="0"/>
          </a:p>
        </p:txBody>
      </p:sp>
    </p:spTree>
    <p:extLst>
      <p:ext uri="{BB962C8B-B14F-4D97-AF65-F5344CB8AC3E}">
        <p14:creationId xmlns:p14="http://schemas.microsoft.com/office/powerpoint/2010/main" val="314766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F4D1CF-30E7-F77B-2DA8-20183ABAD090}"/>
              </a:ext>
            </a:extLst>
          </p:cNvPr>
          <p:cNvSpPr>
            <a:spLocks noGrp="1"/>
          </p:cNvSpPr>
          <p:nvPr>
            <p:ph type="subTitle" idx="4"/>
          </p:nvPr>
        </p:nvSpPr>
        <p:spPr>
          <a:xfrm>
            <a:off x="609600" y="1161534"/>
            <a:ext cx="7924800" cy="3467616"/>
          </a:xfrm>
        </p:spPr>
        <p:txBody>
          <a:bodyPr/>
          <a:lstStyle/>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Validate_url(url): </a:t>
            </a:r>
            <a:r>
              <a:rPr lang="en-IN" sz="1600" cap="none" dirty="0">
                <a:effectLst/>
                <a:latin typeface="Times New Roman" panose="02020603050405020304" pitchFamily="18" charset="0"/>
                <a:cs typeface="Times New Roman" panose="02020603050405020304" pitchFamily="18" charset="0"/>
              </a:rPr>
              <a:t>checks if the given URL is active by making an HTTP request and returning the status code or false if it cannot be reached.</a:t>
            </a:r>
          </a:p>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Whois_data(domain): </a:t>
            </a:r>
            <a:r>
              <a:rPr lang="en-IN" sz="1600" cap="none" dirty="0">
                <a:effectLst/>
                <a:latin typeface="Times New Roman" panose="02020603050405020304" pitchFamily="18" charset="0"/>
                <a:cs typeface="Times New Roman" panose="02020603050405020304" pitchFamily="18" charset="0"/>
              </a:rPr>
              <a:t>collects whois data for the domain, including creation date, and returns it in a structured format.</a:t>
            </a:r>
          </a:p>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Url_redirects(url): </a:t>
            </a:r>
            <a:r>
              <a:rPr lang="en-IN" sz="1600" cap="none" dirty="0">
                <a:effectLst/>
                <a:latin typeface="Times New Roman" panose="02020603050405020304" pitchFamily="18" charset="0"/>
                <a:cs typeface="Times New Roman" panose="02020603050405020304" pitchFamily="18" charset="0"/>
              </a:rPr>
              <a:t>checks if the URL performs redirects and returns a list of redirected url if they exist.</a:t>
            </a:r>
          </a:p>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Phishtank_search(url):</a:t>
            </a:r>
            <a:r>
              <a:rPr lang="en-IN" sz="1600" cap="none" dirty="0">
                <a:effectLst/>
                <a:latin typeface="Times New Roman" panose="02020603050405020304" pitchFamily="18" charset="0"/>
                <a:cs typeface="Times New Roman" panose="02020603050405020304" pitchFamily="18" charset="0"/>
              </a:rPr>
              <a:t> searches phishtank for the given url to check if it's a known phishing site.</a:t>
            </a:r>
          </a:p>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Get_certificate_details(domain): </a:t>
            </a:r>
            <a:r>
              <a:rPr lang="en-IN" sz="1600" cap="none" dirty="0">
                <a:effectLst/>
                <a:latin typeface="Times New Roman" panose="02020603050405020304" pitchFamily="18" charset="0"/>
                <a:cs typeface="Times New Roman" panose="02020603050405020304" pitchFamily="18" charset="0"/>
              </a:rPr>
              <a:t>collects ssl/tls certificate details for the domain, including issuer, validity, cipher suite, and more.</a:t>
            </a:r>
          </a:p>
          <a:p>
            <a:pPr algn="just">
              <a:lnSpc>
                <a:spcPct val="100000"/>
              </a:lnSpc>
              <a:buFont typeface="Wingdings" pitchFamily="2" charset="2"/>
              <a:buChar char="Ø"/>
            </a:pPr>
            <a:r>
              <a:rPr lang="en-IN" sz="1600" b="1" cap="none" dirty="0">
                <a:effectLst/>
                <a:latin typeface="Times New Roman" panose="02020603050405020304" pitchFamily="18" charset="0"/>
                <a:cs typeface="Times New Roman" panose="02020603050405020304" pitchFamily="18" charset="0"/>
              </a:rPr>
              <a:t>Calculate_trust_score(current_score, case, value): </a:t>
            </a:r>
            <a:r>
              <a:rPr lang="en-IN" sz="1600" cap="none" dirty="0">
                <a:effectLst/>
                <a:latin typeface="Times New Roman" panose="02020603050405020304" pitchFamily="18" charset="0"/>
                <a:cs typeface="Times New Roman" panose="02020603050405020304" pitchFamily="18" charset="0"/>
              </a:rPr>
              <a:t>calculates and adjusts the trust score based on specific criteria and their weights.</a:t>
            </a:r>
          </a:p>
        </p:txBody>
      </p:sp>
      <p:sp>
        <p:nvSpPr>
          <p:cNvPr id="5" name="Title 1">
            <a:extLst>
              <a:ext uri="{FF2B5EF4-FFF2-40B4-BE49-F238E27FC236}">
                <a16:creationId xmlns:a16="http://schemas.microsoft.com/office/drawing/2014/main" id="{3D05269D-5AF6-CB57-88E5-C69BA8C643F8}"/>
              </a:ext>
            </a:extLst>
          </p:cNvPr>
          <p:cNvSpPr>
            <a:spLocks noGrp="1"/>
          </p:cNvSpPr>
          <p:nvPr>
            <p:ph type="ctrTitle"/>
          </p:nvPr>
        </p:nvSpPr>
        <p:spPr>
          <a:xfrm>
            <a:off x="533400" y="471261"/>
            <a:ext cx="8001000" cy="307777"/>
          </a:xfrm>
        </p:spPr>
        <p:txBody>
          <a:bodyPr/>
          <a:lstStyle/>
          <a:p>
            <a:pPr>
              <a:lnSpc>
                <a:spcPct val="100000"/>
              </a:lnSpc>
            </a:pPr>
            <a:r>
              <a:rPr lang="en-IN" sz="2000" u="none" strike="noStrike" dirty="0">
                <a:solidFill>
                  <a:srgbClr val="000000"/>
                </a:solidFill>
                <a:effectLst/>
                <a:latin typeface="Times New Roman" panose="02020603050405020304" pitchFamily="18" charset="0"/>
                <a:cs typeface="Times New Roman" panose="02020603050405020304" pitchFamily="18" charset="0"/>
              </a:rPr>
              <a:t>Functions Used</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6860967-120A-257A-159A-02586D94A574}"/>
              </a:ext>
            </a:extLst>
          </p:cNvPr>
          <p:cNvSpPr>
            <a:spLocks noGrp="1"/>
          </p:cNvSpPr>
          <p:nvPr>
            <p:ph type="sldNum" sz="quarter" idx="7"/>
          </p:nvPr>
        </p:nvSpPr>
        <p:spPr/>
        <p:txBody>
          <a:bodyPr/>
          <a:lstStyle/>
          <a:p>
            <a:fld id="{B6F15528-21DE-4FAA-801E-634DDDAF4B2B}" type="slidenum">
              <a:rPr lang="en-IN" smtClean="0"/>
              <a:t>13</a:t>
            </a:fld>
            <a:endParaRPr lang="en-IN" dirty="0"/>
          </a:p>
        </p:txBody>
      </p:sp>
    </p:spTree>
    <p:extLst>
      <p:ext uri="{BB962C8B-B14F-4D97-AF65-F5344CB8AC3E}">
        <p14:creationId xmlns:p14="http://schemas.microsoft.com/office/powerpoint/2010/main" val="273735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4C81-A2FB-B138-C9AE-0754CAF7D676}"/>
              </a:ext>
            </a:extLst>
          </p:cNvPr>
          <p:cNvSpPr>
            <a:spLocks noGrp="1"/>
          </p:cNvSpPr>
          <p:nvPr>
            <p:ph type="ctrTitle"/>
          </p:nvPr>
        </p:nvSpPr>
        <p:spPr>
          <a:xfrm>
            <a:off x="533400" y="478262"/>
            <a:ext cx="8077200" cy="30777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DATaset Collection</a:t>
            </a:r>
          </a:p>
        </p:txBody>
      </p:sp>
      <p:sp>
        <p:nvSpPr>
          <p:cNvPr id="3" name="Subtitle 2">
            <a:extLst>
              <a:ext uri="{FF2B5EF4-FFF2-40B4-BE49-F238E27FC236}">
                <a16:creationId xmlns:a16="http://schemas.microsoft.com/office/drawing/2014/main" id="{44526027-D3E3-5E44-A250-78F4FFA21EE5}"/>
              </a:ext>
            </a:extLst>
          </p:cNvPr>
          <p:cNvSpPr>
            <a:spLocks noGrp="1"/>
          </p:cNvSpPr>
          <p:nvPr>
            <p:ph type="subTitle" idx="4"/>
          </p:nvPr>
        </p:nvSpPr>
        <p:spPr>
          <a:xfrm>
            <a:off x="685800" y="1231940"/>
            <a:ext cx="3886200" cy="3016210"/>
          </a:xfrm>
        </p:spPr>
        <p:txBody>
          <a:bodyPr/>
          <a:lstStyle/>
          <a:p>
            <a:pPr algn="just">
              <a:lnSpc>
                <a:spcPct val="100000"/>
              </a:lnSpc>
            </a:pPr>
            <a:r>
              <a:rPr lang="en-IN" sz="1600" cap="none" dirty="0">
                <a:effectLst/>
                <a:latin typeface="Times New Roman" panose="02020603050405020304" pitchFamily="18" charset="0"/>
                <a:cs typeface="Times New Roman" panose="02020603050405020304" pitchFamily="18" charset="0"/>
              </a:rPr>
              <a:t> Legitimate urls are collected from the dataset provided by university of new brunswick, </a:t>
            </a:r>
            <a:r>
              <a:rPr lang="en-IN" sz="1600" cap="none" dirty="0">
                <a:effectLst/>
                <a:latin typeface="Times New Roman" panose="02020603050405020304" pitchFamily="18" charset="0"/>
                <a:cs typeface="Times New Roman" panose="02020603050405020304" pitchFamily="18" charset="0"/>
                <a:hlinkClick r:id="rId2"/>
              </a:rPr>
              <a:t>https://www.Unb.Ca/cic/datasets/url-2016.Html</a:t>
            </a:r>
            <a:endParaRPr lang="en-IN" sz="1600" cap="none" dirty="0">
              <a:effectLst/>
              <a:latin typeface="Times New Roman" panose="02020603050405020304" pitchFamily="18" charset="0"/>
              <a:cs typeface="Times New Roman" panose="02020603050405020304" pitchFamily="18" charset="0"/>
            </a:endParaRPr>
          </a:p>
          <a:p>
            <a:pPr algn="just">
              <a:lnSpc>
                <a:spcPct val="100000"/>
              </a:lnSpc>
            </a:pPr>
            <a:r>
              <a:rPr lang="en-IN" sz="1600" cap="none" dirty="0">
                <a:effectLst/>
                <a:latin typeface="Times New Roman" panose="02020603050405020304" pitchFamily="18" charset="0"/>
                <a:cs typeface="Times New Roman" panose="02020603050405020304" pitchFamily="18" charset="0"/>
              </a:rPr>
              <a:t>Phishing urls are collected from opensource service called phishtank . this service provide a set of phishing urls in multiple formats like csv, json etc. That gets updated hourly.</a:t>
            </a:r>
          </a:p>
          <a:p>
            <a:pPr>
              <a:lnSpc>
                <a:spcPct val="100000"/>
              </a:lnSpc>
            </a:pPr>
            <a:endParaRPr lang="en-IN" sz="1600" cap="none" dirty="0">
              <a:effectLst/>
              <a:latin typeface="Times New Roman" panose="02020603050405020304" pitchFamily="18" charset="0"/>
              <a:cs typeface="Times New Roman" panose="02020603050405020304" pitchFamily="18" charset="0"/>
            </a:endParaRPr>
          </a:p>
          <a:p>
            <a:pPr>
              <a:lnSpc>
                <a:spcPct val="100000"/>
              </a:lnSpc>
            </a:pPr>
            <a:endParaRPr lang="en-US" sz="1600" cap="none" dirty="0">
              <a:latin typeface="Times New Roman" panose="02020603050405020304" pitchFamily="18" charset="0"/>
              <a:cs typeface="Times New Roman" panose="02020603050405020304" pitchFamily="18" charset="0"/>
            </a:endParaRPr>
          </a:p>
        </p:txBody>
      </p:sp>
      <p:pic>
        <p:nvPicPr>
          <p:cNvPr id="1026" name="Picture 2" descr="Free vector cloud hosting concept illustration">
            <a:extLst>
              <a:ext uri="{FF2B5EF4-FFF2-40B4-BE49-F238E27FC236}">
                <a16:creationId xmlns:a16="http://schemas.microsoft.com/office/drawing/2014/main" id="{48AC4484-148F-D649-82B7-516002459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487" y="1504950"/>
            <a:ext cx="3937113"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74753E8-550B-6623-9866-86493BED3913}"/>
              </a:ext>
            </a:extLst>
          </p:cNvPr>
          <p:cNvSpPr>
            <a:spLocks noGrp="1"/>
          </p:cNvSpPr>
          <p:nvPr>
            <p:ph type="sldNum" sz="quarter" idx="7"/>
          </p:nvPr>
        </p:nvSpPr>
        <p:spPr/>
        <p:txBody>
          <a:bodyPr/>
          <a:lstStyle/>
          <a:p>
            <a:fld id="{B6F15528-21DE-4FAA-801E-634DDDAF4B2B}" type="slidenum">
              <a:rPr lang="en-IN" smtClean="0"/>
              <a:t>14</a:t>
            </a:fld>
            <a:endParaRPr lang="en-IN" dirty="0"/>
          </a:p>
        </p:txBody>
      </p:sp>
    </p:spTree>
    <p:extLst>
      <p:ext uri="{BB962C8B-B14F-4D97-AF65-F5344CB8AC3E}">
        <p14:creationId xmlns:p14="http://schemas.microsoft.com/office/powerpoint/2010/main" val="169959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8999-D279-ECC0-83C3-E3A172BF4550}"/>
              </a:ext>
            </a:extLst>
          </p:cNvPr>
          <p:cNvSpPr>
            <a:spLocks noGrp="1"/>
          </p:cNvSpPr>
          <p:nvPr>
            <p:ph type="ctrTitle"/>
          </p:nvPr>
        </p:nvSpPr>
        <p:spPr>
          <a:xfrm>
            <a:off x="533400" y="471261"/>
            <a:ext cx="8077200" cy="30777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159C3C94-81EC-0C20-52D6-9A8DA00C82AA}"/>
              </a:ext>
            </a:extLst>
          </p:cNvPr>
          <p:cNvPicPr>
            <a:picLocks noChangeAspect="1"/>
          </p:cNvPicPr>
          <p:nvPr/>
        </p:nvPicPr>
        <p:blipFill>
          <a:blip r:embed="rId2"/>
          <a:stretch>
            <a:fillRect/>
          </a:stretch>
        </p:blipFill>
        <p:spPr>
          <a:xfrm>
            <a:off x="1524000" y="1064849"/>
            <a:ext cx="6400800" cy="3716701"/>
          </a:xfrm>
          <a:prstGeom prst="rect">
            <a:avLst/>
          </a:prstGeom>
          <a:ln>
            <a:solidFill>
              <a:schemeClr val="tx1"/>
            </a:solidFill>
          </a:ln>
        </p:spPr>
      </p:pic>
      <p:sp>
        <p:nvSpPr>
          <p:cNvPr id="3" name="Slide Number Placeholder 2">
            <a:extLst>
              <a:ext uri="{FF2B5EF4-FFF2-40B4-BE49-F238E27FC236}">
                <a16:creationId xmlns:a16="http://schemas.microsoft.com/office/drawing/2014/main" id="{5E91977D-8ECD-0557-B956-31A26D4D9BC6}"/>
              </a:ext>
            </a:extLst>
          </p:cNvPr>
          <p:cNvSpPr>
            <a:spLocks noGrp="1"/>
          </p:cNvSpPr>
          <p:nvPr>
            <p:ph type="sldNum" sz="quarter" idx="7"/>
          </p:nvPr>
        </p:nvSpPr>
        <p:spPr/>
        <p:txBody>
          <a:bodyPr/>
          <a:lstStyle/>
          <a:p>
            <a:fld id="{B6F15528-21DE-4FAA-801E-634DDDAF4B2B}" type="slidenum">
              <a:rPr lang="en-IN" smtClean="0"/>
              <a:t>15</a:t>
            </a:fld>
            <a:endParaRPr lang="en-IN" dirty="0"/>
          </a:p>
        </p:txBody>
      </p:sp>
    </p:spTree>
    <p:extLst>
      <p:ext uri="{BB962C8B-B14F-4D97-AF65-F5344CB8AC3E}">
        <p14:creationId xmlns:p14="http://schemas.microsoft.com/office/powerpoint/2010/main" val="33303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9CD-97FB-1C26-B18A-8F4FA83F0040}"/>
              </a:ext>
            </a:extLst>
          </p:cNvPr>
          <p:cNvSpPr>
            <a:spLocks noGrp="1"/>
          </p:cNvSpPr>
          <p:nvPr>
            <p:ph type="ctrTitle"/>
          </p:nvPr>
        </p:nvSpPr>
        <p:spPr>
          <a:xfrm>
            <a:off x="533401" y="471261"/>
            <a:ext cx="8077200" cy="307777"/>
          </a:xfrm>
        </p:spPr>
        <p:txBody>
          <a:bodyPr/>
          <a:lstStyle/>
          <a:p>
            <a:pPr>
              <a:lnSpc>
                <a:spcPct val="100000"/>
              </a:lnSpc>
            </a:pPr>
            <a:r>
              <a:rPr lang="en-IN" sz="2000" u="none" strike="noStrike" dirty="0">
                <a:solidFill>
                  <a:srgbClr val="000000"/>
                </a:solidFill>
                <a:effectLst/>
                <a:latin typeface="Times New Roman" panose="02020603050405020304" pitchFamily="18" charset="0"/>
                <a:cs typeface="Times New Roman" panose="02020603050405020304" pitchFamily="18" charset="0"/>
              </a:rPr>
              <a:t>Tools &amp; Technology used</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6EFF82-5B8D-8BB7-51D9-DBACE0D723D8}"/>
              </a:ext>
            </a:extLst>
          </p:cNvPr>
          <p:cNvSpPr>
            <a:spLocks noGrp="1"/>
          </p:cNvSpPr>
          <p:nvPr>
            <p:ph type="subTitle" idx="4"/>
          </p:nvPr>
        </p:nvSpPr>
        <p:spPr>
          <a:xfrm>
            <a:off x="609600" y="1123950"/>
            <a:ext cx="7848600" cy="1292662"/>
          </a:xfrm>
        </p:spPr>
        <p:txBody>
          <a:bodyPr/>
          <a:lstStyle/>
          <a:p>
            <a:pPr>
              <a:lnSpc>
                <a:spcPct val="100000"/>
              </a:lnSpc>
            </a:pPr>
            <a:r>
              <a:rPr lang="en-IN" sz="1600" cap="none" dirty="0">
                <a:latin typeface="Times New Roman" panose="02020603050405020304" pitchFamily="18" charset="0"/>
                <a:cs typeface="Times New Roman" panose="02020603050405020304" pitchFamily="18" charset="0"/>
              </a:rPr>
              <a:t>Frontend Development: HTML, CSS, JavaScript</a:t>
            </a:r>
          </a:p>
          <a:p>
            <a:pPr>
              <a:lnSpc>
                <a:spcPct val="100000"/>
              </a:lnSpc>
            </a:pPr>
            <a:r>
              <a:rPr lang="en-IN" sz="1600" cap="none" dirty="0">
                <a:latin typeface="Times New Roman" panose="02020603050405020304" pitchFamily="18" charset="0"/>
                <a:cs typeface="Times New Roman" panose="02020603050405020304" pitchFamily="18" charset="0"/>
              </a:rPr>
              <a:t>Backend Development: Python</a:t>
            </a:r>
          </a:p>
          <a:p>
            <a:pPr>
              <a:lnSpc>
                <a:spcPct val="100000"/>
              </a:lnSpc>
            </a:pPr>
            <a:r>
              <a:rPr lang="en-IN" sz="1600" cap="none" dirty="0">
                <a:latin typeface="Times New Roman" panose="02020603050405020304" pitchFamily="18" charset="0"/>
                <a:cs typeface="Times New Roman" panose="02020603050405020304" pitchFamily="18" charset="0"/>
              </a:rPr>
              <a:t>Integrated Development Environment (IDE): VS Code, PYCHARM</a:t>
            </a:r>
          </a:p>
          <a:p>
            <a:pPr>
              <a:lnSpc>
                <a:spcPct val="100000"/>
              </a:lnSpc>
            </a:pPr>
            <a:r>
              <a:rPr lang="en-IN" sz="1600" cap="none" dirty="0">
                <a:latin typeface="Times New Roman" panose="02020603050405020304" pitchFamily="18" charset="0"/>
                <a:cs typeface="Times New Roman" panose="02020603050405020304" pitchFamily="18" charset="0"/>
              </a:rPr>
              <a:t>Version Control: Git &amp; GitHub</a:t>
            </a:r>
            <a:endParaRPr lang="en-US" sz="1600" cap="none" dirty="0">
              <a:latin typeface="Times New Roman" panose="02020603050405020304" pitchFamily="18" charset="0"/>
              <a:cs typeface="Times New Roman" panose="02020603050405020304" pitchFamily="18" charset="0"/>
            </a:endParaRPr>
          </a:p>
        </p:txBody>
      </p:sp>
      <p:pic>
        <p:nvPicPr>
          <p:cNvPr id="2054" name="Picture 6" descr="Free vector phishing account concept illustration">
            <a:extLst>
              <a:ext uri="{FF2B5EF4-FFF2-40B4-BE49-F238E27FC236}">
                <a16:creationId xmlns:a16="http://schemas.microsoft.com/office/drawing/2014/main" id="{1859CCD8-6CD2-1400-4672-0A102146F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90751"/>
            <a:ext cx="4038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C5A33D5-E870-996D-36D7-AD181B1F4033}"/>
              </a:ext>
            </a:extLst>
          </p:cNvPr>
          <p:cNvSpPr>
            <a:spLocks noGrp="1"/>
          </p:cNvSpPr>
          <p:nvPr>
            <p:ph type="sldNum" sz="quarter" idx="7"/>
          </p:nvPr>
        </p:nvSpPr>
        <p:spPr/>
        <p:txBody>
          <a:bodyPr/>
          <a:lstStyle/>
          <a:p>
            <a:fld id="{B6F15528-21DE-4FAA-801E-634DDDAF4B2B}" type="slidenum">
              <a:rPr lang="en-IN" smtClean="0"/>
              <a:t>16</a:t>
            </a:fld>
            <a:endParaRPr lang="en-IN" dirty="0"/>
          </a:p>
        </p:txBody>
      </p:sp>
    </p:spTree>
    <p:extLst>
      <p:ext uri="{BB962C8B-B14F-4D97-AF65-F5344CB8AC3E}">
        <p14:creationId xmlns:p14="http://schemas.microsoft.com/office/powerpoint/2010/main" val="311385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3127"/>
            <a:ext cx="8036446"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pitchFamily="18" charset="0"/>
                <a:cs typeface="Times New Roman" panose="02020603050405020304" pitchFamily="18" charset="0"/>
              </a:rPr>
              <a:t>How to Avoid Phishing Attacks</a:t>
            </a:r>
          </a:p>
        </p:txBody>
      </p:sp>
      <p:grpSp>
        <p:nvGrpSpPr>
          <p:cNvPr id="3" name="object 3"/>
          <p:cNvGrpSpPr/>
          <p:nvPr/>
        </p:nvGrpSpPr>
        <p:grpSpPr>
          <a:xfrm>
            <a:off x="932550" y="1456689"/>
            <a:ext cx="2939415" cy="2992120"/>
            <a:chOff x="932550" y="1456689"/>
            <a:chExt cx="2939415" cy="2992120"/>
          </a:xfrm>
        </p:grpSpPr>
        <p:sp>
          <p:nvSpPr>
            <p:cNvPr id="4" name="object 4"/>
            <p:cNvSpPr/>
            <p:nvPr/>
          </p:nvSpPr>
          <p:spPr>
            <a:xfrm>
              <a:off x="2819023" y="3069493"/>
              <a:ext cx="484505" cy="827405"/>
            </a:xfrm>
            <a:custGeom>
              <a:avLst/>
              <a:gdLst/>
              <a:ahLst/>
              <a:cxnLst/>
              <a:rect l="l" t="t" r="r" b="b"/>
              <a:pathLst>
                <a:path w="484504" h="827404">
                  <a:moveTo>
                    <a:pt x="40521" y="827373"/>
                  </a:moveTo>
                  <a:lnTo>
                    <a:pt x="23496" y="827373"/>
                  </a:lnTo>
                  <a:lnTo>
                    <a:pt x="16521" y="820423"/>
                  </a:lnTo>
                  <a:lnTo>
                    <a:pt x="16521" y="811898"/>
                  </a:lnTo>
                  <a:lnTo>
                    <a:pt x="19778" y="788513"/>
                  </a:lnTo>
                  <a:lnTo>
                    <a:pt x="44301" y="745541"/>
                  </a:lnTo>
                  <a:lnTo>
                    <a:pt x="85317" y="715657"/>
                  </a:lnTo>
                  <a:lnTo>
                    <a:pt x="128924" y="700053"/>
                  </a:lnTo>
                  <a:lnTo>
                    <a:pt x="170820" y="691279"/>
                  </a:lnTo>
                  <a:lnTo>
                    <a:pt x="212020" y="684684"/>
                  </a:lnTo>
                  <a:lnTo>
                    <a:pt x="249459" y="679343"/>
                  </a:lnTo>
                  <a:lnTo>
                    <a:pt x="266739" y="676754"/>
                  </a:lnTo>
                  <a:lnTo>
                    <a:pt x="351789" y="657917"/>
                  </a:lnTo>
                  <a:lnTo>
                    <a:pt x="392426" y="639914"/>
                  </a:lnTo>
                  <a:lnTo>
                    <a:pt x="422892" y="616965"/>
                  </a:lnTo>
                  <a:lnTo>
                    <a:pt x="453087" y="548496"/>
                  </a:lnTo>
                  <a:lnTo>
                    <a:pt x="447560" y="506427"/>
                  </a:lnTo>
                  <a:lnTo>
                    <a:pt x="430057" y="466893"/>
                  </a:lnTo>
                  <a:lnTo>
                    <a:pt x="404245" y="433849"/>
                  </a:lnTo>
                  <a:lnTo>
                    <a:pt x="368611" y="404961"/>
                  </a:lnTo>
                  <a:lnTo>
                    <a:pt x="328408" y="381789"/>
                  </a:lnTo>
                  <a:lnTo>
                    <a:pt x="286029" y="362766"/>
                  </a:lnTo>
                  <a:lnTo>
                    <a:pt x="243870" y="346324"/>
                  </a:lnTo>
                  <a:lnTo>
                    <a:pt x="199805" y="328928"/>
                  </a:lnTo>
                  <a:lnTo>
                    <a:pt x="155124" y="308633"/>
                  </a:lnTo>
                  <a:lnTo>
                    <a:pt x="112115" y="283552"/>
                  </a:lnTo>
                  <a:lnTo>
                    <a:pt x="73071" y="251799"/>
                  </a:lnTo>
                  <a:lnTo>
                    <a:pt x="40856" y="211838"/>
                  </a:lnTo>
                  <a:lnTo>
                    <a:pt x="17570" y="165816"/>
                  </a:lnTo>
                  <a:lnTo>
                    <a:pt x="3767" y="115759"/>
                  </a:lnTo>
                  <a:lnTo>
                    <a:pt x="0" y="63695"/>
                  </a:lnTo>
                  <a:lnTo>
                    <a:pt x="6821" y="11649"/>
                  </a:lnTo>
                  <a:lnTo>
                    <a:pt x="8496" y="4674"/>
                  </a:lnTo>
                  <a:lnTo>
                    <a:pt x="14971" y="0"/>
                  </a:lnTo>
                  <a:lnTo>
                    <a:pt x="23046" y="0"/>
                  </a:lnTo>
                  <a:lnTo>
                    <a:pt x="24246" y="124"/>
                  </a:lnTo>
                  <a:lnTo>
                    <a:pt x="25421" y="399"/>
                  </a:lnTo>
                  <a:lnTo>
                    <a:pt x="33921" y="2349"/>
                  </a:lnTo>
                  <a:lnTo>
                    <a:pt x="38996" y="10899"/>
                  </a:lnTo>
                  <a:lnTo>
                    <a:pt x="37046" y="18999"/>
                  </a:lnTo>
                  <a:lnTo>
                    <a:pt x="30966" y="64670"/>
                  </a:lnTo>
                  <a:lnTo>
                    <a:pt x="34234" y="110348"/>
                  </a:lnTo>
                  <a:lnTo>
                    <a:pt x="46352" y="154262"/>
                  </a:lnTo>
                  <a:lnTo>
                    <a:pt x="66822" y="194637"/>
                  </a:lnTo>
                  <a:lnTo>
                    <a:pt x="95146" y="229699"/>
                  </a:lnTo>
                  <a:lnTo>
                    <a:pt x="130759" y="258591"/>
                  </a:lnTo>
                  <a:lnTo>
                    <a:pt x="170914" y="281771"/>
                  </a:lnTo>
                  <a:lnTo>
                    <a:pt x="213179" y="300802"/>
                  </a:lnTo>
                  <a:lnTo>
                    <a:pt x="255120" y="317249"/>
                  </a:lnTo>
                  <a:lnTo>
                    <a:pt x="299238" y="334641"/>
                  </a:lnTo>
                  <a:lnTo>
                    <a:pt x="344008" y="354930"/>
                  </a:lnTo>
                  <a:lnTo>
                    <a:pt x="387033" y="380010"/>
                  </a:lnTo>
                  <a:lnTo>
                    <a:pt x="425920" y="411774"/>
                  </a:lnTo>
                  <a:lnTo>
                    <a:pt x="456578" y="450873"/>
                  </a:lnTo>
                  <a:lnTo>
                    <a:pt x="477726" y="498539"/>
                  </a:lnTo>
                  <a:lnTo>
                    <a:pt x="484202" y="550560"/>
                  </a:lnTo>
                  <a:lnTo>
                    <a:pt x="470845" y="602723"/>
                  </a:lnTo>
                  <a:lnTo>
                    <a:pt x="446766" y="637110"/>
                  </a:lnTo>
                  <a:lnTo>
                    <a:pt x="411582" y="664889"/>
                  </a:lnTo>
                  <a:lnTo>
                    <a:pt x="365074" y="686279"/>
                  </a:lnTo>
                  <a:lnTo>
                    <a:pt x="307020" y="701498"/>
                  </a:lnTo>
                  <a:lnTo>
                    <a:pt x="254180" y="709925"/>
                  </a:lnTo>
                  <a:lnTo>
                    <a:pt x="236895" y="712323"/>
                  </a:lnTo>
                  <a:lnTo>
                    <a:pt x="216747" y="715264"/>
                  </a:lnTo>
                  <a:lnTo>
                    <a:pt x="176272" y="721710"/>
                  </a:lnTo>
                  <a:lnTo>
                    <a:pt x="137583" y="729813"/>
                  </a:lnTo>
                  <a:lnTo>
                    <a:pt x="99800" y="743052"/>
                  </a:lnTo>
                  <a:lnTo>
                    <a:pt x="67767" y="765650"/>
                  </a:lnTo>
                  <a:lnTo>
                    <a:pt x="47496" y="811898"/>
                  </a:lnTo>
                  <a:lnTo>
                    <a:pt x="47496" y="820423"/>
                  </a:lnTo>
                  <a:close/>
                </a:path>
              </a:pathLst>
            </a:custGeom>
            <a:solidFill>
              <a:srgbClr val="ED702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 name="object 5"/>
            <p:cNvSpPr/>
            <p:nvPr/>
          </p:nvSpPr>
          <p:spPr>
            <a:xfrm>
              <a:off x="932548" y="1456702"/>
              <a:ext cx="2939415" cy="1670050"/>
            </a:xfrm>
            <a:custGeom>
              <a:avLst/>
              <a:gdLst/>
              <a:ahLst/>
              <a:cxnLst/>
              <a:rect l="l" t="t" r="r" b="b"/>
              <a:pathLst>
                <a:path w="2939415" h="1670050">
                  <a:moveTo>
                    <a:pt x="2939110" y="1270"/>
                  </a:moveTo>
                  <a:lnTo>
                    <a:pt x="2938246" y="1270"/>
                  </a:lnTo>
                  <a:lnTo>
                    <a:pt x="2938246" y="0"/>
                  </a:lnTo>
                  <a:lnTo>
                    <a:pt x="876" y="0"/>
                  </a:lnTo>
                  <a:lnTo>
                    <a:pt x="876" y="1270"/>
                  </a:lnTo>
                  <a:lnTo>
                    <a:pt x="0" y="1270"/>
                  </a:lnTo>
                  <a:lnTo>
                    <a:pt x="0" y="1670050"/>
                  </a:lnTo>
                  <a:lnTo>
                    <a:pt x="2939110" y="1670050"/>
                  </a:lnTo>
                  <a:lnTo>
                    <a:pt x="2939110" y="1270"/>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6" name="object 6"/>
            <p:cNvSpPr/>
            <p:nvPr/>
          </p:nvSpPr>
          <p:spPr>
            <a:xfrm>
              <a:off x="1935746" y="3127997"/>
              <a:ext cx="932815" cy="649605"/>
            </a:xfrm>
            <a:custGeom>
              <a:avLst/>
              <a:gdLst/>
              <a:ahLst/>
              <a:cxnLst/>
              <a:rect l="l" t="t" r="r" b="b"/>
              <a:pathLst>
                <a:path w="932814" h="649604">
                  <a:moveTo>
                    <a:pt x="932688" y="586079"/>
                  </a:moveTo>
                  <a:lnTo>
                    <a:pt x="927722" y="561213"/>
                  </a:lnTo>
                  <a:lnTo>
                    <a:pt x="914158" y="540880"/>
                  </a:lnTo>
                  <a:lnTo>
                    <a:pt x="893978" y="527177"/>
                  </a:lnTo>
                  <a:lnTo>
                    <a:pt x="869162" y="522147"/>
                  </a:lnTo>
                  <a:lnTo>
                    <a:pt x="690994" y="522147"/>
                  </a:lnTo>
                  <a:lnTo>
                    <a:pt x="598043" y="0"/>
                  </a:lnTo>
                  <a:lnTo>
                    <a:pt x="415988" y="0"/>
                  </a:lnTo>
                  <a:lnTo>
                    <a:pt x="352094" y="0"/>
                  </a:lnTo>
                  <a:lnTo>
                    <a:pt x="259143" y="522147"/>
                  </a:lnTo>
                  <a:lnTo>
                    <a:pt x="74752" y="522147"/>
                  </a:lnTo>
                  <a:lnTo>
                    <a:pt x="63512" y="522147"/>
                  </a:lnTo>
                  <a:lnTo>
                    <a:pt x="38722" y="527177"/>
                  </a:lnTo>
                  <a:lnTo>
                    <a:pt x="18542" y="540880"/>
                  </a:lnTo>
                  <a:lnTo>
                    <a:pt x="4965" y="561213"/>
                  </a:lnTo>
                  <a:lnTo>
                    <a:pt x="0" y="586079"/>
                  </a:lnTo>
                  <a:lnTo>
                    <a:pt x="4965" y="610717"/>
                  </a:lnTo>
                  <a:lnTo>
                    <a:pt x="18542" y="630923"/>
                  </a:lnTo>
                  <a:lnTo>
                    <a:pt x="38722" y="644575"/>
                  </a:lnTo>
                  <a:lnTo>
                    <a:pt x="63512" y="649605"/>
                  </a:lnTo>
                  <a:lnTo>
                    <a:pt x="869162" y="649605"/>
                  </a:lnTo>
                  <a:lnTo>
                    <a:pt x="892225" y="645299"/>
                  </a:lnTo>
                  <a:lnTo>
                    <a:pt x="893114" y="644753"/>
                  </a:lnTo>
                  <a:lnTo>
                    <a:pt x="893978" y="644575"/>
                  </a:lnTo>
                  <a:lnTo>
                    <a:pt x="899566" y="640791"/>
                  </a:lnTo>
                  <a:lnTo>
                    <a:pt x="911491" y="633476"/>
                  </a:lnTo>
                  <a:lnTo>
                    <a:pt x="912736" y="631888"/>
                  </a:lnTo>
                  <a:lnTo>
                    <a:pt x="914158" y="630923"/>
                  </a:lnTo>
                  <a:lnTo>
                    <a:pt x="918044" y="625132"/>
                  </a:lnTo>
                  <a:lnTo>
                    <a:pt x="925398" y="615772"/>
                  </a:lnTo>
                  <a:lnTo>
                    <a:pt x="926350" y="612762"/>
                  </a:lnTo>
                  <a:lnTo>
                    <a:pt x="927722" y="610717"/>
                  </a:lnTo>
                  <a:lnTo>
                    <a:pt x="928979" y="604431"/>
                  </a:lnTo>
                  <a:lnTo>
                    <a:pt x="932345" y="593826"/>
                  </a:lnTo>
                  <a:lnTo>
                    <a:pt x="931125" y="593826"/>
                  </a:lnTo>
                  <a:lnTo>
                    <a:pt x="932688" y="586079"/>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7" name="object 7"/>
            <p:cNvSpPr/>
            <p:nvPr/>
          </p:nvSpPr>
          <p:spPr>
            <a:xfrm>
              <a:off x="1033645" y="1558144"/>
              <a:ext cx="2737485" cy="1469390"/>
            </a:xfrm>
            <a:custGeom>
              <a:avLst/>
              <a:gdLst/>
              <a:ahLst/>
              <a:cxnLst/>
              <a:rect l="l" t="t" r="r" b="b"/>
              <a:pathLst>
                <a:path w="2737485" h="1469389">
                  <a:moveTo>
                    <a:pt x="2736921" y="1468774"/>
                  </a:moveTo>
                  <a:lnTo>
                    <a:pt x="0" y="1468774"/>
                  </a:lnTo>
                  <a:lnTo>
                    <a:pt x="0" y="0"/>
                  </a:lnTo>
                  <a:lnTo>
                    <a:pt x="2736921" y="0"/>
                  </a:lnTo>
                  <a:lnTo>
                    <a:pt x="2736921" y="1468774"/>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8" name="object 8"/>
            <p:cNvSpPr/>
            <p:nvPr/>
          </p:nvSpPr>
          <p:spPr>
            <a:xfrm>
              <a:off x="1760663" y="1659626"/>
              <a:ext cx="1278890" cy="1278890"/>
            </a:xfrm>
            <a:custGeom>
              <a:avLst/>
              <a:gdLst/>
              <a:ahLst/>
              <a:cxnLst/>
              <a:rect l="l" t="t" r="r" b="b"/>
              <a:pathLst>
                <a:path w="1278889" h="1278889">
                  <a:moveTo>
                    <a:pt x="639518" y="1278592"/>
                  </a:moveTo>
                  <a:lnTo>
                    <a:pt x="591782" y="1276838"/>
                  </a:lnTo>
                  <a:lnTo>
                    <a:pt x="545000" y="1271660"/>
                  </a:lnTo>
                  <a:lnTo>
                    <a:pt x="499296" y="1263179"/>
                  </a:lnTo>
                  <a:lnTo>
                    <a:pt x="454793" y="1251521"/>
                  </a:lnTo>
                  <a:lnTo>
                    <a:pt x="411615" y="1236809"/>
                  </a:lnTo>
                  <a:lnTo>
                    <a:pt x="369885" y="1219166"/>
                  </a:lnTo>
                  <a:lnTo>
                    <a:pt x="329727" y="1198716"/>
                  </a:lnTo>
                  <a:lnTo>
                    <a:pt x="291265" y="1175581"/>
                  </a:lnTo>
                  <a:lnTo>
                    <a:pt x="254621" y="1149887"/>
                  </a:lnTo>
                  <a:lnTo>
                    <a:pt x="219920" y="1121756"/>
                  </a:lnTo>
                  <a:lnTo>
                    <a:pt x="187286" y="1091313"/>
                  </a:lnTo>
                  <a:lnTo>
                    <a:pt x="156841" y="1058679"/>
                  </a:lnTo>
                  <a:lnTo>
                    <a:pt x="128709" y="1023980"/>
                  </a:lnTo>
                  <a:lnTo>
                    <a:pt x="103013" y="987338"/>
                  </a:lnTo>
                  <a:lnTo>
                    <a:pt x="79878" y="948878"/>
                  </a:lnTo>
                  <a:lnTo>
                    <a:pt x="59427" y="908722"/>
                  </a:lnTo>
                  <a:lnTo>
                    <a:pt x="41784" y="866995"/>
                  </a:lnTo>
                  <a:lnTo>
                    <a:pt x="27071" y="823819"/>
                  </a:lnTo>
                  <a:lnTo>
                    <a:pt x="15412" y="779319"/>
                  </a:lnTo>
                  <a:lnTo>
                    <a:pt x="6932" y="733617"/>
                  </a:lnTo>
                  <a:lnTo>
                    <a:pt x="1753" y="686839"/>
                  </a:lnTo>
                  <a:lnTo>
                    <a:pt x="0" y="639106"/>
                  </a:lnTo>
                  <a:lnTo>
                    <a:pt x="1753" y="591418"/>
                  </a:lnTo>
                  <a:lnTo>
                    <a:pt x="6932" y="544681"/>
                  </a:lnTo>
                  <a:lnTo>
                    <a:pt x="15412" y="499018"/>
                  </a:lnTo>
                  <a:lnTo>
                    <a:pt x="27071" y="454552"/>
                  </a:lnTo>
                  <a:lnTo>
                    <a:pt x="41784" y="411408"/>
                  </a:lnTo>
                  <a:lnTo>
                    <a:pt x="59427" y="369709"/>
                  </a:lnTo>
                  <a:lnTo>
                    <a:pt x="79878" y="329579"/>
                  </a:lnTo>
                  <a:lnTo>
                    <a:pt x="103013" y="291141"/>
                  </a:lnTo>
                  <a:lnTo>
                    <a:pt x="128709" y="254519"/>
                  </a:lnTo>
                  <a:lnTo>
                    <a:pt x="156841" y="219837"/>
                  </a:lnTo>
                  <a:lnTo>
                    <a:pt x="187286" y="187219"/>
                  </a:lnTo>
                  <a:lnTo>
                    <a:pt x="219920" y="156788"/>
                  </a:lnTo>
                  <a:lnTo>
                    <a:pt x="254621" y="128669"/>
                  </a:lnTo>
                  <a:lnTo>
                    <a:pt x="291265" y="102983"/>
                  </a:lnTo>
                  <a:lnTo>
                    <a:pt x="329727" y="79857"/>
                  </a:lnTo>
                  <a:lnTo>
                    <a:pt x="369885" y="59413"/>
                  </a:lnTo>
                  <a:lnTo>
                    <a:pt x="411615" y="41774"/>
                  </a:lnTo>
                  <a:lnTo>
                    <a:pt x="454793" y="27065"/>
                  </a:lnTo>
                  <a:lnTo>
                    <a:pt x="499296" y="15409"/>
                  </a:lnTo>
                  <a:lnTo>
                    <a:pt x="545000" y="6931"/>
                  </a:lnTo>
                  <a:lnTo>
                    <a:pt x="591782" y="1753"/>
                  </a:lnTo>
                  <a:lnTo>
                    <a:pt x="639518" y="0"/>
                  </a:lnTo>
                  <a:lnTo>
                    <a:pt x="687202" y="1753"/>
                  </a:lnTo>
                  <a:lnTo>
                    <a:pt x="733937" y="6931"/>
                  </a:lnTo>
                  <a:lnTo>
                    <a:pt x="779598" y="15409"/>
                  </a:lnTo>
                  <a:lnTo>
                    <a:pt x="824062" y="27065"/>
                  </a:lnTo>
                  <a:lnTo>
                    <a:pt x="867205" y="41774"/>
                  </a:lnTo>
                  <a:lnTo>
                    <a:pt x="908904" y="59413"/>
                  </a:lnTo>
                  <a:lnTo>
                    <a:pt x="949034" y="79857"/>
                  </a:lnTo>
                  <a:lnTo>
                    <a:pt x="987473" y="102983"/>
                  </a:lnTo>
                  <a:lnTo>
                    <a:pt x="1024095" y="128669"/>
                  </a:lnTo>
                  <a:lnTo>
                    <a:pt x="1058778" y="156788"/>
                  </a:lnTo>
                  <a:lnTo>
                    <a:pt x="1091397" y="187219"/>
                  </a:lnTo>
                  <a:lnTo>
                    <a:pt x="1121829" y="219837"/>
                  </a:lnTo>
                  <a:lnTo>
                    <a:pt x="1149950" y="254519"/>
                  </a:lnTo>
                  <a:lnTo>
                    <a:pt x="1175637" y="291141"/>
                  </a:lnTo>
                  <a:lnTo>
                    <a:pt x="1198765" y="329579"/>
                  </a:lnTo>
                  <a:lnTo>
                    <a:pt x="1219211" y="369709"/>
                  </a:lnTo>
                  <a:lnTo>
                    <a:pt x="1236851" y="411408"/>
                  </a:lnTo>
                  <a:lnTo>
                    <a:pt x="1251561" y="454552"/>
                  </a:lnTo>
                  <a:lnTo>
                    <a:pt x="1263218" y="499018"/>
                  </a:lnTo>
                  <a:lnTo>
                    <a:pt x="1271697" y="544681"/>
                  </a:lnTo>
                  <a:lnTo>
                    <a:pt x="1276876" y="591418"/>
                  </a:lnTo>
                  <a:lnTo>
                    <a:pt x="1278629" y="639106"/>
                  </a:lnTo>
                  <a:lnTo>
                    <a:pt x="1276876" y="686839"/>
                  </a:lnTo>
                  <a:lnTo>
                    <a:pt x="1271697" y="733617"/>
                  </a:lnTo>
                  <a:lnTo>
                    <a:pt x="1263218" y="779319"/>
                  </a:lnTo>
                  <a:lnTo>
                    <a:pt x="1251561" y="823819"/>
                  </a:lnTo>
                  <a:lnTo>
                    <a:pt x="1236851" y="866995"/>
                  </a:lnTo>
                  <a:lnTo>
                    <a:pt x="1219211" y="908722"/>
                  </a:lnTo>
                  <a:lnTo>
                    <a:pt x="1198765" y="948878"/>
                  </a:lnTo>
                  <a:lnTo>
                    <a:pt x="1175637" y="987338"/>
                  </a:lnTo>
                  <a:lnTo>
                    <a:pt x="1149950" y="1023980"/>
                  </a:lnTo>
                  <a:lnTo>
                    <a:pt x="1121829" y="1058679"/>
                  </a:lnTo>
                  <a:lnTo>
                    <a:pt x="1091397" y="1091313"/>
                  </a:lnTo>
                  <a:lnTo>
                    <a:pt x="1058778" y="1121756"/>
                  </a:lnTo>
                  <a:lnTo>
                    <a:pt x="1024095" y="1149887"/>
                  </a:lnTo>
                  <a:lnTo>
                    <a:pt x="987473" y="1175581"/>
                  </a:lnTo>
                  <a:lnTo>
                    <a:pt x="949034" y="1198716"/>
                  </a:lnTo>
                  <a:lnTo>
                    <a:pt x="908904" y="1219166"/>
                  </a:lnTo>
                  <a:lnTo>
                    <a:pt x="867205" y="1236809"/>
                  </a:lnTo>
                  <a:lnTo>
                    <a:pt x="824062" y="1251521"/>
                  </a:lnTo>
                  <a:lnTo>
                    <a:pt x="779598" y="1263179"/>
                  </a:lnTo>
                  <a:lnTo>
                    <a:pt x="733937" y="1271660"/>
                  </a:lnTo>
                  <a:lnTo>
                    <a:pt x="687202" y="1276838"/>
                  </a:lnTo>
                  <a:lnTo>
                    <a:pt x="639518" y="1278592"/>
                  </a:lnTo>
                  <a:close/>
                </a:path>
              </a:pathLst>
            </a:custGeom>
            <a:solidFill>
              <a:srgbClr val="ED702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9" name="object 9"/>
            <p:cNvSpPr/>
            <p:nvPr/>
          </p:nvSpPr>
          <p:spPr>
            <a:xfrm>
              <a:off x="1760663" y="1990785"/>
              <a:ext cx="1205865" cy="948055"/>
            </a:xfrm>
            <a:custGeom>
              <a:avLst/>
              <a:gdLst/>
              <a:ahLst/>
              <a:cxnLst/>
              <a:rect l="l" t="t" r="r" b="b"/>
              <a:pathLst>
                <a:path w="1205864" h="948055">
                  <a:moveTo>
                    <a:pt x="639518" y="947433"/>
                  </a:moveTo>
                  <a:lnTo>
                    <a:pt x="591782" y="945679"/>
                  </a:lnTo>
                  <a:lnTo>
                    <a:pt x="545000" y="940500"/>
                  </a:lnTo>
                  <a:lnTo>
                    <a:pt x="499296" y="932020"/>
                  </a:lnTo>
                  <a:lnTo>
                    <a:pt x="454793" y="920362"/>
                  </a:lnTo>
                  <a:lnTo>
                    <a:pt x="411615" y="905650"/>
                  </a:lnTo>
                  <a:lnTo>
                    <a:pt x="369885" y="888007"/>
                  </a:lnTo>
                  <a:lnTo>
                    <a:pt x="329727" y="867556"/>
                  </a:lnTo>
                  <a:lnTo>
                    <a:pt x="291265" y="844422"/>
                  </a:lnTo>
                  <a:lnTo>
                    <a:pt x="254621" y="818728"/>
                  </a:lnTo>
                  <a:lnTo>
                    <a:pt x="219920" y="790597"/>
                  </a:lnTo>
                  <a:lnTo>
                    <a:pt x="187286" y="760153"/>
                  </a:lnTo>
                  <a:lnTo>
                    <a:pt x="156841" y="727520"/>
                  </a:lnTo>
                  <a:lnTo>
                    <a:pt x="128709" y="692821"/>
                  </a:lnTo>
                  <a:lnTo>
                    <a:pt x="103013" y="656179"/>
                  </a:lnTo>
                  <a:lnTo>
                    <a:pt x="79878" y="617719"/>
                  </a:lnTo>
                  <a:lnTo>
                    <a:pt x="59427" y="577563"/>
                  </a:lnTo>
                  <a:lnTo>
                    <a:pt x="41784" y="535835"/>
                  </a:lnTo>
                  <a:lnTo>
                    <a:pt x="27071" y="492660"/>
                  </a:lnTo>
                  <a:lnTo>
                    <a:pt x="15412" y="448159"/>
                  </a:lnTo>
                  <a:lnTo>
                    <a:pt x="6932" y="402458"/>
                  </a:lnTo>
                  <a:lnTo>
                    <a:pt x="1753" y="355679"/>
                  </a:lnTo>
                  <a:lnTo>
                    <a:pt x="0" y="307946"/>
                  </a:lnTo>
                  <a:lnTo>
                    <a:pt x="2386" y="252748"/>
                  </a:lnTo>
                  <a:lnTo>
                    <a:pt x="9402" y="198841"/>
                  </a:lnTo>
                  <a:lnTo>
                    <a:pt x="20830" y="146418"/>
                  </a:lnTo>
                  <a:lnTo>
                    <a:pt x="36454" y="95674"/>
                  </a:lnTo>
                  <a:lnTo>
                    <a:pt x="56058" y="46803"/>
                  </a:lnTo>
                  <a:lnTo>
                    <a:pt x="79424" y="0"/>
                  </a:lnTo>
                  <a:lnTo>
                    <a:pt x="1205805" y="604658"/>
                  </a:lnTo>
                  <a:lnTo>
                    <a:pt x="1181289" y="647297"/>
                  </a:lnTo>
                  <a:lnTo>
                    <a:pt x="1153675" y="687792"/>
                  </a:lnTo>
                  <a:lnTo>
                    <a:pt x="1123124" y="725983"/>
                  </a:lnTo>
                  <a:lnTo>
                    <a:pt x="1089799" y="761706"/>
                  </a:lnTo>
                  <a:lnTo>
                    <a:pt x="1053860" y="794799"/>
                  </a:lnTo>
                  <a:lnTo>
                    <a:pt x="1015470" y="825098"/>
                  </a:lnTo>
                  <a:lnTo>
                    <a:pt x="974791" y="852442"/>
                  </a:lnTo>
                  <a:lnTo>
                    <a:pt x="931984" y="876668"/>
                  </a:lnTo>
                  <a:lnTo>
                    <a:pt x="887211" y="897613"/>
                  </a:lnTo>
                  <a:lnTo>
                    <a:pt x="840633" y="915114"/>
                  </a:lnTo>
                  <a:lnTo>
                    <a:pt x="792414" y="929010"/>
                  </a:lnTo>
                  <a:lnTo>
                    <a:pt x="742714" y="939136"/>
                  </a:lnTo>
                  <a:lnTo>
                    <a:pt x="691694" y="945331"/>
                  </a:lnTo>
                  <a:lnTo>
                    <a:pt x="639518" y="947433"/>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0" name="object 10"/>
            <p:cNvSpPr/>
            <p:nvPr/>
          </p:nvSpPr>
          <p:spPr>
            <a:xfrm>
              <a:off x="2141025" y="1867241"/>
              <a:ext cx="518795" cy="339725"/>
            </a:xfrm>
            <a:custGeom>
              <a:avLst/>
              <a:gdLst/>
              <a:ahLst/>
              <a:cxnLst/>
              <a:rect l="l" t="t" r="r" b="b"/>
              <a:pathLst>
                <a:path w="518794" h="339725">
                  <a:moveTo>
                    <a:pt x="518243" y="339671"/>
                  </a:moveTo>
                  <a:lnTo>
                    <a:pt x="0" y="339671"/>
                  </a:lnTo>
                  <a:lnTo>
                    <a:pt x="0" y="259116"/>
                  </a:lnTo>
                  <a:lnTo>
                    <a:pt x="4181" y="212591"/>
                  </a:lnTo>
                  <a:lnTo>
                    <a:pt x="16233" y="168780"/>
                  </a:lnTo>
                  <a:lnTo>
                    <a:pt x="35421" y="128421"/>
                  </a:lnTo>
                  <a:lnTo>
                    <a:pt x="61008" y="92251"/>
                  </a:lnTo>
                  <a:lnTo>
                    <a:pt x="92257" y="61004"/>
                  </a:lnTo>
                  <a:lnTo>
                    <a:pt x="128433" y="35420"/>
                  </a:lnTo>
                  <a:lnTo>
                    <a:pt x="168799" y="16233"/>
                  </a:lnTo>
                  <a:lnTo>
                    <a:pt x="212619" y="4181"/>
                  </a:lnTo>
                  <a:lnTo>
                    <a:pt x="259156" y="0"/>
                  </a:lnTo>
                  <a:lnTo>
                    <a:pt x="305681" y="4181"/>
                  </a:lnTo>
                  <a:lnTo>
                    <a:pt x="349489" y="16233"/>
                  </a:lnTo>
                  <a:lnTo>
                    <a:pt x="389844" y="35420"/>
                  </a:lnTo>
                  <a:lnTo>
                    <a:pt x="426010" y="61004"/>
                  </a:lnTo>
                  <a:lnTo>
                    <a:pt x="259156" y="85572"/>
                  </a:lnTo>
                  <a:lnTo>
                    <a:pt x="213078" y="91784"/>
                  </a:lnTo>
                  <a:lnTo>
                    <a:pt x="171640" y="109306"/>
                  </a:lnTo>
                  <a:lnTo>
                    <a:pt x="136510" y="136470"/>
                  </a:lnTo>
                  <a:lnTo>
                    <a:pt x="109354" y="171606"/>
                  </a:lnTo>
                  <a:lnTo>
                    <a:pt x="91838" y="213044"/>
                  </a:lnTo>
                  <a:lnTo>
                    <a:pt x="85629" y="259116"/>
                  </a:lnTo>
                  <a:lnTo>
                    <a:pt x="85629" y="339301"/>
                  </a:lnTo>
                  <a:lnTo>
                    <a:pt x="518243" y="339301"/>
                  </a:lnTo>
                  <a:lnTo>
                    <a:pt x="518243" y="339671"/>
                  </a:lnTo>
                  <a:close/>
                </a:path>
                <a:path w="518794" h="339725">
                  <a:moveTo>
                    <a:pt x="518243" y="339301"/>
                  </a:moveTo>
                  <a:lnTo>
                    <a:pt x="432694" y="339301"/>
                  </a:lnTo>
                  <a:lnTo>
                    <a:pt x="432694" y="259116"/>
                  </a:lnTo>
                  <a:lnTo>
                    <a:pt x="426481" y="213044"/>
                  </a:lnTo>
                  <a:lnTo>
                    <a:pt x="408957" y="171606"/>
                  </a:lnTo>
                  <a:lnTo>
                    <a:pt x="381792" y="136470"/>
                  </a:lnTo>
                  <a:lnTo>
                    <a:pt x="346656" y="109306"/>
                  </a:lnTo>
                  <a:lnTo>
                    <a:pt x="305221" y="91784"/>
                  </a:lnTo>
                  <a:lnTo>
                    <a:pt x="259156" y="85572"/>
                  </a:lnTo>
                  <a:lnTo>
                    <a:pt x="450573" y="85572"/>
                  </a:lnTo>
                  <a:lnTo>
                    <a:pt x="482831" y="128421"/>
                  </a:lnTo>
                  <a:lnTo>
                    <a:pt x="502014" y="168780"/>
                  </a:lnTo>
                  <a:lnTo>
                    <a:pt x="514063" y="212591"/>
                  </a:lnTo>
                  <a:lnTo>
                    <a:pt x="518243" y="259116"/>
                  </a:lnTo>
                  <a:lnTo>
                    <a:pt x="518243" y="339301"/>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1" name="object 11"/>
            <p:cNvSpPr/>
            <p:nvPr/>
          </p:nvSpPr>
          <p:spPr>
            <a:xfrm>
              <a:off x="2141025" y="2152305"/>
              <a:ext cx="102235" cy="54610"/>
            </a:xfrm>
            <a:custGeom>
              <a:avLst/>
              <a:gdLst/>
              <a:ahLst/>
              <a:cxnLst/>
              <a:rect l="l" t="t" r="r" b="b"/>
              <a:pathLst>
                <a:path w="102235" h="54610">
                  <a:moveTo>
                    <a:pt x="101894" y="54607"/>
                  </a:moveTo>
                  <a:lnTo>
                    <a:pt x="0" y="54607"/>
                  </a:lnTo>
                  <a:lnTo>
                    <a:pt x="0" y="0"/>
                  </a:lnTo>
                  <a:lnTo>
                    <a:pt x="85629" y="46094"/>
                  </a:lnTo>
                  <a:lnTo>
                    <a:pt x="85629" y="54237"/>
                  </a:lnTo>
                  <a:lnTo>
                    <a:pt x="101112" y="54237"/>
                  </a:lnTo>
                  <a:lnTo>
                    <a:pt x="101894" y="54607"/>
                  </a:lnTo>
                  <a:close/>
                </a:path>
              </a:pathLst>
            </a:custGeom>
            <a:solidFill>
              <a:srgbClr val="DBDBE4"/>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2" name="object 12"/>
            <p:cNvSpPr/>
            <p:nvPr/>
          </p:nvSpPr>
          <p:spPr>
            <a:xfrm>
              <a:off x="2088350" y="2206916"/>
              <a:ext cx="623570" cy="523875"/>
            </a:xfrm>
            <a:custGeom>
              <a:avLst/>
              <a:gdLst/>
              <a:ahLst/>
              <a:cxnLst/>
              <a:rect l="l" t="t" r="r" b="b"/>
              <a:pathLst>
                <a:path w="623569" h="523875">
                  <a:moveTo>
                    <a:pt x="623239" y="54241"/>
                  </a:moveTo>
                  <a:lnTo>
                    <a:pt x="619150" y="33566"/>
                  </a:lnTo>
                  <a:lnTo>
                    <a:pt x="607974" y="16713"/>
                  </a:lnTo>
                  <a:lnTo>
                    <a:pt x="591350" y="5156"/>
                  </a:lnTo>
                  <a:lnTo>
                    <a:pt x="570915" y="406"/>
                  </a:lnTo>
                  <a:lnTo>
                    <a:pt x="570915" y="0"/>
                  </a:lnTo>
                  <a:lnTo>
                    <a:pt x="154559" y="0"/>
                  </a:lnTo>
                  <a:lnTo>
                    <a:pt x="52666" y="0"/>
                  </a:lnTo>
                  <a:lnTo>
                    <a:pt x="32194" y="4991"/>
                  </a:lnTo>
                  <a:lnTo>
                    <a:pt x="15443" y="16662"/>
                  </a:lnTo>
                  <a:lnTo>
                    <a:pt x="4140" y="33566"/>
                  </a:lnTo>
                  <a:lnTo>
                    <a:pt x="0" y="54241"/>
                  </a:lnTo>
                  <a:lnTo>
                    <a:pt x="0" y="469087"/>
                  </a:lnTo>
                  <a:lnTo>
                    <a:pt x="4330" y="490372"/>
                  </a:lnTo>
                  <a:lnTo>
                    <a:pt x="16116" y="507720"/>
                  </a:lnTo>
                  <a:lnTo>
                    <a:pt x="33502" y="519404"/>
                  </a:lnTo>
                  <a:lnTo>
                    <a:pt x="54622" y="523684"/>
                  </a:lnTo>
                  <a:lnTo>
                    <a:pt x="568591" y="523684"/>
                  </a:lnTo>
                  <a:lnTo>
                    <a:pt x="589876" y="519404"/>
                  </a:lnTo>
                  <a:lnTo>
                    <a:pt x="607250" y="507720"/>
                  </a:lnTo>
                  <a:lnTo>
                    <a:pt x="618947" y="490372"/>
                  </a:lnTo>
                  <a:lnTo>
                    <a:pt x="623239" y="469087"/>
                  </a:lnTo>
                  <a:lnTo>
                    <a:pt x="623239" y="251777"/>
                  </a:lnTo>
                  <a:lnTo>
                    <a:pt x="623239" y="54241"/>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3" name="object 13"/>
            <p:cNvSpPr/>
            <p:nvPr/>
          </p:nvSpPr>
          <p:spPr>
            <a:xfrm>
              <a:off x="2306820" y="2292525"/>
              <a:ext cx="186690" cy="312420"/>
            </a:xfrm>
            <a:custGeom>
              <a:avLst/>
              <a:gdLst/>
              <a:ahLst/>
              <a:cxnLst/>
              <a:rect l="l" t="t" r="r" b="b"/>
              <a:pathLst>
                <a:path w="186689" h="312419">
                  <a:moveTo>
                    <a:pt x="93362" y="311794"/>
                  </a:moveTo>
                  <a:lnTo>
                    <a:pt x="75818" y="308262"/>
                  </a:lnTo>
                  <a:lnTo>
                    <a:pt x="61396" y="298631"/>
                  </a:lnTo>
                  <a:lnTo>
                    <a:pt x="51624" y="284351"/>
                  </a:lnTo>
                  <a:lnTo>
                    <a:pt x="48027" y="266869"/>
                  </a:lnTo>
                  <a:lnTo>
                    <a:pt x="48027" y="172764"/>
                  </a:lnTo>
                  <a:lnTo>
                    <a:pt x="28752" y="158492"/>
                  </a:lnTo>
                  <a:lnTo>
                    <a:pt x="13551" y="139976"/>
                  </a:lnTo>
                  <a:lnTo>
                    <a:pt x="3580" y="117906"/>
                  </a:lnTo>
                  <a:lnTo>
                    <a:pt x="0" y="92972"/>
                  </a:lnTo>
                  <a:lnTo>
                    <a:pt x="7339" y="56699"/>
                  </a:lnTo>
                  <a:lnTo>
                    <a:pt x="27351" y="27156"/>
                  </a:lnTo>
                  <a:lnTo>
                    <a:pt x="57028" y="7278"/>
                  </a:lnTo>
                  <a:lnTo>
                    <a:pt x="93362" y="0"/>
                  </a:lnTo>
                  <a:lnTo>
                    <a:pt x="129613" y="7278"/>
                  </a:lnTo>
                  <a:lnTo>
                    <a:pt x="159151" y="27156"/>
                  </a:lnTo>
                  <a:lnTo>
                    <a:pt x="179033" y="56699"/>
                  </a:lnTo>
                  <a:lnTo>
                    <a:pt x="186314" y="92972"/>
                  </a:lnTo>
                  <a:lnTo>
                    <a:pt x="182791" y="117906"/>
                  </a:lnTo>
                  <a:lnTo>
                    <a:pt x="172947" y="139976"/>
                  </a:lnTo>
                  <a:lnTo>
                    <a:pt x="157871" y="158492"/>
                  </a:lnTo>
                  <a:lnTo>
                    <a:pt x="138654" y="172764"/>
                  </a:lnTo>
                  <a:lnTo>
                    <a:pt x="138654" y="266869"/>
                  </a:lnTo>
                  <a:lnTo>
                    <a:pt x="135061" y="284351"/>
                  </a:lnTo>
                  <a:lnTo>
                    <a:pt x="125299" y="298631"/>
                  </a:lnTo>
                  <a:lnTo>
                    <a:pt x="110891" y="308262"/>
                  </a:lnTo>
                  <a:lnTo>
                    <a:pt x="93362" y="311794"/>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4" name="object 14"/>
            <p:cNvSpPr/>
            <p:nvPr/>
          </p:nvSpPr>
          <p:spPr>
            <a:xfrm>
              <a:off x="1252894" y="3860842"/>
              <a:ext cx="2298447" cy="587967"/>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15" name="object 15"/>
          <p:cNvSpPr txBox="1"/>
          <p:nvPr/>
        </p:nvSpPr>
        <p:spPr>
          <a:xfrm>
            <a:off x="5951106" y="1276350"/>
            <a:ext cx="2618740" cy="1056699"/>
          </a:xfrm>
          <a:prstGeom prst="rect">
            <a:avLst/>
          </a:prstGeom>
        </p:spPr>
        <p:txBody>
          <a:bodyPr vert="horz" wrap="square" lIns="0" tIns="104139" rIns="0" bIns="0" rtlCol="0">
            <a:spAutoFit/>
          </a:bodyPr>
          <a:lstStyle/>
          <a:p>
            <a:pPr marL="12700">
              <a:spcBef>
                <a:spcPts val="819"/>
              </a:spcBef>
            </a:pPr>
            <a:r>
              <a:rPr sz="1400" b="1" dirty="0">
                <a:latin typeface="Times New Roman" panose="02020603050405020304" pitchFamily="18" charset="0"/>
                <a:cs typeface="Times New Roman" panose="02020603050405020304" pitchFamily="18" charset="0"/>
              </a:rPr>
              <a:t>STAY INFORMED</a:t>
            </a:r>
          </a:p>
          <a:p>
            <a:pPr marL="12700" marR="5080">
              <a:spcBef>
                <a:spcPts val="685"/>
              </a:spcBef>
            </a:pPr>
            <a:r>
              <a:rPr sz="1400" dirty="0">
                <a:latin typeface="Times New Roman" panose="02020603050405020304" pitchFamily="18" charset="0"/>
                <a:cs typeface="Times New Roman" panose="02020603050405020304" pitchFamily="18" charset="0"/>
              </a:rPr>
              <a:t>Learn about new phishing techniques  that are being developed to avoid  falling prey to one.</a:t>
            </a:r>
          </a:p>
        </p:txBody>
      </p:sp>
      <p:sp>
        <p:nvSpPr>
          <p:cNvPr id="16" name="object 16"/>
          <p:cNvSpPr txBox="1"/>
          <p:nvPr/>
        </p:nvSpPr>
        <p:spPr>
          <a:xfrm>
            <a:off x="5975236" y="3638550"/>
            <a:ext cx="2594610" cy="1091966"/>
          </a:xfrm>
          <a:prstGeom prst="rect">
            <a:avLst/>
          </a:prstGeom>
        </p:spPr>
        <p:txBody>
          <a:bodyPr vert="horz" wrap="square" lIns="0" tIns="126365" rIns="0" bIns="0" rtlCol="0">
            <a:spAutoFit/>
          </a:bodyPr>
          <a:lstStyle/>
          <a:p>
            <a:pPr marL="12700">
              <a:spcBef>
                <a:spcPts val="995"/>
              </a:spcBef>
            </a:pPr>
            <a:r>
              <a:rPr sz="1400" b="1" dirty="0">
                <a:latin typeface="Times New Roman" panose="02020603050405020304" pitchFamily="18" charset="0"/>
                <a:cs typeface="Times New Roman" panose="02020603050405020304" pitchFamily="18" charset="0"/>
              </a:rPr>
              <a:t>UTILIZE ‘</a:t>
            </a:r>
            <a:r>
              <a:rPr lang="en-US" sz="1400" b="1" dirty="0">
                <a:latin typeface="Times New Roman" panose="02020603050405020304" pitchFamily="18" charset="0"/>
                <a:cs typeface="Times New Roman" panose="02020603050405020304" pitchFamily="18" charset="0"/>
              </a:rPr>
              <a:t>QUICK PHISHER</a:t>
            </a:r>
            <a:r>
              <a:rPr sz="1400" b="1" dirty="0">
                <a:latin typeface="Times New Roman" panose="02020603050405020304" pitchFamily="18" charset="0"/>
                <a:cs typeface="Times New Roman" panose="02020603050405020304" pitchFamily="18" charset="0"/>
              </a:rPr>
              <a:t>’</a:t>
            </a:r>
          </a:p>
          <a:p>
            <a:pPr marL="12700" marR="172720">
              <a:spcBef>
                <a:spcPts val="830"/>
              </a:spcBef>
            </a:pPr>
            <a:r>
              <a:rPr sz="1400" dirty="0">
                <a:latin typeface="Times New Roman" panose="02020603050405020304" pitchFamily="18" charset="0"/>
                <a:cs typeface="Times New Roman" panose="02020603050405020304" pitchFamily="18" charset="0"/>
              </a:rPr>
              <a:t>When in doubt, use the ‘</a:t>
            </a:r>
            <a:r>
              <a:rPr lang="en-US" sz="1400" dirty="0">
                <a:latin typeface="Times New Roman" panose="02020603050405020304" pitchFamily="18" charset="0"/>
                <a:cs typeface="Times New Roman" panose="02020603050405020304" pitchFamily="18" charset="0"/>
              </a:rPr>
              <a:t>QUICK PHISHER</a:t>
            </a:r>
            <a:r>
              <a:rPr sz="1400" dirty="0">
                <a:latin typeface="Times New Roman" panose="02020603050405020304" pitchFamily="18" charset="0"/>
                <a:cs typeface="Times New Roman" panose="02020603050405020304" pitchFamily="18" charset="0"/>
              </a:rPr>
              <a:t>’ to verify the  authenticity of a website.</a:t>
            </a:r>
          </a:p>
        </p:txBody>
      </p:sp>
      <p:sp>
        <p:nvSpPr>
          <p:cNvPr id="17" name="object 17"/>
          <p:cNvSpPr txBox="1"/>
          <p:nvPr/>
        </p:nvSpPr>
        <p:spPr>
          <a:xfrm>
            <a:off x="5975360" y="2495550"/>
            <a:ext cx="2101215" cy="1190710"/>
          </a:xfrm>
          <a:prstGeom prst="rect">
            <a:avLst/>
          </a:prstGeom>
        </p:spPr>
        <p:txBody>
          <a:bodyPr vert="horz" wrap="square" lIns="0" tIns="61594" rIns="0" bIns="0" rtlCol="0">
            <a:spAutoFit/>
          </a:bodyPr>
          <a:lstStyle/>
          <a:p>
            <a:pPr marL="12700">
              <a:spcBef>
                <a:spcPts val="484"/>
              </a:spcBef>
            </a:pPr>
            <a:r>
              <a:rPr sz="1400" b="1" dirty="0">
                <a:latin typeface="Times New Roman" panose="02020603050405020304" pitchFamily="18" charset="0"/>
                <a:cs typeface="Times New Roman" panose="02020603050405020304" pitchFamily="18" charset="0"/>
              </a:rPr>
              <a:t>THINK BEFORE YOU CLICK</a:t>
            </a:r>
          </a:p>
          <a:p>
            <a:pPr marL="12700" marR="5080">
              <a:spcBef>
                <a:spcPts val="395"/>
              </a:spcBef>
            </a:pPr>
            <a:r>
              <a:rPr sz="1400" dirty="0">
                <a:latin typeface="Times New Roman" panose="02020603050405020304" pitchFamily="18" charset="0"/>
                <a:cs typeface="Times New Roman" panose="02020603050405020304" pitchFamily="18" charset="0"/>
              </a:rPr>
              <a:t>Never click on hyperlinks  without examining the hidden  URL.</a:t>
            </a:r>
          </a:p>
        </p:txBody>
      </p:sp>
      <p:grpSp>
        <p:nvGrpSpPr>
          <p:cNvPr id="18" name="object 18"/>
          <p:cNvGrpSpPr/>
          <p:nvPr/>
        </p:nvGrpSpPr>
        <p:grpSpPr>
          <a:xfrm>
            <a:off x="4006279" y="2948781"/>
            <a:ext cx="1130300" cy="1004569"/>
            <a:chOff x="4006279" y="2948781"/>
            <a:chExt cx="1130300" cy="1004569"/>
          </a:xfrm>
        </p:grpSpPr>
        <p:sp>
          <p:nvSpPr>
            <p:cNvPr id="19" name="object 19"/>
            <p:cNvSpPr/>
            <p:nvPr/>
          </p:nvSpPr>
          <p:spPr>
            <a:xfrm>
              <a:off x="4011041" y="2953544"/>
              <a:ext cx="1089025" cy="979169"/>
            </a:xfrm>
            <a:custGeom>
              <a:avLst/>
              <a:gdLst/>
              <a:ahLst/>
              <a:cxnLst/>
              <a:rect l="l" t="t" r="r" b="b"/>
              <a:pathLst>
                <a:path w="1089025" h="979170">
                  <a:moveTo>
                    <a:pt x="0" y="0"/>
                  </a:moveTo>
                  <a:lnTo>
                    <a:pt x="562498" y="0"/>
                  </a:lnTo>
                  <a:lnTo>
                    <a:pt x="562498" y="978898"/>
                  </a:lnTo>
                  <a:lnTo>
                    <a:pt x="1088897" y="978898"/>
                  </a:lnTo>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0" name="object 20"/>
            <p:cNvSpPr/>
            <p:nvPr/>
          </p:nvSpPr>
          <p:spPr>
            <a:xfrm>
              <a:off x="5099939" y="3916767"/>
              <a:ext cx="31750" cy="31750"/>
            </a:xfrm>
            <a:custGeom>
              <a:avLst/>
              <a:gdLst/>
              <a:ahLst/>
              <a:cxnLst/>
              <a:rect l="l" t="t" r="r" b="b"/>
              <a:pathLst>
                <a:path w="31750" h="31750">
                  <a:moveTo>
                    <a:pt x="24324" y="31349"/>
                  </a:moveTo>
                  <a:lnTo>
                    <a:pt x="7024" y="31349"/>
                  </a:lnTo>
                  <a:lnTo>
                    <a:pt x="0" y="24324"/>
                  </a:lnTo>
                  <a:lnTo>
                    <a:pt x="0" y="7024"/>
                  </a:lnTo>
                  <a:lnTo>
                    <a:pt x="7024" y="0"/>
                  </a:lnTo>
                  <a:lnTo>
                    <a:pt x="24324" y="0"/>
                  </a:lnTo>
                  <a:lnTo>
                    <a:pt x="31324" y="7024"/>
                  </a:lnTo>
                  <a:lnTo>
                    <a:pt x="31324" y="24324"/>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1" name="object 21"/>
            <p:cNvSpPr/>
            <p:nvPr/>
          </p:nvSpPr>
          <p:spPr>
            <a:xfrm>
              <a:off x="5099939" y="3916767"/>
              <a:ext cx="31750" cy="31750"/>
            </a:xfrm>
            <a:custGeom>
              <a:avLst/>
              <a:gdLst/>
              <a:ahLst/>
              <a:cxnLst/>
              <a:rect l="l" t="t" r="r" b="b"/>
              <a:pathLst>
                <a:path w="31750" h="31750">
                  <a:moveTo>
                    <a:pt x="31324" y="15674"/>
                  </a:moveTo>
                  <a:lnTo>
                    <a:pt x="31324" y="24324"/>
                  </a:lnTo>
                  <a:lnTo>
                    <a:pt x="24324" y="31349"/>
                  </a:lnTo>
                  <a:lnTo>
                    <a:pt x="15674" y="31349"/>
                  </a:lnTo>
                  <a:lnTo>
                    <a:pt x="7024" y="31349"/>
                  </a:lnTo>
                  <a:lnTo>
                    <a:pt x="0" y="24324"/>
                  </a:lnTo>
                  <a:lnTo>
                    <a:pt x="0" y="15674"/>
                  </a:lnTo>
                  <a:lnTo>
                    <a:pt x="0" y="7024"/>
                  </a:lnTo>
                  <a:lnTo>
                    <a:pt x="7024" y="0"/>
                  </a:lnTo>
                  <a:lnTo>
                    <a:pt x="15674" y="0"/>
                  </a:lnTo>
                  <a:lnTo>
                    <a:pt x="24324" y="0"/>
                  </a:lnTo>
                  <a:lnTo>
                    <a:pt x="31324" y="7024"/>
                  </a:lnTo>
                  <a:lnTo>
                    <a:pt x="31324" y="15674"/>
                  </a:lnTo>
                  <a:close/>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22" name="object 22"/>
          <p:cNvGrpSpPr/>
          <p:nvPr/>
        </p:nvGrpSpPr>
        <p:grpSpPr>
          <a:xfrm>
            <a:off x="4006279" y="1478267"/>
            <a:ext cx="1130300" cy="1004569"/>
            <a:chOff x="4006279" y="1478267"/>
            <a:chExt cx="1130300" cy="1004569"/>
          </a:xfrm>
        </p:grpSpPr>
        <p:sp>
          <p:nvSpPr>
            <p:cNvPr id="23" name="object 23"/>
            <p:cNvSpPr/>
            <p:nvPr/>
          </p:nvSpPr>
          <p:spPr>
            <a:xfrm>
              <a:off x="4011041" y="1498696"/>
              <a:ext cx="1089025" cy="979169"/>
            </a:xfrm>
            <a:custGeom>
              <a:avLst/>
              <a:gdLst/>
              <a:ahLst/>
              <a:cxnLst/>
              <a:rect l="l" t="t" r="r" b="b"/>
              <a:pathLst>
                <a:path w="1089025" h="979169">
                  <a:moveTo>
                    <a:pt x="0" y="978898"/>
                  </a:moveTo>
                  <a:lnTo>
                    <a:pt x="562498" y="978898"/>
                  </a:lnTo>
                  <a:lnTo>
                    <a:pt x="562498" y="0"/>
                  </a:lnTo>
                  <a:lnTo>
                    <a:pt x="1088897" y="0"/>
                  </a:lnTo>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4" name="object 24"/>
            <p:cNvSpPr/>
            <p:nvPr/>
          </p:nvSpPr>
          <p:spPr>
            <a:xfrm>
              <a:off x="5099939" y="1483029"/>
              <a:ext cx="31750" cy="31750"/>
            </a:xfrm>
            <a:custGeom>
              <a:avLst/>
              <a:gdLst/>
              <a:ahLst/>
              <a:cxnLst/>
              <a:rect l="l" t="t" r="r" b="b"/>
              <a:pathLst>
                <a:path w="31750" h="31750">
                  <a:moveTo>
                    <a:pt x="24324" y="31334"/>
                  </a:moveTo>
                  <a:lnTo>
                    <a:pt x="7024" y="31334"/>
                  </a:lnTo>
                  <a:lnTo>
                    <a:pt x="0" y="24319"/>
                  </a:lnTo>
                  <a:lnTo>
                    <a:pt x="0" y="7014"/>
                  </a:lnTo>
                  <a:lnTo>
                    <a:pt x="7024" y="0"/>
                  </a:lnTo>
                  <a:lnTo>
                    <a:pt x="24324" y="0"/>
                  </a:lnTo>
                  <a:lnTo>
                    <a:pt x="31324" y="7014"/>
                  </a:lnTo>
                  <a:lnTo>
                    <a:pt x="31324" y="2431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5" name="object 25"/>
            <p:cNvSpPr/>
            <p:nvPr/>
          </p:nvSpPr>
          <p:spPr>
            <a:xfrm>
              <a:off x="5099939" y="1483029"/>
              <a:ext cx="31750" cy="31750"/>
            </a:xfrm>
            <a:custGeom>
              <a:avLst/>
              <a:gdLst/>
              <a:ahLst/>
              <a:cxnLst/>
              <a:rect l="l" t="t" r="r" b="b"/>
              <a:pathLst>
                <a:path w="31750" h="31750">
                  <a:moveTo>
                    <a:pt x="31324" y="15667"/>
                  </a:moveTo>
                  <a:lnTo>
                    <a:pt x="31324" y="24319"/>
                  </a:lnTo>
                  <a:lnTo>
                    <a:pt x="24324" y="31334"/>
                  </a:lnTo>
                  <a:lnTo>
                    <a:pt x="15674" y="31334"/>
                  </a:lnTo>
                  <a:lnTo>
                    <a:pt x="7024" y="31334"/>
                  </a:lnTo>
                  <a:lnTo>
                    <a:pt x="0" y="24319"/>
                  </a:lnTo>
                  <a:lnTo>
                    <a:pt x="0" y="15667"/>
                  </a:lnTo>
                  <a:lnTo>
                    <a:pt x="0" y="7014"/>
                  </a:lnTo>
                  <a:lnTo>
                    <a:pt x="7024" y="0"/>
                  </a:lnTo>
                  <a:lnTo>
                    <a:pt x="15674" y="0"/>
                  </a:lnTo>
                  <a:lnTo>
                    <a:pt x="24324" y="0"/>
                  </a:lnTo>
                  <a:lnTo>
                    <a:pt x="31324" y="7014"/>
                  </a:lnTo>
                  <a:lnTo>
                    <a:pt x="31324" y="15667"/>
                  </a:lnTo>
                  <a:close/>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26" name="object 26"/>
          <p:cNvSpPr/>
          <p:nvPr/>
        </p:nvSpPr>
        <p:spPr>
          <a:xfrm>
            <a:off x="5322739" y="1287134"/>
            <a:ext cx="476250" cy="476250"/>
          </a:xfrm>
          <a:custGeom>
            <a:avLst/>
            <a:gdLst/>
            <a:ahLst/>
            <a:cxnLst/>
            <a:rect l="l" t="t" r="r" b="b"/>
            <a:pathLst>
              <a:path w="476250" h="476250">
                <a:moveTo>
                  <a:pt x="237774" y="475931"/>
                </a:moveTo>
                <a:lnTo>
                  <a:pt x="189874" y="471096"/>
                </a:lnTo>
                <a:lnTo>
                  <a:pt x="145251" y="457229"/>
                </a:lnTo>
                <a:lnTo>
                  <a:pt x="104863" y="435283"/>
                </a:lnTo>
                <a:lnTo>
                  <a:pt x="69668" y="406212"/>
                </a:lnTo>
                <a:lnTo>
                  <a:pt x="40626" y="370971"/>
                </a:lnTo>
                <a:lnTo>
                  <a:pt x="18695" y="330513"/>
                </a:lnTo>
                <a:lnTo>
                  <a:pt x="4833" y="285794"/>
                </a:lnTo>
                <a:lnTo>
                  <a:pt x="0" y="237767"/>
                </a:lnTo>
                <a:lnTo>
                  <a:pt x="4833" y="189766"/>
                </a:lnTo>
                <a:lnTo>
                  <a:pt x="18695" y="145097"/>
                </a:lnTo>
                <a:lnTo>
                  <a:pt x="40626" y="104704"/>
                </a:lnTo>
                <a:lnTo>
                  <a:pt x="69668" y="69533"/>
                </a:lnTo>
                <a:lnTo>
                  <a:pt x="104863" y="40531"/>
                </a:lnTo>
                <a:lnTo>
                  <a:pt x="145251" y="18644"/>
                </a:lnTo>
                <a:lnTo>
                  <a:pt x="189874" y="4818"/>
                </a:lnTo>
                <a:lnTo>
                  <a:pt x="237774" y="0"/>
                </a:lnTo>
                <a:lnTo>
                  <a:pt x="285791" y="4818"/>
                </a:lnTo>
                <a:lnTo>
                  <a:pt x="330504" y="18644"/>
                </a:lnTo>
                <a:lnTo>
                  <a:pt x="370958" y="40531"/>
                </a:lnTo>
                <a:lnTo>
                  <a:pt x="406199" y="69533"/>
                </a:lnTo>
                <a:lnTo>
                  <a:pt x="435271" y="104704"/>
                </a:lnTo>
                <a:lnTo>
                  <a:pt x="457219" y="145097"/>
                </a:lnTo>
                <a:lnTo>
                  <a:pt x="471088" y="189766"/>
                </a:lnTo>
                <a:lnTo>
                  <a:pt x="475924" y="237767"/>
                </a:lnTo>
                <a:lnTo>
                  <a:pt x="471088" y="285794"/>
                </a:lnTo>
                <a:lnTo>
                  <a:pt x="457219" y="330513"/>
                </a:lnTo>
                <a:lnTo>
                  <a:pt x="435271" y="370971"/>
                </a:lnTo>
                <a:lnTo>
                  <a:pt x="406199" y="406212"/>
                </a:lnTo>
                <a:lnTo>
                  <a:pt x="370958" y="435283"/>
                </a:lnTo>
                <a:lnTo>
                  <a:pt x="330504" y="457229"/>
                </a:lnTo>
                <a:lnTo>
                  <a:pt x="285791" y="471096"/>
                </a:lnTo>
                <a:lnTo>
                  <a:pt x="237774" y="475931"/>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7" name="object 27"/>
          <p:cNvSpPr/>
          <p:nvPr/>
        </p:nvSpPr>
        <p:spPr>
          <a:xfrm>
            <a:off x="5324039" y="2477582"/>
            <a:ext cx="476250" cy="476250"/>
          </a:xfrm>
          <a:custGeom>
            <a:avLst/>
            <a:gdLst/>
            <a:ahLst/>
            <a:cxnLst/>
            <a:rect l="l" t="t" r="r" b="b"/>
            <a:pathLst>
              <a:path w="476250" h="476250">
                <a:moveTo>
                  <a:pt x="237749" y="475936"/>
                </a:moveTo>
                <a:lnTo>
                  <a:pt x="189857" y="471102"/>
                </a:lnTo>
                <a:lnTo>
                  <a:pt x="145240" y="457235"/>
                </a:lnTo>
                <a:lnTo>
                  <a:pt x="104856" y="435288"/>
                </a:lnTo>
                <a:lnTo>
                  <a:pt x="69665" y="406217"/>
                </a:lnTo>
                <a:lnTo>
                  <a:pt x="40625" y="370975"/>
                </a:lnTo>
                <a:lnTo>
                  <a:pt x="18694" y="330516"/>
                </a:lnTo>
                <a:lnTo>
                  <a:pt x="4833" y="285793"/>
                </a:lnTo>
                <a:lnTo>
                  <a:pt x="0" y="237762"/>
                </a:lnTo>
                <a:lnTo>
                  <a:pt x="4833" y="189762"/>
                </a:lnTo>
                <a:lnTo>
                  <a:pt x="18694" y="145093"/>
                </a:lnTo>
                <a:lnTo>
                  <a:pt x="40625" y="104700"/>
                </a:lnTo>
                <a:lnTo>
                  <a:pt x="69665" y="69531"/>
                </a:lnTo>
                <a:lnTo>
                  <a:pt x="104856" y="40530"/>
                </a:lnTo>
                <a:lnTo>
                  <a:pt x="145240" y="18644"/>
                </a:lnTo>
                <a:lnTo>
                  <a:pt x="189857" y="4818"/>
                </a:lnTo>
                <a:lnTo>
                  <a:pt x="237749" y="0"/>
                </a:lnTo>
                <a:lnTo>
                  <a:pt x="285767" y="4818"/>
                </a:lnTo>
                <a:lnTo>
                  <a:pt x="330482" y="18644"/>
                </a:lnTo>
                <a:lnTo>
                  <a:pt x="370941" y="40530"/>
                </a:lnTo>
                <a:lnTo>
                  <a:pt x="406186" y="69531"/>
                </a:lnTo>
                <a:lnTo>
                  <a:pt x="435263" y="104700"/>
                </a:lnTo>
                <a:lnTo>
                  <a:pt x="457215" y="145093"/>
                </a:lnTo>
                <a:lnTo>
                  <a:pt x="471087" y="189762"/>
                </a:lnTo>
                <a:lnTo>
                  <a:pt x="475924" y="237762"/>
                </a:lnTo>
                <a:lnTo>
                  <a:pt x="471087" y="285793"/>
                </a:lnTo>
                <a:lnTo>
                  <a:pt x="457215" y="330516"/>
                </a:lnTo>
                <a:lnTo>
                  <a:pt x="435263" y="370975"/>
                </a:lnTo>
                <a:lnTo>
                  <a:pt x="406186" y="406217"/>
                </a:lnTo>
                <a:lnTo>
                  <a:pt x="370941" y="435288"/>
                </a:lnTo>
                <a:lnTo>
                  <a:pt x="330482" y="457235"/>
                </a:lnTo>
                <a:lnTo>
                  <a:pt x="285767" y="471102"/>
                </a:lnTo>
                <a:lnTo>
                  <a:pt x="237749" y="475936"/>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8" name="object 28"/>
          <p:cNvSpPr/>
          <p:nvPr/>
        </p:nvSpPr>
        <p:spPr>
          <a:xfrm>
            <a:off x="5324039" y="3668042"/>
            <a:ext cx="476250" cy="476250"/>
          </a:xfrm>
          <a:custGeom>
            <a:avLst/>
            <a:gdLst/>
            <a:ahLst/>
            <a:cxnLst/>
            <a:rect l="l" t="t" r="r" b="b"/>
            <a:pathLst>
              <a:path w="476250" h="476250">
                <a:moveTo>
                  <a:pt x="237749" y="475924"/>
                </a:moveTo>
                <a:lnTo>
                  <a:pt x="189857" y="471089"/>
                </a:lnTo>
                <a:lnTo>
                  <a:pt x="145240" y="457222"/>
                </a:lnTo>
                <a:lnTo>
                  <a:pt x="104856" y="435276"/>
                </a:lnTo>
                <a:lnTo>
                  <a:pt x="69665" y="406205"/>
                </a:lnTo>
                <a:lnTo>
                  <a:pt x="40625" y="370963"/>
                </a:lnTo>
                <a:lnTo>
                  <a:pt x="18694" y="330504"/>
                </a:lnTo>
                <a:lnTo>
                  <a:pt x="4833" y="285781"/>
                </a:lnTo>
                <a:lnTo>
                  <a:pt x="0" y="237749"/>
                </a:lnTo>
                <a:lnTo>
                  <a:pt x="4833" y="189750"/>
                </a:lnTo>
                <a:lnTo>
                  <a:pt x="18694" y="145082"/>
                </a:lnTo>
                <a:lnTo>
                  <a:pt x="40625" y="104692"/>
                </a:lnTo>
                <a:lnTo>
                  <a:pt x="69665" y="69524"/>
                </a:lnTo>
                <a:lnTo>
                  <a:pt x="104856" y="40526"/>
                </a:lnTo>
                <a:lnTo>
                  <a:pt x="145240" y="18642"/>
                </a:lnTo>
                <a:lnTo>
                  <a:pt x="189857" y="4818"/>
                </a:lnTo>
                <a:lnTo>
                  <a:pt x="237749" y="0"/>
                </a:lnTo>
                <a:lnTo>
                  <a:pt x="285767" y="4818"/>
                </a:lnTo>
                <a:lnTo>
                  <a:pt x="330482" y="18642"/>
                </a:lnTo>
                <a:lnTo>
                  <a:pt x="370941" y="40526"/>
                </a:lnTo>
                <a:lnTo>
                  <a:pt x="406186" y="69524"/>
                </a:lnTo>
                <a:lnTo>
                  <a:pt x="435263" y="104692"/>
                </a:lnTo>
                <a:lnTo>
                  <a:pt x="457215" y="145082"/>
                </a:lnTo>
                <a:lnTo>
                  <a:pt x="471087" y="189750"/>
                </a:lnTo>
                <a:lnTo>
                  <a:pt x="475924" y="237749"/>
                </a:lnTo>
                <a:lnTo>
                  <a:pt x="471087" y="285781"/>
                </a:lnTo>
                <a:lnTo>
                  <a:pt x="457215" y="330504"/>
                </a:lnTo>
                <a:lnTo>
                  <a:pt x="435263" y="370963"/>
                </a:lnTo>
                <a:lnTo>
                  <a:pt x="406186" y="406205"/>
                </a:lnTo>
                <a:lnTo>
                  <a:pt x="370941" y="435276"/>
                </a:lnTo>
                <a:lnTo>
                  <a:pt x="330482" y="457222"/>
                </a:lnTo>
                <a:lnTo>
                  <a:pt x="285767" y="471089"/>
                </a:lnTo>
                <a:lnTo>
                  <a:pt x="237749" y="475924"/>
                </a:lnTo>
                <a:close/>
              </a:path>
            </a:pathLst>
          </a:custGeom>
          <a:solidFill>
            <a:srgbClr val="ED702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nvGrpSpPr>
          <p:cNvPr id="29" name="object 29"/>
          <p:cNvGrpSpPr/>
          <p:nvPr/>
        </p:nvGrpSpPr>
        <p:grpSpPr>
          <a:xfrm>
            <a:off x="4029642" y="2695132"/>
            <a:ext cx="1136650" cy="41275"/>
            <a:chOff x="4029642" y="2695132"/>
            <a:chExt cx="1136650" cy="41275"/>
          </a:xfrm>
        </p:grpSpPr>
        <p:sp>
          <p:nvSpPr>
            <p:cNvPr id="30" name="object 30"/>
            <p:cNvSpPr/>
            <p:nvPr/>
          </p:nvSpPr>
          <p:spPr>
            <a:xfrm>
              <a:off x="4029642" y="2715569"/>
              <a:ext cx="1100455" cy="0"/>
            </a:xfrm>
            <a:custGeom>
              <a:avLst/>
              <a:gdLst/>
              <a:ahLst/>
              <a:cxnLst/>
              <a:rect l="l" t="t" r="r" b="b"/>
              <a:pathLst>
                <a:path w="1100454">
                  <a:moveTo>
                    <a:pt x="0" y="0"/>
                  </a:moveTo>
                  <a:lnTo>
                    <a:pt x="1100297" y="0"/>
                  </a:lnTo>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1" name="object 31"/>
            <p:cNvSpPr/>
            <p:nvPr/>
          </p:nvSpPr>
          <p:spPr>
            <a:xfrm>
              <a:off x="5129939" y="2699894"/>
              <a:ext cx="31750" cy="31750"/>
            </a:xfrm>
            <a:custGeom>
              <a:avLst/>
              <a:gdLst/>
              <a:ahLst/>
              <a:cxnLst/>
              <a:rect l="l" t="t" r="r" b="b"/>
              <a:pathLst>
                <a:path w="31750" h="31750">
                  <a:moveTo>
                    <a:pt x="24299" y="31349"/>
                  </a:moveTo>
                  <a:lnTo>
                    <a:pt x="6999" y="31349"/>
                  </a:lnTo>
                  <a:lnTo>
                    <a:pt x="0" y="24324"/>
                  </a:lnTo>
                  <a:lnTo>
                    <a:pt x="0" y="7024"/>
                  </a:lnTo>
                  <a:lnTo>
                    <a:pt x="6999" y="0"/>
                  </a:lnTo>
                  <a:lnTo>
                    <a:pt x="24299" y="0"/>
                  </a:lnTo>
                  <a:lnTo>
                    <a:pt x="31324" y="7024"/>
                  </a:lnTo>
                  <a:lnTo>
                    <a:pt x="31324" y="24324"/>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2" name="object 32"/>
            <p:cNvSpPr/>
            <p:nvPr/>
          </p:nvSpPr>
          <p:spPr>
            <a:xfrm>
              <a:off x="5129939" y="2699894"/>
              <a:ext cx="31750" cy="31750"/>
            </a:xfrm>
            <a:custGeom>
              <a:avLst/>
              <a:gdLst/>
              <a:ahLst/>
              <a:cxnLst/>
              <a:rect l="l" t="t" r="r" b="b"/>
              <a:pathLst>
                <a:path w="31750" h="31750">
                  <a:moveTo>
                    <a:pt x="31324" y="15674"/>
                  </a:moveTo>
                  <a:lnTo>
                    <a:pt x="31324" y="24324"/>
                  </a:lnTo>
                  <a:lnTo>
                    <a:pt x="24299" y="31349"/>
                  </a:lnTo>
                  <a:lnTo>
                    <a:pt x="15649" y="31349"/>
                  </a:lnTo>
                  <a:lnTo>
                    <a:pt x="6999" y="31349"/>
                  </a:lnTo>
                  <a:lnTo>
                    <a:pt x="0" y="24324"/>
                  </a:lnTo>
                  <a:lnTo>
                    <a:pt x="0" y="15674"/>
                  </a:lnTo>
                  <a:lnTo>
                    <a:pt x="0" y="7024"/>
                  </a:lnTo>
                  <a:lnTo>
                    <a:pt x="6999" y="0"/>
                  </a:lnTo>
                  <a:lnTo>
                    <a:pt x="15649" y="0"/>
                  </a:lnTo>
                  <a:lnTo>
                    <a:pt x="24299" y="0"/>
                  </a:lnTo>
                  <a:lnTo>
                    <a:pt x="31324" y="7024"/>
                  </a:lnTo>
                  <a:lnTo>
                    <a:pt x="31324" y="15674"/>
                  </a:lnTo>
                  <a:close/>
                </a:path>
              </a:pathLst>
            </a:custGeom>
            <a:ln w="9524">
              <a:solidFill>
                <a:srgbClr val="000000"/>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33" name="object 33"/>
          <p:cNvSpPr txBox="1"/>
          <p:nvPr/>
        </p:nvSpPr>
        <p:spPr>
          <a:xfrm>
            <a:off x="5508111" y="1352550"/>
            <a:ext cx="107950" cy="289823"/>
          </a:xfrm>
          <a:prstGeom prst="rect">
            <a:avLst/>
          </a:prstGeom>
        </p:spPr>
        <p:txBody>
          <a:bodyPr vert="horz" wrap="square" lIns="0" tIns="12700" rIns="0" bIns="0" rtlCol="0">
            <a:spAutoFit/>
          </a:bodyPr>
          <a:lstStyle/>
          <a:p>
            <a:pPr marL="12700">
              <a:spcBef>
                <a:spcPts val="100"/>
              </a:spcBef>
            </a:pPr>
            <a:r>
              <a:rPr dirty="0">
                <a:solidFill>
                  <a:srgbClr val="FFFFFF"/>
                </a:solidFill>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p:txBody>
      </p:sp>
      <p:sp>
        <p:nvSpPr>
          <p:cNvPr id="34" name="object 34"/>
          <p:cNvSpPr txBox="1"/>
          <p:nvPr/>
        </p:nvSpPr>
        <p:spPr>
          <a:xfrm>
            <a:off x="5503345" y="2571750"/>
            <a:ext cx="117475" cy="289823"/>
          </a:xfrm>
          <a:prstGeom prst="rect">
            <a:avLst/>
          </a:prstGeom>
        </p:spPr>
        <p:txBody>
          <a:bodyPr vert="horz" wrap="square" lIns="0" tIns="12700" rIns="0" bIns="0" rtlCol="0">
            <a:spAutoFit/>
          </a:bodyPr>
          <a:lstStyle/>
          <a:p>
            <a:pPr marL="12700">
              <a:spcBef>
                <a:spcPts val="100"/>
              </a:spcBef>
            </a:pPr>
            <a:r>
              <a:rPr dirty="0">
                <a:solidFill>
                  <a:srgbClr val="FFFFFF"/>
                </a:solidFill>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p:txBody>
      </p:sp>
      <p:sp>
        <p:nvSpPr>
          <p:cNvPr id="35" name="object 35"/>
          <p:cNvSpPr txBox="1"/>
          <p:nvPr/>
        </p:nvSpPr>
        <p:spPr>
          <a:xfrm>
            <a:off x="5503087" y="3729727"/>
            <a:ext cx="118110" cy="289823"/>
          </a:xfrm>
          <a:prstGeom prst="rect">
            <a:avLst/>
          </a:prstGeom>
        </p:spPr>
        <p:txBody>
          <a:bodyPr vert="horz" wrap="square" lIns="0" tIns="12700" rIns="0" bIns="0" rtlCol="0">
            <a:spAutoFit/>
          </a:bodyPr>
          <a:lstStyle/>
          <a:p>
            <a:pPr marL="12700">
              <a:spcBef>
                <a:spcPts val="100"/>
              </a:spcBef>
            </a:pPr>
            <a:r>
              <a:rPr dirty="0">
                <a:solidFill>
                  <a:srgbClr val="FFFFFF"/>
                </a:solidFill>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p:txBody>
      </p:sp>
      <p:sp>
        <p:nvSpPr>
          <p:cNvPr id="36" name="Slide Number Placeholder 35">
            <a:extLst>
              <a:ext uri="{FF2B5EF4-FFF2-40B4-BE49-F238E27FC236}">
                <a16:creationId xmlns:a16="http://schemas.microsoft.com/office/drawing/2014/main" id="{F45C6E9C-3CFD-D894-634E-B58A0EBB1985}"/>
              </a:ext>
            </a:extLst>
          </p:cNvPr>
          <p:cNvSpPr>
            <a:spLocks noGrp="1"/>
          </p:cNvSpPr>
          <p:nvPr>
            <p:ph type="sldNum" sz="quarter" idx="12"/>
          </p:nvPr>
        </p:nvSpPr>
        <p:spPr/>
        <p:txBody>
          <a:bodyPr/>
          <a:lstStyle/>
          <a:p>
            <a:fld id="{B6F15528-21DE-4FAA-801E-634DDDAF4B2B}" type="slidenum">
              <a:rPr lang="en-IN" smtClean="0"/>
              <a:t>17</a:t>
            </a:fld>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09F7-867D-741A-BE35-92FE5C7B222E}"/>
              </a:ext>
            </a:extLst>
          </p:cNvPr>
          <p:cNvSpPr>
            <a:spLocks noGrp="1"/>
          </p:cNvSpPr>
          <p:nvPr>
            <p:ph type="title"/>
          </p:nvPr>
        </p:nvSpPr>
        <p:spPr>
          <a:xfrm>
            <a:off x="685332" y="463889"/>
            <a:ext cx="7849068" cy="336211"/>
          </a:xfrm>
        </p:spPr>
        <p:txBody>
          <a:bodyPr>
            <a:noAutofit/>
          </a:bodyPr>
          <a:lstStyle/>
          <a:p>
            <a:pPr>
              <a:lnSpc>
                <a:spcPct val="100000"/>
              </a:lnSpc>
            </a:pPr>
            <a:r>
              <a:rPr lang="en-IN" sz="2000" b="1" dirty="0">
                <a:latin typeface="Times New Roman" panose="02020603050405020304" pitchFamily="18" charset="0"/>
                <a:cs typeface="Times New Roman" panose="02020603050405020304" pitchFamily="18" charset="0"/>
              </a:rPr>
              <a:t>CONCLUSIONS</a:t>
            </a:r>
            <a:endParaRPr lang="en-US" sz="2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75A1EFD-54CC-3307-E9A8-BA33A2E240AB}"/>
              </a:ext>
            </a:extLst>
          </p:cNvPr>
          <p:cNvSpPr>
            <a:spLocks noGrp="1"/>
          </p:cNvSpPr>
          <p:nvPr>
            <p:ph sz="quarter" idx="14"/>
          </p:nvPr>
        </p:nvSpPr>
        <p:spPr>
          <a:xfrm>
            <a:off x="685332" y="1146670"/>
            <a:ext cx="7772868" cy="2568080"/>
          </a:xfrm>
        </p:spPr>
        <p:txBody>
          <a:bodyPr>
            <a:noAutofit/>
          </a:bodyPr>
          <a:lstStyle/>
          <a:p>
            <a:pPr marL="0" indent="0" algn="just">
              <a:lnSpc>
                <a:spcPct val="100000"/>
              </a:lnSpc>
              <a:buNone/>
            </a:pPr>
            <a:r>
              <a:rPr lang="en-US" sz="1600" cap="none" dirty="0">
                <a:latin typeface="Times New Roman" panose="02020603050405020304" pitchFamily="18" charset="0"/>
                <a:cs typeface="Times New Roman" panose="02020603050405020304" pitchFamily="18" charset="0"/>
              </a:rPr>
              <a:t>In summary, phishing poses a persistent and evolving threat, exploiting human vulnerabilities through deceptive tactics. Understanding the varied attack types, objectives, and functions is crucial for crafting effective defense strategies. The comparison between Quick Phisher and other tools underscores the need for advanced detection measures. Dataset collection is vital for training proactive machine learning models, and the use case diagram provides insights into attack lifecycles. Embracing cutting-edge tools and technologies is paramount to staying ahead in the relentless battle against phishing threats. A comprehensive approach, combining technology, education, and vigilance, is key to mitigating risks and enhancing cybersecurity posture.</a:t>
            </a:r>
          </a:p>
        </p:txBody>
      </p:sp>
      <p:sp>
        <p:nvSpPr>
          <p:cNvPr id="3" name="Slide Number Placeholder 2">
            <a:extLst>
              <a:ext uri="{FF2B5EF4-FFF2-40B4-BE49-F238E27FC236}">
                <a16:creationId xmlns:a16="http://schemas.microsoft.com/office/drawing/2014/main" id="{3D5CA10A-7349-344C-7DA1-FA2018F59611}"/>
              </a:ext>
            </a:extLst>
          </p:cNvPr>
          <p:cNvSpPr>
            <a:spLocks noGrp="1"/>
          </p:cNvSpPr>
          <p:nvPr>
            <p:ph type="sldNum" sz="quarter" idx="12"/>
          </p:nvPr>
        </p:nvSpPr>
        <p:spPr/>
        <p:txBody>
          <a:bodyPr/>
          <a:lstStyle/>
          <a:p>
            <a:fld id="{B6F15528-21DE-4FAA-801E-634DDDAF4B2B}" type="slidenum">
              <a:rPr lang="en-IN" smtClean="0"/>
              <a:t>18</a:t>
            </a:fld>
            <a:endParaRPr lang="en-IN" dirty="0"/>
          </a:p>
        </p:txBody>
      </p:sp>
    </p:spTree>
    <p:extLst>
      <p:ext uri="{BB962C8B-B14F-4D97-AF65-F5344CB8AC3E}">
        <p14:creationId xmlns:p14="http://schemas.microsoft.com/office/powerpoint/2010/main" val="11377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5565" y="1100932"/>
            <a:ext cx="3860165" cy="3078480"/>
            <a:chOff x="4575565" y="1100932"/>
            <a:chExt cx="3860165" cy="3078480"/>
          </a:xfrm>
        </p:grpSpPr>
        <p:sp>
          <p:nvSpPr>
            <p:cNvPr id="3" name="object 3"/>
            <p:cNvSpPr/>
            <p:nvPr/>
          </p:nvSpPr>
          <p:spPr>
            <a:xfrm>
              <a:off x="4632965" y="1114460"/>
              <a:ext cx="3802717" cy="3064881"/>
            </a:xfrm>
            <a:prstGeom prst="rect">
              <a:avLst/>
            </a:prstGeom>
            <a:blipFill>
              <a:blip r:embed="rId2" cstate="print"/>
              <a:stretch>
                <a:fillRect/>
              </a:stretch>
            </a:blip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5334264" y="3551667"/>
              <a:ext cx="2549525" cy="229235"/>
            </a:xfrm>
            <a:custGeom>
              <a:avLst/>
              <a:gdLst/>
              <a:ahLst/>
              <a:cxnLst/>
              <a:rect l="l" t="t" r="r" b="b"/>
              <a:pathLst>
                <a:path w="2549525" h="229235">
                  <a:moveTo>
                    <a:pt x="2480920" y="228624"/>
                  </a:moveTo>
                  <a:lnTo>
                    <a:pt x="67874" y="228624"/>
                  </a:lnTo>
                  <a:lnTo>
                    <a:pt x="41364" y="223179"/>
                  </a:lnTo>
                  <a:lnTo>
                    <a:pt x="19799" y="208330"/>
                  </a:lnTo>
                  <a:lnTo>
                    <a:pt x="5303" y="186310"/>
                  </a:lnTo>
                  <a:lnTo>
                    <a:pt x="0" y="159349"/>
                  </a:lnTo>
                  <a:lnTo>
                    <a:pt x="0" y="0"/>
                  </a:lnTo>
                  <a:lnTo>
                    <a:pt x="2549219" y="0"/>
                  </a:lnTo>
                  <a:lnTo>
                    <a:pt x="2549219" y="159349"/>
                  </a:lnTo>
                  <a:lnTo>
                    <a:pt x="2543846" y="186310"/>
                  </a:lnTo>
                  <a:lnTo>
                    <a:pt x="2529198" y="208330"/>
                  </a:lnTo>
                  <a:lnTo>
                    <a:pt x="2507485" y="223179"/>
                  </a:lnTo>
                  <a:lnTo>
                    <a:pt x="2480920" y="228624"/>
                  </a:lnTo>
                  <a:close/>
                </a:path>
              </a:pathLst>
            </a:custGeom>
            <a:solidFill>
              <a:srgbClr val="E84D1A"/>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5" name="object 5"/>
            <p:cNvSpPr/>
            <p:nvPr/>
          </p:nvSpPr>
          <p:spPr>
            <a:xfrm>
              <a:off x="5333864" y="2012043"/>
              <a:ext cx="2549525" cy="1539875"/>
            </a:xfrm>
            <a:custGeom>
              <a:avLst/>
              <a:gdLst/>
              <a:ahLst/>
              <a:cxnLst/>
              <a:rect l="l" t="t" r="r" b="b"/>
              <a:pathLst>
                <a:path w="2549525" h="1539875">
                  <a:moveTo>
                    <a:pt x="2549194" y="1539574"/>
                  </a:moveTo>
                  <a:lnTo>
                    <a:pt x="0" y="1539574"/>
                  </a:lnTo>
                  <a:lnTo>
                    <a:pt x="0" y="68849"/>
                  </a:lnTo>
                  <a:lnTo>
                    <a:pt x="5366" y="42131"/>
                  </a:lnTo>
                  <a:lnTo>
                    <a:pt x="19999" y="20237"/>
                  </a:lnTo>
                  <a:lnTo>
                    <a:pt x="41702" y="5437"/>
                  </a:lnTo>
                  <a:lnTo>
                    <a:pt x="68274" y="0"/>
                  </a:lnTo>
                  <a:lnTo>
                    <a:pt x="2481320" y="0"/>
                  </a:lnTo>
                  <a:lnTo>
                    <a:pt x="2507640" y="5437"/>
                  </a:lnTo>
                  <a:lnTo>
                    <a:pt x="2529226" y="20237"/>
                  </a:lnTo>
                  <a:lnTo>
                    <a:pt x="2543827" y="42131"/>
                  </a:lnTo>
                  <a:lnTo>
                    <a:pt x="2549194" y="68849"/>
                  </a:lnTo>
                  <a:lnTo>
                    <a:pt x="2549194" y="1539574"/>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6" name="object 6"/>
            <p:cNvSpPr/>
            <p:nvPr/>
          </p:nvSpPr>
          <p:spPr>
            <a:xfrm>
              <a:off x="5423514" y="2103843"/>
              <a:ext cx="2367280" cy="1354455"/>
            </a:xfrm>
            <a:custGeom>
              <a:avLst/>
              <a:gdLst/>
              <a:ahLst/>
              <a:cxnLst/>
              <a:rect l="l" t="t" r="r" b="b"/>
              <a:pathLst>
                <a:path w="2367279" h="1354454">
                  <a:moveTo>
                    <a:pt x="2366945" y="1353874"/>
                  </a:moveTo>
                  <a:lnTo>
                    <a:pt x="0" y="1353874"/>
                  </a:lnTo>
                  <a:lnTo>
                    <a:pt x="0" y="0"/>
                  </a:lnTo>
                  <a:lnTo>
                    <a:pt x="2366945" y="0"/>
                  </a:lnTo>
                  <a:lnTo>
                    <a:pt x="2366945" y="1353874"/>
                  </a:lnTo>
                  <a:close/>
                </a:path>
              </a:pathLst>
            </a:custGeom>
            <a:solidFill>
              <a:srgbClr val="DFDFDF"/>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7" name="object 7"/>
            <p:cNvSpPr/>
            <p:nvPr/>
          </p:nvSpPr>
          <p:spPr>
            <a:xfrm>
              <a:off x="6573111" y="3618842"/>
              <a:ext cx="80849" cy="82399"/>
            </a:xfrm>
            <a:prstGeom prst="rect">
              <a:avLst/>
            </a:prstGeom>
            <a:blipFill>
              <a:blip r:embed="rId3" cstate="print"/>
              <a:stretch>
                <a:fillRect/>
              </a:stretch>
            </a:blip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8" name="object 8"/>
            <p:cNvSpPr/>
            <p:nvPr/>
          </p:nvSpPr>
          <p:spPr>
            <a:xfrm>
              <a:off x="5432763" y="2106830"/>
              <a:ext cx="2367280" cy="1332230"/>
            </a:xfrm>
            <a:custGeom>
              <a:avLst/>
              <a:gdLst/>
              <a:ahLst/>
              <a:cxnLst/>
              <a:rect l="l" t="t" r="r" b="b"/>
              <a:pathLst>
                <a:path w="2367279" h="1332229">
                  <a:moveTo>
                    <a:pt x="2367020" y="1331787"/>
                  </a:moveTo>
                  <a:lnTo>
                    <a:pt x="0" y="19824"/>
                  </a:lnTo>
                  <a:lnTo>
                    <a:pt x="9695" y="11371"/>
                  </a:lnTo>
                  <a:lnTo>
                    <a:pt x="20862" y="5151"/>
                  </a:lnTo>
                  <a:lnTo>
                    <a:pt x="33060" y="1312"/>
                  </a:lnTo>
                  <a:lnTo>
                    <a:pt x="45849" y="0"/>
                  </a:lnTo>
                  <a:lnTo>
                    <a:pt x="2303520" y="0"/>
                  </a:lnTo>
                  <a:lnTo>
                    <a:pt x="2328144" y="5076"/>
                  </a:lnTo>
                  <a:lnTo>
                    <a:pt x="2348339" y="18892"/>
                  </a:lnTo>
                  <a:lnTo>
                    <a:pt x="2361999" y="39331"/>
                  </a:lnTo>
                  <a:lnTo>
                    <a:pt x="2367020" y="64274"/>
                  </a:lnTo>
                  <a:lnTo>
                    <a:pt x="2367020" y="1331787"/>
                  </a:lnTo>
                  <a:close/>
                </a:path>
              </a:pathLst>
            </a:custGeom>
            <a:solidFill>
              <a:srgbClr val="FFFFFF"/>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9" name="object 9"/>
            <p:cNvSpPr/>
            <p:nvPr/>
          </p:nvSpPr>
          <p:spPr>
            <a:xfrm>
              <a:off x="5799313" y="2012473"/>
              <a:ext cx="1618615" cy="1120140"/>
            </a:xfrm>
            <a:custGeom>
              <a:avLst/>
              <a:gdLst/>
              <a:ahLst/>
              <a:cxnLst/>
              <a:rect l="l" t="t" r="r" b="b"/>
              <a:pathLst>
                <a:path w="1618615" h="1120139">
                  <a:moveTo>
                    <a:pt x="809373" y="1119745"/>
                  </a:moveTo>
                  <a:lnTo>
                    <a:pt x="761729" y="1088828"/>
                  </a:lnTo>
                  <a:lnTo>
                    <a:pt x="697666" y="1043344"/>
                  </a:lnTo>
                  <a:lnTo>
                    <a:pt x="660652" y="1015114"/>
                  </a:lnTo>
                  <a:lnTo>
                    <a:pt x="620942" y="983213"/>
                  </a:lnTo>
                  <a:lnTo>
                    <a:pt x="579006" y="947631"/>
                  </a:lnTo>
                  <a:lnTo>
                    <a:pt x="535314" y="908358"/>
                  </a:lnTo>
                  <a:lnTo>
                    <a:pt x="490336" y="865384"/>
                  </a:lnTo>
                  <a:lnTo>
                    <a:pt x="444541" y="818700"/>
                  </a:lnTo>
                  <a:lnTo>
                    <a:pt x="398399" y="768295"/>
                  </a:lnTo>
                  <a:lnTo>
                    <a:pt x="363196" y="727302"/>
                  </a:lnTo>
                  <a:lnTo>
                    <a:pt x="329457" y="685766"/>
                  </a:lnTo>
                  <a:lnTo>
                    <a:pt x="297184" y="643690"/>
                  </a:lnTo>
                  <a:lnTo>
                    <a:pt x="266376" y="601078"/>
                  </a:lnTo>
                  <a:lnTo>
                    <a:pt x="237037" y="557933"/>
                  </a:lnTo>
                  <a:lnTo>
                    <a:pt x="209167" y="514260"/>
                  </a:lnTo>
                  <a:lnTo>
                    <a:pt x="182768" y="470062"/>
                  </a:lnTo>
                  <a:lnTo>
                    <a:pt x="157841" y="425343"/>
                  </a:lnTo>
                  <a:lnTo>
                    <a:pt x="134388" y="380106"/>
                  </a:lnTo>
                  <a:lnTo>
                    <a:pt x="112411" y="334354"/>
                  </a:lnTo>
                  <a:lnTo>
                    <a:pt x="91910" y="288092"/>
                  </a:lnTo>
                  <a:lnTo>
                    <a:pt x="72888" y="241323"/>
                  </a:lnTo>
                  <a:lnTo>
                    <a:pt x="55345" y="194050"/>
                  </a:lnTo>
                  <a:lnTo>
                    <a:pt x="39283" y="146278"/>
                  </a:lnTo>
                  <a:lnTo>
                    <a:pt x="24704" y="98010"/>
                  </a:lnTo>
                  <a:lnTo>
                    <a:pt x="11609" y="49249"/>
                  </a:lnTo>
                  <a:lnTo>
                    <a:pt x="0" y="0"/>
                  </a:lnTo>
                  <a:lnTo>
                    <a:pt x="1618321" y="0"/>
                  </a:lnTo>
                  <a:lnTo>
                    <a:pt x="1606716" y="49103"/>
                  </a:lnTo>
                  <a:lnTo>
                    <a:pt x="1593631" y="97726"/>
                  </a:lnTo>
                  <a:lnTo>
                    <a:pt x="1579069" y="145867"/>
                  </a:lnTo>
                  <a:lnTo>
                    <a:pt x="1563029" y="193521"/>
                  </a:lnTo>
                  <a:lnTo>
                    <a:pt x="1545513" y="240685"/>
                  </a:lnTo>
                  <a:lnTo>
                    <a:pt x="1526520" y="287354"/>
                  </a:lnTo>
                  <a:lnTo>
                    <a:pt x="1506052" y="333526"/>
                  </a:lnTo>
                  <a:lnTo>
                    <a:pt x="1484109" y="379196"/>
                  </a:lnTo>
                  <a:lnTo>
                    <a:pt x="1460691" y="424361"/>
                  </a:lnTo>
                  <a:lnTo>
                    <a:pt x="1435800" y="469017"/>
                  </a:lnTo>
                  <a:lnTo>
                    <a:pt x="1409435" y="513160"/>
                  </a:lnTo>
                  <a:lnTo>
                    <a:pt x="1381598" y="556787"/>
                  </a:lnTo>
                  <a:lnTo>
                    <a:pt x="1352289" y="599894"/>
                  </a:lnTo>
                  <a:lnTo>
                    <a:pt x="1321509" y="642477"/>
                  </a:lnTo>
                  <a:lnTo>
                    <a:pt x="1289258" y="684532"/>
                  </a:lnTo>
                  <a:lnTo>
                    <a:pt x="1255537" y="726056"/>
                  </a:lnTo>
                  <a:lnTo>
                    <a:pt x="1220347" y="767045"/>
                  </a:lnTo>
                  <a:lnTo>
                    <a:pt x="1174098" y="817560"/>
                  </a:lnTo>
                  <a:lnTo>
                    <a:pt x="1128216" y="864357"/>
                  </a:lnTo>
                  <a:lnTo>
                    <a:pt x="1083171" y="907444"/>
                  </a:lnTo>
                  <a:lnTo>
                    <a:pt x="1039432" y="946832"/>
                  </a:lnTo>
                  <a:lnTo>
                    <a:pt x="997471" y="982530"/>
                  </a:lnTo>
                  <a:lnTo>
                    <a:pt x="957758" y="1014547"/>
                  </a:lnTo>
                  <a:lnTo>
                    <a:pt x="920763" y="1042892"/>
                  </a:lnTo>
                  <a:lnTo>
                    <a:pt x="886956" y="1067575"/>
                  </a:lnTo>
                  <a:lnTo>
                    <a:pt x="830791" y="1105992"/>
                  </a:lnTo>
                  <a:lnTo>
                    <a:pt x="809373" y="1119745"/>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0" name="object 10"/>
            <p:cNvSpPr/>
            <p:nvPr/>
          </p:nvSpPr>
          <p:spPr>
            <a:xfrm>
              <a:off x="5761163" y="1100932"/>
              <a:ext cx="1695450" cy="1858010"/>
            </a:xfrm>
            <a:custGeom>
              <a:avLst/>
              <a:gdLst/>
              <a:ahLst/>
              <a:cxnLst/>
              <a:rect l="l" t="t" r="r" b="b"/>
              <a:pathLst>
                <a:path w="1695450" h="1858010">
                  <a:moveTo>
                    <a:pt x="847523" y="1857436"/>
                  </a:moveTo>
                  <a:lnTo>
                    <a:pt x="799879" y="1826541"/>
                  </a:lnTo>
                  <a:lnTo>
                    <a:pt x="735816" y="1781071"/>
                  </a:lnTo>
                  <a:lnTo>
                    <a:pt x="698802" y="1752845"/>
                  </a:lnTo>
                  <a:lnTo>
                    <a:pt x="659092" y="1720945"/>
                  </a:lnTo>
                  <a:lnTo>
                    <a:pt x="617156" y="1685363"/>
                  </a:lnTo>
                  <a:lnTo>
                    <a:pt x="573464" y="1646088"/>
                  </a:lnTo>
                  <a:lnTo>
                    <a:pt x="528486" y="1603111"/>
                  </a:lnTo>
                  <a:lnTo>
                    <a:pt x="482691" y="1556422"/>
                  </a:lnTo>
                  <a:lnTo>
                    <a:pt x="436549" y="1506011"/>
                  </a:lnTo>
                  <a:lnTo>
                    <a:pt x="402714" y="1466716"/>
                  </a:lnTo>
                  <a:lnTo>
                    <a:pt x="370228" y="1426916"/>
                  </a:lnTo>
                  <a:lnTo>
                    <a:pt x="339094" y="1386612"/>
                  </a:lnTo>
                  <a:lnTo>
                    <a:pt x="309313" y="1345811"/>
                  </a:lnTo>
                  <a:lnTo>
                    <a:pt x="280885" y="1304513"/>
                  </a:lnTo>
                  <a:lnTo>
                    <a:pt x="253813" y="1262724"/>
                  </a:lnTo>
                  <a:lnTo>
                    <a:pt x="228098" y="1220447"/>
                  </a:lnTo>
                  <a:lnTo>
                    <a:pt x="203742" y="1177685"/>
                  </a:lnTo>
                  <a:lnTo>
                    <a:pt x="180745" y="1134443"/>
                  </a:lnTo>
                  <a:lnTo>
                    <a:pt x="159110" y="1090722"/>
                  </a:lnTo>
                  <a:lnTo>
                    <a:pt x="138838" y="1046528"/>
                  </a:lnTo>
                  <a:lnTo>
                    <a:pt x="119931" y="1001862"/>
                  </a:lnTo>
                  <a:lnTo>
                    <a:pt x="102389" y="956730"/>
                  </a:lnTo>
                  <a:lnTo>
                    <a:pt x="86214" y="911135"/>
                  </a:lnTo>
                  <a:lnTo>
                    <a:pt x="71409" y="865080"/>
                  </a:lnTo>
                  <a:lnTo>
                    <a:pt x="57973" y="818568"/>
                  </a:lnTo>
                  <a:lnTo>
                    <a:pt x="45910" y="771603"/>
                  </a:lnTo>
                  <a:lnTo>
                    <a:pt x="35220" y="724189"/>
                  </a:lnTo>
                  <a:lnTo>
                    <a:pt x="25904" y="676330"/>
                  </a:lnTo>
                  <a:lnTo>
                    <a:pt x="17965" y="628028"/>
                  </a:lnTo>
                  <a:lnTo>
                    <a:pt x="11403" y="579287"/>
                  </a:lnTo>
                  <a:lnTo>
                    <a:pt x="6221" y="530111"/>
                  </a:lnTo>
                  <a:lnTo>
                    <a:pt x="2419" y="480504"/>
                  </a:lnTo>
                  <a:lnTo>
                    <a:pt x="0" y="430469"/>
                  </a:lnTo>
                  <a:lnTo>
                    <a:pt x="65497" y="420501"/>
                  </a:lnTo>
                  <a:lnTo>
                    <a:pt x="128632" y="407841"/>
                  </a:lnTo>
                  <a:lnTo>
                    <a:pt x="189392" y="392735"/>
                  </a:lnTo>
                  <a:lnTo>
                    <a:pt x="247764" y="375428"/>
                  </a:lnTo>
                  <a:lnTo>
                    <a:pt x="303735" y="356166"/>
                  </a:lnTo>
                  <a:lnTo>
                    <a:pt x="357293" y="335196"/>
                  </a:lnTo>
                  <a:lnTo>
                    <a:pt x="408425" y="312763"/>
                  </a:lnTo>
                  <a:lnTo>
                    <a:pt x="457119" y="289115"/>
                  </a:lnTo>
                  <a:lnTo>
                    <a:pt x="503363" y="264495"/>
                  </a:lnTo>
                  <a:lnTo>
                    <a:pt x="547142" y="239152"/>
                  </a:lnTo>
                  <a:lnTo>
                    <a:pt x="588446" y="213329"/>
                  </a:lnTo>
                  <a:lnTo>
                    <a:pt x="627260" y="187275"/>
                  </a:lnTo>
                  <a:lnTo>
                    <a:pt x="663574" y="161234"/>
                  </a:lnTo>
                  <a:lnTo>
                    <a:pt x="697373" y="135453"/>
                  </a:lnTo>
                  <a:lnTo>
                    <a:pt x="728646" y="110178"/>
                  </a:lnTo>
                  <a:lnTo>
                    <a:pt x="783563" y="62129"/>
                  </a:lnTo>
                  <a:lnTo>
                    <a:pt x="828221" y="19056"/>
                  </a:lnTo>
                  <a:lnTo>
                    <a:pt x="846673" y="0"/>
                  </a:lnTo>
                  <a:lnTo>
                    <a:pt x="864105" y="18191"/>
                  </a:lnTo>
                  <a:lnTo>
                    <a:pt x="906361" y="59070"/>
                  </a:lnTo>
                  <a:lnTo>
                    <a:pt x="958667" y="104577"/>
                  </a:lnTo>
                  <a:lnTo>
                    <a:pt x="988663" y="128553"/>
                  </a:lnTo>
                  <a:lnTo>
                    <a:pt x="1021259" y="153072"/>
                  </a:lnTo>
                  <a:lnTo>
                    <a:pt x="1056485" y="177928"/>
                  </a:lnTo>
                  <a:lnTo>
                    <a:pt x="1094370" y="202916"/>
                  </a:lnTo>
                  <a:lnTo>
                    <a:pt x="1134944" y="227832"/>
                  </a:lnTo>
                  <a:lnTo>
                    <a:pt x="1178236" y="252471"/>
                  </a:lnTo>
                  <a:lnTo>
                    <a:pt x="1224274" y="276627"/>
                  </a:lnTo>
                  <a:lnTo>
                    <a:pt x="1273089" y="300097"/>
                  </a:lnTo>
                  <a:lnTo>
                    <a:pt x="1324710" y="322674"/>
                  </a:lnTo>
                  <a:lnTo>
                    <a:pt x="1379166" y="344155"/>
                  </a:lnTo>
                  <a:lnTo>
                    <a:pt x="1436486" y="364333"/>
                  </a:lnTo>
                  <a:lnTo>
                    <a:pt x="1496700" y="383006"/>
                  </a:lnTo>
                  <a:lnTo>
                    <a:pt x="1559837" y="399966"/>
                  </a:lnTo>
                  <a:lnTo>
                    <a:pt x="1625926" y="415011"/>
                  </a:lnTo>
                  <a:lnTo>
                    <a:pt x="1694996" y="427934"/>
                  </a:lnTo>
                  <a:lnTo>
                    <a:pt x="1692627" y="477922"/>
                  </a:lnTo>
                  <a:lnTo>
                    <a:pt x="1688873" y="527495"/>
                  </a:lnTo>
                  <a:lnTo>
                    <a:pt x="1683733" y="576649"/>
                  </a:lnTo>
                  <a:lnTo>
                    <a:pt x="1677210" y="625380"/>
                  </a:lnTo>
                  <a:lnTo>
                    <a:pt x="1669305" y="673683"/>
                  </a:lnTo>
                  <a:lnTo>
                    <a:pt x="1660019" y="721556"/>
                  </a:lnTo>
                  <a:lnTo>
                    <a:pt x="1649355" y="768994"/>
                  </a:lnTo>
                  <a:lnTo>
                    <a:pt x="1637313" y="815993"/>
                  </a:lnTo>
                  <a:lnTo>
                    <a:pt x="1623895" y="862550"/>
                  </a:lnTo>
                  <a:lnTo>
                    <a:pt x="1609102" y="908660"/>
                  </a:lnTo>
                  <a:lnTo>
                    <a:pt x="1592937" y="954320"/>
                  </a:lnTo>
                  <a:lnTo>
                    <a:pt x="1575399" y="999526"/>
                  </a:lnTo>
                  <a:lnTo>
                    <a:pt x="1556492" y="1044274"/>
                  </a:lnTo>
                  <a:lnTo>
                    <a:pt x="1536216" y="1088560"/>
                  </a:lnTo>
                  <a:lnTo>
                    <a:pt x="1514572" y="1132380"/>
                  </a:lnTo>
                  <a:lnTo>
                    <a:pt x="1491563" y="1175730"/>
                  </a:lnTo>
                  <a:lnTo>
                    <a:pt x="1467190" y="1218607"/>
                  </a:lnTo>
                  <a:lnTo>
                    <a:pt x="1441453" y="1261007"/>
                  </a:lnTo>
                  <a:lnTo>
                    <a:pt x="1414355" y="1302925"/>
                  </a:lnTo>
                  <a:lnTo>
                    <a:pt x="1385898" y="1344358"/>
                  </a:lnTo>
                  <a:lnTo>
                    <a:pt x="1356082" y="1385302"/>
                  </a:lnTo>
                  <a:lnTo>
                    <a:pt x="1324908" y="1425753"/>
                  </a:lnTo>
                  <a:lnTo>
                    <a:pt x="1292380" y="1465708"/>
                  </a:lnTo>
                  <a:lnTo>
                    <a:pt x="1258497" y="1505161"/>
                  </a:lnTo>
                  <a:lnTo>
                    <a:pt x="1212248" y="1555688"/>
                  </a:lnTo>
                  <a:lnTo>
                    <a:pt x="1166366" y="1602491"/>
                  </a:lnTo>
                  <a:lnTo>
                    <a:pt x="1121320" y="1645578"/>
                  </a:lnTo>
                  <a:lnTo>
                    <a:pt x="1077582" y="1684956"/>
                  </a:lnTo>
                  <a:lnTo>
                    <a:pt x="1035621" y="1720635"/>
                  </a:lnTo>
                  <a:lnTo>
                    <a:pt x="995907" y="1752621"/>
                  </a:lnTo>
                  <a:lnTo>
                    <a:pt x="958912" y="1780922"/>
                  </a:lnTo>
                  <a:lnTo>
                    <a:pt x="925106" y="1805547"/>
                  </a:lnTo>
                  <a:lnTo>
                    <a:pt x="868941" y="1843796"/>
                  </a:lnTo>
                  <a:lnTo>
                    <a:pt x="847523" y="1857436"/>
                  </a:lnTo>
                  <a:close/>
                </a:path>
              </a:pathLst>
            </a:custGeom>
            <a:solidFill>
              <a:srgbClr val="ED7026"/>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1" name="object 11"/>
            <p:cNvSpPr/>
            <p:nvPr/>
          </p:nvSpPr>
          <p:spPr>
            <a:xfrm>
              <a:off x="5806413" y="1162965"/>
              <a:ext cx="1604645" cy="1733550"/>
            </a:xfrm>
            <a:custGeom>
              <a:avLst/>
              <a:gdLst/>
              <a:ahLst/>
              <a:cxnLst/>
              <a:rect l="l" t="t" r="r" b="b"/>
              <a:pathLst>
                <a:path w="1604645" h="1733550">
                  <a:moveTo>
                    <a:pt x="1191047" y="1404479"/>
                  </a:moveTo>
                  <a:lnTo>
                    <a:pt x="1142947" y="1456053"/>
                  </a:lnTo>
                  <a:lnTo>
                    <a:pt x="1095314" y="1503452"/>
                  </a:lnTo>
                  <a:lnTo>
                    <a:pt x="1048740" y="1546682"/>
                  </a:lnTo>
                  <a:lnTo>
                    <a:pt x="1003820" y="1585748"/>
                  </a:lnTo>
                  <a:lnTo>
                    <a:pt x="961148" y="1620654"/>
                  </a:lnTo>
                  <a:lnTo>
                    <a:pt x="921316" y="1651404"/>
                  </a:lnTo>
                  <a:lnTo>
                    <a:pt x="884919" y="1678005"/>
                  </a:lnTo>
                  <a:lnTo>
                    <a:pt x="852550" y="1700460"/>
                  </a:lnTo>
                  <a:lnTo>
                    <a:pt x="802273" y="1732954"/>
                  </a:lnTo>
                  <a:lnTo>
                    <a:pt x="779621" y="1718799"/>
                  </a:lnTo>
                  <a:lnTo>
                    <a:pt x="719348" y="1678193"/>
                  </a:lnTo>
                  <a:lnTo>
                    <a:pt x="682913" y="1651709"/>
                  </a:lnTo>
                  <a:lnTo>
                    <a:pt x="643070" y="1621085"/>
                  </a:lnTo>
                  <a:lnTo>
                    <a:pt x="600412" y="1586304"/>
                  </a:lnTo>
                  <a:lnTo>
                    <a:pt x="555533" y="1547351"/>
                  </a:lnTo>
                  <a:lnTo>
                    <a:pt x="509025" y="1504211"/>
                  </a:lnTo>
                  <a:lnTo>
                    <a:pt x="461483" y="1456867"/>
                  </a:lnTo>
                  <a:lnTo>
                    <a:pt x="413499" y="1405304"/>
                  </a:lnTo>
                  <a:lnTo>
                    <a:pt x="378608" y="1365274"/>
                  </a:lnTo>
                  <a:lnTo>
                    <a:pt x="345237" y="1324683"/>
                  </a:lnTo>
                  <a:lnTo>
                    <a:pt x="313386" y="1283538"/>
                  </a:lnTo>
                  <a:lnTo>
                    <a:pt x="283058" y="1241841"/>
                  </a:lnTo>
                  <a:lnTo>
                    <a:pt x="254255" y="1199598"/>
                  </a:lnTo>
                  <a:lnTo>
                    <a:pt x="226979" y="1156812"/>
                  </a:lnTo>
                  <a:lnTo>
                    <a:pt x="201232" y="1113488"/>
                  </a:lnTo>
                  <a:lnTo>
                    <a:pt x="177017" y="1069631"/>
                  </a:lnTo>
                  <a:lnTo>
                    <a:pt x="154335" y="1025244"/>
                  </a:lnTo>
                  <a:lnTo>
                    <a:pt x="133189" y="980333"/>
                  </a:lnTo>
                  <a:lnTo>
                    <a:pt x="113581" y="934900"/>
                  </a:lnTo>
                  <a:lnTo>
                    <a:pt x="95512" y="888952"/>
                  </a:lnTo>
                  <a:lnTo>
                    <a:pt x="78986" y="842491"/>
                  </a:lnTo>
                  <a:lnTo>
                    <a:pt x="64004" y="795523"/>
                  </a:lnTo>
                  <a:lnTo>
                    <a:pt x="50569" y="748052"/>
                  </a:lnTo>
                  <a:lnTo>
                    <a:pt x="38682" y="700081"/>
                  </a:lnTo>
                  <a:lnTo>
                    <a:pt x="28346" y="651616"/>
                  </a:lnTo>
                  <a:lnTo>
                    <a:pt x="19562" y="602661"/>
                  </a:lnTo>
                  <a:lnTo>
                    <a:pt x="12334" y="553220"/>
                  </a:lnTo>
                  <a:lnTo>
                    <a:pt x="6662" y="503297"/>
                  </a:lnTo>
                  <a:lnTo>
                    <a:pt x="2550" y="452897"/>
                  </a:lnTo>
                  <a:lnTo>
                    <a:pt x="0" y="402024"/>
                  </a:lnTo>
                  <a:lnTo>
                    <a:pt x="65239" y="392156"/>
                  </a:lnTo>
                  <a:lnTo>
                    <a:pt x="127992" y="379513"/>
                  </a:lnTo>
                  <a:lnTo>
                    <a:pt x="188246" y="364363"/>
                  </a:lnTo>
                  <a:lnTo>
                    <a:pt x="245986" y="346975"/>
                  </a:lnTo>
                  <a:lnTo>
                    <a:pt x="301199" y="327617"/>
                  </a:lnTo>
                  <a:lnTo>
                    <a:pt x="353870" y="306558"/>
                  </a:lnTo>
                  <a:lnTo>
                    <a:pt x="403986" y="284065"/>
                  </a:lnTo>
                  <a:lnTo>
                    <a:pt x="451532" y="260407"/>
                  </a:lnTo>
                  <a:lnTo>
                    <a:pt x="496496" y="235852"/>
                  </a:lnTo>
                  <a:lnTo>
                    <a:pt x="538862" y="210669"/>
                  </a:lnTo>
                  <a:lnTo>
                    <a:pt x="578618" y="185125"/>
                  </a:lnTo>
                  <a:lnTo>
                    <a:pt x="615749" y="159489"/>
                  </a:lnTo>
                  <a:lnTo>
                    <a:pt x="650240" y="134030"/>
                  </a:lnTo>
                  <a:lnTo>
                    <a:pt x="682079" y="109015"/>
                  </a:lnTo>
                  <a:lnTo>
                    <a:pt x="737744" y="61392"/>
                  </a:lnTo>
                  <a:lnTo>
                    <a:pt x="782631" y="18767"/>
                  </a:lnTo>
                  <a:lnTo>
                    <a:pt x="800998" y="0"/>
                  </a:lnTo>
                  <a:lnTo>
                    <a:pt x="819461" y="18972"/>
                  </a:lnTo>
                  <a:lnTo>
                    <a:pt x="865056" y="62000"/>
                  </a:lnTo>
                  <a:lnTo>
                    <a:pt x="922458" y="110051"/>
                  </a:lnTo>
                  <a:lnTo>
                    <a:pt x="955680" y="135303"/>
                  </a:lnTo>
                  <a:lnTo>
                    <a:pt x="991966" y="161020"/>
                  </a:lnTo>
                  <a:lnTo>
                    <a:pt x="1031354" y="186942"/>
                  </a:lnTo>
                  <a:lnTo>
                    <a:pt x="1073882" y="212803"/>
                  </a:lnTo>
                  <a:lnTo>
                    <a:pt x="1119586" y="238341"/>
                  </a:lnTo>
                  <a:lnTo>
                    <a:pt x="1168503" y="263294"/>
                  </a:lnTo>
                  <a:lnTo>
                    <a:pt x="1220673" y="287397"/>
                  </a:lnTo>
                  <a:lnTo>
                    <a:pt x="1276131" y="310388"/>
                  </a:lnTo>
                  <a:lnTo>
                    <a:pt x="1334917" y="332004"/>
                  </a:lnTo>
                  <a:lnTo>
                    <a:pt x="1397066" y="351982"/>
                  </a:lnTo>
                  <a:lnTo>
                    <a:pt x="1462616" y="370058"/>
                  </a:lnTo>
                  <a:lnTo>
                    <a:pt x="1531605" y="385970"/>
                  </a:lnTo>
                  <a:lnTo>
                    <a:pt x="1604071" y="399454"/>
                  </a:lnTo>
                  <a:lnTo>
                    <a:pt x="1601631" y="450334"/>
                  </a:lnTo>
                  <a:lnTo>
                    <a:pt x="1597620" y="500746"/>
                  </a:lnTo>
                  <a:lnTo>
                    <a:pt x="1592039" y="550685"/>
                  </a:lnTo>
                  <a:lnTo>
                    <a:pt x="1584891" y="600149"/>
                  </a:lnTo>
                  <a:lnTo>
                    <a:pt x="1576179" y="649132"/>
                  </a:lnTo>
                  <a:lnTo>
                    <a:pt x="1565904" y="697631"/>
                  </a:lnTo>
                  <a:lnTo>
                    <a:pt x="1554070" y="745642"/>
                  </a:lnTo>
                  <a:lnTo>
                    <a:pt x="1540679" y="793160"/>
                  </a:lnTo>
                  <a:lnTo>
                    <a:pt x="1525734" y="840183"/>
                  </a:lnTo>
                  <a:lnTo>
                    <a:pt x="1509235" y="886704"/>
                  </a:lnTo>
                  <a:lnTo>
                    <a:pt x="1491187" y="932722"/>
                  </a:lnTo>
                  <a:lnTo>
                    <a:pt x="1471591" y="978231"/>
                  </a:lnTo>
                  <a:lnTo>
                    <a:pt x="1450450" y="1023228"/>
                  </a:lnTo>
                  <a:lnTo>
                    <a:pt x="1427767" y="1067708"/>
                  </a:lnTo>
                  <a:lnTo>
                    <a:pt x="1403543" y="1111668"/>
                  </a:lnTo>
                  <a:lnTo>
                    <a:pt x="1377781" y="1155104"/>
                  </a:lnTo>
                  <a:lnTo>
                    <a:pt x="1350483" y="1198011"/>
                  </a:lnTo>
                  <a:lnTo>
                    <a:pt x="1321653" y="1240386"/>
                  </a:lnTo>
                  <a:lnTo>
                    <a:pt x="1291291" y="1282224"/>
                  </a:lnTo>
                  <a:lnTo>
                    <a:pt x="1259402" y="1323522"/>
                  </a:lnTo>
                  <a:lnTo>
                    <a:pt x="1225986" y="1364275"/>
                  </a:lnTo>
                  <a:lnTo>
                    <a:pt x="1191047" y="1404479"/>
                  </a:lnTo>
                  <a:close/>
                </a:path>
              </a:pathLst>
            </a:custGeom>
            <a:ln w="3175">
              <a:solidFill>
                <a:srgbClr val="FFFFFF"/>
              </a:solidFill>
            </a:ln>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2" name="object 12"/>
            <p:cNvSpPr/>
            <p:nvPr/>
          </p:nvSpPr>
          <p:spPr>
            <a:xfrm>
              <a:off x="5761163" y="1100932"/>
              <a:ext cx="847725" cy="1858010"/>
            </a:xfrm>
            <a:custGeom>
              <a:avLst/>
              <a:gdLst/>
              <a:ahLst/>
              <a:cxnLst/>
              <a:rect l="l" t="t" r="r" b="b"/>
              <a:pathLst>
                <a:path w="847725" h="1858010">
                  <a:moveTo>
                    <a:pt x="847523" y="1857436"/>
                  </a:moveTo>
                  <a:lnTo>
                    <a:pt x="799879" y="1826541"/>
                  </a:lnTo>
                  <a:lnTo>
                    <a:pt x="735816" y="1781071"/>
                  </a:lnTo>
                  <a:lnTo>
                    <a:pt x="698802" y="1752845"/>
                  </a:lnTo>
                  <a:lnTo>
                    <a:pt x="659092" y="1720945"/>
                  </a:lnTo>
                  <a:lnTo>
                    <a:pt x="617156" y="1685363"/>
                  </a:lnTo>
                  <a:lnTo>
                    <a:pt x="573464" y="1646088"/>
                  </a:lnTo>
                  <a:lnTo>
                    <a:pt x="528486" y="1603111"/>
                  </a:lnTo>
                  <a:lnTo>
                    <a:pt x="482691" y="1556422"/>
                  </a:lnTo>
                  <a:lnTo>
                    <a:pt x="436549" y="1506011"/>
                  </a:lnTo>
                  <a:lnTo>
                    <a:pt x="402714" y="1466716"/>
                  </a:lnTo>
                  <a:lnTo>
                    <a:pt x="370228" y="1426916"/>
                  </a:lnTo>
                  <a:lnTo>
                    <a:pt x="339094" y="1386612"/>
                  </a:lnTo>
                  <a:lnTo>
                    <a:pt x="309313" y="1345811"/>
                  </a:lnTo>
                  <a:lnTo>
                    <a:pt x="280885" y="1304513"/>
                  </a:lnTo>
                  <a:lnTo>
                    <a:pt x="253813" y="1262724"/>
                  </a:lnTo>
                  <a:lnTo>
                    <a:pt x="228098" y="1220447"/>
                  </a:lnTo>
                  <a:lnTo>
                    <a:pt x="203742" y="1177685"/>
                  </a:lnTo>
                  <a:lnTo>
                    <a:pt x="180745" y="1134443"/>
                  </a:lnTo>
                  <a:lnTo>
                    <a:pt x="159110" y="1090722"/>
                  </a:lnTo>
                  <a:lnTo>
                    <a:pt x="138838" y="1046528"/>
                  </a:lnTo>
                  <a:lnTo>
                    <a:pt x="119931" y="1001862"/>
                  </a:lnTo>
                  <a:lnTo>
                    <a:pt x="102389" y="956730"/>
                  </a:lnTo>
                  <a:lnTo>
                    <a:pt x="86214" y="911135"/>
                  </a:lnTo>
                  <a:lnTo>
                    <a:pt x="71409" y="865080"/>
                  </a:lnTo>
                  <a:lnTo>
                    <a:pt x="57973" y="818568"/>
                  </a:lnTo>
                  <a:lnTo>
                    <a:pt x="45910" y="771603"/>
                  </a:lnTo>
                  <a:lnTo>
                    <a:pt x="35220" y="724189"/>
                  </a:lnTo>
                  <a:lnTo>
                    <a:pt x="25904" y="676330"/>
                  </a:lnTo>
                  <a:lnTo>
                    <a:pt x="17965" y="628028"/>
                  </a:lnTo>
                  <a:lnTo>
                    <a:pt x="11403" y="579287"/>
                  </a:lnTo>
                  <a:lnTo>
                    <a:pt x="6221" y="530111"/>
                  </a:lnTo>
                  <a:lnTo>
                    <a:pt x="2419" y="480504"/>
                  </a:lnTo>
                  <a:lnTo>
                    <a:pt x="0" y="430469"/>
                  </a:lnTo>
                  <a:lnTo>
                    <a:pt x="65497" y="420501"/>
                  </a:lnTo>
                  <a:lnTo>
                    <a:pt x="128632" y="407841"/>
                  </a:lnTo>
                  <a:lnTo>
                    <a:pt x="189392" y="392735"/>
                  </a:lnTo>
                  <a:lnTo>
                    <a:pt x="247764" y="375428"/>
                  </a:lnTo>
                  <a:lnTo>
                    <a:pt x="303735" y="356166"/>
                  </a:lnTo>
                  <a:lnTo>
                    <a:pt x="357293" y="335196"/>
                  </a:lnTo>
                  <a:lnTo>
                    <a:pt x="408425" y="312763"/>
                  </a:lnTo>
                  <a:lnTo>
                    <a:pt x="457119" y="289115"/>
                  </a:lnTo>
                  <a:lnTo>
                    <a:pt x="503363" y="264495"/>
                  </a:lnTo>
                  <a:lnTo>
                    <a:pt x="547142" y="239152"/>
                  </a:lnTo>
                  <a:lnTo>
                    <a:pt x="588446" y="213329"/>
                  </a:lnTo>
                  <a:lnTo>
                    <a:pt x="627260" y="187275"/>
                  </a:lnTo>
                  <a:lnTo>
                    <a:pt x="663574" y="161234"/>
                  </a:lnTo>
                  <a:lnTo>
                    <a:pt x="697373" y="135453"/>
                  </a:lnTo>
                  <a:lnTo>
                    <a:pt x="728646" y="110178"/>
                  </a:lnTo>
                  <a:lnTo>
                    <a:pt x="783563" y="62129"/>
                  </a:lnTo>
                  <a:lnTo>
                    <a:pt x="828221" y="19056"/>
                  </a:lnTo>
                  <a:lnTo>
                    <a:pt x="846673" y="0"/>
                  </a:lnTo>
                  <a:lnTo>
                    <a:pt x="846675" y="28909"/>
                  </a:lnTo>
                  <a:lnTo>
                    <a:pt x="846689" y="98426"/>
                  </a:lnTo>
                  <a:lnTo>
                    <a:pt x="846700" y="138554"/>
                  </a:lnTo>
                  <a:lnTo>
                    <a:pt x="846715" y="181941"/>
                  </a:lnTo>
                  <a:lnTo>
                    <a:pt x="846733" y="228348"/>
                  </a:lnTo>
                  <a:lnTo>
                    <a:pt x="846753" y="277536"/>
                  </a:lnTo>
                  <a:lnTo>
                    <a:pt x="846775" y="329265"/>
                  </a:lnTo>
                  <a:lnTo>
                    <a:pt x="846799" y="383296"/>
                  </a:lnTo>
                  <a:lnTo>
                    <a:pt x="846825" y="439387"/>
                  </a:lnTo>
                  <a:lnTo>
                    <a:pt x="846854" y="497301"/>
                  </a:lnTo>
                  <a:lnTo>
                    <a:pt x="846883" y="556797"/>
                  </a:lnTo>
                  <a:lnTo>
                    <a:pt x="846914" y="617635"/>
                  </a:lnTo>
                  <a:lnTo>
                    <a:pt x="846979" y="742382"/>
                  </a:lnTo>
                  <a:lnTo>
                    <a:pt x="847046" y="869623"/>
                  </a:lnTo>
                  <a:lnTo>
                    <a:pt x="847217" y="1186056"/>
                  </a:lnTo>
                  <a:lnTo>
                    <a:pt x="847313" y="1365186"/>
                  </a:lnTo>
                  <a:lnTo>
                    <a:pt x="847370" y="1476141"/>
                  </a:lnTo>
                  <a:lnTo>
                    <a:pt x="847396" y="1528360"/>
                  </a:lnTo>
                  <a:lnTo>
                    <a:pt x="847421" y="1578087"/>
                  </a:lnTo>
                  <a:lnTo>
                    <a:pt x="847443" y="1625083"/>
                  </a:lnTo>
                  <a:lnTo>
                    <a:pt x="847463" y="1669107"/>
                  </a:lnTo>
                  <a:lnTo>
                    <a:pt x="847480" y="1709920"/>
                  </a:lnTo>
                  <a:lnTo>
                    <a:pt x="847507" y="1780956"/>
                  </a:lnTo>
                  <a:lnTo>
                    <a:pt x="847521" y="1836272"/>
                  </a:lnTo>
                  <a:lnTo>
                    <a:pt x="847523" y="1857436"/>
                  </a:lnTo>
                  <a:close/>
                </a:path>
              </a:pathLst>
            </a:custGeom>
            <a:solidFill>
              <a:srgbClr val="E84D1A"/>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3" name="object 13"/>
            <p:cNvSpPr/>
            <p:nvPr/>
          </p:nvSpPr>
          <p:spPr>
            <a:xfrm>
              <a:off x="5870930" y="1116444"/>
              <a:ext cx="1470025" cy="21590"/>
            </a:xfrm>
            <a:custGeom>
              <a:avLst/>
              <a:gdLst/>
              <a:ahLst/>
              <a:cxnLst/>
              <a:rect l="l" t="t" r="r" b="b"/>
              <a:pathLst>
                <a:path w="1470025" h="21590">
                  <a:moveTo>
                    <a:pt x="20955" y="4673"/>
                  </a:moveTo>
                  <a:lnTo>
                    <a:pt x="16332" y="0"/>
                  </a:lnTo>
                  <a:lnTo>
                    <a:pt x="4622" y="0"/>
                  </a:lnTo>
                  <a:lnTo>
                    <a:pt x="0" y="4673"/>
                  </a:lnTo>
                  <a:lnTo>
                    <a:pt x="0" y="16560"/>
                  </a:lnTo>
                  <a:lnTo>
                    <a:pt x="4622" y="21247"/>
                  </a:lnTo>
                  <a:lnTo>
                    <a:pt x="16332" y="21247"/>
                  </a:lnTo>
                  <a:lnTo>
                    <a:pt x="20955" y="16560"/>
                  </a:lnTo>
                  <a:lnTo>
                    <a:pt x="20955" y="4673"/>
                  </a:lnTo>
                  <a:close/>
                </a:path>
                <a:path w="1470025" h="21590">
                  <a:moveTo>
                    <a:pt x="1469644" y="4673"/>
                  </a:moveTo>
                  <a:lnTo>
                    <a:pt x="1465046" y="0"/>
                  </a:lnTo>
                  <a:lnTo>
                    <a:pt x="1453743" y="0"/>
                  </a:lnTo>
                  <a:lnTo>
                    <a:pt x="1448727" y="4673"/>
                  </a:lnTo>
                  <a:lnTo>
                    <a:pt x="1448727" y="16560"/>
                  </a:lnTo>
                  <a:lnTo>
                    <a:pt x="1453743" y="21247"/>
                  </a:lnTo>
                  <a:lnTo>
                    <a:pt x="1465046" y="21247"/>
                  </a:lnTo>
                  <a:lnTo>
                    <a:pt x="1469644" y="16560"/>
                  </a:lnTo>
                  <a:lnTo>
                    <a:pt x="1469644" y="4673"/>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4" name="object 14"/>
            <p:cNvSpPr/>
            <p:nvPr/>
          </p:nvSpPr>
          <p:spPr>
            <a:xfrm>
              <a:off x="5499763" y="1468524"/>
              <a:ext cx="69099" cy="70527"/>
            </a:xfrm>
            <a:prstGeom prst="rect">
              <a:avLst/>
            </a:prstGeom>
            <a:blipFill>
              <a:blip r:embed="rId4" cstate="print"/>
              <a:stretch>
                <a:fillRect/>
              </a:stretch>
            </a:blip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5" name="object 15"/>
            <p:cNvSpPr/>
            <p:nvPr/>
          </p:nvSpPr>
          <p:spPr>
            <a:xfrm>
              <a:off x="4575556" y="1428165"/>
              <a:ext cx="780415" cy="1437640"/>
            </a:xfrm>
            <a:custGeom>
              <a:avLst/>
              <a:gdLst/>
              <a:ahLst/>
              <a:cxnLst/>
              <a:rect l="l" t="t" r="r" b="b"/>
              <a:pathLst>
                <a:path w="780414" h="1437639">
                  <a:moveTo>
                    <a:pt x="15925" y="1252359"/>
                  </a:moveTo>
                  <a:lnTo>
                    <a:pt x="12153" y="1248511"/>
                  </a:lnTo>
                  <a:lnTo>
                    <a:pt x="3352" y="1248511"/>
                  </a:lnTo>
                  <a:lnTo>
                    <a:pt x="0" y="1252359"/>
                  </a:lnTo>
                  <a:lnTo>
                    <a:pt x="0" y="1260856"/>
                  </a:lnTo>
                  <a:lnTo>
                    <a:pt x="3352" y="1264691"/>
                  </a:lnTo>
                  <a:lnTo>
                    <a:pt x="12153" y="1264691"/>
                  </a:lnTo>
                  <a:lnTo>
                    <a:pt x="15925" y="1260856"/>
                  </a:lnTo>
                  <a:lnTo>
                    <a:pt x="15925" y="1252359"/>
                  </a:lnTo>
                  <a:close/>
                </a:path>
                <a:path w="780414" h="1437639">
                  <a:moveTo>
                    <a:pt x="133223" y="1415529"/>
                  </a:moveTo>
                  <a:lnTo>
                    <a:pt x="131533" y="1407121"/>
                  </a:lnTo>
                  <a:lnTo>
                    <a:pt x="126936" y="1400225"/>
                  </a:lnTo>
                  <a:lnTo>
                    <a:pt x="120154" y="1395552"/>
                  </a:lnTo>
                  <a:lnTo>
                    <a:pt x="111874" y="1393837"/>
                  </a:lnTo>
                  <a:lnTo>
                    <a:pt x="103339" y="1395552"/>
                  </a:lnTo>
                  <a:lnTo>
                    <a:pt x="96431" y="1400225"/>
                  </a:lnTo>
                  <a:lnTo>
                    <a:pt x="91795" y="1407121"/>
                  </a:lnTo>
                  <a:lnTo>
                    <a:pt x="90106" y="1415529"/>
                  </a:lnTo>
                  <a:lnTo>
                    <a:pt x="91795" y="1424190"/>
                  </a:lnTo>
                  <a:lnTo>
                    <a:pt x="96431" y="1431201"/>
                  </a:lnTo>
                  <a:lnTo>
                    <a:pt x="103339" y="1435912"/>
                  </a:lnTo>
                  <a:lnTo>
                    <a:pt x="111874" y="1437640"/>
                  </a:lnTo>
                  <a:lnTo>
                    <a:pt x="120154" y="1435912"/>
                  </a:lnTo>
                  <a:lnTo>
                    <a:pt x="126936" y="1431201"/>
                  </a:lnTo>
                  <a:lnTo>
                    <a:pt x="131533" y="1424190"/>
                  </a:lnTo>
                  <a:lnTo>
                    <a:pt x="133223" y="1415529"/>
                  </a:lnTo>
                  <a:close/>
                </a:path>
                <a:path w="780414" h="1437639">
                  <a:moveTo>
                    <a:pt x="352755" y="401574"/>
                  </a:moveTo>
                  <a:lnTo>
                    <a:pt x="347306" y="395643"/>
                  </a:lnTo>
                  <a:lnTo>
                    <a:pt x="333057" y="395643"/>
                  </a:lnTo>
                  <a:lnTo>
                    <a:pt x="327228" y="401574"/>
                  </a:lnTo>
                  <a:lnTo>
                    <a:pt x="327228" y="415594"/>
                  </a:lnTo>
                  <a:lnTo>
                    <a:pt x="333057" y="421551"/>
                  </a:lnTo>
                  <a:lnTo>
                    <a:pt x="347306" y="421551"/>
                  </a:lnTo>
                  <a:lnTo>
                    <a:pt x="352755" y="415594"/>
                  </a:lnTo>
                  <a:lnTo>
                    <a:pt x="352755" y="401574"/>
                  </a:lnTo>
                  <a:close/>
                </a:path>
                <a:path w="780414" h="1437639">
                  <a:moveTo>
                    <a:pt x="499808" y="306374"/>
                  </a:moveTo>
                  <a:lnTo>
                    <a:pt x="498119" y="297726"/>
                  </a:lnTo>
                  <a:lnTo>
                    <a:pt x="493522" y="290715"/>
                  </a:lnTo>
                  <a:lnTo>
                    <a:pt x="486740" y="286004"/>
                  </a:lnTo>
                  <a:lnTo>
                    <a:pt x="478447" y="284289"/>
                  </a:lnTo>
                  <a:lnTo>
                    <a:pt x="469912" y="286004"/>
                  </a:lnTo>
                  <a:lnTo>
                    <a:pt x="463003" y="290715"/>
                  </a:lnTo>
                  <a:lnTo>
                    <a:pt x="458368" y="297726"/>
                  </a:lnTo>
                  <a:lnTo>
                    <a:pt x="456679" y="306374"/>
                  </a:lnTo>
                  <a:lnTo>
                    <a:pt x="458368" y="314794"/>
                  </a:lnTo>
                  <a:lnTo>
                    <a:pt x="463003" y="321703"/>
                  </a:lnTo>
                  <a:lnTo>
                    <a:pt x="469912" y="326364"/>
                  </a:lnTo>
                  <a:lnTo>
                    <a:pt x="478447" y="328079"/>
                  </a:lnTo>
                  <a:lnTo>
                    <a:pt x="486740" y="326364"/>
                  </a:lnTo>
                  <a:lnTo>
                    <a:pt x="493522" y="321703"/>
                  </a:lnTo>
                  <a:lnTo>
                    <a:pt x="498119" y="314794"/>
                  </a:lnTo>
                  <a:lnTo>
                    <a:pt x="499808" y="306374"/>
                  </a:lnTo>
                  <a:close/>
                </a:path>
                <a:path w="780414" h="1437639">
                  <a:moveTo>
                    <a:pt x="780072" y="4241"/>
                  </a:moveTo>
                  <a:lnTo>
                    <a:pt x="776300" y="0"/>
                  </a:lnTo>
                  <a:lnTo>
                    <a:pt x="766254" y="0"/>
                  </a:lnTo>
                  <a:lnTo>
                    <a:pt x="762482" y="4241"/>
                  </a:lnTo>
                  <a:lnTo>
                    <a:pt x="762482" y="14020"/>
                  </a:lnTo>
                  <a:lnTo>
                    <a:pt x="766254" y="17843"/>
                  </a:lnTo>
                  <a:lnTo>
                    <a:pt x="776300" y="17843"/>
                  </a:lnTo>
                  <a:lnTo>
                    <a:pt x="780072" y="14020"/>
                  </a:lnTo>
                  <a:lnTo>
                    <a:pt x="780072" y="4241"/>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grpSp>
      <p:sp>
        <p:nvSpPr>
          <p:cNvPr id="16" name="object 16"/>
          <p:cNvSpPr/>
          <p:nvPr/>
        </p:nvSpPr>
        <p:spPr>
          <a:xfrm>
            <a:off x="4889365" y="3496018"/>
            <a:ext cx="29845" cy="29845"/>
          </a:xfrm>
          <a:custGeom>
            <a:avLst/>
            <a:gdLst/>
            <a:ahLst/>
            <a:cxnLst/>
            <a:rect l="l" t="t" r="r" b="b"/>
            <a:pathLst>
              <a:path w="29845" h="29845">
                <a:moveTo>
                  <a:pt x="22599" y="29724"/>
                </a:moveTo>
                <a:lnTo>
                  <a:pt x="6274" y="29724"/>
                </a:lnTo>
                <a:lnTo>
                  <a:pt x="0" y="22949"/>
                </a:lnTo>
                <a:lnTo>
                  <a:pt x="0" y="6349"/>
                </a:lnTo>
                <a:lnTo>
                  <a:pt x="6274" y="0"/>
                </a:lnTo>
                <a:lnTo>
                  <a:pt x="22599" y="0"/>
                </a:lnTo>
                <a:lnTo>
                  <a:pt x="29324" y="6349"/>
                </a:lnTo>
                <a:lnTo>
                  <a:pt x="29324" y="22949"/>
                </a:lnTo>
                <a:close/>
              </a:path>
            </a:pathLst>
          </a:custGeom>
          <a:solidFill>
            <a:srgbClr val="44779C"/>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7" name="object 17"/>
          <p:cNvSpPr/>
          <p:nvPr/>
        </p:nvSpPr>
        <p:spPr>
          <a:xfrm>
            <a:off x="4650140" y="3581417"/>
            <a:ext cx="21590" cy="22225"/>
          </a:xfrm>
          <a:custGeom>
            <a:avLst/>
            <a:gdLst/>
            <a:ahLst/>
            <a:cxnLst/>
            <a:rect l="l" t="t" r="r" b="b"/>
            <a:pathLst>
              <a:path w="21589" h="22225">
                <a:moveTo>
                  <a:pt x="16749" y="21674"/>
                </a:moveTo>
                <a:lnTo>
                  <a:pt x="4599" y="21674"/>
                </a:lnTo>
                <a:lnTo>
                  <a:pt x="0" y="16999"/>
                </a:lnTo>
                <a:lnTo>
                  <a:pt x="0" y="4674"/>
                </a:lnTo>
                <a:lnTo>
                  <a:pt x="4599" y="0"/>
                </a:lnTo>
                <a:lnTo>
                  <a:pt x="16749" y="0"/>
                </a:lnTo>
                <a:lnTo>
                  <a:pt x="21349" y="4674"/>
                </a:lnTo>
                <a:lnTo>
                  <a:pt x="21349" y="16999"/>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8" name="object 18"/>
          <p:cNvSpPr/>
          <p:nvPr/>
        </p:nvSpPr>
        <p:spPr>
          <a:xfrm>
            <a:off x="4836140" y="3831742"/>
            <a:ext cx="27940" cy="28575"/>
          </a:xfrm>
          <a:custGeom>
            <a:avLst/>
            <a:gdLst/>
            <a:ahLst/>
            <a:cxnLst/>
            <a:rect l="l" t="t" r="r" b="b"/>
            <a:pathLst>
              <a:path w="27939" h="28575">
                <a:moveTo>
                  <a:pt x="21374" y="27999"/>
                </a:moveTo>
                <a:lnTo>
                  <a:pt x="6299" y="27999"/>
                </a:lnTo>
                <a:lnTo>
                  <a:pt x="0" y="21649"/>
                </a:lnTo>
                <a:lnTo>
                  <a:pt x="0" y="6349"/>
                </a:lnTo>
                <a:lnTo>
                  <a:pt x="6299" y="0"/>
                </a:lnTo>
                <a:lnTo>
                  <a:pt x="21374" y="0"/>
                </a:lnTo>
                <a:lnTo>
                  <a:pt x="27649" y="6349"/>
                </a:lnTo>
                <a:lnTo>
                  <a:pt x="27649" y="21649"/>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19" name="object 19"/>
          <p:cNvSpPr/>
          <p:nvPr/>
        </p:nvSpPr>
        <p:spPr>
          <a:xfrm>
            <a:off x="8490608" y="2820319"/>
            <a:ext cx="27305" cy="27305"/>
          </a:xfrm>
          <a:custGeom>
            <a:avLst/>
            <a:gdLst/>
            <a:ahLst/>
            <a:cxnLst/>
            <a:rect l="l" t="t" r="r" b="b"/>
            <a:pathLst>
              <a:path w="27304" h="27305">
                <a:moveTo>
                  <a:pt x="20924" y="27199"/>
                </a:moveTo>
                <a:lnTo>
                  <a:pt x="6274" y="27199"/>
                </a:lnTo>
                <a:lnTo>
                  <a:pt x="0" y="21249"/>
                </a:lnTo>
                <a:lnTo>
                  <a:pt x="0" y="5924"/>
                </a:lnTo>
                <a:lnTo>
                  <a:pt x="6274" y="0"/>
                </a:lnTo>
                <a:lnTo>
                  <a:pt x="20924" y="0"/>
                </a:lnTo>
                <a:lnTo>
                  <a:pt x="26824" y="5924"/>
                </a:lnTo>
                <a:lnTo>
                  <a:pt x="26824" y="21249"/>
                </a:lnTo>
                <a:close/>
              </a:path>
            </a:pathLst>
          </a:custGeom>
          <a:solidFill>
            <a:srgbClr val="44779C"/>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0" name="object 20"/>
          <p:cNvSpPr/>
          <p:nvPr/>
        </p:nvSpPr>
        <p:spPr>
          <a:xfrm>
            <a:off x="8512807" y="3122468"/>
            <a:ext cx="49530" cy="49530"/>
          </a:xfrm>
          <a:custGeom>
            <a:avLst/>
            <a:gdLst/>
            <a:ahLst/>
            <a:cxnLst/>
            <a:rect l="l" t="t" r="r" b="b"/>
            <a:pathLst>
              <a:path w="49529" h="49530">
                <a:moveTo>
                  <a:pt x="24699" y="49274"/>
                </a:moveTo>
                <a:lnTo>
                  <a:pt x="15008" y="47339"/>
                </a:lnTo>
                <a:lnTo>
                  <a:pt x="7165" y="42062"/>
                </a:lnTo>
                <a:lnTo>
                  <a:pt x="1915" y="34235"/>
                </a:lnTo>
                <a:lnTo>
                  <a:pt x="0" y="24649"/>
                </a:lnTo>
                <a:lnTo>
                  <a:pt x="1915" y="15060"/>
                </a:lnTo>
                <a:lnTo>
                  <a:pt x="7165" y="7224"/>
                </a:lnTo>
                <a:lnTo>
                  <a:pt x="15008" y="1939"/>
                </a:lnTo>
                <a:lnTo>
                  <a:pt x="24699" y="0"/>
                </a:lnTo>
                <a:lnTo>
                  <a:pt x="34153" y="1939"/>
                </a:lnTo>
                <a:lnTo>
                  <a:pt x="41887" y="7224"/>
                </a:lnTo>
                <a:lnTo>
                  <a:pt x="47108" y="15060"/>
                </a:lnTo>
                <a:lnTo>
                  <a:pt x="49024" y="24649"/>
                </a:lnTo>
                <a:lnTo>
                  <a:pt x="47108" y="34235"/>
                </a:lnTo>
                <a:lnTo>
                  <a:pt x="41887" y="42062"/>
                </a:lnTo>
                <a:lnTo>
                  <a:pt x="34153" y="47339"/>
                </a:lnTo>
                <a:lnTo>
                  <a:pt x="24699" y="49274"/>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1" name="object 21"/>
          <p:cNvSpPr/>
          <p:nvPr/>
        </p:nvSpPr>
        <p:spPr>
          <a:xfrm>
            <a:off x="8490608" y="1455354"/>
            <a:ext cx="27305" cy="27305"/>
          </a:xfrm>
          <a:custGeom>
            <a:avLst/>
            <a:gdLst/>
            <a:ahLst/>
            <a:cxnLst/>
            <a:rect l="l" t="t" r="r" b="b"/>
            <a:pathLst>
              <a:path w="27304" h="27305">
                <a:moveTo>
                  <a:pt x="20924" y="27197"/>
                </a:moveTo>
                <a:lnTo>
                  <a:pt x="6274" y="27197"/>
                </a:lnTo>
                <a:lnTo>
                  <a:pt x="0" y="21237"/>
                </a:lnTo>
                <a:lnTo>
                  <a:pt x="0" y="6389"/>
                </a:lnTo>
                <a:lnTo>
                  <a:pt x="6274" y="0"/>
                </a:lnTo>
                <a:lnTo>
                  <a:pt x="20924" y="0"/>
                </a:lnTo>
                <a:lnTo>
                  <a:pt x="26824" y="6389"/>
                </a:lnTo>
                <a:lnTo>
                  <a:pt x="26824" y="21237"/>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2" name="object 22"/>
          <p:cNvSpPr/>
          <p:nvPr/>
        </p:nvSpPr>
        <p:spPr>
          <a:xfrm>
            <a:off x="7691259" y="1383542"/>
            <a:ext cx="53975" cy="53975"/>
          </a:xfrm>
          <a:custGeom>
            <a:avLst/>
            <a:gdLst/>
            <a:ahLst/>
            <a:cxnLst/>
            <a:rect l="l" t="t" r="r" b="b"/>
            <a:pathLst>
              <a:path w="53975" h="53975">
                <a:moveTo>
                  <a:pt x="26824" y="53964"/>
                </a:moveTo>
                <a:lnTo>
                  <a:pt x="16442" y="51868"/>
                </a:lnTo>
                <a:lnTo>
                  <a:pt x="7909" y="46108"/>
                </a:lnTo>
                <a:lnTo>
                  <a:pt x="2127" y="37476"/>
                </a:lnTo>
                <a:lnTo>
                  <a:pt x="0" y="26767"/>
                </a:lnTo>
                <a:lnTo>
                  <a:pt x="2127" y="16306"/>
                </a:lnTo>
                <a:lnTo>
                  <a:pt x="7909" y="7802"/>
                </a:lnTo>
                <a:lnTo>
                  <a:pt x="16442" y="2089"/>
                </a:lnTo>
                <a:lnTo>
                  <a:pt x="26824" y="0"/>
                </a:lnTo>
                <a:lnTo>
                  <a:pt x="37182" y="2089"/>
                </a:lnTo>
                <a:lnTo>
                  <a:pt x="45709" y="7802"/>
                </a:lnTo>
                <a:lnTo>
                  <a:pt x="51494" y="16306"/>
                </a:lnTo>
                <a:lnTo>
                  <a:pt x="53624" y="26767"/>
                </a:lnTo>
                <a:lnTo>
                  <a:pt x="51494" y="37476"/>
                </a:lnTo>
                <a:lnTo>
                  <a:pt x="45709" y="46108"/>
                </a:lnTo>
                <a:lnTo>
                  <a:pt x="37182" y="51868"/>
                </a:lnTo>
                <a:lnTo>
                  <a:pt x="26824" y="53964"/>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3" name="object 23"/>
          <p:cNvSpPr/>
          <p:nvPr/>
        </p:nvSpPr>
        <p:spPr>
          <a:xfrm>
            <a:off x="8131133" y="973440"/>
            <a:ext cx="44450" cy="45085"/>
          </a:xfrm>
          <a:custGeom>
            <a:avLst/>
            <a:gdLst/>
            <a:ahLst/>
            <a:cxnLst/>
            <a:rect l="l" t="t" r="r" b="b"/>
            <a:pathLst>
              <a:path w="44450" h="45084">
                <a:moveTo>
                  <a:pt x="22199" y="45042"/>
                </a:moveTo>
                <a:lnTo>
                  <a:pt x="13436" y="43259"/>
                </a:lnTo>
                <a:lnTo>
                  <a:pt x="6393" y="38412"/>
                </a:lnTo>
                <a:lnTo>
                  <a:pt x="1703" y="31249"/>
                </a:lnTo>
                <a:lnTo>
                  <a:pt x="0" y="22519"/>
                </a:lnTo>
                <a:lnTo>
                  <a:pt x="1703" y="13806"/>
                </a:lnTo>
                <a:lnTo>
                  <a:pt x="6393" y="6642"/>
                </a:lnTo>
                <a:lnTo>
                  <a:pt x="13436" y="1787"/>
                </a:lnTo>
                <a:lnTo>
                  <a:pt x="22199" y="0"/>
                </a:lnTo>
                <a:lnTo>
                  <a:pt x="30794" y="1787"/>
                </a:lnTo>
                <a:lnTo>
                  <a:pt x="37856" y="6642"/>
                </a:lnTo>
                <a:lnTo>
                  <a:pt x="42639" y="13806"/>
                </a:lnTo>
                <a:lnTo>
                  <a:pt x="44399" y="22519"/>
                </a:lnTo>
                <a:lnTo>
                  <a:pt x="42639" y="31249"/>
                </a:lnTo>
                <a:lnTo>
                  <a:pt x="37856" y="38412"/>
                </a:lnTo>
                <a:lnTo>
                  <a:pt x="30794" y="43259"/>
                </a:lnTo>
                <a:lnTo>
                  <a:pt x="22199" y="45042"/>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4" name="object 24"/>
          <p:cNvSpPr/>
          <p:nvPr/>
        </p:nvSpPr>
        <p:spPr>
          <a:xfrm>
            <a:off x="5092382" y="4297946"/>
            <a:ext cx="73660" cy="75565"/>
          </a:xfrm>
          <a:custGeom>
            <a:avLst/>
            <a:gdLst/>
            <a:ahLst/>
            <a:cxnLst/>
            <a:rect l="l" t="t" r="r" b="b"/>
            <a:pathLst>
              <a:path w="73660" h="75564">
                <a:moveTo>
                  <a:pt x="73520" y="29972"/>
                </a:moveTo>
                <a:lnTo>
                  <a:pt x="43980" y="29972"/>
                </a:lnTo>
                <a:lnTo>
                  <a:pt x="43980" y="0"/>
                </a:lnTo>
                <a:lnTo>
                  <a:pt x="29578" y="0"/>
                </a:lnTo>
                <a:lnTo>
                  <a:pt x="29578" y="29972"/>
                </a:lnTo>
                <a:lnTo>
                  <a:pt x="0" y="29972"/>
                </a:lnTo>
                <a:lnTo>
                  <a:pt x="0" y="44577"/>
                </a:lnTo>
                <a:lnTo>
                  <a:pt x="29578" y="44577"/>
                </a:lnTo>
                <a:lnTo>
                  <a:pt x="29578" y="74955"/>
                </a:lnTo>
                <a:lnTo>
                  <a:pt x="43980" y="74955"/>
                </a:lnTo>
                <a:lnTo>
                  <a:pt x="43980" y="44577"/>
                </a:lnTo>
                <a:lnTo>
                  <a:pt x="73520" y="44577"/>
                </a:lnTo>
                <a:lnTo>
                  <a:pt x="73520" y="29972"/>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5" name="object 25"/>
          <p:cNvSpPr/>
          <p:nvPr/>
        </p:nvSpPr>
        <p:spPr>
          <a:xfrm>
            <a:off x="8221205" y="4106671"/>
            <a:ext cx="81915" cy="83185"/>
          </a:xfrm>
          <a:custGeom>
            <a:avLst/>
            <a:gdLst/>
            <a:ahLst/>
            <a:cxnLst/>
            <a:rect l="l" t="t" r="r" b="b"/>
            <a:pathLst>
              <a:path w="81915" h="83185">
                <a:moveTo>
                  <a:pt x="81699" y="33172"/>
                </a:moveTo>
                <a:lnTo>
                  <a:pt x="49022" y="33172"/>
                </a:lnTo>
                <a:lnTo>
                  <a:pt x="49022" y="0"/>
                </a:lnTo>
                <a:lnTo>
                  <a:pt x="33121" y="0"/>
                </a:lnTo>
                <a:lnTo>
                  <a:pt x="33121" y="33172"/>
                </a:lnTo>
                <a:lnTo>
                  <a:pt x="0" y="33172"/>
                </a:lnTo>
                <a:lnTo>
                  <a:pt x="0" y="49301"/>
                </a:lnTo>
                <a:lnTo>
                  <a:pt x="33121" y="49301"/>
                </a:lnTo>
                <a:lnTo>
                  <a:pt x="33121" y="82880"/>
                </a:lnTo>
                <a:lnTo>
                  <a:pt x="49022" y="82880"/>
                </a:lnTo>
                <a:lnTo>
                  <a:pt x="49022" y="49301"/>
                </a:lnTo>
                <a:lnTo>
                  <a:pt x="81699" y="49301"/>
                </a:lnTo>
                <a:lnTo>
                  <a:pt x="81699" y="33172"/>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6" name="object 26"/>
          <p:cNvSpPr/>
          <p:nvPr/>
        </p:nvSpPr>
        <p:spPr>
          <a:xfrm>
            <a:off x="5853734" y="813523"/>
            <a:ext cx="81915" cy="83185"/>
          </a:xfrm>
          <a:custGeom>
            <a:avLst/>
            <a:gdLst/>
            <a:ahLst/>
            <a:cxnLst/>
            <a:rect l="l" t="t" r="r" b="b"/>
            <a:pathLst>
              <a:path w="81914" h="83184">
                <a:moveTo>
                  <a:pt x="81699" y="33591"/>
                </a:moveTo>
                <a:lnTo>
                  <a:pt x="49022" y="33591"/>
                </a:lnTo>
                <a:lnTo>
                  <a:pt x="49022" y="0"/>
                </a:lnTo>
                <a:lnTo>
                  <a:pt x="33121" y="0"/>
                </a:lnTo>
                <a:lnTo>
                  <a:pt x="33121" y="33591"/>
                </a:lnTo>
                <a:lnTo>
                  <a:pt x="0" y="33591"/>
                </a:lnTo>
                <a:lnTo>
                  <a:pt x="0" y="49720"/>
                </a:lnTo>
                <a:lnTo>
                  <a:pt x="33121" y="49720"/>
                </a:lnTo>
                <a:lnTo>
                  <a:pt x="33121" y="82880"/>
                </a:lnTo>
                <a:lnTo>
                  <a:pt x="49022" y="82880"/>
                </a:lnTo>
                <a:lnTo>
                  <a:pt x="49022" y="49720"/>
                </a:lnTo>
                <a:lnTo>
                  <a:pt x="81699" y="49720"/>
                </a:lnTo>
                <a:lnTo>
                  <a:pt x="81699" y="33591"/>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7" name="object 27"/>
          <p:cNvSpPr/>
          <p:nvPr/>
        </p:nvSpPr>
        <p:spPr>
          <a:xfrm>
            <a:off x="6966051" y="716978"/>
            <a:ext cx="81915" cy="82550"/>
          </a:xfrm>
          <a:custGeom>
            <a:avLst/>
            <a:gdLst/>
            <a:ahLst/>
            <a:cxnLst/>
            <a:rect l="l" t="t" r="r" b="b"/>
            <a:pathLst>
              <a:path w="81915" h="82550">
                <a:moveTo>
                  <a:pt x="81699" y="33159"/>
                </a:moveTo>
                <a:lnTo>
                  <a:pt x="49022" y="33159"/>
                </a:lnTo>
                <a:lnTo>
                  <a:pt x="49022" y="0"/>
                </a:lnTo>
                <a:lnTo>
                  <a:pt x="33083" y="0"/>
                </a:lnTo>
                <a:lnTo>
                  <a:pt x="33083" y="33159"/>
                </a:lnTo>
                <a:lnTo>
                  <a:pt x="0" y="33159"/>
                </a:lnTo>
                <a:lnTo>
                  <a:pt x="0" y="49301"/>
                </a:lnTo>
                <a:lnTo>
                  <a:pt x="33083" y="49301"/>
                </a:lnTo>
                <a:lnTo>
                  <a:pt x="33083" y="82448"/>
                </a:lnTo>
                <a:lnTo>
                  <a:pt x="49022" y="82448"/>
                </a:lnTo>
                <a:lnTo>
                  <a:pt x="49022" y="49301"/>
                </a:lnTo>
                <a:lnTo>
                  <a:pt x="81699" y="49301"/>
                </a:lnTo>
                <a:lnTo>
                  <a:pt x="81699" y="33159"/>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8" name="object 28"/>
          <p:cNvSpPr/>
          <p:nvPr/>
        </p:nvSpPr>
        <p:spPr>
          <a:xfrm>
            <a:off x="8226247" y="1257769"/>
            <a:ext cx="146685" cy="148590"/>
          </a:xfrm>
          <a:custGeom>
            <a:avLst/>
            <a:gdLst/>
            <a:ahLst/>
            <a:cxnLst/>
            <a:rect l="l" t="t" r="r" b="b"/>
            <a:pathLst>
              <a:path w="146684" h="148590">
                <a:moveTo>
                  <a:pt x="146202" y="59893"/>
                </a:moveTo>
                <a:lnTo>
                  <a:pt x="87528" y="59893"/>
                </a:lnTo>
                <a:lnTo>
                  <a:pt x="87528" y="0"/>
                </a:lnTo>
                <a:lnTo>
                  <a:pt x="59080" y="0"/>
                </a:lnTo>
                <a:lnTo>
                  <a:pt x="59080" y="59893"/>
                </a:lnTo>
                <a:lnTo>
                  <a:pt x="0" y="59893"/>
                </a:lnTo>
                <a:lnTo>
                  <a:pt x="0" y="88798"/>
                </a:lnTo>
                <a:lnTo>
                  <a:pt x="59080" y="88798"/>
                </a:lnTo>
                <a:lnTo>
                  <a:pt x="59080" y="148297"/>
                </a:lnTo>
                <a:lnTo>
                  <a:pt x="87528" y="148297"/>
                </a:lnTo>
                <a:lnTo>
                  <a:pt x="87528" y="88798"/>
                </a:lnTo>
                <a:lnTo>
                  <a:pt x="146202" y="88798"/>
                </a:lnTo>
                <a:lnTo>
                  <a:pt x="146202" y="59893"/>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29" name="object 29"/>
          <p:cNvSpPr/>
          <p:nvPr/>
        </p:nvSpPr>
        <p:spPr>
          <a:xfrm>
            <a:off x="8568932" y="3750005"/>
            <a:ext cx="81280" cy="81915"/>
          </a:xfrm>
          <a:custGeom>
            <a:avLst/>
            <a:gdLst/>
            <a:ahLst/>
            <a:cxnLst/>
            <a:rect l="l" t="t" r="r" b="b"/>
            <a:pathLst>
              <a:path w="81279" h="81914">
                <a:moveTo>
                  <a:pt x="80848" y="32715"/>
                </a:moveTo>
                <a:lnTo>
                  <a:pt x="48171" y="32715"/>
                </a:lnTo>
                <a:lnTo>
                  <a:pt x="48171" y="0"/>
                </a:lnTo>
                <a:lnTo>
                  <a:pt x="32689" y="0"/>
                </a:lnTo>
                <a:lnTo>
                  <a:pt x="32689" y="32715"/>
                </a:lnTo>
                <a:lnTo>
                  <a:pt x="0" y="32715"/>
                </a:lnTo>
                <a:lnTo>
                  <a:pt x="0" y="48844"/>
                </a:lnTo>
                <a:lnTo>
                  <a:pt x="32689" y="48844"/>
                </a:lnTo>
                <a:lnTo>
                  <a:pt x="32689" y="81572"/>
                </a:lnTo>
                <a:lnTo>
                  <a:pt x="48171" y="81572"/>
                </a:lnTo>
                <a:lnTo>
                  <a:pt x="48171" y="48844"/>
                </a:lnTo>
                <a:lnTo>
                  <a:pt x="80848" y="48844"/>
                </a:lnTo>
                <a:lnTo>
                  <a:pt x="80848" y="32715"/>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30" name="object 30"/>
          <p:cNvSpPr/>
          <p:nvPr/>
        </p:nvSpPr>
        <p:spPr>
          <a:xfrm>
            <a:off x="4666881" y="1003210"/>
            <a:ext cx="146685" cy="148590"/>
          </a:xfrm>
          <a:custGeom>
            <a:avLst/>
            <a:gdLst/>
            <a:ahLst/>
            <a:cxnLst/>
            <a:rect l="l" t="t" r="r" b="b"/>
            <a:pathLst>
              <a:path w="146685" h="148590">
                <a:moveTo>
                  <a:pt x="146227" y="59499"/>
                </a:moveTo>
                <a:lnTo>
                  <a:pt x="87147" y="59499"/>
                </a:lnTo>
                <a:lnTo>
                  <a:pt x="87147" y="0"/>
                </a:lnTo>
                <a:lnTo>
                  <a:pt x="58648" y="0"/>
                </a:lnTo>
                <a:lnTo>
                  <a:pt x="58648" y="59499"/>
                </a:lnTo>
                <a:lnTo>
                  <a:pt x="0" y="59499"/>
                </a:lnTo>
                <a:lnTo>
                  <a:pt x="0" y="88379"/>
                </a:lnTo>
                <a:lnTo>
                  <a:pt x="58648" y="88379"/>
                </a:lnTo>
                <a:lnTo>
                  <a:pt x="58648" y="148297"/>
                </a:lnTo>
                <a:lnTo>
                  <a:pt x="87147" y="148297"/>
                </a:lnTo>
                <a:lnTo>
                  <a:pt x="87147" y="88379"/>
                </a:lnTo>
                <a:lnTo>
                  <a:pt x="146227" y="88379"/>
                </a:lnTo>
                <a:lnTo>
                  <a:pt x="146227" y="59499"/>
                </a:lnTo>
                <a:close/>
              </a:path>
            </a:pathLst>
          </a:custGeom>
          <a:solidFill>
            <a:srgbClr val="3B3B3B"/>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grpSp>
        <p:nvGrpSpPr>
          <p:cNvPr id="31" name="object 31"/>
          <p:cNvGrpSpPr/>
          <p:nvPr/>
        </p:nvGrpSpPr>
        <p:grpSpPr>
          <a:xfrm>
            <a:off x="6237649" y="1589404"/>
            <a:ext cx="781050" cy="792480"/>
            <a:chOff x="6237649" y="1589404"/>
            <a:chExt cx="781050" cy="792480"/>
          </a:xfrm>
        </p:grpSpPr>
        <p:sp>
          <p:nvSpPr>
            <p:cNvPr id="32" name="object 32"/>
            <p:cNvSpPr/>
            <p:nvPr/>
          </p:nvSpPr>
          <p:spPr>
            <a:xfrm>
              <a:off x="6322137" y="1781293"/>
              <a:ext cx="591820" cy="483234"/>
            </a:xfrm>
            <a:custGeom>
              <a:avLst/>
              <a:gdLst/>
              <a:ahLst/>
              <a:cxnLst/>
              <a:rect l="l" t="t" r="r" b="b"/>
              <a:pathLst>
                <a:path w="591820" h="483235">
                  <a:moveTo>
                    <a:pt x="261824" y="483151"/>
                  </a:moveTo>
                  <a:lnTo>
                    <a:pt x="202774" y="483151"/>
                  </a:lnTo>
                  <a:lnTo>
                    <a:pt x="0" y="205689"/>
                  </a:lnTo>
                  <a:lnTo>
                    <a:pt x="127774" y="205689"/>
                  </a:lnTo>
                  <a:lnTo>
                    <a:pt x="222874" y="368011"/>
                  </a:lnTo>
                  <a:lnTo>
                    <a:pt x="241128" y="336865"/>
                  </a:lnTo>
                  <a:lnTo>
                    <a:pt x="296021" y="254286"/>
                  </a:lnTo>
                  <a:lnTo>
                    <a:pt x="387753" y="136567"/>
                  </a:lnTo>
                  <a:lnTo>
                    <a:pt x="516523" y="0"/>
                  </a:lnTo>
                  <a:lnTo>
                    <a:pt x="591548" y="0"/>
                  </a:lnTo>
                  <a:lnTo>
                    <a:pt x="560476" y="31274"/>
                  </a:lnTo>
                  <a:lnTo>
                    <a:pt x="481211" y="123661"/>
                  </a:lnTo>
                  <a:lnTo>
                    <a:pt x="374684" y="275004"/>
                  </a:lnTo>
                  <a:lnTo>
                    <a:pt x="261824" y="483151"/>
                  </a:lnTo>
                  <a:close/>
                </a:path>
              </a:pathLst>
            </a:custGeom>
            <a:solidFill>
              <a:srgbClr val="FFFFFF"/>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33" name="object 33"/>
            <p:cNvSpPr/>
            <p:nvPr/>
          </p:nvSpPr>
          <p:spPr>
            <a:xfrm>
              <a:off x="6239587" y="1591341"/>
              <a:ext cx="777240" cy="788670"/>
            </a:xfrm>
            <a:custGeom>
              <a:avLst/>
              <a:gdLst/>
              <a:ahLst/>
              <a:cxnLst/>
              <a:rect l="l" t="t" r="r" b="b"/>
              <a:pathLst>
                <a:path w="777240" h="788669">
                  <a:moveTo>
                    <a:pt x="777123" y="394349"/>
                  </a:moveTo>
                  <a:lnTo>
                    <a:pt x="774097" y="443764"/>
                  </a:lnTo>
                  <a:lnTo>
                    <a:pt x="765264" y="491348"/>
                  </a:lnTo>
                  <a:lnTo>
                    <a:pt x="750985" y="536729"/>
                  </a:lnTo>
                  <a:lnTo>
                    <a:pt x="731626" y="579540"/>
                  </a:lnTo>
                  <a:lnTo>
                    <a:pt x="707549" y="619411"/>
                  </a:lnTo>
                  <a:lnTo>
                    <a:pt x="679119" y="655974"/>
                  </a:lnTo>
                  <a:lnTo>
                    <a:pt x="646700" y="688859"/>
                  </a:lnTo>
                  <a:lnTo>
                    <a:pt x="610655" y="717697"/>
                  </a:lnTo>
                  <a:lnTo>
                    <a:pt x="571348" y="742119"/>
                  </a:lnTo>
                  <a:lnTo>
                    <a:pt x="529142" y="761757"/>
                  </a:lnTo>
                  <a:lnTo>
                    <a:pt x="484402" y="776241"/>
                  </a:lnTo>
                  <a:lnTo>
                    <a:pt x="437491" y="785201"/>
                  </a:lnTo>
                  <a:lnTo>
                    <a:pt x="388774" y="788270"/>
                  </a:lnTo>
                  <a:lnTo>
                    <a:pt x="340049" y="785201"/>
                  </a:lnTo>
                  <a:lnTo>
                    <a:pt x="293118" y="776241"/>
                  </a:lnTo>
                  <a:lnTo>
                    <a:pt x="248348" y="761757"/>
                  </a:lnTo>
                  <a:lnTo>
                    <a:pt x="206104" y="742119"/>
                  </a:lnTo>
                  <a:lnTo>
                    <a:pt x="166752" y="717697"/>
                  </a:lnTo>
                  <a:lnTo>
                    <a:pt x="130659" y="688859"/>
                  </a:lnTo>
                  <a:lnTo>
                    <a:pt x="98191" y="655974"/>
                  </a:lnTo>
                  <a:lnTo>
                    <a:pt x="69713" y="619411"/>
                  </a:lnTo>
                  <a:lnTo>
                    <a:pt x="45593" y="579540"/>
                  </a:lnTo>
                  <a:lnTo>
                    <a:pt x="26195" y="536729"/>
                  </a:lnTo>
                  <a:lnTo>
                    <a:pt x="11886" y="491348"/>
                  </a:lnTo>
                  <a:lnTo>
                    <a:pt x="3032" y="443764"/>
                  </a:lnTo>
                  <a:lnTo>
                    <a:pt x="0" y="394349"/>
                  </a:lnTo>
                  <a:lnTo>
                    <a:pt x="3032" y="344926"/>
                  </a:lnTo>
                  <a:lnTo>
                    <a:pt x="11886" y="297323"/>
                  </a:lnTo>
                  <a:lnTo>
                    <a:pt x="26195" y="251911"/>
                  </a:lnTo>
                  <a:lnTo>
                    <a:pt x="45593" y="209061"/>
                  </a:lnTo>
                  <a:lnTo>
                    <a:pt x="69713" y="169145"/>
                  </a:lnTo>
                  <a:lnTo>
                    <a:pt x="98191" y="132534"/>
                  </a:lnTo>
                  <a:lnTo>
                    <a:pt x="130659" y="99600"/>
                  </a:lnTo>
                  <a:lnTo>
                    <a:pt x="166752" y="70714"/>
                  </a:lnTo>
                  <a:lnTo>
                    <a:pt x="206104" y="46247"/>
                  </a:lnTo>
                  <a:lnTo>
                    <a:pt x="248348" y="26571"/>
                  </a:lnTo>
                  <a:lnTo>
                    <a:pt x="293118" y="12057"/>
                  </a:lnTo>
                  <a:lnTo>
                    <a:pt x="340049" y="3076"/>
                  </a:lnTo>
                  <a:lnTo>
                    <a:pt x="388774" y="0"/>
                  </a:lnTo>
                  <a:lnTo>
                    <a:pt x="437491" y="3076"/>
                  </a:lnTo>
                  <a:lnTo>
                    <a:pt x="484402" y="12057"/>
                  </a:lnTo>
                  <a:lnTo>
                    <a:pt x="529142" y="26571"/>
                  </a:lnTo>
                  <a:lnTo>
                    <a:pt x="571348" y="46247"/>
                  </a:lnTo>
                  <a:lnTo>
                    <a:pt x="610655" y="70714"/>
                  </a:lnTo>
                  <a:lnTo>
                    <a:pt x="646700" y="99600"/>
                  </a:lnTo>
                  <a:lnTo>
                    <a:pt x="679119" y="132534"/>
                  </a:lnTo>
                  <a:lnTo>
                    <a:pt x="707549" y="169145"/>
                  </a:lnTo>
                  <a:lnTo>
                    <a:pt x="731626" y="209061"/>
                  </a:lnTo>
                  <a:lnTo>
                    <a:pt x="750985" y="251911"/>
                  </a:lnTo>
                  <a:lnTo>
                    <a:pt x="765264" y="297323"/>
                  </a:lnTo>
                  <a:lnTo>
                    <a:pt x="774097" y="344926"/>
                  </a:lnTo>
                  <a:lnTo>
                    <a:pt x="777123" y="394349"/>
                  </a:lnTo>
                  <a:close/>
                </a:path>
              </a:pathLst>
            </a:custGeom>
            <a:ln w="3874">
              <a:solidFill>
                <a:srgbClr val="FFFFFF"/>
              </a:solidFill>
            </a:ln>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grpSp>
      <p:sp>
        <p:nvSpPr>
          <p:cNvPr id="34" name="object 34"/>
          <p:cNvSpPr/>
          <p:nvPr/>
        </p:nvSpPr>
        <p:spPr>
          <a:xfrm>
            <a:off x="713223" y="1151347"/>
            <a:ext cx="3014345" cy="1210945"/>
          </a:xfrm>
          <a:custGeom>
            <a:avLst/>
            <a:gdLst/>
            <a:ahLst/>
            <a:cxnLst/>
            <a:rect l="l" t="t" r="r" b="b"/>
            <a:pathLst>
              <a:path w="3014345" h="1210945">
                <a:moveTo>
                  <a:pt x="2812344" y="1210497"/>
                </a:moveTo>
                <a:lnTo>
                  <a:pt x="201754" y="1210497"/>
                </a:lnTo>
                <a:lnTo>
                  <a:pt x="155493" y="1205169"/>
                </a:lnTo>
                <a:lnTo>
                  <a:pt x="113027" y="1189991"/>
                </a:lnTo>
                <a:lnTo>
                  <a:pt x="75566" y="1166174"/>
                </a:lnTo>
                <a:lnTo>
                  <a:pt x="44322" y="1134930"/>
                </a:lnTo>
                <a:lnTo>
                  <a:pt x="20506" y="1097470"/>
                </a:lnTo>
                <a:lnTo>
                  <a:pt x="5328" y="1055003"/>
                </a:lnTo>
                <a:lnTo>
                  <a:pt x="0" y="1008742"/>
                </a:lnTo>
                <a:lnTo>
                  <a:pt x="0" y="201754"/>
                </a:lnTo>
                <a:lnTo>
                  <a:pt x="5328" y="155493"/>
                </a:lnTo>
                <a:lnTo>
                  <a:pt x="20506" y="113027"/>
                </a:lnTo>
                <a:lnTo>
                  <a:pt x="44322" y="75566"/>
                </a:lnTo>
                <a:lnTo>
                  <a:pt x="75566" y="44322"/>
                </a:lnTo>
                <a:lnTo>
                  <a:pt x="113027" y="20506"/>
                </a:lnTo>
                <a:lnTo>
                  <a:pt x="155493" y="5328"/>
                </a:lnTo>
                <a:lnTo>
                  <a:pt x="201754" y="0"/>
                </a:lnTo>
                <a:lnTo>
                  <a:pt x="2812344" y="0"/>
                </a:lnTo>
                <a:lnTo>
                  <a:pt x="2851884" y="3912"/>
                </a:lnTo>
                <a:lnTo>
                  <a:pt x="2889547" y="15357"/>
                </a:lnTo>
                <a:lnTo>
                  <a:pt x="2924271" y="33896"/>
                </a:lnTo>
                <a:lnTo>
                  <a:pt x="2954994" y="59092"/>
                </a:lnTo>
                <a:lnTo>
                  <a:pt x="2980196" y="89820"/>
                </a:lnTo>
                <a:lnTo>
                  <a:pt x="2998737" y="124545"/>
                </a:lnTo>
                <a:lnTo>
                  <a:pt x="3010182" y="162209"/>
                </a:lnTo>
                <a:lnTo>
                  <a:pt x="3014094" y="201754"/>
                </a:lnTo>
                <a:lnTo>
                  <a:pt x="3014094" y="1008742"/>
                </a:lnTo>
                <a:lnTo>
                  <a:pt x="3008765" y="1055003"/>
                </a:lnTo>
                <a:lnTo>
                  <a:pt x="2993588" y="1097470"/>
                </a:lnTo>
                <a:lnTo>
                  <a:pt x="2969772" y="1134930"/>
                </a:lnTo>
                <a:lnTo>
                  <a:pt x="2938529" y="1166174"/>
                </a:lnTo>
                <a:lnTo>
                  <a:pt x="2901069" y="1189991"/>
                </a:lnTo>
                <a:lnTo>
                  <a:pt x="2858604" y="1205169"/>
                </a:lnTo>
                <a:lnTo>
                  <a:pt x="2812344" y="1210497"/>
                </a:lnTo>
                <a:close/>
              </a:path>
            </a:pathLst>
          </a:custGeom>
          <a:solidFill>
            <a:srgbClr val="E84D1A"/>
          </a:solidFill>
        </p:spPr>
        <p:txBody>
          <a:bodyPr wrap="square" lIns="0" tIns="0" rIns="0" bIns="0" rtlCol="0"/>
          <a:lstStyle/>
          <a:p>
            <a:endParaRPr sz="2000" dirty="0">
              <a:latin typeface="Times New Roman" panose="02020603050405020304" pitchFamily="18" charset="0"/>
              <a:cs typeface="Times New Roman" panose="02020603050405020304" pitchFamily="18" charset="0"/>
            </a:endParaRPr>
          </a:p>
        </p:txBody>
      </p:sp>
      <p:sp>
        <p:nvSpPr>
          <p:cNvPr id="35" name="object 35"/>
          <p:cNvSpPr txBox="1"/>
          <p:nvPr/>
        </p:nvSpPr>
        <p:spPr>
          <a:xfrm>
            <a:off x="1060729" y="1503794"/>
            <a:ext cx="2219960" cy="443711"/>
          </a:xfrm>
          <a:prstGeom prst="rect">
            <a:avLst/>
          </a:prstGeom>
        </p:spPr>
        <p:txBody>
          <a:bodyPr vert="horz" wrap="square" lIns="0" tIns="12700" rIns="0" bIns="0" rtlCol="0">
            <a:spAutoFit/>
          </a:bodyPr>
          <a:lstStyle/>
          <a:p>
            <a:pPr marL="12700" algn="ctr">
              <a:lnSpc>
                <a:spcPct val="100000"/>
              </a:lnSpc>
              <a:spcBef>
                <a:spcPts val="100"/>
              </a:spcBef>
            </a:pPr>
            <a:r>
              <a:rPr sz="2800" dirty="0">
                <a:solidFill>
                  <a:srgbClr val="FFFFFF"/>
                </a:solidFill>
                <a:latin typeface="Times New Roman" panose="02020603050405020304" pitchFamily="18" charset="0"/>
                <a:cs typeface="Times New Roman" panose="02020603050405020304" pitchFamily="18" charset="0"/>
              </a:rPr>
              <a:t>Thank you!</a:t>
            </a:r>
            <a:endParaRPr sz="2800" dirty="0">
              <a:latin typeface="Times New Roman" panose="02020603050405020304" pitchFamily="18" charset="0"/>
              <a:cs typeface="Times New Roman" panose="02020603050405020304" pitchFamily="18" charset="0"/>
            </a:endParaRPr>
          </a:p>
        </p:txBody>
      </p:sp>
      <p:sp>
        <p:nvSpPr>
          <p:cNvPr id="36" name="object 36"/>
          <p:cNvSpPr txBox="1"/>
          <p:nvPr/>
        </p:nvSpPr>
        <p:spPr>
          <a:xfrm>
            <a:off x="1118596" y="2763527"/>
            <a:ext cx="2108200"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Any questions?</a:t>
            </a:r>
          </a:p>
        </p:txBody>
      </p:sp>
      <p:sp>
        <p:nvSpPr>
          <p:cNvPr id="37" name="Slide Number Placeholder 36">
            <a:extLst>
              <a:ext uri="{FF2B5EF4-FFF2-40B4-BE49-F238E27FC236}">
                <a16:creationId xmlns:a16="http://schemas.microsoft.com/office/drawing/2014/main" id="{AF68BAAE-55BF-EFA3-7DAF-DB3BD49BB73A}"/>
              </a:ext>
            </a:extLst>
          </p:cNvPr>
          <p:cNvSpPr>
            <a:spLocks noGrp="1"/>
          </p:cNvSpPr>
          <p:nvPr>
            <p:ph type="sldNum" sz="quarter" idx="7"/>
          </p:nvPr>
        </p:nvSpPr>
        <p:spPr/>
        <p:txBody>
          <a:bodyPr/>
          <a:lstStyle/>
          <a:p>
            <a:fld id="{B6F15528-21DE-4FAA-801E-634DDDAF4B2B}" type="slidenum">
              <a:rPr lang="en-IN" smtClean="0"/>
              <a:t>19</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C950FF-C0B2-F4E2-6BCD-A0246F561FC4}"/>
              </a:ext>
            </a:extLst>
          </p:cNvPr>
          <p:cNvSpPr txBox="1">
            <a:spLocks/>
          </p:cNvSpPr>
          <p:nvPr/>
        </p:nvSpPr>
        <p:spPr>
          <a:xfrm>
            <a:off x="608662" y="471261"/>
            <a:ext cx="8001938" cy="307777"/>
          </a:xfrm>
          <a:prstGeom prst="rect">
            <a:avLst/>
          </a:prstGeom>
        </p:spPr>
        <p:txBody>
          <a:bodyPr vert="horz" wrap="square" lIns="0" tIns="0" rIns="0" bIns="0" rtlCol="0" anchor="ctr">
            <a:spAutoFit/>
          </a:bodyPr>
          <a:lstStyle>
            <a:lvl1pPr algn="ctr" defTabSz="685800" rtl="0" eaLnBrk="1" latinLnBrk="0" hangingPunct="1">
              <a:lnSpc>
                <a:spcPct val="90000"/>
              </a:lnSpc>
              <a:spcBef>
                <a:spcPct val="0"/>
              </a:spcBef>
              <a:buNone/>
              <a:defRPr sz="4000" b="1" i="0" kern="1200" cap="all" baseline="0">
                <a:solidFill>
                  <a:schemeClr val="tx1"/>
                </a:solidFill>
                <a:effectLst/>
                <a:latin typeface="Trebuchet MS"/>
                <a:ea typeface="+mj-ea"/>
                <a:cs typeface="Trebuchet MS"/>
              </a:defRPr>
            </a:lvl1pPr>
          </a:lstStyle>
          <a:p>
            <a:pPr>
              <a:lnSpc>
                <a:spcPct val="100000"/>
              </a:lnSpc>
            </a:pPr>
            <a:r>
              <a:rPr lang="en-US" sz="2000" dirty="0">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2770E775-749E-4097-0CA6-4F9B27951944}"/>
              </a:ext>
            </a:extLst>
          </p:cNvPr>
          <p:cNvSpPr txBox="1">
            <a:spLocks/>
          </p:cNvSpPr>
          <p:nvPr/>
        </p:nvSpPr>
        <p:spPr>
          <a:xfrm>
            <a:off x="685330" y="1527670"/>
            <a:ext cx="3829520" cy="2568080"/>
          </a:xfrm>
          <a:prstGeom prst="rect">
            <a:avLst/>
          </a:prstGeom>
        </p:spPr>
        <p:txBody>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a:lnSpc>
                <a:spcPct val="100000"/>
              </a:lnSpc>
            </a:pPr>
            <a:r>
              <a:rPr lang="en-US" sz="1600" cap="none" dirty="0">
                <a:latin typeface="Times New Roman" panose="02020603050405020304" pitchFamily="18" charset="0"/>
                <a:cs typeface="Times New Roman" panose="02020603050405020304" pitchFamily="18" charset="0"/>
              </a:rPr>
              <a:t>Introduction</a:t>
            </a:r>
          </a:p>
          <a:p>
            <a:pPr>
              <a:lnSpc>
                <a:spcPct val="100000"/>
              </a:lnSpc>
            </a:pPr>
            <a:r>
              <a:rPr lang="en-US" sz="1600" cap="none" dirty="0">
                <a:latin typeface="Times New Roman" panose="02020603050405020304" pitchFamily="18" charset="0"/>
                <a:cs typeface="Times New Roman" panose="02020603050405020304" pitchFamily="18" charset="0"/>
              </a:rPr>
              <a:t>Objective</a:t>
            </a:r>
          </a:p>
          <a:p>
            <a:pPr>
              <a:lnSpc>
                <a:spcPct val="100000"/>
              </a:lnSpc>
            </a:pPr>
            <a:r>
              <a:rPr lang="en-US" sz="1600" cap="none" dirty="0">
                <a:latin typeface="Times New Roman" panose="02020603050405020304" pitchFamily="18" charset="0"/>
                <a:cs typeface="Times New Roman" panose="02020603050405020304" pitchFamily="18" charset="0"/>
              </a:rPr>
              <a:t>Problem Statement</a:t>
            </a:r>
          </a:p>
          <a:p>
            <a:pPr>
              <a:lnSpc>
                <a:spcPct val="100000"/>
              </a:lnSpc>
            </a:pPr>
            <a:r>
              <a:rPr lang="en-US" sz="1600" cap="none" dirty="0">
                <a:latin typeface="Times New Roman" panose="02020603050405020304" pitchFamily="18" charset="0"/>
                <a:cs typeface="Times New Roman" panose="02020603050405020304" pitchFamily="18" charset="0"/>
              </a:rPr>
              <a:t>Existing System</a:t>
            </a:r>
          </a:p>
          <a:p>
            <a:pPr>
              <a:lnSpc>
                <a:spcPct val="100000"/>
              </a:lnSpc>
            </a:pPr>
            <a:r>
              <a:rPr lang="en-US" sz="1600" cap="none" dirty="0">
                <a:latin typeface="Times New Roman" panose="02020603050405020304" pitchFamily="18" charset="0"/>
                <a:cs typeface="Times New Roman" panose="02020603050405020304" pitchFamily="18" charset="0"/>
              </a:rPr>
              <a:t>Functions Used</a:t>
            </a:r>
          </a:p>
        </p:txBody>
      </p:sp>
      <p:sp>
        <p:nvSpPr>
          <p:cNvPr id="6" name="Content Placeholder 3">
            <a:extLst>
              <a:ext uri="{FF2B5EF4-FFF2-40B4-BE49-F238E27FC236}">
                <a16:creationId xmlns:a16="http://schemas.microsoft.com/office/drawing/2014/main" id="{C8B97D06-2E05-00A1-3371-5040E9282FDD}"/>
              </a:ext>
            </a:extLst>
          </p:cNvPr>
          <p:cNvSpPr txBox="1">
            <a:spLocks/>
          </p:cNvSpPr>
          <p:nvPr/>
        </p:nvSpPr>
        <p:spPr>
          <a:xfrm>
            <a:off x="4629150" y="1527670"/>
            <a:ext cx="3829520" cy="2568080"/>
          </a:xfrm>
          <a:prstGeom prst="rect">
            <a:avLst/>
          </a:prstGeom>
        </p:spPr>
        <p:txBody>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a:lnSpc>
                <a:spcPct val="100000"/>
              </a:lnSpc>
            </a:pPr>
            <a:r>
              <a:rPr lang="en-US" sz="1600" cap="none" dirty="0">
                <a:latin typeface="Times New Roman" panose="02020603050405020304" pitchFamily="18" charset="0"/>
                <a:cs typeface="Times New Roman" panose="02020603050405020304" pitchFamily="18" charset="0"/>
              </a:rPr>
              <a:t>Dataset Collection</a:t>
            </a:r>
          </a:p>
          <a:p>
            <a:pPr>
              <a:lnSpc>
                <a:spcPct val="100000"/>
              </a:lnSpc>
            </a:pPr>
            <a:r>
              <a:rPr lang="en-US" sz="1600" cap="none" dirty="0">
                <a:latin typeface="Times New Roman" panose="02020603050405020304" pitchFamily="18" charset="0"/>
                <a:cs typeface="Times New Roman" panose="02020603050405020304" pitchFamily="18" charset="0"/>
              </a:rPr>
              <a:t>Use Case Diagram</a:t>
            </a:r>
          </a:p>
          <a:p>
            <a:pPr>
              <a:lnSpc>
                <a:spcPct val="100000"/>
              </a:lnSpc>
            </a:pPr>
            <a:r>
              <a:rPr lang="en-US" sz="1600" cap="none" dirty="0">
                <a:latin typeface="Times New Roman" panose="02020603050405020304" pitchFamily="18" charset="0"/>
                <a:cs typeface="Times New Roman" panose="02020603050405020304" pitchFamily="18" charset="0"/>
              </a:rPr>
              <a:t>Tools And Technology Used</a:t>
            </a:r>
          </a:p>
          <a:p>
            <a:pPr>
              <a:lnSpc>
                <a:spcPct val="100000"/>
              </a:lnSpc>
            </a:pPr>
            <a:r>
              <a:rPr lang="en-US" sz="1600" cap="none" dirty="0">
                <a:latin typeface="Times New Roman" panose="02020603050405020304" pitchFamily="18" charset="0"/>
                <a:cs typeface="Times New Roman" panose="02020603050405020304" pitchFamily="18" charset="0"/>
              </a:rPr>
              <a:t>Conclusion</a:t>
            </a:r>
          </a:p>
          <a:p>
            <a:pPr>
              <a:lnSpc>
                <a:spcPct val="100000"/>
              </a:lnSpc>
            </a:pPr>
            <a:r>
              <a:rPr lang="en-US" sz="1600" cap="none" dirty="0">
                <a:latin typeface="Times New Roman" panose="02020603050405020304" pitchFamily="18" charset="0"/>
                <a:cs typeface="Times New Roman" panose="02020603050405020304" pitchFamily="18" charset="0"/>
              </a:rPr>
              <a:t>Reference</a:t>
            </a:r>
          </a:p>
        </p:txBody>
      </p:sp>
      <p:sp>
        <p:nvSpPr>
          <p:cNvPr id="2" name="Slide Number Placeholder 1">
            <a:extLst>
              <a:ext uri="{FF2B5EF4-FFF2-40B4-BE49-F238E27FC236}">
                <a16:creationId xmlns:a16="http://schemas.microsoft.com/office/drawing/2014/main" id="{CAFFCEEF-560E-20B2-52E9-A8F90035AC76}"/>
              </a:ext>
            </a:extLst>
          </p:cNvPr>
          <p:cNvSpPr>
            <a:spLocks noGrp="1"/>
          </p:cNvSpPr>
          <p:nvPr>
            <p:ph type="sldNum" sz="quarter" idx="7"/>
          </p:nvPr>
        </p:nvSpPr>
        <p:spPr/>
        <p:txBody>
          <a:bodyPr/>
          <a:lstStyle/>
          <a:p>
            <a:fld id="{B6F15528-21DE-4FAA-801E-634DDDAF4B2B}" type="slidenum">
              <a:rPr lang="en-IN" smtClean="0"/>
              <a:t>2</a:t>
            </a:fld>
            <a:endParaRPr lang="en-IN" dirty="0"/>
          </a:p>
        </p:txBody>
      </p:sp>
    </p:spTree>
    <p:extLst>
      <p:ext uri="{BB962C8B-B14F-4D97-AF65-F5344CB8AC3E}">
        <p14:creationId xmlns:p14="http://schemas.microsoft.com/office/powerpoint/2010/main" val="405231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29327"/>
            <a:ext cx="7924800" cy="320601"/>
          </a:xfrm>
          <a:prstGeom prst="rect">
            <a:avLst/>
          </a:prstGeom>
        </p:spPr>
        <p:txBody>
          <a:bodyPr vert="horz" wrap="square" lIns="0" tIns="12700" rIns="0" bIns="0" rtlCol="0">
            <a:spAutoFit/>
          </a:bodyPr>
          <a:lstStyle/>
          <a:p>
            <a:pPr marL="13335">
              <a:lnSpc>
                <a:spcPct val="100000"/>
              </a:lnSpc>
              <a:spcBef>
                <a:spcPts val="100"/>
              </a:spcBef>
            </a:pPr>
            <a:r>
              <a:rPr sz="2000" b="1" dirty="0">
                <a:latin typeface="Times New Roman" panose="02020603050405020304" pitchFamily="18" charset="0"/>
                <a:cs typeface="Times New Roman" panose="02020603050405020304" pitchFamily="18" charset="0"/>
              </a:rPr>
              <a:t>References</a:t>
            </a:r>
          </a:p>
        </p:txBody>
      </p:sp>
      <p:sp>
        <p:nvSpPr>
          <p:cNvPr id="61" name="object 61"/>
          <p:cNvSpPr txBox="1"/>
          <p:nvPr/>
        </p:nvSpPr>
        <p:spPr>
          <a:xfrm>
            <a:off x="685330" y="1123950"/>
            <a:ext cx="7696670" cy="2785378"/>
          </a:xfrm>
          <a:prstGeom prst="rect">
            <a:avLst/>
          </a:prstGeom>
        </p:spPr>
        <p:txBody>
          <a:bodyPr vert="horz" wrap="square" lIns="0" tIns="12700" rIns="0" bIns="0" rtlCol="0">
            <a:spAutoFit/>
          </a:bodyPr>
          <a:lstStyle/>
          <a:p>
            <a:pPr marL="355600" marR="5080" indent="-342900">
              <a:spcBef>
                <a:spcPts val="100"/>
              </a:spcBef>
              <a:buFont typeface="+mj-lt"/>
              <a:buAutoNum type="arabicPeriod"/>
            </a:pPr>
            <a:r>
              <a:rPr lang="en-IN" sz="1600" u="none" strike="noStrike" dirty="0">
                <a:effectLst/>
                <a:latin typeface="Times New Roman" panose="02020603050405020304" pitchFamily="18" charset="0"/>
                <a:cs typeface="Times New Roman" panose="02020603050405020304" pitchFamily="18" charset="0"/>
              </a:rPr>
              <a:t>Proofpoint. (2022, August 19). "The 2022 </a:t>
            </a:r>
            <a:r>
              <a:rPr lang="en-IN" sz="1600" u="none" strike="noStrike" dirty="0" err="1">
                <a:effectLst/>
                <a:latin typeface="Times New Roman" panose="02020603050405020304" pitchFamily="18" charset="0"/>
                <a:cs typeface="Times New Roman" panose="02020603050405020304" pitchFamily="18" charset="0"/>
              </a:rPr>
              <a:t>Ponemon</a:t>
            </a:r>
            <a:r>
              <a:rPr lang="en-IN" sz="1600" u="none" strike="noStrike" dirty="0">
                <a:effectLst/>
                <a:latin typeface="Times New Roman" panose="02020603050405020304" pitchFamily="18" charset="0"/>
                <a:cs typeface="Times New Roman" panose="02020603050405020304" pitchFamily="18" charset="0"/>
              </a:rPr>
              <a:t> Cost of Phishing Study: Proofpoint US." </a:t>
            </a:r>
            <a:r>
              <a:rPr lang="en-IN" sz="1600" u="none" strike="noStrike" dirty="0">
                <a:effectLst/>
                <a:latin typeface="Times New Roman" panose="02020603050405020304" pitchFamily="18" charset="0"/>
                <a:cs typeface="Times New Roman" panose="02020603050405020304" pitchFamily="18" charset="0"/>
                <a:hlinkClick r:id="rId2"/>
              </a:rPr>
              <a:t>www.proofpoint.com/us/resources/analyst-reports/ponemon-cost-of-phishing-study</a:t>
            </a:r>
            <a:endParaRPr lang="en-IN" sz="1600" u="none" strike="noStrike" dirty="0">
              <a:effectLst/>
              <a:latin typeface="Times New Roman" panose="02020603050405020304" pitchFamily="18" charset="0"/>
              <a:cs typeface="Times New Roman" panose="02020603050405020304" pitchFamily="18" charset="0"/>
            </a:endParaRPr>
          </a:p>
          <a:p>
            <a:pPr marL="355600" marR="5080" indent="-342900">
              <a:spcBef>
                <a:spcPts val="100"/>
              </a:spcBef>
              <a:buFont typeface="+mj-lt"/>
              <a:buAutoNum type="arabicPeriod"/>
            </a:pPr>
            <a:r>
              <a:rPr lang="en-IN" sz="1600" u="none" strike="noStrike" dirty="0" err="1">
                <a:effectLst/>
                <a:latin typeface="Times New Roman" panose="02020603050405020304" pitchFamily="18" charset="0"/>
                <a:cs typeface="Times New Roman" panose="02020603050405020304" pitchFamily="18" charset="0"/>
              </a:rPr>
              <a:t>Tessian</a:t>
            </a:r>
            <a:r>
              <a:rPr lang="en-IN" sz="1600" u="none" strike="noStrike" dirty="0">
                <a:effectLst/>
                <a:latin typeface="Times New Roman" panose="02020603050405020304" pitchFamily="18" charset="0"/>
                <a:cs typeface="Times New Roman" panose="02020603050405020304" pitchFamily="18" charset="0"/>
              </a:rPr>
              <a:t>. (2022, May 17). "Phishing Statistics (Updated 2022): 50+ Important Phishing Stats." </a:t>
            </a:r>
            <a:r>
              <a:rPr lang="en-IN" sz="1600" u="none" strike="noStrike" dirty="0">
                <a:effectLst/>
                <a:latin typeface="Times New Roman" panose="02020603050405020304" pitchFamily="18" charset="0"/>
                <a:cs typeface="Times New Roman" panose="02020603050405020304" pitchFamily="18" charset="0"/>
                <a:hlinkClick r:id="rId3"/>
              </a:rPr>
              <a:t>www.tessian.com/blog/phishing-statistics-2022/</a:t>
            </a:r>
            <a:endParaRPr lang="en-IN" sz="1600" u="none" strike="noStrike" dirty="0">
              <a:effectLst/>
              <a:latin typeface="Times New Roman" panose="02020603050405020304" pitchFamily="18" charset="0"/>
              <a:cs typeface="Times New Roman" panose="02020603050405020304" pitchFamily="18" charset="0"/>
            </a:endParaRPr>
          </a:p>
          <a:p>
            <a:pPr marL="355600" marR="5080" indent="-342900">
              <a:spcBef>
                <a:spcPts val="100"/>
              </a:spcBef>
              <a:buFont typeface="+mj-lt"/>
              <a:buAutoNum type="arabicPeriod"/>
            </a:pPr>
            <a:r>
              <a:rPr lang="en-IN" sz="1600" u="none" strike="noStrike" dirty="0">
                <a:effectLst/>
                <a:latin typeface="Times New Roman" panose="02020603050405020304" pitchFamily="18" charset="0"/>
                <a:cs typeface="Times New Roman" panose="02020603050405020304" pitchFamily="18" charset="0"/>
              </a:rPr>
              <a:t>Verizon Business. "2022 DBIR Master's Guide." [Online] Available: </a:t>
            </a:r>
            <a:r>
              <a:rPr lang="en-IN" sz="1600" u="none" strike="noStrike" dirty="0">
                <a:effectLst/>
                <a:latin typeface="Times New Roman" panose="02020603050405020304" pitchFamily="18" charset="0"/>
                <a:cs typeface="Times New Roman" panose="02020603050405020304" pitchFamily="18" charset="0"/>
                <a:hlinkClick r:id="rId4"/>
              </a:rPr>
              <a:t>www.verizon.com/business/resources/reports/dbir/2022/masters-guide/</a:t>
            </a:r>
            <a:endParaRPr lang="en-IN" sz="1600" u="none" strike="noStrike" dirty="0">
              <a:effectLst/>
              <a:latin typeface="Times New Roman" panose="02020603050405020304" pitchFamily="18" charset="0"/>
              <a:cs typeface="Times New Roman" panose="02020603050405020304" pitchFamily="18" charset="0"/>
            </a:endParaRPr>
          </a:p>
          <a:p>
            <a:pPr marL="355600" marR="5080" indent="-342900">
              <a:spcBef>
                <a:spcPts val="100"/>
              </a:spcBef>
              <a:buFont typeface="+mj-lt"/>
              <a:buAutoNum type="arabicPeriod"/>
            </a:pPr>
            <a:r>
              <a:rPr lang="en-IN" sz="1600" u="none" strike="noStrike" dirty="0">
                <a:effectLst/>
                <a:latin typeface="Times New Roman" panose="02020603050405020304" pitchFamily="18" charset="0"/>
                <a:cs typeface="Times New Roman" panose="02020603050405020304" pitchFamily="18" charset="0"/>
              </a:rPr>
              <a:t>KnowBe4. "What Is Phishing </a:t>
            </a:r>
            <a:r>
              <a:rPr lang="en-IN" sz="1600" u="none" strike="noStrike" dirty="0">
                <a:effectLst/>
                <a:latin typeface="Times New Roman" panose="02020603050405020304" pitchFamily="18" charset="0"/>
                <a:cs typeface="Times New Roman" panose="02020603050405020304" pitchFamily="18" charset="0"/>
                <a:hlinkClick r:id="rId5"/>
              </a:rPr>
              <a:t>www.phishing.org/what-is-phishing</a:t>
            </a:r>
            <a:endParaRPr lang="en-IN" sz="1600" u="none" strike="noStrike" dirty="0">
              <a:effectLst/>
              <a:latin typeface="Times New Roman" panose="02020603050405020304" pitchFamily="18" charset="0"/>
              <a:cs typeface="Times New Roman" panose="02020603050405020304" pitchFamily="18" charset="0"/>
            </a:endParaRPr>
          </a:p>
          <a:p>
            <a:pPr marL="355600" marR="5080" indent="-342900">
              <a:spcBef>
                <a:spcPts val="100"/>
              </a:spcBef>
              <a:buFont typeface="+mj-lt"/>
              <a:buAutoNum type="arabicPeriod"/>
            </a:pPr>
            <a:r>
              <a:rPr lang="en-IN" sz="1600" u="none" strike="noStrike" dirty="0" err="1">
                <a:effectLst/>
                <a:latin typeface="Times New Roman" panose="02020603050405020304" pitchFamily="18" charset="0"/>
                <a:cs typeface="Times New Roman" panose="02020603050405020304" pitchFamily="18" charset="0"/>
              </a:rPr>
              <a:t>Cofense</a:t>
            </a:r>
            <a:r>
              <a:rPr lang="en-IN" sz="1600" u="none" strike="noStrike" dirty="0">
                <a:effectLst/>
                <a:latin typeface="Times New Roman" panose="02020603050405020304" pitchFamily="18" charset="0"/>
                <a:cs typeface="Times New Roman" panose="02020603050405020304" pitchFamily="18" charset="0"/>
              </a:rPr>
              <a:t>. (2022, May 28). "History of Phishing." </a:t>
            </a:r>
            <a:r>
              <a:rPr lang="en-IN" sz="1600" u="none" strike="noStrike" dirty="0">
                <a:effectLst/>
                <a:latin typeface="Times New Roman" panose="02020603050405020304" pitchFamily="18" charset="0"/>
                <a:cs typeface="Times New Roman" panose="02020603050405020304" pitchFamily="18" charset="0"/>
                <a:hlinkClick r:id="rId6"/>
              </a:rPr>
              <a:t>www.cofense.com/knowledge-center/history-of-phishing/</a:t>
            </a:r>
            <a:endParaRPr lang="en-IN" sz="1600" dirty="0">
              <a:latin typeface="Times New Roman" panose="02020603050405020304" pitchFamily="18" charset="0"/>
              <a:cs typeface="Times New Roman" panose="02020603050405020304" pitchFamily="18" charset="0"/>
            </a:endParaRPr>
          </a:p>
          <a:p>
            <a:pPr marL="355600" marR="5080" indent="-342900">
              <a:spcBef>
                <a:spcPts val="100"/>
              </a:spcBef>
              <a:buFont typeface="+mj-lt"/>
              <a:buAutoNum type="arabicPeriod"/>
            </a:pPr>
            <a:r>
              <a:rPr lang="en-IN" sz="1600" u="none" strike="noStrike" dirty="0">
                <a:effectLst/>
                <a:latin typeface="Times New Roman" panose="02020603050405020304" pitchFamily="18" charset="0"/>
                <a:cs typeface="Times New Roman" panose="02020603050405020304" pitchFamily="18" charset="0"/>
              </a:rPr>
              <a:t>Python Software Foundation. (2023). "Python 3.12.7 Documentation." </a:t>
            </a:r>
            <a:r>
              <a:rPr lang="en-IN" sz="1600" u="none" strike="noStrike" dirty="0">
                <a:effectLst/>
                <a:latin typeface="Times New Roman" panose="02020603050405020304" pitchFamily="18" charset="0"/>
                <a:cs typeface="Times New Roman" panose="02020603050405020304" pitchFamily="18" charset="0"/>
                <a:hlinkClick r:id="rId7"/>
              </a:rPr>
              <a:t>www.docs.python.org/3/</a:t>
            </a:r>
            <a:endParaRPr lang="en-IN" sz="1600" u="none" strike="noStrike" dirty="0">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697729-6E18-541F-5A0F-3F3F103EB0FB}"/>
              </a:ext>
            </a:extLst>
          </p:cNvPr>
          <p:cNvSpPr>
            <a:spLocks noGrp="1"/>
          </p:cNvSpPr>
          <p:nvPr>
            <p:ph type="sldNum" sz="quarter" idx="12"/>
          </p:nvPr>
        </p:nvSpPr>
        <p:spPr/>
        <p:txBody>
          <a:bodyPr/>
          <a:lstStyle/>
          <a:p>
            <a:fld id="{B6F15528-21DE-4FAA-801E-634DDDAF4B2B}" type="slidenum">
              <a:rPr lang="en-IN" smtClean="0"/>
              <a:t>20</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287C0674-88BE-1E10-B470-2E193D04D0E0}"/>
              </a:ext>
            </a:extLst>
          </p:cNvPr>
          <p:cNvSpPr txBox="1">
            <a:spLocks/>
          </p:cNvSpPr>
          <p:nvPr/>
        </p:nvSpPr>
        <p:spPr>
          <a:xfrm>
            <a:off x="530223" y="483905"/>
            <a:ext cx="8080377" cy="320601"/>
          </a:xfrm>
          <a:prstGeom prst="rect">
            <a:avLst/>
          </a:prstGeom>
        </p:spPr>
        <p:txBody>
          <a:bodyPr vert="horz" wrap="square" lIns="0" tIns="12700" rIns="0" bIns="0" rtlCol="0">
            <a:sp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pPr marL="12700">
              <a:lnSpc>
                <a:spcPct val="100000"/>
              </a:lnSpc>
              <a:spcBef>
                <a:spcPts val="100"/>
              </a:spcBef>
            </a:pPr>
            <a:r>
              <a:rPr lang="en-IN" sz="2000" b="1" dirty="0">
                <a:latin typeface="Times New Roman" panose="02020603050405020304" pitchFamily="18" charset="0"/>
                <a:cs typeface="Times New Roman" panose="02020603050405020304" pitchFamily="18" charset="0"/>
              </a:rPr>
              <a:t>What is phishing?</a:t>
            </a:r>
          </a:p>
        </p:txBody>
      </p:sp>
      <p:sp>
        <p:nvSpPr>
          <p:cNvPr id="6" name="object 4">
            <a:extLst>
              <a:ext uri="{FF2B5EF4-FFF2-40B4-BE49-F238E27FC236}">
                <a16:creationId xmlns:a16="http://schemas.microsoft.com/office/drawing/2014/main" id="{2BF09A3A-4C3F-ADFE-1B47-CB9332A331BB}"/>
              </a:ext>
            </a:extLst>
          </p:cNvPr>
          <p:cNvSpPr txBox="1"/>
          <p:nvPr/>
        </p:nvSpPr>
        <p:spPr>
          <a:xfrm>
            <a:off x="609600" y="1123950"/>
            <a:ext cx="3848101" cy="2421176"/>
          </a:xfrm>
          <a:prstGeom prst="rect">
            <a:avLst/>
          </a:prstGeom>
        </p:spPr>
        <p:txBody>
          <a:bodyPr vert="horz" wrap="square" lIns="0" tIns="12700" rIns="0" bIns="0" rtlCol="0">
            <a:spAutoFit/>
          </a:bodyPr>
          <a:lstStyle/>
          <a:p>
            <a:pPr marL="12700" marR="140970" algn="just">
              <a:spcBef>
                <a:spcPts val="100"/>
              </a:spcBef>
            </a:pPr>
            <a:r>
              <a:rPr lang="en-IN" sz="1600" dirty="0">
                <a:latin typeface="Times New Roman" panose="02020603050405020304" pitchFamily="18" charset="0"/>
                <a:cs typeface="Times New Roman" panose="02020603050405020304" pitchFamily="18" charset="0"/>
              </a:rPr>
              <a:t>Phishing is a form of cybercrime in which a target is contacted via  email, telephone, or text message by an attacker disguising as a  reputable entity or person. The attacker then lures individuals to  counterfeit websites to trick recipients into providing sensitive data.</a:t>
            </a:r>
          </a:p>
          <a:p>
            <a:pPr marL="12700" marR="5080" algn="just">
              <a:spcBef>
                <a:spcPts val="1540"/>
              </a:spcBef>
            </a:pPr>
            <a:r>
              <a:rPr sz="1600" b="1" dirty="0">
                <a:latin typeface="Times New Roman" panose="02020603050405020304" pitchFamily="18" charset="0"/>
                <a:cs typeface="Times New Roman" panose="02020603050405020304" pitchFamily="18" charset="0"/>
              </a:rPr>
              <a:t>The purpose of this project is to help individuals identify these  phishing URLs in order to provide safer practices online.</a:t>
            </a:r>
          </a:p>
        </p:txBody>
      </p:sp>
      <p:pic>
        <p:nvPicPr>
          <p:cNvPr id="1026" name="Picture 2" descr="Global data security, personal data security, cyber data security online concept illustration, internet security or information privacy &amp; protection.">
            <a:extLst>
              <a:ext uri="{FF2B5EF4-FFF2-40B4-BE49-F238E27FC236}">
                <a16:creationId xmlns:a16="http://schemas.microsoft.com/office/drawing/2014/main" id="{C0A8CBC0-07A0-ABB0-0660-7C1D81399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88705"/>
            <a:ext cx="4000500" cy="39166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44734C8-0EB6-9785-70F5-A1DE74F00D08}"/>
              </a:ext>
            </a:extLst>
          </p:cNvPr>
          <p:cNvSpPr>
            <a:spLocks noGrp="1"/>
          </p:cNvSpPr>
          <p:nvPr>
            <p:ph type="sldNum" sz="quarter" idx="7"/>
          </p:nvPr>
        </p:nvSpPr>
        <p:spPr/>
        <p:txBody>
          <a:bodyPr/>
          <a:lstStyle/>
          <a:p>
            <a:fld id="{B6F15528-21DE-4FAA-801E-634DDDAF4B2B}" type="slidenum">
              <a:rPr lang="en-IN" smtClean="0"/>
              <a:t>3</a:t>
            </a:fld>
            <a:endParaRPr lang="en-IN" dirty="0"/>
          </a:p>
        </p:txBody>
      </p:sp>
    </p:spTree>
    <p:extLst>
      <p:ext uri="{BB962C8B-B14F-4D97-AF65-F5344CB8AC3E}">
        <p14:creationId xmlns:p14="http://schemas.microsoft.com/office/powerpoint/2010/main" val="14316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8B226CD-E3A4-9CDC-6B0B-3E2A57961EA6}"/>
              </a:ext>
            </a:extLst>
          </p:cNvPr>
          <p:cNvSpPr txBox="1">
            <a:spLocks/>
          </p:cNvSpPr>
          <p:nvPr/>
        </p:nvSpPr>
        <p:spPr>
          <a:xfrm>
            <a:off x="543560" y="453127"/>
            <a:ext cx="8067040" cy="320601"/>
          </a:xfrm>
          <a:prstGeom prst="rect">
            <a:avLst/>
          </a:prstGeom>
        </p:spPr>
        <p:txBody>
          <a:bodyPr vert="horz" wrap="square" lIns="0" tIns="12700" rIns="0" bIns="0" rtlCol="0" anchor="ctr">
            <a:spAutoFit/>
          </a:bodyPr>
          <a:lstStyle>
            <a:lvl1pPr algn="ctr" defTabSz="685800" rtl="0" eaLnBrk="1" latinLnBrk="0" hangingPunct="1">
              <a:lnSpc>
                <a:spcPct val="90000"/>
              </a:lnSpc>
              <a:spcBef>
                <a:spcPct val="0"/>
              </a:spcBef>
              <a:buNone/>
              <a:defRPr sz="4000" b="1" i="0" kern="1200" cap="all" baseline="0">
                <a:solidFill>
                  <a:schemeClr val="tx1"/>
                </a:solidFill>
                <a:effectLst/>
                <a:latin typeface="Trebuchet MS"/>
                <a:ea typeface="+mj-ea"/>
                <a:cs typeface="Trebuchet MS"/>
              </a:defRPr>
            </a:lvl1pPr>
          </a:lstStyle>
          <a:p>
            <a:pPr marL="12700">
              <a:lnSpc>
                <a:spcPct val="100000"/>
              </a:lnSpc>
              <a:spcBef>
                <a:spcPts val="100"/>
              </a:spcBef>
            </a:pPr>
            <a:r>
              <a:rPr lang="en-IN" sz="2000" dirty="0">
                <a:latin typeface="Times New Roman" panose="02020603050405020304" pitchFamily="18" charset="0"/>
                <a:cs typeface="Times New Roman" panose="02020603050405020304" pitchFamily="18" charset="0"/>
              </a:rPr>
              <a:t>Types of Phishing  Tactics</a:t>
            </a:r>
          </a:p>
        </p:txBody>
      </p:sp>
      <p:grpSp>
        <p:nvGrpSpPr>
          <p:cNvPr id="5" name="object 3">
            <a:extLst>
              <a:ext uri="{FF2B5EF4-FFF2-40B4-BE49-F238E27FC236}">
                <a16:creationId xmlns:a16="http://schemas.microsoft.com/office/drawing/2014/main" id="{440BBCED-74AF-854A-0984-0BCA57BED080}"/>
              </a:ext>
            </a:extLst>
          </p:cNvPr>
          <p:cNvGrpSpPr/>
          <p:nvPr/>
        </p:nvGrpSpPr>
        <p:grpSpPr>
          <a:xfrm>
            <a:off x="2706132" y="1448522"/>
            <a:ext cx="19685" cy="455295"/>
            <a:chOff x="2706132" y="1448522"/>
            <a:chExt cx="19685" cy="455295"/>
          </a:xfrm>
        </p:grpSpPr>
        <p:sp>
          <p:nvSpPr>
            <p:cNvPr id="6" name="object 4">
              <a:extLst>
                <a:ext uri="{FF2B5EF4-FFF2-40B4-BE49-F238E27FC236}">
                  <a16:creationId xmlns:a16="http://schemas.microsoft.com/office/drawing/2014/main" id="{D3F182D5-AF5D-876E-B992-C30B1F935E7C}"/>
                </a:ext>
              </a:extLst>
            </p:cNvPr>
            <p:cNvSpPr/>
            <p:nvPr/>
          </p:nvSpPr>
          <p:spPr>
            <a:xfrm>
              <a:off x="2710894" y="1453284"/>
              <a:ext cx="10160" cy="445770"/>
            </a:xfrm>
            <a:custGeom>
              <a:avLst/>
              <a:gdLst/>
              <a:ahLst/>
              <a:cxnLst/>
              <a:rect l="l" t="t" r="r" b="b"/>
              <a:pathLst>
                <a:path w="10160" h="445769">
                  <a:moveTo>
                    <a:pt x="9999" y="445166"/>
                  </a:moveTo>
                  <a:lnTo>
                    <a:pt x="0" y="445166"/>
                  </a:lnTo>
                  <a:lnTo>
                    <a:pt x="0" y="0"/>
                  </a:lnTo>
                  <a:lnTo>
                    <a:pt x="9999" y="0"/>
                  </a:lnTo>
                  <a:lnTo>
                    <a:pt x="9999" y="445166"/>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88FDFB1E-9CB2-3D1C-C306-EBD4B3864FC8}"/>
                </a:ext>
              </a:extLst>
            </p:cNvPr>
            <p:cNvSpPr/>
            <p:nvPr/>
          </p:nvSpPr>
          <p:spPr>
            <a:xfrm>
              <a:off x="2710894" y="1453284"/>
              <a:ext cx="10160" cy="445770"/>
            </a:xfrm>
            <a:custGeom>
              <a:avLst/>
              <a:gdLst/>
              <a:ahLst/>
              <a:cxnLst/>
              <a:rect l="l" t="t" r="r" b="b"/>
              <a:pathLst>
                <a:path w="10160" h="445769">
                  <a:moveTo>
                    <a:pt x="0" y="0"/>
                  </a:moveTo>
                  <a:lnTo>
                    <a:pt x="0" y="445166"/>
                  </a:lnTo>
                  <a:lnTo>
                    <a:pt x="9999" y="445166"/>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8" name="object 6">
            <a:extLst>
              <a:ext uri="{FF2B5EF4-FFF2-40B4-BE49-F238E27FC236}">
                <a16:creationId xmlns:a16="http://schemas.microsoft.com/office/drawing/2014/main" id="{4CB87052-6749-BE0C-26DD-91D78E4E7C52}"/>
              </a:ext>
            </a:extLst>
          </p:cNvPr>
          <p:cNvGrpSpPr/>
          <p:nvPr/>
        </p:nvGrpSpPr>
        <p:grpSpPr>
          <a:xfrm>
            <a:off x="2706132" y="2650307"/>
            <a:ext cx="19685" cy="455930"/>
            <a:chOff x="2706132" y="2650307"/>
            <a:chExt cx="19685" cy="455930"/>
          </a:xfrm>
        </p:grpSpPr>
        <p:sp>
          <p:nvSpPr>
            <p:cNvPr id="9" name="object 7">
              <a:extLst>
                <a:ext uri="{FF2B5EF4-FFF2-40B4-BE49-F238E27FC236}">
                  <a16:creationId xmlns:a16="http://schemas.microsoft.com/office/drawing/2014/main" id="{01C28703-540C-328C-72A0-4C8DCDDF8C23}"/>
                </a:ext>
              </a:extLst>
            </p:cNvPr>
            <p:cNvSpPr/>
            <p:nvPr/>
          </p:nvSpPr>
          <p:spPr>
            <a:xfrm>
              <a:off x="2710894" y="2655069"/>
              <a:ext cx="10160" cy="446405"/>
            </a:xfrm>
            <a:custGeom>
              <a:avLst/>
              <a:gdLst/>
              <a:ahLst/>
              <a:cxnLst/>
              <a:rect l="l" t="t" r="r" b="b"/>
              <a:pathLst>
                <a:path w="10160" h="446405">
                  <a:moveTo>
                    <a:pt x="9999" y="446099"/>
                  </a:moveTo>
                  <a:lnTo>
                    <a:pt x="0" y="446099"/>
                  </a:lnTo>
                  <a:lnTo>
                    <a:pt x="0" y="0"/>
                  </a:lnTo>
                  <a:lnTo>
                    <a:pt x="9999" y="0"/>
                  </a:lnTo>
                  <a:lnTo>
                    <a:pt x="9999" y="446099"/>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0" name="object 8">
              <a:extLst>
                <a:ext uri="{FF2B5EF4-FFF2-40B4-BE49-F238E27FC236}">
                  <a16:creationId xmlns:a16="http://schemas.microsoft.com/office/drawing/2014/main" id="{2A4A9C0E-D2A4-8590-81ED-929EC76C0CFF}"/>
                </a:ext>
              </a:extLst>
            </p:cNvPr>
            <p:cNvSpPr/>
            <p:nvPr/>
          </p:nvSpPr>
          <p:spPr>
            <a:xfrm>
              <a:off x="2710894" y="2655069"/>
              <a:ext cx="10160" cy="446405"/>
            </a:xfrm>
            <a:custGeom>
              <a:avLst/>
              <a:gdLst/>
              <a:ahLst/>
              <a:cxnLst/>
              <a:rect l="l" t="t" r="r" b="b"/>
              <a:pathLst>
                <a:path w="10160" h="446405">
                  <a:moveTo>
                    <a:pt x="0" y="0"/>
                  </a:moveTo>
                  <a:lnTo>
                    <a:pt x="0" y="446099"/>
                  </a:lnTo>
                  <a:lnTo>
                    <a:pt x="9999" y="446099"/>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11" name="object 9">
            <a:extLst>
              <a:ext uri="{FF2B5EF4-FFF2-40B4-BE49-F238E27FC236}">
                <a16:creationId xmlns:a16="http://schemas.microsoft.com/office/drawing/2014/main" id="{C2C3EE61-7971-3F96-0F10-0A2FC269A4F0}"/>
              </a:ext>
            </a:extLst>
          </p:cNvPr>
          <p:cNvGrpSpPr/>
          <p:nvPr/>
        </p:nvGrpSpPr>
        <p:grpSpPr>
          <a:xfrm>
            <a:off x="2706132" y="3843029"/>
            <a:ext cx="19685" cy="455295"/>
            <a:chOff x="2706132" y="3843029"/>
            <a:chExt cx="19685" cy="455295"/>
          </a:xfrm>
        </p:grpSpPr>
        <p:sp>
          <p:nvSpPr>
            <p:cNvPr id="12" name="object 10">
              <a:extLst>
                <a:ext uri="{FF2B5EF4-FFF2-40B4-BE49-F238E27FC236}">
                  <a16:creationId xmlns:a16="http://schemas.microsoft.com/office/drawing/2014/main" id="{3C435553-6477-53C8-DE6F-C84A6853CB7A}"/>
                </a:ext>
              </a:extLst>
            </p:cNvPr>
            <p:cNvSpPr/>
            <p:nvPr/>
          </p:nvSpPr>
          <p:spPr>
            <a:xfrm>
              <a:off x="2710894" y="3847792"/>
              <a:ext cx="10160" cy="445770"/>
            </a:xfrm>
            <a:custGeom>
              <a:avLst/>
              <a:gdLst/>
              <a:ahLst/>
              <a:cxnLst/>
              <a:rect l="l" t="t" r="r" b="b"/>
              <a:pathLst>
                <a:path w="10160" h="445770">
                  <a:moveTo>
                    <a:pt x="9999" y="445199"/>
                  </a:moveTo>
                  <a:lnTo>
                    <a:pt x="0" y="445199"/>
                  </a:lnTo>
                  <a:lnTo>
                    <a:pt x="0" y="0"/>
                  </a:lnTo>
                  <a:lnTo>
                    <a:pt x="9999" y="0"/>
                  </a:lnTo>
                  <a:lnTo>
                    <a:pt x="9999" y="445199"/>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3" name="object 11">
              <a:extLst>
                <a:ext uri="{FF2B5EF4-FFF2-40B4-BE49-F238E27FC236}">
                  <a16:creationId xmlns:a16="http://schemas.microsoft.com/office/drawing/2014/main" id="{7743201B-C0ED-28BC-9874-8E2A2C1CFF37}"/>
                </a:ext>
              </a:extLst>
            </p:cNvPr>
            <p:cNvSpPr/>
            <p:nvPr/>
          </p:nvSpPr>
          <p:spPr>
            <a:xfrm>
              <a:off x="2710894" y="3847792"/>
              <a:ext cx="10160" cy="445770"/>
            </a:xfrm>
            <a:custGeom>
              <a:avLst/>
              <a:gdLst/>
              <a:ahLst/>
              <a:cxnLst/>
              <a:rect l="l" t="t" r="r" b="b"/>
              <a:pathLst>
                <a:path w="10160" h="445770">
                  <a:moveTo>
                    <a:pt x="0" y="0"/>
                  </a:moveTo>
                  <a:lnTo>
                    <a:pt x="0" y="445199"/>
                  </a:lnTo>
                  <a:lnTo>
                    <a:pt x="9999" y="445199"/>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14" name="object 12">
            <a:extLst>
              <a:ext uri="{FF2B5EF4-FFF2-40B4-BE49-F238E27FC236}">
                <a16:creationId xmlns:a16="http://schemas.microsoft.com/office/drawing/2014/main" id="{15BE7EBA-EB24-7177-B9D2-B84BC97D0E61}"/>
              </a:ext>
            </a:extLst>
          </p:cNvPr>
          <p:cNvSpPr txBox="1"/>
          <p:nvPr/>
        </p:nvSpPr>
        <p:spPr>
          <a:xfrm>
            <a:off x="4275055" y="1533487"/>
            <a:ext cx="4228864" cy="259045"/>
          </a:xfrm>
          <a:prstGeom prst="rect">
            <a:avLst/>
          </a:prstGeom>
        </p:spPr>
        <p:txBody>
          <a:bodyPr vert="horz" wrap="square" lIns="0" tIns="12700" rIns="0" bIns="0" rtlCol="0">
            <a:spAutoFit/>
          </a:bodyPr>
          <a:lstStyle/>
          <a:p>
            <a:pPr marL="12700">
              <a:spcBef>
                <a:spcPts val="100"/>
              </a:spcBef>
            </a:pPr>
            <a:r>
              <a:rPr sz="1600" dirty="0">
                <a:latin typeface="Times New Roman" panose="02020603050405020304" pitchFamily="18" charset="0"/>
                <a:cs typeface="Times New Roman" panose="02020603050405020304" pitchFamily="18" charset="0"/>
              </a:rPr>
              <a:t>96% of phishing attacks arrive by email.</a:t>
            </a:r>
          </a:p>
        </p:txBody>
      </p:sp>
      <p:sp>
        <p:nvSpPr>
          <p:cNvPr id="15" name="object 13">
            <a:extLst>
              <a:ext uri="{FF2B5EF4-FFF2-40B4-BE49-F238E27FC236}">
                <a16:creationId xmlns:a16="http://schemas.microsoft.com/office/drawing/2014/main" id="{25126F12-621F-ECAB-B258-DDE006237CA7}"/>
              </a:ext>
            </a:extLst>
          </p:cNvPr>
          <p:cNvSpPr txBox="1"/>
          <p:nvPr/>
        </p:nvSpPr>
        <p:spPr>
          <a:xfrm>
            <a:off x="4275055" y="2665931"/>
            <a:ext cx="4228864" cy="512961"/>
          </a:xfrm>
          <a:prstGeom prst="rect">
            <a:avLst/>
          </a:prstGeom>
        </p:spPr>
        <p:txBody>
          <a:bodyPr vert="horz" wrap="square" lIns="0" tIns="20320" rIns="0" bIns="0" rtlCol="0">
            <a:spAutoFit/>
          </a:bodyPr>
          <a:lstStyle/>
          <a:p>
            <a:pPr marL="12700" marR="5080">
              <a:spcBef>
                <a:spcPts val="160"/>
              </a:spcBef>
            </a:pPr>
            <a:r>
              <a:rPr sz="1600" dirty="0">
                <a:latin typeface="Times New Roman" panose="02020603050405020304" pitchFamily="18" charset="0"/>
                <a:cs typeface="Times New Roman" panose="02020603050405020304" pitchFamily="18" charset="0"/>
              </a:rPr>
              <a:t>3% of phishing attacks is done over the telephone.  This is also known as vishing.</a:t>
            </a:r>
          </a:p>
        </p:txBody>
      </p:sp>
      <p:sp>
        <p:nvSpPr>
          <p:cNvPr id="16" name="object 14">
            <a:extLst>
              <a:ext uri="{FF2B5EF4-FFF2-40B4-BE49-F238E27FC236}">
                <a16:creationId xmlns:a16="http://schemas.microsoft.com/office/drawing/2014/main" id="{EA9DB27F-2B9A-AAEB-5900-BFC6044E9F2F}"/>
              </a:ext>
            </a:extLst>
          </p:cNvPr>
          <p:cNvSpPr txBox="1"/>
          <p:nvPr/>
        </p:nvSpPr>
        <p:spPr>
          <a:xfrm>
            <a:off x="4275055" y="3877451"/>
            <a:ext cx="4335545" cy="512961"/>
          </a:xfrm>
          <a:prstGeom prst="rect">
            <a:avLst/>
          </a:prstGeom>
        </p:spPr>
        <p:txBody>
          <a:bodyPr vert="horz" wrap="square" lIns="0" tIns="20320" rIns="0" bIns="0" rtlCol="0">
            <a:spAutoFit/>
          </a:bodyPr>
          <a:lstStyle/>
          <a:p>
            <a:pPr marL="12700" marR="5080">
              <a:spcBef>
                <a:spcPts val="160"/>
              </a:spcBef>
            </a:pPr>
            <a:r>
              <a:rPr sz="1600" dirty="0">
                <a:latin typeface="Times New Roman" panose="02020603050405020304" pitchFamily="18" charset="0"/>
                <a:cs typeface="Times New Roman" panose="02020603050405020304" pitchFamily="18" charset="0"/>
              </a:rPr>
              <a:t>1% of phishing attacks is done via text message.  This is also known as smishing.</a:t>
            </a:r>
          </a:p>
        </p:txBody>
      </p:sp>
      <p:grpSp>
        <p:nvGrpSpPr>
          <p:cNvPr id="17" name="object 15">
            <a:extLst>
              <a:ext uri="{FF2B5EF4-FFF2-40B4-BE49-F238E27FC236}">
                <a16:creationId xmlns:a16="http://schemas.microsoft.com/office/drawing/2014/main" id="{5F351F2C-6660-1938-7F84-48347D2FD422}"/>
              </a:ext>
            </a:extLst>
          </p:cNvPr>
          <p:cNvGrpSpPr/>
          <p:nvPr/>
        </p:nvGrpSpPr>
        <p:grpSpPr>
          <a:xfrm>
            <a:off x="4009154" y="1441097"/>
            <a:ext cx="19685" cy="455295"/>
            <a:chOff x="4009154" y="1441097"/>
            <a:chExt cx="19685" cy="455295"/>
          </a:xfrm>
        </p:grpSpPr>
        <p:sp>
          <p:nvSpPr>
            <p:cNvPr id="18" name="object 16">
              <a:extLst>
                <a:ext uri="{FF2B5EF4-FFF2-40B4-BE49-F238E27FC236}">
                  <a16:creationId xmlns:a16="http://schemas.microsoft.com/office/drawing/2014/main" id="{747FA5ED-1E66-8845-8C8D-AAD2DA6C5A8B}"/>
                </a:ext>
              </a:extLst>
            </p:cNvPr>
            <p:cNvSpPr/>
            <p:nvPr/>
          </p:nvSpPr>
          <p:spPr>
            <a:xfrm>
              <a:off x="4013917" y="1445859"/>
              <a:ext cx="10160" cy="445770"/>
            </a:xfrm>
            <a:custGeom>
              <a:avLst/>
              <a:gdLst/>
              <a:ahLst/>
              <a:cxnLst/>
              <a:rect l="l" t="t" r="r" b="b"/>
              <a:pathLst>
                <a:path w="10160" h="445769">
                  <a:moveTo>
                    <a:pt x="9999" y="445166"/>
                  </a:moveTo>
                  <a:lnTo>
                    <a:pt x="0" y="445166"/>
                  </a:lnTo>
                  <a:lnTo>
                    <a:pt x="0" y="0"/>
                  </a:lnTo>
                  <a:lnTo>
                    <a:pt x="9999" y="0"/>
                  </a:lnTo>
                  <a:lnTo>
                    <a:pt x="9999" y="445166"/>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9" name="object 17">
              <a:extLst>
                <a:ext uri="{FF2B5EF4-FFF2-40B4-BE49-F238E27FC236}">
                  <a16:creationId xmlns:a16="http://schemas.microsoft.com/office/drawing/2014/main" id="{BCFF7E84-473A-C7AE-B53D-9C324D417FDC}"/>
                </a:ext>
              </a:extLst>
            </p:cNvPr>
            <p:cNvSpPr/>
            <p:nvPr/>
          </p:nvSpPr>
          <p:spPr>
            <a:xfrm>
              <a:off x="4013917" y="1445859"/>
              <a:ext cx="10160" cy="445770"/>
            </a:xfrm>
            <a:custGeom>
              <a:avLst/>
              <a:gdLst/>
              <a:ahLst/>
              <a:cxnLst/>
              <a:rect l="l" t="t" r="r" b="b"/>
              <a:pathLst>
                <a:path w="10160" h="445769">
                  <a:moveTo>
                    <a:pt x="0" y="0"/>
                  </a:moveTo>
                  <a:lnTo>
                    <a:pt x="0" y="445166"/>
                  </a:lnTo>
                  <a:lnTo>
                    <a:pt x="9999" y="445166"/>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20" name="object 18">
            <a:extLst>
              <a:ext uri="{FF2B5EF4-FFF2-40B4-BE49-F238E27FC236}">
                <a16:creationId xmlns:a16="http://schemas.microsoft.com/office/drawing/2014/main" id="{86149C1F-79CD-FBC9-F0A3-1E0615719B2E}"/>
              </a:ext>
            </a:extLst>
          </p:cNvPr>
          <p:cNvGrpSpPr/>
          <p:nvPr/>
        </p:nvGrpSpPr>
        <p:grpSpPr>
          <a:xfrm>
            <a:off x="4009154" y="2642882"/>
            <a:ext cx="19685" cy="455930"/>
            <a:chOff x="4009154" y="2642882"/>
            <a:chExt cx="19685" cy="455930"/>
          </a:xfrm>
        </p:grpSpPr>
        <p:sp>
          <p:nvSpPr>
            <p:cNvPr id="21" name="object 19">
              <a:extLst>
                <a:ext uri="{FF2B5EF4-FFF2-40B4-BE49-F238E27FC236}">
                  <a16:creationId xmlns:a16="http://schemas.microsoft.com/office/drawing/2014/main" id="{3491FC5A-AAE5-A4A9-65CA-26E7FE75E748}"/>
                </a:ext>
              </a:extLst>
            </p:cNvPr>
            <p:cNvSpPr/>
            <p:nvPr/>
          </p:nvSpPr>
          <p:spPr>
            <a:xfrm>
              <a:off x="4013917" y="2647644"/>
              <a:ext cx="10160" cy="446405"/>
            </a:xfrm>
            <a:custGeom>
              <a:avLst/>
              <a:gdLst/>
              <a:ahLst/>
              <a:cxnLst/>
              <a:rect l="l" t="t" r="r" b="b"/>
              <a:pathLst>
                <a:path w="10160" h="446405">
                  <a:moveTo>
                    <a:pt x="9999" y="446099"/>
                  </a:moveTo>
                  <a:lnTo>
                    <a:pt x="0" y="446099"/>
                  </a:lnTo>
                  <a:lnTo>
                    <a:pt x="0" y="0"/>
                  </a:lnTo>
                  <a:lnTo>
                    <a:pt x="9999" y="0"/>
                  </a:lnTo>
                  <a:lnTo>
                    <a:pt x="9999" y="446099"/>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2" name="object 20">
              <a:extLst>
                <a:ext uri="{FF2B5EF4-FFF2-40B4-BE49-F238E27FC236}">
                  <a16:creationId xmlns:a16="http://schemas.microsoft.com/office/drawing/2014/main" id="{7BF7FDF5-95E2-0F34-E3C4-C793398F80B9}"/>
                </a:ext>
              </a:extLst>
            </p:cNvPr>
            <p:cNvSpPr/>
            <p:nvPr/>
          </p:nvSpPr>
          <p:spPr>
            <a:xfrm>
              <a:off x="4013917" y="2647644"/>
              <a:ext cx="10160" cy="446405"/>
            </a:xfrm>
            <a:custGeom>
              <a:avLst/>
              <a:gdLst/>
              <a:ahLst/>
              <a:cxnLst/>
              <a:rect l="l" t="t" r="r" b="b"/>
              <a:pathLst>
                <a:path w="10160" h="446405">
                  <a:moveTo>
                    <a:pt x="0" y="0"/>
                  </a:moveTo>
                  <a:lnTo>
                    <a:pt x="0" y="446099"/>
                  </a:lnTo>
                  <a:lnTo>
                    <a:pt x="9999" y="446099"/>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23" name="object 21">
            <a:extLst>
              <a:ext uri="{FF2B5EF4-FFF2-40B4-BE49-F238E27FC236}">
                <a16:creationId xmlns:a16="http://schemas.microsoft.com/office/drawing/2014/main" id="{82255B6D-655F-EBEB-C567-95BDCBD381CA}"/>
              </a:ext>
            </a:extLst>
          </p:cNvPr>
          <p:cNvGrpSpPr/>
          <p:nvPr/>
        </p:nvGrpSpPr>
        <p:grpSpPr>
          <a:xfrm>
            <a:off x="4009154" y="3835604"/>
            <a:ext cx="19685" cy="455295"/>
            <a:chOff x="4009154" y="3835604"/>
            <a:chExt cx="19685" cy="455295"/>
          </a:xfrm>
        </p:grpSpPr>
        <p:sp>
          <p:nvSpPr>
            <p:cNvPr id="24" name="object 22">
              <a:extLst>
                <a:ext uri="{FF2B5EF4-FFF2-40B4-BE49-F238E27FC236}">
                  <a16:creationId xmlns:a16="http://schemas.microsoft.com/office/drawing/2014/main" id="{BE24B91F-9EFF-2FA3-4822-6A84D569E97B}"/>
                </a:ext>
              </a:extLst>
            </p:cNvPr>
            <p:cNvSpPr/>
            <p:nvPr/>
          </p:nvSpPr>
          <p:spPr>
            <a:xfrm>
              <a:off x="4013917" y="3840367"/>
              <a:ext cx="10160" cy="445770"/>
            </a:xfrm>
            <a:custGeom>
              <a:avLst/>
              <a:gdLst/>
              <a:ahLst/>
              <a:cxnLst/>
              <a:rect l="l" t="t" r="r" b="b"/>
              <a:pathLst>
                <a:path w="10160" h="445770">
                  <a:moveTo>
                    <a:pt x="9999" y="445199"/>
                  </a:moveTo>
                  <a:lnTo>
                    <a:pt x="0" y="445199"/>
                  </a:lnTo>
                  <a:lnTo>
                    <a:pt x="0" y="0"/>
                  </a:lnTo>
                  <a:lnTo>
                    <a:pt x="9999" y="0"/>
                  </a:lnTo>
                  <a:lnTo>
                    <a:pt x="9999" y="445199"/>
                  </a:lnTo>
                  <a:close/>
                </a:path>
              </a:pathLst>
            </a:custGeom>
            <a:solidFill>
              <a:srgbClr val="DFDFDF"/>
            </a:solidFill>
            <a:ln>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5" name="object 23">
              <a:extLst>
                <a:ext uri="{FF2B5EF4-FFF2-40B4-BE49-F238E27FC236}">
                  <a16:creationId xmlns:a16="http://schemas.microsoft.com/office/drawing/2014/main" id="{D8A707EE-F195-2C8B-1E97-3DF3F0019C37}"/>
                </a:ext>
              </a:extLst>
            </p:cNvPr>
            <p:cNvSpPr/>
            <p:nvPr/>
          </p:nvSpPr>
          <p:spPr>
            <a:xfrm>
              <a:off x="4013917" y="3840367"/>
              <a:ext cx="10160" cy="445770"/>
            </a:xfrm>
            <a:custGeom>
              <a:avLst/>
              <a:gdLst/>
              <a:ahLst/>
              <a:cxnLst/>
              <a:rect l="l" t="t" r="r" b="b"/>
              <a:pathLst>
                <a:path w="10160" h="445770">
                  <a:moveTo>
                    <a:pt x="0" y="0"/>
                  </a:moveTo>
                  <a:lnTo>
                    <a:pt x="0" y="445199"/>
                  </a:lnTo>
                  <a:lnTo>
                    <a:pt x="9999" y="445199"/>
                  </a:lnTo>
                  <a:lnTo>
                    <a:pt x="9999" y="0"/>
                  </a:lnTo>
                  <a:lnTo>
                    <a:pt x="0" y="0"/>
                  </a:lnTo>
                  <a:close/>
                </a:path>
              </a:pathLst>
            </a:custGeom>
            <a:ln w="9524">
              <a:solidFill>
                <a:schemeClr val="bg1">
                  <a:lumMod val="75000"/>
                </a:schemeClr>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26" name="object 24">
            <a:extLst>
              <a:ext uri="{FF2B5EF4-FFF2-40B4-BE49-F238E27FC236}">
                <a16:creationId xmlns:a16="http://schemas.microsoft.com/office/drawing/2014/main" id="{4E97D02A-18B8-097D-90F5-508711278226}"/>
              </a:ext>
            </a:extLst>
          </p:cNvPr>
          <p:cNvSpPr/>
          <p:nvPr/>
        </p:nvSpPr>
        <p:spPr>
          <a:xfrm>
            <a:off x="1154185" y="3780867"/>
            <a:ext cx="1231265" cy="564515"/>
          </a:xfrm>
          <a:custGeom>
            <a:avLst/>
            <a:gdLst/>
            <a:ahLst/>
            <a:cxnLst/>
            <a:rect l="l" t="t" r="r" b="b"/>
            <a:pathLst>
              <a:path w="1231264" h="564514">
                <a:moveTo>
                  <a:pt x="1136895" y="563998"/>
                </a:moveTo>
                <a:lnTo>
                  <a:pt x="93999" y="563998"/>
                </a:lnTo>
                <a:lnTo>
                  <a:pt x="57410" y="556613"/>
                </a:lnTo>
                <a:lnTo>
                  <a:pt x="27531" y="536470"/>
                </a:lnTo>
                <a:lnTo>
                  <a:pt x="7386" y="506592"/>
                </a:lnTo>
                <a:lnTo>
                  <a:pt x="0" y="469999"/>
                </a:lnTo>
                <a:lnTo>
                  <a:pt x="0" y="94024"/>
                </a:lnTo>
                <a:lnTo>
                  <a:pt x="7386" y="57427"/>
                </a:lnTo>
                <a:lnTo>
                  <a:pt x="27531" y="27540"/>
                </a:lnTo>
                <a:lnTo>
                  <a:pt x="57410" y="7389"/>
                </a:lnTo>
                <a:lnTo>
                  <a:pt x="93999" y="0"/>
                </a:lnTo>
                <a:lnTo>
                  <a:pt x="1136895" y="0"/>
                </a:lnTo>
                <a:lnTo>
                  <a:pt x="1189047" y="15809"/>
                </a:lnTo>
                <a:lnTo>
                  <a:pt x="1223741" y="58040"/>
                </a:lnTo>
                <a:lnTo>
                  <a:pt x="1230897" y="94024"/>
                </a:lnTo>
                <a:lnTo>
                  <a:pt x="1230897" y="469999"/>
                </a:lnTo>
                <a:lnTo>
                  <a:pt x="1223510" y="506592"/>
                </a:lnTo>
                <a:lnTo>
                  <a:pt x="1203364" y="536470"/>
                </a:lnTo>
                <a:lnTo>
                  <a:pt x="1173484" y="556613"/>
                </a:lnTo>
                <a:lnTo>
                  <a:pt x="1136895" y="563998"/>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7" name="object 25">
            <a:extLst>
              <a:ext uri="{FF2B5EF4-FFF2-40B4-BE49-F238E27FC236}">
                <a16:creationId xmlns:a16="http://schemas.microsoft.com/office/drawing/2014/main" id="{A3A7F5C0-9350-7DDE-37BE-BE6EC763AAF4}"/>
              </a:ext>
            </a:extLst>
          </p:cNvPr>
          <p:cNvSpPr/>
          <p:nvPr/>
        </p:nvSpPr>
        <p:spPr>
          <a:xfrm>
            <a:off x="1150560" y="2596169"/>
            <a:ext cx="1231265" cy="564515"/>
          </a:xfrm>
          <a:custGeom>
            <a:avLst/>
            <a:gdLst/>
            <a:ahLst/>
            <a:cxnLst/>
            <a:rect l="l" t="t" r="r" b="b"/>
            <a:pathLst>
              <a:path w="1231264" h="564514">
                <a:moveTo>
                  <a:pt x="1136895" y="563998"/>
                </a:moveTo>
                <a:lnTo>
                  <a:pt x="94002" y="563998"/>
                </a:lnTo>
                <a:lnTo>
                  <a:pt x="57411" y="556609"/>
                </a:lnTo>
                <a:lnTo>
                  <a:pt x="27532" y="536461"/>
                </a:lnTo>
                <a:lnTo>
                  <a:pt x="7386" y="506581"/>
                </a:lnTo>
                <a:lnTo>
                  <a:pt x="0" y="469999"/>
                </a:lnTo>
                <a:lnTo>
                  <a:pt x="0" y="93999"/>
                </a:lnTo>
                <a:lnTo>
                  <a:pt x="7386" y="57406"/>
                </a:lnTo>
                <a:lnTo>
                  <a:pt x="27532" y="27528"/>
                </a:lnTo>
                <a:lnTo>
                  <a:pt x="57411" y="7385"/>
                </a:lnTo>
                <a:lnTo>
                  <a:pt x="94002" y="0"/>
                </a:lnTo>
                <a:lnTo>
                  <a:pt x="1136895" y="0"/>
                </a:lnTo>
                <a:lnTo>
                  <a:pt x="1189047" y="15788"/>
                </a:lnTo>
                <a:lnTo>
                  <a:pt x="1223741" y="58015"/>
                </a:lnTo>
                <a:lnTo>
                  <a:pt x="1230897" y="93999"/>
                </a:lnTo>
                <a:lnTo>
                  <a:pt x="1230897" y="469999"/>
                </a:lnTo>
                <a:lnTo>
                  <a:pt x="1223510" y="506581"/>
                </a:lnTo>
                <a:lnTo>
                  <a:pt x="1203365" y="536461"/>
                </a:lnTo>
                <a:lnTo>
                  <a:pt x="1173485" y="556609"/>
                </a:lnTo>
                <a:lnTo>
                  <a:pt x="1136895" y="563998"/>
                </a:lnTo>
                <a:close/>
              </a:path>
            </a:pathLst>
          </a:custGeom>
          <a:solidFill>
            <a:srgbClr val="ED702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8" name="object 26">
            <a:extLst>
              <a:ext uri="{FF2B5EF4-FFF2-40B4-BE49-F238E27FC236}">
                <a16:creationId xmlns:a16="http://schemas.microsoft.com/office/drawing/2014/main" id="{E3B75C21-FF6C-E3A1-C186-C30E1253314C}"/>
              </a:ext>
            </a:extLst>
          </p:cNvPr>
          <p:cNvSpPr/>
          <p:nvPr/>
        </p:nvSpPr>
        <p:spPr>
          <a:xfrm>
            <a:off x="1151435" y="1374944"/>
            <a:ext cx="1231265" cy="564515"/>
          </a:xfrm>
          <a:custGeom>
            <a:avLst/>
            <a:gdLst/>
            <a:ahLst/>
            <a:cxnLst/>
            <a:rect l="l" t="t" r="r" b="b"/>
            <a:pathLst>
              <a:path w="1231264" h="564514">
                <a:moveTo>
                  <a:pt x="1136895" y="563998"/>
                </a:moveTo>
                <a:lnTo>
                  <a:pt x="93999" y="563998"/>
                </a:lnTo>
                <a:lnTo>
                  <a:pt x="57410" y="556611"/>
                </a:lnTo>
                <a:lnTo>
                  <a:pt x="27531" y="536465"/>
                </a:lnTo>
                <a:lnTo>
                  <a:pt x="7386" y="506586"/>
                </a:lnTo>
                <a:lnTo>
                  <a:pt x="0" y="469996"/>
                </a:lnTo>
                <a:lnTo>
                  <a:pt x="0" y="93999"/>
                </a:lnTo>
                <a:lnTo>
                  <a:pt x="7386" y="57410"/>
                </a:lnTo>
                <a:lnTo>
                  <a:pt x="27531" y="27531"/>
                </a:lnTo>
                <a:lnTo>
                  <a:pt x="57410" y="7386"/>
                </a:lnTo>
                <a:lnTo>
                  <a:pt x="93999" y="0"/>
                </a:lnTo>
                <a:lnTo>
                  <a:pt x="1136895" y="0"/>
                </a:lnTo>
                <a:lnTo>
                  <a:pt x="1189047" y="15792"/>
                </a:lnTo>
                <a:lnTo>
                  <a:pt x="1223740" y="58027"/>
                </a:lnTo>
                <a:lnTo>
                  <a:pt x="1230895" y="93999"/>
                </a:lnTo>
                <a:lnTo>
                  <a:pt x="1230895" y="469996"/>
                </a:lnTo>
                <a:lnTo>
                  <a:pt x="1223508" y="506586"/>
                </a:lnTo>
                <a:lnTo>
                  <a:pt x="1203363" y="536465"/>
                </a:lnTo>
                <a:lnTo>
                  <a:pt x="1173484" y="556611"/>
                </a:lnTo>
                <a:lnTo>
                  <a:pt x="1136895" y="563998"/>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9" name="object 27">
            <a:extLst>
              <a:ext uri="{FF2B5EF4-FFF2-40B4-BE49-F238E27FC236}">
                <a16:creationId xmlns:a16="http://schemas.microsoft.com/office/drawing/2014/main" id="{3426505C-C87D-681C-0ADA-8698A86727ED}"/>
              </a:ext>
            </a:extLst>
          </p:cNvPr>
          <p:cNvSpPr txBox="1"/>
          <p:nvPr/>
        </p:nvSpPr>
        <p:spPr>
          <a:xfrm>
            <a:off x="1533072" y="1504950"/>
            <a:ext cx="670308" cy="228268"/>
          </a:xfrm>
          <a:prstGeom prst="rect">
            <a:avLst/>
          </a:prstGeom>
        </p:spPr>
        <p:txBody>
          <a:bodyPr vert="horz" wrap="square" lIns="0" tIns="12700" rIns="0" bIns="0" rtlCol="0">
            <a:spAutoFit/>
          </a:bodyPr>
          <a:lstStyle/>
          <a:p>
            <a:pPr marL="12700">
              <a:spcBef>
                <a:spcPts val="100"/>
              </a:spcBef>
            </a:pPr>
            <a:r>
              <a:rPr sz="1400" b="1" dirty="0">
                <a:solidFill>
                  <a:srgbClr val="FFFFFF"/>
                </a:solidFill>
                <a:latin typeface="Times New Roman" panose="02020603050405020304" pitchFamily="18" charset="0"/>
                <a:cs typeface="Times New Roman" panose="02020603050405020304" pitchFamily="18" charset="0"/>
              </a:rPr>
              <a:t>Email</a:t>
            </a:r>
            <a:endParaRPr sz="1600" b="1" dirty="0">
              <a:latin typeface="Times New Roman" panose="02020603050405020304" pitchFamily="18" charset="0"/>
              <a:cs typeface="Times New Roman" panose="02020603050405020304" pitchFamily="18" charset="0"/>
            </a:endParaRPr>
          </a:p>
        </p:txBody>
      </p:sp>
      <p:sp>
        <p:nvSpPr>
          <p:cNvPr id="30" name="object 28">
            <a:extLst>
              <a:ext uri="{FF2B5EF4-FFF2-40B4-BE49-F238E27FC236}">
                <a16:creationId xmlns:a16="http://schemas.microsoft.com/office/drawing/2014/main" id="{D5E82F4B-957F-AB6C-4F80-11544B66A753}"/>
              </a:ext>
            </a:extLst>
          </p:cNvPr>
          <p:cNvSpPr txBox="1"/>
          <p:nvPr/>
        </p:nvSpPr>
        <p:spPr>
          <a:xfrm>
            <a:off x="1295400" y="2735303"/>
            <a:ext cx="1066800" cy="228268"/>
          </a:xfrm>
          <a:prstGeom prst="rect">
            <a:avLst/>
          </a:prstGeom>
        </p:spPr>
        <p:txBody>
          <a:bodyPr vert="horz" wrap="square" lIns="0" tIns="12700" rIns="0" bIns="0" rtlCol="0">
            <a:spAutoFit/>
          </a:bodyPr>
          <a:lstStyle/>
          <a:p>
            <a:pPr marL="12700">
              <a:spcBef>
                <a:spcPts val="100"/>
              </a:spcBef>
            </a:pPr>
            <a:r>
              <a:rPr sz="1400" b="1" dirty="0">
                <a:solidFill>
                  <a:srgbClr val="FFFFFF"/>
                </a:solidFill>
                <a:latin typeface="Times New Roman" panose="02020603050405020304" pitchFamily="18" charset="0"/>
                <a:cs typeface="Times New Roman" panose="02020603050405020304" pitchFamily="18" charset="0"/>
              </a:rPr>
              <a:t>Telephone</a:t>
            </a:r>
            <a:endParaRPr sz="1600" b="1" dirty="0">
              <a:latin typeface="Times New Roman" panose="02020603050405020304" pitchFamily="18" charset="0"/>
              <a:cs typeface="Times New Roman" panose="02020603050405020304" pitchFamily="18" charset="0"/>
            </a:endParaRPr>
          </a:p>
        </p:txBody>
      </p:sp>
      <p:sp>
        <p:nvSpPr>
          <p:cNvPr id="31" name="object 29">
            <a:extLst>
              <a:ext uri="{FF2B5EF4-FFF2-40B4-BE49-F238E27FC236}">
                <a16:creationId xmlns:a16="http://schemas.microsoft.com/office/drawing/2014/main" id="{BA09D864-6DD8-7182-1024-74A0B4D4DB3B}"/>
              </a:ext>
            </a:extLst>
          </p:cNvPr>
          <p:cNvSpPr txBox="1"/>
          <p:nvPr/>
        </p:nvSpPr>
        <p:spPr>
          <a:xfrm>
            <a:off x="1143000" y="3783176"/>
            <a:ext cx="1143000" cy="479618"/>
          </a:xfrm>
          <a:prstGeom prst="rect">
            <a:avLst/>
          </a:prstGeom>
        </p:spPr>
        <p:txBody>
          <a:bodyPr vert="horz" wrap="square" lIns="0" tIns="22860" rIns="0" bIns="0" rtlCol="0">
            <a:spAutoFit/>
          </a:bodyPr>
          <a:lstStyle/>
          <a:p>
            <a:pPr marL="12700" marR="5080" indent="175895" algn="ctr">
              <a:spcBef>
                <a:spcPts val="180"/>
              </a:spcBef>
            </a:pPr>
            <a:r>
              <a:rPr sz="1400" b="1" dirty="0">
                <a:solidFill>
                  <a:srgbClr val="FFFFFF"/>
                </a:solidFill>
                <a:latin typeface="Times New Roman" panose="02020603050405020304" pitchFamily="18" charset="0"/>
                <a:cs typeface="Times New Roman" panose="02020603050405020304" pitchFamily="18" charset="0"/>
              </a:rPr>
              <a:t>Tex</a:t>
            </a:r>
            <a:r>
              <a:rPr lang="en-US" sz="1400" b="1" dirty="0">
                <a:solidFill>
                  <a:srgbClr val="FFFFFF"/>
                </a:solidFill>
                <a:latin typeface="Times New Roman" panose="02020603050405020304" pitchFamily="18" charset="0"/>
                <a:cs typeface="Times New Roman" panose="02020603050405020304" pitchFamily="18" charset="0"/>
              </a:rPr>
              <a:t>t</a:t>
            </a:r>
            <a:r>
              <a:rPr sz="1400" b="1" dirty="0">
                <a:solidFill>
                  <a:srgbClr val="FFFFFF"/>
                </a:solidFill>
                <a:latin typeface="Times New Roman" panose="02020603050405020304" pitchFamily="18" charset="0"/>
                <a:cs typeface="Times New Roman" panose="02020603050405020304" pitchFamily="18" charset="0"/>
              </a:rPr>
              <a:t> </a:t>
            </a:r>
            <a:endParaRPr lang="en-US" sz="1400" b="1" dirty="0">
              <a:solidFill>
                <a:srgbClr val="FFFFFF"/>
              </a:solidFill>
              <a:latin typeface="Times New Roman" panose="02020603050405020304" pitchFamily="18" charset="0"/>
              <a:cs typeface="Times New Roman" panose="02020603050405020304" pitchFamily="18" charset="0"/>
            </a:endParaRPr>
          </a:p>
          <a:p>
            <a:pPr marL="12700" marR="5080" indent="175895" algn="ctr">
              <a:spcBef>
                <a:spcPts val="180"/>
              </a:spcBef>
            </a:pPr>
            <a:r>
              <a:rPr sz="1400" b="1" dirty="0">
                <a:solidFill>
                  <a:srgbClr val="FFFFFF"/>
                </a:solidFill>
                <a:latin typeface="Times New Roman" panose="02020603050405020304" pitchFamily="18" charset="0"/>
                <a:cs typeface="Times New Roman" panose="02020603050405020304" pitchFamily="18" charset="0"/>
              </a:rPr>
              <a:t>Message</a:t>
            </a:r>
            <a:endParaRPr sz="1400" b="1" dirty="0">
              <a:latin typeface="Times New Roman" panose="02020603050405020304" pitchFamily="18" charset="0"/>
              <a:cs typeface="Times New Roman" panose="02020603050405020304" pitchFamily="18" charset="0"/>
            </a:endParaRPr>
          </a:p>
        </p:txBody>
      </p:sp>
      <p:grpSp>
        <p:nvGrpSpPr>
          <p:cNvPr id="32" name="object 30">
            <a:extLst>
              <a:ext uri="{FF2B5EF4-FFF2-40B4-BE49-F238E27FC236}">
                <a16:creationId xmlns:a16="http://schemas.microsoft.com/office/drawing/2014/main" id="{27490677-0201-31EE-DCD4-FECBEDAAD002}"/>
              </a:ext>
            </a:extLst>
          </p:cNvPr>
          <p:cNvGrpSpPr/>
          <p:nvPr/>
        </p:nvGrpSpPr>
        <p:grpSpPr>
          <a:xfrm>
            <a:off x="2925319" y="1264634"/>
            <a:ext cx="822960" cy="822960"/>
            <a:chOff x="2925319" y="1264634"/>
            <a:chExt cx="822960" cy="822960"/>
          </a:xfrm>
        </p:grpSpPr>
        <p:sp>
          <p:nvSpPr>
            <p:cNvPr id="33" name="object 31">
              <a:extLst>
                <a:ext uri="{FF2B5EF4-FFF2-40B4-BE49-F238E27FC236}">
                  <a16:creationId xmlns:a16="http://schemas.microsoft.com/office/drawing/2014/main" id="{B2F5C34A-7782-A074-B16A-9D4D60F40E09}"/>
                </a:ext>
              </a:extLst>
            </p:cNvPr>
            <p:cNvSpPr/>
            <p:nvPr/>
          </p:nvSpPr>
          <p:spPr>
            <a:xfrm>
              <a:off x="2925319" y="1264634"/>
              <a:ext cx="822960" cy="822960"/>
            </a:xfrm>
            <a:custGeom>
              <a:avLst/>
              <a:gdLst/>
              <a:ahLst/>
              <a:cxnLst/>
              <a:rect l="l" t="t" r="r" b="b"/>
              <a:pathLst>
                <a:path w="822960" h="822960">
                  <a:moveTo>
                    <a:pt x="411324" y="822573"/>
                  </a:moveTo>
                  <a:lnTo>
                    <a:pt x="363395" y="819808"/>
                  </a:lnTo>
                  <a:lnTo>
                    <a:pt x="317080" y="811719"/>
                  </a:lnTo>
                  <a:lnTo>
                    <a:pt x="272688" y="798613"/>
                  </a:lnTo>
                  <a:lnTo>
                    <a:pt x="230529" y="780798"/>
                  </a:lnTo>
                  <a:lnTo>
                    <a:pt x="190914" y="758581"/>
                  </a:lnTo>
                  <a:lnTo>
                    <a:pt x="154153" y="732269"/>
                  </a:lnTo>
                  <a:lnTo>
                    <a:pt x="120556" y="702171"/>
                  </a:lnTo>
                  <a:lnTo>
                    <a:pt x="90432" y="668592"/>
                  </a:lnTo>
                  <a:lnTo>
                    <a:pt x="64091" y="631842"/>
                  </a:lnTo>
                  <a:lnTo>
                    <a:pt x="41845" y="592227"/>
                  </a:lnTo>
                  <a:lnTo>
                    <a:pt x="24003" y="550055"/>
                  </a:lnTo>
                  <a:lnTo>
                    <a:pt x="10874" y="505634"/>
                  </a:lnTo>
                  <a:lnTo>
                    <a:pt x="2770" y="459270"/>
                  </a:lnTo>
                  <a:lnTo>
                    <a:pt x="0" y="411271"/>
                  </a:lnTo>
                  <a:lnTo>
                    <a:pt x="2770" y="363345"/>
                  </a:lnTo>
                  <a:lnTo>
                    <a:pt x="10874" y="317032"/>
                  </a:lnTo>
                  <a:lnTo>
                    <a:pt x="24003" y="272644"/>
                  </a:lnTo>
                  <a:lnTo>
                    <a:pt x="41845" y="230490"/>
                  </a:lnTo>
                  <a:lnTo>
                    <a:pt x="64091" y="190881"/>
                  </a:lnTo>
                  <a:lnTo>
                    <a:pt x="90432" y="154124"/>
                  </a:lnTo>
                  <a:lnTo>
                    <a:pt x="120556" y="120532"/>
                  </a:lnTo>
                  <a:lnTo>
                    <a:pt x="154153" y="90413"/>
                  </a:lnTo>
                  <a:lnTo>
                    <a:pt x="190914" y="64078"/>
                  </a:lnTo>
                  <a:lnTo>
                    <a:pt x="230529" y="41836"/>
                  </a:lnTo>
                  <a:lnTo>
                    <a:pt x="272688" y="23997"/>
                  </a:lnTo>
                  <a:lnTo>
                    <a:pt x="317080" y="10872"/>
                  </a:lnTo>
                  <a:lnTo>
                    <a:pt x="363395" y="2769"/>
                  </a:lnTo>
                  <a:lnTo>
                    <a:pt x="411324" y="0"/>
                  </a:lnTo>
                  <a:lnTo>
                    <a:pt x="459321" y="2769"/>
                  </a:lnTo>
                  <a:lnTo>
                    <a:pt x="505682" y="10872"/>
                  </a:lnTo>
                  <a:lnTo>
                    <a:pt x="550100" y="23997"/>
                  </a:lnTo>
                  <a:lnTo>
                    <a:pt x="592267" y="41836"/>
                  </a:lnTo>
                  <a:lnTo>
                    <a:pt x="631877" y="64078"/>
                  </a:lnTo>
                  <a:lnTo>
                    <a:pt x="668622" y="90413"/>
                  </a:lnTo>
                  <a:lnTo>
                    <a:pt x="702195" y="120532"/>
                  </a:lnTo>
                  <a:lnTo>
                    <a:pt x="732288" y="154124"/>
                  </a:lnTo>
                  <a:lnTo>
                    <a:pt x="758595" y="190881"/>
                  </a:lnTo>
                  <a:lnTo>
                    <a:pt x="780808" y="230490"/>
                  </a:lnTo>
                  <a:lnTo>
                    <a:pt x="798619" y="272644"/>
                  </a:lnTo>
                  <a:lnTo>
                    <a:pt x="811722" y="317032"/>
                  </a:lnTo>
                  <a:lnTo>
                    <a:pt x="819809" y="363345"/>
                  </a:lnTo>
                  <a:lnTo>
                    <a:pt x="822573" y="411271"/>
                  </a:lnTo>
                  <a:lnTo>
                    <a:pt x="819809" y="459270"/>
                  </a:lnTo>
                  <a:lnTo>
                    <a:pt x="811722" y="505634"/>
                  </a:lnTo>
                  <a:lnTo>
                    <a:pt x="798619" y="550055"/>
                  </a:lnTo>
                  <a:lnTo>
                    <a:pt x="780808" y="592227"/>
                  </a:lnTo>
                  <a:lnTo>
                    <a:pt x="758595" y="631842"/>
                  </a:lnTo>
                  <a:lnTo>
                    <a:pt x="732288" y="668592"/>
                  </a:lnTo>
                  <a:lnTo>
                    <a:pt x="702195" y="702171"/>
                  </a:lnTo>
                  <a:lnTo>
                    <a:pt x="668622" y="732269"/>
                  </a:lnTo>
                  <a:lnTo>
                    <a:pt x="631877" y="758581"/>
                  </a:lnTo>
                  <a:lnTo>
                    <a:pt x="592267" y="780798"/>
                  </a:lnTo>
                  <a:lnTo>
                    <a:pt x="550100" y="798613"/>
                  </a:lnTo>
                  <a:lnTo>
                    <a:pt x="505682" y="811719"/>
                  </a:lnTo>
                  <a:lnTo>
                    <a:pt x="459321" y="819808"/>
                  </a:lnTo>
                  <a:lnTo>
                    <a:pt x="411324" y="822573"/>
                  </a:lnTo>
                  <a:close/>
                </a:path>
              </a:pathLst>
            </a:custGeom>
            <a:solidFill>
              <a:srgbClr val="F4F4F4"/>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4" name="object 32">
              <a:extLst>
                <a:ext uri="{FF2B5EF4-FFF2-40B4-BE49-F238E27FC236}">
                  <a16:creationId xmlns:a16="http://schemas.microsoft.com/office/drawing/2014/main" id="{7D487039-41F6-751A-1BB2-B9FB7777E4EE}"/>
                </a:ext>
              </a:extLst>
            </p:cNvPr>
            <p:cNvSpPr/>
            <p:nvPr/>
          </p:nvSpPr>
          <p:spPr>
            <a:xfrm>
              <a:off x="3000868" y="1340162"/>
              <a:ext cx="672465" cy="672465"/>
            </a:xfrm>
            <a:custGeom>
              <a:avLst/>
              <a:gdLst/>
              <a:ahLst/>
              <a:cxnLst/>
              <a:rect l="l" t="t" r="r" b="b"/>
              <a:pathLst>
                <a:path w="672464" h="672464">
                  <a:moveTo>
                    <a:pt x="671898" y="335744"/>
                  </a:moveTo>
                  <a:lnTo>
                    <a:pt x="668251" y="385384"/>
                  </a:lnTo>
                  <a:lnTo>
                    <a:pt x="657656" y="432775"/>
                  </a:lnTo>
                  <a:lnTo>
                    <a:pt x="640636" y="477394"/>
                  </a:lnTo>
                  <a:lnTo>
                    <a:pt x="617712" y="518719"/>
                  </a:lnTo>
                  <a:lnTo>
                    <a:pt x="589406" y="556229"/>
                  </a:lnTo>
                  <a:lnTo>
                    <a:pt x="556241" y="589400"/>
                  </a:lnTo>
                  <a:lnTo>
                    <a:pt x="518737" y="617712"/>
                  </a:lnTo>
                  <a:lnTo>
                    <a:pt x="477416" y="640640"/>
                  </a:lnTo>
                  <a:lnTo>
                    <a:pt x="432801" y="657665"/>
                  </a:lnTo>
                  <a:lnTo>
                    <a:pt x="385413" y="668262"/>
                  </a:lnTo>
                  <a:lnTo>
                    <a:pt x="335774" y="671911"/>
                  </a:lnTo>
                  <a:lnTo>
                    <a:pt x="286143" y="668262"/>
                  </a:lnTo>
                  <a:lnTo>
                    <a:pt x="238777" y="657665"/>
                  </a:lnTo>
                  <a:lnTo>
                    <a:pt x="194195" y="640640"/>
                  </a:lnTo>
                  <a:lnTo>
                    <a:pt x="152916" y="617712"/>
                  </a:lnTo>
                  <a:lnTo>
                    <a:pt x="115458" y="589400"/>
                  </a:lnTo>
                  <a:lnTo>
                    <a:pt x="82340" y="556229"/>
                  </a:lnTo>
                  <a:lnTo>
                    <a:pt x="54081" y="518719"/>
                  </a:lnTo>
                  <a:lnTo>
                    <a:pt x="31198" y="477394"/>
                  </a:lnTo>
                  <a:lnTo>
                    <a:pt x="14211" y="432775"/>
                  </a:lnTo>
                  <a:lnTo>
                    <a:pt x="3639" y="385384"/>
                  </a:lnTo>
                  <a:lnTo>
                    <a:pt x="0" y="335744"/>
                  </a:lnTo>
                  <a:lnTo>
                    <a:pt x="3639" y="286113"/>
                  </a:lnTo>
                  <a:lnTo>
                    <a:pt x="14211" y="238749"/>
                  </a:lnTo>
                  <a:lnTo>
                    <a:pt x="31198" y="194170"/>
                  </a:lnTo>
                  <a:lnTo>
                    <a:pt x="54081" y="152894"/>
                  </a:lnTo>
                  <a:lnTo>
                    <a:pt x="82340" y="115440"/>
                  </a:lnTo>
                  <a:lnTo>
                    <a:pt x="115458" y="82326"/>
                  </a:lnTo>
                  <a:lnTo>
                    <a:pt x="152916" y="54071"/>
                  </a:lnTo>
                  <a:lnTo>
                    <a:pt x="194195" y="31192"/>
                  </a:lnTo>
                  <a:lnTo>
                    <a:pt x="238777" y="14208"/>
                  </a:lnTo>
                  <a:lnTo>
                    <a:pt x="286143" y="3638"/>
                  </a:lnTo>
                  <a:lnTo>
                    <a:pt x="335774" y="0"/>
                  </a:lnTo>
                  <a:lnTo>
                    <a:pt x="385413" y="3638"/>
                  </a:lnTo>
                  <a:lnTo>
                    <a:pt x="432801" y="14208"/>
                  </a:lnTo>
                  <a:lnTo>
                    <a:pt x="477416" y="31192"/>
                  </a:lnTo>
                  <a:lnTo>
                    <a:pt x="518737" y="54071"/>
                  </a:lnTo>
                  <a:lnTo>
                    <a:pt x="556241" y="82326"/>
                  </a:lnTo>
                  <a:lnTo>
                    <a:pt x="589406" y="115440"/>
                  </a:lnTo>
                  <a:lnTo>
                    <a:pt x="617712" y="152894"/>
                  </a:lnTo>
                  <a:lnTo>
                    <a:pt x="640636" y="194170"/>
                  </a:lnTo>
                  <a:lnTo>
                    <a:pt x="657656" y="238749"/>
                  </a:lnTo>
                  <a:lnTo>
                    <a:pt x="668251" y="286113"/>
                  </a:lnTo>
                  <a:lnTo>
                    <a:pt x="671898" y="335744"/>
                  </a:lnTo>
                  <a:close/>
                </a:path>
              </a:pathLst>
            </a:custGeom>
            <a:ln w="9524">
              <a:solidFill>
                <a:srgbClr val="E84D1A"/>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5" name="object 33">
              <a:extLst>
                <a:ext uri="{FF2B5EF4-FFF2-40B4-BE49-F238E27FC236}">
                  <a16:creationId xmlns:a16="http://schemas.microsoft.com/office/drawing/2014/main" id="{D8EF008C-2017-160C-1DE3-66185AB442A0}"/>
                </a:ext>
              </a:extLst>
            </p:cNvPr>
            <p:cNvSpPr/>
            <p:nvPr/>
          </p:nvSpPr>
          <p:spPr>
            <a:xfrm>
              <a:off x="3035718" y="1374999"/>
              <a:ext cx="601980" cy="601980"/>
            </a:xfrm>
            <a:custGeom>
              <a:avLst/>
              <a:gdLst/>
              <a:ahLst/>
              <a:cxnLst/>
              <a:rect l="l" t="t" r="r" b="b"/>
              <a:pathLst>
                <a:path w="601979" h="601980">
                  <a:moveTo>
                    <a:pt x="300924" y="601813"/>
                  </a:moveTo>
                  <a:lnTo>
                    <a:pt x="252124" y="597874"/>
                  </a:lnTo>
                  <a:lnTo>
                    <a:pt x="205826" y="586469"/>
                  </a:lnTo>
                  <a:lnTo>
                    <a:pt x="162652" y="568219"/>
                  </a:lnTo>
                  <a:lnTo>
                    <a:pt x="123222" y="543744"/>
                  </a:lnTo>
                  <a:lnTo>
                    <a:pt x="88156" y="513665"/>
                  </a:lnTo>
                  <a:lnTo>
                    <a:pt x="58074" y="478601"/>
                  </a:lnTo>
                  <a:lnTo>
                    <a:pt x="33597" y="439173"/>
                  </a:lnTo>
                  <a:lnTo>
                    <a:pt x="15345" y="396001"/>
                  </a:lnTo>
                  <a:lnTo>
                    <a:pt x="3939" y="349706"/>
                  </a:lnTo>
                  <a:lnTo>
                    <a:pt x="0" y="300906"/>
                  </a:lnTo>
                  <a:lnTo>
                    <a:pt x="3939" y="252115"/>
                  </a:lnTo>
                  <a:lnTo>
                    <a:pt x="15345" y="205823"/>
                  </a:lnTo>
                  <a:lnTo>
                    <a:pt x="33597" y="162653"/>
                  </a:lnTo>
                  <a:lnTo>
                    <a:pt x="58074" y="123225"/>
                  </a:lnTo>
                  <a:lnTo>
                    <a:pt x="88156" y="88159"/>
                  </a:lnTo>
                  <a:lnTo>
                    <a:pt x="123222" y="58077"/>
                  </a:lnTo>
                  <a:lnTo>
                    <a:pt x="162652" y="33599"/>
                  </a:lnTo>
                  <a:lnTo>
                    <a:pt x="205826" y="15347"/>
                  </a:lnTo>
                  <a:lnTo>
                    <a:pt x="252124" y="3940"/>
                  </a:lnTo>
                  <a:lnTo>
                    <a:pt x="300924" y="0"/>
                  </a:lnTo>
                  <a:lnTo>
                    <a:pt x="349723" y="3940"/>
                  </a:lnTo>
                  <a:lnTo>
                    <a:pt x="396019" y="15347"/>
                  </a:lnTo>
                  <a:lnTo>
                    <a:pt x="439190" y="33599"/>
                  </a:lnTo>
                  <a:lnTo>
                    <a:pt x="478617" y="58077"/>
                  </a:lnTo>
                  <a:lnTo>
                    <a:pt x="513680" y="88159"/>
                  </a:lnTo>
                  <a:lnTo>
                    <a:pt x="543758" y="123225"/>
                  </a:lnTo>
                  <a:lnTo>
                    <a:pt x="568231" y="162653"/>
                  </a:lnTo>
                  <a:lnTo>
                    <a:pt x="586480" y="205823"/>
                  </a:lnTo>
                  <a:lnTo>
                    <a:pt x="597884" y="252115"/>
                  </a:lnTo>
                  <a:lnTo>
                    <a:pt x="601823" y="300906"/>
                  </a:lnTo>
                  <a:lnTo>
                    <a:pt x="597884" y="349706"/>
                  </a:lnTo>
                  <a:lnTo>
                    <a:pt x="586480" y="396001"/>
                  </a:lnTo>
                  <a:lnTo>
                    <a:pt x="568231" y="439173"/>
                  </a:lnTo>
                  <a:lnTo>
                    <a:pt x="543758" y="478601"/>
                  </a:lnTo>
                  <a:lnTo>
                    <a:pt x="513680" y="513665"/>
                  </a:lnTo>
                  <a:lnTo>
                    <a:pt x="478617" y="543744"/>
                  </a:lnTo>
                  <a:lnTo>
                    <a:pt x="439190" y="568219"/>
                  </a:lnTo>
                  <a:lnTo>
                    <a:pt x="396019" y="586469"/>
                  </a:lnTo>
                  <a:lnTo>
                    <a:pt x="349723" y="597874"/>
                  </a:lnTo>
                  <a:lnTo>
                    <a:pt x="300924" y="601813"/>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6" name="object 34">
              <a:extLst>
                <a:ext uri="{FF2B5EF4-FFF2-40B4-BE49-F238E27FC236}">
                  <a16:creationId xmlns:a16="http://schemas.microsoft.com/office/drawing/2014/main" id="{80AE27BA-01BA-9C9B-BAD1-D0558F0DCE3C}"/>
                </a:ext>
              </a:extLst>
            </p:cNvPr>
            <p:cNvSpPr/>
            <p:nvPr/>
          </p:nvSpPr>
          <p:spPr>
            <a:xfrm>
              <a:off x="3169468" y="1536246"/>
              <a:ext cx="330200" cy="168275"/>
            </a:xfrm>
            <a:custGeom>
              <a:avLst/>
              <a:gdLst/>
              <a:ahLst/>
              <a:cxnLst/>
              <a:rect l="l" t="t" r="r" b="b"/>
              <a:pathLst>
                <a:path w="330200" h="168275">
                  <a:moveTo>
                    <a:pt x="164474" y="167772"/>
                  </a:moveTo>
                  <a:lnTo>
                    <a:pt x="0" y="3247"/>
                  </a:lnTo>
                  <a:lnTo>
                    <a:pt x="4874" y="1607"/>
                  </a:lnTo>
                  <a:lnTo>
                    <a:pt x="8949" y="0"/>
                  </a:lnTo>
                  <a:lnTo>
                    <a:pt x="320874" y="0"/>
                  </a:lnTo>
                  <a:lnTo>
                    <a:pt x="325749" y="1607"/>
                  </a:lnTo>
                  <a:lnTo>
                    <a:pt x="329824" y="3247"/>
                  </a:lnTo>
                  <a:lnTo>
                    <a:pt x="201149" y="131932"/>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7" name="object 35">
              <a:extLst>
                <a:ext uri="{FF2B5EF4-FFF2-40B4-BE49-F238E27FC236}">
                  <a16:creationId xmlns:a16="http://schemas.microsoft.com/office/drawing/2014/main" id="{7D68C081-79DD-8370-6157-475DB85D0CF2}"/>
                </a:ext>
              </a:extLst>
            </p:cNvPr>
            <p:cNvSpPr/>
            <p:nvPr/>
          </p:nvSpPr>
          <p:spPr>
            <a:xfrm>
              <a:off x="3393418" y="1554986"/>
              <a:ext cx="124574" cy="241844"/>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8" name="object 36">
              <a:extLst>
                <a:ext uri="{FF2B5EF4-FFF2-40B4-BE49-F238E27FC236}">
                  <a16:creationId xmlns:a16="http://schemas.microsoft.com/office/drawing/2014/main" id="{2115F8A5-D070-959A-9968-AB41A265A863}"/>
                </a:ext>
              </a:extLst>
            </p:cNvPr>
            <p:cNvSpPr/>
            <p:nvPr/>
          </p:nvSpPr>
          <p:spPr>
            <a:xfrm>
              <a:off x="3151543" y="1554986"/>
              <a:ext cx="124624" cy="242664"/>
            </a:xfrm>
            <a:prstGeom prst="rect">
              <a:avLst/>
            </a:prstGeom>
            <a:blipFill>
              <a:blip r:embed="rId3"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9" name="object 37">
              <a:extLst>
                <a:ext uri="{FF2B5EF4-FFF2-40B4-BE49-F238E27FC236}">
                  <a16:creationId xmlns:a16="http://schemas.microsoft.com/office/drawing/2014/main" id="{E2E69DD8-57C3-7609-84B7-0EB16D07037A}"/>
                </a:ext>
              </a:extLst>
            </p:cNvPr>
            <p:cNvSpPr/>
            <p:nvPr/>
          </p:nvSpPr>
          <p:spPr>
            <a:xfrm>
              <a:off x="3169468" y="1690989"/>
              <a:ext cx="330200" cy="125095"/>
            </a:xfrm>
            <a:custGeom>
              <a:avLst/>
              <a:gdLst/>
              <a:ahLst/>
              <a:cxnLst/>
              <a:rect l="l" t="t" r="r" b="b"/>
              <a:pathLst>
                <a:path w="330200" h="125094">
                  <a:moveTo>
                    <a:pt x="320874" y="124582"/>
                  </a:moveTo>
                  <a:lnTo>
                    <a:pt x="8949" y="124582"/>
                  </a:lnTo>
                  <a:lnTo>
                    <a:pt x="4874" y="123762"/>
                  </a:lnTo>
                  <a:lnTo>
                    <a:pt x="0" y="121332"/>
                  </a:lnTo>
                  <a:lnTo>
                    <a:pt x="121324" y="787"/>
                  </a:lnTo>
                  <a:lnTo>
                    <a:pt x="157174" y="35804"/>
                  </a:lnTo>
                  <a:lnTo>
                    <a:pt x="158799" y="37447"/>
                  </a:lnTo>
                  <a:lnTo>
                    <a:pt x="161224" y="39087"/>
                  </a:lnTo>
                  <a:lnTo>
                    <a:pt x="166949" y="39087"/>
                  </a:lnTo>
                  <a:lnTo>
                    <a:pt x="170199" y="38267"/>
                  </a:lnTo>
                  <a:lnTo>
                    <a:pt x="171849" y="35804"/>
                  </a:lnTo>
                  <a:lnTo>
                    <a:pt x="208474" y="0"/>
                  </a:lnTo>
                  <a:lnTo>
                    <a:pt x="329824" y="121332"/>
                  </a:lnTo>
                  <a:lnTo>
                    <a:pt x="325749" y="123762"/>
                  </a:lnTo>
                  <a:lnTo>
                    <a:pt x="320874" y="124582"/>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40" name="object 38">
            <a:extLst>
              <a:ext uri="{FF2B5EF4-FFF2-40B4-BE49-F238E27FC236}">
                <a16:creationId xmlns:a16="http://schemas.microsoft.com/office/drawing/2014/main" id="{E1D926CA-CFEB-E93B-86DE-B479F34CFB5F}"/>
              </a:ext>
            </a:extLst>
          </p:cNvPr>
          <p:cNvGrpSpPr/>
          <p:nvPr/>
        </p:nvGrpSpPr>
        <p:grpSpPr>
          <a:xfrm>
            <a:off x="2925219" y="2467112"/>
            <a:ext cx="822960" cy="822960"/>
            <a:chOff x="2925219" y="2467112"/>
            <a:chExt cx="822960" cy="822960"/>
          </a:xfrm>
        </p:grpSpPr>
        <p:sp>
          <p:nvSpPr>
            <p:cNvPr id="41" name="object 39">
              <a:extLst>
                <a:ext uri="{FF2B5EF4-FFF2-40B4-BE49-F238E27FC236}">
                  <a16:creationId xmlns:a16="http://schemas.microsoft.com/office/drawing/2014/main" id="{54106DFA-16DC-CB0E-C87E-020593226412}"/>
                </a:ext>
              </a:extLst>
            </p:cNvPr>
            <p:cNvSpPr/>
            <p:nvPr/>
          </p:nvSpPr>
          <p:spPr>
            <a:xfrm>
              <a:off x="3199718" y="2831869"/>
              <a:ext cx="70074" cy="93924"/>
            </a:xfrm>
            <a:prstGeom prst="rect">
              <a:avLst/>
            </a:prstGeom>
            <a:blipFill>
              <a:blip r:embed="rId4"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2" name="object 40">
              <a:extLst>
                <a:ext uri="{FF2B5EF4-FFF2-40B4-BE49-F238E27FC236}">
                  <a16:creationId xmlns:a16="http://schemas.microsoft.com/office/drawing/2014/main" id="{9FC2FC73-2CB9-5A76-675C-8EAE2CA4E25C}"/>
                </a:ext>
              </a:extLst>
            </p:cNvPr>
            <p:cNvSpPr/>
            <p:nvPr/>
          </p:nvSpPr>
          <p:spPr>
            <a:xfrm>
              <a:off x="2925219" y="2467112"/>
              <a:ext cx="822960" cy="822960"/>
            </a:xfrm>
            <a:custGeom>
              <a:avLst/>
              <a:gdLst/>
              <a:ahLst/>
              <a:cxnLst/>
              <a:rect l="l" t="t" r="r" b="b"/>
              <a:pathLst>
                <a:path w="822960" h="822960">
                  <a:moveTo>
                    <a:pt x="411299" y="822580"/>
                  </a:moveTo>
                  <a:lnTo>
                    <a:pt x="363301" y="819816"/>
                  </a:lnTo>
                  <a:lnTo>
                    <a:pt x="316938" y="811727"/>
                  </a:lnTo>
                  <a:lnTo>
                    <a:pt x="272517" y="798621"/>
                  </a:lnTo>
                  <a:lnTo>
                    <a:pt x="230345" y="780805"/>
                  </a:lnTo>
                  <a:lnTo>
                    <a:pt x="190731" y="758588"/>
                  </a:lnTo>
                  <a:lnTo>
                    <a:pt x="153981" y="732276"/>
                  </a:lnTo>
                  <a:lnTo>
                    <a:pt x="120402" y="702177"/>
                  </a:lnTo>
                  <a:lnTo>
                    <a:pt x="90304" y="668599"/>
                  </a:lnTo>
                  <a:lnTo>
                    <a:pt x="63992" y="631849"/>
                  </a:lnTo>
                  <a:lnTo>
                    <a:pt x="41775" y="592235"/>
                  </a:lnTo>
                  <a:lnTo>
                    <a:pt x="23959" y="550063"/>
                  </a:lnTo>
                  <a:lnTo>
                    <a:pt x="10853" y="505642"/>
                  </a:lnTo>
                  <a:lnTo>
                    <a:pt x="2764" y="459279"/>
                  </a:lnTo>
                  <a:lnTo>
                    <a:pt x="0" y="411281"/>
                  </a:lnTo>
                  <a:lnTo>
                    <a:pt x="2764" y="363279"/>
                  </a:lnTo>
                  <a:lnTo>
                    <a:pt x="10853" y="316914"/>
                  </a:lnTo>
                  <a:lnTo>
                    <a:pt x="23959" y="272491"/>
                  </a:lnTo>
                  <a:lnTo>
                    <a:pt x="41775" y="230320"/>
                  </a:lnTo>
                  <a:lnTo>
                    <a:pt x="63992" y="190707"/>
                  </a:lnTo>
                  <a:lnTo>
                    <a:pt x="90304" y="153959"/>
                  </a:lnTo>
                  <a:lnTo>
                    <a:pt x="120402" y="120384"/>
                  </a:lnTo>
                  <a:lnTo>
                    <a:pt x="153981" y="90289"/>
                  </a:lnTo>
                  <a:lnTo>
                    <a:pt x="190731" y="63981"/>
                  </a:lnTo>
                  <a:lnTo>
                    <a:pt x="230345" y="41767"/>
                  </a:lnTo>
                  <a:lnTo>
                    <a:pt x="272517" y="23954"/>
                  </a:lnTo>
                  <a:lnTo>
                    <a:pt x="316938" y="10851"/>
                  </a:lnTo>
                  <a:lnTo>
                    <a:pt x="363301" y="2764"/>
                  </a:lnTo>
                  <a:lnTo>
                    <a:pt x="411299" y="0"/>
                  </a:lnTo>
                  <a:lnTo>
                    <a:pt x="459296" y="2764"/>
                  </a:lnTo>
                  <a:lnTo>
                    <a:pt x="505658" y="10851"/>
                  </a:lnTo>
                  <a:lnTo>
                    <a:pt x="550078" y="23954"/>
                  </a:lnTo>
                  <a:lnTo>
                    <a:pt x="592247" y="41767"/>
                  </a:lnTo>
                  <a:lnTo>
                    <a:pt x="631859" y="63981"/>
                  </a:lnTo>
                  <a:lnTo>
                    <a:pt x="668607" y="90289"/>
                  </a:lnTo>
                  <a:lnTo>
                    <a:pt x="702182" y="120384"/>
                  </a:lnTo>
                  <a:lnTo>
                    <a:pt x="732278" y="153959"/>
                  </a:lnTo>
                  <a:lnTo>
                    <a:pt x="758588" y="190707"/>
                  </a:lnTo>
                  <a:lnTo>
                    <a:pt x="780803" y="230320"/>
                  </a:lnTo>
                  <a:lnTo>
                    <a:pt x="798616" y="272491"/>
                  </a:lnTo>
                  <a:lnTo>
                    <a:pt x="811720" y="316914"/>
                  </a:lnTo>
                  <a:lnTo>
                    <a:pt x="819809" y="363279"/>
                  </a:lnTo>
                  <a:lnTo>
                    <a:pt x="822573" y="411281"/>
                  </a:lnTo>
                  <a:lnTo>
                    <a:pt x="819809" y="459279"/>
                  </a:lnTo>
                  <a:lnTo>
                    <a:pt x="811720" y="505642"/>
                  </a:lnTo>
                  <a:lnTo>
                    <a:pt x="798616" y="550063"/>
                  </a:lnTo>
                  <a:lnTo>
                    <a:pt x="780803" y="592235"/>
                  </a:lnTo>
                  <a:lnTo>
                    <a:pt x="758588" y="631849"/>
                  </a:lnTo>
                  <a:lnTo>
                    <a:pt x="732278" y="668599"/>
                  </a:lnTo>
                  <a:lnTo>
                    <a:pt x="702182" y="702177"/>
                  </a:lnTo>
                  <a:lnTo>
                    <a:pt x="668607" y="732276"/>
                  </a:lnTo>
                  <a:lnTo>
                    <a:pt x="631859" y="758588"/>
                  </a:lnTo>
                  <a:lnTo>
                    <a:pt x="592247" y="780805"/>
                  </a:lnTo>
                  <a:lnTo>
                    <a:pt x="550078" y="798621"/>
                  </a:lnTo>
                  <a:lnTo>
                    <a:pt x="505658" y="811727"/>
                  </a:lnTo>
                  <a:lnTo>
                    <a:pt x="459296" y="819816"/>
                  </a:lnTo>
                  <a:lnTo>
                    <a:pt x="411299" y="822580"/>
                  </a:lnTo>
                  <a:close/>
                </a:path>
              </a:pathLst>
            </a:custGeom>
            <a:solidFill>
              <a:srgbClr val="F4F4F4"/>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3" name="object 41">
              <a:extLst>
                <a:ext uri="{FF2B5EF4-FFF2-40B4-BE49-F238E27FC236}">
                  <a16:creationId xmlns:a16="http://schemas.microsoft.com/office/drawing/2014/main" id="{8E915F53-A729-92B8-9353-1A4E0BAB3440}"/>
                </a:ext>
              </a:extLst>
            </p:cNvPr>
            <p:cNvSpPr/>
            <p:nvPr/>
          </p:nvSpPr>
          <p:spPr>
            <a:xfrm>
              <a:off x="3000743" y="2542619"/>
              <a:ext cx="671830" cy="671830"/>
            </a:xfrm>
            <a:custGeom>
              <a:avLst/>
              <a:gdLst/>
              <a:ahLst/>
              <a:cxnLst/>
              <a:rect l="l" t="t" r="r" b="b"/>
              <a:pathLst>
                <a:path w="671829" h="671830">
                  <a:moveTo>
                    <a:pt x="671523" y="335774"/>
                  </a:moveTo>
                  <a:lnTo>
                    <a:pt x="667884" y="385405"/>
                  </a:lnTo>
                  <a:lnTo>
                    <a:pt x="657314" y="432771"/>
                  </a:lnTo>
                  <a:lnTo>
                    <a:pt x="640329" y="477352"/>
                  </a:lnTo>
                  <a:lnTo>
                    <a:pt x="617450" y="518631"/>
                  </a:lnTo>
                  <a:lnTo>
                    <a:pt x="589193" y="556089"/>
                  </a:lnTo>
                  <a:lnTo>
                    <a:pt x="556079" y="589207"/>
                  </a:lnTo>
                  <a:lnTo>
                    <a:pt x="518624" y="617467"/>
                  </a:lnTo>
                  <a:lnTo>
                    <a:pt x="477348" y="640350"/>
                  </a:lnTo>
                  <a:lnTo>
                    <a:pt x="432768" y="657336"/>
                  </a:lnTo>
                  <a:lnTo>
                    <a:pt x="385404" y="667909"/>
                  </a:lnTo>
                  <a:lnTo>
                    <a:pt x="335774" y="671548"/>
                  </a:lnTo>
                  <a:lnTo>
                    <a:pt x="286143" y="667909"/>
                  </a:lnTo>
                  <a:lnTo>
                    <a:pt x="238777" y="657336"/>
                  </a:lnTo>
                  <a:lnTo>
                    <a:pt x="194195" y="640350"/>
                  </a:lnTo>
                  <a:lnTo>
                    <a:pt x="152916" y="617467"/>
                  </a:lnTo>
                  <a:lnTo>
                    <a:pt x="115458" y="589207"/>
                  </a:lnTo>
                  <a:lnTo>
                    <a:pt x="82340" y="556089"/>
                  </a:lnTo>
                  <a:lnTo>
                    <a:pt x="54081" y="518631"/>
                  </a:lnTo>
                  <a:lnTo>
                    <a:pt x="31198" y="477352"/>
                  </a:lnTo>
                  <a:lnTo>
                    <a:pt x="14211" y="432771"/>
                  </a:lnTo>
                  <a:lnTo>
                    <a:pt x="3639" y="385405"/>
                  </a:lnTo>
                  <a:lnTo>
                    <a:pt x="0" y="335774"/>
                  </a:lnTo>
                  <a:lnTo>
                    <a:pt x="3639" y="286143"/>
                  </a:lnTo>
                  <a:lnTo>
                    <a:pt x="14211" y="238777"/>
                  </a:lnTo>
                  <a:lnTo>
                    <a:pt x="31198" y="194195"/>
                  </a:lnTo>
                  <a:lnTo>
                    <a:pt x="54081" y="152916"/>
                  </a:lnTo>
                  <a:lnTo>
                    <a:pt x="82340" y="115458"/>
                  </a:lnTo>
                  <a:lnTo>
                    <a:pt x="115458" y="82340"/>
                  </a:lnTo>
                  <a:lnTo>
                    <a:pt x="152916" y="54081"/>
                  </a:lnTo>
                  <a:lnTo>
                    <a:pt x="194195" y="31198"/>
                  </a:lnTo>
                  <a:lnTo>
                    <a:pt x="238777" y="14211"/>
                  </a:lnTo>
                  <a:lnTo>
                    <a:pt x="286143" y="3639"/>
                  </a:lnTo>
                  <a:lnTo>
                    <a:pt x="335774" y="0"/>
                  </a:lnTo>
                  <a:lnTo>
                    <a:pt x="385404" y="3639"/>
                  </a:lnTo>
                  <a:lnTo>
                    <a:pt x="432768" y="14211"/>
                  </a:lnTo>
                  <a:lnTo>
                    <a:pt x="477348" y="31198"/>
                  </a:lnTo>
                  <a:lnTo>
                    <a:pt x="518624" y="54081"/>
                  </a:lnTo>
                  <a:lnTo>
                    <a:pt x="556079" y="82340"/>
                  </a:lnTo>
                  <a:lnTo>
                    <a:pt x="589193" y="115458"/>
                  </a:lnTo>
                  <a:lnTo>
                    <a:pt x="617450" y="152916"/>
                  </a:lnTo>
                  <a:lnTo>
                    <a:pt x="640329" y="194195"/>
                  </a:lnTo>
                  <a:lnTo>
                    <a:pt x="657314" y="238777"/>
                  </a:lnTo>
                  <a:lnTo>
                    <a:pt x="667884" y="286143"/>
                  </a:lnTo>
                  <a:lnTo>
                    <a:pt x="671523" y="335774"/>
                  </a:lnTo>
                  <a:close/>
                </a:path>
              </a:pathLst>
            </a:custGeom>
            <a:ln w="9524">
              <a:solidFill>
                <a:srgbClr val="E84D1A"/>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4" name="object 42">
              <a:extLst>
                <a:ext uri="{FF2B5EF4-FFF2-40B4-BE49-F238E27FC236}">
                  <a16:creationId xmlns:a16="http://schemas.microsoft.com/office/drawing/2014/main" id="{48CDA89C-2903-A0C4-EABD-DC1B85CC0B89}"/>
                </a:ext>
              </a:extLst>
            </p:cNvPr>
            <p:cNvSpPr/>
            <p:nvPr/>
          </p:nvSpPr>
          <p:spPr>
            <a:xfrm>
              <a:off x="3035593" y="2577469"/>
              <a:ext cx="601980" cy="601980"/>
            </a:xfrm>
            <a:custGeom>
              <a:avLst/>
              <a:gdLst/>
              <a:ahLst/>
              <a:cxnLst/>
              <a:rect l="l" t="t" r="r" b="b"/>
              <a:pathLst>
                <a:path w="601979" h="601980">
                  <a:moveTo>
                    <a:pt x="300924" y="601823"/>
                  </a:moveTo>
                  <a:lnTo>
                    <a:pt x="252124" y="597884"/>
                  </a:lnTo>
                  <a:lnTo>
                    <a:pt x="205826" y="586480"/>
                  </a:lnTo>
                  <a:lnTo>
                    <a:pt x="162652" y="568231"/>
                  </a:lnTo>
                  <a:lnTo>
                    <a:pt x="123222" y="543758"/>
                  </a:lnTo>
                  <a:lnTo>
                    <a:pt x="88156" y="513680"/>
                  </a:lnTo>
                  <a:lnTo>
                    <a:pt x="58074" y="478617"/>
                  </a:lnTo>
                  <a:lnTo>
                    <a:pt x="33597" y="439190"/>
                  </a:lnTo>
                  <a:lnTo>
                    <a:pt x="15345" y="396019"/>
                  </a:lnTo>
                  <a:lnTo>
                    <a:pt x="3939" y="349723"/>
                  </a:lnTo>
                  <a:lnTo>
                    <a:pt x="0" y="300924"/>
                  </a:lnTo>
                  <a:lnTo>
                    <a:pt x="3939" y="252124"/>
                  </a:lnTo>
                  <a:lnTo>
                    <a:pt x="15345" y="205826"/>
                  </a:lnTo>
                  <a:lnTo>
                    <a:pt x="33597" y="162652"/>
                  </a:lnTo>
                  <a:lnTo>
                    <a:pt x="58074" y="123222"/>
                  </a:lnTo>
                  <a:lnTo>
                    <a:pt x="88156" y="88156"/>
                  </a:lnTo>
                  <a:lnTo>
                    <a:pt x="123222" y="58074"/>
                  </a:lnTo>
                  <a:lnTo>
                    <a:pt x="162652" y="33597"/>
                  </a:lnTo>
                  <a:lnTo>
                    <a:pt x="205826" y="15345"/>
                  </a:lnTo>
                  <a:lnTo>
                    <a:pt x="252124" y="3939"/>
                  </a:lnTo>
                  <a:lnTo>
                    <a:pt x="300924" y="0"/>
                  </a:lnTo>
                  <a:lnTo>
                    <a:pt x="349718" y="3939"/>
                  </a:lnTo>
                  <a:lnTo>
                    <a:pt x="396012" y="15345"/>
                  </a:lnTo>
                  <a:lnTo>
                    <a:pt x="439185" y="33597"/>
                  </a:lnTo>
                  <a:lnTo>
                    <a:pt x="478615" y="58074"/>
                  </a:lnTo>
                  <a:lnTo>
                    <a:pt x="513683" y="88156"/>
                  </a:lnTo>
                  <a:lnTo>
                    <a:pt x="543767" y="123222"/>
                  </a:lnTo>
                  <a:lnTo>
                    <a:pt x="568246" y="162652"/>
                  </a:lnTo>
                  <a:lnTo>
                    <a:pt x="586500" y="205826"/>
                  </a:lnTo>
                  <a:lnTo>
                    <a:pt x="597908" y="252124"/>
                  </a:lnTo>
                  <a:lnTo>
                    <a:pt x="601848" y="300924"/>
                  </a:lnTo>
                  <a:lnTo>
                    <a:pt x="597908" y="349723"/>
                  </a:lnTo>
                  <a:lnTo>
                    <a:pt x="586500" y="396019"/>
                  </a:lnTo>
                  <a:lnTo>
                    <a:pt x="568246" y="439190"/>
                  </a:lnTo>
                  <a:lnTo>
                    <a:pt x="543767" y="478617"/>
                  </a:lnTo>
                  <a:lnTo>
                    <a:pt x="513683" y="513680"/>
                  </a:lnTo>
                  <a:lnTo>
                    <a:pt x="478615" y="543758"/>
                  </a:lnTo>
                  <a:lnTo>
                    <a:pt x="439185" y="568231"/>
                  </a:lnTo>
                  <a:lnTo>
                    <a:pt x="396012" y="586480"/>
                  </a:lnTo>
                  <a:lnTo>
                    <a:pt x="349718" y="597884"/>
                  </a:lnTo>
                  <a:lnTo>
                    <a:pt x="300924" y="601823"/>
                  </a:lnTo>
                  <a:close/>
                </a:path>
              </a:pathLst>
            </a:custGeom>
            <a:solidFill>
              <a:srgbClr val="ED7026"/>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5" name="object 43">
              <a:extLst>
                <a:ext uri="{FF2B5EF4-FFF2-40B4-BE49-F238E27FC236}">
                  <a16:creationId xmlns:a16="http://schemas.microsoft.com/office/drawing/2014/main" id="{B322278F-F93B-F5A4-0A5A-FC5B4ED32B89}"/>
                </a:ext>
              </a:extLst>
            </p:cNvPr>
            <p:cNvSpPr/>
            <p:nvPr/>
          </p:nvSpPr>
          <p:spPr>
            <a:xfrm>
              <a:off x="3352243" y="2716919"/>
              <a:ext cx="170099" cy="152874"/>
            </a:xfrm>
            <a:prstGeom prst="rect">
              <a:avLst/>
            </a:prstGeom>
            <a:blipFill>
              <a:blip r:embed="rId5"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6" name="object 44">
              <a:extLst>
                <a:ext uri="{FF2B5EF4-FFF2-40B4-BE49-F238E27FC236}">
                  <a16:creationId xmlns:a16="http://schemas.microsoft.com/office/drawing/2014/main" id="{F90E339B-7635-EC49-4D5C-6F5D33EE5F92}"/>
                </a:ext>
              </a:extLst>
            </p:cNvPr>
            <p:cNvSpPr/>
            <p:nvPr/>
          </p:nvSpPr>
          <p:spPr>
            <a:xfrm>
              <a:off x="3400568" y="2908644"/>
              <a:ext cx="121981" cy="108874"/>
            </a:xfrm>
            <a:prstGeom prst="rect">
              <a:avLst/>
            </a:prstGeom>
            <a:blipFill>
              <a:blip r:embed="rId6"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7" name="object 45">
              <a:extLst>
                <a:ext uri="{FF2B5EF4-FFF2-40B4-BE49-F238E27FC236}">
                  <a16:creationId xmlns:a16="http://schemas.microsoft.com/office/drawing/2014/main" id="{C96FC000-3953-560D-7C43-48A4FCE43EE6}"/>
                </a:ext>
              </a:extLst>
            </p:cNvPr>
            <p:cNvSpPr/>
            <p:nvPr/>
          </p:nvSpPr>
          <p:spPr>
            <a:xfrm>
              <a:off x="3188593" y="2716769"/>
              <a:ext cx="121831" cy="109624"/>
            </a:xfrm>
            <a:prstGeom prst="rect">
              <a:avLst/>
            </a:prstGeom>
            <a:blipFill>
              <a:blip r:embed="rId7"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8" name="object 46">
              <a:extLst>
                <a:ext uri="{FF2B5EF4-FFF2-40B4-BE49-F238E27FC236}">
                  <a16:creationId xmlns:a16="http://schemas.microsoft.com/office/drawing/2014/main" id="{A1982EF1-7C8C-3ABD-5280-30EDF3C60939}"/>
                </a:ext>
              </a:extLst>
            </p:cNvPr>
            <p:cNvSpPr/>
            <p:nvPr/>
          </p:nvSpPr>
          <p:spPr>
            <a:xfrm>
              <a:off x="3161066" y="2746119"/>
              <a:ext cx="328930" cy="297180"/>
            </a:xfrm>
            <a:custGeom>
              <a:avLst/>
              <a:gdLst/>
              <a:ahLst/>
              <a:cxnLst/>
              <a:rect l="l" t="t" r="r" b="b"/>
              <a:pathLst>
                <a:path w="328929" h="297180">
                  <a:moveTo>
                    <a:pt x="268601" y="296574"/>
                  </a:moveTo>
                  <a:lnTo>
                    <a:pt x="223217" y="292154"/>
                  </a:lnTo>
                  <a:lnTo>
                    <a:pt x="174267" y="278615"/>
                  </a:lnTo>
                  <a:lnTo>
                    <a:pt x="125210" y="255536"/>
                  </a:lnTo>
                  <a:lnTo>
                    <a:pt x="79502" y="222499"/>
                  </a:lnTo>
                  <a:lnTo>
                    <a:pt x="38513" y="175059"/>
                  </a:lnTo>
                  <a:lnTo>
                    <a:pt x="12336" y="124325"/>
                  </a:lnTo>
                  <a:lnTo>
                    <a:pt x="0" y="75061"/>
                  </a:lnTo>
                  <a:lnTo>
                    <a:pt x="529" y="32031"/>
                  </a:lnTo>
                  <a:lnTo>
                    <a:pt x="12952" y="0"/>
                  </a:lnTo>
                  <a:lnTo>
                    <a:pt x="118477" y="95574"/>
                  </a:lnTo>
                  <a:lnTo>
                    <a:pt x="115738" y="103663"/>
                  </a:lnTo>
                  <a:lnTo>
                    <a:pt x="115952" y="112171"/>
                  </a:lnTo>
                  <a:lnTo>
                    <a:pt x="186702" y="183849"/>
                  </a:lnTo>
                  <a:lnTo>
                    <a:pt x="201101" y="191724"/>
                  </a:lnTo>
                  <a:lnTo>
                    <a:pt x="214076" y="191724"/>
                  </a:lnTo>
                  <a:lnTo>
                    <a:pt x="218826" y="190824"/>
                  </a:lnTo>
                  <a:lnTo>
                    <a:pt x="223226" y="188949"/>
                  </a:lnTo>
                  <a:lnTo>
                    <a:pt x="328801" y="283799"/>
                  </a:lnTo>
                  <a:lnTo>
                    <a:pt x="316741" y="289339"/>
                  </a:lnTo>
                  <a:lnTo>
                    <a:pt x="302498" y="293336"/>
                  </a:lnTo>
                  <a:lnTo>
                    <a:pt x="286357" y="295759"/>
                  </a:lnTo>
                  <a:lnTo>
                    <a:pt x="268601" y="296574"/>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49" name="object 48">
            <a:extLst>
              <a:ext uri="{FF2B5EF4-FFF2-40B4-BE49-F238E27FC236}">
                <a16:creationId xmlns:a16="http://schemas.microsoft.com/office/drawing/2014/main" id="{24BFD276-19AC-6F8E-93DC-1E407386974F}"/>
              </a:ext>
            </a:extLst>
          </p:cNvPr>
          <p:cNvGrpSpPr/>
          <p:nvPr/>
        </p:nvGrpSpPr>
        <p:grpSpPr>
          <a:xfrm>
            <a:off x="2956869" y="3669567"/>
            <a:ext cx="822960" cy="822960"/>
            <a:chOff x="2956869" y="3669567"/>
            <a:chExt cx="822960" cy="822960"/>
          </a:xfrm>
        </p:grpSpPr>
        <p:sp>
          <p:nvSpPr>
            <p:cNvPr id="50" name="object 49">
              <a:extLst>
                <a:ext uri="{FF2B5EF4-FFF2-40B4-BE49-F238E27FC236}">
                  <a16:creationId xmlns:a16="http://schemas.microsoft.com/office/drawing/2014/main" id="{F2AAFF7A-453B-7E01-F0FC-E101EFD1E896}"/>
                </a:ext>
              </a:extLst>
            </p:cNvPr>
            <p:cNvSpPr/>
            <p:nvPr/>
          </p:nvSpPr>
          <p:spPr>
            <a:xfrm>
              <a:off x="2956869" y="3669567"/>
              <a:ext cx="822960" cy="822960"/>
            </a:xfrm>
            <a:custGeom>
              <a:avLst/>
              <a:gdLst/>
              <a:ahLst/>
              <a:cxnLst/>
              <a:rect l="l" t="t" r="r" b="b"/>
              <a:pathLst>
                <a:path w="822960" h="822960">
                  <a:moveTo>
                    <a:pt x="411324" y="822573"/>
                  </a:moveTo>
                  <a:lnTo>
                    <a:pt x="363395" y="819809"/>
                  </a:lnTo>
                  <a:lnTo>
                    <a:pt x="317080" y="811720"/>
                  </a:lnTo>
                  <a:lnTo>
                    <a:pt x="272688" y="798616"/>
                  </a:lnTo>
                  <a:lnTo>
                    <a:pt x="230529" y="780803"/>
                  </a:lnTo>
                  <a:lnTo>
                    <a:pt x="190914" y="758588"/>
                  </a:lnTo>
                  <a:lnTo>
                    <a:pt x="154153" y="732278"/>
                  </a:lnTo>
                  <a:lnTo>
                    <a:pt x="120556" y="702182"/>
                  </a:lnTo>
                  <a:lnTo>
                    <a:pt x="90432" y="668607"/>
                  </a:lnTo>
                  <a:lnTo>
                    <a:pt x="64091" y="631859"/>
                  </a:lnTo>
                  <a:lnTo>
                    <a:pt x="41845" y="592247"/>
                  </a:lnTo>
                  <a:lnTo>
                    <a:pt x="24003" y="550078"/>
                  </a:lnTo>
                  <a:lnTo>
                    <a:pt x="10874" y="505658"/>
                  </a:lnTo>
                  <a:lnTo>
                    <a:pt x="2770" y="459296"/>
                  </a:lnTo>
                  <a:lnTo>
                    <a:pt x="0" y="411299"/>
                  </a:lnTo>
                  <a:lnTo>
                    <a:pt x="2770" y="363375"/>
                  </a:lnTo>
                  <a:lnTo>
                    <a:pt x="10874" y="317064"/>
                  </a:lnTo>
                  <a:lnTo>
                    <a:pt x="24003" y="272676"/>
                  </a:lnTo>
                  <a:lnTo>
                    <a:pt x="41845" y="230520"/>
                  </a:lnTo>
                  <a:lnTo>
                    <a:pt x="64091" y="190908"/>
                  </a:lnTo>
                  <a:lnTo>
                    <a:pt x="90432" y="154148"/>
                  </a:lnTo>
                  <a:lnTo>
                    <a:pt x="120556" y="120552"/>
                  </a:lnTo>
                  <a:lnTo>
                    <a:pt x="154153" y="90430"/>
                  </a:lnTo>
                  <a:lnTo>
                    <a:pt x="190914" y="64090"/>
                  </a:lnTo>
                  <a:lnTo>
                    <a:pt x="230529" y="41845"/>
                  </a:lnTo>
                  <a:lnTo>
                    <a:pt x="272688" y="24003"/>
                  </a:lnTo>
                  <a:lnTo>
                    <a:pt x="317080" y="10874"/>
                  </a:lnTo>
                  <a:lnTo>
                    <a:pt x="363395" y="2770"/>
                  </a:lnTo>
                  <a:lnTo>
                    <a:pt x="411324" y="0"/>
                  </a:lnTo>
                  <a:lnTo>
                    <a:pt x="459321" y="2770"/>
                  </a:lnTo>
                  <a:lnTo>
                    <a:pt x="505683" y="10874"/>
                  </a:lnTo>
                  <a:lnTo>
                    <a:pt x="550103" y="24003"/>
                  </a:lnTo>
                  <a:lnTo>
                    <a:pt x="592272" y="41845"/>
                  </a:lnTo>
                  <a:lnTo>
                    <a:pt x="631884" y="64090"/>
                  </a:lnTo>
                  <a:lnTo>
                    <a:pt x="668632" y="90430"/>
                  </a:lnTo>
                  <a:lnTo>
                    <a:pt x="702207" y="120552"/>
                  </a:lnTo>
                  <a:lnTo>
                    <a:pt x="732303" y="154148"/>
                  </a:lnTo>
                  <a:lnTo>
                    <a:pt x="758613" y="190908"/>
                  </a:lnTo>
                  <a:lnTo>
                    <a:pt x="780828" y="230520"/>
                  </a:lnTo>
                  <a:lnTo>
                    <a:pt x="798641" y="272676"/>
                  </a:lnTo>
                  <a:lnTo>
                    <a:pt x="811745" y="317064"/>
                  </a:lnTo>
                  <a:lnTo>
                    <a:pt x="819834" y="363375"/>
                  </a:lnTo>
                  <a:lnTo>
                    <a:pt x="822598" y="411299"/>
                  </a:lnTo>
                  <a:lnTo>
                    <a:pt x="819834" y="459296"/>
                  </a:lnTo>
                  <a:lnTo>
                    <a:pt x="811745" y="505658"/>
                  </a:lnTo>
                  <a:lnTo>
                    <a:pt x="798641" y="550078"/>
                  </a:lnTo>
                  <a:lnTo>
                    <a:pt x="780828" y="592247"/>
                  </a:lnTo>
                  <a:lnTo>
                    <a:pt x="758613" y="631859"/>
                  </a:lnTo>
                  <a:lnTo>
                    <a:pt x="732303" y="668607"/>
                  </a:lnTo>
                  <a:lnTo>
                    <a:pt x="702207" y="702182"/>
                  </a:lnTo>
                  <a:lnTo>
                    <a:pt x="668632" y="732278"/>
                  </a:lnTo>
                  <a:lnTo>
                    <a:pt x="631884" y="758588"/>
                  </a:lnTo>
                  <a:lnTo>
                    <a:pt x="592272" y="780803"/>
                  </a:lnTo>
                  <a:lnTo>
                    <a:pt x="550103" y="798616"/>
                  </a:lnTo>
                  <a:lnTo>
                    <a:pt x="505683" y="811720"/>
                  </a:lnTo>
                  <a:lnTo>
                    <a:pt x="459321" y="819809"/>
                  </a:lnTo>
                  <a:lnTo>
                    <a:pt x="411324" y="822573"/>
                  </a:lnTo>
                  <a:close/>
                </a:path>
              </a:pathLst>
            </a:custGeom>
            <a:solidFill>
              <a:srgbClr val="F4F4F4"/>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1" name="object 50">
              <a:extLst>
                <a:ext uri="{FF2B5EF4-FFF2-40B4-BE49-F238E27FC236}">
                  <a16:creationId xmlns:a16="http://schemas.microsoft.com/office/drawing/2014/main" id="{A4653A91-8420-0945-327D-A0974A686BCA}"/>
                </a:ext>
              </a:extLst>
            </p:cNvPr>
            <p:cNvSpPr/>
            <p:nvPr/>
          </p:nvSpPr>
          <p:spPr>
            <a:xfrm>
              <a:off x="3032418" y="3745092"/>
              <a:ext cx="672465" cy="671830"/>
            </a:xfrm>
            <a:custGeom>
              <a:avLst/>
              <a:gdLst/>
              <a:ahLst/>
              <a:cxnLst/>
              <a:rect l="l" t="t" r="r" b="b"/>
              <a:pathLst>
                <a:path w="672464" h="671829">
                  <a:moveTo>
                    <a:pt x="671898" y="335774"/>
                  </a:moveTo>
                  <a:lnTo>
                    <a:pt x="668251" y="385405"/>
                  </a:lnTo>
                  <a:lnTo>
                    <a:pt x="657656" y="432771"/>
                  </a:lnTo>
                  <a:lnTo>
                    <a:pt x="640636" y="477352"/>
                  </a:lnTo>
                  <a:lnTo>
                    <a:pt x="617712" y="518631"/>
                  </a:lnTo>
                  <a:lnTo>
                    <a:pt x="589406" y="556089"/>
                  </a:lnTo>
                  <a:lnTo>
                    <a:pt x="556241" y="589207"/>
                  </a:lnTo>
                  <a:lnTo>
                    <a:pt x="518737" y="617467"/>
                  </a:lnTo>
                  <a:lnTo>
                    <a:pt x="477416" y="640350"/>
                  </a:lnTo>
                  <a:lnTo>
                    <a:pt x="432801" y="657336"/>
                  </a:lnTo>
                  <a:lnTo>
                    <a:pt x="385413" y="667909"/>
                  </a:lnTo>
                  <a:lnTo>
                    <a:pt x="335774" y="671548"/>
                  </a:lnTo>
                  <a:lnTo>
                    <a:pt x="286143" y="667909"/>
                  </a:lnTo>
                  <a:lnTo>
                    <a:pt x="238777" y="657336"/>
                  </a:lnTo>
                  <a:lnTo>
                    <a:pt x="194195" y="640350"/>
                  </a:lnTo>
                  <a:lnTo>
                    <a:pt x="152916" y="617467"/>
                  </a:lnTo>
                  <a:lnTo>
                    <a:pt x="115458" y="589207"/>
                  </a:lnTo>
                  <a:lnTo>
                    <a:pt x="82340" y="556089"/>
                  </a:lnTo>
                  <a:lnTo>
                    <a:pt x="54081" y="518631"/>
                  </a:lnTo>
                  <a:lnTo>
                    <a:pt x="31198" y="477352"/>
                  </a:lnTo>
                  <a:lnTo>
                    <a:pt x="14211" y="432771"/>
                  </a:lnTo>
                  <a:lnTo>
                    <a:pt x="3639" y="385405"/>
                  </a:lnTo>
                  <a:lnTo>
                    <a:pt x="0" y="335774"/>
                  </a:lnTo>
                  <a:lnTo>
                    <a:pt x="3639" y="286143"/>
                  </a:lnTo>
                  <a:lnTo>
                    <a:pt x="14211" y="238777"/>
                  </a:lnTo>
                  <a:lnTo>
                    <a:pt x="31198" y="194195"/>
                  </a:lnTo>
                  <a:lnTo>
                    <a:pt x="54081" y="152916"/>
                  </a:lnTo>
                  <a:lnTo>
                    <a:pt x="82340" y="115458"/>
                  </a:lnTo>
                  <a:lnTo>
                    <a:pt x="115458" y="82340"/>
                  </a:lnTo>
                  <a:lnTo>
                    <a:pt x="152916" y="54081"/>
                  </a:lnTo>
                  <a:lnTo>
                    <a:pt x="194195" y="31198"/>
                  </a:lnTo>
                  <a:lnTo>
                    <a:pt x="238777" y="14211"/>
                  </a:lnTo>
                  <a:lnTo>
                    <a:pt x="286143" y="3639"/>
                  </a:lnTo>
                  <a:lnTo>
                    <a:pt x="335774" y="0"/>
                  </a:lnTo>
                  <a:lnTo>
                    <a:pt x="385413" y="3639"/>
                  </a:lnTo>
                  <a:lnTo>
                    <a:pt x="432801" y="14211"/>
                  </a:lnTo>
                  <a:lnTo>
                    <a:pt x="477416" y="31198"/>
                  </a:lnTo>
                  <a:lnTo>
                    <a:pt x="518737" y="54081"/>
                  </a:lnTo>
                  <a:lnTo>
                    <a:pt x="556241" y="82340"/>
                  </a:lnTo>
                  <a:lnTo>
                    <a:pt x="589406" y="115458"/>
                  </a:lnTo>
                  <a:lnTo>
                    <a:pt x="617712" y="152916"/>
                  </a:lnTo>
                  <a:lnTo>
                    <a:pt x="640636" y="194195"/>
                  </a:lnTo>
                  <a:lnTo>
                    <a:pt x="657656" y="238777"/>
                  </a:lnTo>
                  <a:lnTo>
                    <a:pt x="668251" y="286143"/>
                  </a:lnTo>
                  <a:lnTo>
                    <a:pt x="671898" y="335774"/>
                  </a:lnTo>
                  <a:close/>
                </a:path>
              </a:pathLst>
            </a:custGeom>
            <a:ln w="9524">
              <a:solidFill>
                <a:srgbClr val="E84D1A"/>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2" name="object 51">
              <a:extLst>
                <a:ext uri="{FF2B5EF4-FFF2-40B4-BE49-F238E27FC236}">
                  <a16:creationId xmlns:a16="http://schemas.microsoft.com/office/drawing/2014/main" id="{6891DBC5-76E7-493F-612B-BE9D1DEB364B}"/>
                </a:ext>
              </a:extLst>
            </p:cNvPr>
            <p:cNvSpPr/>
            <p:nvPr/>
          </p:nvSpPr>
          <p:spPr>
            <a:xfrm>
              <a:off x="3245043" y="4039441"/>
              <a:ext cx="71755" cy="19685"/>
            </a:xfrm>
            <a:custGeom>
              <a:avLst/>
              <a:gdLst/>
              <a:ahLst/>
              <a:cxnLst/>
              <a:rect l="l" t="t" r="r" b="b"/>
              <a:pathLst>
                <a:path w="71754" h="19685">
                  <a:moveTo>
                    <a:pt x="71224" y="17424"/>
                  </a:moveTo>
                  <a:lnTo>
                    <a:pt x="37174" y="0"/>
                  </a:lnTo>
                  <a:lnTo>
                    <a:pt x="0" y="19349"/>
                  </a:lnTo>
                </a:path>
              </a:pathLst>
            </a:custGeom>
            <a:ln w="4474">
              <a:solidFill>
                <a:srgbClr val="FFFFFF"/>
              </a:solidFill>
            </a:ln>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3" name="object 52">
              <a:extLst>
                <a:ext uri="{FF2B5EF4-FFF2-40B4-BE49-F238E27FC236}">
                  <a16:creationId xmlns:a16="http://schemas.microsoft.com/office/drawing/2014/main" id="{51C6E57A-A9D7-E80C-8CEB-6F7476D62361}"/>
                </a:ext>
              </a:extLst>
            </p:cNvPr>
            <p:cNvSpPr/>
            <p:nvPr/>
          </p:nvSpPr>
          <p:spPr>
            <a:xfrm>
              <a:off x="3067268" y="3779967"/>
              <a:ext cx="601980" cy="601980"/>
            </a:xfrm>
            <a:custGeom>
              <a:avLst/>
              <a:gdLst/>
              <a:ahLst/>
              <a:cxnLst/>
              <a:rect l="l" t="t" r="r" b="b"/>
              <a:pathLst>
                <a:path w="601979" h="601979">
                  <a:moveTo>
                    <a:pt x="300924" y="601798"/>
                  </a:moveTo>
                  <a:lnTo>
                    <a:pt x="252124" y="597859"/>
                  </a:lnTo>
                  <a:lnTo>
                    <a:pt x="205826" y="586455"/>
                  </a:lnTo>
                  <a:lnTo>
                    <a:pt x="162652" y="568206"/>
                  </a:lnTo>
                  <a:lnTo>
                    <a:pt x="123222" y="543733"/>
                  </a:lnTo>
                  <a:lnTo>
                    <a:pt x="88156" y="513655"/>
                  </a:lnTo>
                  <a:lnTo>
                    <a:pt x="58074" y="478592"/>
                  </a:lnTo>
                  <a:lnTo>
                    <a:pt x="33597" y="439165"/>
                  </a:lnTo>
                  <a:lnTo>
                    <a:pt x="15345" y="395994"/>
                  </a:lnTo>
                  <a:lnTo>
                    <a:pt x="3939" y="349698"/>
                  </a:lnTo>
                  <a:lnTo>
                    <a:pt x="0" y="300899"/>
                  </a:lnTo>
                  <a:lnTo>
                    <a:pt x="3939" y="252099"/>
                  </a:lnTo>
                  <a:lnTo>
                    <a:pt x="15345" y="205804"/>
                  </a:lnTo>
                  <a:lnTo>
                    <a:pt x="33597" y="162633"/>
                  </a:lnTo>
                  <a:lnTo>
                    <a:pt x="58074" y="123206"/>
                  </a:lnTo>
                  <a:lnTo>
                    <a:pt x="88156" y="88143"/>
                  </a:lnTo>
                  <a:lnTo>
                    <a:pt x="123222" y="58065"/>
                  </a:lnTo>
                  <a:lnTo>
                    <a:pt x="162652" y="33591"/>
                  </a:lnTo>
                  <a:lnTo>
                    <a:pt x="205826" y="15343"/>
                  </a:lnTo>
                  <a:lnTo>
                    <a:pt x="252124" y="3939"/>
                  </a:lnTo>
                  <a:lnTo>
                    <a:pt x="300924" y="0"/>
                  </a:lnTo>
                  <a:lnTo>
                    <a:pt x="349723" y="3939"/>
                  </a:lnTo>
                  <a:lnTo>
                    <a:pt x="396019" y="15343"/>
                  </a:lnTo>
                  <a:lnTo>
                    <a:pt x="439190" y="33591"/>
                  </a:lnTo>
                  <a:lnTo>
                    <a:pt x="478617" y="58065"/>
                  </a:lnTo>
                  <a:lnTo>
                    <a:pt x="513680" y="88143"/>
                  </a:lnTo>
                  <a:lnTo>
                    <a:pt x="543758" y="123206"/>
                  </a:lnTo>
                  <a:lnTo>
                    <a:pt x="568231" y="162633"/>
                  </a:lnTo>
                  <a:lnTo>
                    <a:pt x="586480" y="205804"/>
                  </a:lnTo>
                  <a:lnTo>
                    <a:pt x="597884" y="252099"/>
                  </a:lnTo>
                  <a:lnTo>
                    <a:pt x="601823" y="300899"/>
                  </a:lnTo>
                  <a:lnTo>
                    <a:pt x="597884" y="349698"/>
                  </a:lnTo>
                  <a:lnTo>
                    <a:pt x="586480" y="395994"/>
                  </a:lnTo>
                  <a:lnTo>
                    <a:pt x="568231" y="439165"/>
                  </a:lnTo>
                  <a:lnTo>
                    <a:pt x="543758" y="478592"/>
                  </a:lnTo>
                  <a:lnTo>
                    <a:pt x="513680" y="513655"/>
                  </a:lnTo>
                  <a:lnTo>
                    <a:pt x="478617" y="543733"/>
                  </a:lnTo>
                  <a:lnTo>
                    <a:pt x="439190" y="568206"/>
                  </a:lnTo>
                  <a:lnTo>
                    <a:pt x="396019" y="586455"/>
                  </a:lnTo>
                  <a:lnTo>
                    <a:pt x="349723" y="597859"/>
                  </a:lnTo>
                  <a:lnTo>
                    <a:pt x="300924" y="601798"/>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4" name="object 53">
              <a:extLst>
                <a:ext uri="{FF2B5EF4-FFF2-40B4-BE49-F238E27FC236}">
                  <a16:creationId xmlns:a16="http://schemas.microsoft.com/office/drawing/2014/main" id="{CCA9668A-BFBA-85B5-D91C-865C37C88449}"/>
                </a:ext>
              </a:extLst>
            </p:cNvPr>
            <p:cNvSpPr/>
            <p:nvPr/>
          </p:nvSpPr>
          <p:spPr>
            <a:xfrm>
              <a:off x="3252968" y="3892117"/>
              <a:ext cx="229235" cy="367665"/>
            </a:xfrm>
            <a:custGeom>
              <a:avLst/>
              <a:gdLst/>
              <a:ahLst/>
              <a:cxnLst/>
              <a:rect l="l" t="t" r="r" b="b"/>
              <a:pathLst>
                <a:path w="229235" h="367664">
                  <a:moveTo>
                    <a:pt x="144999" y="32599"/>
                  </a:moveTo>
                  <a:lnTo>
                    <a:pt x="83899" y="32599"/>
                  </a:lnTo>
                  <a:lnTo>
                    <a:pt x="79849" y="30949"/>
                  </a:lnTo>
                  <a:lnTo>
                    <a:pt x="77374" y="27699"/>
                  </a:lnTo>
                  <a:lnTo>
                    <a:pt x="59449" y="0"/>
                  </a:lnTo>
                  <a:lnTo>
                    <a:pt x="168599" y="0"/>
                  </a:lnTo>
                  <a:lnTo>
                    <a:pt x="150724" y="27699"/>
                  </a:lnTo>
                  <a:lnTo>
                    <a:pt x="148249" y="30949"/>
                  </a:lnTo>
                  <a:lnTo>
                    <a:pt x="144999" y="32599"/>
                  </a:lnTo>
                  <a:close/>
                </a:path>
                <a:path w="229235" h="367664">
                  <a:moveTo>
                    <a:pt x="188999" y="367374"/>
                  </a:moveTo>
                  <a:lnTo>
                    <a:pt x="39924" y="367374"/>
                  </a:lnTo>
                  <a:lnTo>
                    <a:pt x="24057" y="364229"/>
                  </a:lnTo>
                  <a:lnTo>
                    <a:pt x="11403" y="355661"/>
                  </a:lnTo>
                  <a:lnTo>
                    <a:pt x="3028" y="342968"/>
                  </a:lnTo>
                  <a:lnTo>
                    <a:pt x="40" y="327655"/>
                  </a:lnTo>
                  <a:lnTo>
                    <a:pt x="0" y="40724"/>
                  </a:lnTo>
                  <a:lnTo>
                    <a:pt x="2598" y="26235"/>
                  </a:lnTo>
                  <a:lnTo>
                    <a:pt x="9778" y="14040"/>
                  </a:lnTo>
                  <a:lnTo>
                    <a:pt x="20619" y="5206"/>
                  </a:lnTo>
                  <a:lnTo>
                    <a:pt x="34199" y="799"/>
                  </a:lnTo>
                  <a:lnTo>
                    <a:pt x="59449" y="39099"/>
                  </a:lnTo>
                  <a:lnTo>
                    <a:pt x="64657" y="45260"/>
                  </a:lnTo>
                  <a:lnTo>
                    <a:pt x="70884" y="49893"/>
                  </a:lnTo>
                  <a:lnTo>
                    <a:pt x="77818" y="52810"/>
                  </a:lnTo>
                  <a:lnTo>
                    <a:pt x="85149" y="53824"/>
                  </a:lnTo>
                  <a:lnTo>
                    <a:pt x="228924" y="53824"/>
                  </a:lnTo>
                  <a:lnTo>
                    <a:pt x="228924" y="93824"/>
                  </a:lnTo>
                  <a:lnTo>
                    <a:pt x="106824" y="93824"/>
                  </a:lnTo>
                  <a:lnTo>
                    <a:pt x="99449" y="94799"/>
                  </a:lnTo>
                  <a:lnTo>
                    <a:pt x="92049" y="96924"/>
                  </a:lnTo>
                  <a:lnTo>
                    <a:pt x="59425" y="115656"/>
                  </a:lnTo>
                  <a:lnTo>
                    <a:pt x="39928" y="145918"/>
                  </a:lnTo>
                  <a:lnTo>
                    <a:pt x="35697" y="181834"/>
                  </a:lnTo>
                  <a:lnTo>
                    <a:pt x="48874" y="217524"/>
                  </a:lnTo>
                  <a:lnTo>
                    <a:pt x="33374" y="263924"/>
                  </a:lnTo>
                  <a:lnTo>
                    <a:pt x="30724" y="271249"/>
                  </a:lnTo>
                  <a:lnTo>
                    <a:pt x="36774" y="278049"/>
                  </a:lnTo>
                  <a:lnTo>
                    <a:pt x="228924" y="278049"/>
                  </a:lnTo>
                  <a:lnTo>
                    <a:pt x="228924" y="309474"/>
                  </a:lnTo>
                  <a:lnTo>
                    <a:pt x="128049" y="309474"/>
                  </a:lnTo>
                  <a:lnTo>
                    <a:pt x="127549" y="309499"/>
                  </a:lnTo>
                  <a:lnTo>
                    <a:pt x="127074" y="309574"/>
                  </a:lnTo>
                  <a:lnTo>
                    <a:pt x="101024" y="309574"/>
                  </a:lnTo>
                  <a:lnTo>
                    <a:pt x="93684" y="313454"/>
                  </a:lnTo>
                  <a:lnTo>
                    <a:pt x="91237" y="320552"/>
                  </a:lnTo>
                  <a:lnTo>
                    <a:pt x="93684" y="327655"/>
                  </a:lnTo>
                  <a:lnTo>
                    <a:pt x="101024" y="331549"/>
                  </a:lnTo>
                  <a:lnTo>
                    <a:pt x="127074" y="331549"/>
                  </a:lnTo>
                  <a:lnTo>
                    <a:pt x="127549" y="331599"/>
                  </a:lnTo>
                  <a:lnTo>
                    <a:pt x="128474" y="331624"/>
                  </a:lnTo>
                  <a:lnTo>
                    <a:pt x="228078" y="331624"/>
                  </a:lnTo>
                  <a:lnTo>
                    <a:pt x="225780" y="342968"/>
                  </a:lnTo>
                  <a:lnTo>
                    <a:pt x="217212" y="355661"/>
                  </a:lnTo>
                  <a:lnTo>
                    <a:pt x="204519" y="364229"/>
                  </a:lnTo>
                  <a:lnTo>
                    <a:pt x="188999" y="367374"/>
                  </a:lnTo>
                  <a:close/>
                </a:path>
                <a:path w="229235" h="367664">
                  <a:moveTo>
                    <a:pt x="228924" y="53824"/>
                  </a:moveTo>
                  <a:lnTo>
                    <a:pt x="143049" y="53824"/>
                  </a:lnTo>
                  <a:lnTo>
                    <a:pt x="150617" y="52810"/>
                  </a:lnTo>
                  <a:lnTo>
                    <a:pt x="157484" y="49893"/>
                  </a:lnTo>
                  <a:lnTo>
                    <a:pt x="163521" y="45260"/>
                  </a:lnTo>
                  <a:lnTo>
                    <a:pt x="168599" y="39099"/>
                  </a:lnTo>
                  <a:lnTo>
                    <a:pt x="193874" y="799"/>
                  </a:lnTo>
                  <a:lnTo>
                    <a:pt x="207946" y="5206"/>
                  </a:lnTo>
                  <a:lnTo>
                    <a:pt x="219040" y="14040"/>
                  </a:lnTo>
                  <a:lnTo>
                    <a:pt x="226313" y="26235"/>
                  </a:lnTo>
                  <a:lnTo>
                    <a:pt x="228924" y="40724"/>
                  </a:lnTo>
                  <a:lnTo>
                    <a:pt x="228924" y="53824"/>
                  </a:lnTo>
                  <a:close/>
                </a:path>
                <a:path w="229235" h="367664">
                  <a:moveTo>
                    <a:pt x="143049" y="53824"/>
                  </a:moveTo>
                  <a:lnTo>
                    <a:pt x="85824" y="53824"/>
                  </a:lnTo>
                  <a:lnTo>
                    <a:pt x="87149" y="53774"/>
                  </a:lnTo>
                  <a:lnTo>
                    <a:pt x="140924" y="53774"/>
                  </a:lnTo>
                  <a:lnTo>
                    <a:pt x="143049" y="53824"/>
                  </a:lnTo>
                  <a:close/>
                </a:path>
                <a:path w="229235" h="367664">
                  <a:moveTo>
                    <a:pt x="228924" y="251724"/>
                  </a:moveTo>
                  <a:lnTo>
                    <a:pt x="114049" y="251724"/>
                  </a:lnTo>
                  <a:lnTo>
                    <a:pt x="144031" y="245718"/>
                  </a:lnTo>
                  <a:lnTo>
                    <a:pt x="168824" y="229324"/>
                  </a:lnTo>
                  <a:lnTo>
                    <a:pt x="185986" y="204980"/>
                  </a:lnTo>
                  <a:lnTo>
                    <a:pt x="193074" y="175124"/>
                  </a:lnTo>
                  <a:lnTo>
                    <a:pt x="187364" y="143015"/>
                  </a:lnTo>
                  <a:lnTo>
                    <a:pt x="170212" y="117224"/>
                  </a:lnTo>
                  <a:lnTo>
                    <a:pt x="144734" y="100059"/>
                  </a:lnTo>
                  <a:lnTo>
                    <a:pt x="114049" y="93824"/>
                  </a:lnTo>
                  <a:lnTo>
                    <a:pt x="228924" y="93824"/>
                  </a:lnTo>
                  <a:lnTo>
                    <a:pt x="228924" y="251724"/>
                  </a:lnTo>
                  <a:close/>
                </a:path>
                <a:path w="229235" h="367664">
                  <a:moveTo>
                    <a:pt x="228924" y="278049"/>
                  </a:moveTo>
                  <a:lnTo>
                    <a:pt x="45049" y="278049"/>
                  </a:lnTo>
                  <a:lnTo>
                    <a:pt x="46599" y="277724"/>
                  </a:lnTo>
                  <a:lnTo>
                    <a:pt x="48049" y="276974"/>
                  </a:lnTo>
                  <a:lnTo>
                    <a:pt x="101824" y="250899"/>
                  </a:lnTo>
                  <a:lnTo>
                    <a:pt x="105899" y="250899"/>
                  </a:lnTo>
                  <a:lnTo>
                    <a:pt x="109974" y="251724"/>
                  </a:lnTo>
                  <a:lnTo>
                    <a:pt x="228924" y="251724"/>
                  </a:lnTo>
                  <a:lnTo>
                    <a:pt x="228924" y="278049"/>
                  </a:lnTo>
                  <a:close/>
                </a:path>
                <a:path w="229235" h="367664">
                  <a:moveTo>
                    <a:pt x="228078" y="331624"/>
                  </a:moveTo>
                  <a:lnTo>
                    <a:pt x="128474" y="331624"/>
                  </a:lnTo>
                  <a:lnTo>
                    <a:pt x="136138" y="328163"/>
                  </a:lnTo>
                  <a:lnTo>
                    <a:pt x="138693" y="320549"/>
                  </a:lnTo>
                  <a:lnTo>
                    <a:pt x="136138" y="312935"/>
                  </a:lnTo>
                  <a:lnTo>
                    <a:pt x="128474" y="309474"/>
                  </a:lnTo>
                  <a:lnTo>
                    <a:pt x="228924" y="309474"/>
                  </a:lnTo>
                  <a:lnTo>
                    <a:pt x="228882" y="327655"/>
                  </a:lnTo>
                  <a:lnTo>
                    <a:pt x="228078" y="331624"/>
                  </a:lnTo>
                  <a:close/>
                </a:path>
              </a:pathLst>
            </a:custGeom>
            <a:solidFill>
              <a:srgbClr val="FFFFFF"/>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5" name="object 54">
              <a:extLst>
                <a:ext uri="{FF2B5EF4-FFF2-40B4-BE49-F238E27FC236}">
                  <a16:creationId xmlns:a16="http://schemas.microsoft.com/office/drawing/2014/main" id="{26D1C230-1D9C-51ED-1A26-78F7A8AF836C}"/>
                </a:ext>
              </a:extLst>
            </p:cNvPr>
            <p:cNvSpPr/>
            <p:nvPr/>
          </p:nvSpPr>
          <p:spPr>
            <a:xfrm>
              <a:off x="3309184" y="4007441"/>
              <a:ext cx="115208" cy="131499"/>
            </a:xfrm>
            <a:prstGeom prst="rect">
              <a:avLst/>
            </a:prstGeom>
            <a:blipFill>
              <a:blip r:embed="rId8"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2" name="Slide Number Placeholder 1">
            <a:extLst>
              <a:ext uri="{FF2B5EF4-FFF2-40B4-BE49-F238E27FC236}">
                <a16:creationId xmlns:a16="http://schemas.microsoft.com/office/drawing/2014/main" id="{A1051393-DDD5-DCBA-E577-4E9BD7B5291B}"/>
              </a:ext>
            </a:extLst>
          </p:cNvPr>
          <p:cNvSpPr>
            <a:spLocks noGrp="1"/>
          </p:cNvSpPr>
          <p:nvPr>
            <p:ph type="sldNum" sz="quarter" idx="7"/>
          </p:nvPr>
        </p:nvSpPr>
        <p:spPr/>
        <p:txBody>
          <a:bodyPr/>
          <a:lstStyle/>
          <a:p>
            <a:fld id="{B6F15528-21DE-4FAA-801E-634DDDAF4B2B}" type="slidenum">
              <a:rPr lang="en-IN" smtClean="0"/>
              <a:t>4</a:t>
            </a:fld>
            <a:endParaRPr lang="en-IN" dirty="0"/>
          </a:p>
        </p:txBody>
      </p:sp>
    </p:spTree>
    <p:extLst>
      <p:ext uri="{BB962C8B-B14F-4D97-AF65-F5344CB8AC3E}">
        <p14:creationId xmlns:p14="http://schemas.microsoft.com/office/powerpoint/2010/main" val="297169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25DC7EE-87EC-ADD8-6F7B-8CF42EA17888}"/>
              </a:ext>
            </a:extLst>
          </p:cNvPr>
          <p:cNvSpPr txBox="1">
            <a:spLocks/>
          </p:cNvSpPr>
          <p:nvPr/>
        </p:nvSpPr>
        <p:spPr>
          <a:xfrm>
            <a:off x="533400" y="453127"/>
            <a:ext cx="8077200" cy="320601"/>
          </a:xfrm>
          <a:prstGeom prst="rect">
            <a:avLst/>
          </a:prstGeom>
        </p:spPr>
        <p:txBody>
          <a:bodyPr vert="horz" wrap="square" lIns="0" tIns="12700" rIns="0" bIns="0" rtlCol="0" anchor="ctr">
            <a:spAutoFit/>
          </a:bodyPr>
          <a:lstStyle>
            <a:lvl1pPr algn="ctr" defTabSz="685800" rtl="0" eaLnBrk="1" latinLnBrk="0" hangingPunct="1">
              <a:lnSpc>
                <a:spcPct val="90000"/>
              </a:lnSpc>
              <a:spcBef>
                <a:spcPct val="0"/>
              </a:spcBef>
              <a:buNone/>
              <a:defRPr sz="4000" b="1" i="0" kern="1200" cap="all" baseline="0">
                <a:solidFill>
                  <a:schemeClr val="tx1"/>
                </a:solidFill>
                <a:effectLst/>
                <a:latin typeface="Trebuchet MS"/>
                <a:ea typeface="+mj-ea"/>
                <a:cs typeface="Trebuchet MS"/>
              </a:defRPr>
            </a:lvl1pPr>
          </a:lstStyle>
          <a:p>
            <a:pPr marL="12700">
              <a:lnSpc>
                <a:spcPct val="100000"/>
              </a:lnSpc>
              <a:spcBef>
                <a:spcPts val="100"/>
              </a:spcBef>
            </a:pPr>
            <a:r>
              <a:rPr lang="en-IN" sz="2000" dirty="0">
                <a:latin typeface="Times New Roman" panose="02020603050405020304" pitchFamily="18" charset="0"/>
                <a:cs typeface="Times New Roman" panose="02020603050405020304" pitchFamily="18" charset="0"/>
              </a:rPr>
              <a:t>Top Three Types of Data</a:t>
            </a:r>
          </a:p>
        </p:txBody>
      </p:sp>
      <p:sp>
        <p:nvSpPr>
          <p:cNvPr id="5" name="object 3">
            <a:extLst>
              <a:ext uri="{FF2B5EF4-FFF2-40B4-BE49-F238E27FC236}">
                <a16:creationId xmlns:a16="http://schemas.microsoft.com/office/drawing/2014/main" id="{92A53C24-E887-BF01-628D-F0BE047B39B2}"/>
              </a:ext>
            </a:extLst>
          </p:cNvPr>
          <p:cNvSpPr/>
          <p:nvPr/>
        </p:nvSpPr>
        <p:spPr>
          <a:xfrm>
            <a:off x="1832011" y="3409950"/>
            <a:ext cx="1377950" cy="455202"/>
          </a:xfrm>
          <a:custGeom>
            <a:avLst/>
            <a:gdLst/>
            <a:ahLst/>
            <a:cxnLst/>
            <a:rect l="l" t="t" r="r" b="b"/>
            <a:pathLst>
              <a:path w="1377950" h="401954">
                <a:moveTo>
                  <a:pt x="1182232" y="401374"/>
                </a:moveTo>
                <a:lnTo>
                  <a:pt x="195282" y="401374"/>
                </a:lnTo>
                <a:lnTo>
                  <a:pt x="150420" y="396069"/>
                </a:lnTo>
                <a:lnTo>
                  <a:pt x="109283" y="380957"/>
                </a:lnTo>
                <a:lnTo>
                  <a:pt x="73029" y="357241"/>
                </a:lnTo>
                <a:lnTo>
                  <a:pt x="42815" y="326126"/>
                </a:lnTo>
                <a:lnTo>
                  <a:pt x="19801" y="288816"/>
                </a:lnTo>
                <a:lnTo>
                  <a:pt x="5143" y="246514"/>
                </a:lnTo>
                <a:lnTo>
                  <a:pt x="0" y="200424"/>
                </a:lnTo>
                <a:lnTo>
                  <a:pt x="5143" y="154537"/>
                </a:lnTo>
                <a:lnTo>
                  <a:pt x="19801" y="112377"/>
                </a:lnTo>
                <a:lnTo>
                  <a:pt x="42815" y="75160"/>
                </a:lnTo>
                <a:lnTo>
                  <a:pt x="73029" y="44099"/>
                </a:lnTo>
                <a:lnTo>
                  <a:pt x="109283" y="20409"/>
                </a:lnTo>
                <a:lnTo>
                  <a:pt x="150420" y="5304"/>
                </a:lnTo>
                <a:lnTo>
                  <a:pt x="195282" y="0"/>
                </a:lnTo>
                <a:lnTo>
                  <a:pt x="1182232" y="0"/>
                </a:lnTo>
                <a:lnTo>
                  <a:pt x="1226938" y="5304"/>
                </a:lnTo>
                <a:lnTo>
                  <a:pt x="1268017" y="20409"/>
                </a:lnTo>
                <a:lnTo>
                  <a:pt x="1304283" y="44099"/>
                </a:lnTo>
                <a:lnTo>
                  <a:pt x="1334552" y="75160"/>
                </a:lnTo>
                <a:lnTo>
                  <a:pt x="1357640" y="112377"/>
                </a:lnTo>
                <a:lnTo>
                  <a:pt x="1372361" y="154537"/>
                </a:lnTo>
                <a:lnTo>
                  <a:pt x="1377532" y="200424"/>
                </a:lnTo>
                <a:lnTo>
                  <a:pt x="1372361" y="246514"/>
                </a:lnTo>
                <a:lnTo>
                  <a:pt x="1357640" y="288816"/>
                </a:lnTo>
                <a:lnTo>
                  <a:pt x="1334552" y="326126"/>
                </a:lnTo>
                <a:lnTo>
                  <a:pt x="1304283" y="357241"/>
                </a:lnTo>
                <a:lnTo>
                  <a:pt x="1268017" y="380957"/>
                </a:lnTo>
                <a:lnTo>
                  <a:pt x="1226938" y="396069"/>
                </a:lnTo>
                <a:lnTo>
                  <a:pt x="1182232" y="401374"/>
                </a:lnTo>
                <a:close/>
              </a:path>
            </a:pathLst>
          </a:custGeom>
          <a:solidFill>
            <a:srgbClr val="E84D1A"/>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6" name="object 4">
            <a:extLst>
              <a:ext uri="{FF2B5EF4-FFF2-40B4-BE49-F238E27FC236}">
                <a16:creationId xmlns:a16="http://schemas.microsoft.com/office/drawing/2014/main" id="{96F467B4-2F36-426D-4363-592E559557E0}"/>
              </a:ext>
            </a:extLst>
          </p:cNvPr>
          <p:cNvSpPr/>
          <p:nvPr/>
        </p:nvSpPr>
        <p:spPr>
          <a:xfrm>
            <a:off x="3880142" y="3409950"/>
            <a:ext cx="1378585" cy="455202"/>
          </a:xfrm>
          <a:custGeom>
            <a:avLst/>
            <a:gdLst/>
            <a:ahLst/>
            <a:cxnLst/>
            <a:rect l="l" t="t" r="r" b="b"/>
            <a:pathLst>
              <a:path w="1378585" h="401954">
                <a:moveTo>
                  <a:pt x="1182672" y="401374"/>
                </a:moveTo>
                <a:lnTo>
                  <a:pt x="195749" y="401374"/>
                </a:lnTo>
                <a:lnTo>
                  <a:pt x="150869" y="396069"/>
                </a:lnTo>
                <a:lnTo>
                  <a:pt x="109668" y="380957"/>
                </a:lnTo>
                <a:lnTo>
                  <a:pt x="73322" y="357241"/>
                </a:lnTo>
                <a:lnTo>
                  <a:pt x="43007" y="326126"/>
                </a:lnTo>
                <a:lnTo>
                  <a:pt x="19897" y="288816"/>
                </a:lnTo>
                <a:lnTo>
                  <a:pt x="5170" y="246514"/>
                </a:lnTo>
                <a:lnTo>
                  <a:pt x="0" y="200424"/>
                </a:lnTo>
                <a:lnTo>
                  <a:pt x="5170" y="154537"/>
                </a:lnTo>
                <a:lnTo>
                  <a:pt x="19897" y="112377"/>
                </a:lnTo>
                <a:lnTo>
                  <a:pt x="43007" y="75160"/>
                </a:lnTo>
                <a:lnTo>
                  <a:pt x="73322" y="44099"/>
                </a:lnTo>
                <a:lnTo>
                  <a:pt x="109668" y="20409"/>
                </a:lnTo>
                <a:lnTo>
                  <a:pt x="150869" y="5304"/>
                </a:lnTo>
                <a:lnTo>
                  <a:pt x="195749" y="0"/>
                </a:lnTo>
                <a:lnTo>
                  <a:pt x="1182672" y="0"/>
                </a:lnTo>
                <a:lnTo>
                  <a:pt x="1227386" y="5304"/>
                </a:lnTo>
                <a:lnTo>
                  <a:pt x="1268468" y="20409"/>
                </a:lnTo>
                <a:lnTo>
                  <a:pt x="1304733" y="44099"/>
                </a:lnTo>
                <a:lnTo>
                  <a:pt x="1335000" y="75160"/>
                </a:lnTo>
                <a:lnTo>
                  <a:pt x="1358084" y="112377"/>
                </a:lnTo>
                <a:lnTo>
                  <a:pt x="1372803" y="154537"/>
                </a:lnTo>
                <a:lnTo>
                  <a:pt x="1377972" y="200424"/>
                </a:lnTo>
                <a:lnTo>
                  <a:pt x="1372803" y="246514"/>
                </a:lnTo>
                <a:lnTo>
                  <a:pt x="1358084" y="288816"/>
                </a:lnTo>
                <a:lnTo>
                  <a:pt x="1335000" y="326126"/>
                </a:lnTo>
                <a:lnTo>
                  <a:pt x="1304733" y="357241"/>
                </a:lnTo>
                <a:lnTo>
                  <a:pt x="1268468" y="380957"/>
                </a:lnTo>
                <a:lnTo>
                  <a:pt x="1227386" y="396069"/>
                </a:lnTo>
                <a:lnTo>
                  <a:pt x="1182672" y="401374"/>
                </a:lnTo>
                <a:close/>
              </a:path>
            </a:pathLst>
          </a:custGeom>
          <a:solidFill>
            <a:srgbClr val="ED7026"/>
          </a:solid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8E86AF6B-3B41-5E80-0272-12DC2E5CB25C}"/>
              </a:ext>
            </a:extLst>
          </p:cNvPr>
          <p:cNvSpPr/>
          <p:nvPr/>
        </p:nvSpPr>
        <p:spPr>
          <a:xfrm>
            <a:off x="5931137" y="3409950"/>
            <a:ext cx="1378585" cy="419009"/>
          </a:xfrm>
          <a:custGeom>
            <a:avLst/>
            <a:gdLst/>
            <a:ahLst/>
            <a:cxnLst/>
            <a:rect l="l" t="t" r="r" b="b"/>
            <a:pathLst>
              <a:path w="1378584" h="401954">
                <a:moveTo>
                  <a:pt x="1182197" y="401374"/>
                </a:moveTo>
                <a:lnTo>
                  <a:pt x="195749" y="401374"/>
                </a:lnTo>
                <a:lnTo>
                  <a:pt x="150869" y="396069"/>
                </a:lnTo>
                <a:lnTo>
                  <a:pt x="109668" y="380957"/>
                </a:lnTo>
                <a:lnTo>
                  <a:pt x="73322" y="357241"/>
                </a:lnTo>
                <a:lnTo>
                  <a:pt x="43007" y="326126"/>
                </a:lnTo>
                <a:lnTo>
                  <a:pt x="19897" y="288816"/>
                </a:lnTo>
                <a:lnTo>
                  <a:pt x="5170" y="246514"/>
                </a:lnTo>
                <a:lnTo>
                  <a:pt x="0" y="200424"/>
                </a:lnTo>
                <a:lnTo>
                  <a:pt x="5170" y="154537"/>
                </a:lnTo>
                <a:lnTo>
                  <a:pt x="19897" y="112377"/>
                </a:lnTo>
                <a:lnTo>
                  <a:pt x="43007" y="75160"/>
                </a:lnTo>
                <a:lnTo>
                  <a:pt x="73322" y="44099"/>
                </a:lnTo>
                <a:lnTo>
                  <a:pt x="109668" y="20409"/>
                </a:lnTo>
                <a:lnTo>
                  <a:pt x="150869" y="5304"/>
                </a:lnTo>
                <a:lnTo>
                  <a:pt x="195749" y="0"/>
                </a:lnTo>
                <a:lnTo>
                  <a:pt x="1182197" y="0"/>
                </a:lnTo>
                <a:lnTo>
                  <a:pt x="1227087" y="5304"/>
                </a:lnTo>
                <a:lnTo>
                  <a:pt x="1268294" y="20409"/>
                </a:lnTo>
                <a:lnTo>
                  <a:pt x="1304645" y="44099"/>
                </a:lnTo>
                <a:lnTo>
                  <a:pt x="1334963" y="75160"/>
                </a:lnTo>
                <a:lnTo>
                  <a:pt x="1358073" y="112377"/>
                </a:lnTo>
                <a:lnTo>
                  <a:pt x="1372801" y="154537"/>
                </a:lnTo>
                <a:lnTo>
                  <a:pt x="1377972" y="200424"/>
                </a:lnTo>
                <a:lnTo>
                  <a:pt x="1372801" y="246514"/>
                </a:lnTo>
                <a:lnTo>
                  <a:pt x="1358073" y="288816"/>
                </a:lnTo>
                <a:lnTo>
                  <a:pt x="1334963" y="326126"/>
                </a:lnTo>
                <a:lnTo>
                  <a:pt x="1304645" y="357241"/>
                </a:lnTo>
                <a:lnTo>
                  <a:pt x="1268294" y="380957"/>
                </a:lnTo>
                <a:lnTo>
                  <a:pt x="1227087" y="396069"/>
                </a:lnTo>
                <a:lnTo>
                  <a:pt x="1182197" y="401374"/>
                </a:lnTo>
                <a:close/>
              </a:path>
            </a:pathLst>
          </a:custGeom>
          <a:solidFill>
            <a:srgbClr val="3B3B3B"/>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nvGrpSpPr>
          <p:cNvPr id="8" name="object 6">
            <a:extLst>
              <a:ext uri="{FF2B5EF4-FFF2-40B4-BE49-F238E27FC236}">
                <a16:creationId xmlns:a16="http://schemas.microsoft.com/office/drawing/2014/main" id="{61B6E14B-4803-92C2-8FD5-6D3B66BA9E4B}"/>
              </a:ext>
            </a:extLst>
          </p:cNvPr>
          <p:cNvGrpSpPr/>
          <p:nvPr/>
        </p:nvGrpSpPr>
        <p:grpSpPr>
          <a:xfrm>
            <a:off x="6457437" y="4151591"/>
            <a:ext cx="325755" cy="334010"/>
            <a:chOff x="6457437" y="4151591"/>
            <a:chExt cx="325755" cy="334010"/>
          </a:xfrm>
        </p:grpSpPr>
        <p:sp>
          <p:nvSpPr>
            <p:cNvPr id="9" name="object 7">
              <a:extLst>
                <a:ext uri="{FF2B5EF4-FFF2-40B4-BE49-F238E27FC236}">
                  <a16:creationId xmlns:a16="http://schemas.microsoft.com/office/drawing/2014/main" id="{FFCD9409-26F5-EB9D-EBD1-5A0E6F199B2B}"/>
                </a:ext>
              </a:extLst>
            </p:cNvPr>
            <p:cNvSpPr/>
            <p:nvPr/>
          </p:nvSpPr>
          <p:spPr>
            <a:xfrm>
              <a:off x="6457437" y="4151591"/>
              <a:ext cx="325755" cy="334010"/>
            </a:xfrm>
            <a:custGeom>
              <a:avLst/>
              <a:gdLst/>
              <a:ahLst/>
              <a:cxnLst/>
              <a:rect l="l" t="t" r="r" b="b"/>
              <a:pathLst>
                <a:path w="325754" h="334010">
                  <a:moveTo>
                    <a:pt x="162899" y="333874"/>
                  </a:moveTo>
                  <a:lnTo>
                    <a:pt x="119583" y="327909"/>
                  </a:lnTo>
                  <a:lnTo>
                    <a:pt x="80666" y="311084"/>
                  </a:lnTo>
                  <a:lnTo>
                    <a:pt x="47699" y="284999"/>
                  </a:lnTo>
                  <a:lnTo>
                    <a:pt x="22233" y="251255"/>
                  </a:lnTo>
                  <a:lnTo>
                    <a:pt x="5816" y="211455"/>
                  </a:lnTo>
                  <a:lnTo>
                    <a:pt x="0" y="167199"/>
                  </a:lnTo>
                  <a:lnTo>
                    <a:pt x="5816" y="122722"/>
                  </a:lnTo>
                  <a:lnTo>
                    <a:pt x="22233" y="82773"/>
                  </a:lnTo>
                  <a:lnTo>
                    <a:pt x="47699" y="48940"/>
                  </a:lnTo>
                  <a:lnTo>
                    <a:pt x="80666" y="22809"/>
                  </a:lnTo>
                  <a:lnTo>
                    <a:pt x="119583" y="5966"/>
                  </a:lnTo>
                  <a:lnTo>
                    <a:pt x="162899" y="0"/>
                  </a:lnTo>
                  <a:lnTo>
                    <a:pt x="206037" y="5966"/>
                  </a:lnTo>
                  <a:lnTo>
                    <a:pt x="244833" y="22809"/>
                  </a:lnTo>
                  <a:lnTo>
                    <a:pt x="251776" y="28324"/>
                  </a:lnTo>
                  <a:lnTo>
                    <a:pt x="162899" y="28324"/>
                  </a:lnTo>
                  <a:lnTo>
                    <a:pt x="120129" y="35397"/>
                  </a:lnTo>
                  <a:lnTo>
                    <a:pt x="82999" y="55097"/>
                  </a:lnTo>
                  <a:lnTo>
                    <a:pt x="53729" y="85149"/>
                  </a:lnTo>
                  <a:lnTo>
                    <a:pt x="34539" y="123275"/>
                  </a:lnTo>
                  <a:lnTo>
                    <a:pt x="27649" y="167199"/>
                  </a:lnTo>
                  <a:lnTo>
                    <a:pt x="34539" y="210917"/>
                  </a:lnTo>
                  <a:lnTo>
                    <a:pt x="53729" y="249005"/>
                  </a:lnTo>
                  <a:lnTo>
                    <a:pt x="82999" y="279118"/>
                  </a:lnTo>
                  <a:lnTo>
                    <a:pt x="120129" y="298906"/>
                  </a:lnTo>
                  <a:lnTo>
                    <a:pt x="162899" y="306024"/>
                  </a:lnTo>
                  <a:lnTo>
                    <a:pt x="251214" y="306024"/>
                  </a:lnTo>
                  <a:lnTo>
                    <a:pt x="244833" y="311084"/>
                  </a:lnTo>
                  <a:lnTo>
                    <a:pt x="206037" y="327909"/>
                  </a:lnTo>
                  <a:lnTo>
                    <a:pt x="162899" y="333874"/>
                  </a:lnTo>
                  <a:close/>
                </a:path>
                <a:path w="325754" h="334010">
                  <a:moveTo>
                    <a:pt x="251214" y="306024"/>
                  </a:moveTo>
                  <a:lnTo>
                    <a:pt x="162899" y="306024"/>
                  </a:lnTo>
                  <a:lnTo>
                    <a:pt x="205511" y="298906"/>
                  </a:lnTo>
                  <a:lnTo>
                    <a:pt x="242633" y="279118"/>
                  </a:lnTo>
                  <a:lnTo>
                    <a:pt x="271979" y="249005"/>
                  </a:lnTo>
                  <a:lnTo>
                    <a:pt x="291263" y="210917"/>
                  </a:lnTo>
                  <a:lnTo>
                    <a:pt x="298199" y="167199"/>
                  </a:lnTo>
                  <a:lnTo>
                    <a:pt x="291263" y="123275"/>
                  </a:lnTo>
                  <a:lnTo>
                    <a:pt x="271979" y="85149"/>
                  </a:lnTo>
                  <a:lnTo>
                    <a:pt x="242633" y="55097"/>
                  </a:lnTo>
                  <a:lnTo>
                    <a:pt x="205511" y="35397"/>
                  </a:lnTo>
                  <a:lnTo>
                    <a:pt x="162899" y="28324"/>
                  </a:lnTo>
                  <a:lnTo>
                    <a:pt x="251776" y="28324"/>
                  </a:lnTo>
                  <a:lnTo>
                    <a:pt x="277727" y="48940"/>
                  </a:lnTo>
                  <a:lnTo>
                    <a:pt x="303156" y="82773"/>
                  </a:lnTo>
                  <a:lnTo>
                    <a:pt x="319559" y="122722"/>
                  </a:lnTo>
                  <a:lnTo>
                    <a:pt x="325374" y="167199"/>
                  </a:lnTo>
                  <a:lnTo>
                    <a:pt x="319559" y="211455"/>
                  </a:lnTo>
                  <a:lnTo>
                    <a:pt x="303156" y="251255"/>
                  </a:lnTo>
                  <a:lnTo>
                    <a:pt x="277727" y="284999"/>
                  </a:lnTo>
                  <a:lnTo>
                    <a:pt x="251214" y="306024"/>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0" name="object 8">
              <a:extLst>
                <a:ext uri="{FF2B5EF4-FFF2-40B4-BE49-F238E27FC236}">
                  <a16:creationId xmlns:a16="http://schemas.microsoft.com/office/drawing/2014/main" id="{4D876A69-9762-EE7F-E729-C30B94477DA5}"/>
                </a:ext>
              </a:extLst>
            </p:cNvPr>
            <p:cNvSpPr/>
            <p:nvPr/>
          </p:nvSpPr>
          <p:spPr>
            <a:xfrm>
              <a:off x="6536086" y="4232216"/>
              <a:ext cx="168099" cy="172599"/>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grpSp>
        <p:nvGrpSpPr>
          <p:cNvPr id="11" name="object 9">
            <a:extLst>
              <a:ext uri="{FF2B5EF4-FFF2-40B4-BE49-F238E27FC236}">
                <a16:creationId xmlns:a16="http://schemas.microsoft.com/office/drawing/2014/main" id="{A97B4452-C462-F1BD-834A-47BD743E7B45}"/>
              </a:ext>
            </a:extLst>
          </p:cNvPr>
          <p:cNvGrpSpPr/>
          <p:nvPr/>
        </p:nvGrpSpPr>
        <p:grpSpPr>
          <a:xfrm>
            <a:off x="2358330" y="4151591"/>
            <a:ext cx="325120" cy="334010"/>
            <a:chOff x="2358330" y="4151591"/>
            <a:chExt cx="325120" cy="334010"/>
          </a:xfrm>
        </p:grpSpPr>
        <p:sp>
          <p:nvSpPr>
            <p:cNvPr id="12" name="object 10">
              <a:extLst>
                <a:ext uri="{FF2B5EF4-FFF2-40B4-BE49-F238E27FC236}">
                  <a16:creationId xmlns:a16="http://schemas.microsoft.com/office/drawing/2014/main" id="{73BD91BF-B535-7897-E200-72A96481AA9E}"/>
                </a:ext>
              </a:extLst>
            </p:cNvPr>
            <p:cNvSpPr/>
            <p:nvPr/>
          </p:nvSpPr>
          <p:spPr>
            <a:xfrm>
              <a:off x="2358330" y="4151591"/>
              <a:ext cx="325120" cy="334010"/>
            </a:xfrm>
            <a:custGeom>
              <a:avLst/>
              <a:gdLst/>
              <a:ahLst/>
              <a:cxnLst/>
              <a:rect l="l" t="t" r="r" b="b"/>
              <a:pathLst>
                <a:path w="325119" h="334010">
                  <a:moveTo>
                    <a:pt x="162439" y="333874"/>
                  </a:moveTo>
                  <a:lnTo>
                    <a:pt x="119307" y="327909"/>
                  </a:lnTo>
                  <a:lnTo>
                    <a:pt x="80517" y="311084"/>
                  </a:lnTo>
                  <a:lnTo>
                    <a:pt x="47632" y="284999"/>
                  </a:lnTo>
                  <a:lnTo>
                    <a:pt x="22210" y="251255"/>
                  </a:lnTo>
                  <a:lnTo>
                    <a:pt x="5812" y="211455"/>
                  </a:lnTo>
                  <a:lnTo>
                    <a:pt x="0" y="167199"/>
                  </a:lnTo>
                  <a:lnTo>
                    <a:pt x="5812" y="122722"/>
                  </a:lnTo>
                  <a:lnTo>
                    <a:pt x="22210" y="82773"/>
                  </a:lnTo>
                  <a:lnTo>
                    <a:pt x="47632" y="48940"/>
                  </a:lnTo>
                  <a:lnTo>
                    <a:pt x="80517" y="22809"/>
                  </a:lnTo>
                  <a:lnTo>
                    <a:pt x="119307" y="5966"/>
                  </a:lnTo>
                  <a:lnTo>
                    <a:pt x="162439" y="0"/>
                  </a:lnTo>
                  <a:lnTo>
                    <a:pt x="205562" y="5966"/>
                  </a:lnTo>
                  <a:lnTo>
                    <a:pt x="244343" y="22809"/>
                  </a:lnTo>
                  <a:lnTo>
                    <a:pt x="251282" y="28324"/>
                  </a:lnTo>
                  <a:lnTo>
                    <a:pt x="162439" y="28324"/>
                  </a:lnTo>
                  <a:lnTo>
                    <a:pt x="119644" y="35397"/>
                  </a:lnTo>
                  <a:lnTo>
                    <a:pt x="82506" y="55097"/>
                  </a:lnTo>
                  <a:lnTo>
                    <a:pt x="53239" y="85149"/>
                  </a:lnTo>
                  <a:lnTo>
                    <a:pt x="34056" y="123275"/>
                  </a:lnTo>
                  <a:lnTo>
                    <a:pt x="27169" y="167199"/>
                  </a:lnTo>
                  <a:lnTo>
                    <a:pt x="34056" y="210917"/>
                  </a:lnTo>
                  <a:lnTo>
                    <a:pt x="53239" y="249005"/>
                  </a:lnTo>
                  <a:lnTo>
                    <a:pt x="82506" y="279118"/>
                  </a:lnTo>
                  <a:lnTo>
                    <a:pt x="119644" y="298906"/>
                  </a:lnTo>
                  <a:lnTo>
                    <a:pt x="162439" y="306024"/>
                  </a:lnTo>
                  <a:lnTo>
                    <a:pt x="250721" y="306024"/>
                  </a:lnTo>
                  <a:lnTo>
                    <a:pt x="244343" y="311084"/>
                  </a:lnTo>
                  <a:lnTo>
                    <a:pt x="205562" y="327909"/>
                  </a:lnTo>
                  <a:lnTo>
                    <a:pt x="162439" y="333874"/>
                  </a:lnTo>
                  <a:close/>
                </a:path>
                <a:path w="325119" h="334010">
                  <a:moveTo>
                    <a:pt x="250721" y="306024"/>
                  </a:moveTo>
                  <a:lnTo>
                    <a:pt x="162439" y="306024"/>
                  </a:lnTo>
                  <a:lnTo>
                    <a:pt x="205036" y="298906"/>
                  </a:lnTo>
                  <a:lnTo>
                    <a:pt x="242145" y="279118"/>
                  </a:lnTo>
                  <a:lnTo>
                    <a:pt x="271479" y="249005"/>
                  </a:lnTo>
                  <a:lnTo>
                    <a:pt x="290756" y="210917"/>
                  </a:lnTo>
                  <a:lnTo>
                    <a:pt x="297689" y="167199"/>
                  </a:lnTo>
                  <a:lnTo>
                    <a:pt x="290756" y="123275"/>
                  </a:lnTo>
                  <a:lnTo>
                    <a:pt x="271479" y="85149"/>
                  </a:lnTo>
                  <a:lnTo>
                    <a:pt x="242145" y="55097"/>
                  </a:lnTo>
                  <a:lnTo>
                    <a:pt x="205036" y="35397"/>
                  </a:lnTo>
                  <a:lnTo>
                    <a:pt x="162439" y="28324"/>
                  </a:lnTo>
                  <a:lnTo>
                    <a:pt x="251282" y="28324"/>
                  </a:lnTo>
                  <a:lnTo>
                    <a:pt x="277220" y="48940"/>
                  </a:lnTo>
                  <a:lnTo>
                    <a:pt x="302635" y="82773"/>
                  </a:lnTo>
                  <a:lnTo>
                    <a:pt x="319028" y="122722"/>
                  </a:lnTo>
                  <a:lnTo>
                    <a:pt x="324839" y="167199"/>
                  </a:lnTo>
                  <a:lnTo>
                    <a:pt x="319028" y="211455"/>
                  </a:lnTo>
                  <a:lnTo>
                    <a:pt x="302635" y="251255"/>
                  </a:lnTo>
                  <a:lnTo>
                    <a:pt x="277220" y="284999"/>
                  </a:lnTo>
                  <a:lnTo>
                    <a:pt x="250721" y="306024"/>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3" name="object 11">
              <a:extLst>
                <a:ext uri="{FF2B5EF4-FFF2-40B4-BE49-F238E27FC236}">
                  <a16:creationId xmlns:a16="http://schemas.microsoft.com/office/drawing/2014/main" id="{D3B7A025-4EBF-AE72-04CF-65B620A46685}"/>
                </a:ext>
              </a:extLst>
            </p:cNvPr>
            <p:cNvSpPr/>
            <p:nvPr/>
          </p:nvSpPr>
          <p:spPr>
            <a:xfrm>
              <a:off x="2436442" y="4232216"/>
              <a:ext cx="168602" cy="172599"/>
            </a:xfrm>
            <a:prstGeom prst="rect">
              <a:avLst/>
            </a:prstGeom>
            <a:blipFill>
              <a:blip r:embed="rId3"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14" name="object 12">
            <a:extLst>
              <a:ext uri="{FF2B5EF4-FFF2-40B4-BE49-F238E27FC236}">
                <a16:creationId xmlns:a16="http://schemas.microsoft.com/office/drawing/2014/main" id="{2508B008-F68C-E026-7D9F-3CDA8E4E18E8}"/>
              </a:ext>
            </a:extLst>
          </p:cNvPr>
          <p:cNvSpPr/>
          <p:nvPr/>
        </p:nvSpPr>
        <p:spPr>
          <a:xfrm>
            <a:off x="2839869" y="4290366"/>
            <a:ext cx="38100" cy="39370"/>
          </a:xfrm>
          <a:custGeom>
            <a:avLst/>
            <a:gdLst/>
            <a:ahLst/>
            <a:cxnLst/>
            <a:rect l="l" t="t" r="r" b="b"/>
            <a:pathLst>
              <a:path w="38100" h="39370">
                <a:moveTo>
                  <a:pt x="19024" y="39099"/>
                </a:moveTo>
                <a:lnTo>
                  <a:pt x="11643" y="37560"/>
                </a:lnTo>
                <a:lnTo>
                  <a:pt x="5593" y="33368"/>
                </a:lnTo>
                <a:lnTo>
                  <a:pt x="1503" y="27160"/>
                </a:lnTo>
                <a:lnTo>
                  <a:pt x="0" y="19574"/>
                </a:lnTo>
                <a:lnTo>
                  <a:pt x="1503" y="11759"/>
                </a:lnTo>
                <a:lnTo>
                  <a:pt x="5593" y="5559"/>
                </a:lnTo>
                <a:lnTo>
                  <a:pt x="11643" y="1473"/>
                </a:lnTo>
                <a:lnTo>
                  <a:pt x="19024" y="0"/>
                </a:lnTo>
                <a:lnTo>
                  <a:pt x="26435" y="1473"/>
                </a:lnTo>
                <a:lnTo>
                  <a:pt x="32499" y="5559"/>
                </a:lnTo>
                <a:lnTo>
                  <a:pt x="36596" y="11759"/>
                </a:lnTo>
                <a:lnTo>
                  <a:pt x="38099" y="19574"/>
                </a:lnTo>
                <a:lnTo>
                  <a:pt x="36596" y="27160"/>
                </a:lnTo>
                <a:lnTo>
                  <a:pt x="32499" y="33368"/>
                </a:lnTo>
                <a:lnTo>
                  <a:pt x="26435" y="37560"/>
                </a:lnTo>
                <a:lnTo>
                  <a:pt x="1902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5" name="object 13">
            <a:extLst>
              <a:ext uri="{FF2B5EF4-FFF2-40B4-BE49-F238E27FC236}">
                <a16:creationId xmlns:a16="http://schemas.microsoft.com/office/drawing/2014/main" id="{646E002C-4303-AA2A-AAFE-BCF8854F2B2A}"/>
              </a:ext>
            </a:extLst>
          </p:cNvPr>
          <p:cNvSpPr/>
          <p:nvPr/>
        </p:nvSpPr>
        <p:spPr>
          <a:xfrm>
            <a:off x="2945594" y="4290366"/>
            <a:ext cx="38735" cy="39370"/>
          </a:xfrm>
          <a:custGeom>
            <a:avLst/>
            <a:gdLst/>
            <a:ahLst/>
            <a:cxnLst/>
            <a:rect l="l" t="t" r="r" b="b"/>
            <a:pathLst>
              <a:path w="38735" h="39370">
                <a:moveTo>
                  <a:pt x="19049" y="39099"/>
                </a:moveTo>
                <a:lnTo>
                  <a:pt x="11654" y="37560"/>
                </a:lnTo>
                <a:lnTo>
                  <a:pt x="5596" y="33368"/>
                </a:lnTo>
                <a:lnTo>
                  <a:pt x="1503" y="27160"/>
                </a:lnTo>
                <a:lnTo>
                  <a:pt x="0" y="19574"/>
                </a:lnTo>
                <a:lnTo>
                  <a:pt x="1503" y="11759"/>
                </a:lnTo>
                <a:lnTo>
                  <a:pt x="5596" y="5559"/>
                </a:lnTo>
                <a:lnTo>
                  <a:pt x="11654" y="1473"/>
                </a:lnTo>
                <a:lnTo>
                  <a:pt x="19049" y="0"/>
                </a:lnTo>
                <a:lnTo>
                  <a:pt x="26460" y="1473"/>
                </a:lnTo>
                <a:lnTo>
                  <a:pt x="32524" y="5559"/>
                </a:lnTo>
                <a:lnTo>
                  <a:pt x="36621" y="11759"/>
                </a:lnTo>
                <a:lnTo>
                  <a:pt x="38124" y="19574"/>
                </a:lnTo>
                <a:lnTo>
                  <a:pt x="36621" y="27160"/>
                </a:lnTo>
                <a:lnTo>
                  <a:pt x="32524" y="33368"/>
                </a:lnTo>
                <a:lnTo>
                  <a:pt x="26460"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6" name="object 14">
            <a:extLst>
              <a:ext uri="{FF2B5EF4-FFF2-40B4-BE49-F238E27FC236}">
                <a16:creationId xmlns:a16="http://schemas.microsoft.com/office/drawing/2014/main" id="{F91E363F-C899-20FF-79B9-78F96B61AB31}"/>
              </a:ext>
            </a:extLst>
          </p:cNvPr>
          <p:cNvSpPr/>
          <p:nvPr/>
        </p:nvSpPr>
        <p:spPr>
          <a:xfrm>
            <a:off x="3050843" y="4290366"/>
            <a:ext cx="38735" cy="39370"/>
          </a:xfrm>
          <a:custGeom>
            <a:avLst/>
            <a:gdLst/>
            <a:ahLst/>
            <a:cxnLst/>
            <a:rect l="l" t="t" r="r" b="b"/>
            <a:pathLst>
              <a:path w="38735" h="39370">
                <a:moveTo>
                  <a:pt x="19074" y="39099"/>
                </a:moveTo>
                <a:lnTo>
                  <a:pt x="11664" y="37560"/>
                </a:lnTo>
                <a:lnTo>
                  <a:pt x="5599" y="33368"/>
                </a:lnTo>
                <a:lnTo>
                  <a:pt x="1503" y="27160"/>
                </a:lnTo>
                <a:lnTo>
                  <a:pt x="0" y="19574"/>
                </a:lnTo>
                <a:lnTo>
                  <a:pt x="1503" y="11759"/>
                </a:lnTo>
                <a:lnTo>
                  <a:pt x="5599" y="5559"/>
                </a:lnTo>
                <a:lnTo>
                  <a:pt x="11664" y="1473"/>
                </a:lnTo>
                <a:lnTo>
                  <a:pt x="19074" y="0"/>
                </a:lnTo>
                <a:lnTo>
                  <a:pt x="26470" y="1473"/>
                </a:lnTo>
                <a:lnTo>
                  <a:pt x="32528" y="5559"/>
                </a:lnTo>
                <a:lnTo>
                  <a:pt x="36621" y="11759"/>
                </a:lnTo>
                <a:lnTo>
                  <a:pt x="38124" y="19574"/>
                </a:lnTo>
                <a:lnTo>
                  <a:pt x="36621" y="27160"/>
                </a:lnTo>
                <a:lnTo>
                  <a:pt x="32528" y="33368"/>
                </a:lnTo>
                <a:lnTo>
                  <a:pt x="26470" y="37560"/>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01161F02-E17C-C809-6509-575FC67409E7}"/>
              </a:ext>
            </a:extLst>
          </p:cNvPr>
          <p:cNvSpPr/>
          <p:nvPr/>
        </p:nvSpPr>
        <p:spPr>
          <a:xfrm>
            <a:off x="3156593" y="4290366"/>
            <a:ext cx="38100" cy="39370"/>
          </a:xfrm>
          <a:custGeom>
            <a:avLst/>
            <a:gdLst/>
            <a:ahLst/>
            <a:cxnLst/>
            <a:rect l="l" t="t" r="r" b="b"/>
            <a:pathLst>
              <a:path w="38100" h="39370">
                <a:moveTo>
                  <a:pt x="19074" y="39099"/>
                </a:moveTo>
                <a:lnTo>
                  <a:pt x="11664" y="37560"/>
                </a:lnTo>
                <a:lnTo>
                  <a:pt x="5599" y="33368"/>
                </a:lnTo>
                <a:lnTo>
                  <a:pt x="1503" y="27160"/>
                </a:lnTo>
                <a:lnTo>
                  <a:pt x="0" y="19574"/>
                </a:lnTo>
                <a:lnTo>
                  <a:pt x="1503" y="11759"/>
                </a:lnTo>
                <a:lnTo>
                  <a:pt x="5599" y="5559"/>
                </a:lnTo>
                <a:lnTo>
                  <a:pt x="11664" y="1473"/>
                </a:lnTo>
                <a:lnTo>
                  <a:pt x="19074" y="0"/>
                </a:lnTo>
                <a:lnTo>
                  <a:pt x="26466" y="1473"/>
                </a:lnTo>
                <a:lnTo>
                  <a:pt x="32515" y="5559"/>
                </a:lnTo>
                <a:lnTo>
                  <a:pt x="36600" y="11759"/>
                </a:lnTo>
                <a:lnTo>
                  <a:pt x="38099" y="19574"/>
                </a:lnTo>
                <a:lnTo>
                  <a:pt x="36600" y="27160"/>
                </a:lnTo>
                <a:lnTo>
                  <a:pt x="32515" y="33368"/>
                </a:lnTo>
                <a:lnTo>
                  <a:pt x="26466" y="37560"/>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8" name="object 16">
            <a:extLst>
              <a:ext uri="{FF2B5EF4-FFF2-40B4-BE49-F238E27FC236}">
                <a16:creationId xmlns:a16="http://schemas.microsoft.com/office/drawing/2014/main" id="{ED39DA85-EFC5-3FF7-41AE-82645EED5651}"/>
              </a:ext>
            </a:extLst>
          </p:cNvPr>
          <p:cNvSpPr/>
          <p:nvPr/>
        </p:nvSpPr>
        <p:spPr>
          <a:xfrm>
            <a:off x="3261868" y="4290366"/>
            <a:ext cx="38100" cy="39370"/>
          </a:xfrm>
          <a:custGeom>
            <a:avLst/>
            <a:gdLst/>
            <a:ahLst/>
            <a:cxnLst/>
            <a:rect l="l" t="t" r="r" b="b"/>
            <a:pathLst>
              <a:path w="38100" h="39370">
                <a:moveTo>
                  <a:pt x="19074" y="39099"/>
                </a:moveTo>
                <a:lnTo>
                  <a:pt x="11675" y="37560"/>
                </a:lnTo>
                <a:lnTo>
                  <a:pt x="5609" y="33368"/>
                </a:lnTo>
                <a:lnTo>
                  <a:pt x="1507" y="27160"/>
                </a:lnTo>
                <a:lnTo>
                  <a:pt x="0" y="19574"/>
                </a:lnTo>
                <a:lnTo>
                  <a:pt x="1507" y="11759"/>
                </a:lnTo>
                <a:lnTo>
                  <a:pt x="5609" y="5559"/>
                </a:lnTo>
                <a:lnTo>
                  <a:pt x="11675" y="1473"/>
                </a:lnTo>
                <a:lnTo>
                  <a:pt x="19074" y="0"/>
                </a:lnTo>
                <a:lnTo>
                  <a:pt x="26656" y="1473"/>
                </a:lnTo>
                <a:lnTo>
                  <a:pt x="32684" y="5559"/>
                </a:lnTo>
                <a:lnTo>
                  <a:pt x="36663" y="11759"/>
                </a:lnTo>
                <a:lnTo>
                  <a:pt x="38099" y="19574"/>
                </a:lnTo>
                <a:lnTo>
                  <a:pt x="36663" y="27160"/>
                </a:lnTo>
                <a:lnTo>
                  <a:pt x="32684" y="33368"/>
                </a:lnTo>
                <a:lnTo>
                  <a:pt x="26656" y="37560"/>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19" name="object 17">
            <a:extLst>
              <a:ext uri="{FF2B5EF4-FFF2-40B4-BE49-F238E27FC236}">
                <a16:creationId xmlns:a16="http://schemas.microsoft.com/office/drawing/2014/main" id="{7234477E-58B2-350C-D0A8-84F85F4AC0B0}"/>
              </a:ext>
            </a:extLst>
          </p:cNvPr>
          <p:cNvSpPr/>
          <p:nvPr/>
        </p:nvSpPr>
        <p:spPr>
          <a:xfrm>
            <a:off x="3367618" y="4290366"/>
            <a:ext cx="38100" cy="39370"/>
          </a:xfrm>
          <a:custGeom>
            <a:avLst/>
            <a:gdLst/>
            <a:ahLst/>
            <a:cxnLst/>
            <a:rect l="l" t="t" r="r" b="b"/>
            <a:pathLst>
              <a:path w="38100" h="39370">
                <a:moveTo>
                  <a:pt x="19049" y="39099"/>
                </a:moveTo>
                <a:lnTo>
                  <a:pt x="11643" y="37560"/>
                </a:lnTo>
                <a:lnTo>
                  <a:pt x="5587" y="33368"/>
                </a:lnTo>
                <a:lnTo>
                  <a:pt x="1499" y="27160"/>
                </a:lnTo>
                <a:lnTo>
                  <a:pt x="0" y="19574"/>
                </a:lnTo>
                <a:lnTo>
                  <a:pt x="1499" y="11759"/>
                </a:lnTo>
                <a:lnTo>
                  <a:pt x="5587" y="5559"/>
                </a:lnTo>
                <a:lnTo>
                  <a:pt x="11643" y="1473"/>
                </a:lnTo>
                <a:lnTo>
                  <a:pt x="19049" y="0"/>
                </a:lnTo>
                <a:lnTo>
                  <a:pt x="26445" y="1473"/>
                </a:lnTo>
                <a:lnTo>
                  <a:pt x="32503" y="5559"/>
                </a:lnTo>
                <a:lnTo>
                  <a:pt x="36596" y="11759"/>
                </a:lnTo>
                <a:lnTo>
                  <a:pt x="38099" y="19574"/>
                </a:lnTo>
                <a:lnTo>
                  <a:pt x="36596" y="27160"/>
                </a:lnTo>
                <a:lnTo>
                  <a:pt x="32503" y="33368"/>
                </a:lnTo>
                <a:lnTo>
                  <a:pt x="26445"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0" name="object 18">
            <a:extLst>
              <a:ext uri="{FF2B5EF4-FFF2-40B4-BE49-F238E27FC236}">
                <a16:creationId xmlns:a16="http://schemas.microsoft.com/office/drawing/2014/main" id="{9A75D047-D2D9-FA6D-CECC-02F8F7E47C6F}"/>
              </a:ext>
            </a:extLst>
          </p:cNvPr>
          <p:cNvSpPr/>
          <p:nvPr/>
        </p:nvSpPr>
        <p:spPr>
          <a:xfrm>
            <a:off x="3472843" y="4290366"/>
            <a:ext cx="38735" cy="39370"/>
          </a:xfrm>
          <a:custGeom>
            <a:avLst/>
            <a:gdLst/>
            <a:ahLst/>
            <a:cxnLst/>
            <a:rect l="l" t="t" r="r" b="b"/>
            <a:pathLst>
              <a:path w="38735" h="39370">
                <a:moveTo>
                  <a:pt x="19074" y="39099"/>
                </a:moveTo>
                <a:lnTo>
                  <a:pt x="11675" y="37560"/>
                </a:lnTo>
                <a:lnTo>
                  <a:pt x="5609" y="33368"/>
                </a:lnTo>
                <a:lnTo>
                  <a:pt x="1507" y="27160"/>
                </a:lnTo>
                <a:lnTo>
                  <a:pt x="0" y="19574"/>
                </a:lnTo>
                <a:lnTo>
                  <a:pt x="1507" y="11759"/>
                </a:lnTo>
                <a:lnTo>
                  <a:pt x="5609" y="5559"/>
                </a:lnTo>
                <a:lnTo>
                  <a:pt x="11675" y="1473"/>
                </a:lnTo>
                <a:lnTo>
                  <a:pt x="19074" y="0"/>
                </a:lnTo>
                <a:lnTo>
                  <a:pt x="26681" y="1473"/>
                </a:lnTo>
                <a:lnTo>
                  <a:pt x="32715" y="5559"/>
                </a:lnTo>
                <a:lnTo>
                  <a:pt x="36691" y="11759"/>
                </a:lnTo>
                <a:lnTo>
                  <a:pt x="38124" y="19574"/>
                </a:lnTo>
                <a:lnTo>
                  <a:pt x="36691" y="27160"/>
                </a:lnTo>
                <a:lnTo>
                  <a:pt x="32715" y="33368"/>
                </a:lnTo>
                <a:lnTo>
                  <a:pt x="26681" y="37560"/>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1" name="object 19">
            <a:extLst>
              <a:ext uri="{FF2B5EF4-FFF2-40B4-BE49-F238E27FC236}">
                <a16:creationId xmlns:a16="http://schemas.microsoft.com/office/drawing/2014/main" id="{640E6F50-0ED1-0C83-5372-1B78406D94EB}"/>
              </a:ext>
            </a:extLst>
          </p:cNvPr>
          <p:cNvSpPr/>
          <p:nvPr/>
        </p:nvSpPr>
        <p:spPr>
          <a:xfrm>
            <a:off x="3578592" y="4290366"/>
            <a:ext cx="38735" cy="39370"/>
          </a:xfrm>
          <a:custGeom>
            <a:avLst/>
            <a:gdLst/>
            <a:ahLst/>
            <a:cxnLst/>
            <a:rect l="l" t="t" r="r" b="b"/>
            <a:pathLst>
              <a:path w="38735" h="39370">
                <a:moveTo>
                  <a:pt x="19074" y="39099"/>
                </a:moveTo>
                <a:lnTo>
                  <a:pt x="11675" y="37560"/>
                </a:lnTo>
                <a:lnTo>
                  <a:pt x="5609" y="33368"/>
                </a:lnTo>
                <a:lnTo>
                  <a:pt x="1507" y="27160"/>
                </a:lnTo>
                <a:lnTo>
                  <a:pt x="0" y="19574"/>
                </a:lnTo>
                <a:lnTo>
                  <a:pt x="1507" y="11759"/>
                </a:lnTo>
                <a:lnTo>
                  <a:pt x="5609" y="5559"/>
                </a:lnTo>
                <a:lnTo>
                  <a:pt x="11675" y="1473"/>
                </a:lnTo>
                <a:lnTo>
                  <a:pt x="19074" y="0"/>
                </a:lnTo>
                <a:lnTo>
                  <a:pt x="26470" y="1473"/>
                </a:lnTo>
                <a:lnTo>
                  <a:pt x="32528" y="5559"/>
                </a:lnTo>
                <a:lnTo>
                  <a:pt x="36621" y="11759"/>
                </a:lnTo>
                <a:lnTo>
                  <a:pt x="38124" y="19574"/>
                </a:lnTo>
                <a:lnTo>
                  <a:pt x="36621" y="27160"/>
                </a:lnTo>
                <a:lnTo>
                  <a:pt x="32528" y="33368"/>
                </a:lnTo>
                <a:lnTo>
                  <a:pt x="26470" y="37560"/>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2" name="object 20">
            <a:extLst>
              <a:ext uri="{FF2B5EF4-FFF2-40B4-BE49-F238E27FC236}">
                <a16:creationId xmlns:a16="http://schemas.microsoft.com/office/drawing/2014/main" id="{C5850693-3775-D8CE-EF14-4C4E706E15F7}"/>
              </a:ext>
            </a:extLst>
          </p:cNvPr>
          <p:cNvSpPr/>
          <p:nvPr/>
        </p:nvSpPr>
        <p:spPr>
          <a:xfrm>
            <a:off x="3683892" y="4290366"/>
            <a:ext cx="38100" cy="39370"/>
          </a:xfrm>
          <a:custGeom>
            <a:avLst/>
            <a:gdLst/>
            <a:ahLst/>
            <a:cxnLst/>
            <a:rect l="l" t="t" r="r" b="b"/>
            <a:pathLst>
              <a:path w="38100" h="39370">
                <a:moveTo>
                  <a:pt x="19049" y="39099"/>
                </a:moveTo>
                <a:lnTo>
                  <a:pt x="11654" y="37560"/>
                </a:lnTo>
                <a:lnTo>
                  <a:pt x="5596" y="33368"/>
                </a:lnTo>
                <a:lnTo>
                  <a:pt x="1503" y="27160"/>
                </a:lnTo>
                <a:lnTo>
                  <a:pt x="0" y="19574"/>
                </a:lnTo>
                <a:lnTo>
                  <a:pt x="1503" y="11759"/>
                </a:lnTo>
                <a:lnTo>
                  <a:pt x="5596" y="5559"/>
                </a:lnTo>
                <a:lnTo>
                  <a:pt x="11654" y="1473"/>
                </a:lnTo>
                <a:lnTo>
                  <a:pt x="19049" y="0"/>
                </a:lnTo>
                <a:lnTo>
                  <a:pt x="26635" y="1473"/>
                </a:lnTo>
                <a:lnTo>
                  <a:pt x="32671" y="5559"/>
                </a:lnTo>
                <a:lnTo>
                  <a:pt x="36659" y="11759"/>
                </a:lnTo>
                <a:lnTo>
                  <a:pt x="38099" y="19574"/>
                </a:lnTo>
                <a:lnTo>
                  <a:pt x="36659" y="27160"/>
                </a:lnTo>
                <a:lnTo>
                  <a:pt x="32671" y="33368"/>
                </a:lnTo>
                <a:lnTo>
                  <a:pt x="26635"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3" name="object 21">
            <a:extLst>
              <a:ext uri="{FF2B5EF4-FFF2-40B4-BE49-F238E27FC236}">
                <a16:creationId xmlns:a16="http://schemas.microsoft.com/office/drawing/2014/main" id="{D1AEF283-40B4-4959-D048-167CC69E034F}"/>
              </a:ext>
            </a:extLst>
          </p:cNvPr>
          <p:cNvSpPr/>
          <p:nvPr/>
        </p:nvSpPr>
        <p:spPr>
          <a:xfrm>
            <a:off x="3789642" y="4290366"/>
            <a:ext cx="38100" cy="39370"/>
          </a:xfrm>
          <a:custGeom>
            <a:avLst/>
            <a:gdLst/>
            <a:ahLst/>
            <a:cxnLst/>
            <a:rect l="l" t="t" r="r" b="b"/>
            <a:pathLst>
              <a:path w="38100" h="39370">
                <a:moveTo>
                  <a:pt x="19049" y="39099"/>
                </a:moveTo>
                <a:lnTo>
                  <a:pt x="11654" y="37560"/>
                </a:lnTo>
                <a:lnTo>
                  <a:pt x="5596" y="33368"/>
                </a:lnTo>
                <a:lnTo>
                  <a:pt x="1503" y="27160"/>
                </a:lnTo>
                <a:lnTo>
                  <a:pt x="0" y="19574"/>
                </a:lnTo>
                <a:lnTo>
                  <a:pt x="1503" y="11759"/>
                </a:lnTo>
                <a:lnTo>
                  <a:pt x="5596" y="5559"/>
                </a:lnTo>
                <a:lnTo>
                  <a:pt x="11654" y="1473"/>
                </a:lnTo>
                <a:lnTo>
                  <a:pt x="19049" y="0"/>
                </a:lnTo>
                <a:lnTo>
                  <a:pt x="26441" y="1473"/>
                </a:lnTo>
                <a:lnTo>
                  <a:pt x="32490" y="5559"/>
                </a:lnTo>
                <a:lnTo>
                  <a:pt x="36575" y="11759"/>
                </a:lnTo>
                <a:lnTo>
                  <a:pt x="38074" y="19574"/>
                </a:lnTo>
                <a:lnTo>
                  <a:pt x="36575" y="27160"/>
                </a:lnTo>
                <a:lnTo>
                  <a:pt x="32490" y="33368"/>
                </a:lnTo>
                <a:lnTo>
                  <a:pt x="26441"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4" name="object 22">
            <a:extLst>
              <a:ext uri="{FF2B5EF4-FFF2-40B4-BE49-F238E27FC236}">
                <a16:creationId xmlns:a16="http://schemas.microsoft.com/office/drawing/2014/main" id="{EC58ADBA-E19F-D4DB-EA80-51F7E29C79E6}"/>
              </a:ext>
            </a:extLst>
          </p:cNvPr>
          <p:cNvSpPr/>
          <p:nvPr/>
        </p:nvSpPr>
        <p:spPr>
          <a:xfrm>
            <a:off x="3894892" y="4290366"/>
            <a:ext cx="38735" cy="39370"/>
          </a:xfrm>
          <a:custGeom>
            <a:avLst/>
            <a:gdLst/>
            <a:ahLst/>
            <a:cxnLst/>
            <a:rect l="l" t="t" r="r" b="b"/>
            <a:pathLst>
              <a:path w="38735" h="39370">
                <a:moveTo>
                  <a:pt x="19524" y="39099"/>
                </a:moveTo>
                <a:lnTo>
                  <a:pt x="11844" y="37560"/>
                </a:lnTo>
                <a:lnTo>
                  <a:pt x="5646" y="33368"/>
                </a:lnTo>
                <a:lnTo>
                  <a:pt x="1507" y="27160"/>
                </a:lnTo>
                <a:lnTo>
                  <a:pt x="0" y="19574"/>
                </a:lnTo>
                <a:lnTo>
                  <a:pt x="1507" y="11759"/>
                </a:lnTo>
                <a:lnTo>
                  <a:pt x="5646" y="5559"/>
                </a:lnTo>
                <a:lnTo>
                  <a:pt x="11844" y="1473"/>
                </a:lnTo>
                <a:lnTo>
                  <a:pt x="19524" y="0"/>
                </a:lnTo>
                <a:lnTo>
                  <a:pt x="26920" y="1473"/>
                </a:lnTo>
                <a:lnTo>
                  <a:pt x="32978" y="5559"/>
                </a:lnTo>
                <a:lnTo>
                  <a:pt x="37071" y="11759"/>
                </a:lnTo>
                <a:lnTo>
                  <a:pt x="38574" y="19574"/>
                </a:lnTo>
                <a:lnTo>
                  <a:pt x="37071" y="27160"/>
                </a:lnTo>
                <a:lnTo>
                  <a:pt x="32978" y="33368"/>
                </a:lnTo>
                <a:lnTo>
                  <a:pt x="26920" y="37560"/>
                </a:lnTo>
                <a:lnTo>
                  <a:pt x="1952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5" name="object 23">
            <a:extLst>
              <a:ext uri="{FF2B5EF4-FFF2-40B4-BE49-F238E27FC236}">
                <a16:creationId xmlns:a16="http://schemas.microsoft.com/office/drawing/2014/main" id="{06DEF645-FB5A-D3BA-F291-D70C70A475DB}"/>
              </a:ext>
            </a:extLst>
          </p:cNvPr>
          <p:cNvSpPr/>
          <p:nvPr/>
        </p:nvSpPr>
        <p:spPr>
          <a:xfrm>
            <a:off x="4000617" y="4290366"/>
            <a:ext cx="38100" cy="39370"/>
          </a:xfrm>
          <a:custGeom>
            <a:avLst/>
            <a:gdLst/>
            <a:ahLst/>
            <a:cxnLst/>
            <a:rect l="l" t="t" r="r" b="b"/>
            <a:pathLst>
              <a:path w="38100" h="39370">
                <a:moveTo>
                  <a:pt x="19049" y="39099"/>
                </a:moveTo>
                <a:lnTo>
                  <a:pt x="11654" y="37560"/>
                </a:lnTo>
                <a:lnTo>
                  <a:pt x="5596" y="33368"/>
                </a:lnTo>
                <a:lnTo>
                  <a:pt x="1503" y="27160"/>
                </a:lnTo>
                <a:lnTo>
                  <a:pt x="0" y="19574"/>
                </a:lnTo>
                <a:lnTo>
                  <a:pt x="1503" y="11759"/>
                </a:lnTo>
                <a:lnTo>
                  <a:pt x="5596" y="5559"/>
                </a:lnTo>
                <a:lnTo>
                  <a:pt x="11654" y="1473"/>
                </a:lnTo>
                <a:lnTo>
                  <a:pt x="19049" y="0"/>
                </a:lnTo>
                <a:lnTo>
                  <a:pt x="26445" y="1473"/>
                </a:lnTo>
                <a:lnTo>
                  <a:pt x="32503" y="5559"/>
                </a:lnTo>
                <a:lnTo>
                  <a:pt x="36596" y="11759"/>
                </a:lnTo>
                <a:lnTo>
                  <a:pt x="38099" y="19574"/>
                </a:lnTo>
                <a:lnTo>
                  <a:pt x="36596" y="27160"/>
                </a:lnTo>
                <a:lnTo>
                  <a:pt x="32503" y="33368"/>
                </a:lnTo>
                <a:lnTo>
                  <a:pt x="26445"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6" name="object 24">
            <a:extLst>
              <a:ext uri="{FF2B5EF4-FFF2-40B4-BE49-F238E27FC236}">
                <a16:creationId xmlns:a16="http://schemas.microsoft.com/office/drawing/2014/main" id="{C9CB550D-1EEE-9525-FCC9-A9878D6623A7}"/>
              </a:ext>
            </a:extLst>
          </p:cNvPr>
          <p:cNvSpPr/>
          <p:nvPr/>
        </p:nvSpPr>
        <p:spPr>
          <a:xfrm>
            <a:off x="4106366" y="4290366"/>
            <a:ext cx="38100" cy="39370"/>
          </a:xfrm>
          <a:custGeom>
            <a:avLst/>
            <a:gdLst/>
            <a:ahLst/>
            <a:cxnLst/>
            <a:rect l="l" t="t" r="r" b="b"/>
            <a:pathLst>
              <a:path w="38100" h="39370">
                <a:moveTo>
                  <a:pt x="19049" y="39099"/>
                </a:moveTo>
                <a:lnTo>
                  <a:pt x="11453" y="37560"/>
                </a:lnTo>
                <a:lnTo>
                  <a:pt x="5418" y="33368"/>
                </a:lnTo>
                <a:lnTo>
                  <a:pt x="1436" y="27160"/>
                </a:lnTo>
                <a:lnTo>
                  <a:pt x="0" y="19574"/>
                </a:lnTo>
                <a:lnTo>
                  <a:pt x="1436" y="11759"/>
                </a:lnTo>
                <a:lnTo>
                  <a:pt x="5418" y="5559"/>
                </a:lnTo>
                <a:lnTo>
                  <a:pt x="11453" y="1473"/>
                </a:lnTo>
                <a:lnTo>
                  <a:pt x="19049" y="0"/>
                </a:lnTo>
                <a:lnTo>
                  <a:pt x="26441" y="1473"/>
                </a:lnTo>
                <a:lnTo>
                  <a:pt x="32490" y="5559"/>
                </a:lnTo>
                <a:lnTo>
                  <a:pt x="36575" y="11759"/>
                </a:lnTo>
                <a:lnTo>
                  <a:pt x="38074" y="19574"/>
                </a:lnTo>
                <a:lnTo>
                  <a:pt x="36575" y="27160"/>
                </a:lnTo>
                <a:lnTo>
                  <a:pt x="32490" y="33368"/>
                </a:lnTo>
                <a:lnTo>
                  <a:pt x="26441"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27" name="object 25">
            <a:extLst>
              <a:ext uri="{FF2B5EF4-FFF2-40B4-BE49-F238E27FC236}">
                <a16:creationId xmlns:a16="http://schemas.microsoft.com/office/drawing/2014/main" id="{92755D74-A8DF-82C9-454F-CBE1DF0D2A5D}"/>
              </a:ext>
            </a:extLst>
          </p:cNvPr>
          <p:cNvSpPr/>
          <p:nvPr/>
        </p:nvSpPr>
        <p:spPr>
          <a:xfrm>
            <a:off x="4211641" y="4290366"/>
            <a:ext cx="38735" cy="39370"/>
          </a:xfrm>
          <a:custGeom>
            <a:avLst/>
            <a:gdLst/>
            <a:ahLst/>
            <a:cxnLst/>
            <a:rect l="l" t="t" r="r" b="b"/>
            <a:pathLst>
              <a:path w="38735" h="39370">
                <a:moveTo>
                  <a:pt x="19049" y="39099"/>
                </a:moveTo>
                <a:lnTo>
                  <a:pt x="11654" y="37560"/>
                </a:lnTo>
                <a:lnTo>
                  <a:pt x="5596" y="33368"/>
                </a:lnTo>
                <a:lnTo>
                  <a:pt x="1503" y="27160"/>
                </a:lnTo>
                <a:lnTo>
                  <a:pt x="0" y="19574"/>
                </a:lnTo>
                <a:lnTo>
                  <a:pt x="1503" y="11759"/>
                </a:lnTo>
                <a:lnTo>
                  <a:pt x="5596" y="5559"/>
                </a:lnTo>
                <a:lnTo>
                  <a:pt x="11654" y="1473"/>
                </a:lnTo>
                <a:lnTo>
                  <a:pt x="19049" y="0"/>
                </a:lnTo>
                <a:lnTo>
                  <a:pt x="26449" y="1473"/>
                </a:lnTo>
                <a:lnTo>
                  <a:pt x="32515" y="5559"/>
                </a:lnTo>
                <a:lnTo>
                  <a:pt x="36617" y="11759"/>
                </a:lnTo>
                <a:lnTo>
                  <a:pt x="38124" y="19574"/>
                </a:lnTo>
                <a:lnTo>
                  <a:pt x="36617" y="27160"/>
                </a:lnTo>
                <a:lnTo>
                  <a:pt x="32515" y="33368"/>
                </a:lnTo>
                <a:lnTo>
                  <a:pt x="26449" y="37560"/>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nvGrpSpPr>
          <p:cNvPr id="28" name="object 26">
            <a:extLst>
              <a:ext uri="{FF2B5EF4-FFF2-40B4-BE49-F238E27FC236}">
                <a16:creationId xmlns:a16="http://schemas.microsoft.com/office/drawing/2014/main" id="{28ABFC7E-F03A-8787-342E-A5D618DB477D}"/>
              </a:ext>
            </a:extLst>
          </p:cNvPr>
          <p:cNvGrpSpPr/>
          <p:nvPr/>
        </p:nvGrpSpPr>
        <p:grpSpPr>
          <a:xfrm>
            <a:off x="4406466" y="4151591"/>
            <a:ext cx="325755" cy="334010"/>
            <a:chOff x="4406466" y="4151591"/>
            <a:chExt cx="325755" cy="334010"/>
          </a:xfrm>
        </p:grpSpPr>
        <p:sp>
          <p:nvSpPr>
            <p:cNvPr id="29" name="object 27">
              <a:extLst>
                <a:ext uri="{FF2B5EF4-FFF2-40B4-BE49-F238E27FC236}">
                  <a16:creationId xmlns:a16="http://schemas.microsoft.com/office/drawing/2014/main" id="{7FD2E0DC-B16F-B669-45A5-2D7E18B349F9}"/>
                </a:ext>
              </a:extLst>
            </p:cNvPr>
            <p:cNvSpPr/>
            <p:nvPr/>
          </p:nvSpPr>
          <p:spPr>
            <a:xfrm>
              <a:off x="4406466" y="4151591"/>
              <a:ext cx="325755" cy="334010"/>
            </a:xfrm>
            <a:custGeom>
              <a:avLst/>
              <a:gdLst/>
              <a:ahLst/>
              <a:cxnLst/>
              <a:rect l="l" t="t" r="r" b="b"/>
              <a:pathLst>
                <a:path w="325754" h="334010">
                  <a:moveTo>
                    <a:pt x="162899" y="333874"/>
                  </a:moveTo>
                  <a:lnTo>
                    <a:pt x="119730" y="327909"/>
                  </a:lnTo>
                  <a:lnTo>
                    <a:pt x="80855" y="311084"/>
                  </a:lnTo>
                  <a:lnTo>
                    <a:pt x="47859" y="284999"/>
                  </a:lnTo>
                  <a:lnTo>
                    <a:pt x="22327" y="251255"/>
                  </a:lnTo>
                  <a:lnTo>
                    <a:pt x="5846" y="211455"/>
                  </a:lnTo>
                  <a:lnTo>
                    <a:pt x="0" y="167199"/>
                  </a:lnTo>
                  <a:lnTo>
                    <a:pt x="5846" y="122722"/>
                  </a:lnTo>
                  <a:lnTo>
                    <a:pt x="22327" y="82773"/>
                  </a:lnTo>
                  <a:lnTo>
                    <a:pt x="47859" y="48940"/>
                  </a:lnTo>
                  <a:lnTo>
                    <a:pt x="80855" y="22809"/>
                  </a:lnTo>
                  <a:lnTo>
                    <a:pt x="119730" y="5966"/>
                  </a:lnTo>
                  <a:lnTo>
                    <a:pt x="162899" y="0"/>
                  </a:lnTo>
                  <a:lnTo>
                    <a:pt x="206016" y="5966"/>
                  </a:lnTo>
                  <a:lnTo>
                    <a:pt x="244798" y="22809"/>
                  </a:lnTo>
                  <a:lnTo>
                    <a:pt x="251739" y="28324"/>
                  </a:lnTo>
                  <a:lnTo>
                    <a:pt x="162899" y="28324"/>
                  </a:lnTo>
                  <a:lnTo>
                    <a:pt x="120114" y="35397"/>
                  </a:lnTo>
                  <a:lnTo>
                    <a:pt x="82971" y="55097"/>
                  </a:lnTo>
                  <a:lnTo>
                    <a:pt x="53690" y="85149"/>
                  </a:lnTo>
                  <a:lnTo>
                    <a:pt x="34492" y="123275"/>
                  </a:lnTo>
                  <a:lnTo>
                    <a:pt x="27599" y="167199"/>
                  </a:lnTo>
                  <a:lnTo>
                    <a:pt x="34492" y="210917"/>
                  </a:lnTo>
                  <a:lnTo>
                    <a:pt x="53690" y="249005"/>
                  </a:lnTo>
                  <a:lnTo>
                    <a:pt x="82971" y="279118"/>
                  </a:lnTo>
                  <a:lnTo>
                    <a:pt x="120114" y="298906"/>
                  </a:lnTo>
                  <a:lnTo>
                    <a:pt x="162899" y="306024"/>
                  </a:lnTo>
                  <a:lnTo>
                    <a:pt x="251177" y="306024"/>
                  </a:lnTo>
                  <a:lnTo>
                    <a:pt x="244798" y="311084"/>
                  </a:lnTo>
                  <a:lnTo>
                    <a:pt x="206016" y="327909"/>
                  </a:lnTo>
                  <a:lnTo>
                    <a:pt x="162899" y="333874"/>
                  </a:lnTo>
                  <a:close/>
                </a:path>
                <a:path w="325754" h="334010">
                  <a:moveTo>
                    <a:pt x="251177" y="306024"/>
                  </a:moveTo>
                  <a:lnTo>
                    <a:pt x="162899" y="306024"/>
                  </a:lnTo>
                  <a:lnTo>
                    <a:pt x="205496" y="298906"/>
                  </a:lnTo>
                  <a:lnTo>
                    <a:pt x="242605" y="279118"/>
                  </a:lnTo>
                  <a:lnTo>
                    <a:pt x="271939" y="249005"/>
                  </a:lnTo>
                  <a:lnTo>
                    <a:pt x="291216" y="210917"/>
                  </a:lnTo>
                  <a:lnTo>
                    <a:pt x="298149" y="167199"/>
                  </a:lnTo>
                  <a:lnTo>
                    <a:pt x="291216" y="123275"/>
                  </a:lnTo>
                  <a:lnTo>
                    <a:pt x="271939" y="85149"/>
                  </a:lnTo>
                  <a:lnTo>
                    <a:pt x="242605" y="55097"/>
                  </a:lnTo>
                  <a:lnTo>
                    <a:pt x="205496" y="35397"/>
                  </a:lnTo>
                  <a:lnTo>
                    <a:pt x="162899" y="28324"/>
                  </a:lnTo>
                  <a:lnTo>
                    <a:pt x="251739" y="28324"/>
                  </a:lnTo>
                  <a:lnTo>
                    <a:pt x="277683" y="48940"/>
                  </a:lnTo>
                  <a:lnTo>
                    <a:pt x="303108" y="82773"/>
                  </a:lnTo>
                  <a:lnTo>
                    <a:pt x="319509" y="122722"/>
                  </a:lnTo>
                  <a:lnTo>
                    <a:pt x="325324" y="167199"/>
                  </a:lnTo>
                  <a:lnTo>
                    <a:pt x="319509" y="211455"/>
                  </a:lnTo>
                  <a:lnTo>
                    <a:pt x="303108" y="251255"/>
                  </a:lnTo>
                  <a:lnTo>
                    <a:pt x="277683" y="284999"/>
                  </a:lnTo>
                  <a:lnTo>
                    <a:pt x="251177" y="306024"/>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0" name="object 28">
              <a:extLst>
                <a:ext uri="{FF2B5EF4-FFF2-40B4-BE49-F238E27FC236}">
                  <a16:creationId xmlns:a16="http://schemas.microsoft.com/office/drawing/2014/main" id="{40C43D23-2839-9353-C6E6-5BBE851E0003}"/>
                </a:ext>
              </a:extLst>
            </p:cNvPr>
            <p:cNvSpPr/>
            <p:nvPr/>
          </p:nvSpPr>
          <p:spPr>
            <a:xfrm>
              <a:off x="4485066" y="4232216"/>
              <a:ext cx="168124" cy="172599"/>
            </a:xfrm>
            <a:prstGeom prst="rect">
              <a:avLst/>
            </a:prstGeom>
            <a:blipFill>
              <a:blip r:embed="rId4"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31" name="object 29">
            <a:extLst>
              <a:ext uri="{FF2B5EF4-FFF2-40B4-BE49-F238E27FC236}">
                <a16:creationId xmlns:a16="http://schemas.microsoft.com/office/drawing/2014/main" id="{D90C1E59-229A-0DD3-D51F-C26AF8F94507}"/>
              </a:ext>
            </a:extLst>
          </p:cNvPr>
          <p:cNvSpPr/>
          <p:nvPr/>
        </p:nvSpPr>
        <p:spPr>
          <a:xfrm>
            <a:off x="4889665" y="4303666"/>
            <a:ext cx="38735" cy="39370"/>
          </a:xfrm>
          <a:custGeom>
            <a:avLst/>
            <a:gdLst/>
            <a:ahLst/>
            <a:cxnLst/>
            <a:rect l="l" t="t" r="r" b="b"/>
            <a:pathLst>
              <a:path w="38735" h="39370">
                <a:moveTo>
                  <a:pt x="19074" y="39099"/>
                </a:moveTo>
                <a:lnTo>
                  <a:pt x="11664" y="37556"/>
                </a:lnTo>
                <a:lnTo>
                  <a:pt x="5599" y="33356"/>
                </a:lnTo>
                <a:lnTo>
                  <a:pt x="1503" y="27139"/>
                </a:lnTo>
                <a:lnTo>
                  <a:pt x="0" y="19549"/>
                </a:lnTo>
                <a:lnTo>
                  <a:pt x="1503" y="11738"/>
                </a:lnTo>
                <a:lnTo>
                  <a:pt x="5599" y="5546"/>
                </a:lnTo>
                <a:lnTo>
                  <a:pt x="11664" y="1469"/>
                </a:lnTo>
                <a:lnTo>
                  <a:pt x="19074" y="0"/>
                </a:lnTo>
                <a:lnTo>
                  <a:pt x="26470" y="1469"/>
                </a:lnTo>
                <a:lnTo>
                  <a:pt x="32528" y="5546"/>
                </a:lnTo>
                <a:lnTo>
                  <a:pt x="36621" y="11738"/>
                </a:lnTo>
                <a:lnTo>
                  <a:pt x="38124" y="19549"/>
                </a:lnTo>
                <a:lnTo>
                  <a:pt x="36621" y="27139"/>
                </a:lnTo>
                <a:lnTo>
                  <a:pt x="32528" y="33356"/>
                </a:lnTo>
                <a:lnTo>
                  <a:pt x="26470" y="37556"/>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2" name="object 30">
            <a:extLst>
              <a:ext uri="{FF2B5EF4-FFF2-40B4-BE49-F238E27FC236}">
                <a16:creationId xmlns:a16="http://schemas.microsoft.com/office/drawing/2014/main" id="{AD88ABB8-B34D-07A3-D78F-67EFCD176FC1}"/>
              </a:ext>
            </a:extLst>
          </p:cNvPr>
          <p:cNvSpPr/>
          <p:nvPr/>
        </p:nvSpPr>
        <p:spPr>
          <a:xfrm>
            <a:off x="4995414" y="4303666"/>
            <a:ext cx="38735" cy="39370"/>
          </a:xfrm>
          <a:custGeom>
            <a:avLst/>
            <a:gdLst/>
            <a:ahLst/>
            <a:cxnLst/>
            <a:rect l="l" t="t" r="r" b="b"/>
            <a:pathLst>
              <a:path w="38735" h="39370">
                <a:moveTo>
                  <a:pt x="19074" y="39099"/>
                </a:moveTo>
                <a:lnTo>
                  <a:pt x="11664" y="37556"/>
                </a:lnTo>
                <a:lnTo>
                  <a:pt x="5599" y="33356"/>
                </a:lnTo>
                <a:lnTo>
                  <a:pt x="1503" y="27139"/>
                </a:lnTo>
                <a:lnTo>
                  <a:pt x="0" y="19549"/>
                </a:lnTo>
                <a:lnTo>
                  <a:pt x="1503" y="11738"/>
                </a:lnTo>
                <a:lnTo>
                  <a:pt x="5599" y="5546"/>
                </a:lnTo>
                <a:lnTo>
                  <a:pt x="11664" y="1469"/>
                </a:lnTo>
                <a:lnTo>
                  <a:pt x="19074" y="0"/>
                </a:lnTo>
                <a:lnTo>
                  <a:pt x="26470" y="1469"/>
                </a:lnTo>
                <a:lnTo>
                  <a:pt x="32528" y="5546"/>
                </a:lnTo>
                <a:lnTo>
                  <a:pt x="36621" y="11738"/>
                </a:lnTo>
                <a:lnTo>
                  <a:pt x="38124" y="19549"/>
                </a:lnTo>
                <a:lnTo>
                  <a:pt x="36621" y="27139"/>
                </a:lnTo>
                <a:lnTo>
                  <a:pt x="32528" y="33356"/>
                </a:lnTo>
                <a:lnTo>
                  <a:pt x="26470" y="37556"/>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3" name="object 31">
            <a:extLst>
              <a:ext uri="{FF2B5EF4-FFF2-40B4-BE49-F238E27FC236}">
                <a16:creationId xmlns:a16="http://schemas.microsoft.com/office/drawing/2014/main" id="{DF25C4A5-DF2C-9B4C-039D-65ABBBFD937D}"/>
              </a:ext>
            </a:extLst>
          </p:cNvPr>
          <p:cNvSpPr/>
          <p:nvPr/>
        </p:nvSpPr>
        <p:spPr>
          <a:xfrm>
            <a:off x="5100689" y="4303666"/>
            <a:ext cx="38735" cy="39370"/>
          </a:xfrm>
          <a:custGeom>
            <a:avLst/>
            <a:gdLst/>
            <a:ahLst/>
            <a:cxnLst/>
            <a:rect l="l" t="t" r="r" b="b"/>
            <a:pathLst>
              <a:path w="38735" h="39370">
                <a:moveTo>
                  <a:pt x="19074" y="39099"/>
                </a:moveTo>
                <a:lnTo>
                  <a:pt x="11664" y="37556"/>
                </a:lnTo>
                <a:lnTo>
                  <a:pt x="5599" y="33356"/>
                </a:lnTo>
                <a:lnTo>
                  <a:pt x="1503" y="27139"/>
                </a:lnTo>
                <a:lnTo>
                  <a:pt x="0" y="19549"/>
                </a:lnTo>
                <a:lnTo>
                  <a:pt x="1503" y="11738"/>
                </a:lnTo>
                <a:lnTo>
                  <a:pt x="5599" y="5546"/>
                </a:lnTo>
                <a:lnTo>
                  <a:pt x="11664" y="1469"/>
                </a:lnTo>
                <a:lnTo>
                  <a:pt x="19074" y="0"/>
                </a:lnTo>
                <a:lnTo>
                  <a:pt x="26470" y="1469"/>
                </a:lnTo>
                <a:lnTo>
                  <a:pt x="32528" y="5546"/>
                </a:lnTo>
                <a:lnTo>
                  <a:pt x="36621" y="11738"/>
                </a:lnTo>
                <a:lnTo>
                  <a:pt x="38124" y="19549"/>
                </a:lnTo>
                <a:lnTo>
                  <a:pt x="36621" y="27139"/>
                </a:lnTo>
                <a:lnTo>
                  <a:pt x="32528" y="33356"/>
                </a:lnTo>
                <a:lnTo>
                  <a:pt x="26470" y="37556"/>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4" name="object 32">
            <a:extLst>
              <a:ext uri="{FF2B5EF4-FFF2-40B4-BE49-F238E27FC236}">
                <a16:creationId xmlns:a16="http://schemas.microsoft.com/office/drawing/2014/main" id="{DE06BDCD-909E-4BBE-4082-A7876AFD0AA2}"/>
              </a:ext>
            </a:extLst>
          </p:cNvPr>
          <p:cNvSpPr/>
          <p:nvPr/>
        </p:nvSpPr>
        <p:spPr>
          <a:xfrm>
            <a:off x="5206439" y="4303666"/>
            <a:ext cx="38100" cy="39370"/>
          </a:xfrm>
          <a:custGeom>
            <a:avLst/>
            <a:gdLst/>
            <a:ahLst/>
            <a:cxnLst/>
            <a:rect l="l" t="t" r="r" b="b"/>
            <a:pathLst>
              <a:path w="38100" h="39370">
                <a:moveTo>
                  <a:pt x="19074" y="39099"/>
                </a:moveTo>
                <a:lnTo>
                  <a:pt x="11664" y="37556"/>
                </a:lnTo>
                <a:lnTo>
                  <a:pt x="5599" y="33356"/>
                </a:lnTo>
                <a:lnTo>
                  <a:pt x="1503" y="27139"/>
                </a:lnTo>
                <a:lnTo>
                  <a:pt x="0" y="19549"/>
                </a:lnTo>
                <a:lnTo>
                  <a:pt x="1503" y="11738"/>
                </a:lnTo>
                <a:lnTo>
                  <a:pt x="5599" y="5546"/>
                </a:lnTo>
                <a:lnTo>
                  <a:pt x="11664" y="1469"/>
                </a:lnTo>
                <a:lnTo>
                  <a:pt x="19074" y="0"/>
                </a:lnTo>
                <a:lnTo>
                  <a:pt x="26466" y="1469"/>
                </a:lnTo>
                <a:lnTo>
                  <a:pt x="32515" y="5546"/>
                </a:lnTo>
                <a:lnTo>
                  <a:pt x="36600" y="11738"/>
                </a:lnTo>
                <a:lnTo>
                  <a:pt x="38099" y="19549"/>
                </a:lnTo>
                <a:lnTo>
                  <a:pt x="36600" y="27139"/>
                </a:lnTo>
                <a:lnTo>
                  <a:pt x="32515" y="33356"/>
                </a:lnTo>
                <a:lnTo>
                  <a:pt x="26466" y="37556"/>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5" name="object 33">
            <a:extLst>
              <a:ext uri="{FF2B5EF4-FFF2-40B4-BE49-F238E27FC236}">
                <a16:creationId xmlns:a16="http://schemas.microsoft.com/office/drawing/2014/main" id="{6DCBEA57-2E0F-5D78-A33A-95AEB5ED84CD}"/>
              </a:ext>
            </a:extLst>
          </p:cNvPr>
          <p:cNvSpPr/>
          <p:nvPr/>
        </p:nvSpPr>
        <p:spPr>
          <a:xfrm>
            <a:off x="5311689" y="4303666"/>
            <a:ext cx="38100" cy="39370"/>
          </a:xfrm>
          <a:custGeom>
            <a:avLst/>
            <a:gdLst/>
            <a:ahLst/>
            <a:cxnLst/>
            <a:rect l="l" t="t" r="r" b="b"/>
            <a:pathLst>
              <a:path w="38100"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45" y="1469"/>
                </a:lnTo>
                <a:lnTo>
                  <a:pt x="32503" y="5546"/>
                </a:lnTo>
                <a:lnTo>
                  <a:pt x="36596" y="11738"/>
                </a:lnTo>
                <a:lnTo>
                  <a:pt x="38099" y="19549"/>
                </a:lnTo>
                <a:lnTo>
                  <a:pt x="36596" y="27139"/>
                </a:lnTo>
                <a:lnTo>
                  <a:pt x="32503" y="33356"/>
                </a:lnTo>
                <a:lnTo>
                  <a:pt x="26445"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6" name="object 34">
            <a:extLst>
              <a:ext uri="{FF2B5EF4-FFF2-40B4-BE49-F238E27FC236}">
                <a16:creationId xmlns:a16="http://schemas.microsoft.com/office/drawing/2014/main" id="{673FC0F4-5BCF-27E2-CDAE-87328C45CE83}"/>
              </a:ext>
            </a:extLst>
          </p:cNvPr>
          <p:cNvSpPr/>
          <p:nvPr/>
        </p:nvSpPr>
        <p:spPr>
          <a:xfrm>
            <a:off x="5417413" y="4303666"/>
            <a:ext cx="38735" cy="39370"/>
          </a:xfrm>
          <a:custGeom>
            <a:avLst/>
            <a:gdLst/>
            <a:ahLst/>
            <a:cxnLst/>
            <a:rect l="l" t="t" r="r" b="b"/>
            <a:pathLst>
              <a:path w="38735" h="39370">
                <a:moveTo>
                  <a:pt x="19074" y="39099"/>
                </a:moveTo>
                <a:lnTo>
                  <a:pt x="11664" y="37556"/>
                </a:lnTo>
                <a:lnTo>
                  <a:pt x="5599" y="33356"/>
                </a:lnTo>
                <a:lnTo>
                  <a:pt x="1503" y="27139"/>
                </a:lnTo>
                <a:lnTo>
                  <a:pt x="0" y="19549"/>
                </a:lnTo>
                <a:lnTo>
                  <a:pt x="1503" y="11738"/>
                </a:lnTo>
                <a:lnTo>
                  <a:pt x="5599" y="5546"/>
                </a:lnTo>
                <a:lnTo>
                  <a:pt x="11664" y="1469"/>
                </a:lnTo>
                <a:lnTo>
                  <a:pt x="19074" y="0"/>
                </a:lnTo>
                <a:lnTo>
                  <a:pt x="26470" y="1469"/>
                </a:lnTo>
                <a:lnTo>
                  <a:pt x="32528" y="5546"/>
                </a:lnTo>
                <a:lnTo>
                  <a:pt x="36621" y="11738"/>
                </a:lnTo>
                <a:lnTo>
                  <a:pt x="38124" y="19549"/>
                </a:lnTo>
                <a:lnTo>
                  <a:pt x="36621" y="27139"/>
                </a:lnTo>
                <a:lnTo>
                  <a:pt x="32528" y="33356"/>
                </a:lnTo>
                <a:lnTo>
                  <a:pt x="26470" y="37556"/>
                </a:lnTo>
                <a:lnTo>
                  <a:pt x="1907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7" name="object 35">
            <a:extLst>
              <a:ext uri="{FF2B5EF4-FFF2-40B4-BE49-F238E27FC236}">
                <a16:creationId xmlns:a16="http://schemas.microsoft.com/office/drawing/2014/main" id="{B0151C4F-2D2D-D3B1-9339-25AEB758DED8}"/>
              </a:ext>
            </a:extLst>
          </p:cNvPr>
          <p:cNvSpPr/>
          <p:nvPr/>
        </p:nvSpPr>
        <p:spPr>
          <a:xfrm>
            <a:off x="5522714" y="4303666"/>
            <a:ext cx="38100" cy="39370"/>
          </a:xfrm>
          <a:custGeom>
            <a:avLst/>
            <a:gdLst/>
            <a:ahLst/>
            <a:cxnLst/>
            <a:rect l="l" t="t" r="r" b="b"/>
            <a:pathLst>
              <a:path w="38100"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45" y="1469"/>
                </a:lnTo>
                <a:lnTo>
                  <a:pt x="32503" y="5546"/>
                </a:lnTo>
                <a:lnTo>
                  <a:pt x="36596" y="11738"/>
                </a:lnTo>
                <a:lnTo>
                  <a:pt x="38099" y="19549"/>
                </a:lnTo>
                <a:lnTo>
                  <a:pt x="36596" y="27139"/>
                </a:lnTo>
                <a:lnTo>
                  <a:pt x="32503" y="33356"/>
                </a:lnTo>
                <a:lnTo>
                  <a:pt x="26445"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8" name="object 36">
            <a:extLst>
              <a:ext uri="{FF2B5EF4-FFF2-40B4-BE49-F238E27FC236}">
                <a16:creationId xmlns:a16="http://schemas.microsoft.com/office/drawing/2014/main" id="{140075B1-82E0-F23F-B324-5A613EA559BB}"/>
              </a:ext>
            </a:extLst>
          </p:cNvPr>
          <p:cNvSpPr/>
          <p:nvPr/>
        </p:nvSpPr>
        <p:spPr>
          <a:xfrm>
            <a:off x="5628463" y="4303666"/>
            <a:ext cx="38100" cy="39370"/>
          </a:xfrm>
          <a:custGeom>
            <a:avLst/>
            <a:gdLst/>
            <a:ahLst/>
            <a:cxnLst/>
            <a:rect l="l" t="t" r="r" b="b"/>
            <a:pathLst>
              <a:path w="38100"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45" y="1469"/>
                </a:lnTo>
                <a:lnTo>
                  <a:pt x="32503" y="5546"/>
                </a:lnTo>
                <a:lnTo>
                  <a:pt x="36596" y="11738"/>
                </a:lnTo>
                <a:lnTo>
                  <a:pt x="38099" y="19549"/>
                </a:lnTo>
                <a:lnTo>
                  <a:pt x="36596" y="27139"/>
                </a:lnTo>
                <a:lnTo>
                  <a:pt x="32503" y="33356"/>
                </a:lnTo>
                <a:lnTo>
                  <a:pt x="26445"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39" name="object 37">
            <a:extLst>
              <a:ext uri="{FF2B5EF4-FFF2-40B4-BE49-F238E27FC236}">
                <a16:creationId xmlns:a16="http://schemas.microsoft.com/office/drawing/2014/main" id="{F144B73E-94AC-A840-4434-E3317B3189B2}"/>
              </a:ext>
            </a:extLst>
          </p:cNvPr>
          <p:cNvSpPr/>
          <p:nvPr/>
        </p:nvSpPr>
        <p:spPr>
          <a:xfrm>
            <a:off x="5733713" y="4303666"/>
            <a:ext cx="38100" cy="39370"/>
          </a:xfrm>
          <a:custGeom>
            <a:avLst/>
            <a:gdLst/>
            <a:ahLst/>
            <a:cxnLst/>
            <a:rect l="l" t="t" r="r" b="b"/>
            <a:pathLst>
              <a:path w="38100"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41" y="1469"/>
                </a:lnTo>
                <a:lnTo>
                  <a:pt x="32490" y="5546"/>
                </a:lnTo>
                <a:lnTo>
                  <a:pt x="36575" y="11738"/>
                </a:lnTo>
                <a:lnTo>
                  <a:pt x="38074" y="19549"/>
                </a:lnTo>
                <a:lnTo>
                  <a:pt x="36575" y="27139"/>
                </a:lnTo>
                <a:lnTo>
                  <a:pt x="32490" y="33356"/>
                </a:lnTo>
                <a:lnTo>
                  <a:pt x="26441"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0" name="object 38">
            <a:extLst>
              <a:ext uri="{FF2B5EF4-FFF2-40B4-BE49-F238E27FC236}">
                <a16:creationId xmlns:a16="http://schemas.microsoft.com/office/drawing/2014/main" id="{F91B0C3D-C417-AAA2-63FA-64DC76EBD489}"/>
              </a:ext>
            </a:extLst>
          </p:cNvPr>
          <p:cNvSpPr/>
          <p:nvPr/>
        </p:nvSpPr>
        <p:spPr>
          <a:xfrm>
            <a:off x="5839463" y="4303666"/>
            <a:ext cx="38100" cy="39370"/>
          </a:xfrm>
          <a:custGeom>
            <a:avLst/>
            <a:gdLst/>
            <a:ahLst/>
            <a:cxnLst/>
            <a:rect l="l" t="t" r="r" b="b"/>
            <a:pathLst>
              <a:path w="38100" h="39370">
                <a:moveTo>
                  <a:pt x="19024" y="39099"/>
                </a:moveTo>
                <a:lnTo>
                  <a:pt x="11633" y="37556"/>
                </a:lnTo>
                <a:lnTo>
                  <a:pt x="5584" y="33356"/>
                </a:lnTo>
                <a:lnTo>
                  <a:pt x="1499" y="27139"/>
                </a:lnTo>
                <a:lnTo>
                  <a:pt x="0" y="19549"/>
                </a:lnTo>
                <a:lnTo>
                  <a:pt x="1499" y="11738"/>
                </a:lnTo>
                <a:lnTo>
                  <a:pt x="5584" y="5546"/>
                </a:lnTo>
                <a:lnTo>
                  <a:pt x="11633" y="1469"/>
                </a:lnTo>
                <a:lnTo>
                  <a:pt x="19024" y="0"/>
                </a:lnTo>
                <a:lnTo>
                  <a:pt x="26420" y="1469"/>
                </a:lnTo>
                <a:lnTo>
                  <a:pt x="32478" y="5546"/>
                </a:lnTo>
                <a:lnTo>
                  <a:pt x="36571" y="11738"/>
                </a:lnTo>
                <a:lnTo>
                  <a:pt x="38074" y="19549"/>
                </a:lnTo>
                <a:lnTo>
                  <a:pt x="36571" y="27139"/>
                </a:lnTo>
                <a:lnTo>
                  <a:pt x="32478" y="33356"/>
                </a:lnTo>
                <a:lnTo>
                  <a:pt x="26420" y="37556"/>
                </a:lnTo>
                <a:lnTo>
                  <a:pt x="1902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1" name="object 39">
            <a:extLst>
              <a:ext uri="{FF2B5EF4-FFF2-40B4-BE49-F238E27FC236}">
                <a16:creationId xmlns:a16="http://schemas.microsoft.com/office/drawing/2014/main" id="{1FADEEA7-0DC1-9E5E-1649-2181BAF5FB12}"/>
              </a:ext>
            </a:extLst>
          </p:cNvPr>
          <p:cNvSpPr/>
          <p:nvPr/>
        </p:nvSpPr>
        <p:spPr>
          <a:xfrm>
            <a:off x="5944737" y="4303666"/>
            <a:ext cx="38100" cy="39370"/>
          </a:xfrm>
          <a:custGeom>
            <a:avLst/>
            <a:gdLst/>
            <a:ahLst/>
            <a:cxnLst/>
            <a:rect l="l" t="t" r="r" b="b"/>
            <a:pathLst>
              <a:path w="38100" h="39370">
                <a:moveTo>
                  <a:pt x="19024" y="39099"/>
                </a:moveTo>
                <a:lnTo>
                  <a:pt x="11643" y="37556"/>
                </a:lnTo>
                <a:lnTo>
                  <a:pt x="5593" y="33356"/>
                </a:lnTo>
                <a:lnTo>
                  <a:pt x="1503" y="27139"/>
                </a:lnTo>
                <a:lnTo>
                  <a:pt x="0" y="19549"/>
                </a:lnTo>
                <a:lnTo>
                  <a:pt x="1503" y="11738"/>
                </a:lnTo>
                <a:lnTo>
                  <a:pt x="5593" y="5546"/>
                </a:lnTo>
                <a:lnTo>
                  <a:pt x="11643" y="1469"/>
                </a:lnTo>
                <a:lnTo>
                  <a:pt x="19024" y="0"/>
                </a:lnTo>
                <a:lnTo>
                  <a:pt x="26424" y="1469"/>
                </a:lnTo>
                <a:lnTo>
                  <a:pt x="32490" y="5546"/>
                </a:lnTo>
                <a:lnTo>
                  <a:pt x="36592" y="11738"/>
                </a:lnTo>
                <a:lnTo>
                  <a:pt x="38099" y="19549"/>
                </a:lnTo>
                <a:lnTo>
                  <a:pt x="36592" y="27139"/>
                </a:lnTo>
                <a:lnTo>
                  <a:pt x="32490" y="33356"/>
                </a:lnTo>
                <a:lnTo>
                  <a:pt x="26424" y="37556"/>
                </a:lnTo>
                <a:lnTo>
                  <a:pt x="19024"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2" name="object 40">
            <a:extLst>
              <a:ext uri="{FF2B5EF4-FFF2-40B4-BE49-F238E27FC236}">
                <a16:creationId xmlns:a16="http://schemas.microsoft.com/office/drawing/2014/main" id="{842BD961-4554-E957-901F-E9D5FBCCFFB1}"/>
              </a:ext>
            </a:extLst>
          </p:cNvPr>
          <p:cNvSpPr/>
          <p:nvPr/>
        </p:nvSpPr>
        <p:spPr>
          <a:xfrm>
            <a:off x="6050462" y="4303666"/>
            <a:ext cx="38735" cy="39370"/>
          </a:xfrm>
          <a:custGeom>
            <a:avLst/>
            <a:gdLst/>
            <a:ahLst/>
            <a:cxnLst/>
            <a:rect l="l" t="t" r="r" b="b"/>
            <a:pathLst>
              <a:path w="38735"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49" y="1469"/>
                </a:lnTo>
                <a:lnTo>
                  <a:pt x="32515" y="5546"/>
                </a:lnTo>
                <a:lnTo>
                  <a:pt x="36617" y="11738"/>
                </a:lnTo>
                <a:lnTo>
                  <a:pt x="38124" y="19549"/>
                </a:lnTo>
                <a:lnTo>
                  <a:pt x="36617" y="27139"/>
                </a:lnTo>
                <a:lnTo>
                  <a:pt x="32515" y="33356"/>
                </a:lnTo>
                <a:lnTo>
                  <a:pt x="26449"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3" name="object 41">
            <a:extLst>
              <a:ext uri="{FF2B5EF4-FFF2-40B4-BE49-F238E27FC236}">
                <a16:creationId xmlns:a16="http://schemas.microsoft.com/office/drawing/2014/main" id="{AA43422E-D7D4-C364-AD5D-7B58D5E79099}"/>
              </a:ext>
            </a:extLst>
          </p:cNvPr>
          <p:cNvSpPr/>
          <p:nvPr/>
        </p:nvSpPr>
        <p:spPr>
          <a:xfrm>
            <a:off x="6155712" y="4303666"/>
            <a:ext cx="38735" cy="39370"/>
          </a:xfrm>
          <a:custGeom>
            <a:avLst/>
            <a:gdLst/>
            <a:ahLst/>
            <a:cxnLst/>
            <a:rect l="l" t="t" r="r" b="b"/>
            <a:pathLst>
              <a:path w="38735"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60" y="1469"/>
                </a:lnTo>
                <a:lnTo>
                  <a:pt x="32524" y="5546"/>
                </a:lnTo>
                <a:lnTo>
                  <a:pt x="36621" y="11738"/>
                </a:lnTo>
                <a:lnTo>
                  <a:pt x="38124" y="19549"/>
                </a:lnTo>
                <a:lnTo>
                  <a:pt x="36621" y="27139"/>
                </a:lnTo>
                <a:lnTo>
                  <a:pt x="32524" y="33356"/>
                </a:lnTo>
                <a:lnTo>
                  <a:pt x="26460"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4" name="object 42">
            <a:extLst>
              <a:ext uri="{FF2B5EF4-FFF2-40B4-BE49-F238E27FC236}">
                <a16:creationId xmlns:a16="http://schemas.microsoft.com/office/drawing/2014/main" id="{3CF68429-5E50-3341-13B3-9351A6C2168C}"/>
              </a:ext>
            </a:extLst>
          </p:cNvPr>
          <p:cNvSpPr/>
          <p:nvPr/>
        </p:nvSpPr>
        <p:spPr>
          <a:xfrm>
            <a:off x="6261462" y="4303666"/>
            <a:ext cx="38100" cy="39370"/>
          </a:xfrm>
          <a:custGeom>
            <a:avLst/>
            <a:gdLst/>
            <a:ahLst/>
            <a:cxnLst/>
            <a:rect l="l" t="t" r="r" b="b"/>
            <a:pathLst>
              <a:path w="38100" h="39370">
                <a:moveTo>
                  <a:pt x="19049" y="39099"/>
                </a:moveTo>
                <a:lnTo>
                  <a:pt x="11654" y="37556"/>
                </a:lnTo>
                <a:lnTo>
                  <a:pt x="5596" y="33356"/>
                </a:lnTo>
                <a:lnTo>
                  <a:pt x="1503" y="27139"/>
                </a:lnTo>
                <a:lnTo>
                  <a:pt x="0" y="19549"/>
                </a:lnTo>
                <a:lnTo>
                  <a:pt x="1503" y="11738"/>
                </a:lnTo>
                <a:lnTo>
                  <a:pt x="5596" y="5546"/>
                </a:lnTo>
                <a:lnTo>
                  <a:pt x="11654" y="1469"/>
                </a:lnTo>
                <a:lnTo>
                  <a:pt x="19049" y="0"/>
                </a:lnTo>
                <a:lnTo>
                  <a:pt x="26435" y="1469"/>
                </a:lnTo>
                <a:lnTo>
                  <a:pt x="32493" y="5546"/>
                </a:lnTo>
                <a:lnTo>
                  <a:pt x="36592" y="11738"/>
                </a:lnTo>
                <a:lnTo>
                  <a:pt x="38099" y="19549"/>
                </a:lnTo>
                <a:lnTo>
                  <a:pt x="36592" y="27139"/>
                </a:lnTo>
                <a:lnTo>
                  <a:pt x="32493" y="33356"/>
                </a:lnTo>
                <a:lnTo>
                  <a:pt x="26435" y="37556"/>
                </a:lnTo>
                <a:lnTo>
                  <a:pt x="19049" y="39099"/>
                </a:lnTo>
                <a:close/>
              </a:path>
            </a:pathLst>
          </a:custGeom>
          <a:solidFill>
            <a:srgbClr val="000000"/>
          </a:solid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5" name="object 43">
            <a:extLst>
              <a:ext uri="{FF2B5EF4-FFF2-40B4-BE49-F238E27FC236}">
                <a16:creationId xmlns:a16="http://schemas.microsoft.com/office/drawing/2014/main" id="{60E23ABC-2283-BAA2-5587-F58CF4CFA928}"/>
              </a:ext>
            </a:extLst>
          </p:cNvPr>
          <p:cNvSpPr/>
          <p:nvPr/>
        </p:nvSpPr>
        <p:spPr>
          <a:xfrm>
            <a:off x="1659099" y="1082947"/>
            <a:ext cx="5825785" cy="2058670"/>
          </a:xfrm>
          <a:prstGeom prst="rect">
            <a:avLst/>
          </a:prstGeom>
          <a:blipFill>
            <a:blip r:embed="rId5"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6" name="object 44">
            <a:extLst>
              <a:ext uri="{FF2B5EF4-FFF2-40B4-BE49-F238E27FC236}">
                <a16:creationId xmlns:a16="http://schemas.microsoft.com/office/drawing/2014/main" id="{F1643CF0-EBCD-CB9B-C677-2DC87F528E31}"/>
              </a:ext>
            </a:extLst>
          </p:cNvPr>
          <p:cNvSpPr txBox="1"/>
          <p:nvPr/>
        </p:nvSpPr>
        <p:spPr>
          <a:xfrm>
            <a:off x="4191000" y="2495550"/>
            <a:ext cx="993775" cy="283283"/>
          </a:xfrm>
          <a:prstGeom prst="rect">
            <a:avLst/>
          </a:prstGeom>
        </p:spPr>
        <p:txBody>
          <a:bodyPr vert="horz" wrap="square" lIns="0" tIns="8890" rIns="0" bIns="0" rtlCol="0">
            <a:spAutoFit/>
          </a:bodyPr>
          <a:lstStyle/>
          <a:p>
            <a:pPr marL="52705" marR="5080" indent="-40640">
              <a:lnSpc>
                <a:spcPct val="102299"/>
              </a:lnSpc>
              <a:spcBef>
                <a:spcPts val="70"/>
              </a:spcBef>
            </a:pPr>
            <a:r>
              <a:rPr sz="900" dirty="0">
                <a:latin typeface="Times New Roman" panose="02020603050405020304" pitchFamily="18" charset="0"/>
                <a:cs typeface="Times New Roman" panose="02020603050405020304" pitchFamily="18" charset="0"/>
              </a:rPr>
              <a:t>Name, address,  email address</a:t>
            </a:r>
          </a:p>
        </p:txBody>
      </p:sp>
      <p:sp>
        <p:nvSpPr>
          <p:cNvPr id="47" name="object 45">
            <a:extLst>
              <a:ext uri="{FF2B5EF4-FFF2-40B4-BE49-F238E27FC236}">
                <a16:creationId xmlns:a16="http://schemas.microsoft.com/office/drawing/2014/main" id="{B48109C2-9C8F-8DB4-0673-0A75F0A3E1B1}"/>
              </a:ext>
            </a:extLst>
          </p:cNvPr>
          <p:cNvSpPr txBox="1"/>
          <p:nvPr/>
        </p:nvSpPr>
        <p:spPr>
          <a:xfrm>
            <a:off x="6050462" y="2494394"/>
            <a:ext cx="1188538" cy="289823"/>
          </a:xfrm>
          <a:prstGeom prst="rect">
            <a:avLst/>
          </a:prstGeom>
        </p:spPr>
        <p:txBody>
          <a:bodyPr vert="horz" wrap="square" lIns="0" tIns="12700" rIns="0" bIns="0" rtlCol="0">
            <a:spAutoFit/>
          </a:bodyPr>
          <a:lstStyle/>
          <a:p>
            <a:pPr marL="12065" marR="5080" indent="-635" algn="ctr">
              <a:lnSpc>
                <a:spcPct val="100000"/>
              </a:lnSpc>
              <a:spcBef>
                <a:spcPts val="100"/>
              </a:spcBef>
            </a:pPr>
            <a:r>
              <a:rPr sz="900" dirty="0">
                <a:latin typeface="Times New Roman" panose="02020603050405020304" pitchFamily="18" charset="0"/>
                <a:cs typeface="Times New Roman" panose="02020603050405020304" pitchFamily="18" charset="0"/>
              </a:rPr>
              <a:t>Treatment  information,  insurance claims</a:t>
            </a:r>
          </a:p>
        </p:txBody>
      </p:sp>
      <p:sp>
        <p:nvSpPr>
          <p:cNvPr id="48" name="object 46">
            <a:extLst>
              <a:ext uri="{FF2B5EF4-FFF2-40B4-BE49-F238E27FC236}">
                <a16:creationId xmlns:a16="http://schemas.microsoft.com/office/drawing/2014/main" id="{FD6A9C3F-8FC6-F697-C836-BADB0BF8AD54}"/>
              </a:ext>
            </a:extLst>
          </p:cNvPr>
          <p:cNvSpPr txBox="1"/>
          <p:nvPr/>
        </p:nvSpPr>
        <p:spPr>
          <a:xfrm>
            <a:off x="1981200" y="3517260"/>
            <a:ext cx="110236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Times New Roman" panose="02020603050405020304" pitchFamily="18" charset="0"/>
                <a:cs typeface="Times New Roman" panose="02020603050405020304" pitchFamily="18" charset="0"/>
              </a:rPr>
              <a:t>CREDENTIALS</a:t>
            </a:r>
            <a:endParaRPr sz="1100" dirty="0">
              <a:latin typeface="Times New Roman" panose="02020603050405020304" pitchFamily="18" charset="0"/>
              <a:cs typeface="Times New Roman" panose="02020603050405020304" pitchFamily="18" charset="0"/>
            </a:endParaRPr>
          </a:p>
        </p:txBody>
      </p:sp>
      <p:sp>
        <p:nvSpPr>
          <p:cNvPr id="49" name="object 47">
            <a:extLst>
              <a:ext uri="{FF2B5EF4-FFF2-40B4-BE49-F238E27FC236}">
                <a16:creationId xmlns:a16="http://schemas.microsoft.com/office/drawing/2014/main" id="{8176F878-1207-530C-FA4B-E690E745BBC9}"/>
              </a:ext>
            </a:extLst>
          </p:cNvPr>
          <p:cNvSpPr txBox="1"/>
          <p:nvPr/>
        </p:nvSpPr>
        <p:spPr>
          <a:xfrm>
            <a:off x="3998330" y="3433979"/>
            <a:ext cx="1132205" cy="394980"/>
          </a:xfrm>
          <a:prstGeom prst="rect">
            <a:avLst/>
          </a:prstGeom>
        </p:spPr>
        <p:txBody>
          <a:bodyPr vert="horz" wrap="square" lIns="0" tIns="12700" rIns="0" bIns="0" rtlCol="0">
            <a:spAutoFit/>
          </a:bodyPr>
          <a:lstStyle/>
          <a:p>
            <a:pPr marL="12700" algn="ctr">
              <a:lnSpc>
                <a:spcPct val="100000"/>
              </a:lnSpc>
              <a:spcBef>
                <a:spcPts val="100"/>
              </a:spcBef>
            </a:pPr>
            <a:r>
              <a:rPr sz="1200" dirty="0">
                <a:solidFill>
                  <a:srgbClr val="FFFFFF"/>
                </a:solidFill>
                <a:latin typeface="Times New Roman" panose="02020603050405020304" pitchFamily="18" charset="0"/>
                <a:cs typeface="Times New Roman" panose="02020603050405020304" pitchFamily="18" charset="0"/>
              </a:rPr>
              <a:t>PERSONAL</a:t>
            </a:r>
            <a:endParaRPr lang="en-US" sz="1200" dirty="0">
              <a:solidFill>
                <a:srgbClr val="FFFFFF"/>
              </a:solidFill>
              <a:latin typeface="Times New Roman" panose="02020603050405020304" pitchFamily="18" charset="0"/>
              <a:cs typeface="Times New Roman" panose="02020603050405020304" pitchFamily="18" charset="0"/>
            </a:endParaRPr>
          </a:p>
          <a:p>
            <a:pPr marL="12700" algn="ctr">
              <a:lnSpc>
                <a:spcPct val="100000"/>
              </a:lnSpc>
              <a:spcBef>
                <a:spcPts val="100"/>
              </a:spcBef>
            </a:pPr>
            <a:r>
              <a:rPr lang="en-US" sz="1200"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DATA</a:t>
            </a:r>
            <a:endParaRPr sz="1200" dirty="0">
              <a:latin typeface="Times New Roman" panose="02020603050405020304" pitchFamily="18" charset="0"/>
              <a:cs typeface="Times New Roman" panose="02020603050405020304" pitchFamily="18" charset="0"/>
            </a:endParaRPr>
          </a:p>
        </p:txBody>
      </p:sp>
      <p:sp>
        <p:nvSpPr>
          <p:cNvPr id="50" name="object 48">
            <a:extLst>
              <a:ext uri="{FF2B5EF4-FFF2-40B4-BE49-F238E27FC236}">
                <a16:creationId xmlns:a16="http://schemas.microsoft.com/office/drawing/2014/main" id="{5365451A-FAC2-803A-6657-971FDE7EB4E0}"/>
              </a:ext>
            </a:extLst>
          </p:cNvPr>
          <p:cNvSpPr txBox="1"/>
          <p:nvPr/>
        </p:nvSpPr>
        <p:spPr>
          <a:xfrm>
            <a:off x="6257681" y="3496654"/>
            <a:ext cx="72517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Times New Roman" panose="02020603050405020304" pitchFamily="18" charset="0"/>
                <a:cs typeface="Times New Roman" panose="02020603050405020304" pitchFamily="18" charset="0"/>
              </a:rPr>
              <a:t>MEDICAL</a:t>
            </a:r>
            <a:endParaRPr sz="1200" dirty="0">
              <a:latin typeface="Times New Roman" panose="02020603050405020304" pitchFamily="18" charset="0"/>
              <a:cs typeface="Times New Roman" panose="02020603050405020304" pitchFamily="18" charset="0"/>
            </a:endParaRPr>
          </a:p>
        </p:txBody>
      </p:sp>
      <p:sp>
        <p:nvSpPr>
          <p:cNvPr id="52" name="object 50">
            <a:extLst>
              <a:ext uri="{FF2B5EF4-FFF2-40B4-BE49-F238E27FC236}">
                <a16:creationId xmlns:a16="http://schemas.microsoft.com/office/drawing/2014/main" id="{3BE9BB6D-9596-8062-FAC1-418272ACD214}"/>
              </a:ext>
            </a:extLst>
          </p:cNvPr>
          <p:cNvSpPr txBox="1"/>
          <p:nvPr/>
        </p:nvSpPr>
        <p:spPr>
          <a:xfrm>
            <a:off x="1980568" y="2489620"/>
            <a:ext cx="1084580" cy="426463"/>
          </a:xfrm>
          <a:prstGeom prst="rect">
            <a:avLst/>
          </a:prstGeom>
        </p:spPr>
        <p:txBody>
          <a:bodyPr vert="horz" wrap="square" lIns="0" tIns="10795" rIns="0" bIns="0" rtlCol="0">
            <a:spAutoFit/>
          </a:bodyPr>
          <a:lstStyle/>
          <a:p>
            <a:pPr marL="12700" marR="5080" algn="ctr">
              <a:lnSpc>
                <a:spcPct val="101600"/>
              </a:lnSpc>
              <a:spcBef>
                <a:spcPts val="85"/>
              </a:spcBef>
            </a:pPr>
            <a:r>
              <a:rPr sz="900" dirty="0">
                <a:latin typeface="Times New Roman" panose="02020603050405020304" pitchFamily="18" charset="0"/>
                <a:cs typeface="Times New Roman" panose="02020603050405020304" pitchFamily="18" charset="0"/>
              </a:rPr>
              <a:t>Passwords, usernames,  pin numbers, credit  card information</a:t>
            </a:r>
          </a:p>
        </p:txBody>
      </p:sp>
      <p:sp>
        <p:nvSpPr>
          <p:cNvPr id="2" name="Slide Number Placeholder 1">
            <a:extLst>
              <a:ext uri="{FF2B5EF4-FFF2-40B4-BE49-F238E27FC236}">
                <a16:creationId xmlns:a16="http://schemas.microsoft.com/office/drawing/2014/main" id="{0BE0F884-74E5-F0AE-B9C6-BAD94D4D6537}"/>
              </a:ext>
            </a:extLst>
          </p:cNvPr>
          <p:cNvSpPr>
            <a:spLocks noGrp="1"/>
          </p:cNvSpPr>
          <p:nvPr>
            <p:ph type="sldNum" sz="quarter" idx="7"/>
          </p:nvPr>
        </p:nvSpPr>
        <p:spPr/>
        <p:txBody>
          <a:bodyPr/>
          <a:lstStyle/>
          <a:p>
            <a:fld id="{B6F15528-21DE-4FAA-801E-634DDDAF4B2B}" type="slidenum">
              <a:rPr lang="en-IN" smtClean="0"/>
              <a:t>5</a:t>
            </a:fld>
            <a:endParaRPr lang="en-IN" dirty="0"/>
          </a:p>
        </p:txBody>
      </p:sp>
    </p:spTree>
    <p:extLst>
      <p:ext uri="{BB962C8B-B14F-4D97-AF65-F5344CB8AC3E}">
        <p14:creationId xmlns:p14="http://schemas.microsoft.com/office/powerpoint/2010/main" val="386314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D713CF15-9104-4F01-4AF7-5333BB0D9CAB}"/>
              </a:ext>
            </a:extLst>
          </p:cNvPr>
          <p:cNvGrpSpPr/>
          <p:nvPr/>
        </p:nvGrpSpPr>
        <p:grpSpPr>
          <a:xfrm>
            <a:off x="381001" y="1200150"/>
            <a:ext cx="8382000" cy="3581400"/>
            <a:chOff x="70974" y="903298"/>
            <a:chExt cx="9073006" cy="3399979"/>
          </a:xfrm>
        </p:grpSpPr>
        <p:sp>
          <p:nvSpPr>
            <p:cNvPr id="5" name="object 3">
              <a:extLst>
                <a:ext uri="{FF2B5EF4-FFF2-40B4-BE49-F238E27FC236}">
                  <a16:creationId xmlns:a16="http://schemas.microsoft.com/office/drawing/2014/main" id="{DE004210-2638-B96C-3BD2-CA5967929591}"/>
                </a:ext>
              </a:extLst>
            </p:cNvPr>
            <p:cNvSpPr/>
            <p:nvPr/>
          </p:nvSpPr>
          <p:spPr>
            <a:xfrm>
              <a:off x="4380765" y="903298"/>
              <a:ext cx="4763215" cy="3394067"/>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6" name="object 4">
              <a:extLst>
                <a:ext uri="{FF2B5EF4-FFF2-40B4-BE49-F238E27FC236}">
                  <a16:creationId xmlns:a16="http://schemas.microsoft.com/office/drawing/2014/main" id="{3FCB223D-8142-1FE4-FCAB-5A3BC9EBEE58}"/>
                </a:ext>
              </a:extLst>
            </p:cNvPr>
            <p:cNvSpPr/>
            <p:nvPr/>
          </p:nvSpPr>
          <p:spPr>
            <a:xfrm>
              <a:off x="70974" y="903298"/>
              <a:ext cx="4309791" cy="3399979"/>
            </a:xfrm>
            <a:prstGeom prst="rect">
              <a:avLst/>
            </a:prstGeom>
            <a:blipFill>
              <a:blip r:embed="rId3"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E56FDD43-A944-C39C-35CF-A2788DFC7D48}"/>
                </a:ext>
              </a:extLst>
            </p:cNvPr>
            <p:cNvSpPr/>
            <p:nvPr/>
          </p:nvSpPr>
          <p:spPr>
            <a:xfrm>
              <a:off x="5643513" y="1455617"/>
              <a:ext cx="841063" cy="840405"/>
            </a:xfrm>
            <a:prstGeom prst="rect">
              <a:avLst/>
            </a:prstGeom>
            <a:blipFill>
              <a:blip r:embed="rId4"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grpSp>
      <p:sp>
        <p:nvSpPr>
          <p:cNvPr id="9" name="object 3">
            <a:extLst>
              <a:ext uri="{FF2B5EF4-FFF2-40B4-BE49-F238E27FC236}">
                <a16:creationId xmlns:a16="http://schemas.microsoft.com/office/drawing/2014/main" id="{84E21649-EEF8-2932-0493-D6D9ECFABE2F}"/>
              </a:ext>
            </a:extLst>
          </p:cNvPr>
          <p:cNvSpPr txBox="1">
            <a:spLocks/>
          </p:cNvSpPr>
          <p:nvPr/>
        </p:nvSpPr>
        <p:spPr>
          <a:xfrm>
            <a:off x="533400" y="483905"/>
            <a:ext cx="8077200" cy="320601"/>
          </a:xfrm>
          <a:prstGeom prst="rect">
            <a:avLst/>
          </a:prstGeom>
        </p:spPr>
        <p:txBody>
          <a:bodyPr vert="horz" wrap="square" lIns="0" tIns="12700" rIns="0" bIns="0" rtlCol="0">
            <a:sp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pPr marL="12700">
              <a:lnSpc>
                <a:spcPct val="100000"/>
              </a:lnSpc>
              <a:spcBef>
                <a:spcPts val="100"/>
              </a:spcBef>
            </a:pPr>
            <a:r>
              <a:rPr lang="en-IN" sz="2000" b="1" dirty="0">
                <a:latin typeface="Times New Roman" panose="02020603050405020304" pitchFamily="18" charset="0"/>
                <a:cs typeface="Times New Roman" panose="02020603050405020304" pitchFamily="18" charset="0"/>
              </a:rPr>
              <a:t>Paypal</a:t>
            </a:r>
          </a:p>
        </p:txBody>
      </p:sp>
      <p:sp>
        <p:nvSpPr>
          <p:cNvPr id="2" name="Slide Number Placeholder 1">
            <a:extLst>
              <a:ext uri="{FF2B5EF4-FFF2-40B4-BE49-F238E27FC236}">
                <a16:creationId xmlns:a16="http://schemas.microsoft.com/office/drawing/2014/main" id="{59C35115-8074-23CB-5CC8-69FDD5AD5BBD}"/>
              </a:ext>
            </a:extLst>
          </p:cNvPr>
          <p:cNvSpPr>
            <a:spLocks noGrp="1"/>
          </p:cNvSpPr>
          <p:nvPr>
            <p:ph type="sldNum" sz="quarter" idx="7"/>
          </p:nvPr>
        </p:nvSpPr>
        <p:spPr/>
        <p:txBody>
          <a:bodyPr/>
          <a:lstStyle/>
          <a:p>
            <a:fld id="{B6F15528-21DE-4FAA-801E-634DDDAF4B2B}" type="slidenum">
              <a:rPr lang="en-IN" smtClean="0"/>
              <a:t>6</a:t>
            </a:fld>
            <a:endParaRPr lang="en-IN" dirty="0"/>
          </a:p>
        </p:txBody>
      </p:sp>
    </p:spTree>
    <p:extLst>
      <p:ext uri="{BB962C8B-B14F-4D97-AF65-F5344CB8AC3E}">
        <p14:creationId xmlns:p14="http://schemas.microsoft.com/office/powerpoint/2010/main" val="361605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570FC45-6FDA-72AD-AB94-7373514F771C}"/>
              </a:ext>
            </a:extLst>
          </p:cNvPr>
          <p:cNvSpPr/>
          <p:nvPr/>
        </p:nvSpPr>
        <p:spPr>
          <a:xfrm>
            <a:off x="457200" y="971550"/>
            <a:ext cx="4876800" cy="3810000"/>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654E3D97-6FDE-E9A8-7793-7823EB064DF3}"/>
              </a:ext>
            </a:extLst>
          </p:cNvPr>
          <p:cNvSpPr txBox="1"/>
          <p:nvPr/>
        </p:nvSpPr>
        <p:spPr>
          <a:xfrm>
            <a:off x="5535295" y="1341823"/>
            <a:ext cx="2999105" cy="1983235"/>
          </a:xfrm>
          <a:prstGeom prst="rect">
            <a:avLst/>
          </a:prstGeom>
        </p:spPr>
        <p:txBody>
          <a:bodyPr vert="horz" wrap="square" lIns="0" tIns="13335" rIns="0" bIns="0" rtlCol="0">
            <a:spAutoFit/>
          </a:bodyPr>
          <a:lstStyle/>
          <a:p>
            <a:pPr marL="12700" marR="5080">
              <a:spcBef>
                <a:spcPts val="105"/>
              </a:spcBef>
            </a:pPr>
            <a:r>
              <a:rPr sz="1600" dirty="0">
                <a:solidFill>
                  <a:srgbClr val="E69138"/>
                </a:solidFill>
                <a:latin typeface="Times New Roman" panose="02020603050405020304" pitchFamily="18" charset="0"/>
                <a:cs typeface="Times New Roman" panose="02020603050405020304" pitchFamily="18" charset="0"/>
              </a:rPr>
              <a:t>30% of phishing emails  are opened by users, and  12% of these targeted  users click on the  malicious link or  attachment.</a:t>
            </a:r>
            <a:endParaRPr sz="1600" dirty="0">
              <a:latin typeface="Times New Roman" panose="02020603050405020304" pitchFamily="18" charset="0"/>
              <a:cs typeface="Times New Roman" panose="02020603050405020304" pitchFamily="18" charset="0"/>
            </a:endParaRPr>
          </a:p>
          <a:p>
            <a:pPr>
              <a:spcBef>
                <a:spcPts val="15"/>
              </a:spcBef>
            </a:pPr>
            <a:endParaRPr sz="1600" dirty="0">
              <a:latin typeface="Times New Roman" panose="02020603050405020304" pitchFamily="18" charset="0"/>
              <a:cs typeface="Times New Roman" panose="02020603050405020304" pitchFamily="18" charset="0"/>
            </a:endParaRPr>
          </a:p>
          <a:p>
            <a:pPr marL="58419" marR="231775">
              <a:spcBef>
                <a:spcPts val="5"/>
              </a:spcBef>
            </a:pPr>
            <a:r>
              <a:rPr sz="1600" dirty="0">
                <a:solidFill>
                  <a:srgbClr val="E69138"/>
                </a:solidFill>
                <a:latin typeface="Times New Roman" panose="02020603050405020304" pitchFamily="18" charset="0"/>
                <a:cs typeface="Times New Roman" panose="02020603050405020304" pitchFamily="18" charset="0"/>
              </a:rPr>
              <a:t>97% of the users are  unable to recognize a  sophisticated phishing  email.</a:t>
            </a:r>
            <a:endParaRPr sz="1600" dirty="0">
              <a:latin typeface="Times New Roman" panose="02020603050405020304" pitchFamily="18" charset="0"/>
              <a:cs typeface="Times New Roman" panose="02020603050405020304" pitchFamily="18" charset="0"/>
            </a:endParaRPr>
          </a:p>
        </p:txBody>
      </p:sp>
      <p:sp>
        <p:nvSpPr>
          <p:cNvPr id="6" name="object 5">
            <a:extLst>
              <a:ext uri="{FF2B5EF4-FFF2-40B4-BE49-F238E27FC236}">
                <a16:creationId xmlns:a16="http://schemas.microsoft.com/office/drawing/2014/main" id="{EABFBEA0-419C-1F0E-5D2E-C46B62D52AFE}"/>
              </a:ext>
            </a:extLst>
          </p:cNvPr>
          <p:cNvSpPr txBox="1">
            <a:spLocks/>
          </p:cNvSpPr>
          <p:nvPr/>
        </p:nvSpPr>
        <p:spPr>
          <a:xfrm>
            <a:off x="609600" y="471633"/>
            <a:ext cx="8001000" cy="320601"/>
          </a:xfrm>
          <a:prstGeom prst="rect">
            <a:avLst/>
          </a:prstGeom>
        </p:spPr>
        <p:txBody>
          <a:bodyPr vert="horz" wrap="square" lIns="0" tIns="12700" rIns="0" bIns="0" rtlCol="0" anchor="ctr">
            <a:spAutoFit/>
          </a:bodyPr>
          <a:lstStyle>
            <a:lvl1pPr algn="ctr" defTabSz="685800" rtl="0" eaLnBrk="1" latinLnBrk="0" hangingPunct="1">
              <a:lnSpc>
                <a:spcPct val="90000"/>
              </a:lnSpc>
              <a:spcBef>
                <a:spcPct val="0"/>
              </a:spcBef>
              <a:buNone/>
              <a:defRPr sz="4000" b="1" i="0" kern="1200" cap="all" baseline="0">
                <a:solidFill>
                  <a:schemeClr val="tx1"/>
                </a:solidFill>
                <a:effectLst/>
                <a:latin typeface="Trebuchet MS"/>
                <a:ea typeface="+mj-ea"/>
                <a:cs typeface="Trebuchet MS"/>
              </a:defRPr>
            </a:lvl1pPr>
          </a:lstStyle>
          <a:p>
            <a:pPr marL="12700">
              <a:lnSpc>
                <a:spcPct val="100000"/>
              </a:lnSpc>
              <a:spcBef>
                <a:spcPts val="100"/>
              </a:spcBef>
            </a:pPr>
            <a:r>
              <a:rPr lang="en-IN" sz="2000" dirty="0">
                <a:latin typeface="Times New Roman" panose="02020603050405020304" pitchFamily="18" charset="0"/>
                <a:cs typeface="Times New Roman" panose="02020603050405020304" pitchFamily="18" charset="0"/>
              </a:rPr>
              <a:t>2023 Phishing Statistics</a:t>
            </a:r>
          </a:p>
        </p:txBody>
      </p:sp>
      <p:sp>
        <p:nvSpPr>
          <p:cNvPr id="2" name="Slide Number Placeholder 1">
            <a:extLst>
              <a:ext uri="{FF2B5EF4-FFF2-40B4-BE49-F238E27FC236}">
                <a16:creationId xmlns:a16="http://schemas.microsoft.com/office/drawing/2014/main" id="{C0A80B4C-6FDD-2F0F-537E-69688832697F}"/>
              </a:ext>
            </a:extLst>
          </p:cNvPr>
          <p:cNvSpPr>
            <a:spLocks noGrp="1"/>
          </p:cNvSpPr>
          <p:nvPr>
            <p:ph type="sldNum" sz="quarter" idx="7"/>
          </p:nvPr>
        </p:nvSpPr>
        <p:spPr/>
        <p:txBody>
          <a:bodyPr/>
          <a:lstStyle/>
          <a:p>
            <a:fld id="{B6F15528-21DE-4FAA-801E-634DDDAF4B2B}" type="slidenum">
              <a:rPr lang="en-IN" smtClean="0"/>
              <a:t>7</a:t>
            </a:fld>
            <a:endParaRPr lang="en-IN" dirty="0"/>
          </a:p>
        </p:txBody>
      </p:sp>
    </p:spTree>
    <p:extLst>
      <p:ext uri="{BB962C8B-B14F-4D97-AF65-F5344CB8AC3E}">
        <p14:creationId xmlns:p14="http://schemas.microsoft.com/office/powerpoint/2010/main" val="390310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BBD2-0AC2-A71C-9A6D-B4014F840910}"/>
              </a:ext>
            </a:extLst>
          </p:cNvPr>
          <p:cNvSpPr>
            <a:spLocks noGrp="1"/>
          </p:cNvSpPr>
          <p:nvPr>
            <p:ph type="ctrTitle"/>
          </p:nvPr>
        </p:nvSpPr>
        <p:spPr>
          <a:xfrm>
            <a:off x="533400" y="519863"/>
            <a:ext cx="8001000" cy="30777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7CFB5F15-CF7B-BE3F-74AD-20B37CA37E93}"/>
              </a:ext>
            </a:extLst>
          </p:cNvPr>
          <p:cNvSpPr>
            <a:spLocks noGrp="1"/>
          </p:cNvSpPr>
          <p:nvPr>
            <p:ph type="subTitle" idx="4"/>
          </p:nvPr>
        </p:nvSpPr>
        <p:spPr>
          <a:xfrm>
            <a:off x="533400" y="1123950"/>
            <a:ext cx="4495800" cy="3221395"/>
          </a:xfrm>
        </p:spPr>
        <p:txBody>
          <a:bodyPr/>
          <a:lstStyle/>
          <a:p>
            <a:pPr>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Enhance Online Security</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The primary goal is to bolster online security measures through the implementation of advanced technologies. It will mitigate the risk of successful phishing attacks, safeguarding sensitive data and maintaining the integrity of digital platforms.</a:t>
            </a:r>
          </a:p>
          <a:p>
            <a:pPr marL="342900" lvl="1" indent="0" algn="just">
              <a:lnSpc>
                <a:spcPct val="100000"/>
              </a:lnSpc>
              <a:buNone/>
            </a:pPr>
            <a:endParaRPr lang="en-IN" sz="1400" u="none" strike="noStrike" cap="none" dirty="0">
              <a:effectLst/>
              <a:latin typeface="Times New Roman" panose="02020603050405020304" pitchFamily="18" charset="0"/>
              <a:cs typeface="Times New Roman" panose="02020603050405020304" pitchFamily="18" charset="0"/>
            </a:endParaRPr>
          </a:p>
          <a:p>
            <a:pPr>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Empower Users With Knowledge</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Equipping users with the necessary knowledge and awareness is essential in the fight against phishing. Through education initiatives and training programs, individuals can learn to recognize phishing attempts, understand evolving tactics, and adopt secure online practices</a:t>
            </a:r>
            <a:endParaRPr lang="en-US" sz="1400" cap="none"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47D8165-039B-A614-C9EB-6AB688C070CC}"/>
              </a:ext>
            </a:extLst>
          </p:cNvPr>
          <p:cNvSpPr/>
          <p:nvPr/>
        </p:nvSpPr>
        <p:spPr>
          <a:xfrm>
            <a:off x="5464457" y="1200150"/>
            <a:ext cx="3146143" cy="3287775"/>
          </a:xfrm>
          <a:prstGeom prst="rect">
            <a:avLst/>
          </a:prstGeom>
          <a:blipFill>
            <a:blip r:embed="rId2" cstate="print"/>
            <a:stretch>
              <a:fillRect/>
            </a:stretch>
          </a:blipFill>
        </p:spPr>
        <p:txBody>
          <a:bodyPr wrap="square" lIns="0" tIns="0" rIns="0" bIns="0" rtlCol="0"/>
          <a:lstStyle/>
          <a:p>
            <a:endParaRPr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B9DF6D-20F1-666D-04CC-51624AFA5DFF}"/>
              </a:ext>
            </a:extLst>
          </p:cNvPr>
          <p:cNvSpPr>
            <a:spLocks noGrp="1"/>
          </p:cNvSpPr>
          <p:nvPr>
            <p:ph type="sldNum" sz="quarter" idx="7"/>
          </p:nvPr>
        </p:nvSpPr>
        <p:spPr/>
        <p:txBody>
          <a:bodyPr/>
          <a:lstStyle/>
          <a:p>
            <a:fld id="{B6F15528-21DE-4FAA-801E-634DDDAF4B2B}" type="slidenum">
              <a:rPr lang="en-IN" smtClean="0"/>
              <a:t>8</a:t>
            </a:fld>
            <a:endParaRPr lang="en-IN" dirty="0"/>
          </a:p>
        </p:txBody>
      </p:sp>
    </p:spTree>
    <p:extLst>
      <p:ext uri="{BB962C8B-B14F-4D97-AF65-F5344CB8AC3E}">
        <p14:creationId xmlns:p14="http://schemas.microsoft.com/office/powerpoint/2010/main" val="179461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E0D2-F1B7-936D-BA62-136745B7B791}"/>
              </a:ext>
            </a:extLst>
          </p:cNvPr>
          <p:cNvSpPr>
            <a:spLocks noGrp="1"/>
          </p:cNvSpPr>
          <p:nvPr>
            <p:ph type="ctrTitle"/>
          </p:nvPr>
        </p:nvSpPr>
        <p:spPr>
          <a:xfrm>
            <a:off x="609600" y="510135"/>
            <a:ext cx="7924800" cy="307777"/>
          </a:xfrm>
        </p:spPr>
        <p:txBody>
          <a:bodyPr/>
          <a:lstStyle/>
          <a:p>
            <a:pPr>
              <a:lnSpc>
                <a:spcPct val="100000"/>
              </a:lnSpc>
            </a:pPr>
            <a:r>
              <a:rPr lang="en-IN" sz="2000" u="none" strike="noStrike" dirty="0">
                <a:solidFill>
                  <a:srgbClr val="000000"/>
                </a:solidFill>
                <a:effectLst/>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E89FBC-76CC-CF29-06C0-9F374FD97688}"/>
              </a:ext>
            </a:extLst>
          </p:cNvPr>
          <p:cNvSpPr>
            <a:spLocks noGrp="1"/>
          </p:cNvSpPr>
          <p:nvPr>
            <p:ph type="subTitle" idx="4"/>
          </p:nvPr>
        </p:nvSpPr>
        <p:spPr>
          <a:xfrm>
            <a:off x="609600" y="1109595"/>
            <a:ext cx="4953000" cy="3642023"/>
          </a:xfrm>
        </p:spPr>
        <p:txBody>
          <a:bodyPr/>
          <a:lstStyle/>
          <a:p>
            <a:pPr>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Lack Of Knowledge</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Users unknowingly share sensitive information due to unfamiliarity with phishing tactics, like clicking on deceptive links. </a:t>
            </a:r>
          </a:p>
          <a:p>
            <a:pPr algn="just">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Variety Of Attacks</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The surge in diverse phishing methods, from basic email scams to sophisticated spear-phishing, complicates cybersecurity </a:t>
            </a:r>
            <a:r>
              <a:rPr lang="en-IN" sz="1400" b="0" i="0" u="none" strike="noStrike" cap="none" dirty="0" err="1">
                <a:effectLst/>
                <a:latin typeface="Times New Roman" panose="02020603050405020304" pitchFamily="18" charset="0"/>
                <a:cs typeface="Times New Roman" panose="02020603050405020304" pitchFamily="18" charset="0"/>
              </a:rPr>
              <a:t>defense</a:t>
            </a:r>
            <a:r>
              <a:rPr lang="en-IN" sz="1400" b="0" i="0" u="none" strike="noStrike" cap="none" dirty="0">
                <a:effectLst/>
                <a:latin typeface="Times New Roman" panose="02020603050405020304" pitchFamily="18" charset="0"/>
                <a:cs typeface="Times New Roman" panose="02020603050405020304" pitchFamily="18" charset="0"/>
              </a:rPr>
              <a:t>. </a:t>
            </a:r>
          </a:p>
          <a:p>
            <a:pPr algn="just">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Limited Awareness</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Insufficient understanding of phishing risks results in a lack of vigilance, making individuals more susceptible to deceptive tactics. </a:t>
            </a:r>
          </a:p>
          <a:p>
            <a:pPr algn="just">
              <a:lnSpc>
                <a:spcPct val="100000"/>
              </a:lnSpc>
            </a:pPr>
            <a:r>
              <a:rPr lang="en-IN" sz="1600" b="1" u="none" strike="noStrike" cap="none" dirty="0">
                <a:solidFill>
                  <a:srgbClr val="000000"/>
                </a:solidFill>
                <a:effectLst/>
                <a:latin typeface="Times New Roman" panose="02020603050405020304" pitchFamily="18" charset="0"/>
                <a:cs typeface="Times New Roman" panose="02020603050405020304" pitchFamily="18" charset="0"/>
              </a:rPr>
              <a:t>Traditional Security Measures</a:t>
            </a:r>
          </a:p>
          <a:p>
            <a:pPr marL="0" indent="0" algn="just">
              <a:lnSpc>
                <a:spcPct val="100000"/>
              </a:lnSpc>
              <a:buNone/>
            </a:pPr>
            <a:r>
              <a:rPr lang="en-IN" sz="1400" b="0" i="0" u="none" strike="noStrike" cap="none" dirty="0">
                <a:effectLst/>
                <a:latin typeface="Times New Roman" panose="02020603050405020304" pitchFamily="18" charset="0"/>
                <a:cs typeface="Times New Roman" panose="02020603050405020304" pitchFamily="18" charset="0"/>
              </a:rPr>
              <a:t>Relying solely on standard security tools may be insufficient against evolving phishing techniques, emphasizing the need for more proactive measures.</a:t>
            </a:r>
            <a:endParaRPr lang="en-US" sz="1400" cap="none" dirty="0">
              <a:latin typeface="Times New Roman" panose="02020603050405020304" pitchFamily="18" charset="0"/>
              <a:cs typeface="Times New Roman" panose="02020603050405020304" pitchFamily="18" charset="0"/>
            </a:endParaRPr>
          </a:p>
        </p:txBody>
      </p:sp>
      <p:pic>
        <p:nvPicPr>
          <p:cNvPr id="1028" name="Picture 4" descr="Website faq section. user help desk, customer support, frequently asked questions. problem solution, quiz game confused man cartoon character.">
            <a:extLst>
              <a:ext uri="{FF2B5EF4-FFF2-40B4-BE49-F238E27FC236}">
                <a16:creationId xmlns:a16="http://schemas.microsoft.com/office/drawing/2014/main" id="{C0689C25-6A47-EE43-347F-3D0E4679FE6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86400" y="1094018"/>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A900D6B-0DBF-DB8F-D548-4911B315736A}"/>
              </a:ext>
            </a:extLst>
          </p:cNvPr>
          <p:cNvSpPr>
            <a:spLocks noGrp="1"/>
          </p:cNvSpPr>
          <p:nvPr>
            <p:ph type="sldNum" sz="quarter" idx="7"/>
          </p:nvPr>
        </p:nvSpPr>
        <p:spPr/>
        <p:txBody>
          <a:bodyPr/>
          <a:lstStyle/>
          <a:p>
            <a:fld id="{B6F15528-21DE-4FAA-801E-634DDDAF4B2B}" type="slidenum">
              <a:rPr lang="en-IN" smtClean="0"/>
              <a:t>9</a:t>
            </a:fld>
            <a:endParaRPr lang="en-IN" dirty="0"/>
          </a:p>
        </p:txBody>
      </p:sp>
    </p:spTree>
    <p:extLst>
      <p:ext uri="{BB962C8B-B14F-4D97-AF65-F5344CB8AC3E}">
        <p14:creationId xmlns:p14="http://schemas.microsoft.com/office/powerpoint/2010/main" val="36915402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{515CA1AB-F5DF-684B-B24D-5C546D2DD104}tf10001073</Template>
  <TotalTime>1773</TotalTime>
  <Words>1258</Words>
  <Application>Microsoft Macintosh PowerPoint</Application>
  <PresentationFormat>On-screen Show (16:9)</PresentationFormat>
  <Paragraphs>153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vt:lpstr>
      <vt:lpstr>Problem statement</vt:lpstr>
      <vt:lpstr>Existing System</vt:lpstr>
      <vt:lpstr>PowerPoint Presentation</vt:lpstr>
      <vt:lpstr>Some Features</vt:lpstr>
      <vt:lpstr>Functions Used</vt:lpstr>
      <vt:lpstr>DATaset Collection</vt:lpstr>
      <vt:lpstr>USE Case Diagram</vt:lpstr>
      <vt:lpstr>Tools &amp; Technology used</vt:lpstr>
      <vt:lpstr>How to Avoid Phishing Attacks</vt:lpstr>
      <vt:lpstr>CONCLUSIONS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Detection - Capstone Project</dc:title>
  <cp:lastModifiedBy>Sakib Rahman</cp:lastModifiedBy>
  <cp:revision>47</cp:revision>
  <dcterms:created xsi:type="dcterms:W3CDTF">2023-10-10T04:32:48Z</dcterms:created>
  <dcterms:modified xsi:type="dcterms:W3CDTF">2023-11-18T19:29:59Z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2023-10-10T00:00:00Z</vt:filetime>
  </property>
</Properties>
</file>