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6"/>
  </p:notesMasterIdLst>
  <p:sldIdLst>
    <p:sldId id="256" r:id="rId2"/>
    <p:sldId id="639" r:id="rId3"/>
    <p:sldId id="640" r:id="rId4"/>
    <p:sldId id="641" r:id="rId5"/>
    <p:sldId id="642" r:id="rId6"/>
    <p:sldId id="511" r:id="rId7"/>
    <p:sldId id="512" r:id="rId8"/>
    <p:sldId id="690" r:id="rId9"/>
    <p:sldId id="596" r:id="rId10"/>
    <p:sldId id="600" r:id="rId11"/>
    <p:sldId id="597" r:id="rId12"/>
    <p:sldId id="582" r:id="rId13"/>
    <p:sldId id="599" r:id="rId14"/>
    <p:sldId id="583" r:id="rId15"/>
    <p:sldId id="601" r:id="rId16"/>
    <p:sldId id="584" r:id="rId17"/>
    <p:sldId id="585" r:id="rId18"/>
    <p:sldId id="586" r:id="rId19"/>
    <p:sldId id="587" r:id="rId20"/>
    <p:sldId id="671" r:id="rId21"/>
    <p:sldId id="588" r:id="rId22"/>
    <p:sldId id="670" r:id="rId23"/>
    <p:sldId id="592" r:id="rId24"/>
    <p:sldId id="605" r:id="rId25"/>
    <p:sldId id="603" r:id="rId26"/>
    <p:sldId id="692" r:id="rId27"/>
    <p:sldId id="606" r:id="rId28"/>
    <p:sldId id="607" r:id="rId29"/>
    <p:sldId id="608" r:id="rId30"/>
    <p:sldId id="609" r:id="rId31"/>
    <p:sldId id="610" r:id="rId32"/>
    <p:sldId id="611" r:id="rId33"/>
    <p:sldId id="612" r:id="rId34"/>
    <p:sldId id="613" r:id="rId35"/>
    <p:sldId id="614" r:id="rId36"/>
    <p:sldId id="615" r:id="rId37"/>
    <p:sldId id="616" r:id="rId38"/>
    <p:sldId id="617" r:id="rId39"/>
    <p:sldId id="618" r:id="rId40"/>
    <p:sldId id="619" r:id="rId41"/>
    <p:sldId id="620" r:id="rId42"/>
    <p:sldId id="621" r:id="rId43"/>
    <p:sldId id="622" r:id="rId44"/>
    <p:sldId id="539" r:id="rId45"/>
    <p:sldId id="669" r:id="rId46"/>
    <p:sldId id="540" r:id="rId47"/>
    <p:sldId id="542" r:id="rId48"/>
    <p:sldId id="672" r:id="rId49"/>
    <p:sldId id="689" r:id="rId50"/>
    <p:sldId id="543" r:id="rId51"/>
    <p:sldId id="546" r:id="rId52"/>
    <p:sldId id="544" r:id="rId53"/>
    <p:sldId id="693" r:id="rId54"/>
    <p:sldId id="465"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17D"/>
    <a:srgbClr val="316886"/>
    <a:srgbClr val="3A7B9F"/>
    <a:srgbClr val="20455A"/>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DEF37-FFE3-441E-B5A2-19DA1211F6EC}" v="167" dt="2024-03-07T15:53:14.879"/>
    <p1510:client id="{8ED17ABF-8AEB-4888-AFBB-682BC7D7733D}" v="39" dt="2024-03-08T01:57:36.599"/>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75" autoAdjust="0"/>
    <p:restoredTop sz="79221" autoAdjust="0"/>
  </p:normalViewPr>
  <p:slideViewPr>
    <p:cSldViewPr snapToGrid="0">
      <p:cViewPr varScale="1">
        <p:scale>
          <a:sx n="90" d="100"/>
          <a:sy n="90" d="100"/>
        </p:scale>
        <p:origin x="1818" y="72"/>
      </p:cViewPr>
      <p:guideLst/>
    </p:cSldViewPr>
  </p:slideViewPr>
  <p:notesTextViewPr>
    <p:cViewPr>
      <p:scale>
        <a:sx n="1" d="1"/>
        <a:sy n="1" d="1"/>
      </p:scale>
      <p:origin x="0" y="0"/>
    </p:cViewPr>
  </p:notesTextViewPr>
  <p:notesViewPr>
    <p:cSldViewPr snapToGrid="0">
      <p:cViewPr varScale="1">
        <p:scale>
          <a:sx n="86" d="100"/>
          <a:sy n="86" d="100"/>
        </p:scale>
        <p:origin x="9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userId="b965477fa0aef5e6" providerId="LiveId" clId="{5CC18C36-0D9A-4357-BA6A-03D3B064A856}"/>
    <pc:docChg chg="undo custSel addSld delSld modSld">
      <pc:chgData name="欣捷" userId="b965477fa0aef5e6" providerId="LiveId" clId="{5CC18C36-0D9A-4357-BA6A-03D3B064A856}" dt="2021-03-01T04:02:08.193" v="52" actId="20577"/>
      <pc:docMkLst>
        <pc:docMk/>
      </pc:docMkLst>
      <pc:sldChg chg="addSp delSp modSp mod">
        <pc:chgData name="欣捷" userId="b965477fa0aef5e6" providerId="LiveId" clId="{5CC18C36-0D9A-4357-BA6A-03D3B064A856}" dt="2021-03-01T03:55:02.817" v="3" actId="478"/>
        <pc:sldMkLst>
          <pc:docMk/>
          <pc:sldMk cId="1681828657" sldId="263"/>
        </pc:sldMkLst>
        <pc:spChg chg="add del mod">
          <ac:chgData name="欣捷" userId="b965477fa0aef5e6" providerId="LiveId" clId="{5CC18C36-0D9A-4357-BA6A-03D3B064A856}" dt="2021-03-01T03:55:02.817" v="3" actId="478"/>
          <ac:spMkLst>
            <pc:docMk/>
            <pc:sldMk cId="1681828657" sldId="263"/>
            <ac:spMk id="4" creationId="{DE3ACBD8-732F-450A-8BDB-3D82FDFA768D}"/>
          </ac:spMkLst>
        </pc:spChg>
        <pc:spChg chg="del">
          <ac:chgData name="欣捷" userId="b965477fa0aef5e6" providerId="LiveId" clId="{5CC18C36-0D9A-4357-BA6A-03D3B064A856}" dt="2021-03-01T03:55:01.617" v="2" actId="478"/>
          <ac:spMkLst>
            <pc:docMk/>
            <pc:sldMk cId="1681828657" sldId="263"/>
            <ac:spMk id="20" creationId="{8FA4ADF5-FA27-4A30-93FA-75322BBE5959}"/>
          </ac:spMkLst>
        </pc:spChg>
        <pc:picChg chg="del">
          <ac:chgData name="欣捷" userId="b965477fa0aef5e6" providerId="LiveId" clId="{5CC18C36-0D9A-4357-BA6A-03D3B064A856}" dt="2021-03-01T03:55:00.594" v="1" actId="478"/>
          <ac:picMkLst>
            <pc:docMk/>
            <pc:sldMk cId="1681828657" sldId="263"/>
            <ac:picMk id="19" creationId="{AE7B9D32-BBB5-4907-9209-A86B02AC32F6}"/>
          </ac:picMkLst>
        </pc:picChg>
      </pc:sldChg>
      <pc:sldChg chg="del">
        <pc:chgData name="欣捷" userId="b965477fa0aef5e6" providerId="LiveId" clId="{5CC18C36-0D9A-4357-BA6A-03D3B064A856}" dt="2021-03-01T03:54:55.061" v="0" actId="47"/>
        <pc:sldMkLst>
          <pc:docMk/>
          <pc:sldMk cId="3669132527" sldId="264"/>
        </pc:sldMkLst>
      </pc:sldChg>
      <pc:sldChg chg="modSp new mod">
        <pc:chgData name="欣捷" userId="b965477fa0aef5e6" providerId="LiveId" clId="{5CC18C36-0D9A-4357-BA6A-03D3B064A856}" dt="2021-03-01T04:02:08.193" v="52" actId="20577"/>
        <pc:sldMkLst>
          <pc:docMk/>
          <pc:sldMk cId="2381592031" sldId="445"/>
        </pc:sldMkLst>
        <pc:spChg chg="mod">
          <ac:chgData name="欣捷" userId="b965477fa0aef5e6" providerId="LiveId" clId="{5CC18C36-0D9A-4357-BA6A-03D3B064A856}" dt="2021-03-01T04:00:14.245" v="20"/>
          <ac:spMkLst>
            <pc:docMk/>
            <pc:sldMk cId="2381592031" sldId="445"/>
            <ac:spMk id="2" creationId="{E846F6E8-AE4E-4B29-9CC7-8C7680380459}"/>
          </ac:spMkLst>
        </pc:spChg>
        <pc:spChg chg="mod">
          <ac:chgData name="欣捷" userId="b965477fa0aef5e6" providerId="LiveId" clId="{5CC18C36-0D9A-4357-BA6A-03D3B064A856}" dt="2021-03-01T04:02:08.193" v="52" actId="20577"/>
          <ac:spMkLst>
            <pc:docMk/>
            <pc:sldMk cId="2381592031" sldId="445"/>
            <ac:spMk id="3" creationId="{605EAFC1-D5FE-483A-83F7-0EB3DBAED142}"/>
          </ac:spMkLst>
        </pc:spChg>
      </pc:sldChg>
    </pc:docChg>
  </pc:docChgLst>
  <pc:docChgLst>
    <pc:chgData name="欣捷 王" userId="b965477fa0aef5e6" providerId="LiveId" clId="{8ED17ABF-8AEB-4888-AFBB-682BC7D7733D}"/>
    <pc:docChg chg="undo custSel modSld">
      <pc:chgData name="欣捷 王" userId="b965477fa0aef5e6" providerId="LiveId" clId="{8ED17ABF-8AEB-4888-AFBB-682BC7D7733D}" dt="2024-03-08T01:57:58.707" v="82" actId="732"/>
      <pc:docMkLst>
        <pc:docMk/>
      </pc:docMkLst>
      <pc:sldChg chg="addSp delSp modSp mod">
        <pc:chgData name="欣捷 王" userId="b965477fa0aef5e6" providerId="LiveId" clId="{8ED17ABF-8AEB-4888-AFBB-682BC7D7733D}" dt="2024-03-08T01:37:19.627" v="37" actId="14100"/>
        <pc:sldMkLst>
          <pc:docMk/>
          <pc:sldMk cId="1063881780" sldId="583"/>
        </pc:sldMkLst>
        <pc:spChg chg="mod">
          <ac:chgData name="欣捷 王" userId="b965477fa0aef5e6" providerId="LiveId" clId="{8ED17ABF-8AEB-4888-AFBB-682BC7D7733D}" dt="2024-03-08T01:37:19.627" v="37" actId="14100"/>
          <ac:spMkLst>
            <pc:docMk/>
            <pc:sldMk cId="1063881780" sldId="583"/>
            <ac:spMk id="16" creationId="{D1C4FFFF-CE9F-1F44-E155-F4A0AE053BDC}"/>
          </ac:spMkLst>
        </pc:spChg>
        <pc:spChg chg="mod">
          <ac:chgData name="欣捷 王" userId="b965477fa0aef5e6" providerId="LiveId" clId="{8ED17ABF-8AEB-4888-AFBB-682BC7D7733D}" dt="2024-03-08T01:37:16.640" v="36" actId="1076"/>
          <ac:spMkLst>
            <pc:docMk/>
            <pc:sldMk cId="1063881780" sldId="583"/>
            <ac:spMk id="18" creationId="{6D5C5E3A-5CE5-63F3-B83F-213241A4537F}"/>
          </ac:spMkLst>
        </pc:spChg>
        <pc:spChg chg="mod">
          <ac:chgData name="欣捷 王" userId="b965477fa0aef5e6" providerId="LiveId" clId="{8ED17ABF-8AEB-4888-AFBB-682BC7D7733D}" dt="2024-03-08T01:37:16.640" v="36" actId="1076"/>
          <ac:spMkLst>
            <pc:docMk/>
            <pc:sldMk cId="1063881780" sldId="583"/>
            <ac:spMk id="20" creationId="{4DEDF002-30E0-CC85-C0F0-8208D3B3BB01}"/>
          </ac:spMkLst>
        </pc:spChg>
        <pc:spChg chg="mod">
          <ac:chgData name="欣捷 王" userId="b965477fa0aef5e6" providerId="LiveId" clId="{8ED17ABF-8AEB-4888-AFBB-682BC7D7733D}" dt="2024-03-08T01:37:16.640" v="36" actId="1076"/>
          <ac:spMkLst>
            <pc:docMk/>
            <pc:sldMk cId="1063881780" sldId="583"/>
            <ac:spMk id="21" creationId="{F57E7D96-C29F-7FED-395B-1D36DF4BDB49}"/>
          </ac:spMkLst>
        </pc:spChg>
        <pc:spChg chg="mod">
          <ac:chgData name="欣捷 王" userId="b965477fa0aef5e6" providerId="LiveId" clId="{8ED17ABF-8AEB-4888-AFBB-682BC7D7733D}" dt="2024-03-08T01:37:16.640" v="36" actId="1076"/>
          <ac:spMkLst>
            <pc:docMk/>
            <pc:sldMk cId="1063881780" sldId="583"/>
            <ac:spMk id="22" creationId="{FA71AF12-F38D-1218-270D-60F97AD72B35}"/>
          </ac:spMkLst>
        </pc:spChg>
        <pc:spChg chg="mod">
          <ac:chgData name="欣捷 王" userId="b965477fa0aef5e6" providerId="LiveId" clId="{8ED17ABF-8AEB-4888-AFBB-682BC7D7733D}" dt="2024-03-08T01:37:16.640" v="36" actId="1076"/>
          <ac:spMkLst>
            <pc:docMk/>
            <pc:sldMk cId="1063881780" sldId="583"/>
            <ac:spMk id="23" creationId="{274642D3-D13A-DD61-293B-4A206E25338D}"/>
          </ac:spMkLst>
        </pc:spChg>
        <pc:spChg chg="mod">
          <ac:chgData name="欣捷 王" userId="b965477fa0aef5e6" providerId="LiveId" clId="{8ED17ABF-8AEB-4888-AFBB-682BC7D7733D}" dt="2024-03-08T01:37:16.640" v="36" actId="1076"/>
          <ac:spMkLst>
            <pc:docMk/>
            <pc:sldMk cId="1063881780" sldId="583"/>
            <ac:spMk id="24" creationId="{DBFEC47D-50E4-7836-804A-3B7F1A9CA119}"/>
          </ac:spMkLst>
        </pc:spChg>
        <pc:spChg chg="mod">
          <ac:chgData name="欣捷 王" userId="b965477fa0aef5e6" providerId="LiveId" clId="{8ED17ABF-8AEB-4888-AFBB-682BC7D7733D}" dt="2024-03-08T01:37:16.640" v="36" actId="1076"/>
          <ac:spMkLst>
            <pc:docMk/>
            <pc:sldMk cId="1063881780" sldId="583"/>
            <ac:spMk id="25" creationId="{E7BC6F8A-9498-BF7A-F89A-4BA5810CEE96}"/>
          </ac:spMkLst>
        </pc:spChg>
        <pc:spChg chg="mod">
          <ac:chgData name="欣捷 王" userId="b965477fa0aef5e6" providerId="LiveId" clId="{8ED17ABF-8AEB-4888-AFBB-682BC7D7733D}" dt="2024-03-08T01:37:16.640" v="36" actId="1076"/>
          <ac:spMkLst>
            <pc:docMk/>
            <pc:sldMk cId="1063881780" sldId="583"/>
            <ac:spMk id="26" creationId="{AE872601-0DAC-5A63-7341-5CB3800A89C9}"/>
          </ac:spMkLst>
        </pc:spChg>
        <pc:spChg chg="mod">
          <ac:chgData name="欣捷 王" userId="b965477fa0aef5e6" providerId="LiveId" clId="{8ED17ABF-8AEB-4888-AFBB-682BC7D7733D}" dt="2024-03-08T01:37:16.640" v="36" actId="1076"/>
          <ac:spMkLst>
            <pc:docMk/>
            <pc:sldMk cId="1063881780" sldId="583"/>
            <ac:spMk id="27" creationId="{EDD7DA16-7EE3-C796-A267-7A458C3AAA8F}"/>
          </ac:spMkLst>
        </pc:spChg>
        <pc:spChg chg="mod">
          <ac:chgData name="欣捷 王" userId="b965477fa0aef5e6" providerId="LiveId" clId="{8ED17ABF-8AEB-4888-AFBB-682BC7D7733D}" dt="2024-03-08T01:37:16.640" v="36" actId="1076"/>
          <ac:spMkLst>
            <pc:docMk/>
            <pc:sldMk cId="1063881780" sldId="583"/>
            <ac:spMk id="28" creationId="{DF35301C-60A3-AF14-1DED-51595592B31C}"/>
          </ac:spMkLst>
        </pc:spChg>
        <pc:spChg chg="mod">
          <ac:chgData name="欣捷 王" userId="b965477fa0aef5e6" providerId="LiveId" clId="{8ED17ABF-8AEB-4888-AFBB-682BC7D7733D}" dt="2024-03-08T01:37:16.640" v="36" actId="1076"/>
          <ac:spMkLst>
            <pc:docMk/>
            <pc:sldMk cId="1063881780" sldId="583"/>
            <ac:spMk id="29" creationId="{89B0052B-D659-8EC2-C294-25DB544C6688}"/>
          </ac:spMkLst>
        </pc:spChg>
        <pc:spChg chg="mod">
          <ac:chgData name="欣捷 王" userId="b965477fa0aef5e6" providerId="LiveId" clId="{8ED17ABF-8AEB-4888-AFBB-682BC7D7733D}" dt="2024-03-08T01:37:16.640" v="36" actId="1076"/>
          <ac:spMkLst>
            <pc:docMk/>
            <pc:sldMk cId="1063881780" sldId="583"/>
            <ac:spMk id="30" creationId="{BA122B75-CE5E-D1F6-748B-262243A899A9}"/>
          </ac:spMkLst>
        </pc:spChg>
        <pc:spChg chg="mod">
          <ac:chgData name="欣捷 王" userId="b965477fa0aef5e6" providerId="LiveId" clId="{8ED17ABF-8AEB-4888-AFBB-682BC7D7733D}" dt="2024-03-08T01:37:16.640" v="36" actId="1076"/>
          <ac:spMkLst>
            <pc:docMk/>
            <pc:sldMk cId="1063881780" sldId="583"/>
            <ac:spMk id="31" creationId="{A3DBBC7C-3537-28BF-427D-475EFCEFB5FD}"/>
          </ac:spMkLst>
        </pc:spChg>
        <pc:spChg chg="mod">
          <ac:chgData name="欣捷 王" userId="b965477fa0aef5e6" providerId="LiveId" clId="{8ED17ABF-8AEB-4888-AFBB-682BC7D7733D}" dt="2024-03-08T01:37:16.640" v="36" actId="1076"/>
          <ac:spMkLst>
            <pc:docMk/>
            <pc:sldMk cId="1063881780" sldId="583"/>
            <ac:spMk id="32" creationId="{E43D60DC-2C75-2488-2275-F330FC57F963}"/>
          </ac:spMkLst>
        </pc:spChg>
        <pc:grpChg chg="del">
          <ac:chgData name="欣捷 王" userId="b965477fa0aef5e6" providerId="LiveId" clId="{8ED17ABF-8AEB-4888-AFBB-682BC7D7733D}" dt="2024-03-08T01:36:57.291" v="26" actId="478"/>
          <ac:grpSpMkLst>
            <pc:docMk/>
            <pc:sldMk cId="1063881780" sldId="583"/>
            <ac:grpSpMk id="5" creationId="{6D02DC83-BEA7-7635-8396-270B329CB089}"/>
          </ac:grpSpMkLst>
        </pc:grpChg>
        <pc:grpChg chg="add mod">
          <ac:chgData name="欣捷 王" userId="b965477fa0aef5e6" providerId="LiveId" clId="{8ED17ABF-8AEB-4888-AFBB-682BC7D7733D}" dt="2024-03-08T01:37:16.640" v="36" actId="1076"/>
          <ac:grpSpMkLst>
            <pc:docMk/>
            <pc:sldMk cId="1063881780" sldId="583"/>
            <ac:grpSpMk id="17" creationId="{1C01A466-D0C3-71E4-A92C-6D04219A8311}"/>
          </ac:grpSpMkLst>
        </pc:grpChg>
        <pc:grpChg chg="mod">
          <ac:chgData name="欣捷 王" userId="b965477fa0aef5e6" providerId="LiveId" clId="{8ED17ABF-8AEB-4888-AFBB-682BC7D7733D}" dt="2024-03-08T01:37:16.640" v="36" actId="1076"/>
          <ac:grpSpMkLst>
            <pc:docMk/>
            <pc:sldMk cId="1063881780" sldId="583"/>
            <ac:grpSpMk id="19" creationId="{4E6D7174-9600-9ABB-CE83-BE1E295593A6}"/>
          </ac:grpSpMkLst>
        </pc:grpChg>
      </pc:sldChg>
      <pc:sldChg chg="addSp delSp modSp mod">
        <pc:chgData name="欣捷 王" userId="b965477fa0aef5e6" providerId="LiveId" clId="{8ED17ABF-8AEB-4888-AFBB-682BC7D7733D}" dt="2024-03-08T01:37:48.713" v="67" actId="478"/>
        <pc:sldMkLst>
          <pc:docMk/>
          <pc:sldMk cId="767671858" sldId="601"/>
        </pc:sldMkLst>
        <pc:spChg chg="mod">
          <ac:chgData name="欣捷 王" userId="b965477fa0aef5e6" providerId="LiveId" clId="{8ED17ABF-8AEB-4888-AFBB-682BC7D7733D}" dt="2024-03-08T01:37:42.676" v="66" actId="1035"/>
          <ac:spMkLst>
            <pc:docMk/>
            <pc:sldMk cId="767671858" sldId="601"/>
            <ac:spMk id="7" creationId="{F1A52198-6AD0-30B4-5C12-2455C5BAA334}"/>
          </ac:spMkLst>
        </pc:spChg>
        <pc:spChg chg="mod">
          <ac:chgData name="欣捷 王" userId="b965477fa0aef5e6" providerId="LiveId" clId="{8ED17ABF-8AEB-4888-AFBB-682BC7D7733D}" dt="2024-03-08T01:37:42.676" v="66" actId="1035"/>
          <ac:spMkLst>
            <pc:docMk/>
            <pc:sldMk cId="767671858" sldId="601"/>
            <ac:spMk id="8" creationId="{2AD82082-42C4-6D50-D765-E2D2BED8EA3E}"/>
          </ac:spMkLst>
        </pc:spChg>
        <pc:spChg chg="mod">
          <ac:chgData name="欣捷 王" userId="b965477fa0aef5e6" providerId="LiveId" clId="{8ED17ABF-8AEB-4888-AFBB-682BC7D7733D}" dt="2024-03-08T01:37:42.676" v="66" actId="1035"/>
          <ac:spMkLst>
            <pc:docMk/>
            <pc:sldMk cId="767671858" sldId="601"/>
            <ac:spMk id="9" creationId="{302DBF1C-5661-89F1-19BA-300408F93C1B}"/>
          </ac:spMkLst>
        </pc:spChg>
        <pc:spChg chg="mod">
          <ac:chgData name="欣捷 王" userId="b965477fa0aef5e6" providerId="LiveId" clId="{8ED17ABF-8AEB-4888-AFBB-682BC7D7733D}" dt="2024-03-08T01:37:42.676" v="66" actId="1035"/>
          <ac:spMkLst>
            <pc:docMk/>
            <pc:sldMk cId="767671858" sldId="601"/>
            <ac:spMk id="10" creationId="{BB5467A9-7D05-741F-2762-EC089AFB222F}"/>
          </ac:spMkLst>
        </pc:spChg>
        <pc:spChg chg="mod">
          <ac:chgData name="欣捷 王" userId="b965477fa0aef5e6" providerId="LiveId" clId="{8ED17ABF-8AEB-4888-AFBB-682BC7D7733D}" dt="2024-03-08T01:37:42.676" v="66" actId="1035"/>
          <ac:spMkLst>
            <pc:docMk/>
            <pc:sldMk cId="767671858" sldId="601"/>
            <ac:spMk id="11" creationId="{C8CA8390-5FF1-44AE-3E29-06A2FF8402B0}"/>
          </ac:spMkLst>
        </pc:spChg>
        <pc:spChg chg="mod">
          <ac:chgData name="欣捷 王" userId="b965477fa0aef5e6" providerId="LiveId" clId="{8ED17ABF-8AEB-4888-AFBB-682BC7D7733D}" dt="2024-03-08T01:37:42.676" v="66" actId="1035"/>
          <ac:spMkLst>
            <pc:docMk/>
            <pc:sldMk cId="767671858" sldId="601"/>
            <ac:spMk id="12" creationId="{08C90C47-B38A-D601-1771-067744EDD278}"/>
          </ac:spMkLst>
        </pc:spChg>
        <pc:spChg chg="mod">
          <ac:chgData name="欣捷 王" userId="b965477fa0aef5e6" providerId="LiveId" clId="{8ED17ABF-8AEB-4888-AFBB-682BC7D7733D}" dt="2024-03-08T01:37:42.676" v="66" actId="1035"/>
          <ac:spMkLst>
            <pc:docMk/>
            <pc:sldMk cId="767671858" sldId="601"/>
            <ac:spMk id="13" creationId="{B1C969DA-21A5-A0E3-D0E0-58BC95F19AFF}"/>
          </ac:spMkLst>
        </pc:spChg>
        <pc:spChg chg="mod">
          <ac:chgData name="欣捷 王" userId="b965477fa0aef5e6" providerId="LiveId" clId="{8ED17ABF-8AEB-4888-AFBB-682BC7D7733D}" dt="2024-03-08T01:37:42.676" v="66" actId="1035"/>
          <ac:spMkLst>
            <pc:docMk/>
            <pc:sldMk cId="767671858" sldId="601"/>
            <ac:spMk id="14" creationId="{76DB1DE7-0D24-84D3-A0C9-0943EE825A1C}"/>
          </ac:spMkLst>
        </pc:spChg>
        <pc:spChg chg="mod">
          <ac:chgData name="欣捷 王" userId="b965477fa0aef5e6" providerId="LiveId" clId="{8ED17ABF-8AEB-4888-AFBB-682BC7D7733D}" dt="2024-03-08T01:37:42.676" v="66" actId="1035"/>
          <ac:spMkLst>
            <pc:docMk/>
            <pc:sldMk cId="767671858" sldId="601"/>
            <ac:spMk id="15" creationId="{A34065C8-13C7-4F10-415B-275D485C4FEC}"/>
          </ac:spMkLst>
        </pc:spChg>
        <pc:spChg chg="mod">
          <ac:chgData name="欣捷 王" userId="b965477fa0aef5e6" providerId="LiveId" clId="{8ED17ABF-8AEB-4888-AFBB-682BC7D7733D}" dt="2024-03-08T01:37:36.375" v="50" actId="1035"/>
          <ac:spMkLst>
            <pc:docMk/>
            <pc:sldMk cId="767671858" sldId="601"/>
            <ac:spMk id="16" creationId="{B976CAD2-9025-9DC0-9358-A0C314CF5BE6}"/>
          </ac:spMkLst>
        </pc:spChg>
        <pc:spChg chg="mod">
          <ac:chgData name="欣捷 王" userId="b965477fa0aef5e6" providerId="LiveId" clId="{8ED17ABF-8AEB-4888-AFBB-682BC7D7733D}" dt="2024-03-08T01:37:36.375" v="50" actId="1035"/>
          <ac:spMkLst>
            <pc:docMk/>
            <pc:sldMk cId="767671858" sldId="601"/>
            <ac:spMk id="17" creationId="{F982C4C4-A9EC-849B-97EA-A13831090562}"/>
          </ac:spMkLst>
        </pc:spChg>
        <pc:spChg chg="add del">
          <ac:chgData name="欣捷 王" userId="b965477fa0aef5e6" providerId="LiveId" clId="{8ED17ABF-8AEB-4888-AFBB-682BC7D7733D}" dt="2024-03-08T01:35:54.464" v="1" actId="11529"/>
          <ac:spMkLst>
            <pc:docMk/>
            <pc:sldMk cId="767671858" sldId="601"/>
            <ac:spMk id="18" creationId="{5D7DA005-CE26-8AFF-2A7C-62C1F0338888}"/>
          </ac:spMkLst>
        </pc:spChg>
        <pc:spChg chg="add del mod">
          <ac:chgData name="欣捷 王" userId="b965477fa0aef5e6" providerId="LiveId" clId="{8ED17ABF-8AEB-4888-AFBB-682BC7D7733D}" dt="2024-03-08T01:37:48.713" v="67" actId="478"/>
          <ac:spMkLst>
            <pc:docMk/>
            <pc:sldMk cId="767671858" sldId="601"/>
            <ac:spMk id="19" creationId="{AAD25035-C562-8C1E-8BDD-340F518021FC}"/>
          </ac:spMkLst>
        </pc:spChg>
        <pc:spChg chg="mod">
          <ac:chgData name="欣捷 王" userId="b965477fa0aef5e6" providerId="LiveId" clId="{8ED17ABF-8AEB-4888-AFBB-682BC7D7733D}" dt="2024-03-08T01:37:42.676" v="66" actId="1035"/>
          <ac:spMkLst>
            <pc:docMk/>
            <pc:sldMk cId="767671858" sldId="601"/>
            <ac:spMk id="25606" creationId="{2F5B6C1B-4AAC-4FEB-A59C-16AC88C4AB98}"/>
          </ac:spMkLst>
        </pc:spChg>
        <pc:spChg chg="mod">
          <ac:chgData name="欣捷 王" userId="b965477fa0aef5e6" providerId="LiveId" clId="{8ED17ABF-8AEB-4888-AFBB-682BC7D7733D}" dt="2024-03-08T01:37:42.676" v="66" actId="1035"/>
          <ac:spMkLst>
            <pc:docMk/>
            <pc:sldMk cId="767671858" sldId="601"/>
            <ac:spMk id="25607" creationId="{B204A390-BCEB-4A9A-BA55-974827D982BD}"/>
          </ac:spMkLst>
        </pc:spChg>
        <pc:spChg chg="mod">
          <ac:chgData name="欣捷 王" userId="b965477fa0aef5e6" providerId="LiveId" clId="{8ED17ABF-8AEB-4888-AFBB-682BC7D7733D}" dt="2024-03-08T01:37:42.676" v="66" actId="1035"/>
          <ac:spMkLst>
            <pc:docMk/>
            <pc:sldMk cId="767671858" sldId="601"/>
            <ac:spMk id="25608" creationId="{00474F5A-D809-406F-901F-3BA708440936}"/>
          </ac:spMkLst>
        </pc:spChg>
        <pc:spChg chg="mod">
          <ac:chgData name="欣捷 王" userId="b965477fa0aef5e6" providerId="LiveId" clId="{8ED17ABF-8AEB-4888-AFBB-682BC7D7733D}" dt="2024-03-08T01:37:42.676" v="66" actId="1035"/>
          <ac:spMkLst>
            <pc:docMk/>
            <pc:sldMk cId="767671858" sldId="601"/>
            <ac:spMk id="25609" creationId="{9612E9C4-6FA9-47C0-8728-D1EF28737B17}"/>
          </ac:spMkLst>
        </pc:spChg>
        <pc:spChg chg="mod">
          <ac:chgData name="欣捷 王" userId="b965477fa0aef5e6" providerId="LiveId" clId="{8ED17ABF-8AEB-4888-AFBB-682BC7D7733D}" dt="2024-03-08T01:37:42.676" v="66" actId="1035"/>
          <ac:spMkLst>
            <pc:docMk/>
            <pc:sldMk cId="767671858" sldId="601"/>
            <ac:spMk id="25610" creationId="{224937A6-F52F-46BE-B20F-131DAB3085E1}"/>
          </ac:spMkLst>
        </pc:spChg>
        <pc:spChg chg="mod">
          <ac:chgData name="欣捷 王" userId="b965477fa0aef5e6" providerId="LiveId" clId="{8ED17ABF-8AEB-4888-AFBB-682BC7D7733D}" dt="2024-03-08T01:37:42.676" v="66" actId="1035"/>
          <ac:spMkLst>
            <pc:docMk/>
            <pc:sldMk cId="767671858" sldId="601"/>
            <ac:spMk id="25611" creationId="{DB3C29E0-DE3D-4307-8AC1-ED859F3E5241}"/>
          </ac:spMkLst>
        </pc:spChg>
        <pc:spChg chg="mod">
          <ac:chgData name="欣捷 王" userId="b965477fa0aef5e6" providerId="LiveId" clId="{8ED17ABF-8AEB-4888-AFBB-682BC7D7733D}" dt="2024-03-08T01:37:42.676" v="66" actId="1035"/>
          <ac:spMkLst>
            <pc:docMk/>
            <pc:sldMk cId="767671858" sldId="601"/>
            <ac:spMk id="25612" creationId="{E8FFA917-049E-441A-995D-917A78D3A4DF}"/>
          </ac:spMkLst>
        </pc:spChg>
        <pc:spChg chg="mod">
          <ac:chgData name="欣捷 王" userId="b965477fa0aef5e6" providerId="LiveId" clId="{8ED17ABF-8AEB-4888-AFBB-682BC7D7733D}" dt="2024-03-08T01:37:42.676" v="66" actId="1035"/>
          <ac:spMkLst>
            <pc:docMk/>
            <pc:sldMk cId="767671858" sldId="601"/>
            <ac:spMk id="25613" creationId="{467C5F5B-0A4B-4D1E-9887-BDA4CEC6537E}"/>
          </ac:spMkLst>
        </pc:spChg>
        <pc:spChg chg="mod">
          <ac:chgData name="欣捷 王" userId="b965477fa0aef5e6" providerId="LiveId" clId="{8ED17ABF-8AEB-4888-AFBB-682BC7D7733D}" dt="2024-03-08T01:37:42.676" v="66" actId="1035"/>
          <ac:spMkLst>
            <pc:docMk/>
            <pc:sldMk cId="767671858" sldId="601"/>
            <ac:spMk id="25614" creationId="{45CB5FE5-1BDE-48CE-AAC7-F5A92EDE5C9E}"/>
          </ac:spMkLst>
        </pc:spChg>
        <pc:grpChg chg="mod">
          <ac:chgData name="欣捷 王" userId="b965477fa0aef5e6" providerId="LiveId" clId="{8ED17ABF-8AEB-4888-AFBB-682BC7D7733D}" dt="2024-03-08T01:37:42.676" v="66" actId="1035"/>
          <ac:grpSpMkLst>
            <pc:docMk/>
            <pc:sldMk cId="767671858" sldId="601"/>
            <ac:grpSpMk id="5" creationId="{9F9F3B3A-57FD-D51F-E045-EA42F3C769F5}"/>
          </ac:grpSpMkLst>
        </pc:grpChg>
        <pc:grpChg chg="mod">
          <ac:chgData name="欣捷 王" userId="b965477fa0aef5e6" providerId="LiveId" clId="{8ED17ABF-8AEB-4888-AFBB-682BC7D7733D}" dt="2024-03-08T01:37:42.676" v="66" actId="1035"/>
          <ac:grpSpMkLst>
            <pc:docMk/>
            <pc:sldMk cId="767671858" sldId="601"/>
            <ac:grpSpMk id="6" creationId="{47F22AED-2AA8-ED81-96AF-4E9E9D37300E}"/>
          </ac:grpSpMkLst>
        </pc:grpChg>
        <pc:grpChg chg="mod">
          <ac:chgData name="欣捷 王" userId="b965477fa0aef5e6" providerId="LiveId" clId="{8ED17ABF-8AEB-4888-AFBB-682BC7D7733D}" dt="2024-03-08T01:37:42.676" v="66" actId="1035"/>
          <ac:grpSpMkLst>
            <pc:docMk/>
            <pc:sldMk cId="767671858" sldId="601"/>
            <ac:grpSpMk id="25604" creationId="{C99D1D78-5790-4EFE-81B5-06BAB0D34DA0}"/>
          </ac:grpSpMkLst>
        </pc:grpChg>
        <pc:grpChg chg="mod">
          <ac:chgData name="欣捷 王" userId="b965477fa0aef5e6" providerId="LiveId" clId="{8ED17ABF-8AEB-4888-AFBB-682BC7D7733D}" dt="2024-03-08T01:37:42.676" v="66" actId="1035"/>
          <ac:grpSpMkLst>
            <pc:docMk/>
            <pc:sldMk cId="767671858" sldId="601"/>
            <ac:grpSpMk id="25605" creationId="{EF1EA783-9AC0-4F09-8764-2941BAD354FF}"/>
          </ac:grpSpMkLst>
        </pc:grpChg>
      </pc:sldChg>
      <pc:sldChg chg="modSp mod">
        <pc:chgData name="欣捷 王" userId="b965477fa0aef5e6" providerId="LiveId" clId="{8ED17ABF-8AEB-4888-AFBB-682BC7D7733D}" dt="2024-03-08T01:57:58.707" v="82" actId="732"/>
        <pc:sldMkLst>
          <pc:docMk/>
          <pc:sldMk cId="13495415" sldId="693"/>
        </pc:sldMkLst>
        <pc:picChg chg="mod modCrop">
          <ac:chgData name="欣捷 王" userId="b965477fa0aef5e6" providerId="LiveId" clId="{8ED17ABF-8AEB-4888-AFBB-682BC7D7733D}" dt="2024-03-08T01:57:58.707" v="82" actId="732"/>
          <ac:picMkLst>
            <pc:docMk/>
            <pc:sldMk cId="13495415" sldId="693"/>
            <ac:picMk id="12" creationId="{BF9F71D7-6ED0-26EE-822F-D2B7178624CD}"/>
          </ac:picMkLst>
        </pc:picChg>
      </pc:sldChg>
    </pc:docChg>
  </pc:docChgLst>
  <pc:docChgLst>
    <pc:chgData name="欣捷" userId="b965477fa0aef5e6" providerId="LiveId" clId="{356D9961-BC09-49D6-86FD-C4775367FC47}"/>
    <pc:docChg chg="undo custSel addSld delSld modSld sldOrd">
      <pc:chgData name="欣捷" userId="b965477fa0aef5e6" providerId="LiveId" clId="{356D9961-BC09-49D6-86FD-C4775367FC47}" dt="2021-03-03T10:14:52.725" v="2821" actId="207"/>
      <pc:docMkLst>
        <pc:docMk/>
      </pc:docMkLst>
      <pc:sldChg chg="modSp mod">
        <pc:chgData name="欣捷" userId="b965477fa0aef5e6" providerId="LiveId" clId="{356D9961-BC09-49D6-86FD-C4775367FC47}" dt="2021-03-03T02:28:32.648" v="5"/>
        <pc:sldMkLst>
          <pc:docMk/>
          <pc:sldMk cId="2470898374" sldId="256"/>
        </pc:sldMkLst>
        <pc:spChg chg="mod">
          <ac:chgData name="欣捷" userId="b965477fa0aef5e6" providerId="LiveId" clId="{356D9961-BC09-49D6-86FD-C4775367FC47}" dt="2021-03-03T02:28:32.648" v="5"/>
          <ac:spMkLst>
            <pc:docMk/>
            <pc:sldMk cId="2470898374" sldId="256"/>
            <ac:spMk id="2" creationId="{E7DC3515-54D4-4A44-A409-1AD3C10C63ED}"/>
          </ac:spMkLst>
        </pc:spChg>
      </pc:sldChg>
      <pc:sldChg chg="add del">
        <pc:chgData name="欣捷" userId="b965477fa0aef5e6" providerId="LiveId" clId="{356D9961-BC09-49D6-86FD-C4775367FC47}" dt="2021-03-03T02:33:29.030" v="187" actId="47"/>
        <pc:sldMkLst>
          <pc:docMk/>
          <pc:sldMk cId="0" sldId="257"/>
        </pc:sldMkLst>
      </pc:sldChg>
      <pc:sldChg chg="del">
        <pc:chgData name="欣捷" userId="b965477fa0aef5e6" providerId="LiveId" clId="{356D9961-BC09-49D6-86FD-C4775367FC47}" dt="2021-03-03T02:28:43.255" v="6" actId="47"/>
        <pc:sldMkLst>
          <pc:docMk/>
          <pc:sldMk cId="3254698490" sldId="257"/>
        </pc:sldMkLst>
      </pc:sldChg>
      <pc:sldChg chg="del">
        <pc:chgData name="欣捷" userId="b965477fa0aef5e6" providerId="LiveId" clId="{356D9961-BC09-49D6-86FD-C4775367FC47}" dt="2021-03-03T02:28:43.255" v="6" actId="47"/>
        <pc:sldMkLst>
          <pc:docMk/>
          <pc:sldMk cId="3248685976" sldId="258"/>
        </pc:sldMkLst>
      </pc:sldChg>
      <pc:sldChg chg="del">
        <pc:chgData name="欣捷" userId="b965477fa0aef5e6" providerId="LiveId" clId="{356D9961-BC09-49D6-86FD-C4775367FC47}" dt="2021-03-03T02:28:43.255" v="6" actId="47"/>
        <pc:sldMkLst>
          <pc:docMk/>
          <pc:sldMk cId="2175824467" sldId="260"/>
        </pc:sldMkLst>
      </pc:sldChg>
      <pc:sldChg chg="del">
        <pc:chgData name="欣捷" userId="b965477fa0aef5e6" providerId="LiveId" clId="{356D9961-BC09-49D6-86FD-C4775367FC47}" dt="2021-03-03T02:28:43.255" v="6" actId="47"/>
        <pc:sldMkLst>
          <pc:docMk/>
          <pc:sldMk cId="471686021" sldId="261"/>
        </pc:sldMkLst>
      </pc:sldChg>
      <pc:sldChg chg="modSp add mod">
        <pc:chgData name="欣捷" userId="b965477fa0aef5e6" providerId="LiveId" clId="{356D9961-BC09-49D6-86FD-C4775367FC47}" dt="2021-03-03T09:17:02.346" v="2053" actId="313"/>
        <pc:sldMkLst>
          <pc:docMk/>
          <pc:sldMk cId="0" sldId="262"/>
        </pc:sldMkLst>
        <pc:spChg chg="mod">
          <ac:chgData name="欣捷" userId="b965477fa0aef5e6" providerId="LiveId" clId="{356D9961-BC09-49D6-86FD-C4775367FC47}" dt="2021-03-03T03:23:28.883" v="214" actId="20577"/>
          <ac:spMkLst>
            <pc:docMk/>
            <pc:sldMk cId="0" sldId="262"/>
            <ac:spMk id="17410" creationId="{6208C9FA-287E-499C-B3C7-2563F860F4FE}"/>
          </ac:spMkLst>
        </pc:spChg>
        <pc:spChg chg="mod">
          <ac:chgData name="欣捷" userId="b965477fa0aef5e6" providerId="LiveId" clId="{356D9961-BC09-49D6-86FD-C4775367FC47}" dt="2021-03-03T09:17:02.346" v="2053" actId="313"/>
          <ac:spMkLst>
            <pc:docMk/>
            <pc:sldMk cId="0" sldId="262"/>
            <ac:spMk id="17411" creationId="{A23979F9-A3F8-4A0B-AD02-C3F1AB1296AC}"/>
          </ac:spMkLst>
        </pc:spChg>
      </pc:sldChg>
      <pc:sldChg chg="del">
        <pc:chgData name="欣捷" userId="b965477fa0aef5e6" providerId="LiveId" clId="{356D9961-BC09-49D6-86FD-C4775367FC47}" dt="2021-03-03T02:28:43.255" v="6" actId="47"/>
        <pc:sldMkLst>
          <pc:docMk/>
          <pc:sldMk cId="1729578344" sldId="262"/>
        </pc:sldMkLst>
      </pc:sldChg>
      <pc:sldChg chg="del">
        <pc:chgData name="欣捷" userId="b965477fa0aef5e6" providerId="LiveId" clId="{356D9961-BC09-49D6-86FD-C4775367FC47}" dt="2021-03-03T02:28:43.255" v="6" actId="47"/>
        <pc:sldMkLst>
          <pc:docMk/>
          <pc:sldMk cId="1681828657" sldId="263"/>
        </pc:sldMkLst>
      </pc:sldChg>
      <pc:sldChg chg="del">
        <pc:chgData name="欣捷" userId="b965477fa0aef5e6" providerId="LiveId" clId="{356D9961-BC09-49D6-86FD-C4775367FC47}" dt="2021-03-03T02:28:43.255" v="6" actId="47"/>
        <pc:sldMkLst>
          <pc:docMk/>
          <pc:sldMk cId="954965702" sldId="266"/>
        </pc:sldMkLst>
      </pc:sldChg>
      <pc:sldChg chg="del">
        <pc:chgData name="欣捷" userId="b965477fa0aef5e6" providerId="LiveId" clId="{356D9961-BC09-49D6-86FD-C4775367FC47}" dt="2021-03-03T02:28:43.255" v="6" actId="47"/>
        <pc:sldMkLst>
          <pc:docMk/>
          <pc:sldMk cId="3007315944" sldId="267"/>
        </pc:sldMkLst>
      </pc:sldChg>
      <pc:sldChg chg="del">
        <pc:chgData name="欣捷" userId="b965477fa0aef5e6" providerId="LiveId" clId="{356D9961-BC09-49D6-86FD-C4775367FC47}" dt="2021-03-03T02:28:43.255" v="6" actId="47"/>
        <pc:sldMkLst>
          <pc:docMk/>
          <pc:sldMk cId="2258080353" sldId="268"/>
        </pc:sldMkLst>
      </pc:sldChg>
      <pc:sldChg chg="del">
        <pc:chgData name="欣捷" userId="b965477fa0aef5e6" providerId="LiveId" clId="{356D9961-BC09-49D6-86FD-C4775367FC47}" dt="2021-03-03T02:28:43.255" v="6" actId="47"/>
        <pc:sldMkLst>
          <pc:docMk/>
          <pc:sldMk cId="284586259" sldId="269"/>
        </pc:sldMkLst>
      </pc:sldChg>
      <pc:sldChg chg="del">
        <pc:chgData name="欣捷" userId="b965477fa0aef5e6" providerId="LiveId" clId="{356D9961-BC09-49D6-86FD-C4775367FC47}" dt="2021-03-03T02:28:43.255" v="6" actId="47"/>
        <pc:sldMkLst>
          <pc:docMk/>
          <pc:sldMk cId="3842862514" sldId="270"/>
        </pc:sldMkLst>
      </pc:sldChg>
      <pc:sldChg chg="del">
        <pc:chgData name="欣捷" userId="b965477fa0aef5e6" providerId="LiveId" clId="{356D9961-BC09-49D6-86FD-C4775367FC47}" dt="2021-03-03T02:28:43.255" v="6" actId="47"/>
        <pc:sldMkLst>
          <pc:docMk/>
          <pc:sldMk cId="3561938137" sldId="271"/>
        </pc:sldMkLst>
      </pc:sldChg>
      <pc:sldChg chg="del">
        <pc:chgData name="欣捷" userId="b965477fa0aef5e6" providerId="LiveId" clId="{356D9961-BC09-49D6-86FD-C4775367FC47}" dt="2021-03-03T02:28:43.255" v="6" actId="47"/>
        <pc:sldMkLst>
          <pc:docMk/>
          <pc:sldMk cId="3066009118" sldId="272"/>
        </pc:sldMkLst>
      </pc:sldChg>
      <pc:sldChg chg="del">
        <pc:chgData name="欣捷" userId="b965477fa0aef5e6" providerId="LiveId" clId="{356D9961-BC09-49D6-86FD-C4775367FC47}" dt="2021-03-03T02:28:43.255" v="6" actId="47"/>
        <pc:sldMkLst>
          <pc:docMk/>
          <pc:sldMk cId="1665627050" sldId="273"/>
        </pc:sldMkLst>
      </pc:sldChg>
      <pc:sldChg chg="del">
        <pc:chgData name="欣捷" userId="b965477fa0aef5e6" providerId="LiveId" clId="{356D9961-BC09-49D6-86FD-C4775367FC47}" dt="2021-03-03T02:28:43.255" v="6" actId="47"/>
        <pc:sldMkLst>
          <pc:docMk/>
          <pc:sldMk cId="2684469125" sldId="274"/>
        </pc:sldMkLst>
      </pc:sldChg>
      <pc:sldChg chg="del">
        <pc:chgData name="欣捷" userId="b965477fa0aef5e6" providerId="LiveId" clId="{356D9961-BC09-49D6-86FD-C4775367FC47}" dt="2021-03-03T02:28:43.255" v="6" actId="47"/>
        <pc:sldMkLst>
          <pc:docMk/>
          <pc:sldMk cId="956390288" sldId="275"/>
        </pc:sldMkLst>
      </pc:sldChg>
      <pc:sldChg chg="del">
        <pc:chgData name="欣捷" userId="b965477fa0aef5e6" providerId="LiveId" clId="{356D9961-BC09-49D6-86FD-C4775367FC47}" dt="2021-03-03T02:28:43.255" v="6" actId="47"/>
        <pc:sldMkLst>
          <pc:docMk/>
          <pc:sldMk cId="3655233062" sldId="276"/>
        </pc:sldMkLst>
      </pc:sldChg>
      <pc:sldChg chg="del">
        <pc:chgData name="欣捷" userId="b965477fa0aef5e6" providerId="LiveId" clId="{356D9961-BC09-49D6-86FD-C4775367FC47}" dt="2021-03-03T02:28:43.255" v="6" actId="47"/>
        <pc:sldMkLst>
          <pc:docMk/>
          <pc:sldMk cId="1636944862" sldId="277"/>
        </pc:sldMkLst>
      </pc:sldChg>
      <pc:sldChg chg="del">
        <pc:chgData name="欣捷" userId="b965477fa0aef5e6" providerId="LiveId" clId="{356D9961-BC09-49D6-86FD-C4775367FC47}" dt="2021-03-03T02:28:43.255" v="6" actId="47"/>
        <pc:sldMkLst>
          <pc:docMk/>
          <pc:sldMk cId="209528765" sldId="278"/>
        </pc:sldMkLst>
      </pc:sldChg>
      <pc:sldChg chg="del">
        <pc:chgData name="欣捷" userId="b965477fa0aef5e6" providerId="LiveId" clId="{356D9961-BC09-49D6-86FD-C4775367FC47}" dt="2021-03-03T02:28:43.255" v="6" actId="47"/>
        <pc:sldMkLst>
          <pc:docMk/>
          <pc:sldMk cId="340778415" sldId="279"/>
        </pc:sldMkLst>
      </pc:sldChg>
      <pc:sldChg chg="del">
        <pc:chgData name="欣捷" userId="b965477fa0aef5e6" providerId="LiveId" clId="{356D9961-BC09-49D6-86FD-C4775367FC47}" dt="2021-03-03T02:28:43.255" v="6" actId="47"/>
        <pc:sldMkLst>
          <pc:docMk/>
          <pc:sldMk cId="3062047276" sldId="282"/>
        </pc:sldMkLst>
      </pc:sldChg>
      <pc:sldChg chg="del">
        <pc:chgData name="欣捷" userId="b965477fa0aef5e6" providerId="LiveId" clId="{356D9961-BC09-49D6-86FD-C4775367FC47}" dt="2021-03-03T02:28:43.255" v="6" actId="47"/>
        <pc:sldMkLst>
          <pc:docMk/>
          <pc:sldMk cId="3330860191" sldId="283"/>
        </pc:sldMkLst>
      </pc:sldChg>
      <pc:sldChg chg="del">
        <pc:chgData name="欣捷" userId="b965477fa0aef5e6" providerId="LiveId" clId="{356D9961-BC09-49D6-86FD-C4775367FC47}" dt="2021-03-03T02:28:43.255" v="6" actId="47"/>
        <pc:sldMkLst>
          <pc:docMk/>
          <pc:sldMk cId="1177382012" sldId="286"/>
        </pc:sldMkLst>
      </pc:sldChg>
      <pc:sldChg chg="del">
        <pc:chgData name="欣捷" userId="b965477fa0aef5e6" providerId="LiveId" clId="{356D9961-BC09-49D6-86FD-C4775367FC47}" dt="2021-03-03T02:28:43.255" v="6" actId="47"/>
        <pc:sldMkLst>
          <pc:docMk/>
          <pc:sldMk cId="2054553608" sldId="288"/>
        </pc:sldMkLst>
      </pc:sldChg>
      <pc:sldChg chg="del">
        <pc:chgData name="欣捷" userId="b965477fa0aef5e6" providerId="LiveId" clId="{356D9961-BC09-49D6-86FD-C4775367FC47}" dt="2021-03-03T02:28:43.255" v="6" actId="47"/>
        <pc:sldMkLst>
          <pc:docMk/>
          <pc:sldMk cId="1587879500" sldId="292"/>
        </pc:sldMkLst>
      </pc:sldChg>
      <pc:sldChg chg="del">
        <pc:chgData name="欣捷" userId="b965477fa0aef5e6" providerId="LiveId" clId="{356D9961-BC09-49D6-86FD-C4775367FC47}" dt="2021-03-03T02:28:43.255" v="6" actId="47"/>
        <pc:sldMkLst>
          <pc:docMk/>
          <pc:sldMk cId="204150621" sldId="293"/>
        </pc:sldMkLst>
      </pc:sldChg>
      <pc:sldChg chg="modSp add mod chgLayout">
        <pc:chgData name="欣捷" userId="b965477fa0aef5e6" providerId="LiveId" clId="{356D9961-BC09-49D6-86FD-C4775367FC47}" dt="2021-03-03T09:47:52.851" v="2495" actId="700"/>
        <pc:sldMkLst>
          <pc:docMk/>
          <pc:sldMk cId="0" sldId="294"/>
        </pc:sldMkLst>
        <pc:spChg chg="mod ord">
          <ac:chgData name="欣捷" userId="b965477fa0aef5e6" providerId="LiveId" clId="{356D9961-BC09-49D6-86FD-C4775367FC47}" dt="2021-03-03T09:47:52.851" v="2495" actId="700"/>
          <ac:spMkLst>
            <pc:docMk/>
            <pc:sldMk cId="0" sldId="294"/>
            <ac:spMk id="70658" creationId="{86EB9678-ACA1-47A5-8439-F79A524BBB77}"/>
          </ac:spMkLst>
        </pc:spChg>
        <pc:spChg chg="mod ord">
          <ac:chgData name="欣捷" userId="b965477fa0aef5e6" providerId="LiveId" clId="{356D9961-BC09-49D6-86FD-C4775367FC47}" dt="2021-03-03T09:47:52.851" v="2495" actId="700"/>
          <ac:spMkLst>
            <pc:docMk/>
            <pc:sldMk cId="0" sldId="294"/>
            <ac:spMk id="70659" creationId="{4F177DE1-4F76-4CDF-8BE8-6176F03FAE9F}"/>
          </ac:spMkLst>
        </pc:spChg>
      </pc:sldChg>
      <pc:sldChg chg="del">
        <pc:chgData name="欣捷" userId="b965477fa0aef5e6" providerId="LiveId" clId="{356D9961-BC09-49D6-86FD-C4775367FC47}" dt="2021-03-03T02:28:43.255" v="6" actId="47"/>
        <pc:sldMkLst>
          <pc:docMk/>
          <pc:sldMk cId="3791128064" sldId="294"/>
        </pc:sldMkLst>
      </pc:sldChg>
      <pc:sldChg chg="del">
        <pc:chgData name="欣捷" userId="b965477fa0aef5e6" providerId="LiveId" clId="{356D9961-BC09-49D6-86FD-C4775367FC47}" dt="2021-03-03T02:28:43.255" v="6" actId="47"/>
        <pc:sldMkLst>
          <pc:docMk/>
          <pc:sldMk cId="1744434925" sldId="295"/>
        </pc:sldMkLst>
      </pc:sldChg>
      <pc:sldChg chg="del">
        <pc:chgData name="欣捷" userId="b965477fa0aef5e6" providerId="LiveId" clId="{356D9961-BC09-49D6-86FD-C4775367FC47}" dt="2021-03-03T02:28:43.255" v="6" actId="47"/>
        <pc:sldMkLst>
          <pc:docMk/>
          <pc:sldMk cId="316468476" sldId="296"/>
        </pc:sldMkLst>
      </pc:sldChg>
      <pc:sldChg chg="modSp add mod">
        <pc:chgData name="欣捷" userId="b965477fa0aef5e6" providerId="LiveId" clId="{356D9961-BC09-49D6-86FD-C4775367FC47}" dt="2021-03-03T02:49:39.262" v="190" actId="20577"/>
        <pc:sldMkLst>
          <pc:docMk/>
          <pc:sldMk cId="0" sldId="297"/>
        </pc:sldMkLst>
        <pc:spChg chg="mod">
          <ac:chgData name="欣捷" userId="b965477fa0aef5e6" providerId="LiveId" clId="{356D9961-BC09-49D6-86FD-C4775367FC47}" dt="2021-03-03T02:28:55.052" v="8" actId="27636"/>
          <ac:spMkLst>
            <pc:docMk/>
            <pc:sldMk cId="0" sldId="297"/>
            <ac:spMk id="11266" creationId="{F38856EB-CFC9-4944-917B-95A79D466BCD}"/>
          </ac:spMkLst>
        </pc:spChg>
        <pc:spChg chg="mod">
          <ac:chgData name="欣捷" userId="b965477fa0aef5e6" providerId="LiveId" clId="{356D9961-BC09-49D6-86FD-C4775367FC47}" dt="2021-03-03T02:49:39.262" v="190" actId="20577"/>
          <ac:spMkLst>
            <pc:docMk/>
            <pc:sldMk cId="0" sldId="297"/>
            <ac:spMk id="11267" creationId="{64408F86-25A7-4B58-AE93-46711A32DAED}"/>
          </ac:spMkLst>
        </pc:spChg>
      </pc:sldChg>
      <pc:sldChg chg="del">
        <pc:chgData name="欣捷" userId="b965477fa0aef5e6" providerId="LiveId" clId="{356D9961-BC09-49D6-86FD-C4775367FC47}" dt="2021-03-03T02:28:43.255" v="6" actId="47"/>
        <pc:sldMkLst>
          <pc:docMk/>
          <pc:sldMk cId="3246116949" sldId="297"/>
        </pc:sldMkLst>
      </pc:sldChg>
      <pc:sldChg chg="del">
        <pc:chgData name="欣捷" userId="b965477fa0aef5e6" providerId="LiveId" clId="{356D9961-BC09-49D6-86FD-C4775367FC47}" dt="2021-03-03T02:28:43.255" v="6" actId="47"/>
        <pc:sldMkLst>
          <pc:docMk/>
          <pc:sldMk cId="258118662" sldId="298"/>
        </pc:sldMkLst>
      </pc:sldChg>
      <pc:sldChg chg="modSp add mod">
        <pc:chgData name="欣捷" userId="b965477fa0aef5e6" providerId="LiveId" clId="{356D9961-BC09-49D6-86FD-C4775367FC47}" dt="2021-03-03T08:42:01.540" v="1229"/>
        <pc:sldMkLst>
          <pc:docMk/>
          <pc:sldMk cId="0" sldId="299"/>
        </pc:sldMkLst>
        <pc:spChg chg="mod">
          <ac:chgData name="欣捷" userId="b965477fa0aef5e6" providerId="LiveId" clId="{356D9961-BC09-49D6-86FD-C4775367FC47}" dt="2021-03-03T03:23:25.090" v="212" actId="20577"/>
          <ac:spMkLst>
            <pc:docMk/>
            <pc:sldMk cId="0" sldId="299"/>
            <ac:spMk id="16386" creationId="{2FF09C51-32B4-4F31-A172-E9A17E557F23}"/>
          </ac:spMkLst>
        </pc:spChg>
        <pc:spChg chg="mod">
          <ac:chgData name="欣捷" userId="b965477fa0aef5e6" providerId="LiveId" clId="{356D9961-BC09-49D6-86FD-C4775367FC47}" dt="2021-03-03T08:42:01.540" v="1229"/>
          <ac:spMkLst>
            <pc:docMk/>
            <pc:sldMk cId="0" sldId="299"/>
            <ac:spMk id="16387" creationId="{D0E090B1-6985-4FC7-AFF0-DE53E7FE9C81}"/>
          </ac:spMkLst>
        </pc:spChg>
        <pc:spChg chg="mod">
          <ac:chgData name="欣捷" userId="b965477fa0aef5e6" providerId="LiveId" clId="{356D9961-BC09-49D6-86FD-C4775367FC47}" dt="2021-03-03T03:27:48.905" v="237" actId="1076"/>
          <ac:spMkLst>
            <pc:docMk/>
            <pc:sldMk cId="0" sldId="299"/>
            <ac:spMk id="16389" creationId="{9EEF024D-0350-4903-A367-85129ADC5DFC}"/>
          </ac:spMkLst>
        </pc:spChg>
        <pc:spChg chg="mod">
          <ac:chgData name="欣捷" userId="b965477fa0aef5e6" providerId="LiveId" clId="{356D9961-BC09-49D6-86FD-C4775367FC47}" dt="2021-03-03T03:27:48.905" v="237" actId="1076"/>
          <ac:spMkLst>
            <pc:docMk/>
            <pc:sldMk cId="0" sldId="299"/>
            <ac:spMk id="16390" creationId="{8AC32987-B272-4A10-843C-EC26F0636DC5}"/>
          </ac:spMkLst>
        </pc:spChg>
        <pc:spChg chg="mod">
          <ac:chgData name="欣捷" userId="b965477fa0aef5e6" providerId="LiveId" clId="{356D9961-BC09-49D6-86FD-C4775367FC47}" dt="2021-03-03T03:27:48.905" v="237" actId="1076"/>
          <ac:spMkLst>
            <pc:docMk/>
            <pc:sldMk cId="0" sldId="299"/>
            <ac:spMk id="16391" creationId="{259CC625-75D2-4B12-BF52-EA9421813B31}"/>
          </ac:spMkLst>
        </pc:spChg>
        <pc:spChg chg="mod">
          <ac:chgData name="欣捷" userId="b965477fa0aef5e6" providerId="LiveId" clId="{356D9961-BC09-49D6-86FD-C4775367FC47}" dt="2021-03-03T03:27:48.905" v="237" actId="1076"/>
          <ac:spMkLst>
            <pc:docMk/>
            <pc:sldMk cId="0" sldId="299"/>
            <ac:spMk id="16392" creationId="{069B5570-AD5D-4247-8824-95D8DDE4E19E}"/>
          </ac:spMkLst>
        </pc:spChg>
        <pc:spChg chg="mod">
          <ac:chgData name="欣捷" userId="b965477fa0aef5e6" providerId="LiveId" clId="{356D9961-BC09-49D6-86FD-C4775367FC47}" dt="2021-03-03T03:27:48.905" v="237" actId="1076"/>
          <ac:spMkLst>
            <pc:docMk/>
            <pc:sldMk cId="0" sldId="299"/>
            <ac:spMk id="16393" creationId="{068F5DF2-7E75-4AC4-976B-2CC4090547A8}"/>
          </ac:spMkLst>
        </pc:spChg>
        <pc:spChg chg="mod">
          <ac:chgData name="欣捷" userId="b965477fa0aef5e6" providerId="LiveId" clId="{356D9961-BC09-49D6-86FD-C4775367FC47}" dt="2021-03-03T03:27:48.905" v="237" actId="1076"/>
          <ac:spMkLst>
            <pc:docMk/>
            <pc:sldMk cId="0" sldId="299"/>
            <ac:spMk id="16394" creationId="{616140C4-0680-4F96-AB78-6F028E5CDDE6}"/>
          </ac:spMkLst>
        </pc:spChg>
        <pc:spChg chg="mod">
          <ac:chgData name="欣捷" userId="b965477fa0aef5e6" providerId="LiveId" clId="{356D9961-BC09-49D6-86FD-C4775367FC47}" dt="2021-03-03T03:27:48.905" v="237" actId="1076"/>
          <ac:spMkLst>
            <pc:docMk/>
            <pc:sldMk cId="0" sldId="299"/>
            <ac:spMk id="16395" creationId="{DE72D1E2-B655-4829-A0BF-0104B42368D0}"/>
          </ac:spMkLst>
        </pc:spChg>
        <pc:spChg chg="mod">
          <ac:chgData name="欣捷" userId="b965477fa0aef5e6" providerId="LiveId" clId="{356D9961-BC09-49D6-86FD-C4775367FC47}" dt="2021-03-03T03:27:48.905" v="237" actId="1076"/>
          <ac:spMkLst>
            <pc:docMk/>
            <pc:sldMk cId="0" sldId="299"/>
            <ac:spMk id="16396" creationId="{4CBB7DEC-64FB-46B5-B825-76C95D8F2C29}"/>
          </ac:spMkLst>
        </pc:spChg>
        <pc:spChg chg="mod">
          <ac:chgData name="欣捷" userId="b965477fa0aef5e6" providerId="LiveId" clId="{356D9961-BC09-49D6-86FD-C4775367FC47}" dt="2021-03-03T03:27:48.905" v="237" actId="1076"/>
          <ac:spMkLst>
            <pc:docMk/>
            <pc:sldMk cId="0" sldId="299"/>
            <ac:spMk id="16397" creationId="{6F436AE0-B35E-4B4D-874A-9B5DFF42D2BB}"/>
          </ac:spMkLst>
        </pc:spChg>
        <pc:spChg chg="mod">
          <ac:chgData name="欣捷" userId="b965477fa0aef5e6" providerId="LiveId" clId="{356D9961-BC09-49D6-86FD-C4775367FC47}" dt="2021-03-03T03:27:48.905" v="237" actId="1076"/>
          <ac:spMkLst>
            <pc:docMk/>
            <pc:sldMk cId="0" sldId="299"/>
            <ac:spMk id="16398" creationId="{A578E1EC-6064-44B9-91E6-D851B1E60F6B}"/>
          </ac:spMkLst>
        </pc:spChg>
        <pc:spChg chg="mod">
          <ac:chgData name="欣捷" userId="b965477fa0aef5e6" providerId="LiveId" clId="{356D9961-BC09-49D6-86FD-C4775367FC47}" dt="2021-03-03T03:27:48.905" v="237" actId="1076"/>
          <ac:spMkLst>
            <pc:docMk/>
            <pc:sldMk cId="0" sldId="299"/>
            <ac:spMk id="16399" creationId="{31633AAD-9A8E-44B8-AE3D-BD41AE25B18C}"/>
          </ac:spMkLst>
        </pc:spChg>
        <pc:spChg chg="mod">
          <ac:chgData name="欣捷" userId="b965477fa0aef5e6" providerId="LiveId" clId="{356D9961-BC09-49D6-86FD-C4775367FC47}" dt="2021-03-03T03:27:48.905" v="237" actId="1076"/>
          <ac:spMkLst>
            <pc:docMk/>
            <pc:sldMk cId="0" sldId="299"/>
            <ac:spMk id="16400" creationId="{174C8E10-937C-4D0B-93F7-F34974D7E1CB}"/>
          </ac:spMkLst>
        </pc:spChg>
        <pc:spChg chg="mod">
          <ac:chgData name="欣捷" userId="b965477fa0aef5e6" providerId="LiveId" clId="{356D9961-BC09-49D6-86FD-C4775367FC47}" dt="2021-03-03T03:27:48.905" v="237" actId="1076"/>
          <ac:spMkLst>
            <pc:docMk/>
            <pc:sldMk cId="0" sldId="299"/>
            <ac:spMk id="16401" creationId="{0DDCEE0F-D3AF-49EC-A10C-FAF93230916E}"/>
          </ac:spMkLst>
        </pc:spChg>
        <pc:spChg chg="mod">
          <ac:chgData name="欣捷" userId="b965477fa0aef5e6" providerId="LiveId" clId="{356D9961-BC09-49D6-86FD-C4775367FC47}" dt="2021-03-03T03:27:48.905" v="237" actId="1076"/>
          <ac:spMkLst>
            <pc:docMk/>
            <pc:sldMk cId="0" sldId="299"/>
            <ac:spMk id="16402" creationId="{6B6E50C8-04CE-41D2-AD96-689D6C3DDDB1}"/>
          </ac:spMkLst>
        </pc:spChg>
        <pc:spChg chg="mod">
          <ac:chgData name="欣捷" userId="b965477fa0aef5e6" providerId="LiveId" clId="{356D9961-BC09-49D6-86FD-C4775367FC47}" dt="2021-03-03T03:27:48.905" v="237" actId="1076"/>
          <ac:spMkLst>
            <pc:docMk/>
            <pc:sldMk cId="0" sldId="299"/>
            <ac:spMk id="16403" creationId="{783472A6-B0F6-40B1-8DF3-6DE7D374140F}"/>
          </ac:spMkLst>
        </pc:spChg>
        <pc:grpChg chg="mod">
          <ac:chgData name="欣捷" userId="b965477fa0aef5e6" providerId="LiveId" clId="{356D9961-BC09-49D6-86FD-C4775367FC47}" dt="2021-03-03T08:41:40.328" v="1211" actId="2711"/>
          <ac:grpSpMkLst>
            <pc:docMk/>
            <pc:sldMk cId="0" sldId="299"/>
            <ac:grpSpMk id="16388" creationId="{F4715D65-535B-4046-9864-9D2F3729210E}"/>
          </ac:grpSpMkLst>
        </pc:grpChg>
      </pc:sldChg>
      <pc:sldChg chg="del">
        <pc:chgData name="欣捷" userId="b965477fa0aef5e6" providerId="LiveId" clId="{356D9961-BC09-49D6-86FD-C4775367FC47}" dt="2021-03-03T02:28:43.255" v="6" actId="47"/>
        <pc:sldMkLst>
          <pc:docMk/>
          <pc:sldMk cId="324551603" sldId="299"/>
        </pc:sldMkLst>
      </pc:sldChg>
      <pc:sldChg chg="modSp add mod">
        <pc:chgData name="欣捷" userId="b965477fa0aef5e6" providerId="LiveId" clId="{356D9961-BC09-49D6-86FD-C4775367FC47}" dt="2021-03-03T09:14:58.440" v="2015"/>
        <pc:sldMkLst>
          <pc:docMk/>
          <pc:sldMk cId="0" sldId="300"/>
        </pc:sldMkLst>
        <pc:spChg chg="mod">
          <ac:chgData name="欣捷" userId="b965477fa0aef5e6" providerId="LiveId" clId="{356D9961-BC09-49D6-86FD-C4775367FC47}" dt="2021-03-03T02:28:55.083" v="14" actId="27636"/>
          <ac:spMkLst>
            <pc:docMk/>
            <pc:sldMk cId="0" sldId="300"/>
            <ac:spMk id="20482" creationId="{3BA59C7D-C1A3-458B-BDF4-AAE7650541C1}"/>
          </ac:spMkLst>
        </pc:spChg>
        <pc:spChg chg="mod">
          <ac:chgData name="欣捷" userId="b965477fa0aef5e6" providerId="LiveId" clId="{356D9961-BC09-49D6-86FD-C4775367FC47}" dt="2021-03-03T09:14:58.440" v="2015"/>
          <ac:spMkLst>
            <pc:docMk/>
            <pc:sldMk cId="0" sldId="300"/>
            <ac:spMk id="20483" creationId="{23A14E48-5320-4611-B2F0-3623441B9953}"/>
          </ac:spMkLst>
        </pc:spChg>
      </pc:sldChg>
      <pc:sldChg chg="del">
        <pc:chgData name="欣捷" userId="b965477fa0aef5e6" providerId="LiveId" clId="{356D9961-BC09-49D6-86FD-C4775367FC47}" dt="2021-03-03T02:28:43.255" v="6" actId="47"/>
        <pc:sldMkLst>
          <pc:docMk/>
          <pc:sldMk cId="3619844961" sldId="300"/>
        </pc:sldMkLst>
      </pc:sldChg>
      <pc:sldChg chg="addSp delSp modSp add mod modClrScheme chgLayout">
        <pc:chgData name="欣捷" userId="b965477fa0aef5e6" providerId="LiveId" clId="{356D9961-BC09-49D6-86FD-C4775367FC47}" dt="2021-03-03T09:16:01.574" v="2035"/>
        <pc:sldMkLst>
          <pc:docMk/>
          <pc:sldMk cId="0" sldId="301"/>
        </pc:sldMkLst>
        <pc:spChg chg="add del mod">
          <ac:chgData name="欣捷" userId="b965477fa0aef5e6" providerId="LiveId" clId="{356D9961-BC09-49D6-86FD-C4775367FC47}" dt="2021-03-03T03:39:31.380" v="569" actId="700"/>
          <ac:spMkLst>
            <pc:docMk/>
            <pc:sldMk cId="0" sldId="301"/>
            <ac:spMk id="4" creationId="{E815D58D-5B48-4A28-83C9-A7DF79F13134}"/>
          </ac:spMkLst>
        </pc:spChg>
        <pc:spChg chg="add mod ord">
          <ac:chgData name="欣捷" userId="b965477fa0aef5e6" providerId="LiveId" clId="{356D9961-BC09-49D6-86FD-C4775367FC47}" dt="2021-03-03T03:41:10.423" v="608"/>
          <ac:spMkLst>
            <pc:docMk/>
            <pc:sldMk cId="0" sldId="301"/>
            <ac:spMk id="5" creationId="{A6A93CD9-FBBD-431C-902D-84310742BE48}"/>
          </ac:spMkLst>
        </pc:spChg>
        <pc:spChg chg="mod ord">
          <ac:chgData name="欣捷" userId="b965477fa0aef5e6" providerId="LiveId" clId="{356D9961-BC09-49D6-86FD-C4775367FC47}" dt="2021-03-03T09:15:29.543" v="2018"/>
          <ac:spMkLst>
            <pc:docMk/>
            <pc:sldMk cId="0" sldId="301"/>
            <ac:spMk id="22530" creationId="{12E7AB3D-38A1-440E-9FD6-443967B4B535}"/>
          </ac:spMkLst>
        </pc:spChg>
        <pc:spChg chg="del mod ord">
          <ac:chgData name="欣捷" userId="b965477fa0aef5e6" providerId="LiveId" clId="{356D9961-BC09-49D6-86FD-C4775367FC47}" dt="2021-03-03T03:39:27.692" v="568" actId="478"/>
          <ac:spMkLst>
            <pc:docMk/>
            <pc:sldMk cId="0" sldId="301"/>
            <ac:spMk id="22531" creationId="{ED82764B-A7DB-44E1-B6B7-AE3D0CBA84CE}"/>
          </ac:spMkLst>
        </pc:spChg>
        <pc:graphicFrameChg chg="add del mod modGraphic">
          <ac:chgData name="欣捷" userId="b965477fa0aef5e6" providerId="LiveId" clId="{356D9961-BC09-49D6-86FD-C4775367FC47}" dt="2021-03-03T09:16:01.574" v="2035"/>
          <ac:graphicFrameMkLst>
            <pc:docMk/>
            <pc:sldMk cId="0" sldId="301"/>
            <ac:graphicFrameMk id="2" creationId="{A37119C2-5A28-47F8-845C-859FF73EDA80}"/>
          </ac:graphicFrameMkLst>
        </pc:graphicFrameChg>
      </pc:sldChg>
      <pc:sldChg chg="del">
        <pc:chgData name="欣捷" userId="b965477fa0aef5e6" providerId="LiveId" clId="{356D9961-BC09-49D6-86FD-C4775367FC47}" dt="2021-03-03T02:28:43.255" v="6" actId="47"/>
        <pc:sldMkLst>
          <pc:docMk/>
          <pc:sldMk cId="676205446" sldId="301"/>
        </pc:sldMkLst>
      </pc:sldChg>
      <pc:sldChg chg="modSp add mod">
        <pc:chgData name="欣捷" userId="b965477fa0aef5e6" providerId="LiveId" clId="{356D9961-BC09-49D6-86FD-C4775367FC47}" dt="2021-03-03T09:18:55.676" v="2078" actId="207"/>
        <pc:sldMkLst>
          <pc:docMk/>
          <pc:sldMk cId="0" sldId="302"/>
        </pc:sldMkLst>
        <pc:spChg chg="mod">
          <ac:chgData name="欣捷" userId="b965477fa0aef5e6" providerId="LiveId" clId="{356D9961-BC09-49D6-86FD-C4775367FC47}" dt="2021-03-03T09:15:00.978" v="2016"/>
          <ac:spMkLst>
            <pc:docMk/>
            <pc:sldMk cId="0" sldId="302"/>
            <ac:spMk id="21506" creationId="{A8D8C273-204F-4C5E-B684-F6712962FFFB}"/>
          </ac:spMkLst>
        </pc:spChg>
        <pc:spChg chg="mod">
          <ac:chgData name="欣捷" userId="b965477fa0aef5e6" providerId="LiveId" clId="{356D9961-BC09-49D6-86FD-C4775367FC47}" dt="2021-03-03T09:18:55.676" v="2078" actId="207"/>
          <ac:spMkLst>
            <pc:docMk/>
            <pc:sldMk cId="0" sldId="302"/>
            <ac:spMk id="21507" creationId="{BB5DFD37-8619-4A8E-AE0F-08EF6F408DAD}"/>
          </ac:spMkLst>
        </pc:spChg>
      </pc:sldChg>
      <pc:sldChg chg="del">
        <pc:chgData name="欣捷" userId="b965477fa0aef5e6" providerId="LiveId" clId="{356D9961-BC09-49D6-86FD-C4775367FC47}" dt="2021-03-03T02:28:43.255" v="6" actId="47"/>
        <pc:sldMkLst>
          <pc:docMk/>
          <pc:sldMk cId="3600687625" sldId="302"/>
        </pc:sldMkLst>
      </pc:sldChg>
      <pc:sldChg chg="del">
        <pc:chgData name="欣捷" userId="b965477fa0aef5e6" providerId="LiveId" clId="{356D9961-BC09-49D6-86FD-C4775367FC47}" dt="2021-03-03T02:28:43.255" v="6" actId="47"/>
        <pc:sldMkLst>
          <pc:docMk/>
          <pc:sldMk cId="463750656" sldId="303"/>
        </pc:sldMkLst>
      </pc:sldChg>
      <pc:sldChg chg="del">
        <pc:chgData name="欣捷" userId="b965477fa0aef5e6" providerId="LiveId" clId="{356D9961-BC09-49D6-86FD-C4775367FC47}" dt="2021-03-03T02:28:43.255" v="6" actId="47"/>
        <pc:sldMkLst>
          <pc:docMk/>
          <pc:sldMk cId="4164027253" sldId="304"/>
        </pc:sldMkLst>
      </pc:sldChg>
      <pc:sldChg chg="modSp add mod">
        <pc:chgData name="欣捷" userId="b965477fa0aef5e6" providerId="LiveId" clId="{356D9961-BC09-49D6-86FD-C4775367FC47}" dt="2021-03-03T09:14:28.028" v="2011" actId="207"/>
        <pc:sldMkLst>
          <pc:docMk/>
          <pc:sldMk cId="0" sldId="305"/>
        </pc:sldMkLst>
        <pc:spChg chg="mod">
          <ac:chgData name="欣捷" userId="b965477fa0aef5e6" providerId="LiveId" clId="{356D9961-BC09-49D6-86FD-C4775367FC47}" dt="2021-03-03T02:28:55.130" v="22" actId="27636"/>
          <ac:spMkLst>
            <pc:docMk/>
            <pc:sldMk cId="0" sldId="305"/>
            <ac:spMk id="31746" creationId="{303C0FF5-8A70-4CDD-9195-E1FA4DF4AE41}"/>
          </ac:spMkLst>
        </pc:spChg>
        <pc:spChg chg="mod">
          <ac:chgData name="欣捷" userId="b965477fa0aef5e6" providerId="LiveId" clId="{356D9961-BC09-49D6-86FD-C4775367FC47}" dt="2021-03-03T09:14:28.028" v="2011" actId="207"/>
          <ac:spMkLst>
            <pc:docMk/>
            <pc:sldMk cId="0" sldId="305"/>
            <ac:spMk id="31747" creationId="{AB06C436-A8E7-4DC3-9E75-6A0641393BD5}"/>
          </ac:spMkLst>
        </pc:spChg>
      </pc:sldChg>
      <pc:sldChg chg="del">
        <pc:chgData name="欣捷" userId="b965477fa0aef5e6" providerId="LiveId" clId="{356D9961-BC09-49D6-86FD-C4775367FC47}" dt="2021-03-03T02:28:43.255" v="6" actId="47"/>
        <pc:sldMkLst>
          <pc:docMk/>
          <pc:sldMk cId="2501118896" sldId="305"/>
        </pc:sldMkLst>
      </pc:sldChg>
      <pc:sldChg chg="modSp add del mod chgLayout">
        <pc:chgData name="欣捷" userId="b965477fa0aef5e6" providerId="LiveId" clId="{356D9961-BC09-49D6-86FD-C4775367FC47}" dt="2021-03-03T03:06:16.413" v="199" actId="47"/>
        <pc:sldMkLst>
          <pc:docMk/>
          <pc:sldMk cId="0" sldId="329"/>
        </pc:sldMkLst>
        <pc:spChg chg="mod ord">
          <ac:chgData name="欣捷" userId="b965477fa0aef5e6" providerId="LiveId" clId="{356D9961-BC09-49D6-86FD-C4775367FC47}" dt="2021-03-03T02:30:28.514" v="84" actId="20577"/>
          <ac:spMkLst>
            <pc:docMk/>
            <pc:sldMk cId="0" sldId="329"/>
            <ac:spMk id="13314" creationId="{17B931DC-709E-4A86-A7D6-6836091B777B}"/>
          </ac:spMkLst>
        </pc:spChg>
        <pc:spChg chg="mod ord">
          <ac:chgData name="欣捷" userId="b965477fa0aef5e6" providerId="LiveId" clId="{356D9961-BC09-49D6-86FD-C4775367FC47}" dt="2021-03-03T02:30:25.770" v="83" actId="700"/>
          <ac:spMkLst>
            <pc:docMk/>
            <pc:sldMk cId="0" sldId="329"/>
            <ac:spMk id="13315" creationId="{BE9E2CFC-84E2-4E74-BE86-6DC9C12808B7}"/>
          </ac:spMkLst>
        </pc:spChg>
      </pc:sldChg>
      <pc:sldChg chg="modSp add mod modNotesTx">
        <pc:chgData name="欣捷" userId="b965477fa0aef5e6" providerId="LiveId" clId="{356D9961-BC09-49D6-86FD-C4775367FC47}" dt="2021-03-03T09:17:00.737" v="2052" actId="313"/>
        <pc:sldMkLst>
          <pc:docMk/>
          <pc:sldMk cId="0" sldId="330"/>
        </pc:sldMkLst>
        <pc:spChg chg="mod">
          <ac:chgData name="欣捷" userId="b965477fa0aef5e6" providerId="LiveId" clId="{356D9961-BC09-49D6-86FD-C4775367FC47}" dt="2021-03-03T03:23:23.132" v="211" actId="20577"/>
          <ac:spMkLst>
            <pc:docMk/>
            <pc:sldMk cId="0" sldId="330"/>
            <ac:spMk id="14338" creationId="{08BB4C56-5368-4CE6-A537-274B4F863F04}"/>
          </ac:spMkLst>
        </pc:spChg>
      </pc:sldChg>
      <pc:sldChg chg="modSp add mod">
        <pc:chgData name="欣捷" userId="b965477fa0aef5e6" providerId="LiveId" clId="{356D9961-BC09-49D6-86FD-C4775367FC47}" dt="2021-03-03T09:16:08.698" v="2036"/>
        <pc:sldMkLst>
          <pc:docMk/>
          <pc:sldMk cId="0" sldId="331"/>
        </pc:sldMkLst>
        <pc:spChg chg="mod">
          <ac:chgData name="欣捷" userId="b965477fa0aef5e6" providerId="LiveId" clId="{356D9961-BC09-49D6-86FD-C4775367FC47}" dt="2021-03-03T09:16:08.698" v="2036"/>
          <ac:spMkLst>
            <pc:docMk/>
            <pc:sldMk cId="0" sldId="331"/>
            <ac:spMk id="23554" creationId="{A69A2392-EDD4-4045-A061-93E7CFFAC544}"/>
          </ac:spMkLst>
        </pc:spChg>
        <pc:spChg chg="mod">
          <ac:chgData name="欣捷" userId="b965477fa0aef5e6" providerId="LiveId" clId="{356D9961-BC09-49D6-86FD-C4775367FC47}" dt="2021-03-03T07:53:54.144" v="757" actId="207"/>
          <ac:spMkLst>
            <pc:docMk/>
            <pc:sldMk cId="0" sldId="331"/>
            <ac:spMk id="23555" creationId="{C7E73F5C-24AC-44DE-B345-DB7514DDCBB3}"/>
          </ac:spMkLst>
        </pc:spChg>
      </pc:sldChg>
      <pc:sldChg chg="addSp modSp add mod modAnim modNotesTx">
        <pc:chgData name="欣捷" userId="b965477fa0aef5e6" providerId="LiveId" clId="{356D9961-BC09-49D6-86FD-C4775367FC47}" dt="2021-03-03T09:16:20.247" v="2038"/>
        <pc:sldMkLst>
          <pc:docMk/>
          <pc:sldMk cId="0" sldId="339"/>
        </pc:sldMkLst>
        <pc:spChg chg="add mod">
          <ac:chgData name="欣捷" userId="b965477fa0aef5e6" providerId="LiveId" clId="{356D9961-BC09-49D6-86FD-C4775367FC47}" dt="2021-03-03T08:47:43.578" v="1314" actId="1076"/>
          <ac:spMkLst>
            <pc:docMk/>
            <pc:sldMk cId="0" sldId="339"/>
            <ac:spMk id="4" creationId="{58CBDCAE-62A3-4891-BEF5-AB940AB936CC}"/>
          </ac:spMkLst>
        </pc:spChg>
        <pc:spChg chg="mod">
          <ac:chgData name="欣捷" userId="b965477fa0aef5e6" providerId="LiveId" clId="{356D9961-BC09-49D6-86FD-C4775367FC47}" dt="2021-03-03T09:16:20.247" v="2038"/>
          <ac:spMkLst>
            <pc:docMk/>
            <pc:sldMk cId="0" sldId="339"/>
            <ac:spMk id="26626" creationId="{1F1062E6-1144-4EB9-8462-B994414FE5E6}"/>
          </ac:spMkLst>
        </pc:spChg>
        <pc:spChg chg="mod">
          <ac:chgData name="欣捷" userId="b965477fa0aef5e6" providerId="LiveId" clId="{356D9961-BC09-49D6-86FD-C4775367FC47}" dt="2021-03-03T08:47:27.753" v="1311" actId="2711"/>
          <ac:spMkLst>
            <pc:docMk/>
            <pc:sldMk cId="0" sldId="339"/>
            <ac:spMk id="26627" creationId="{FCFBFEBB-B6A3-49E2-BBD0-766678827E99}"/>
          </ac:spMkLst>
        </pc:spChg>
      </pc:sldChg>
      <pc:sldChg chg="modSp add del mod">
        <pc:chgData name="欣捷" userId="b965477fa0aef5e6" providerId="LiveId" clId="{356D9961-BC09-49D6-86FD-C4775367FC47}" dt="2021-03-03T08:36:51.245" v="1177" actId="47"/>
        <pc:sldMkLst>
          <pc:docMk/>
          <pc:sldMk cId="0" sldId="340"/>
        </pc:sldMkLst>
        <pc:spChg chg="mod">
          <ac:chgData name="欣捷" userId="b965477fa0aef5e6" providerId="LiveId" clId="{356D9961-BC09-49D6-86FD-C4775367FC47}" dt="2021-03-03T03:58:23.407" v="614" actId="20577"/>
          <ac:spMkLst>
            <pc:docMk/>
            <pc:sldMk cId="0" sldId="340"/>
            <ac:spMk id="32770" creationId="{440E191B-74AD-4A0F-B384-4252C37E396D}"/>
          </ac:spMkLst>
        </pc:spChg>
      </pc:sldChg>
      <pc:sldChg chg="delSp modSp add mod">
        <pc:chgData name="欣捷" userId="b965477fa0aef5e6" providerId="LiveId" clId="{356D9961-BC09-49D6-86FD-C4775367FC47}" dt="2021-03-03T09:16:22.762" v="2039"/>
        <pc:sldMkLst>
          <pc:docMk/>
          <pc:sldMk cId="0" sldId="341"/>
        </pc:sldMkLst>
        <pc:spChg chg="mod">
          <ac:chgData name="欣捷" userId="b965477fa0aef5e6" providerId="LiveId" clId="{356D9961-BC09-49D6-86FD-C4775367FC47}" dt="2021-03-03T08:48:09.305" v="1319" actId="113"/>
          <ac:spMkLst>
            <pc:docMk/>
            <pc:sldMk cId="0" sldId="341"/>
            <ac:spMk id="26627" creationId="{100F2812-C160-4FE6-9056-FD12D7F44492}"/>
          </ac:spMkLst>
        </pc:spChg>
        <pc:spChg chg="mod">
          <ac:chgData name="欣捷" userId="b965477fa0aef5e6" providerId="LiveId" clId="{356D9961-BC09-49D6-86FD-C4775367FC47}" dt="2021-03-03T09:16:22.762" v="2039"/>
          <ac:spMkLst>
            <pc:docMk/>
            <pc:sldMk cId="0" sldId="341"/>
            <ac:spMk id="28674" creationId="{869B069B-7337-4BB1-B57F-E2F252A3F52A}"/>
          </ac:spMkLst>
        </pc:spChg>
        <pc:spChg chg="del">
          <ac:chgData name="欣捷" userId="b965477fa0aef5e6" providerId="LiveId" clId="{356D9961-BC09-49D6-86FD-C4775367FC47}" dt="2021-03-03T06:53:02.976" v="627" actId="478"/>
          <ac:spMkLst>
            <pc:docMk/>
            <pc:sldMk cId="0" sldId="341"/>
            <ac:spMk id="28676" creationId="{9EDE14F5-D4C2-47CA-A60D-F55D5E839E4B}"/>
          </ac:spMkLst>
        </pc:spChg>
        <pc:spChg chg="del">
          <ac:chgData name="欣捷" userId="b965477fa0aef5e6" providerId="LiveId" clId="{356D9961-BC09-49D6-86FD-C4775367FC47}" dt="2021-03-03T06:53:04.735" v="628" actId="478"/>
          <ac:spMkLst>
            <pc:docMk/>
            <pc:sldMk cId="0" sldId="341"/>
            <ac:spMk id="28677" creationId="{89EB8699-E294-4C1F-BE64-4D2C7ED8DB67}"/>
          </ac:spMkLst>
        </pc:spChg>
      </pc:sldChg>
      <pc:sldChg chg="modSp add mod">
        <pc:chgData name="欣捷" userId="b965477fa0aef5e6" providerId="LiveId" clId="{356D9961-BC09-49D6-86FD-C4775367FC47}" dt="2021-03-03T09:16:45.122" v="2041" actId="313"/>
        <pc:sldMkLst>
          <pc:docMk/>
          <pc:sldMk cId="0" sldId="342"/>
        </pc:sldMkLst>
        <pc:spChg chg="mod">
          <ac:chgData name="欣捷" userId="b965477fa0aef5e6" providerId="LiveId" clId="{356D9961-BC09-49D6-86FD-C4775367FC47}" dt="2021-03-03T02:28:55.130" v="24" actId="27636"/>
          <ac:spMkLst>
            <pc:docMk/>
            <pc:sldMk cId="0" sldId="342"/>
            <ac:spMk id="33794" creationId="{02ED5397-ADBB-4C77-87A4-A15A87569AA8}"/>
          </ac:spMkLst>
        </pc:spChg>
        <pc:spChg chg="mod">
          <ac:chgData name="欣捷" userId="b965477fa0aef5e6" providerId="LiveId" clId="{356D9961-BC09-49D6-86FD-C4775367FC47}" dt="2021-03-03T09:16:45.122" v="2041" actId="313"/>
          <ac:spMkLst>
            <pc:docMk/>
            <pc:sldMk cId="0" sldId="342"/>
            <ac:spMk id="33795" creationId="{1263AB7F-9D6A-4192-A2AE-81AACE996FF1}"/>
          </ac:spMkLst>
        </pc:spChg>
      </pc:sldChg>
      <pc:sldChg chg="modSp add mod">
        <pc:chgData name="欣捷" userId="b965477fa0aef5e6" providerId="LiveId" clId="{356D9961-BC09-49D6-86FD-C4775367FC47}" dt="2021-03-03T09:13:59.142" v="1998"/>
        <pc:sldMkLst>
          <pc:docMk/>
          <pc:sldMk cId="0" sldId="343"/>
        </pc:sldMkLst>
        <pc:spChg chg="mod">
          <ac:chgData name="欣捷" userId="b965477fa0aef5e6" providerId="LiveId" clId="{356D9961-BC09-49D6-86FD-C4775367FC47}" dt="2021-03-03T03:58:36.654" v="615" actId="20577"/>
          <ac:spMkLst>
            <pc:docMk/>
            <pc:sldMk cId="0" sldId="343"/>
            <ac:spMk id="34818" creationId="{E1020C16-09FB-49F7-80B7-C32DB1384F0C}"/>
          </ac:spMkLst>
        </pc:spChg>
        <pc:spChg chg="mod">
          <ac:chgData name="欣捷" userId="b965477fa0aef5e6" providerId="LiveId" clId="{356D9961-BC09-49D6-86FD-C4775367FC47}" dt="2021-03-03T09:13:59.142" v="1998"/>
          <ac:spMkLst>
            <pc:docMk/>
            <pc:sldMk cId="0" sldId="343"/>
            <ac:spMk id="34819" creationId="{1E4C739D-05B9-49FA-B0A7-763229FBF8A0}"/>
          </ac:spMkLst>
        </pc:spChg>
      </pc:sldChg>
      <pc:sldChg chg="modSp add mod">
        <pc:chgData name="欣捷" userId="b965477fa0aef5e6" providerId="LiveId" clId="{356D9961-BC09-49D6-86FD-C4775367FC47}" dt="2021-03-03T09:16:25.448" v="2040"/>
        <pc:sldMkLst>
          <pc:docMk/>
          <pc:sldMk cId="0" sldId="348"/>
        </pc:sldMkLst>
        <pc:spChg chg="mod">
          <ac:chgData name="欣捷" userId="b965477fa0aef5e6" providerId="LiveId" clId="{356D9961-BC09-49D6-86FD-C4775367FC47}" dt="2021-03-03T09:16:25.448" v="2040"/>
          <ac:spMkLst>
            <pc:docMk/>
            <pc:sldMk cId="0" sldId="348"/>
            <ac:spMk id="30722" creationId="{C3682F82-5F3F-4408-B0BB-B0E848769707}"/>
          </ac:spMkLst>
        </pc:spChg>
        <pc:spChg chg="mod">
          <ac:chgData name="欣捷" userId="b965477fa0aef5e6" providerId="LiveId" clId="{356D9961-BC09-49D6-86FD-C4775367FC47}" dt="2021-03-03T09:14:38.553" v="2014"/>
          <ac:spMkLst>
            <pc:docMk/>
            <pc:sldMk cId="0" sldId="348"/>
            <ac:spMk id="30723" creationId="{2FF93321-F8C0-4477-B5B4-831028420146}"/>
          </ac:spMkLst>
        </pc:spChg>
      </pc:sldChg>
      <pc:sldChg chg="addSp delSp modSp add mod delAnim modAnim modNotesTx">
        <pc:chgData name="欣捷" userId="b965477fa0aef5e6" providerId="LiveId" clId="{356D9961-BC09-49D6-86FD-C4775367FC47}" dt="2021-03-03T09:17:08.012" v="2058"/>
        <pc:sldMkLst>
          <pc:docMk/>
          <pc:sldMk cId="0" sldId="350"/>
        </pc:sldMkLst>
        <pc:spChg chg="add mod">
          <ac:chgData name="欣捷" userId="b965477fa0aef5e6" providerId="LiveId" clId="{356D9961-BC09-49D6-86FD-C4775367FC47}" dt="2021-03-03T08:46:52.474" v="1302" actId="1076"/>
          <ac:spMkLst>
            <pc:docMk/>
            <pc:sldMk cId="0" sldId="350"/>
            <ac:spMk id="3" creationId="{001D534F-CC4B-4C83-AAB3-9EBADC9007EA}"/>
          </ac:spMkLst>
        </pc:spChg>
        <pc:spChg chg="add mod">
          <ac:chgData name="欣捷" userId="b965477fa0aef5e6" providerId="LiveId" clId="{356D9961-BC09-49D6-86FD-C4775367FC47}" dt="2021-03-03T08:42:36.137" v="1233" actId="1076"/>
          <ac:spMkLst>
            <pc:docMk/>
            <pc:sldMk cId="0" sldId="350"/>
            <ac:spMk id="6" creationId="{BC3D30EE-6B06-458A-9E37-48A9C8CE069D}"/>
          </ac:spMkLst>
        </pc:spChg>
        <pc:spChg chg="add del mod">
          <ac:chgData name="欣捷" userId="b965477fa0aef5e6" providerId="LiveId" clId="{356D9961-BC09-49D6-86FD-C4775367FC47}" dt="2021-03-03T08:46:26.423" v="1291" actId="478"/>
          <ac:spMkLst>
            <pc:docMk/>
            <pc:sldMk cId="0" sldId="350"/>
            <ac:spMk id="7" creationId="{A4A875D4-371B-42F4-9C07-59275ED04234}"/>
          </ac:spMkLst>
        </pc:spChg>
        <pc:spChg chg="mod">
          <ac:chgData name="欣捷" userId="b965477fa0aef5e6" providerId="LiveId" clId="{356D9961-BC09-49D6-86FD-C4775367FC47}" dt="2021-03-03T09:16:17.767" v="2037"/>
          <ac:spMkLst>
            <pc:docMk/>
            <pc:sldMk cId="0" sldId="350"/>
            <ac:spMk id="24578" creationId="{C7E6F049-46F2-4629-A108-33309440C505}"/>
          </ac:spMkLst>
        </pc:spChg>
        <pc:spChg chg="mod">
          <ac:chgData name="欣捷" userId="b965477fa0aef5e6" providerId="LiveId" clId="{356D9961-BC09-49D6-86FD-C4775367FC47}" dt="2021-03-03T08:43:10.618" v="1258"/>
          <ac:spMkLst>
            <pc:docMk/>
            <pc:sldMk cId="0" sldId="350"/>
            <ac:spMk id="24579" creationId="{70772F37-F2CC-45C1-9D65-2586AA320F2E}"/>
          </ac:spMkLst>
        </pc:spChg>
        <pc:graphicFrameChg chg="add del mod modGraphic">
          <ac:chgData name="欣捷" userId="b965477fa0aef5e6" providerId="LiveId" clId="{356D9961-BC09-49D6-86FD-C4775367FC47}" dt="2021-03-03T09:17:08.012" v="2058"/>
          <ac:graphicFrameMkLst>
            <pc:docMk/>
            <pc:sldMk cId="0" sldId="350"/>
            <ac:graphicFrameMk id="4" creationId="{1121075B-DD10-4D53-8080-246DE7C0D28A}"/>
          </ac:graphicFrameMkLst>
        </pc:graphicFrameChg>
      </pc:sldChg>
      <pc:sldChg chg="addSp delSp modSp add mod modClrScheme modAnim chgLayout">
        <pc:chgData name="欣捷" userId="b965477fa0aef5e6" providerId="LiveId" clId="{356D9961-BC09-49D6-86FD-C4775367FC47}" dt="2021-03-03T02:50:29.253" v="194"/>
        <pc:sldMkLst>
          <pc:docMk/>
          <pc:sldMk cId="0" sldId="351"/>
        </pc:sldMkLst>
        <pc:spChg chg="add del mod ord">
          <ac:chgData name="欣捷" userId="b965477fa0aef5e6" providerId="LiveId" clId="{356D9961-BC09-49D6-86FD-C4775367FC47}" dt="2021-03-03T02:50:24.908" v="192" actId="478"/>
          <ac:spMkLst>
            <pc:docMk/>
            <pc:sldMk cId="0" sldId="351"/>
            <ac:spMk id="2" creationId="{33271B77-DB7A-440E-BB3A-F5E74B1D9897}"/>
          </ac:spMkLst>
        </pc:spChg>
        <pc:spChg chg="add del mod">
          <ac:chgData name="欣捷" userId="b965477fa0aef5e6" providerId="LiveId" clId="{356D9961-BC09-49D6-86FD-C4775367FC47}" dt="2021-03-03T02:50:28.775" v="193" actId="700"/>
          <ac:spMkLst>
            <pc:docMk/>
            <pc:sldMk cId="0" sldId="351"/>
            <ac:spMk id="4" creationId="{F937E09B-4701-4C86-9276-9B8078C9C90F}"/>
          </ac:spMkLst>
        </pc:spChg>
        <pc:spChg chg="mod">
          <ac:chgData name="欣捷" userId="b965477fa0aef5e6" providerId="LiveId" clId="{356D9961-BC09-49D6-86FD-C4775367FC47}" dt="2021-03-03T02:50:29.253" v="194"/>
          <ac:spMkLst>
            <pc:docMk/>
            <pc:sldMk cId="0" sldId="351"/>
            <ac:spMk id="30" creationId="{03681551-5252-44EE-A1B2-3649867B835E}"/>
          </ac:spMkLst>
        </pc:spChg>
        <pc:spChg chg="mod">
          <ac:chgData name="欣捷" userId="b965477fa0aef5e6" providerId="LiveId" clId="{356D9961-BC09-49D6-86FD-C4775367FC47}" dt="2021-03-03T02:50:29.253" v="194"/>
          <ac:spMkLst>
            <pc:docMk/>
            <pc:sldMk cId="0" sldId="351"/>
            <ac:spMk id="31" creationId="{4AA6A973-8718-44D6-9AF6-F301AAB9B744}"/>
          </ac:spMkLst>
        </pc:spChg>
        <pc:spChg chg="mod">
          <ac:chgData name="欣捷" userId="b965477fa0aef5e6" providerId="LiveId" clId="{356D9961-BC09-49D6-86FD-C4775367FC47}" dt="2021-03-03T02:50:29.253" v="194"/>
          <ac:spMkLst>
            <pc:docMk/>
            <pc:sldMk cId="0" sldId="351"/>
            <ac:spMk id="33" creationId="{EB78D7CD-47CC-4FF2-B509-5CBEC101368D}"/>
          </ac:spMkLst>
        </pc:spChg>
        <pc:spChg chg="mod">
          <ac:chgData name="欣捷" userId="b965477fa0aef5e6" providerId="LiveId" clId="{356D9961-BC09-49D6-86FD-C4775367FC47}" dt="2021-03-03T02:50:29.253" v="194"/>
          <ac:spMkLst>
            <pc:docMk/>
            <pc:sldMk cId="0" sldId="351"/>
            <ac:spMk id="35" creationId="{FDF2AEEF-B270-4D26-BB1F-6608A7DDEE0D}"/>
          </ac:spMkLst>
        </pc:spChg>
        <pc:spChg chg="mod">
          <ac:chgData name="欣捷" userId="b965477fa0aef5e6" providerId="LiveId" clId="{356D9961-BC09-49D6-86FD-C4775367FC47}" dt="2021-03-03T02:50:29.253" v="194"/>
          <ac:spMkLst>
            <pc:docMk/>
            <pc:sldMk cId="0" sldId="351"/>
            <ac:spMk id="37" creationId="{03A01466-8450-4D87-A3C1-3ACAD6EC7732}"/>
          </ac:spMkLst>
        </pc:spChg>
        <pc:spChg chg="mod">
          <ac:chgData name="欣捷" userId="b965477fa0aef5e6" providerId="LiveId" clId="{356D9961-BC09-49D6-86FD-C4775367FC47}" dt="2021-03-03T02:50:29.253" v="194"/>
          <ac:spMkLst>
            <pc:docMk/>
            <pc:sldMk cId="0" sldId="351"/>
            <ac:spMk id="39" creationId="{FFAF8B0C-5E45-4E2B-9A82-B2E4065D90D4}"/>
          </ac:spMkLst>
        </pc:spChg>
        <pc:spChg chg="mod">
          <ac:chgData name="欣捷" userId="b965477fa0aef5e6" providerId="LiveId" clId="{356D9961-BC09-49D6-86FD-C4775367FC47}" dt="2021-03-03T02:50:29.253" v="194"/>
          <ac:spMkLst>
            <pc:docMk/>
            <pc:sldMk cId="0" sldId="351"/>
            <ac:spMk id="41" creationId="{7A075277-E695-4DE4-9DF9-2E29B0E6D708}"/>
          </ac:spMkLst>
        </pc:spChg>
        <pc:spChg chg="mod">
          <ac:chgData name="欣捷" userId="b965477fa0aef5e6" providerId="LiveId" clId="{356D9961-BC09-49D6-86FD-C4775367FC47}" dt="2021-03-03T02:50:29.253" v="194"/>
          <ac:spMkLst>
            <pc:docMk/>
            <pc:sldMk cId="0" sldId="351"/>
            <ac:spMk id="43" creationId="{FC977763-7480-4B33-A4E8-D9EA8D3E2D64}"/>
          </ac:spMkLst>
        </pc:spChg>
        <pc:spChg chg="mod">
          <ac:chgData name="欣捷" userId="b965477fa0aef5e6" providerId="LiveId" clId="{356D9961-BC09-49D6-86FD-C4775367FC47}" dt="2021-03-03T02:50:29.253" v="194"/>
          <ac:spMkLst>
            <pc:docMk/>
            <pc:sldMk cId="0" sldId="351"/>
            <ac:spMk id="45" creationId="{D0E6DC56-5F19-4754-91D4-A576B1F5F61F}"/>
          </ac:spMkLst>
        </pc:spChg>
        <pc:spChg chg="mod">
          <ac:chgData name="欣捷" userId="b965477fa0aef5e6" providerId="LiveId" clId="{356D9961-BC09-49D6-86FD-C4775367FC47}" dt="2021-03-03T02:50:29.253" v="194"/>
          <ac:spMkLst>
            <pc:docMk/>
            <pc:sldMk cId="0" sldId="351"/>
            <ac:spMk id="47" creationId="{98C969FF-448E-49E4-8A34-21C9F8CC13AC}"/>
          </ac:spMkLst>
        </pc:spChg>
        <pc:spChg chg="mod">
          <ac:chgData name="欣捷" userId="b965477fa0aef5e6" providerId="LiveId" clId="{356D9961-BC09-49D6-86FD-C4775367FC47}" dt="2021-03-03T02:50:29.253" v="194"/>
          <ac:spMkLst>
            <pc:docMk/>
            <pc:sldMk cId="0" sldId="351"/>
            <ac:spMk id="49" creationId="{F95BF6F5-E7B1-4225-86FD-387411F40415}"/>
          </ac:spMkLst>
        </pc:spChg>
        <pc:spChg chg="mod">
          <ac:chgData name="欣捷" userId="b965477fa0aef5e6" providerId="LiveId" clId="{356D9961-BC09-49D6-86FD-C4775367FC47}" dt="2021-03-03T02:50:29.253" v="194"/>
          <ac:spMkLst>
            <pc:docMk/>
            <pc:sldMk cId="0" sldId="351"/>
            <ac:spMk id="51" creationId="{32B4A866-53C4-4BC1-9F4E-939661F6A751}"/>
          </ac:spMkLst>
        </pc:spChg>
        <pc:spChg chg="mod">
          <ac:chgData name="欣捷" userId="b965477fa0aef5e6" providerId="LiveId" clId="{356D9961-BC09-49D6-86FD-C4775367FC47}" dt="2021-03-03T02:50:29.253" v="194"/>
          <ac:spMkLst>
            <pc:docMk/>
            <pc:sldMk cId="0" sldId="351"/>
            <ac:spMk id="53" creationId="{3944C972-FE60-43D4-8E78-18998EC35045}"/>
          </ac:spMkLst>
        </pc:spChg>
        <pc:spChg chg="mod">
          <ac:chgData name="欣捷" userId="b965477fa0aef5e6" providerId="LiveId" clId="{356D9961-BC09-49D6-86FD-C4775367FC47}" dt="2021-03-03T02:50:29.253" v="194"/>
          <ac:spMkLst>
            <pc:docMk/>
            <pc:sldMk cId="0" sldId="351"/>
            <ac:spMk id="55" creationId="{7A1A97BF-5C8C-40E0-BEC9-B4D6CD3396F8}"/>
          </ac:spMkLst>
        </pc:spChg>
        <pc:spChg chg="mod">
          <ac:chgData name="欣捷" userId="b965477fa0aef5e6" providerId="LiveId" clId="{356D9961-BC09-49D6-86FD-C4775367FC47}" dt="2021-03-03T02:50:29.253" v="194"/>
          <ac:spMkLst>
            <pc:docMk/>
            <pc:sldMk cId="0" sldId="351"/>
            <ac:spMk id="57" creationId="{EF0E1D8C-63B1-49EF-81EE-B9BBF35A421C}"/>
          </ac:spMkLst>
        </pc:spChg>
        <pc:spChg chg="add mod">
          <ac:chgData name="欣捷" userId="b965477fa0aef5e6" providerId="LiveId" clId="{356D9961-BC09-49D6-86FD-C4775367FC47}" dt="2021-03-03T02:50:29.253" v="194"/>
          <ac:spMkLst>
            <pc:docMk/>
            <pc:sldMk cId="0" sldId="351"/>
            <ac:spMk id="59" creationId="{BF409869-6558-4D59-8E37-7749F09C9451}"/>
          </ac:spMkLst>
        </pc:spChg>
        <pc:spChg chg="add mod">
          <ac:chgData name="欣捷" userId="b965477fa0aef5e6" providerId="LiveId" clId="{356D9961-BC09-49D6-86FD-C4775367FC47}" dt="2021-03-03T02:50:29.253" v="194"/>
          <ac:spMkLst>
            <pc:docMk/>
            <pc:sldMk cId="0" sldId="351"/>
            <ac:spMk id="60" creationId="{FC42C740-9D72-4AD6-9ABA-29ECE8A70802}"/>
          </ac:spMkLst>
        </pc:spChg>
        <pc:spChg chg="mod">
          <ac:chgData name="欣捷" userId="b965477fa0aef5e6" providerId="LiveId" clId="{356D9961-BC09-49D6-86FD-C4775367FC47}" dt="2021-03-03T02:50:29.253" v="194"/>
          <ac:spMkLst>
            <pc:docMk/>
            <pc:sldMk cId="0" sldId="351"/>
            <ac:spMk id="62" creationId="{0EBA80BC-08FB-4F04-B938-99768E70BA0B}"/>
          </ac:spMkLst>
        </pc:spChg>
        <pc:spChg chg="mod">
          <ac:chgData name="欣捷" userId="b965477fa0aef5e6" providerId="LiveId" clId="{356D9961-BC09-49D6-86FD-C4775367FC47}" dt="2021-03-03T02:50:29.253" v="194"/>
          <ac:spMkLst>
            <pc:docMk/>
            <pc:sldMk cId="0" sldId="351"/>
            <ac:spMk id="63" creationId="{1BF15D72-0AC1-4605-96FC-31DFCAA447E9}"/>
          </ac:spMkLst>
        </pc:spChg>
        <pc:spChg chg="mod">
          <ac:chgData name="欣捷" userId="b965477fa0aef5e6" providerId="LiveId" clId="{356D9961-BC09-49D6-86FD-C4775367FC47}" dt="2021-03-03T02:50:29.253" v="194"/>
          <ac:spMkLst>
            <pc:docMk/>
            <pc:sldMk cId="0" sldId="351"/>
            <ac:spMk id="65" creationId="{936CB2BC-B2D4-4AD1-972C-F0A2076B74C3}"/>
          </ac:spMkLst>
        </pc:spChg>
        <pc:spChg chg="mod">
          <ac:chgData name="欣捷" userId="b965477fa0aef5e6" providerId="LiveId" clId="{356D9961-BC09-49D6-86FD-C4775367FC47}" dt="2021-03-03T02:50:29.253" v="194"/>
          <ac:spMkLst>
            <pc:docMk/>
            <pc:sldMk cId="0" sldId="351"/>
            <ac:spMk id="66" creationId="{0B7DDD1F-A345-4183-BE76-F8F5E7FC170A}"/>
          </ac:spMkLst>
        </pc:spChg>
        <pc:spChg chg="add mod">
          <ac:chgData name="欣捷" userId="b965477fa0aef5e6" providerId="LiveId" clId="{356D9961-BC09-49D6-86FD-C4775367FC47}" dt="2021-03-03T02:50:29.253" v="194"/>
          <ac:spMkLst>
            <pc:docMk/>
            <pc:sldMk cId="0" sldId="351"/>
            <ac:spMk id="67" creationId="{D254B190-AE05-4C64-80FB-2BEB91CA94C0}"/>
          </ac:spMkLst>
        </pc:spChg>
        <pc:spChg chg="mod">
          <ac:chgData name="欣捷" userId="b965477fa0aef5e6" providerId="LiveId" clId="{356D9961-BC09-49D6-86FD-C4775367FC47}" dt="2021-03-03T02:50:29.253" v="194"/>
          <ac:spMkLst>
            <pc:docMk/>
            <pc:sldMk cId="0" sldId="351"/>
            <ac:spMk id="69" creationId="{64FE71B8-5648-44F6-92A8-0E842028126E}"/>
          </ac:spMkLst>
        </pc:spChg>
        <pc:spChg chg="mod">
          <ac:chgData name="欣捷" userId="b965477fa0aef5e6" providerId="LiveId" clId="{356D9961-BC09-49D6-86FD-C4775367FC47}" dt="2021-03-03T02:50:29.253" v="194"/>
          <ac:spMkLst>
            <pc:docMk/>
            <pc:sldMk cId="0" sldId="351"/>
            <ac:spMk id="70" creationId="{6CC6B529-DE10-4735-A671-55CE62D430A0}"/>
          </ac:spMkLst>
        </pc:spChg>
        <pc:spChg chg="mod ord">
          <ac:chgData name="欣捷" userId="b965477fa0aef5e6" providerId="LiveId" clId="{356D9961-BC09-49D6-86FD-C4775367FC47}" dt="2021-03-03T02:50:28.775" v="193" actId="700"/>
          <ac:spMkLst>
            <pc:docMk/>
            <pc:sldMk cId="0" sldId="351"/>
            <ac:spMk id="12290" creationId="{BF4863E5-284D-406C-B7F0-EF7BA655F19E}"/>
          </ac:spMkLst>
        </pc:spChg>
        <pc:spChg chg="mod">
          <ac:chgData name="欣捷" userId="b965477fa0aef5e6" providerId="LiveId" clId="{356D9961-BC09-49D6-86FD-C4775367FC47}" dt="2021-03-03T02:30:11.992" v="82" actId="1076"/>
          <ac:spMkLst>
            <pc:docMk/>
            <pc:sldMk cId="0" sldId="351"/>
            <ac:spMk id="12292" creationId="{B23169BD-CD3F-4622-B97D-21BD607D8DDF}"/>
          </ac:spMkLst>
        </pc:spChg>
        <pc:spChg chg="mod">
          <ac:chgData name="欣捷" userId="b965477fa0aef5e6" providerId="LiveId" clId="{356D9961-BC09-49D6-86FD-C4775367FC47}" dt="2021-03-03T02:30:11.992" v="82" actId="1076"/>
          <ac:spMkLst>
            <pc:docMk/>
            <pc:sldMk cId="0" sldId="351"/>
            <ac:spMk id="12293" creationId="{059A38A9-F72B-473D-861B-9B2312BF0FA1}"/>
          </ac:spMkLst>
        </pc:spChg>
        <pc:spChg chg="mod">
          <ac:chgData name="欣捷" userId="b965477fa0aef5e6" providerId="LiveId" clId="{356D9961-BC09-49D6-86FD-C4775367FC47}" dt="2021-03-03T02:30:11.992" v="82" actId="1076"/>
          <ac:spMkLst>
            <pc:docMk/>
            <pc:sldMk cId="0" sldId="351"/>
            <ac:spMk id="12294" creationId="{B81B3395-DEA0-4DCA-B901-E7E2B85A01CE}"/>
          </ac:spMkLst>
        </pc:spChg>
        <pc:spChg chg="mod">
          <ac:chgData name="欣捷" userId="b965477fa0aef5e6" providerId="LiveId" clId="{356D9961-BC09-49D6-86FD-C4775367FC47}" dt="2021-03-03T02:30:11.992" v="82" actId="1076"/>
          <ac:spMkLst>
            <pc:docMk/>
            <pc:sldMk cId="0" sldId="351"/>
            <ac:spMk id="12295" creationId="{9BAC8C74-AAE3-4514-8E20-C2F4B3ED2336}"/>
          </ac:spMkLst>
        </pc:spChg>
        <pc:spChg chg="mod">
          <ac:chgData name="欣捷" userId="b965477fa0aef5e6" providerId="LiveId" clId="{356D9961-BC09-49D6-86FD-C4775367FC47}" dt="2021-03-03T02:30:11.992" v="82" actId="1076"/>
          <ac:spMkLst>
            <pc:docMk/>
            <pc:sldMk cId="0" sldId="351"/>
            <ac:spMk id="12296" creationId="{F8D96AEC-2106-4331-A67D-31F97EB7ACBA}"/>
          </ac:spMkLst>
        </pc:spChg>
        <pc:spChg chg="mod">
          <ac:chgData name="欣捷" userId="b965477fa0aef5e6" providerId="LiveId" clId="{356D9961-BC09-49D6-86FD-C4775367FC47}" dt="2021-03-03T02:30:11.992" v="82" actId="1076"/>
          <ac:spMkLst>
            <pc:docMk/>
            <pc:sldMk cId="0" sldId="351"/>
            <ac:spMk id="12297" creationId="{C143C498-7D52-4354-B429-0325F72140BA}"/>
          </ac:spMkLst>
        </pc:spChg>
        <pc:spChg chg="mod">
          <ac:chgData name="欣捷" userId="b965477fa0aef5e6" providerId="LiveId" clId="{356D9961-BC09-49D6-86FD-C4775367FC47}" dt="2021-03-03T02:30:11.992" v="82" actId="1076"/>
          <ac:spMkLst>
            <pc:docMk/>
            <pc:sldMk cId="0" sldId="351"/>
            <ac:spMk id="12298" creationId="{EB86070E-7863-48D5-BE83-6B5500F7CAA3}"/>
          </ac:spMkLst>
        </pc:spChg>
        <pc:spChg chg="mod">
          <ac:chgData name="欣捷" userId="b965477fa0aef5e6" providerId="LiveId" clId="{356D9961-BC09-49D6-86FD-C4775367FC47}" dt="2021-03-03T02:30:11.992" v="82" actId="1076"/>
          <ac:spMkLst>
            <pc:docMk/>
            <pc:sldMk cId="0" sldId="351"/>
            <ac:spMk id="12299" creationId="{1DDFABDC-414C-4EF0-8F4F-6F75D68F8D7A}"/>
          </ac:spMkLst>
        </pc:spChg>
        <pc:spChg chg="mod">
          <ac:chgData name="欣捷" userId="b965477fa0aef5e6" providerId="LiveId" clId="{356D9961-BC09-49D6-86FD-C4775367FC47}" dt="2021-03-03T02:30:11.992" v="82" actId="1076"/>
          <ac:spMkLst>
            <pc:docMk/>
            <pc:sldMk cId="0" sldId="351"/>
            <ac:spMk id="12300" creationId="{39A2C443-B3E2-4BE4-9404-70134B99FEAD}"/>
          </ac:spMkLst>
        </pc:spChg>
        <pc:spChg chg="mod">
          <ac:chgData name="欣捷" userId="b965477fa0aef5e6" providerId="LiveId" clId="{356D9961-BC09-49D6-86FD-C4775367FC47}" dt="2021-03-03T02:30:11.992" v="82" actId="1076"/>
          <ac:spMkLst>
            <pc:docMk/>
            <pc:sldMk cId="0" sldId="351"/>
            <ac:spMk id="12301" creationId="{9B2B2423-D50C-46B7-8425-5A12FAC4DFEC}"/>
          </ac:spMkLst>
        </pc:spChg>
        <pc:spChg chg="mod">
          <ac:chgData name="欣捷" userId="b965477fa0aef5e6" providerId="LiveId" clId="{356D9961-BC09-49D6-86FD-C4775367FC47}" dt="2021-03-03T02:30:11.992" v="82" actId="1076"/>
          <ac:spMkLst>
            <pc:docMk/>
            <pc:sldMk cId="0" sldId="351"/>
            <ac:spMk id="12302" creationId="{DD4B18AF-7F31-4BB0-950A-25135760C855}"/>
          </ac:spMkLst>
        </pc:spChg>
        <pc:spChg chg="mod">
          <ac:chgData name="欣捷" userId="b965477fa0aef5e6" providerId="LiveId" clId="{356D9961-BC09-49D6-86FD-C4775367FC47}" dt="2021-03-03T02:30:11.992" v="82" actId="1076"/>
          <ac:spMkLst>
            <pc:docMk/>
            <pc:sldMk cId="0" sldId="351"/>
            <ac:spMk id="12303" creationId="{11ACE684-2241-4C2E-B664-873AE35F0A2A}"/>
          </ac:spMkLst>
        </pc:spChg>
        <pc:spChg chg="mod">
          <ac:chgData name="欣捷" userId="b965477fa0aef5e6" providerId="LiveId" clId="{356D9961-BC09-49D6-86FD-C4775367FC47}" dt="2021-03-03T02:30:11.992" v="82" actId="1076"/>
          <ac:spMkLst>
            <pc:docMk/>
            <pc:sldMk cId="0" sldId="351"/>
            <ac:spMk id="12304" creationId="{451BC403-FE15-4B88-B155-A3DB7D018276}"/>
          </ac:spMkLst>
        </pc:spChg>
        <pc:spChg chg="mod">
          <ac:chgData name="欣捷" userId="b965477fa0aef5e6" providerId="LiveId" clId="{356D9961-BC09-49D6-86FD-C4775367FC47}" dt="2021-03-03T02:30:11.992" v="82" actId="1076"/>
          <ac:spMkLst>
            <pc:docMk/>
            <pc:sldMk cId="0" sldId="351"/>
            <ac:spMk id="12305" creationId="{3E522E0C-4702-4484-8386-F1C37459A9D3}"/>
          </ac:spMkLst>
        </pc:spChg>
        <pc:spChg chg="mod">
          <ac:chgData name="欣捷" userId="b965477fa0aef5e6" providerId="LiveId" clId="{356D9961-BC09-49D6-86FD-C4775367FC47}" dt="2021-03-03T02:30:11.992" v="82" actId="1076"/>
          <ac:spMkLst>
            <pc:docMk/>
            <pc:sldMk cId="0" sldId="351"/>
            <ac:spMk id="12306" creationId="{7C3B63A0-64EB-4861-8BB4-9E4FF8C1168F}"/>
          </ac:spMkLst>
        </pc:spChg>
        <pc:spChg chg="mod">
          <ac:chgData name="欣捷" userId="b965477fa0aef5e6" providerId="LiveId" clId="{356D9961-BC09-49D6-86FD-C4775367FC47}" dt="2021-03-03T02:30:11.992" v="82" actId="1076"/>
          <ac:spMkLst>
            <pc:docMk/>
            <pc:sldMk cId="0" sldId="351"/>
            <ac:spMk id="12307" creationId="{39DCDF38-5E6B-4C5E-A227-B424E1FE30E0}"/>
          </ac:spMkLst>
        </pc:spChg>
        <pc:spChg chg="mod">
          <ac:chgData name="欣捷" userId="b965477fa0aef5e6" providerId="LiveId" clId="{356D9961-BC09-49D6-86FD-C4775367FC47}" dt="2021-03-03T02:30:11.992" v="82" actId="1076"/>
          <ac:spMkLst>
            <pc:docMk/>
            <pc:sldMk cId="0" sldId="351"/>
            <ac:spMk id="12308" creationId="{FAE0B6C7-4722-4C2E-AFCD-ADD4B208EC48}"/>
          </ac:spMkLst>
        </pc:spChg>
        <pc:spChg chg="mod">
          <ac:chgData name="欣捷" userId="b965477fa0aef5e6" providerId="LiveId" clId="{356D9961-BC09-49D6-86FD-C4775367FC47}" dt="2021-03-03T02:30:11.992" v="82" actId="1076"/>
          <ac:spMkLst>
            <pc:docMk/>
            <pc:sldMk cId="0" sldId="351"/>
            <ac:spMk id="12309" creationId="{A264EE56-4701-48A6-AFE1-C35DFB891925}"/>
          </ac:spMkLst>
        </pc:spChg>
        <pc:spChg chg="mod">
          <ac:chgData name="欣捷" userId="b965477fa0aef5e6" providerId="LiveId" clId="{356D9961-BC09-49D6-86FD-C4775367FC47}" dt="2021-03-03T02:30:11.992" v="82" actId="1076"/>
          <ac:spMkLst>
            <pc:docMk/>
            <pc:sldMk cId="0" sldId="351"/>
            <ac:spMk id="12310" creationId="{830D5AA4-4B6A-4690-86E0-4B353A98B918}"/>
          </ac:spMkLst>
        </pc:spChg>
        <pc:spChg chg="mod">
          <ac:chgData name="欣捷" userId="b965477fa0aef5e6" providerId="LiveId" clId="{356D9961-BC09-49D6-86FD-C4775367FC47}" dt="2021-03-03T02:30:11.992" v="82" actId="1076"/>
          <ac:spMkLst>
            <pc:docMk/>
            <pc:sldMk cId="0" sldId="351"/>
            <ac:spMk id="12311" creationId="{A57F97F7-39EE-4A90-873C-3EB669384AA4}"/>
          </ac:spMkLst>
        </pc:spChg>
        <pc:spChg chg="mod">
          <ac:chgData name="欣捷" userId="b965477fa0aef5e6" providerId="LiveId" clId="{356D9961-BC09-49D6-86FD-C4775367FC47}" dt="2021-03-03T02:30:11.992" v="82" actId="1076"/>
          <ac:spMkLst>
            <pc:docMk/>
            <pc:sldMk cId="0" sldId="351"/>
            <ac:spMk id="12312" creationId="{4616D8EE-6ADC-4551-B9D3-1E4E4D58441E}"/>
          </ac:spMkLst>
        </pc:spChg>
        <pc:spChg chg="mod">
          <ac:chgData name="欣捷" userId="b965477fa0aef5e6" providerId="LiveId" clId="{356D9961-BC09-49D6-86FD-C4775367FC47}" dt="2021-03-03T02:30:11.992" v="82" actId="1076"/>
          <ac:spMkLst>
            <pc:docMk/>
            <pc:sldMk cId="0" sldId="351"/>
            <ac:spMk id="12313" creationId="{08E0FB3B-AF87-4B1E-A3D5-6573730CFC12}"/>
          </ac:spMkLst>
        </pc:spChg>
        <pc:grpChg chg="add mod">
          <ac:chgData name="欣捷" userId="b965477fa0aef5e6" providerId="LiveId" clId="{356D9961-BC09-49D6-86FD-C4775367FC47}" dt="2021-03-03T02:50:29.253" v="194"/>
          <ac:grpSpMkLst>
            <pc:docMk/>
            <pc:sldMk cId="0" sldId="351"/>
            <ac:grpSpMk id="29" creationId="{96C600A6-7AE4-4760-8FF0-6A1A63B88013}"/>
          </ac:grpSpMkLst>
        </pc:grpChg>
        <pc:grpChg chg="add mod">
          <ac:chgData name="欣捷" userId="b965477fa0aef5e6" providerId="LiveId" clId="{356D9961-BC09-49D6-86FD-C4775367FC47}" dt="2021-03-03T02:50:29.253" v="194"/>
          <ac:grpSpMkLst>
            <pc:docMk/>
            <pc:sldMk cId="0" sldId="351"/>
            <ac:grpSpMk id="61" creationId="{E08CD967-24E9-4A86-AE89-55F5A8FD9E56}"/>
          </ac:grpSpMkLst>
        </pc:grpChg>
        <pc:grpChg chg="add mod">
          <ac:chgData name="欣捷" userId="b965477fa0aef5e6" providerId="LiveId" clId="{356D9961-BC09-49D6-86FD-C4775367FC47}" dt="2021-03-03T02:50:29.253" v="194"/>
          <ac:grpSpMkLst>
            <pc:docMk/>
            <pc:sldMk cId="0" sldId="351"/>
            <ac:grpSpMk id="64" creationId="{99A8F3DD-BEEB-4EE7-A3DD-EF89F88A29B1}"/>
          </ac:grpSpMkLst>
        </pc:grpChg>
        <pc:grpChg chg="add mod">
          <ac:chgData name="欣捷" userId="b965477fa0aef5e6" providerId="LiveId" clId="{356D9961-BC09-49D6-86FD-C4775367FC47}" dt="2021-03-03T02:50:29.253" v="194"/>
          <ac:grpSpMkLst>
            <pc:docMk/>
            <pc:sldMk cId="0" sldId="351"/>
            <ac:grpSpMk id="68" creationId="{0D4BC2E4-7E59-42F4-B723-F07B8CD9D139}"/>
          </ac:grpSpMkLst>
        </pc:grpChg>
        <pc:grpChg chg="del mod">
          <ac:chgData name="欣捷" userId="b965477fa0aef5e6" providerId="LiveId" clId="{356D9961-BC09-49D6-86FD-C4775367FC47}" dt="2021-03-03T02:50:20.608" v="191" actId="478"/>
          <ac:grpSpMkLst>
            <pc:docMk/>
            <pc:sldMk cId="0" sldId="351"/>
            <ac:grpSpMk id="12291" creationId="{B09FAFF2-D3DA-427F-BE80-74BD7D1C4A60}"/>
          </ac:grpSpMkLst>
        </pc:grpChg>
        <pc:cxnChg chg="mod">
          <ac:chgData name="欣捷" userId="b965477fa0aef5e6" providerId="LiveId" clId="{356D9961-BC09-49D6-86FD-C4775367FC47}" dt="2021-03-03T02:50:29.253" v="194"/>
          <ac:cxnSpMkLst>
            <pc:docMk/>
            <pc:sldMk cId="0" sldId="351"/>
            <ac:cxnSpMk id="32" creationId="{5FC41F3C-1003-45B6-9185-C209CCAE104F}"/>
          </ac:cxnSpMkLst>
        </pc:cxnChg>
        <pc:cxnChg chg="mod">
          <ac:chgData name="欣捷" userId="b965477fa0aef5e6" providerId="LiveId" clId="{356D9961-BC09-49D6-86FD-C4775367FC47}" dt="2021-03-03T02:50:29.253" v="194"/>
          <ac:cxnSpMkLst>
            <pc:docMk/>
            <pc:sldMk cId="0" sldId="351"/>
            <ac:cxnSpMk id="34" creationId="{0D99BC01-1C6A-4B18-BA41-6514218F5CAE}"/>
          </ac:cxnSpMkLst>
        </pc:cxnChg>
        <pc:cxnChg chg="mod">
          <ac:chgData name="欣捷" userId="b965477fa0aef5e6" providerId="LiveId" clId="{356D9961-BC09-49D6-86FD-C4775367FC47}" dt="2021-03-03T02:50:29.253" v="194"/>
          <ac:cxnSpMkLst>
            <pc:docMk/>
            <pc:sldMk cId="0" sldId="351"/>
            <ac:cxnSpMk id="36" creationId="{C79A7DE1-01FB-414B-B183-ABE8B01C0A08}"/>
          </ac:cxnSpMkLst>
        </pc:cxnChg>
        <pc:cxnChg chg="mod">
          <ac:chgData name="欣捷" userId="b965477fa0aef5e6" providerId="LiveId" clId="{356D9961-BC09-49D6-86FD-C4775367FC47}" dt="2021-03-03T02:50:29.253" v="194"/>
          <ac:cxnSpMkLst>
            <pc:docMk/>
            <pc:sldMk cId="0" sldId="351"/>
            <ac:cxnSpMk id="38" creationId="{35CF254F-0424-4A75-A407-2F75FF2330CE}"/>
          </ac:cxnSpMkLst>
        </pc:cxnChg>
        <pc:cxnChg chg="mod">
          <ac:chgData name="欣捷" userId="b965477fa0aef5e6" providerId="LiveId" clId="{356D9961-BC09-49D6-86FD-C4775367FC47}" dt="2021-03-03T02:50:29.253" v="194"/>
          <ac:cxnSpMkLst>
            <pc:docMk/>
            <pc:sldMk cId="0" sldId="351"/>
            <ac:cxnSpMk id="40" creationId="{10CAA0A1-3C58-4184-8565-71FD26A75BE3}"/>
          </ac:cxnSpMkLst>
        </pc:cxnChg>
        <pc:cxnChg chg="mod">
          <ac:chgData name="欣捷" userId="b965477fa0aef5e6" providerId="LiveId" clId="{356D9961-BC09-49D6-86FD-C4775367FC47}" dt="2021-03-03T02:50:29.253" v="194"/>
          <ac:cxnSpMkLst>
            <pc:docMk/>
            <pc:sldMk cId="0" sldId="351"/>
            <ac:cxnSpMk id="42" creationId="{1CA7C08C-7597-484B-9E48-D87D55368495}"/>
          </ac:cxnSpMkLst>
        </pc:cxnChg>
        <pc:cxnChg chg="mod">
          <ac:chgData name="欣捷" userId="b965477fa0aef5e6" providerId="LiveId" clId="{356D9961-BC09-49D6-86FD-C4775367FC47}" dt="2021-03-03T02:50:29.253" v="194"/>
          <ac:cxnSpMkLst>
            <pc:docMk/>
            <pc:sldMk cId="0" sldId="351"/>
            <ac:cxnSpMk id="44" creationId="{779A2FA7-3439-4264-80F7-48BE43439F46}"/>
          </ac:cxnSpMkLst>
        </pc:cxnChg>
        <pc:cxnChg chg="mod">
          <ac:chgData name="欣捷" userId="b965477fa0aef5e6" providerId="LiveId" clId="{356D9961-BC09-49D6-86FD-C4775367FC47}" dt="2021-03-03T02:50:29.253" v="194"/>
          <ac:cxnSpMkLst>
            <pc:docMk/>
            <pc:sldMk cId="0" sldId="351"/>
            <ac:cxnSpMk id="46" creationId="{A2F4C734-6480-4DF4-BC25-7651D94BEADE}"/>
          </ac:cxnSpMkLst>
        </pc:cxnChg>
        <pc:cxnChg chg="mod">
          <ac:chgData name="欣捷" userId="b965477fa0aef5e6" providerId="LiveId" clId="{356D9961-BC09-49D6-86FD-C4775367FC47}" dt="2021-03-03T02:50:29.253" v="194"/>
          <ac:cxnSpMkLst>
            <pc:docMk/>
            <pc:sldMk cId="0" sldId="351"/>
            <ac:cxnSpMk id="48" creationId="{C544AD91-C96C-4081-9ED7-CC80D31177B7}"/>
          </ac:cxnSpMkLst>
        </pc:cxnChg>
        <pc:cxnChg chg="mod">
          <ac:chgData name="欣捷" userId="b965477fa0aef5e6" providerId="LiveId" clId="{356D9961-BC09-49D6-86FD-C4775367FC47}" dt="2021-03-03T02:50:29.253" v="194"/>
          <ac:cxnSpMkLst>
            <pc:docMk/>
            <pc:sldMk cId="0" sldId="351"/>
            <ac:cxnSpMk id="50" creationId="{FC661D48-4762-495E-93AF-E9DB096BDF67}"/>
          </ac:cxnSpMkLst>
        </pc:cxnChg>
        <pc:cxnChg chg="mod">
          <ac:chgData name="欣捷" userId="b965477fa0aef5e6" providerId="LiveId" clId="{356D9961-BC09-49D6-86FD-C4775367FC47}" dt="2021-03-03T02:50:29.253" v="194"/>
          <ac:cxnSpMkLst>
            <pc:docMk/>
            <pc:sldMk cId="0" sldId="351"/>
            <ac:cxnSpMk id="52" creationId="{1FF4B017-4F25-4E71-835D-53C9BDD3F80A}"/>
          </ac:cxnSpMkLst>
        </pc:cxnChg>
        <pc:cxnChg chg="mod">
          <ac:chgData name="欣捷" userId="b965477fa0aef5e6" providerId="LiveId" clId="{356D9961-BC09-49D6-86FD-C4775367FC47}" dt="2021-03-03T02:50:29.253" v="194"/>
          <ac:cxnSpMkLst>
            <pc:docMk/>
            <pc:sldMk cId="0" sldId="351"/>
            <ac:cxnSpMk id="54" creationId="{26ABF8A2-41BB-4DB3-9506-BAF4EFC6FFDD}"/>
          </ac:cxnSpMkLst>
        </pc:cxnChg>
        <pc:cxnChg chg="mod">
          <ac:chgData name="欣捷" userId="b965477fa0aef5e6" providerId="LiveId" clId="{356D9961-BC09-49D6-86FD-C4775367FC47}" dt="2021-03-03T02:50:29.253" v="194"/>
          <ac:cxnSpMkLst>
            <pc:docMk/>
            <pc:sldMk cId="0" sldId="351"/>
            <ac:cxnSpMk id="56" creationId="{1D3F224D-3681-4E9F-AB38-382642238213}"/>
          </ac:cxnSpMkLst>
        </pc:cxnChg>
        <pc:cxnChg chg="mod">
          <ac:chgData name="欣捷" userId="b965477fa0aef5e6" providerId="LiveId" clId="{356D9961-BC09-49D6-86FD-C4775367FC47}" dt="2021-03-03T02:50:29.253" v="194"/>
          <ac:cxnSpMkLst>
            <pc:docMk/>
            <pc:sldMk cId="0" sldId="351"/>
            <ac:cxnSpMk id="58" creationId="{54018765-2B16-4681-A8F8-281CDBED18F2}"/>
          </ac:cxnSpMkLst>
        </pc:cxnChg>
      </pc:sldChg>
      <pc:sldChg chg="modSp add mod">
        <pc:chgData name="欣捷" userId="b965477fa0aef5e6" providerId="LiveId" clId="{356D9961-BC09-49D6-86FD-C4775367FC47}" dt="2021-03-03T09:19:33.340" v="2080" actId="207"/>
        <pc:sldMkLst>
          <pc:docMk/>
          <pc:sldMk cId="0" sldId="352"/>
        </pc:sldMkLst>
        <pc:spChg chg="mod">
          <ac:chgData name="欣捷" userId="b965477fa0aef5e6" providerId="LiveId" clId="{356D9961-BC09-49D6-86FD-C4775367FC47}" dt="2021-03-03T02:28:55.145" v="26" actId="27636"/>
          <ac:spMkLst>
            <pc:docMk/>
            <pc:sldMk cId="0" sldId="352"/>
            <ac:spMk id="35842" creationId="{A96595C7-ECA8-4ADE-AFF9-5DB7F9AED5A8}"/>
          </ac:spMkLst>
        </pc:spChg>
        <pc:spChg chg="mod">
          <ac:chgData name="欣捷" userId="b965477fa0aef5e6" providerId="LiveId" clId="{356D9961-BC09-49D6-86FD-C4775367FC47}" dt="2021-03-03T09:19:33.340" v="2080" actId="207"/>
          <ac:spMkLst>
            <pc:docMk/>
            <pc:sldMk cId="0" sldId="352"/>
            <ac:spMk id="35843" creationId="{66B1BF48-9A0D-4A94-80D3-AC5C7459C76E}"/>
          </ac:spMkLst>
        </pc:spChg>
      </pc:sldChg>
      <pc:sldChg chg="addSp delSp modSp add mod modClrScheme chgLayout">
        <pc:chgData name="欣捷" userId="b965477fa0aef5e6" providerId="LiveId" clId="{356D9961-BC09-49D6-86FD-C4775367FC47}" dt="2021-03-03T09:21:24.970" v="2137" actId="2711"/>
        <pc:sldMkLst>
          <pc:docMk/>
          <pc:sldMk cId="0" sldId="353"/>
        </pc:sldMkLst>
        <pc:spChg chg="add mod ord">
          <ac:chgData name="欣捷" userId="b965477fa0aef5e6" providerId="LiveId" clId="{356D9961-BC09-49D6-86FD-C4775367FC47}" dt="2021-03-03T09:21:24.970" v="2137" actId="2711"/>
          <ac:spMkLst>
            <pc:docMk/>
            <pc:sldMk cId="0" sldId="353"/>
            <ac:spMk id="2" creationId="{43F25B62-3956-4FBC-8ECB-2F9FB319DDB3}"/>
          </ac:spMkLst>
        </pc:spChg>
        <pc:spChg chg="mod ord">
          <ac:chgData name="欣捷" userId="b965477fa0aef5e6" providerId="LiveId" clId="{356D9961-BC09-49D6-86FD-C4775367FC47}" dt="2021-03-03T03:25:39.215" v="218" actId="700"/>
          <ac:spMkLst>
            <pc:docMk/>
            <pc:sldMk cId="0" sldId="353"/>
            <ac:spMk id="37890" creationId="{0C7CACF2-BD06-4334-87F7-E543B56E6F64}"/>
          </ac:spMkLst>
        </pc:spChg>
        <pc:spChg chg="del mod">
          <ac:chgData name="欣捷" userId="b965477fa0aef5e6" providerId="LiveId" clId="{356D9961-BC09-49D6-86FD-C4775367FC47}" dt="2021-03-03T03:25:34.555" v="217" actId="478"/>
          <ac:spMkLst>
            <pc:docMk/>
            <pc:sldMk cId="0" sldId="353"/>
            <ac:spMk id="37891" creationId="{7CA507DC-6D30-4739-A35F-20C0BFFF61FB}"/>
          </ac:spMkLst>
        </pc:spChg>
      </pc:sldChg>
      <pc:sldChg chg="modSp add mod">
        <pc:chgData name="欣捷" userId="b965477fa0aef5e6" providerId="LiveId" clId="{356D9961-BC09-49D6-86FD-C4775367FC47}" dt="2021-03-03T09:25:36.472" v="2345" actId="20577"/>
        <pc:sldMkLst>
          <pc:docMk/>
          <pc:sldMk cId="0" sldId="354"/>
        </pc:sldMkLst>
        <pc:spChg chg="mod">
          <ac:chgData name="欣捷" userId="b965477fa0aef5e6" providerId="LiveId" clId="{356D9961-BC09-49D6-86FD-C4775367FC47}" dt="2021-03-03T03:58:53.943" v="616" actId="20577"/>
          <ac:spMkLst>
            <pc:docMk/>
            <pc:sldMk cId="0" sldId="354"/>
            <ac:spMk id="38914" creationId="{260099B4-BBC4-48E6-894B-8F6D4A774F32}"/>
          </ac:spMkLst>
        </pc:spChg>
        <pc:spChg chg="mod">
          <ac:chgData name="欣捷" userId="b965477fa0aef5e6" providerId="LiveId" clId="{356D9961-BC09-49D6-86FD-C4775367FC47}" dt="2021-03-03T09:25:36.472" v="2345" actId="20577"/>
          <ac:spMkLst>
            <pc:docMk/>
            <pc:sldMk cId="0" sldId="354"/>
            <ac:spMk id="38915" creationId="{ACD47F46-D9A5-450E-80CA-E7AC0B7DA3AC}"/>
          </ac:spMkLst>
        </pc:spChg>
      </pc:sldChg>
      <pc:sldChg chg="modSp add mod">
        <pc:chgData name="欣捷" userId="b965477fa0aef5e6" providerId="LiveId" clId="{356D9961-BC09-49D6-86FD-C4775367FC47}" dt="2021-03-03T10:09:59.093" v="2820" actId="207"/>
        <pc:sldMkLst>
          <pc:docMk/>
          <pc:sldMk cId="0" sldId="355"/>
        </pc:sldMkLst>
        <pc:spChg chg="mod">
          <ac:chgData name="欣捷" userId="b965477fa0aef5e6" providerId="LiveId" clId="{356D9961-BC09-49D6-86FD-C4775367FC47}" dt="2021-03-03T03:58:56.215" v="617" actId="20577"/>
          <ac:spMkLst>
            <pc:docMk/>
            <pc:sldMk cId="0" sldId="355"/>
            <ac:spMk id="39938" creationId="{482B894D-295F-4482-93F0-F3AC36BA5123}"/>
          </ac:spMkLst>
        </pc:spChg>
        <pc:spChg chg="mod">
          <ac:chgData name="欣捷" userId="b965477fa0aef5e6" providerId="LiveId" clId="{356D9961-BC09-49D6-86FD-C4775367FC47}" dt="2021-03-03T10:09:59.093" v="2820" actId="207"/>
          <ac:spMkLst>
            <pc:docMk/>
            <pc:sldMk cId="0" sldId="355"/>
            <ac:spMk id="39939" creationId="{CC6E6673-B103-4B4D-BBB7-DBE5A09EA693}"/>
          </ac:spMkLst>
        </pc:spChg>
      </pc:sldChg>
      <pc:sldChg chg="modSp add mod">
        <pc:chgData name="欣捷" userId="b965477fa0aef5e6" providerId="LiveId" clId="{356D9961-BC09-49D6-86FD-C4775367FC47}" dt="2021-03-03T03:58:58.606" v="618" actId="20577"/>
        <pc:sldMkLst>
          <pc:docMk/>
          <pc:sldMk cId="0" sldId="356"/>
        </pc:sldMkLst>
        <pc:spChg chg="mod">
          <ac:chgData name="欣捷" userId="b965477fa0aef5e6" providerId="LiveId" clId="{356D9961-BC09-49D6-86FD-C4775367FC47}" dt="2021-03-03T03:58:58.606" v="618" actId="20577"/>
          <ac:spMkLst>
            <pc:docMk/>
            <pc:sldMk cId="0" sldId="356"/>
            <ac:spMk id="40962" creationId="{EAC324D5-88F2-4609-B942-4861F6596172}"/>
          </ac:spMkLst>
        </pc:spChg>
      </pc:sldChg>
      <pc:sldChg chg="modSp add mod">
        <pc:chgData name="欣捷" userId="b965477fa0aef5e6" providerId="LiveId" clId="{356D9961-BC09-49D6-86FD-C4775367FC47}" dt="2021-03-03T03:59:37.893" v="625" actId="207"/>
        <pc:sldMkLst>
          <pc:docMk/>
          <pc:sldMk cId="0" sldId="357"/>
        </pc:sldMkLst>
        <pc:spChg chg="mod">
          <ac:chgData name="欣捷" userId="b965477fa0aef5e6" providerId="LiveId" clId="{356D9961-BC09-49D6-86FD-C4775367FC47}" dt="2021-03-03T02:28:55.176" v="32" actId="27636"/>
          <ac:spMkLst>
            <pc:docMk/>
            <pc:sldMk cId="0" sldId="357"/>
            <ac:spMk id="41986" creationId="{1D62663F-A010-4204-96C8-85AAB96DF02A}"/>
          </ac:spMkLst>
        </pc:spChg>
        <pc:spChg chg="mod">
          <ac:chgData name="欣捷" userId="b965477fa0aef5e6" providerId="LiveId" clId="{356D9961-BC09-49D6-86FD-C4775367FC47}" dt="2021-03-03T03:59:37.893" v="625" actId="207"/>
          <ac:spMkLst>
            <pc:docMk/>
            <pc:sldMk cId="0" sldId="357"/>
            <ac:spMk id="41987" creationId="{BBC89334-A7EC-4391-92B5-45FE10957F3F}"/>
          </ac:spMkLst>
        </pc:spChg>
      </pc:sldChg>
      <pc:sldChg chg="modSp add mod">
        <pc:chgData name="欣捷" userId="b965477fa0aef5e6" providerId="LiveId" clId="{356D9961-BC09-49D6-86FD-C4775367FC47}" dt="2021-03-03T03:59:03.883" v="620" actId="20577"/>
        <pc:sldMkLst>
          <pc:docMk/>
          <pc:sldMk cId="0" sldId="358"/>
        </pc:sldMkLst>
        <pc:spChg chg="mod">
          <ac:chgData name="欣捷" userId="b965477fa0aef5e6" providerId="LiveId" clId="{356D9961-BC09-49D6-86FD-C4775367FC47}" dt="2021-03-03T03:59:03.883" v="620" actId="20577"/>
          <ac:spMkLst>
            <pc:docMk/>
            <pc:sldMk cId="0" sldId="358"/>
            <ac:spMk id="44034" creationId="{10BB3CD2-FBC1-4DD3-A501-211BBA37D7BF}"/>
          </ac:spMkLst>
        </pc:spChg>
      </pc:sldChg>
      <pc:sldChg chg="modSp add mod">
        <pc:chgData name="欣捷" userId="b965477fa0aef5e6" providerId="LiveId" clId="{356D9961-BC09-49D6-86FD-C4775367FC47}" dt="2021-03-03T03:59:06.395" v="621" actId="20577"/>
        <pc:sldMkLst>
          <pc:docMk/>
          <pc:sldMk cId="0" sldId="359"/>
        </pc:sldMkLst>
        <pc:spChg chg="mod">
          <ac:chgData name="欣捷" userId="b965477fa0aef5e6" providerId="LiveId" clId="{356D9961-BC09-49D6-86FD-C4775367FC47}" dt="2021-03-03T03:59:06.395" v="621" actId="20577"/>
          <ac:spMkLst>
            <pc:docMk/>
            <pc:sldMk cId="0" sldId="359"/>
            <ac:spMk id="45058" creationId="{54FA84FA-CF32-4C66-BA8E-3AABEA840465}"/>
          </ac:spMkLst>
        </pc:spChg>
      </pc:sldChg>
      <pc:sldChg chg="modSp add mod">
        <pc:chgData name="欣捷" userId="b965477fa0aef5e6" providerId="LiveId" clId="{356D9961-BC09-49D6-86FD-C4775367FC47}" dt="2021-03-03T03:59:08.999" v="622" actId="20577"/>
        <pc:sldMkLst>
          <pc:docMk/>
          <pc:sldMk cId="0" sldId="360"/>
        </pc:sldMkLst>
        <pc:spChg chg="mod">
          <ac:chgData name="欣捷" userId="b965477fa0aef5e6" providerId="LiveId" clId="{356D9961-BC09-49D6-86FD-C4775367FC47}" dt="2021-03-03T03:59:08.999" v="622" actId="20577"/>
          <ac:spMkLst>
            <pc:docMk/>
            <pc:sldMk cId="0" sldId="360"/>
            <ac:spMk id="46082" creationId="{1144928B-10AF-45A6-BA1D-A09C45D81564}"/>
          </ac:spMkLst>
        </pc:spChg>
      </pc:sldChg>
      <pc:sldChg chg="modSp add mod">
        <pc:chgData name="欣捷" userId="b965477fa0aef5e6" providerId="LiveId" clId="{356D9961-BC09-49D6-86FD-C4775367FC47}" dt="2021-03-03T09:26:24.736" v="2347" actId="6549"/>
        <pc:sldMkLst>
          <pc:docMk/>
          <pc:sldMk cId="0" sldId="361"/>
        </pc:sldMkLst>
        <pc:spChg chg="mod">
          <ac:chgData name="欣捷" userId="b965477fa0aef5e6" providerId="LiveId" clId="{356D9961-BC09-49D6-86FD-C4775367FC47}" dt="2021-03-03T09:26:24.736" v="2347" actId="6549"/>
          <ac:spMkLst>
            <pc:docMk/>
            <pc:sldMk cId="0" sldId="361"/>
            <ac:spMk id="47106" creationId="{B64E21BA-487E-415F-B985-E42EDF4D669A}"/>
          </ac:spMkLst>
        </pc:spChg>
        <pc:spChg chg="mod">
          <ac:chgData name="欣捷" userId="b965477fa0aef5e6" providerId="LiveId" clId="{356D9961-BC09-49D6-86FD-C4775367FC47}" dt="2021-03-03T02:28:55.208" v="37" actId="27636"/>
          <ac:spMkLst>
            <pc:docMk/>
            <pc:sldMk cId="0" sldId="361"/>
            <ac:spMk id="47107" creationId="{ECE85CF2-318F-4E85-8D1C-ADC56316A6D1}"/>
          </ac:spMkLst>
        </pc:spChg>
      </pc:sldChg>
      <pc:sldChg chg="modSp add mod">
        <pc:chgData name="欣捷" userId="b965477fa0aef5e6" providerId="LiveId" clId="{356D9961-BC09-49D6-86FD-C4775367FC47}" dt="2021-03-03T03:59:15.677" v="623" actId="20577"/>
        <pc:sldMkLst>
          <pc:docMk/>
          <pc:sldMk cId="0" sldId="362"/>
        </pc:sldMkLst>
        <pc:spChg chg="mod">
          <ac:chgData name="欣捷" userId="b965477fa0aef5e6" providerId="LiveId" clId="{356D9961-BC09-49D6-86FD-C4775367FC47}" dt="2021-03-03T03:59:15.677" v="623" actId="20577"/>
          <ac:spMkLst>
            <pc:docMk/>
            <pc:sldMk cId="0" sldId="362"/>
            <ac:spMk id="48130" creationId="{6EBD64B9-4D0B-4533-86C3-F73BB39BE67E}"/>
          </ac:spMkLst>
        </pc:spChg>
      </pc:sldChg>
      <pc:sldChg chg="modSp add mod">
        <pc:chgData name="欣捷" userId="b965477fa0aef5e6" providerId="LiveId" clId="{356D9961-BC09-49D6-86FD-C4775367FC47}" dt="2021-03-03T03:59:17.429" v="624" actId="20577"/>
        <pc:sldMkLst>
          <pc:docMk/>
          <pc:sldMk cId="0" sldId="363"/>
        </pc:sldMkLst>
        <pc:spChg chg="mod">
          <ac:chgData name="欣捷" userId="b965477fa0aef5e6" providerId="LiveId" clId="{356D9961-BC09-49D6-86FD-C4775367FC47}" dt="2021-03-03T03:59:17.429" v="624" actId="20577"/>
          <ac:spMkLst>
            <pc:docMk/>
            <pc:sldMk cId="0" sldId="363"/>
            <ac:spMk id="49154" creationId="{D297D0C9-AF1A-4839-9C8A-3442BD6EE7DA}"/>
          </ac:spMkLst>
        </pc:spChg>
      </pc:sldChg>
      <pc:sldChg chg="modSp add del mod">
        <pc:chgData name="欣捷" userId="b965477fa0aef5e6" providerId="LiveId" clId="{356D9961-BC09-49D6-86FD-C4775367FC47}" dt="2021-03-03T08:25:04.325" v="941" actId="47"/>
        <pc:sldMkLst>
          <pc:docMk/>
          <pc:sldMk cId="0" sldId="364"/>
        </pc:sldMkLst>
        <pc:spChg chg="mod">
          <ac:chgData name="欣捷" userId="b965477fa0aef5e6" providerId="LiveId" clId="{356D9961-BC09-49D6-86FD-C4775367FC47}" dt="2021-03-03T08:24:40.612" v="940" actId="1076"/>
          <ac:spMkLst>
            <pc:docMk/>
            <pc:sldMk cId="0" sldId="364"/>
            <ac:spMk id="3" creationId="{04BE90C3-25BF-4285-8DA8-4E63420312E0}"/>
          </ac:spMkLst>
        </pc:spChg>
        <pc:spChg chg="mod">
          <ac:chgData name="欣捷" userId="b965477fa0aef5e6" providerId="LiveId" clId="{356D9961-BC09-49D6-86FD-C4775367FC47}" dt="2021-03-03T02:28:55.067" v="13" actId="27636"/>
          <ac:spMkLst>
            <pc:docMk/>
            <pc:sldMk cId="0" sldId="364"/>
            <ac:spMk id="18434" creationId="{519F869F-6DB7-47D2-8F5D-19DF9FCF1D74}"/>
          </ac:spMkLst>
        </pc:spChg>
      </pc:sldChg>
      <pc:sldChg chg="modSp add mod">
        <pc:chgData name="欣捷" userId="b965477fa0aef5e6" providerId="LiveId" clId="{356D9961-BC09-49D6-86FD-C4775367FC47}" dt="2021-03-03T02:28:55.145" v="27" actId="27636"/>
        <pc:sldMkLst>
          <pc:docMk/>
          <pc:sldMk cId="0" sldId="365"/>
        </pc:sldMkLst>
        <pc:spChg chg="mod">
          <ac:chgData name="欣捷" userId="b965477fa0aef5e6" providerId="LiveId" clId="{356D9961-BC09-49D6-86FD-C4775367FC47}" dt="2021-03-03T02:28:55.145" v="27" actId="27636"/>
          <ac:spMkLst>
            <pc:docMk/>
            <pc:sldMk cId="0" sldId="365"/>
            <ac:spMk id="36866" creationId="{81CBD367-BB33-44BF-A027-A419AAEF2BCA}"/>
          </ac:spMkLst>
        </pc:spChg>
      </pc:sldChg>
      <pc:sldChg chg="modSp add mod">
        <pc:chgData name="欣捷" userId="b965477fa0aef5e6" providerId="LiveId" clId="{356D9961-BC09-49D6-86FD-C4775367FC47}" dt="2021-03-03T03:59:01.721" v="619" actId="20577"/>
        <pc:sldMkLst>
          <pc:docMk/>
          <pc:sldMk cId="0" sldId="367"/>
        </pc:sldMkLst>
        <pc:spChg chg="mod">
          <ac:chgData name="欣捷" userId="b965477fa0aef5e6" providerId="LiveId" clId="{356D9961-BC09-49D6-86FD-C4775367FC47}" dt="2021-03-03T03:59:01.721" v="619" actId="20577"/>
          <ac:spMkLst>
            <pc:docMk/>
            <pc:sldMk cId="0" sldId="367"/>
            <ac:spMk id="43010" creationId="{E64DD941-5753-4578-B8CC-BBBED867EB38}"/>
          </ac:spMkLst>
        </pc:spChg>
      </pc:sldChg>
      <pc:sldChg chg="modSp add mod">
        <pc:chgData name="欣捷" userId="b965477fa0aef5e6" providerId="LiveId" clId="{356D9961-BC09-49D6-86FD-C4775367FC47}" dt="2021-03-03T02:28:55.223" v="41" actId="27636"/>
        <pc:sldMkLst>
          <pc:docMk/>
          <pc:sldMk cId="0" sldId="368"/>
        </pc:sldMkLst>
        <pc:spChg chg="mod">
          <ac:chgData name="欣捷" userId="b965477fa0aef5e6" providerId="LiveId" clId="{356D9961-BC09-49D6-86FD-C4775367FC47}" dt="2021-03-03T02:28:55.223" v="41" actId="27636"/>
          <ac:spMkLst>
            <pc:docMk/>
            <pc:sldMk cId="0" sldId="368"/>
            <ac:spMk id="51202" creationId="{414A75FE-4280-406F-AABF-53A182C34CE8}"/>
          </ac:spMkLst>
        </pc:spChg>
      </pc:sldChg>
      <pc:sldChg chg="modSp add mod">
        <pc:chgData name="欣捷" userId="b965477fa0aef5e6" providerId="LiveId" clId="{356D9961-BC09-49D6-86FD-C4775367FC47}" dt="2021-03-03T09:26:30.357" v="2348" actId="20577"/>
        <pc:sldMkLst>
          <pc:docMk/>
          <pc:sldMk cId="0" sldId="369"/>
        </pc:sldMkLst>
        <pc:spChg chg="mod">
          <ac:chgData name="欣捷" userId="b965477fa0aef5e6" providerId="LiveId" clId="{356D9961-BC09-49D6-86FD-C4775367FC47}" dt="2021-03-03T09:26:30.357" v="2348" actId="20577"/>
          <ac:spMkLst>
            <pc:docMk/>
            <pc:sldMk cId="0" sldId="369"/>
            <ac:spMk id="52226" creationId="{1965AF1D-22DD-48FB-9D4D-B66C68DF0220}"/>
          </ac:spMkLst>
        </pc:spChg>
      </pc:sldChg>
      <pc:sldChg chg="modSp add mod">
        <pc:chgData name="欣捷" userId="b965477fa0aef5e6" providerId="LiveId" clId="{356D9961-BC09-49D6-86FD-C4775367FC47}" dt="2021-03-03T09:26:32.115" v="2349" actId="20577"/>
        <pc:sldMkLst>
          <pc:docMk/>
          <pc:sldMk cId="0" sldId="370"/>
        </pc:sldMkLst>
        <pc:spChg chg="mod">
          <ac:chgData name="欣捷" userId="b965477fa0aef5e6" providerId="LiveId" clId="{356D9961-BC09-49D6-86FD-C4775367FC47}" dt="2021-03-03T09:26:32.115" v="2349" actId="20577"/>
          <ac:spMkLst>
            <pc:docMk/>
            <pc:sldMk cId="0" sldId="370"/>
            <ac:spMk id="53250" creationId="{1C832218-E820-4AFE-89D8-F516D40A4AB1}"/>
          </ac:spMkLst>
        </pc:spChg>
      </pc:sldChg>
      <pc:sldChg chg="modSp add mod">
        <pc:chgData name="欣捷" userId="b965477fa0aef5e6" providerId="LiveId" clId="{356D9961-BC09-49D6-86FD-C4775367FC47}" dt="2021-03-03T09:26:34.291" v="2350" actId="20577"/>
        <pc:sldMkLst>
          <pc:docMk/>
          <pc:sldMk cId="0" sldId="371"/>
        </pc:sldMkLst>
        <pc:spChg chg="mod">
          <ac:chgData name="欣捷" userId="b965477fa0aef5e6" providerId="LiveId" clId="{356D9961-BC09-49D6-86FD-C4775367FC47}" dt="2021-03-03T09:26:34.291" v="2350" actId="20577"/>
          <ac:spMkLst>
            <pc:docMk/>
            <pc:sldMk cId="0" sldId="371"/>
            <ac:spMk id="54274" creationId="{51094040-CA85-4561-B8F7-F7156D6A4C8A}"/>
          </ac:spMkLst>
        </pc:spChg>
      </pc:sldChg>
      <pc:sldChg chg="modSp add mod">
        <pc:chgData name="欣捷" userId="b965477fa0aef5e6" providerId="LiveId" clId="{356D9961-BC09-49D6-86FD-C4775367FC47}" dt="2021-03-03T09:26:36.341" v="2351" actId="20577"/>
        <pc:sldMkLst>
          <pc:docMk/>
          <pc:sldMk cId="0" sldId="372"/>
        </pc:sldMkLst>
        <pc:spChg chg="mod">
          <ac:chgData name="欣捷" userId="b965477fa0aef5e6" providerId="LiveId" clId="{356D9961-BC09-49D6-86FD-C4775367FC47}" dt="2021-03-03T09:26:36.341" v="2351" actId="20577"/>
          <ac:spMkLst>
            <pc:docMk/>
            <pc:sldMk cId="0" sldId="372"/>
            <ac:spMk id="56322" creationId="{D1802F6D-08E1-41EB-B9B4-23764127EB3A}"/>
          </ac:spMkLst>
        </pc:spChg>
      </pc:sldChg>
      <pc:sldChg chg="modSp add mod">
        <pc:chgData name="欣捷" userId="b965477fa0aef5e6" providerId="LiveId" clId="{356D9961-BC09-49D6-86FD-C4775367FC47}" dt="2021-03-03T10:14:52.725" v="2821" actId="207"/>
        <pc:sldMkLst>
          <pc:docMk/>
          <pc:sldMk cId="0" sldId="373"/>
        </pc:sldMkLst>
        <pc:spChg chg="mod">
          <ac:chgData name="欣捷" userId="b965477fa0aef5e6" providerId="LiveId" clId="{356D9961-BC09-49D6-86FD-C4775367FC47}" dt="2021-03-03T02:28:55.255" v="46" actId="27636"/>
          <ac:spMkLst>
            <pc:docMk/>
            <pc:sldMk cId="0" sldId="373"/>
            <ac:spMk id="57346" creationId="{DD660286-E7B3-480C-AAF7-413BF5011A62}"/>
          </ac:spMkLst>
        </pc:spChg>
        <pc:spChg chg="mod">
          <ac:chgData name="欣捷" userId="b965477fa0aef5e6" providerId="LiveId" clId="{356D9961-BC09-49D6-86FD-C4775367FC47}" dt="2021-03-03T10:14:52.725" v="2821" actId="207"/>
          <ac:spMkLst>
            <pc:docMk/>
            <pc:sldMk cId="0" sldId="373"/>
            <ac:spMk id="57347" creationId="{F851B7F2-A5FC-4B5F-89B9-D6DE0F8D3F8C}"/>
          </ac:spMkLst>
        </pc:spChg>
      </pc:sldChg>
      <pc:sldChg chg="modSp add mod">
        <pc:chgData name="欣捷" userId="b965477fa0aef5e6" providerId="LiveId" clId="{356D9961-BC09-49D6-86FD-C4775367FC47}" dt="2021-03-03T09:26:39.223" v="2352" actId="20577"/>
        <pc:sldMkLst>
          <pc:docMk/>
          <pc:sldMk cId="0" sldId="374"/>
        </pc:sldMkLst>
        <pc:spChg chg="mod">
          <ac:chgData name="欣捷" userId="b965477fa0aef5e6" providerId="LiveId" clId="{356D9961-BC09-49D6-86FD-C4775367FC47}" dt="2021-03-03T09:26:39.223" v="2352" actId="20577"/>
          <ac:spMkLst>
            <pc:docMk/>
            <pc:sldMk cId="0" sldId="374"/>
            <ac:spMk id="58370" creationId="{8591CA58-B046-4D9B-97DC-35BE322F2B5A}"/>
          </ac:spMkLst>
        </pc:spChg>
        <pc:spChg chg="mod">
          <ac:chgData name="欣捷" userId="b965477fa0aef5e6" providerId="LiveId" clId="{356D9961-BC09-49D6-86FD-C4775367FC47}" dt="2021-03-03T06:33:38.888" v="626" actId="207"/>
          <ac:spMkLst>
            <pc:docMk/>
            <pc:sldMk cId="0" sldId="374"/>
            <ac:spMk id="58371" creationId="{1B04B1B4-C070-47E4-BB77-E60463763E31}"/>
          </ac:spMkLst>
        </pc:spChg>
      </pc:sldChg>
      <pc:sldChg chg="modSp add mod">
        <pc:chgData name="欣捷" userId="b965477fa0aef5e6" providerId="LiveId" clId="{356D9961-BC09-49D6-86FD-C4775367FC47}" dt="2021-03-03T09:26:41.360" v="2353" actId="20577"/>
        <pc:sldMkLst>
          <pc:docMk/>
          <pc:sldMk cId="0" sldId="375"/>
        </pc:sldMkLst>
        <pc:spChg chg="mod">
          <ac:chgData name="欣捷" userId="b965477fa0aef5e6" providerId="LiveId" clId="{356D9961-BC09-49D6-86FD-C4775367FC47}" dt="2021-03-03T09:26:41.360" v="2353" actId="20577"/>
          <ac:spMkLst>
            <pc:docMk/>
            <pc:sldMk cId="0" sldId="375"/>
            <ac:spMk id="59394" creationId="{D37A82FC-F2BA-48CD-870F-3F73CDC7DF49}"/>
          </ac:spMkLst>
        </pc:spChg>
        <pc:spChg chg="mod">
          <ac:chgData name="欣捷" userId="b965477fa0aef5e6" providerId="LiveId" clId="{356D9961-BC09-49D6-86FD-C4775367FC47}" dt="2021-03-03T02:28:55.270" v="48" actId="27636"/>
          <ac:spMkLst>
            <pc:docMk/>
            <pc:sldMk cId="0" sldId="375"/>
            <ac:spMk id="59395" creationId="{BF4445B4-E3FE-4D9C-8CBE-258CD7CDD096}"/>
          </ac:spMkLst>
        </pc:spChg>
      </pc:sldChg>
      <pc:sldChg chg="modSp add mod">
        <pc:chgData name="欣捷" userId="b965477fa0aef5e6" providerId="LiveId" clId="{356D9961-BC09-49D6-86FD-C4775367FC47}" dt="2021-03-03T09:26:43.347" v="2354" actId="20577"/>
        <pc:sldMkLst>
          <pc:docMk/>
          <pc:sldMk cId="0" sldId="376"/>
        </pc:sldMkLst>
        <pc:spChg chg="mod">
          <ac:chgData name="欣捷" userId="b965477fa0aef5e6" providerId="LiveId" clId="{356D9961-BC09-49D6-86FD-C4775367FC47}" dt="2021-03-03T09:26:43.347" v="2354" actId="20577"/>
          <ac:spMkLst>
            <pc:docMk/>
            <pc:sldMk cId="0" sldId="376"/>
            <ac:spMk id="61442" creationId="{EE2DE5F2-4C47-4D56-9448-90B9E8554A20}"/>
          </ac:spMkLst>
        </pc:spChg>
      </pc:sldChg>
      <pc:sldChg chg="modSp add mod">
        <pc:chgData name="欣捷" userId="b965477fa0aef5e6" providerId="LiveId" clId="{356D9961-BC09-49D6-86FD-C4775367FC47}" dt="2021-03-03T09:26:45.471" v="2355" actId="20577"/>
        <pc:sldMkLst>
          <pc:docMk/>
          <pc:sldMk cId="0" sldId="377"/>
        </pc:sldMkLst>
        <pc:spChg chg="mod">
          <ac:chgData name="欣捷" userId="b965477fa0aef5e6" providerId="LiveId" clId="{356D9961-BC09-49D6-86FD-C4775367FC47}" dt="2021-03-03T09:26:45.471" v="2355" actId="20577"/>
          <ac:spMkLst>
            <pc:docMk/>
            <pc:sldMk cId="0" sldId="377"/>
            <ac:spMk id="62466" creationId="{0390FEB0-86BD-42CE-AC36-55009CF47C34}"/>
          </ac:spMkLst>
        </pc:spChg>
      </pc:sldChg>
      <pc:sldChg chg="modSp add mod">
        <pc:chgData name="欣捷" userId="b965477fa0aef5e6" providerId="LiveId" clId="{356D9961-BC09-49D6-86FD-C4775367FC47}" dt="2021-03-03T09:26:48.628" v="2356" actId="20577"/>
        <pc:sldMkLst>
          <pc:docMk/>
          <pc:sldMk cId="0" sldId="378"/>
        </pc:sldMkLst>
        <pc:spChg chg="mod">
          <ac:chgData name="欣捷" userId="b965477fa0aef5e6" providerId="LiveId" clId="{356D9961-BC09-49D6-86FD-C4775367FC47}" dt="2021-03-03T09:26:48.628" v="2356" actId="20577"/>
          <ac:spMkLst>
            <pc:docMk/>
            <pc:sldMk cId="0" sldId="378"/>
            <ac:spMk id="63490" creationId="{37BBEED6-13D4-41FB-99EE-8D7C4DD17DAA}"/>
          </ac:spMkLst>
        </pc:spChg>
      </pc:sldChg>
      <pc:sldChg chg="modSp add mod">
        <pc:chgData name="欣捷" userId="b965477fa0aef5e6" providerId="LiveId" clId="{356D9961-BC09-49D6-86FD-C4775367FC47}" dt="2021-03-03T09:26:50.837" v="2357" actId="20577"/>
        <pc:sldMkLst>
          <pc:docMk/>
          <pc:sldMk cId="0" sldId="379"/>
        </pc:sldMkLst>
        <pc:spChg chg="mod">
          <ac:chgData name="欣捷" userId="b965477fa0aef5e6" providerId="LiveId" clId="{356D9961-BC09-49D6-86FD-C4775367FC47}" dt="2021-03-03T09:26:50.837" v="2357" actId="20577"/>
          <ac:spMkLst>
            <pc:docMk/>
            <pc:sldMk cId="0" sldId="379"/>
            <ac:spMk id="65538" creationId="{AF554D7E-2BC8-43A8-8087-E6B323F33971}"/>
          </ac:spMkLst>
        </pc:spChg>
      </pc:sldChg>
      <pc:sldChg chg="modSp add mod">
        <pc:chgData name="欣捷" userId="b965477fa0aef5e6" providerId="LiveId" clId="{356D9961-BC09-49D6-86FD-C4775367FC47}" dt="2021-03-03T09:26:52.804" v="2358" actId="20577"/>
        <pc:sldMkLst>
          <pc:docMk/>
          <pc:sldMk cId="0" sldId="380"/>
        </pc:sldMkLst>
        <pc:spChg chg="mod">
          <ac:chgData name="欣捷" userId="b965477fa0aef5e6" providerId="LiveId" clId="{356D9961-BC09-49D6-86FD-C4775367FC47}" dt="2021-03-03T09:26:52.804" v="2358" actId="20577"/>
          <ac:spMkLst>
            <pc:docMk/>
            <pc:sldMk cId="0" sldId="380"/>
            <ac:spMk id="66562" creationId="{B65D07EE-F6B3-40FB-92F9-CEAFF0FBD548}"/>
          </ac:spMkLst>
        </pc:spChg>
      </pc:sldChg>
      <pc:sldChg chg="modSp add mod">
        <pc:chgData name="欣捷" userId="b965477fa0aef5e6" providerId="LiveId" clId="{356D9961-BC09-49D6-86FD-C4775367FC47}" dt="2021-03-03T09:26:54.933" v="2359" actId="20577"/>
        <pc:sldMkLst>
          <pc:docMk/>
          <pc:sldMk cId="0" sldId="381"/>
        </pc:sldMkLst>
        <pc:spChg chg="mod">
          <ac:chgData name="欣捷" userId="b965477fa0aef5e6" providerId="LiveId" clId="{356D9961-BC09-49D6-86FD-C4775367FC47}" dt="2021-03-03T09:26:54.933" v="2359" actId="20577"/>
          <ac:spMkLst>
            <pc:docMk/>
            <pc:sldMk cId="0" sldId="381"/>
            <ac:spMk id="67586" creationId="{9C442327-7428-45B6-BF6F-21A35C7BF5AF}"/>
          </ac:spMkLst>
        </pc:spChg>
      </pc:sldChg>
      <pc:sldChg chg="modSp add mod">
        <pc:chgData name="欣捷" userId="b965477fa0aef5e6" providerId="LiveId" clId="{356D9961-BC09-49D6-86FD-C4775367FC47}" dt="2021-03-03T09:47:04" v="2487" actId="3626"/>
        <pc:sldMkLst>
          <pc:docMk/>
          <pc:sldMk cId="0" sldId="382"/>
        </pc:sldMkLst>
        <pc:spChg chg="mod">
          <ac:chgData name="欣捷" userId="b965477fa0aef5e6" providerId="LiveId" clId="{356D9961-BC09-49D6-86FD-C4775367FC47}" dt="2021-03-03T09:26:57.348" v="2360" actId="20577"/>
          <ac:spMkLst>
            <pc:docMk/>
            <pc:sldMk cId="0" sldId="382"/>
            <ac:spMk id="68610" creationId="{4799E3D1-9EF9-4CBA-B257-AB22F46D3F11}"/>
          </ac:spMkLst>
        </pc:spChg>
        <pc:spChg chg="mod">
          <ac:chgData name="欣捷" userId="b965477fa0aef5e6" providerId="LiveId" clId="{356D9961-BC09-49D6-86FD-C4775367FC47}" dt="2021-03-03T09:47:04" v="2487" actId="3626"/>
          <ac:spMkLst>
            <pc:docMk/>
            <pc:sldMk cId="0" sldId="382"/>
            <ac:spMk id="68611" creationId="{EBCCD790-27F7-4284-8C13-4A9B0F105886}"/>
          </ac:spMkLst>
        </pc:spChg>
      </pc:sldChg>
      <pc:sldChg chg="modSp add del mod">
        <pc:chgData name="欣捷" userId="b965477fa0aef5e6" providerId="LiveId" clId="{356D9961-BC09-49D6-86FD-C4775367FC47}" dt="2021-03-03T09:27:23.308" v="2361" actId="47"/>
        <pc:sldMkLst>
          <pc:docMk/>
          <pc:sldMk cId="0" sldId="384"/>
        </pc:sldMkLst>
        <pc:spChg chg="mod">
          <ac:chgData name="欣捷" userId="b965477fa0aef5e6" providerId="LiveId" clId="{356D9961-BC09-49D6-86FD-C4775367FC47}" dt="2021-03-03T02:28:55.317" v="58" actId="27636"/>
          <ac:spMkLst>
            <pc:docMk/>
            <pc:sldMk cId="0" sldId="384"/>
            <ac:spMk id="71682" creationId="{0606B498-A371-44D5-A8E0-03A4154257D8}"/>
          </ac:spMkLst>
        </pc:spChg>
      </pc:sldChg>
      <pc:sldChg chg="modSp add del mod">
        <pc:chgData name="欣捷" userId="b965477fa0aef5e6" providerId="LiveId" clId="{356D9961-BC09-49D6-86FD-C4775367FC47}" dt="2021-03-03T09:27:24.198" v="2362" actId="47"/>
        <pc:sldMkLst>
          <pc:docMk/>
          <pc:sldMk cId="0" sldId="385"/>
        </pc:sldMkLst>
        <pc:spChg chg="mod">
          <ac:chgData name="欣捷" userId="b965477fa0aef5e6" providerId="LiveId" clId="{356D9961-BC09-49D6-86FD-C4775367FC47}" dt="2021-03-03T02:28:55.333" v="59" actId="27636"/>
          <ac:spMkLst>
            <pc:docMk/>
            <pc:sldMk cId="0" sldId="385"/>
            <ac:spMk id="72706" creationId="{ACA94022-5879-4B5C-A115-D3C94CC40A44}"/>
          </ac:spMkLst>
        </pc:spChg>
      </pc:sldChg>
      <pc:sldChg chg="addSp delSp modSp add mod ord">
        <pc:chgData name="欣捷" userId="b965477fa0aef5e6" providerId="LiveId" clId="{356D9961-BC09-49D6-86FD-C4775367FC47}" dt="2021-03-03T09:47:46.428" v="2494" actId="478"/>
        <pc:sldMkLst>
          <pc:docMk/>
          <pc:sldMk cId="0" sldId="386"/>
        </pc:sldMkLst>
        <pc:spChg chg="mod">
          <ac:chgData name="欣捷" userId="b965477fa0aef5e6" providerId="LiveId" clId="{356D9961-BC09-49D6-86FD-C4775367FC47}" dt="2021-03-03T02:28:55.348" v="60" actId="27636"/>
          <ac:spMkLst>
            <pc:docMk/>
            <pc:sldMk cId="0" sldId="386"/>
            <ac:spMk id="73730" creationId="{7B68C95B-415D-493D-B34C-E5746503E773}"/>
          </ac:spMkLst>
        </pc:spChg>
        <pc:spChg chg="add del mod">
          <ac:chgData name="欣捷" userId="b965477fa0aef5e6" providerId="LiveId" clId="{356D9961-BC09-49D6-86FD-C4775367FC47}" dt="2021-03-03T09:47:46.428" v="2494" actId="478"/>
          <ac:spMkLst>
            <pc:docMk/>
            <pc:sldMk cId="0" sldId="386"/>
            <ac:spMk id="73731" creationId="{B9FC27BA-16AE-4CD1-984F-AD7A9DB84064}"/>
          </ac:spMkLst>
        </pc:spChg>
        <pc:spChg chg="add del">
          <ac:chgData name="欣捷" userId="b965477fa0aef5e6" providerId="LiveId" clId="{356D9961-BC09-49D6-86FD-C4775367FC47}" dt="2021-03-03T09:47:34.307" v="2492" actId="478"/>
          <ac:spMkLst>
            <pc:docMk/>
            <pc:sldMk cId="0" sldId="386"/>
            <ac:spMk id="73732" creationId="{2F48963A-B2FE-41BC-A467-AB83AD289B14}"/>
          </ac:spMkLst>
        </pc:spChg>
      </pc:sldChg>
      <pc:sldChg chg="del">
        <pc:chgData name="欣捷" userId="b965477fa0aef5e6" providerId="LiveId" clId="{356D9961-BC09-49D6-86FD-C4775367FC47}" dt="2021-03-03T02:28:43.255" v="6" actId="47"/>
        <pc:sldMkLst>
          <pc:docMk/>
          <pc:sldMk cId="1573905351" sldId="440"/>
        </pc:sldMkLst>
      </pc:sldChg>
      <pc:sldChg chg="del">
        <pc:chgData name="欣捷" userId="b965477fa0aef5e6" providerId="LiveId" clId="{356D9961-BC09-49D6-86FD-C4775367FC47}" dt="2021-03-03T02:28:43.255" v="6" actId="47"/>
        <pc:sldMkLst>
          <pc:docMk/>
          <pc:sldMk cId="614319838" sldId="441"/>
        </pc:sldMkLst>
      </pc:sldChg>
      <pc:sldChg chg="del">
        <pc:chgData name="欣捷" userId="b965477fa0aef5e6" providerId="LiveId" clId="{356D9961-BC09-49D6-86FD-C4775367FC47}" dt="2021-03-03T02:28:43.255" v="6" actId="47"/>
        <pc:sldMkLst>
          <pc:docMk/>
          <pc:sldMk cId="2108796343" sldId="442"/>
        </pc:sldMkLst>
      </pc:sldChg>
      <pc:sldChg chg="del">
        <pc:chgData name="欣捷" userId="b965477fa0aef5e6" providerId="LiveId" clId="{356D9961-BC09-49D6-86FD-C4775367FC47}" dt="2021-03-03T02:28:43.255" v="6" actId="47"/>
        <pc:sldMkLst>
          <pc:docMk/>
          <pc:sldMk cId="1366645283" sldId="443"/>
        </pc:sldMkLst>
      </pc:sldChg>
      <pc:sldChg chg="del">
        <pc:chgData name="欣捷" userId="b965477fa0aef5e6" providerId="LiveId" clId="{356D9961-BC09-49D6-86FD-C4775367FC47}" dt="2021-03-03T02:28:43.255" v="6" actId="47"/>
        <pc:sldMkLst>
          <pc:docMk/>
          <pc:sldMk cId="3858793652" sldId="444"/>
        </pc:sldMkLst>
      </pc:sldChg>
      <pc:sldChg chg="del">
        <pc:chgData name="欣捷" userId="b965477fa0aef5e6" providerId="LiveId" clId="{356D9961-BC09-49D6-86FD-C4775367FC47}" dt="2021-03-03T02:28:43.255" v="6" actId="47"/>
        <pc:sldMkLst>
          <pc:docMk/>
          <pc:sldMk cId="2381592031" sldId="445"/>
        </pc:sldMkLst>
      </pc:sldChg>
      <pc:sldChg chg="modSp add del mod">
        <pc:chgData name="欣捷" userId="b965477fa0aef5e6" providerId="LiveId" clId="{356D9961-BC09-49D6-86FD-C4775367FC47}" dt="2021-03-03T09:33:13.910" v="2454" actId="47"/>
        <pc:sldMkLst>
          <pc:docMk/>
          <pc:sldMk cId="0" sldId="488"/>
        </pc:sldMkLst>
        <pc:spChg chg="mod">
          <ac:chgData name="欣捷" userId="b965477fa0aef5e6" providerId="LiveId" clId="{356D9961-BC09-49D6-86FD-C4775367FC47}" dt="2021-03-03T02:33:19.813" v="147" actId="27636"/>
          <ac:spMkLst>
            <pc:docMk/>
            <pc:sldMk cId="0" sldId="488"/>
            <ac:spMk id="22530" creationId="{0C178A97-6EA3-4BB2-A61E-E801078E5F68}"/>
          </ac:spMkLst>
        </pc:spChg>
      </pc:sldChg>
      <pc:sldChg chg="add del">
        <pc:chgData name="欣捷" userId="b965477fa0aef5e6" providerId="LiveId" clId="{356D9961-BC09-49D6-86FD-C4775367FC47}" dt="2021-03-03T09:27:58.729" v="2369" actId="47"/>
        <pc:sldMkLst>
          <pc:docMk/>
          <pc:sldMk cId="0" sldId="511"/>
        </pc:sldMkLst>
      </pc:sldChg>
      <pc:sldChg chg="add del">
        <pc:chgData name="欣捷" userId="b965477fa0aef5e6" providerId="LiveId" clId="{356D9961-BC09-49D6-86FD-C4775367FC47}" dt="2021-03-03T09:27:59.741" v="2370" actId="47"/>
        <pc:sldMkLst>
          <pc:docMk/>
          <pc:sldMk cId="0" sldId="512"/>
        </pc:sldMkLst>
      </pc:sldChg>
      <pc:sldChg chg="modSp add del mod">
        <pc:chgData name="欣捷" userId="b965477fa0aef5e6" providerId="LiveId" clId="{356D9961-BC09-49D6-86FD-C4775367FC47}" dt="2021-03-03T09:33:07.293" v="2450" actId="47"/>
        <pc:sldMkLst>
          <pc:docMk/>
          <pc:sldMk cId="0" sldId="515"/>
        </pc:sldMkLst>
        <pc:spChg chg="mod">
          <ac:chgData name="欣捷" userId="b965477fa0aef5e6" providerId="LiveId" clId="{356D9961-BC09-49D6-86FD-C4775367FC47}" dt="2021-03-03T02:33:19.798" v="143" actId="27636"/>
          <ac:spMkLst>
            <pc:docMk/>
            <pc:sldMk cId="0" sldId="515"/>
            <ac:spMk id="18434" creationId="{71C71926-A5D7-4025-A3DD-49663E3157F1}"/>
          </ac:spMkLst>
        </pc:spChg>
      </pc:sldChg>
      <pc:sldChg chg="modSp add mod">
        <pc:chgData name="欣捷" userId="b965477fa0aef5e6" providerId="LiveId" clId="{356D9961-BC09-49D6-86FD-C4775367FC47}" dt="2021-03-03T02:33:19.829" v="148" actId="27636"/>
        <pc:sldMkLst>
          <pc:docMk/>
          <pc:sldMk cId="0" sldId="533"/>
        </pc:sldMkLst>
        <pc:spChg chg="mod">
          <ac:chgData name="欣捷" userId="b965477fa0aef5e6" providerId="LiveId" clId="{356D9961-BC09-49D6-86FD-C4775367FC47}" dt="2021-03-03T02:33:19.829" v="148" actId="27636"/>
          <ac:spMkLst>
            <pc:docMk/>
            <pc:sldMk cId="0" sldId="533"/>
            <ac:spMk id="23554" creationId="{B2972927-2DC4-4D0D-BBEB-9C329705426F}"/>
          </ac:spMkLst>
        </pc:spChg>
      </pc:sldChg>
      <pc:sldChg chg="modSp add mod">
        <pc:chgData name="欣捷" userId="b965477fa0aef5e6" providerId="LiveId" clId="{356D9961-BC09-49D6-86FD-C4775367FC47}" dt="2021-03-03T09:56:37.475" v="2642" actId="20577"/>
        <pc:sldMkLst>
          <pc:docMk/>
          <pc:sldMk cId="0" sldId="534"/>
        </pc:sldMkLst>
        <pc:spChg chg="mod">
          <ac:chgData name="欣捷" userId="b965477fa0aef5e6" providerId="LiveId" clId="{356D9961-BC09-49D6-86FD-C4775367FC47}" dt="2021-03-03T09:56:37.475" v="2642" actId="20577"/>
          <ac:spMkLst>
            <pc:docMk/>
            <pc:sldMk cId="0" sldId="534"/>
            <ac:spMk id="24578" creationId="{FD133E6B-FD67-4729-B65B-222CC399EC28}"/>
          </ac:spMkLst>
        </pc:spChg>
      </pc:sldChg>
      <pc:sldChg chg="modSp add mod">
        <pc:chgData name="欣捷" userId="b965477fa0aef5e6" providerId="LiveId" clId="{356D9961-BC09-49D6-86FD-C4775367FC47}" dt="2021-03-03T09:56:39.572" v="2643" actId="20577"/>
        <pc:sldMkLst>
          <pc:docMk/>
          <pc:sldMk cId="0" sldId="535"/>
        </pc:sldMkLst>
        <pc:spChg chg="mod">
          <ac:chgData name="欣捷" userId="b965477fa0aef5e6" providerId="LiveId" clId="{356D9961-BC09-49D6-86FD-C4775367FC47}" dt="2021-03-03T09:56:39.572" v="2643" actId="20577"/>
          <ac:spMkLst>
            <pc:docMk/>
            <pc:sldMk cId="0" sldId="535"/>
            <ac:spMk id="25602" creationId="{F66C5EA4-C65F-4FC7-9C93-312DC4DDBF1F}"/>
          </ac:spMkLst>
        </pc:spChg>
      </pc:sldChg>
      <pc:sldChg chg="modSp add mod">
        <pc:chgData name="欣捷" userId="b965477fa0aef5e6" providerId="LiveId" clId="{356D9961-BC09-49D6-86FD-C4775367FC47}" dt="2021-03-03T09:56:41.894" v="2644" actId="20577"/>
        <pc:sldMkLst>
          <pc:docMk/>
          <pc:sldMk cId="0" sldId="536"/>
        </pc:sldMkLst>
        <pc:spChg chg="mod">
          <ac:chgData name="欣捷" userId="b965477fa0aef5e6" providerId="LiveId" clId="{356D9961-BC09-49D6-86FD-C4775367FC47}" dt="2021-03-03T09:56:41.894" v="2644" actId="20577"/>
          <ac:spMkLst>
            <pc:docMk/>
            <pc:sldMk cId="0" sldId="536"/>
            <ac:spMk id="26626" creationId="{B28373C1-3C59-4C4C-93C3-38799262F500}"/>
          </ac:spMkLst>
        </pc:spChg>
      </pc:sldChg>
      <pc:sldChg chg="modSp add mod">
        <pc:chgData name="欣捷" userId="b965477fa0aef5e6" providerId="LiveId" clId="{356D9961-BC09-49D6-86FD-C4775367FC47}" dt="2021-03-03T09:56:44.304" v="2645" actId="20577"/>
        <pc:sldMkLst>
          <pc:docMk/>
          <pc:sldMk cId="0" sldId="537"/>
        </pc:sldMkLst>
        <pc:spChg chg="mod">
          <ac:chgData name="欣捷" userId="b965477fa0aef5e6" providerId="LiveId" clId="{356D9961-BC09-49D6-86FD-C4775367FC47}" dt="2021-03-03T09:56:44.304" v="2645" actId="20577"/>
          <ac:spMkLst>
            <pc:docMk/>
            <pc:sldMk cId="0" sldId="537"/>
            <ac:spMk id="27650" creationId="{F68176BB-EEB0-448B-AD52-7265293AAD64}"/>
          </ac:spMkLst>
        </pc:spChg>
      </pc:sldChg>
      <pc:sldChg chg="modSp add mod">
        <pc:chgData name="欣捷" userId="b965477fa0aef5e6" providerId="LiveId" clId="{356D9961-BC09-49D6-86FD-C4775367FC47}" dt="2021-03-03T09:56:46.422" v="2646" actId="20577"/>
        <pc:sldMkLst>
          <pc:docMk/>
          <pc:sldMk cId="0" sldId="538"/>
        </pc:sldMkLst>
        <pc:spChg chg="mod">
          <ac:chgData name="欣捷" userId="b965477fa0aef5e6" providerId="LiveId" clId="{356D9961-BC09-49D6-86FD-C4775367FC47}" dt="2021-03-03T09:56:46.422" v="2646" actId="20577"/>
          <ac:spMkLst>
            <pc:docMk/>
            <pc:sldMk cId="0" sldId="538"/>
            <ac:spMk id="28674" creationId="{9CDEF8C5-CB01-45F7-A3E4-73E6D8228965}"/>
          </ac:spMkLst>
        </pc:spChg>
        <pc:spChg chg="mod">
          <ac:chgData name="欣捷" userId="b965477fa0aef5e6" providerId="LiveId" clId="{356D9961-BC09-49D6-86FD-C4775367FC47}" dt="2021-03-03T02:33:19.860" v="154" actId="27636"/>
          <ac:spMkLst>
            <pc:docMk/>
            <pc:sldMk cId="0" sldId="538"/>
            <ac:spMk id="28675" creationId="{BCCA4432-B7CE-4C85-8CED-8EB278287738}"/>
          </ac:spMkLst>
        </pc:spChg>
      </pc:sldChg>
      <pc:sldChg chg="delSp modSp add mod modClrScheme chgLayout">
        <pc:chgData name="欣捷" userId="b965477fa0aef5e6" providerId="LiveId" clId="{356D9961-BC09-49D6-86FD-C4775367FC47}" dt="2021-03-03T09:30:49.633" v="2408" actId="700"/>
        <pc:sldMkLst>
          <pc:docMk/>
          <pc:sldMk cId="0" sldId="539"/>
        </pc:sldMkLst>
        <pc:spChg chg="mod ord">
          <ac:chgData name="欣捷" userId="b965477fa0aef5e6" providerId="LiveId" clId="{356D9961-BC09-49D6-86FD-C4775367FC47}" dt="2021-03-03T09:30:49.633" v="2408" actId="700"/>
          <ac:spMkLst>
            <pc:docMk/>
            <pc:sldMk cId="0" sldId="539"/>
            <ac:spMk id="11266" creationId="{070A2E11-D20F-4B19-8D21-3F80F2FC0B2C}"/>
          </ac:spMkLst>
        </pc:spChg>
        <pc:spChg chg="del">
          <ac:chgData name="欣捷" userId="b965477fa0aef5e6" providerId="LiveId" clId="{356D9961-BC09-49D6-86FD-C4775367FC47}" dt="2021-03-03T09:30:49.633" v="2408" actId="700"/>
          <ac:spMkLst>
            <pc:docMk/>
            <pc:sldMk cId="0" sldId="539"/>
            <ac:spMk id="11267" creationId="{9FCE17E5-0976-44E7-BB98-9E7B1E6C62FE}"/>
          </ac:spMkLst>
        </pc:spChg>
      </pc:sldChg>
      <pc:sldChg chg="modSp add mod">
        <pc:chgData name="欣捷" userId="b965477fa0aef5e6" providerId="LiveId" clId="{356D9961-BC09-49D6-86FD-C4775367FC47}" dt="2021-03-03T09:54:57.616" v="2598" actId="20577"/>
        <pc:sldMkLst>
          <pc:docMk/>
          <pc:sldMk cId="0" sldId="540"/>
        </pc:sldMkLst>
        <pc:spChg chg="mod">
          <ac:chgData name="欣捷" userId="b965477fa0aef5e6" providerId="LiveId" clId="{356D9961-BC09-49D6-86FD-C4775367FC47}" dt="2021-03-03T09:54:57.616" v="2598" actId="20577"/>
          <ac:spMkLst>
            <pc:docMk/>
            <pc:sldMk cId="0" sldId="540"/>
            <ac:spMk id="12290" creationId="{0DAA62A9-02FF-4F33-96DB-65DF1F89EC2B}"/>
          </ac:spMkLst>
        </pc:spChg>
      </pc:sldChg>
      <pc:sldChg chg="modSp add mod">
        <pc:chgData name="欣捷" userId="b965477fa0aef5e6" providerId="LiveId" clId="{356D9961-BC09-49D6-86FD-C4775367FC47}" dt="2021-03-03T09:55:01.136" v="2599" actId="20577"/>
        <pc:sldMkLst>
          <pc:docMk/>
          <pc:sldMk cId="0" sldId="541"/>
        </pc:sldMkLst>
        <pc:spChg chg="mod">
          <ac:chgData name="欣捷" userId="b965477fa0aef5e6" providerId="LiveId" clId="{356D9961-BC09-49D6-86FD-C4775367FC47}" dt="2021-03-03T09:55:01.136" v="2599" actId="20577"/>
          <ac:spMkLst>
            <pc:docMk/>
            <pc:sldMk cId="0" sldId="541"/>
            <ac:spMk id="13314" creationId="{BB3F8398-D61E-4A63-A151-B8D95340495C}"/>
          </ac:spMkLst>
        </pc:spChg>
      </pc:sldChg>
      <pc:sldChg chg="modSp add mod">
        <pc:chgData name="欣捷" userId="b965477fa0aef5e6" providerId="LiveId" clId="{356D9961-BC09-49D6-86FD-C4775367FC47}" dt="2021-03-03T09:30:52.943" v="2409" actId="20577"/>
        <pc:sldMkLst>
          <pc:docMk/>
          <pc:sldMk cId="0" sldId="542"/>
        </pc:sldMkLst>
        <pc:spChg chg="mod">
          <ac:chgData name="欣捷" userId="b965477fa0aef5e6" providerId="LiveId" clId="{356D9961-BC09-49D6-86FD-C4775367FC47}" dt="2021-03-03T09:30:52.943" v="2409" actId="20577"/>
          <ac:spMkLst>
            <pc:docMk/>
            <pc:sldMk cId="0" sldId="542"/>
            <ac:spMk id="15362" creationId="{3FB02E34-C2CF-44B5-9126-F52697A50FE9}"/>
          </ac:spMkLst>
        </pc:spChg>
      </pc:sldChg>
      <pc:sldChg chg="addSp delSp modSp add mod modClrScheme chgLayout">
        <pc:chgData name="欣捷" userId="b965477fa0aef5e6" providerId="LiveId" clId="{356D9961-BC09-49D6-86FD-C4775367FC47}" dt="2021-03-03T09:56:11.216" v="2641" actId="700"/>
        <pc:sldMkLst>
          <pc:docMk/>
          <pc:sldMk cId="0" sldId="543"/>
        </pc:sldMkLst>
        <pc:spChg chg="mod ord">
          <ac:chgData name="欣捷" userId="b965477fa0aef5e6" providerId="LiveId" clId="{356D9961-BC09-49D6-86FD-C4775367FC47}" dt="2021-03-03T09:56:11.216" v="2641" actId="700"/>
          <ac:spMkLst>
            <pc:docMk/>
            <pc:sldMk cId="0" sldId="543"/>
            <ac:spMk id="16386" creationId="{F636CC28-A773-4840-A737-2D13B28B8F9F}"/>
          </ac:spMkLst>
        </pc:spChg>
        <pc:spChg chg="add del mod ord">
          <ac:chgData name="欣捷" userId="b965477fa0aef5e6" providerId="LiveId" clId="{356D9961-BC09-49D6-86FD-C4775367FC47}" dt="2021-03-03T09:56:11.216" v="2641" actId="700"/>
          <ac:spMkLst>
            <pc:docMk/>
            <pc:sldMk cId="0" sldId="543"/>
            <ac:spMk id="16387" creationId="{1A6EDEEB-6331-435C-9098-613862CFC83E}"/>
          </ac:spMkLst>
        </pc:spChg>
        <pc:graphicFrameChg chg="mod ord modGraphic">
          <ac:chgData name="欣捷" userId="b965477fa0aef5e6" providerId="LiveId" clId="{356D9961-BC09-49D6-86FD-C4775367FC47}" dt="2021-03-03T09:56:11.216" v="2641" actId="700"/>
          <ac:graphicFrameMkLst>
            <pc:docMk/>
            <pc:sldMk cId="0" sldId="543"/>
            <ac:graphicFrameMk id="160772" creationId="{13FFD10C-C702-43CE-8AE3-F9519360C194}"/>
          </ac:graphicFrameMkLst>
        </pc:graphicFrameChg>
      </pc:sldChg>
      <pc:sldChg chg="modSp add mod">
        <pc:chgData name="欣捷" userId="b965477fa0aef5e6" providerId="LiveId" clId="{356D9961-BC09-49D6-86FD-C4775367FC47}" dt="2021-03-03T09:30:57.383" v="2411" actId="20577"/>
        <pc:sldMkLst>
          <pc:docMk/>
          <pc:sldMk cId="0" sldId="544"/>
        </pc:sldMkLst>
        <pc:spChg chg="mod">
          <ac:chgData name="欣捷" userId="b965477fa0aef5e6" providerId="LiveId" clId="{356D9961-BC09-49D6-86FD-C4775367FC47}" dt="2021-03-03T09:30:57.383" v="2411" actId="20577"/>
          <ac:spMkLst>
            <pc:docMk/>
            <pc:sldMk cId="0" sldId="544"/>
            <ac:spMk id="17410" creationId="{F7A6D323-0AAF-49B2-B02B-F9DD3C3823E4}"/>
          </ac:spMkLst>
        </pc:spChg>
      </pc:sldChg>
      <pc:sldChg chg="modSp add mod">
        <pc:chgData name="欣捷" userId="b965477fa0aef5e6" providerId="LiveId" clId="{356D9961-BC09-49D6-86FD-C4775367FC47}" dt="2021-03-03T09:30:59.299" v="2412" actId="20577"/>
        <pc:sldMkLst>
          <pc:docMk/>
          <pc:sldMk cId="0" sldId="545"/>
        </pc:sldMkLst>
        <pc:spChg chg="mod">
          <ac:chgData name="欣捷" userId="b965477fa0aef5e6" providerId="LiveId" clId="{356D9961-BC09-49D6-86FD-C4775367FC47}" dt="2021-03-03T09:30:59.299" v="2412" actId="20577"/>
          <ac:spMkLst>
            <pc:docMk/>
            <pc:sldMk cId="0" sldId="545"/>
            <ac:spMk id="18434" creationId="{2BD67168-35C9-4A0A-9FDA-8DAE5876FCE6}"/>
          </ac:spMkLst>
        </pc:spChg>
      </pc:sldChg>
      <pc:sldChg chg="modSp add mod chgLayout">
        <pc:chgData name="欣捷" userId="b965477fa0aef5e6" providerId="LiveId" clId="{356D9961-BC09-49D6-86FD-C4775367FC47}" dt="2021-03-03T09:55:46.566" v="2629" actId="700"/>
        <pc:sldMkLst>
          <pc:docMk/>
          <pc:sldMk cId="0" sldId="546"/>
        </pc:sldMkLst>
        <pc:spChg chg="mod ord">
          <ac:chgData name="欣捷" userId="b965477fa0aef5e6" providerId="LiveId" clId="{356D9961-BC09-49D6-86FD-C4775367FC47}" dt="2021-03-03T09:55:46.566" v="2629" actId="700"/>
          <ac:spMkLst>
            <pc:docMk/>
            <pc:sldMk cId="0" sldId="546"/>
            <ac:spMk id="19458" creationId="{8A1466CF-A6B3-411A-8B79-FE726C0B77B9}"/>
          </ac:spMkLst>
        </pc:spChg>
        <pc:spChg chg="mod ord">
          <ac:chgData name="欣捷" userId="b965477fa0aef5e6" providerId="LiveId" clId="{356D9961-BC09-49D6-86FD-C4775367FC47}" dt="2021-03-03T09:55:46.566" v="2629" actId="700"/>
          <ac:spMkLst>
            <pc:docMk/>
            <pc:sldMk cId="0" sldId="546"/>
            <ac:spMk id="19459" creationId="{75A04DF6-76E8-4BB6-BE3A-E57921DE927D}"/>
          </ac:spMkLst>
        </pc:spChg>
      </pc:sldChg>
      <pc:sldChg chg="modSp add mod modClrScheme chgLayout">
        <pc:chgData name="欣捷" userId="b965477fa0aef5e6" providerId="LiveId" clId="{356D9961-BC09-49D6-86FD-C4775367FC47}" dt="2021-03-03T09:55:39.641" v="2617" actId="27636"/>
        <pc:sldMkLst>
          <pc:docMk/>
          <pc:sldMk cId="0" sldId="547"/>
        </pc:sldMkLst>
        <pc:spChg chg="mod ord">
          <ac:chgData name="欣捷" userId="b965477fa0aef5e6" providerId="LiveId" clId="{356D9961-BC09-49D6-86FD-C4775367FC47}" dt="2021-03-03T09:55:39.641" v="2617" actId="27636"/>
          <ac:spMkLst>
            <pc:docMk/>
            <pc:sldMk cId="0" sldId="547"/>
            <ac:spMk id="20482" creationId="{2BB9EDB5-D160-4F2A-B704-20754CE43410}"/>
          </ac:spMkLst>
        </pc:spChg>
        <pc:graphicFrameChg chg="mod ord modGraphic">
          <ac:chgData name="欣捷" userId="b965477fa0aef5e6" providerId="LiveId" clId="{356D9961-BC09-49D6-86FD-C4775367FC47}" dt="2021-03-03T09:55:39.565" v="2615" actId="700"/>
          <ac:graphicFrameMkLst>
            <pc:docMk/>
            <pc:sldMk cId="0" sldId="547"/>
            <ac:graphicFrameMk id="163843" creationId="{E3AD4A2D-295A-4FF9-9956-E509F9454B4E}"/>
          </ac:graphicFrameMkLst>
        </pc:graphicFrameChg>
      </pc:sldChg>
      <pc:sldChg chg="modSp add mod modClrScheme chgLayout">
        <pc:chgData name="欣捷" userId="b965477fa0aef5e6" providerId="LiveId" clId="{356D9961-BC09-49D6-86FD-C4775367FC47}" dt="2021-03-03T09:55:39.646" v="2618" actId="27636"/>
        <pc:sldMkLst>
          <pc:docMk/>
          <pc:sldMk cId="0" sldId="548"/>
        </pc:sldMkLst>
        <pc:spChg chg="mod ord">
          <ac:chgData name="欣捷" userId="b965477fa0aef5e6" providerId="LiveId" clId="{356D9961-BC09-49D6-86FD-C4775367FC47}" dt="2021-03-03T09:55:39.646" v="2618" actId="27636"/>
          <ac:spMkLst>
            <pc:docMk/>
            <pc:sldMk cId="0" sldId="548"/>
            <ac:spMk id="21506" creationId="{C1E2D64A-CC86-4A35-9F40-0E6C86B69A1D}"/>
          </ac:spMkLst>
        </pc:spChg>
        <pc:graphicFrameChg chg="mod ord modGraphic">
          <ac:chgData name="欣捷" userId="b965477fa0aef5e6" providerId="LiveId" clId="{356D9961-BC09-49D6-86FD-C4775367FC47}" dt="2021-03-03T09:55:39.565" v="2615" actId="700"/>
          <ac:graphicFrameMkLst>
            <pc:docMk/>
            <pc:sldMk cId="0" sldId="548"/>
            <ac:graphicFrameMk id="164867" creationId="{5CB61D60-3BAE-40EA-B95B-5CA3678D6632}"/>
          </ac:graphicFrameMkLst>
        </pc:graphicFrameChg>
      </pc:sldChg>
      <pc:sldChg chg="modSp add mod modClrScheme chgLayout">
        <pc:chgData name="欣捷" userId="b965477fa0aef5e6" providerId="LiveId" clId="{356D9961-BC09-49D6-86FD-C4775367FC47}" dt="2021-03-03T09:55:39.654" v="2619" actId="27636"/>
        <pc:sldMkLst>
          <pc:docMk/>
          <pc:sldMk cId="0" sldId="549"/>
        </pc:sldMkLst>
        <pc:spChg chg="mod ord">
          <ac:chgData name="欣捷" userId="b965477fa0aef5e6" providerId="LiveId" clId="{356D9961-BC09-49D6-86FD-C4775367FC47}" dt="2021-03-03T09:55:39.654" v="2619" actId="27636"/>
          <ac:spMkLst>
            <pc:docMk/>
            <pc:sldMk cId="0" sldId="549"/>
            <ac:spMk id="22530" creationId="{311F534B-E943-4CE5-B34A-C2D9588F9E4B}"/>
          </ac:spMkLst>
        </pc:spChg>
        <pc:graphicFrameChg chg="mod ord modGraphic">
          <ac:chgData name="欣捷" userId="b965477fa0aef5e6" providerId="LiveId" clId="{356D9961-BC09-49D6-86FD-C4775367FC47}" dt="2021-03-03T09:55:39.565" v="2615" actId="700"/>
          <ac:graphicFrameMkLst>
            <pc:docMk/>
            <pc:sldMk cId="0" sldId="549"/>
            <ac:graphicFrameMk id="165891" creationId="{4136CE30-C78F-4CC3-AA74-B7685C1B9954}"/>
          </ac:graphicFrameMkLst>
        </pc:graphicFrameChg>
      </pc:sldChg>
      <pc:sldChg chg="modSp add mod modClrScheme chgLayout">
        <pc:chgData name="欣捷" userId="b965477fa0aef5e6" providerId="LiveId" clId="{356D9961-BC09-49D6-86FD-C4775367FC47}" dt="2021-03-03T09:55:39.662" v="2620" actId="27636"/>
        <pc:sldMkLst>
          <pc:docMk/>
          <pc:sldMk cId="0" sldId="550"/>
        </pc:sldMkLst>
        <pc:spChg chg="mod ord">
          <ac:chgData name="欣捷" userId="b965477fa0aef5e6" providerId="LiveId" clId="{356D9961-BC09-49D6-86FD-C4775367FC47}" dt="2021-03-03T09:55:39.662" v="2620" actId="27636"/>
          <ac:spMkLst>
            <pc:docMk/>
            <pc:sldMk cId="0" sldId="550"/>
            <ac:spMk id="23554" creationId="{0EDE3DF7-21C3-4955-B25B-83683C3CD96B}"/>
          </ac:spMkLst>
        </pc:spChg>
        <pc:graphicFrameChg chg="mod ord modGraphic">
          <ac:chgData name="欣捷" userId="b965477fa0aef5e6" providerId="LiveId" clId="{356D9961-BC09-49D6-86FD-C4775367FC47}" dt="2021-03-03T09:55:39.565" v="2615" actId="700"/>
          <ac:graphicFrameMkLst>
            <pc:docMk/>
            <pc:sldMk cId="0" sldId="550"/>
            <ac:graphicFrameMk id="166915" creationId="{EA992E65-89CB-4506-9666-6554E6179A75}"/>
          </ac:graphicFrameMkLst>
        </pc:graphicFrameChg>
      </pc:sldChg>
      <pc:sldChg chg="modSp add mod modClrScheme chgLayout">
        <pc:chgData name="欣捷" userId="b965477fa0aef5e6" providerId="LiveId" clId="{356D9961-BC09-49D6-86FD-C4775367FC47}" dt="2021-03-03T09:55:39.668" v="2621" actId="27636"/>
        <pc:sldMkLst>
          <pc:docMk/>
          <pc:sldMk cId="0" sldId="551"/>
        </pc:sldMkLst>
        <pc:spChg chg="mod ord">
          <ac:chgData name="欣捷" userId="b965477fa0aef5e6" providerId="LiveId" clId="{356D9961-BC09-49D6-86FD-C4775367FC47}" dt="2021-03-03T09:55:39.668" v="2621" actId="27636"/>
          <ac:spMkLst>
            <pc:docMk/>
            <pc:sldMk cId="0" sldId="551"/>
            <ac:spMk id="24578" creationId="{7DD10577-68A5-454A-88CC-7C3B42389C90}"/>
          </ac:spMkLst>
        </pc:spChg>
        <pc:graphicFrameChg chg="mod ord modGraphic">
          <ac:chgData name="欣捷" userId="b965477fa0aef5e6" providerId="LiveId" clId="{356D9961-BC09-49D6-86FD-C4775367FC47}" dt="2021-03-03T09:55:39.565" v="2615" actId="700"/>
          <ac:graphicFrameMkLst>
            <pc:docMk/>
            <pc:sldMk cId="0" sldId="551"/>
            <ac:graphicFrameMk id="167939" creationId="{3A58DA2A-3EE9-43E8-929A-1DB536C0C3EB}"/>
          </ac:graphicFrameMkLst>
        </pc:graphicFrameChg>
      </pc:sldChg>
      <pc:sldChg chg="modSp add mod modClrScheme chgLayout">
        <pc:chgData name="欣捷" userId="b965477fa0aef5e6" providerId="LiveId" clId="{356D9961-BC09-49D6-86FD-C4775367FC47}" dt="2021-03-03T09:55:39.676" v="2622" actId="27636"/>
        <pc:sldMkLst>
          <pc:docMk/>
          <pc:sldMk cId="0" sldId="552"/>
        </pc:sldMkLst>
        <pc:spChg chg="mod ord">
          <ac:chgData name="欣捷" userId="b965477fa0aef5e6" providerId="LiveId" clId="{356D9961-BC09-49D6-86FD-C4775367FC47}" dt="2021-03-03T09:55:39.676" v="2622" actId="27636"/>
          <ac:spMkLst>
            <pc:docMk/>
            <pc:sldMk cId="0" sldId="552"/>
            <ac:spMk id="25602" creationId="{F7D29510-CA30-4B1E-BCEE-B21B90EC4DC6}"/>
          </ac:spMkLst>
        </pc:spChg>
        <pc:graphicFrameChg chg="mod ord modGraphic">
          <ac:chgData name="欣捷" userId="b965477fa0aef5e6" providerId="LiveId" clId="{356D9961-BC09-49D6-86FD-C4775367FC47}" dt="2021-03-03T09:55:39.565" v="2615" actId="700"/>
          <ac:graphicFrameMkLst>
            <pc:docMk/>
            <pc:sldMk cId="0" sldId="552"/>
            <ac:graphicFrameMk id="168963" creationId="{FD27D36A-7B40-460C-942A-88BAA744CA2F}"/>
          </ac:graphicFrameMkLst>
        </pc:graphicFrameChg>
      </pc:sldChg>
      <pc:sldChg chg="modSp add mod modClrScheme chgLayout">
        <pc:chgData name="欣捷" userId="b965477fa0aef5e6" providerId="LiveId" clId="{356D9961-BC09-49D6-86FD-C4775367FC47}" dt="2021-03-03T09:55:39.684" v="2623" actId="27636"/>
        <pc:sldMkLst>
          <pc:docMk/>
          <pc:sldMk cId="0" sldId="553"/>
        </pc:sldMkLst>
        <pc:spChg chg="mod ord">
          <ac:chgData name="欣捷" userId="b965477fa0aef5e6" providerId="LiveId" clId="{356D9961-BC09-49D6-86FD-C4775367FC47}" dt="2021-03-03T09:55:39.684" v="2623" actId="27636"/>
          <ac:spMkLst>
            <pc:docMk/>
            <pc:sldMk cId="0" sldId="553"/>
            <ac:spMk id="26626" creationId="{CD389771-7D83-4C6D-883A-7BA5D91D589F}"/>
          </ac:spMkLst>
        </pc:spChg>
        <pc:graphicFrameChg chg="mod ord modGraphic">
          <ac:chgData name="欣捷" userId="b965477fa0aef5e6" providerId="LiveId" clId="{356D9961-BC09-49D6-86FD-C4775367FC47}" dt="2021-03-03T09:55:39.565" v="2615" actId="700"/>
          <ac:graphicFrameMkLst>
            <pc:docMk/>
            <pc:sldMk cId="0" sldId="553"/>
            <ac:graphicFrameMk id="169987" creationId="{672AF4D1-186A-4E2B-86B9-56FF93CE1974}"/>
          </ac:graphicFrameMkLst>
        </pc:graphicFrameChg>
      </pc:sldChg>
      <pc:sldChg chg="modSp add mod modClrScheme chgLayout">
        <pc:chgData name="欣捷" userId="b965477fa0aef5e6" providerId="LiveId" clId="{356D9961-BC09-49D6-86FD-C4775367FC47}" dt="2021-03-03T09:55:39.692" v="2624" actId="27636"/>
        <pc:sldMkLst>
          <pc:docMk/>
          <pc:sldMk cId="0" sldId="554"/>
        </pc:sldMkLst>
        <pc:spChg chg="mod ord">
          <ac:chgData name="欣捷" userId="b965477fa0aef5e6" providerId="LiveId" clId="{356D9961-BC09-49D6-86FD-C4775367FC47}" dt="2021-03-03T09:55:39.692" v="2624" actId="27636"/>
          <ac:spMkLst>
            <pc:docMk/>
            <pc:sldMk cId="0" sldId="554"/>
            <ac:spMk id="27650" creationId="{CBFA3608-46CA-4A57-8095-C1D2C6069328}"/>
          </ac:spMkLst>
        </pc:spChg>
        <pc:graphicFrameChg chg="mod ord modGraphic">
          <ac:chgData name="欣捷" userId="b965477fa0aef5e6" providerId="LiveId" clId="{356D9961-BC09-49D6-86FD-C4775367FC47}" dt="2021-03-03T09:55:39.565" v="2615" actId="700"/>
          <ac:graphicFrameMkLst>
            <pc:docMk/>
            <pc:sldMk cId="0" sldId="554"/>
            <ac:graphicFrameMk id="171011" creationId="{12BC4E29-8D45-4156-8D75-39632F918193}"/>
          </ac:graphicFrameMkLst>
        </pc:graphicFrameChg>
      </pc:sldChg>
      <pc:sldChg chg="modSp add mod modClrScheme chgLayout">
        <pc:chgData name="欣捷" userId="b965477fa0aef5e6" providerId="LiveId" clId="{356D9961-BC09-49D6-86FD-C4775367FC47}" dt="2021-03-03T09:55:39.697" v="2625" actId="27636"/>
        <pc:sldMkLst>
          <pc:docMk/>
          <pc:sldMk cId="0" sldId="555"/>
        </pc:sldMkLst>
        <pc:spChg chg="mod ord">
          <ac:chgData name="欣捷" userId="b965477fa0aef5e6" providerId="LiveId" clId="{356D9961-BC09-49D6-86FD-C4775367FC47}" dt="2021-03-03T09:55:39.697" v="2625" actId="27636"/>
          <ac:spMkLst>
            <pc:docMk/>
            <pc:sldMk cId="0" sldId="555"/>
            <ac:spMk id="28674" creationId="{C23DC477-32E3-4C24-B771-51745DAF41F2}"/>
          </ac:spMkLst>
        </pc:spChg>
        <pc:graphicFrameChg chg="mod ord modGraphic">
          <ac:chgData name="欣捷" userId="b965477fa0aef5e6" providerId="LiveId" clId="{356D9961-BC09-49D6-86FD-C4775367FC47}" dt="2021-03-03T09:55:39.565" v="2615" actId="700"/>
          <ac:graphicFrameMkLst>
            <pc:docMk/>
            <pc:sldMk cId="0" sldId="555"/>
            <ac:graphicFrameMk id="172035" creationId="{05B10EB1-A0E5-4A2B-9627-15589B22ED66}"/>
          </ac:graphicFrameMkLst>
        </pc:graphicFrameChg>
      </pc:sldChg>
      <pc:sldChg chg="modSp add mod modClrScheme chgLayout">
        <pc:chgData name="欣捷" userId="b965477fa0aef5e6" providerId="LiveId" clId="{356D9961-BC09-49D6-86FD-C4775367FC47}" dt="2021-03-03T09:55:39.707" v="2626" actId="27636"/>
        <pc:sldMkLst>
          <pc:docMk/>
          <pc:sldMk cId="0" sldId="556"/>
        </pc:sldMkLst>
        <pc:spChg chg="mod ord">
          <ac:chgData name="欣捷" userId="b965477fa0aef5e6" providerId="LiveId" clId="{356D9961-BC09-49D6-86FD-C4775367FC47}" dt="2021-03-03T09:55:39.707" v="2626" actId="27636"/>
          <ac:spMkLst>
            <pc:docMk/>
            <pc:sldMk cId="0" sldId="556"/>
            <ac:spMk id="29698" creationId="{91BF0A34-A610-4BFE-97F7-55090B41CC07}"/>
          </ac:spMkLst>
        </pc:spChg>
        <pc:graphicFrameChg chg="mod ord modGraphic">
          <ac:chgData name="欣捷" userId="b965477fa0aef5e6" providerId="LiveId" clId="{356D9961-BC09-49D6-86FD-C4775367FC47}" dt="2021-03-03T09:55:39.565" v="2615" actId="700"/>
          <ac:graphicFrameMkLst>
            <pc:docMk/>
            <pc:sldMk cId="0" sldId="556"/>
            <ac:graphicFrameMk id="173059" creationId="{7EE1DB1C-4A05-49BE-8B43-8D18A6A8A686}"/>
          </ac:graphicFrameMkLst>
        </pc:graphicFrameChg>
      </pc:sldChg>
      <pc:sldChg chg="modSp add mod modClrScheme chgLayout">
        <pc:chgData name="欣捷" userId="b965477fa0aef5e6" providerId="LiveId" clId="{356D9961-BC09-49D6-86FD-C4775367FC47}" dt="2021-03-03T09:55:39.713" v="2627" actId="27636"/>
        <pc:sldMkLst>
          <pc:docMk/>
          <pc:sldMk cId="0" sldId="557"/>
        </pc:sldMkLst>
        <pc:spChg chg="mod ord">
          <ac:chgData name="欣捷" userId="b965477fa0aef5e6" providerId="LiveId" clId="{356D9961-BC09-49D6-86FD-C4775367FC47}" dt="2021-03-03T09:55:39.713" v="2627" actId="27636"/>
          <ac:spMkLst>
            <pc:docMk/>
            <pc:sldMk cId="0" sldId="557"/>
            <ac:spMk id="30722" creationId="{F6B9712F-510E-4186-89D5-F8B9F427C957}"/>
          </ac:spMkLst>
        </pc:spChg>
        <pc:graphicFrameChg chg="mod ord modGraphic">
          <ac:chgData name="欣捷" userId="b965477fa0aef5e6" providerId="LiveId" clId="{356D9961-BC09-49D6-86FD-C4775367FC47}" dt="2021-03-03T09:55:39.565" v="2615" actId="700"/>
          <ac:graphicFrameMkLst>
            <pc:docMk/>
            <pc:sldMk cId="0" sldId="557"/>
            <ac:graphicFrameMk id="174083" creationId="{BA1694B2-E6C1-4ED9-BE23-58605931E9F8}"/>
          </ac:graphicFrameMkLst>
        </pc:graphicFrameChg>
      </pc:sldChg>
      <pc:sldChg chg="modSp add mod modClrScheme chgLayout">
        <pc:chgData name="欣捷" userId="b965477fa0aef5e6" providerId="LiveId" clId="{356D9961-BC09-49D6-86FD-C4775367FC47}" dt="2021-03-03T09:55:39.723" v="2628" actId="27636"/>
        <pc:sldMkLst>
          <pc:docMk/>
          <pc:sldMk cId="0" sldId="558"/>
        </pc:sldMkLst>
        <pc:spChg chg="mod ord">
          <ac:chgData name="欣捷" userId="b965477fa0aef5e6" providerId="LiveId" clId="{356D9961-BC09-49D6-86FD-C4775367FC47}" dt="2021-03-03T09:55:39.723" v="2628" actId="27636"/>
          <ac:spMkLst>
            <pc:docMk/>
            <pc:sldMk cId="0" sldId="558"/>
            <ac:spMk id="31746" creationId="{D602CD9E-E885-44EB-9ADC-4078806779A7}"/>
          </ac:spMkLst>
        </pc:spChg>
        <pc:graphicFrameChg chg="mod ord modGraphic">
          <ac:chgData name="欣捷" userId="b965477fa0aef5e6" providerId="LiveId" clId="{356D9961-BC09-49D6-86FD-C4775367FC47}" dt="2021-03-03T09:55:39.565" v="2615" actId="700"/>
          <ac:graphicFrameMkLst>
            <pc:docMk/>
            <pc:sldMk cId="0" sldId="558"/>
            <ac:graphicFrameMk id="175107" creationId="{537627CA-179A-4320-9394-A13299A10DE5}"/>
          </ac:graphicFrameMkLst>
        </pc:graphicFrameChg>
      </pc:sldChg>
      <pc:sldChg chg="addSp delSp modSp add mod modClrScheme chgLayout">
        <pc:chgData name="欣捷" userId="b965477fa0aef5e6" providerId="LiveId" clId="{356D9961-BC09-49D6-86FD-C4775367FC47}" dt="2021-03-03T09:55:39.620" v="2616" actId="27636"/>
        <pc:sldMkLst>
          <pc:docMk/>
          <pc:sldMk cId="0" sldId="559"/>
        </pc:sldMkLst>
        <pc:spChg chg="add del mod ord">
          <ac:chgData name="欣捷" userId="b965477fa0aef5e6" providerId="LiveId" clId="{356D9961-BC09-49D6-86FD-C4775367FC47}" dt="2021-03-03T09:55:16.727" v="2614" actId="700"/>
          <ac:spMkLst>
            <pc:docMk/>
            <pc:sldMk cId="0" sldId="559"/>
            <ac:spMk id="2" creationId="{10F8D893-2D8A-44AB-B166-149C704B387E}"/>
          </ac:spMkLst>
        </pc:spChg>
        <pc:spChg chg="mod ord">
          <ac:chgData name="欣捷" userId="b965477fa0aef5e6" providerId="LiveId" clId="{356D9961-BC09-49D6-86FD-C4775367FC47}" dt="2021-03-03T09:55:39.620" v="2616" actId="27636"/>
          <ac:spMkLst>
            <pc:docMk/>
            <pc:sldMk cId="0" sldId="559"/>
            <ac:spMk id="32770" creationId="{16A170B0-27D6-4898-9B2E-FCEAAD6D65A7}"/>
          </ac:spMkLst>
        </pc:spChg>
        <pc:spChg chg="add del mod ord">
          <ac:chgData name="欣捷" userId="b965477fa0aef5e6" providerId="LiveId" clId="{356D9961-BC09-49D6-86FD-C4775367FC47}" dt="2021-03-03T09:55:39.565" v="2615" actId="700"/>
          <ac:spMkLst>
            <pc:docMk/>
            <pc:sldMk cId="0" sldId="559"/>
            <ac:spMk id="32771" creationId="{10EC9A04-74E0-4818-948D-744369E2C335}"/>
          </ac:spMkLst>
        </pc:spChg>
      </pc:sldChg>
      <pc:sldChg chg="modSp add mod">
        <pc:chgData name="欣捷" userId="b965477fa0aef5e6" providerId="LiveId" clId="{356D9961-BC09-49D6-86FD-C4775367FC47}" dt="2021-03-03T09:31:32.001" v="2427" actId="20577"/>
        <pc:sldMkLst>
          <pc:docMk/>
          <pc:sldMk cId="0" sldId="560"/>
        </pc:sldMkLst>
        <pc:spChg chg="mod">
          <ac:chgData name="欣捷" userId="b965477fa0aef5e6" providerId="LiveId" clId="{356D9961-BC09-49D6-86FD-C4775367FC47}" dt="2021-03-03T09:31:32.001" v="2427" actId="20577"/>
          <ac:spMkLst>
            <pc:docMk/>
            <pc:sldMk cId="0" sldId="560"/>
            <ac:spMk id="33794" creationId="{8AC33BDB-7ABF-456F-AEEA-30BDE6C4EF5F}"/>
          </ac:spMkLst>
        </pc:spChg>
      </pc:sldChg>
      <pc:sldChg chg="modSp add del mod">
        <pc:chgData name="欣捷" userId="b965477fa0aef5e6" providerId="LiveId" clId="{356D9961-BC09-49D6-86FD-C4775367FC47}" dt="2021-03-03T09:33:08.934" v="2451" actId="47"/>
        <pc:sldMkLst>
          <pc:docMk/>
          <pc:sldMk cId="0" sldId="561"/>
        </pc:sldMkLst>
        <pc:spChg chg="mod">
          <ac:chgData name="欣捷" userId="b965477fa0aef5e6" providerId="LiveId" clId="{356D9961-BC09-49D6-86FD-C4775367FC47}" dt="2021-03-03T02:33:19.798" v="144" actId="27636"/>
          <ac:spMkLst>
            <pc:docMk/>
            <pc:sldMk cId="0" sldId="561"/>
            <ac:spMk id="19458" creationId="{CD9CE234-CEDD-45FF-AD3F-85FFC6F47E62}"/>
          </ac:spMkLst>
        </pc:spChg>
      </pc:sldChg>
      <pc:sldChg chg="modSp add del mod">
        <pc:chgData name="欣捷" userId="b965477fa0aef5e6" providerId="LiveId" clId="{356D9961-BC09-49D6-86FD-C4775367FC47}" dt="2021-03-03T09:33:09.693" v="2452" actId="47"/>
        <pc:sldMkLst>
          <pc:docMk/>
          <pc:sldMk cId="0" sldId="562"/>
        </pc:sldMkLst>
        <pc:spChg chg="mod">
          <ac:chgData name="欣捷" userId="b965477fa0aef5e6" providerId="LiveId" clId="{356D9961-BC09-49D6-86FD-C4775367FC47}" dt="2021-03-03T02:33:19.798" v="145" actId="27636"/>
          <ac:spMkLst>
            <pc:docMk/>
            <pc:sldMk cId="0" sldId="562"/>
            <ac:spMk id="20482" creationId="{2D0716EF-7335-4818-8583-1981CBAF2876}"/>
          </ac:spMkLst>
        </pc:spChg>
      </pc:sldChg>
      <pc:sldChg chg="modSp add del mod">
        <pc:chgData name="欣捷" userId="b965477fa0aef5e6" providerId="LiveId" clId="{356D9961-BC09-49D6-86FD-C4775367FC47}" dt="2021-03-03T09:33:10.554" v="2453" actId="47"/>
        <pc:sldMkLst>
          <pc:docMk/>
          <pc:sldMk cId="0" sldId="563"/>
        </pc:sldMkLst>
        <pc:spChg chg="mod">
          <ac:chgData name="欣捷" userId="b965477fa0aef5e6" providerId="LiveId" clId="{356D9961-BC09-49D6-86FD-C4775367FC47}" dt="2021-03-03T02:33:19.813" v="146" actId="27636"/>
          <ac:spMkLst>
            <pc:docMk/>
            <pc:sldMk cId="0" sldId="563"/>
            <ac:spMk id="21506" creationId="{8A3D240B-BBB8-4349-B45F-DFD032F9C0D1}"/>
          </ac:spMkLst>
        </pc:spChg>
      </pc:sldChg>
      <pc:sldChg chg="modSp add mod">
        <pc:chgData name="欣捷" userId="b965477fa0aef5e6" providerId="LiveId" clId="{356D9961-BC09-49D6-86FD-C4775367FC47}" dt="2021-03-03T09:56:57.985" v="2652" actId="20577"/>
        <pc:sldMkLst>
          <pc:docMk/>
          <pc:sldMk cId="0" sldId="564"/>
        </pc:sldMkLst>
        <pc:spChg chg="mod">
          <ac:chgData name="欣捷" userId="b965477fa0aef5e6" providerId="LiveId" clId="{356D9961-BC09-49D6-86FD-C4775367FC47}" dt="2021-03-03T09:56:57.985" v="2652" actId="20577"/>
          <ac:spMkLst>
            <pc:docMk/>
            <pc:sldMk cId="0" sldId="564"/>
            <ac:spMk id="34818" creationId="{2D914524-C6B9-4283-9558-9DE8C47502F5}"/>
          </ac:spMkLst>
        </pc:spChg>
      </pc:sldChg>
      <pc:sldChg chg="modSp add mod">
        <pc:chgData name="欣捷" userId="b965477fa0aef5e6" providerId="LiveId" clId="{356D9961-BC09-49D6-86FD-C4775367FC47}" dt="2021-03-03T09:57:00.145" v="2653" actId="20577"/>
        <pc:sldMkLst>
          <pc:docMk/>
          <pc:sldMk cId="0" sldId="565"/>
        </pc:sldMkLst>
        <pc:spChg chg="mod">
          <ac:chgData name="欣捷" userId="b965477fa0aef5e6" providerId="LiveId" clId="{356D9961-BC09-49D6-86FD-C4775367FC47}" dt="2021-03-03T09:57:00.145" v="2653" actId="20577"/>
          <ac:spMkLst>
            <pc:docMk/>
            <pc:sldMk cId="0" sldId="565"/>
            <ac:spMk id="35842" creationId="{D1E2007A-D615-4A9D-B73A-B770CFD90209}"/>
          </ac:spMkLst>
        </pc:spChg>
      </pc:sldChg>
      <pc:sldChg chg="modSp add mod">
        <pc:chgData name="欣捷" userId="b965477fa0aef5e6" providerId="LiveId" clId="{356D9961-BC09-49D6-86FD-C4775367FC47}" dt="2021-03-03T09:57:02.405" v="2654" actId="20577"/>
        <pc:sldMkLst>
          <pc:docMk/>
          <pc:sldMk cId="0" sldId="566"/>
        </pc:sldMkLst>
        <pc:spChg chg="mod">
          <ac:chgData name="欣捷" userId="b965477fa0aef5e6" providerId="LiveId" clId="{356D9961-BC09-49D6-86FD-C4775367FC47}" dt="2021-03-03T09:57:02.405" v="2654" actId="20577"/>
          <ac:spMkLst>
            <pc:docMk/>
            <pc:sldMk cId="0" sldId="566"/>
            <ac:spMk id="36866" creationId="{D0090296-3D5B-4E97-BBA5-385D49582EFA}"/>
          </ac:spMkLst>
        </pc:spChg>
      </pc:sldChg>
      <pc:sldChg chg="modSp add mod">
        <pc:chgData name="欣捷" userId="b965477fa0aef5e6" providerId="LiveId" clId="{356D9961-BC09-49D6-86FD-C4775367FC47}" dt="2021-03-03T09:57:04.216" v="2655" actId="20577"/>
        <pc:sldMkLst>
          <pc:docMk/>
          <pc:sldMk cId="0" sldId="567"/>
        </pc:sldMkLst>
        <pc:spChg chg="mod">
          <ac:chgData name="欣捷" userId="b965477fa0aef5e6" providerId="LiveId" clId="{356D9961-BC09-49D6-86FD-C4775367FC47}" dt="2021-03-03T09:57:04.216" v="2655" actId="20577"/>
          <ac:spMkLst>
            <pc:docMk/>
            <pc:sldMk cId="0" sldId="567"/>
            <ac:spMk id="37890" creationId="{BF91E06E-C22C-4D37-BEB4-8096AA94E7DC}"/>
          </ac:spMkLst>
        </pc:spChg>
      </pc:sldChg>
      <pc:sldChg chg="modSp add mod">
        <pc:chgData name="欣捷" userId="b965477fa0aef5e6" providerId="LiveId" clId="{356D9961-BC09-49D6-86FD-C4775367FC47}" dt="2021-03-03T09:57:06.413" v="2656" actId="20577"/>
        <pc:sldMkLst>
          <pc:docMk/>
          <pc:sldMk cId="0" sldId="568"/>
        </pc:sldMkLst>
        <pc:spChg chg="mod">
          <ac:chgData name="欣捷" userId="b965477fa0aef5e6" providerId="LiveId" clId="{356D9961-BC09-49D6-86FD-C4775367FC47}" dt="2021-03-03T09:57:06.413" v="2656" actId="20577"/>
          <ac:spMkLst>
            <pc:docMk/>
            <pc:sldMk cId="0" sldId="568"/>
            <ac:spMk id="38914" creationId="{87BD1474-3F84-42CB-B4BB-B9C8CF397646}"/>
          </ac:spMkLst>
        </pc:spChg>
        <pc:spChg chg="mod">
          <ac:chgData name="欣捷" userId="b965477fa0aef5e6" providerId="LiveId" clId="{356D9961-BC09-49D6-86FD-C4775367FC47}" dt="2021-03-03T09:16:56.378" v="2049" actId="313"/>
          <ac:spMkLst>
            <pc:docMk/>
            <pc:sldMk cId="0" sldId="568"/>
            <ac:spMk id="38915" creationId="{647C0448-FFEC-4C7D-8575-C5CAD3FC03FB}"/>
          </ac:spMkLst>
        </pc:spChg>
      </pc:sldChg>
      <pc:sldChg chg="modSp add mod">
        <pc:chgData name="欣捷" userId="b965477fa0aef5e6" providerId="LiveId" clId="{356D9961-BC09-49D6-86FD-C4775367FC47}" dt="2021-03-03T09:57:08.641" v="2657" actId="20577"/>
        <pc:sldMkLst>
          <pc:docMk/>
          <pc:sldMk cId="0" sldId="569"/>
        </pc:sldMkLst>
        <pc:spChg chg="mod">
          <ac:chgData name="欣捷" userId="b965477fa0aef5e6" providerId="LiveId" clId="{356D9961-BC09-49D6-86FD-C4775367FC47}" dt="2021-03-03T09:57:08.641" v="2657" actId="20577"/>
          <ac:spMkLst>
            <pc:docMk/>
            <pc:sldMk cId="0" sldId="569"/>
            <ac:spMk id="39938" creationId="{20209341-ECF1-4850-A741-8F1A68020121}"/>
          </ac:spMkLst>
        </pc:spChg>
      </pc:sldChg>
      <pc:sldChg chg="modSp add mod">
        <pc:chgData name="欣捷" userId="b965477fa0aef5e6" providerId="LiveId" clId="{356D9961-BC09-49D6-86FD-C4775367FC47}" dt="2021-03-03T09:57:10.497" v="2658" actId="20577"/>
        <pc:sldMkLst>
          <pc:docMk/>
          <pc:sldMk cId="0" sldId="570"/>
        </pc:sldMkLst>
        <pc:spChg chg="mod">
          <ac:chgData name="欣捷" userId="b965477fa0aef5e6" providerId="LiveId" clId="{356D9961-BC09-49D6-86FD-C4775367FC47}" dt="2021-03-03T09:57:10.497" v="2658" actId="20577"/>
          <ac:spMkLst>
            <pc:docMk/>
            <pc:sldMk cId="0" sldId="570"/>
            <ac:spMk id="40962" creationId="{7B317E27-687A-44AC-98C7-ADBF7FF41633}"/>
          </ac:spMkLst>
        </pc:spChg>
      </pc:sldChg>
      <pc:sldChg chg="modSp add mod">
        <pc:chgData name="欣捷" userId="b965477fa0aef5e6" providerId="LiveId" clId="{356D9961-BC09-49D6-86FD-C4775367FC47}" dt="2021-03-03T09:57:12.337" v="2659" actId="20577"/>
        <pc:sldMkLst>
          <pc:docMk/>
          <pc:sldMk cId="0" sldId="571"/>
        </pc:sldMkLst>
        <pc:spChg chg="mod">
          <ac:chgData name="欣捷" userId="b965477fa0aef5e6" providerId="LiveId" clId="{356D9961-BC09-49D6-86FD-C4775367FC47}" dt="2021-03-03T09:57:12.337" v="2659" actId="20577"/>
          <ac:spMkLst>
            <pc:docMk/>
            <pc:sldMk cId="0" sldId="571"/>
            <ac:spMk id="41986" creationId="{8B7B078E-FAFB-4C7C-A2A7-876CE748E2C5}"/>
          </ac:spMkLst>
        </pc:spChg>
      </pc:sldChg>
      <pc:sldChg chg="modSp add mod">
        <pc:chgData name="欣捷" userId="b965477fa0aef5e6" providerId="LiveId" clId="{356D9961-BC09-49D6-86FD-C4775367FC47}" dt="2021-03-03T09:57:14.478" v="2660" actId="20577"/>
        <pc:sldMkLst>
          <pc:docMk/>
          <pc:sldMk cId="0" sldId="572"/>
        </pc:sldMkLst>
        <pc:spChg chg="mod">
          <ac:chgData name="欣捷" userId="b965477fa0aef5e6" providerId="LiveId" clId="{356D9961-BC09-49D6-86FD-C4775367FC47}" dt="2021-03-03T09:57:14.478" v="2660" actId="20577"/>
          <ac:spMkLst>
            <pc:docMk/>
            <pc:sldMk cId="0" sldId="572"/>
            <ac:spMk id="43010" creationId="{3A80E73C-F8D7-47C4-9932-FFC549039F6B}"/>
          </ac:spMkLst>
        </pc:spChg>
      </pc:sldChg>
      <pc:sldChg chg="modSp add mod">
        <pc:chgData name="欣捷" userId="b965477fa0aef5e6" providerId="LiveId" clId="{356D9961-BC09-49D6-86FD-C4775367FC47}" dt="2021-03-03T02:32:48.841" v="109" actId="27636"/>
        <pc:sldMkLst>
          <pc:docMk/>
          <pc:sldMk cId="0" sldId="573"/>
        </pc:sldMkLst>
        <pc:spChg chg="mod">
          <ac:chgData name="欣捷" userId="b965477fa0aef5e6" providerId="LiveId" clId="{356D9961-BC09-49D6-86FD-C4775367FC47}" dt="2021-03-03T02:32:48.841" v="109" actId="27636"/>
          <ac:spMkLst>
            <pc:docMk/>
            <pc:sldMk cId="0" sldId="573"/>
            <ac:spMk id="49154" creationId="{9C31D561-B059-425A-B630-09355A196CC0}"/>
          </ac:spMkLst>
        </pc:spChg>
      </pc:sldChg>
      <pc:sldChg chg="modSp add del mod">
        <pc:chgData name="欣捷" userId="b965477fa0aef5e6" providerId="LiveId" clId="{356D9961-BC09-49D6-86FD-C4775367FC47}" dt="2021-03-03T09:29:39.990" v="2401" actId="47"/>
        <pc:sldMkLst>
          <pc:docMk/>
          <pc:sldMk cId="0" sldId="574"/>
        </pc:sldMkLst>
        <pc:spChg chg="mod">
          <ac:chgData name="欣捷" userId="b965477fa0aef5e6" providerId="LiveId" clId="{356D9961-BC09-49D6-86FD-C4775367FC47}" dt="2021-03-03T02:32:48.841" v="110" actId="27636"/>
          <ac:spMkLst>
            <pc:docMk/>
            <pc:sldMk cId="0" sldId="574"/>
            <ac:spMk id="50178" creationId="{86207455-179F-483F-B951-3406A2C19604}"/>
          </ac:spMkLst>
        </pc:spChg>
      </pc:sldChg>
      <pc:sldChg chg="modSp add mod">
        <pc:chgData name="欣捷" userId="b965477fa0aef5e6" providerId="LiveId" clId="{356D9961-BC09-49D6-86FD-C4775367FC47}" dt="2021-03-03T02:32:48.841" v="111" actId="27636"/>
        <pc:sldMkLst>
          <pc:docMk/>
          <pc:sldMk cId="0" sldId="575"/>
        </pc:sldMkLst>
        <pc:spChg chg="mod">
          <ac:chgData name="欣捷" userId="b965477fa0aef5e6" providerId="LiveId" clId="{356D9961-BC09-49D6-86FD-C4775367FC47}" dt="2021-03-03T02:32:48.841" v="111" actId="27636"/>
          <ac:spMkLst>
            <pc:docMk/>
            <pc:sldMk cId="0" sldId="575"/>
            <ac:spMk id="51202" creationId="{B136070B-9C92-4CC0-A7B6-A3CC60CC208E}"/>
          </ac:spMkLst>
        </pc:spChg>
      </pc:sldChg>
      <pc:sldChg chg="add">
        <pc:chgData name="欣捷" userId="b965477fa0aef5e6" providerId="LiveId" clId="{356D9961-BC09-49D6-86FD-C4775367FC47}" dt="2021-03-03T02:33:06.006" v="112"/>
        <pc:sldMkLst>
          <pc:docMk/>
          <pc:sldMk cId="0" sldId="576"/>
        </pc:sldMkLst>
      </pc:sldChg>
      <pc:sldChg chg="modSp add mod">
        <pc:chgData name="欣捷" userId="b965477fa0aef5e6" providerId="LiveId" clId="{356D9961-BC09-49D6-86FD-C4775367FC47}" dt="2021-03-03T02:33:19.954" v="173" actId="27636"/>
        <pc:sldMkLst>
          <pc:docMk/>
          <pc:sldMk cId="0" sldId="577"/>
        </pc:sldMkLst>
        <pc:spChg chg="mod">
          <ac:chgData name="欣捷" userId="b965477fa0aef5e6" providerId="LiveId" clId="{356D9961-BC09-49D6-86FD-C4775367FC47}" dt="2021-03-03T02:33:19.954" v="173" actId="27636"/>
          <ac:spMkLst>
            <pc:docMk/>
            <pc:sldMk cId="0" sldId="577"/>
            <ac:spMk id="48130" creationId="{B1F46243-C36C-409F-93B7-14AD0CDD00A6}"/>
          </ac:spMkLst>
        </pc:spChg>
      </pc:sldChg>
      <pc:sldChg chg="modSp add mod">
        <pc:chgData name="欣捷" userId="b965477fa0aef5e6" providerId="LiveId" clId="{356D9961-BC09-49D6-86FD-C4775367FC47}" dt="2021-03-03T02:33:19.970" v="174" actId="27636"/>
        <pc:sldMkLst>
          <pc:docMk/>
          <pc:sldMk cId="0" sldId="578"/>
        </pc:sldMkLst>
        <pc:spChg chg="mod">
          <ac:chgData name="欣捷" userId="b965477fa0aef5e6" providerId="LiveId" clId="{356D9961-BC09-49D6-86FD-C4775367FC47}" dt="2021-03-03T02:33:19.970" v="174" actId="27636"/>
          <ac:spMkLst>
            <pc:docMk/>
            <pc:sldMk cId="0" sldId="578"/>
            <ac:spMk id="49154" creationId="{2ADBCC56-7242-4123-94D2-7F480A6DD37B}"/>
          </ac:spMkLst>
        </pc:spChg>
      </pc:sldChg>
      <pc:sldChg chg="modSp add mod">
        <pc:chgData name="欣捷" userId="b965477fa0aef5e6" providerId="LiveId" clId="{356D9961-BC09-49D6-86FD-C4775367FC47}" dt="2021-03-03T02:33:19.970" v="175" actId="27636"/>
        <pc:sldMkLst>
          <pc:docMk/>
          <pc:sldMk cId="0" sldId="579"/>
        </pc:sldMkLst>
        <pc:spChg chg="mod">
          <ac:chgData name="欣捷" userId="b965477fa0aef5e6" providerId="LiveId" clId="{356D9961-BC09-49D6-86FD-C4775367FC47}" dt="2021-03-03T02:33:19.970" v="175" actId="27636"/>
          <ac:spMkLst>
            <pc:docMk/>
            <pc:sldMk cId="0" sldId="579"/>
            <ac:spMk id="50178" creationId="{36D20D51-B278-4C5C-AE53-412C3AFCEA8E}"/>
          </ac:spMkLst>
        </pc:spChg>
      </pc:sldChg>
      <pc:sldChg chg="modSp add mod">
        <pc:chgData name="欣捷" userId="b965477fa0aef5e6" providerId="LiveId" clId="{356D9961-BC09-49D6-86FD-C4775367FC47}" dt="2021-03-03T02:33:19.970" v="176" actId="27636"/>
        <pc:sldMkLst>
          <pc:docMk/>
          <pc:sldMk cId="0" sldId="580"/>
        </pc:sldMkLst>
        <pc:spChg chg="mod">
          <ac:chgData name="欣捷" userId="b965477fa0aef5e6" providerId="LiveId" clId="{356D9961-BC09-49D6-86FD-C4775367FC47}" dt="2021-03-03T02:33:19.970" v="176" actId="27636"/>
          <ac:spMkLst>
            <pc:docMk/>
            <pc:sldMk cId="0" sldId="580"/>
            <ac:spMk id="51202" creationId="{2DB68155-F22D-4D31-BF18-EF882FFD9418}"/>
          </ac:spMkLst>
        </pc:spChg>
      </pc:sldChg>
      <pc:sldChg chg="modSp add mod">
        <pc:chgData name="欣捷" userId="b965477fa0aef5e6" providerId="LiveId" clId="{356D9961-BC09-49D6-86FD-C4775367FC47}" dt="2021-03-03T02:33:19.985" v="177" actId="27636"/>
        <pc:sldMkLst>
          <pc:docMk/>
          <pc:sldMk cId="0" sldId="581"/>
        </pc:sldMkLst>
        <pc:spChg chg="mod">
          <ac:chgData name="欣捷" userId="b965477fa0aef5e6" providerId="LiveId" clId="{356D9961-BC09-49D6-86FD-C4775367FC47}" dt="2021-03-03T02:33:19.985" v="177" actId="27636"/>
          <ac:spMkLst>
            <pc:docMk/>
            <pc:sldMk cId="0" sldId="581"/>
            <ac:spMk id="52226" creationId="{6E42ED2B-437B-47C9-AB2E-DC4C98F527D4}"/>
          </ac:spMkLst>
        </pc:spChg>
      </pc:sldChg>
      <pc:sldChg chg="modSp add mod modClrScheme chgLayout">
        <pc:chgData name="欣捷" userId="b965477fa0aef5e6" providerId="LiveId" clId="{356D9961-BC09-49D6-86FD-C4775367FC47}" dt="2021-03-03T09:46:23.839" v="2485" actId="113"/>
        <pc:sldMkLst>
          <pc:docMk/>
          <pc:sldMk cId="0" sldId="582"/>
        </pc:sldMkLst>
        <pc:spChg chg="mod ord">
          <ac:chgData name="欣捷" userId="b965477fa0aef5e6" providerId="LiveId" clId="{356D9961-BC09-49D6-86FD-C4775367FC47}" dt="2021-03-03T09:46:06.673" v="2471" actId="27636"/>
          <ac:spMkLst>
            <pc:docMk/>
            <pc:sldMk cId="0" sldId="582"/>
            <ac:spMk id="18434" creationId="{A34D61B7-E4B5-4AC0-8778-C8F524C54B83}"/>
          </ac:spMkLst>
        </pc:spChg>
        <pc:spChg chg="mod ord">
          <ac:chgData name="欣捷" userId="b965477fa0aef5e6" providerId="LiveId" clId="{356D9961-BC09-49D6-86FD-C4775367FC47}" dt="2021-03-03T09:46:23.839" v="2485" actId="113"/>
          <ac:spMkLst>
            <pc:docMk/>
            <pc:sldMk cId="0" sldId="582"/>
            <ac:spMk id="18435" creationId="{C943FA8C-112F-4961-8721-83371C067885}"/>
          </ac:spMkLst>
        </pc:spChg>
      </pc:sldChg>
      <pc:sldChg chg="modSp add del mod modClrScheme chgLayout">
        <pc:chgData name="欣捷" userId="b965477fa0aef5e6" providerId="LiveId" clId="{356D9961-BC09-49D6-86FD-C4775367FC47}" dt="2021-03-03T09:51:58.751" v="2578" actId="2696"/>
        <pc:sldMkLst>
          <pc:docMk/>
          <pc:sldMk cId="1063881780" sldId="583"/>
        </pc:sldMkLst>
        <pc:spChg chg="mod ord">
          <ac:chgData name="欣捷" userId="b965477fa0aef5e6" providerId="LiveId" clId="{356D9961-BC09-49D6-86FD-C4775367FC47}" dt="2021-03-03T09:51:14.387" v="2576" actId="20577"/>
          <ac:spMkLst>
            <pc:docMk/>
            <pc:sldMk cId="1063881780" sldId="583"/>
            <ac:spMk id="24578" creationId="{2B8EA20B-CBF7-4E6B-89D7-BA803DF6337A}"/>
          </ac:spMkLst>
        </pc:spChg>
        <pc:spChg chg="mod ord">
          <ac:chgData name="欣捷" userId="b965477fa0aef5e6" providerId="LiveId" clId="{356D9961-BC09-49D6-86FD-C4775367FC47}" dt="2021-03-03T09:51:20.862" v="2577" actId="207"/>
          <ac:spMkLst>
            <pc:docMk/>
            <pc:sldMk cId="1063881780" sldId="583"/>
            <ac:spMk id="24579" creationId="{1128D1C6-93A5-4E74-B6F7-45A8646F8E41}"/>
          </ac:spMkLst>
        </pc:spChg>
      </pc:sldChg>
      <pc:sldChg chg="modSp add del mod modClrScheme chgLayout">
        <pc:chgData name="欣捷" userId="b965477fa0aef5e6" providerId="LiveId" clId="{356D9961-BC09-49D6-86FD-C4775367FC47}" dt="2021-03-03T09:51:58.751" v="2578" actId="2696"/>
        <pc:sldMkLst>
          <pc:docMk/>
          <pc:sldMk cId="1776697496" sldId="584"/>
        </pc:sldMkLst>
        <pc:spChg chg="mod ord">
          <ac:chgData name="欣捷" userId="b965477fa0aef5e6" providerId="LiveId" clId="{356D9961-BC09-49D6-86FD-C4775367FC47}" dt="2021-03-03T09:46:06.717" v="2478" actId="27636"/>
          <ac:spMkLst>
            <pc:docMk/>
            <pc:sldMk cId="1776697496" sldId="584"/>
            <ac:spMk id="26626" creationId="{9BA94527-5AAE-4DE3-B625-40AF8EEB472C}"/>
          </ac:spMkLst>
        </pc:spChg>
        <pc:spChg chg="mod ord">
          <ac:chgData name="欣捷" userId="b965477fa0aef5e6" providerId="LiveId" clId="{356D9961-BC09-49D6-86FD-C4775367FC47}" dt="2021-03-03T09:46:06.646" v="2470" actId="700"/>
          <ac:spMkLst>
            <pc:docMk/>
            <pc:sldMk cId="1776697496" sldId="584"/>
            <ac:spMk id="26627" creationId="{ADD0FEBE-E252-492B-8CCC-F260274530FE}"/>
          </ac:spMkLst>
        </pc:spChg>
      </pc:sldChg>
      <pc:sldChg chg="addSp delSp modSp add mod">
        <pc:chgData name="欣捷" userId="b965477fa0aef5e6" providerId="LiveId" clId="{356D9961-BC09-49D6-86FD-C4775367FC47}" dt="2021-03-03T09:53:09.740" v="2587" actId="20577"/>
        <pc:sldMkLst>
          <pc:docMk/>
          <pc:sldMk cId="4228961026" sldId="585"/>
        </pc:sldMkLst>
        <pc:spChg chg="add mod ord">
          <ac:chgData name="欣捷" userId="b965477fa0aef5e6" providerId="LiveId" clId="{356D9961-BC09-49D6-86FD-C4775367FC47}" dt="2021-03-03T09:53:04.632" v="2586" actId="167"/>
          <ac:spMkLst>
            <pc:docMk/>
            <pc:sldMk cId="4228961026" sldId="585"/>
            <ac:spMk id="3" creationId="{AE0E61F7-DD2B-4042-80D3-7701BACFD48B}"/>
          </ac:spMkLst>
        </pc:spChg>
        <pc:spChg chg="mod">
          <ac:chgData name="欣捷" userId="b965477fa0aef5e6" providerId="LiveId" clId="{356D9961-BC09-49D6-86FD-C4775367FC47}" dt="2021-03-03T09:53:09.740" v="2587" actId="20577"/>
          <ac:spMkLst>
            <pc:docMk/>
            <pc:sldMk cId="4228961026" sldId="585"/>
            <ac:spMk id="27650" creationId="{77A5A039-1FC8-4039-BA1F-6137A0664841}"/>
          </ac:spMkLst>
        </pc:spChg>
        <pc:spChg chg="del">
          <ac:chgData name="欣捷" userId="b965477fa0aef5e6" providerId="LiveId" clId="{356D9961-BC09-49D6-86FD-C4775367FC47}" dt="2021-03-03T09:52:57.004" v="2585" actId="478"/>
          <ac:spMkLst>
            <pc:docMk/>
            <pc:sldMk cId="4228961026" sldId="585"/>
            <ac:spMk id="27651" creationId="{B6548624-B605-400E-B71B-58E28FEB4F54}"/>
          </ac:spMkLst>
        </pc:spChg>
        <pc:graphicFrameChg chg="del">
          <ac:chgData name="欣捷" userId="b965477fa0aef5e6" providerId="LiveId" clId="{356D9961-BC09-49D6-86FD-C4775367FC47}" dt="2021-03-03T09:52:52.336" v="2584" actId="478"/>
          <ac:graphicFrameMkLst>
            <pc:docMk/>
            <pc:sldMk cId="4228961026" sldId="585"/>
            <ac:graphicFrameMk id="253956" creationId="{0852CD4B-5D03-4FF8-9F31-1B72C93E7A4A}"/>
          </ac:graphicFrameMkLst>
        </pc:graphicFrameChg>
      </pc:sldChg>
      <pc:sldChg chg="modSp add del mod modClrScheme chgLayout">
        <pc:chgData name="欣捷" userId="b965477fa0aef5e6" providerId="LiveId" clId="{356D9961-BC09-49D6-86FD-C4775367FC47}" dt="2021-03-03T09:51:58.751" v="2578" actId="2696"/>
        <pc:sldMkLst>
          <pc:docMk/>
          <pc:sldMk cId="219220242" sldId="586"/>
        </pc:sldMkLst>
        <pc:spChg chg="mod ord">
          <ac:chgData name="欣捷" userId="b965477fa0aef5e6" providerId="LiveId" clId="{356D9961-BC09-49D6-86FD-C4775367FC47}" dt="2021-03-03T09:46:06.730" v="2480" actId="27636"/>
          <ac:spMkLst>
            <pc:docMk/>
            <pc:sldMk cId="219220242" sldId="586"/>
            <ac:spMk id="28674" creationId="{C34BA862-1081-4213-87F8-2C7318FA7B37}"/>
          </ac:spMkLst>
        </pc:spChg>
        <pc:spChg chg="mod ord">
          <ac:chgData name="欣捷" userId="b965477fa0aef5e6" providerId="LiveId" clId="{356D9961-BC09-49D6-86FD-C4775367FC47}" dt="2021-03-03T09:46:06.646" v="2470" actId="700"/>
          <ac:spMkLst>
            <pc:docMk/>
            <pc:sldMk cId="219220242" sldId="586"/>
            <ac:spMk id="28675" creationId="{32011691-6680-466F-B225-E59074F39117}"/>
          </ac:spMkLst>
        </pc:spChg>
      </pc:sldChg>
      <pc:sldChg chg="modSp add mod">
        <pc:chgData name="欣捷" userId="b965477fa0aef5e6" providerId="LiveId" clId="{356D9961-BC09-49D6-86FD-C4775367FC47}" dt="2021-03-03T09:52:34.561" v="2580" actId="20577"/>
        <pc:sldMkLst>
          <pc:docMk/>
          <pc:sldMk cId="3932353002" sldId="587"/>
        </pc:sldMkLst>
        <pc:spChg chg="mod">
          <ac:chgData name="欣捷" userId="b965477fa0aef5e6" providerId="LiveId" clId="{356D9961-BC09-49D6-86FD-C4775367FC47}" dt="2021-03-03T09:52:34.561" v="2580" actId="20577"/>
          <ac:spMkLst>
            <pc:docMk/>
            <pc:sldMk cId="3932353002" sldId="587"/>
            <ac:spMk id="29698" creationId="{87C5146B-D4E3-49AD-8B47-73AADF524999}"/>
          </ac:spMkLst>
        </pc:spChg>
        <pc:spChg chg="mod ord">
          <ac:chgData name="欣捷" userId="b965477fa0aef5e6" providerId="LiveId" clId="{356D9961-BC09-49D6-86FD-C4775367FC47}" dt="2021-03-03T09:46:06.646" v="2470" actId="700"/>
          <ac:spMkLst>
            <pc:docMk/>
            <pc:sldMk cId="3932353002" sldId="587"/>
            <ac:spMk id="29699" creationId="{C39753A1-719B-47F2-9EB9-C176EC1D3DB8}"/>
          </ac:spMkLst>
        </pc:spChg>
      </pc:sldChg>
      <pc:sldChg chg="modSp add mod modClrScheme chgLayout">
        <pc:chgData name="欣捷" userId="b965477fa0aef5e6" providerId="LiveId" clId="{356D9961-BC09-49D6-86FD-C4775367FC47}" dt="2021-03-03T09:46:32.571" v="2486" actId="207"/>
        <pc:sldMkLst>
          <pc:docMk/>
          <pc:sldMk cId="0" sldId="588"/>
        </pc:sldMkLst>
        <pc:spChg chg="mod ord">
          <ac:chgData name="欣捷" userId="b965477fa0aef5e6" providerId="LiveId" clId="{356D9961-BC09-49D6-86FD-C4775367FC47}" dt="2021-03-03T09:46:06.682" v="2472" actId="27636"/>
          <ac:spMkLst>
            <pc:docMk/>
            <pc:sldMk cId="0" sldId="588"/>
            <ac:spMk id="19458" creationId="{85A7B3A8-3AF4-4011-8246-0EEF18D14DEE}"/>
          </ac:spMkLst>
        </pc:spChg>
        <pc:spChg chg="mod ord">
          <ac:chgData name="欣捷" userId="b965477fa0aef5e6" providerId="LiveId" clId="{356D9961-BC09-49D6-86FD-C4775367FC47}" dt="2021-03-03T09:46:32.571" v="2486" actId="207"/>
          <ac:spMkLst>
            <pc:docMk/>
            <pc:sldMk cId="0" sldId="588"/>
            <ac:spMk id="19459" creationId="{602B76C8-B0F1-43D3-9D72-302CB03FCAEF}"/>
          </ac:spMkLst>
        </pc:spChg>
      </pc:sldChg>
      <pc:sldChg chg="add">
        <pc:chgData name="欣捷" userId="b965477fa0aef5e6" providerId="LiveId" clId="{356D9961-BC09-49D6-86FD-C4775367FC47}" dt="2021-03-03T02:33:06.006" v="112"/>
        <pc:sldMkLst>
          <pc:docMk/>
          <pc:sldMk cId="0" sldId="589"/>
        </pc:sldMkLst>
      </pc:sldChg>
      <pc:sldChg chg="modSp add mod">
        <pc:chgData name="欣捷" userId="b965477fa0aef5e6" providerId="LiveId" clId="{356D9961-BC09-49D6-86FD-C4775367FC47}" dt="2021-03-03T02:33:06.256" v="138" actId="27636"/>
        <pc:sldMkLst>
          <pc:docMk/>
          <pc:sldMk cId="0" sldId="590"/>
        </pc:sldMkLst>
        <pc:spChg chg="mod">
          <ac:chgData name="欣捷" userId="b965477fa0aef5e6" providerId="LiveId" clId="{356D9961-BC09-49D6-86FD-C4775367FC47}" dt="2021-03-03T02:33:06.256" v="138" actId="27636"/>
          <ac:spMkLst>
            <pc:docMk/>
            <pc:sldMk cId="0" sldId="590"/>
            <ac:spMk id="52227" creationId="{BC679DB6-0A14-41DF-90C7-A4BAAF650D4D}"/>
          </ac:spMkLst>
        </pc:spChg>
      </pc:sldChg>
      <pc:sldChg chg="modSp add mod">
        <pc:chgData name="欣捷" userId="b965477fa0aef5e6" providerId="LiveId" clId="{356D9961-BC09-49D6-86FD-C4775367FC47}" dt="2021-03-03T09:32:26.595" v="2446" actId="20577"/>
        <pc:sldMkLst>
          <pc:docMk/>
          <pc:sldMk cId="0" sldId="591"/>
        </pc:sldMkLst>
        <pc:spChg chg="mod">
          <ac:chgData name="欣捷" userId="b965477fa0aef5e6" providerId="LiveId" clId="{356D9961-BC09-49D6-86FD-C4775367FC47}" dt="2021-03-03T09:32:26.595" v="2446" actId="20577"/>
          <ac:spMkLst>
            <pc:docMk/>
            <pc:sldMk cId="0" sldId="591"/>
            <ac:spMk id="50178" creationId="{924C2E36-7D74-4303-941E-DF7D13DD5624}"/>
          </ac:spMkLst>
        </pc:spChg>
      </pc:sldChg>
      <pc:sldChg chg="modSp add mod modClrScheme chgLayout">
        <pc:chgData name="欣捷" userId="b965477fa0aef5e6" providerId="LiveId" clId="{356D9961-BC09-49D6-86FD-C4775367FC47}" dt="2021-03-03T09:49:19.613" v="2561" actId="20577"/>
        <pc:sldMkLst>
          <pc:docMk/>
          <pc:sldMk cId="0" sldId="592"/>
        </pc:sldMkLst>
        <pc:spChg chg="mod ord">
          <ac:chgData name="欣捷" userId="b965477fa0aef5e6" providerId="LiveId" clId="{356D9961-BC09-49D6-86FD-C4775367FC47}" dt="2021-03-03T09:48:06.578" v="2496" actId="20577"/>
          <ac:spMkLst>
            <pc:docMk/>
            <pc:sldMk cId="0" sldId="592"/>
            <ac:spMk id="21506" creationId="{96667A45-ED6F-432F-AD87-546DF336126A}"/>
          </ac:spMkLst>
        </pc:spChg>
        <pc:spChg chg="mod ord">
          <ac:chgData name="欣捷" userId="b965477fa0aef5e6" providerId="LiveId" clId="{356D9961-BC09-49D6-86FD-C4775367FC47}" dt="2021-03-03T09:49:19.613" v="2561" actId="20577"/>
          <ac:spMkLst>
            <pc:docMk/>
            <pc:sldMk cId="0" sldId="592"/>
            <ac:spMk id="21507" creationId="{E07C83D7-613F-4ABA-A653-D9161043F253}"/>
          </ac:spMkLst>
        </pc:spChg>
        <pc:spChg chg="mod">
          <ac:chgData name="欣捷" userId="b965477fa0aef5e6" providerId="LiveId" clId="{356D9961-BC09-49D6-86FD-C4775367FC47}" dt="2021-03-03T09:49:12.095" v="2554" actId="1036"/>
          <ac:spMkLst>
            <pc:docMk/>
            <pc:sldMk cId="0" sldId="592"/>
            <ac:spMk id="21510" creationId="{A57F4DD1-15CB-4F04-8D8B-97CF3ACE5C65}"/>
          </ac:spMkLst>
        </pc:spChg>
        <pc:spChg chg="mod">
          <ac:chgData name="欣捷" userId="b965477fa0aef5e6" providerId="LiveId" clId="{356D9961-BC09-49D6-86FD-C4775367FC47}" dt="2021-03-03T09:49:12.095" v="2554" actId="1036"/>
          <ac:spMkLst>
            <pc:docMk/>
            <pc:sldMk cId="0" sldId="592"/>
            <ac:spMk id="21511" creationId="{5F42453A-E2EF-4366-BD54-BDDFE5A0AA26}"/>
          </ac:spMkLst>
        </pc:spChg>
        <pc:spChg chg="mod">
          <ac:chgData name="欣捷" userId="b965477fa0aef5e6" providerId="LiveId" clId="{356D9961-BC09-49D6-86FD-C4775367FC47}" dt="2021-03-03T09:49:12.095" v="2554" actId="1036"/>
          <ac:spMkLst>
            <pc:docMk/>
            <pc:sldMk cId="0" sldId="592"/>
            <ac:spMk id="21512" creationId="{C7A23193-D0B4-4859-89B2-128644480D9A}"/>
          </ac:spMkLst>
        </pc:spChg>
        <pc:spChg chg="mod">
          <ac:chgData name="欣捷" userId="b965477fa0aef5e6" providerId="LiveId" clId="{356D9961-BC09-49D6-86FD-C4775367FC47}" dt="2021-03-03T09:49:12.095" v="2554" actId="1036"/>
          <ac:spMkLst>
            <pc:docMk/>
            <pc:sldMk cId="0" sldId="592"/>
            <ac:spMk id="21513" creationId="{806819E5-F757-4EDA-9F88-EEC4A4529A2E}"/>
          </ac:spMkLst>
        </pc:spChg>
        <pc:spChg chg="mod">
          <ac:chgData name="欣捷" userId="b965477fa0aef5e6" providerId="LiveId" clId="{356D9961-BC09-49D6-86FD-C4775367FC47}" dt="2021-03-03T09:49:12.095" v="2554" actId="1036"/>
          <ac:spMkLst>
            <pc:docMk/>
            <pc:sldMk cId="0" sldId="592"/>
            <ac:spMk id="21514" creationId="{AA3084B9-36B8-468B-B9F6-FC985B8E3DD6}"/>
          </ac:spMkLst>
        </pc:spChg>
        <pc:spChg chg="mod">
          <ac:chgData name="欣捷" userId="b965477fa0aef5e6" providerId="LiveId" clId="{356D9961-BC09-49D6-86FD-C4775367FC47}" dt="2021-03-03T09:49:12.095" v="2554" actId="1036"/>
          <ac:spMkLst>
            <pc:docMk/>
            <pc:sldMk cId="0" sldId="592"/>
            <ac:spMk id="21515" creationId="{06484FF4-5A1A-441B-978E-C9057D68F67E}"/>
          </ac:spMkLst>
        </pc:spChg>
        <pc:spChg chg="mod">
          <ac:chgData name="欣捷" userId="b965477fa0aef5e6" providerId="LiveId" clId="{356D9961-BC09-49D6-86FD-C4775367FC47}" dt="2021-03-03T09:49:12.095" v="2554" actId="1036"/>
          <ac:spMkLst>
            <pc:docMk/>
            <pc:sldMk cId="0" sldId="592"/>
            <ac:spMk id="21516" creationId="{0218CFF8-5BB4-4A17-97DD-DFD861B36DCC}"/>
          </ac:spMkLst>
        </pc:spChg>
        <pc:spChg chg="mod">
          <ac:chgData name="欣捷" userId="b965477fa0aef5e6" providerId="LiveId" clId="{356D9961-BC09-49D6-86FD-C4775367FC47}" dt="2021-03-03T09:49:12.095" v="2554" actId="1036"/>
          <ac:spMkLst>
            <pc:docMk/>
            <pc:sldMk cId="0" sldId="592"/>
            <ac:spMk id="21517" creationId="{F6B7C638-4691-4540-B4B3-125F9107B249}"/>
          </ac:spMkLst>
        </pc:spChg>
        <pc:spChg chg="mod">
          <ac:chgData name="欣捷" userId="b965477fa0aef5e6" providerId="LiveId" clId="{356D9961-BC09-49D6-86FD-C4775367FC47}" dt="2021-03-03T09:48:44.728" v="2500" actId="1076"/>
          <ac:spMkLst>
            <pc:docMk/>
            <pc:sldMk cId="0" sldId="592"/>
            <ac:spMk id="21518" creationId="{AE7E2C5A-1919-458F-B8E2-AB8866B2C34A}"/>
          </ac:spMkLst>
        </pc:spChg>
        <pc:spChg chg="mod">
          <ac:chgData name="欣捷" userId="b965477fa0aef5e6" providerId="LiveId" clId="{356D9961-BC09-49D6-86FD-C4775367FC47}" dt="2021-03-03T09:48:44.728" v="2500" actId="1076"/>
          <ac:spMkLst>
            <pc:docMk/>
            <pc:sldMk cId="0" sldId="592"/>
            <ac:spMk id="21520" creationId="{5761CBFB-7CFB-45B4-B644-1755D7D24102}"/>
          </ac:spMkLst>
        </pc:spChg>
        <pc:spChg chg="mod">
          <ac:chgData name="欣捷" userId="b965477fa0aef5e6" providerId="LiveId" clId="{356D9961-BC09-49D6-86FD-C4775367FC47}" dt="2021-03-03T09:48:44.728" v="2500" actId="1076"/>
          <ac:spMkLst>
            <pc:docMk/>
            <pc:sldMk cId="0" sldId="592"/>
            <ac:spMk id="21521" creationId="{C4810CC9-DE42-44D0-8A7F-E32D17A9984B}"/>
          </ac:spMkLst>
        </pc:spChg>
        <pc:spChg chg="mod">
          <ac:chgData name="欣捷" userId="b965477fa0aef5e6" providerId="LiveId" clId="{356D9961-BC09-49D6-86FD-C4775367FC47}" dt="2021-03-03T09:48:44.728" v="2500" actId="1076"/>
          <ac:spMkLst>
            <pc:docMk/>
            <pc:sldMk cId="0" sldId="592"/>
            <ac:spMk id="21522" creationId="{BE170E63-197F-4705-8B6F-028A631391EF}"/>
          </ac:spMkLst>
        </pc:spChg>
        <pc:spChg chg="mod">
          <ac:chgData name="欣捷" userId="b965477fa0aef5e6" providerId="LiveId" clId="{356D9961-BC09-49D6-86FD-C4775367FC47}" dt="2021-03-03T09:48:44.728" v="2500" actId="1076"/>
          <ac:spMkLst>
            <pc:docMk/>
            <pc:sldMk cId="0" sldId="592"/>
            <ac:spMk id="21523" creationId="{DBF7E84D-6D4E-4D85-8939-026ADBFA77F2}"/>
          </ac:spMkLst>
        </pc:spChg>
        <pc:spChg chg="mod">
          <ac:chgData name="欣捷" userId="b965477fa0aef5e6" providerId="LiveId" clId="{356D9961-BC09-49D6-86FD-C4775367FC47}" dt="2021-03-03T09:48:44.728" v="2500" actId="1076"/>
          <ac:spMkLst>
            <pc:docMk/>
            <pc:sldMk cId="0" sldId="592"/>
            <ac:spMk id="21524" creationId="{4E208606-F88E-477A-912D-E6282B6E0560}"/>
          </ac:spMkLst>
        </pc:spChg>
        <pc:spChg chg="mod">
          <ac:chgData name="欣捷" userId="b965477fa0aef5e6" providerId="LiveId" clId="{356D9961-BC09-49D6-86FD-C4775367FC47}" dt="2021-03-03T09:48:44.728" v="2500" actId="1076"/>
          <ac:spMkLst>
            <pc:docMk/>
            <pc:sldMk cId="0" sldId="592"/>
            <ac:spMk id="21525" creationId="{0DD5A29C-F9D7-43B2-B5C7-D5B8864D98A0}"/>
          </ac:spMkLst>
        </pc:spChg>
        <pc:spChg chg="mod">
          <ac:chgData name="欣捷" userId="b965477fa0aef5e6" providerId="LiveId" clId="{356D9961-BC09-49D6-86FD-C4775367FC47}" dt="2021-03-03T09:48:44.728" v="2500" actId="1076"/>
          <ac:spMkLst>
            <pc:docMk/>
            <pc:sldMk cId="0" sldId="592"/>
            <ac:spMk id="21526" creationId="{9DCA543E-0560-4D87-8877-F58470390FBD}"/>
          </ac:spMkLst>
        </pc:spChg>
        <pc:spChg chg="mod">
          <ac:chgData name="欣捷" userId="b965477fa0aef5e6" providerId="LiveId" clId="{356D9961-BC09-49D6-86FD-C4775367FC47}" dt="2021-03-03T09:48:44.728" v="2500" actId="1076"/>
          <ac:spMkLst>
            <pc:docMk/>
            <pc:sldMk cId="0" sldId="592"/>
            <ac:spMk id="21527" creationId="{76FA3909-07DA-47B9-91DD-B93D6E355762}"/>
          </ac:spMkLst>
        </pc:spChg>
        <pc:spChg chg="mod">
          <ac:chgData name="欣捷" userId="b965477fa0aef5e6" providerId="LiveId" clId="{356D9961-BC09-49D6-86FD-C4775367FC47}" dt="2021-03-03T09:48:44.728" v="2500" actId="1076"/>
          <ac:spMkLst>
            <pc:docMk/>
            <pc:sldMk cId="0" sldId="592"/>
            <ac:spMk id="21528" creationId="{05D1FBF2-E3E0-4909-9398-6DD4F8C8AE3D}"/>
          </ac:spMkLst>
        </pc:spChg>
        <pc:spChg chg="mod">
          <ac:chgData name="欣捷" userId="b965477fa0aef5e6" providerId="LiveId" clId="{356D9961-BC09-49D6-86FD-C4775367FC47}" dt="2021-03-03T09:48:44.728" v="2500" actId="1076"/>
          <ac:spMkLst>
            <pc:docMk/>
            <pc:sldMk cId="0" sldId="592"/>
            <ac:spMk id="21529" creationId="{5317D0B6-01AF-4222-8C2A-376CCF4343A8}"/>
          </ac:spMkLst>
        </pc:spChg>
        <pc:spChg chg="mod">
          <ac:chgData name="欣捷" userId="b965477fa0aef5e6" providerId="LiveId" clId="{356D9961-BC09-49D6-86FD-C4775367FC47}" dt="2021-03-03T09:48:44.728" v="2500" actId="1076"/>
          <ac:spMkLst>
            <pc:docMk/>
            <pc:sldMk cId="0" sldId="592"/>
            <ac:spMk id="21530" creationId="{12A3F97C-B30E-4369-B1AF-B8A7848E6495}"/>
          </ac:spMkLst>
        </pc:spChg>
        <pc:spChg chg="mod">
          <ac:chgData name="欣捷" userId="b965477fa0aef5e6" providerId="LiveId" clId="{356D9961-BC09-49D6-86FD-C4775367FC47}" dt="2021-03-03T09:48:44.728" v="2500" actId="1076"/>
          <ac:spMkLst>
            <pc:docMk/>
            <pc:sldMk cId="0" sldId="592"/>
            <ac:spMk id="21531" creationId="{22B8F6CC-A909-4DC4-A40C-CA7FFA9678D8}"/>
          </ac:spMkLst>
        </pc:spChg>
        <pc:spChg chg="mod">
          <ac:chgData name="欣捷" userId="b965477fa0aef5e6" providerId="LiveId" clId="{356D9961-BC09-49D6-86FD-C4775367FC47}" dt="2021-03-03T09:48:44.728" v="2500" actId="1076"/>
          <ac:spMkLst>
            <pc:docMk/>
            <pc:sldMk cId="0" sldId="592"/>
            <ac:spMk id="21532" creationId="{B632F196-1C2D-44DC-9E7E-2D1CEF3915BE}"/>
          </ac:spMkLst>
        </pc:spChg>
        <pc:spChg chg="mod">
          <ac:chgData name="欣捷" userId="b965477fa0aef5e6" providerId="LiveId" clId="{356D9961-BC09-49D6-86FD-C4775367FC47}" dt="2021-03-03T09:48:44.728" v="2500" actId="1076"/>
          <ac:spMkLst>
            <pc:docMk/>
            <pc:sldMk cId="0" sldId="592"/>
            <ac:spMk id="21533" creationId="{87D94103-8791-4C23-A383-CA156205ABBB}"/>
          </ac:spMkLst>
        </pc:spChg>
        <pc:spChg chg="mod">
          <ac:chgData name="欣捷" userId="b965477fa0aef5e6" providerId="LiveId" clId="{356D9961-BC09-49D6-86FD-C4775367FC47}" dt="2021-03-03T09:48:44.728" v="2500" actId="1076"/>
          <ac:spMkLst>
            <pc:docMk/>
            <pc:sldMk cId="0" sldId="592"/>
            <ac:spMk id="21534" creationId="{B4CECF63-D865-4D40-935A-A3A25AE570DD}"/>
          </ac:spMkLst>
        </pc:spChg>
        <pc:spChg chg="mod">
          <ac:chgData name="欣捷" userId="b965477fa0aef5e6" providerId="LiveId" clId="{356D9961-BC09-49D6-86FD-C4775367FC47}" dt="2021-03-03T09:48:44.728" v="2500" actId="1076"/>
          <ac:spMkLst>
            <pc:docMk/>
            <pc:sldMk cId="0" sldId="592"/>
            <ac:spMk id="21535" creationId="{FC4CBF67-CB03-40FE-9F77-8488C777FFF3}"/>
          </ac:spMkLst>
        </pc:spChg>
        <pc:spChg chg="mod">
          <ac:chgData name="欣捷" userId="b965477fa0aef5e6" providerId="LiveId" clId="{356D9961-BC09-49D6-86FD-C4775367FC47}" dt="2021-03-03T09:48:44.728" v="2500" actId="1076"/>
          <ac:spMkLst>
            <pc:docMk/>
            <pc:sldMk cId="0" sldId="592"/>
            <ac:spMk id="21536" creationId="{7FCDA111-52F2-42B2-A265-90DE19129B18}"/>
          </ac:spMkLst>
        </pc:spChg>
        <pc:grpChg chg="mod">
          <ac:chgData name="欣捷" userId="b965477fa0aef5e6" providerId="LiveId" clId="{356D9961-BC09-49D6-86FD-C4775367FC47}" dt="2021-03-03T09:48:44.728" v="2500" actId="1076"/>
          <ac:grpSpMkLst>
            <pc:docMk/>
            <pc:sldMk cId="0" sldId="592"/>
            <ac:grpSpMk id="21508" creationId="{DF04201C-E5FD-4DC6-A942-42C2AEFC40B9}"/>
          </ac:grpSpMkLst>
        </pc:grpChg>
        <pc:grpChg chg="mod">
          <ac:chgData name="欣捷" userId="b965477fa0aef5e6" providerId="LiveId" clId="{356D9961-BC09-49D6-86FD-C4775367FC47}" dt="2021-03-03T09:49:12.095" v="2554" actId="1036"/>
          <ac:grpSpMkLst>
            <pc:docMk/>
            <pc:sldMk cId="0" sldId="592"/>
            <ac:grpSpMk id="21509" creationId="{6012FEC7-075C-420C-97C2-99CD48A9A669}"/>
          </ac:grpSpMkLst>
        </pc:grpChg>
        <pc:grpChg chg="mod">
          <ac:chgData name="欣捷" userId="b965477fa0aef5e6" providerId="LiveId" clId="{356D9961-BC09-49D6-86FD-C4775367FC47}" dt="2021-03-03T09:48:44.728" v="2500" actId="1076"/>
          <ac:grpSpMkLst>
            <pc:docMk/>
            <pc:sldMk cId="0" sldId="592"/>
            <ac:grpSpMk id="21519" creationId="{C5ED2FAE-A8D6-485E-B2E8-00065F2114B2}"/>
          </ac:grpSpMkLst>
        </pc:grpChg>
      </pc:sldChg>
      <pc:sldChg chg="modSp add mod">
        <pc:chgData name="欣捷" userId="b965477fa0aef5e6" providerId="LiveId" clId="{356D9961-BC09-49D6-86FD-C4775367FC47}" dt="2021-03-03T02:33:20.032" v="186" actId="27636"/>
        <pc:sldMkLst>
          <pc:docMk/>
          <pc:sldMk cId="0" sldId="593"/>
        </pc:sldMkLst>
        <pc:spChg chg="mod">
          <ac:chgData name="欣捷" userId="b965477fa0aef5e6" providerId="LiveId" clId="{356D9961-BC09-49D6-86FD-C4775367FC47}" dt="2021-03-03T02:33:20.032" v="186" actId="27636"/>
          <ac:spMkLst>
            <pc:docMk/>
            <pc:sldMk cId="0" sldId="593"/>
            <ac:spMk id="61442" creationId="{F3A0C5E3-BF61-4231-B3A4-42EDA6315FC9}"/>
          </ac:spMkLst>
        </pc:spChg>
      </pc:sldChg>
      <pc:sldChg chg="modSp add mod modClrScheme chgLayout">
        <pc:chgData name="欣捷" userId="b965477fa0aef5e6" providerId="LiveId" clId="{356D9961-BC09-49D6-86FD-C4775367FC47}" dt="2021-03-03T09:45:21.522" v="2462" actId="207"/>
        <pc:sldMkLst>
          <pc:docMk/>
          <pc:sldMk cId="0" sldId="596"/>
        </pc:sldMkLst>
        <pc:spChg chg="mod ord">
          <ac:chgData name="欣捷" userId="b965477fa0aef5e6" providerId="LiveId" clId="{356D9961-BC09-49D6-86FD-C4775367FC47}" dt="2021-03-03T09:45:04.386" v="2458" actId="27636"/>
          <ac:spMkLst>
            <pc:docMk/>
            <pc:sldMk cId="0" sldId="596"/>
            <ac:spMk id="13314" creationId="{A9FC874A-C63D-4C28-872C-748C4775089F}"/>
          </ac:spMkLst>
        </pc:spChg>
        <pc:spChg chg="mod ord">
          <ac:chgData name="欣捷" userId="b965477fa0aef5e6" providerId="LiveId" clId="{356D9961-BC09-49D6-86FD-C4775367FC47}" dt="2021-03-03T09:45:21.522" v="2462" actId="207"/>
          <ac:spMkLst>
            <pc:docMk/>
            <pc:sldMk cId="0" sldId="596"/>
            <ac:spMk id="13315" creationId="{0ADE85BE-6AF5-40AB-BE1E-FDFAF37F1DF4}"/>
          </ac:spMkLst>
        </pc:spChg>
      </pc:sldChg>
      <pc:sldChg chg="modSp add mod modClrScheme chgLayout">
        <pc:chgData name="欣捷" userId="b965477fa0aef5e6" providerId="LiveId" clId="{356D9961-BC09-49D6-86FD-C4775367FC47}" dt="2021-03-03T09:45:51.864" v="2469" actId="207"/>
        <pc:sldMkLst>
          <pc:docMk/>
          <pc:sldMk cId="0" sldId="597"/>
        </pc:sldMkLst>
        <pc:spChg chg="mod ord">
          <ac:chgData name="欣捷" userId="b965477fa0aef5e6" providerId="LiveId" clId="{356D9961-BC09-49D6-86FD-C4775367FC47}" dt="2021-03-03T09:45:48.395" v="2468" actId="27636"/>
          <ac:spMkLst>
            <pc:docMk/>
            <pc:sldMk cId="0" sldId="597"/>
            <ac:spMk id="16386" creationId="{E9B751CE-675A-47C2-A8F8-5A40CC864583}"/>
          </ac:spMkLst>
        </pc:spChg>
        <pc:spChg chg="mod ord">
          <ac:chgData name="欣捷" userId="b965477fa0aef5e6" providerId="LiveId" clId="{356D9961-BC09-49D6-86FD-C4775367FC47}" dt="2021-03-03T09:45:51.864" v="2469" actId="207"/>
          <ac:spMkLst>
            <pc:docMk/>
            <pc:sldMk cId="0" sldId="597"/>
            <ac:spMk id="16387" creationId="{1670681D-B028-4948-993C-DC6F1CBB1B39}"/>
          </ac:spMkLst>
        </pc:spChg>
      </pc:sldChg>
      <pc:sldChg chg="modSp add mod ord modClrScheme chgLayout">
        <pc:chgData name="欣捷" userId="b965477fa0aef5e6" providerId="LiveId" clId="{356D9961-BC09-49D6-86FD-C4775367FC47}" dt="2021-03-03T09:53:37.690" v="2589"/>
        <pc:sldMkLst>
          <pc:docMk/>
          <pc:sldMk cId="0" sldId="599"/>
        </pc:sldMkLst>
        <pc:spChg chg="mod ord">
          <ac:chgData name="欣捷" userId="b965477fa0aef5e6" providerId="LiveId" clId="{356D9961-BC09-49D6-86FD-C4775367FC47}" dt="2021-03-03T09:46:06.739" v="2482" actId="27636"/>
          <ac:spMkLst>
            <pc:docMk/>
            <pc:sldMk cId="0" sldId="599"/>
            <ac:spMk id="30722" creationId="{69F1DA85-864A-482C-99F3-F072E3C0ACD1}"/>
          </ac:spMkLst>
        </pc:spChg>
        <pc:spChg chg="mod ord">
          <ac:chgData name="欣捷" userId="b965477fa0aef5e6" providerId="LiveId" clId="{356D9961-BC09-49D6-86FD-C4775367FC47}" dt="2021-03-03T09:46:06.646" v="2470" actId="700"/>
          <ac:spMkLst>
            <pc:docMk/>
            <pc:sldMk cId="0" sldId="599"/>
            <ac:spMk id="30723" creationId="{50864BD0-83AE-4321-98BC-695E01E9B490}"/>
          </ac:spMkLst>
        </pc:spChg>
      </pc:sldChg>
      <pc:sldChg chg="modSp add mod modClrScheme chgLayout">
        <pc:chgData name="欣捷" userId="b965477fa0aef5e6" providerId="LiveId" clId="{356D9961-BC09-49D6-86FD-C4775367FC47}" dt="2021-03-03T09:45:44.558" v="2466" actId="207"/>
        <pc:sldMkLst>
          <pc:docMk/>
          <pc:sldMk cId="0" sldId="600"/>
        </pc:sldMkLst>
        <pc:spChg chg="mod ord">
          <ac:chgData name="欣捷" userId="b965477fa0aef5e6" providerId="LiveId" clId="{356D9961-BC09-49D6-86FD-C4775367FC47}" dt="2021-03-03T09:45:26.051" v="2464" actId="27636"/>
          <ac:spMkLst>
            <pc:docMk/>
            <pc:sldMk cId="0" sldId="600"/>
            <ac:spMk id="14338" creationId="{4C70C662-8EDB-4941-A1BF-CA952FBE6E63}"/>
          </ac:spMkLst>
        </pc:spChg>
        <pc:spChg chg="mod ord">
          <ac:chgData name="欣捷" userId="b965477fa0aef5e6" providerId="LiveId" clId="{356D9961-BC09-49D6-86FD-C4775367FC47}" dt="2021-03-03T09:45:44.558" v="2466" actId="207"/>
          <ac:spMkLst>
            <pc:docMk/>
            <pc:sldMk cId="0" sldId="600"/>
            <ac:spMk id="14339" creationId="{CF0FFF3B-42A1-478C-A17D-56C58D241753}"/>
          </ac:spMkLst>
        </pc:spChg>
      </pc:sldChg>
      <pc:sldChg chg="modSp add del mod modClrScheme chgLayout">
        <pc:chgData name="欣捷" userId="b965477fa0aef5e6" providerId="LiveId" clId="{356D9961-BC09-49D6-86FD-C4775367FC47}" dt="2021-03-03T09:51:58.751" v="2578" actId="2696"/>
        <pc:sldMkLst>
          <pc:docMk/>
          <pc:sldMk cId="767671858" sldId="601"/>
        </pc:sldMkLst>
        <pc:spChg chg="mod ord">
          <ac:chgData name="欣捷" userId="b965477fa0aef5e6" providerId="LiveId" clId="{356D9961-BC09-49D6-86FD-C4775367FC47}" dt="2021-03-03T09:46:06.713" v="2477" actId="27636"/>
          <ac:spMkLst>
            <pc:docMk/>
            <pc:sldMk cId="767671858" sldId="601"/>
            <ac:spMk id="25602" creationId="{B6254481-736E-4E5E-92CE-E56D69CDDD98}"/>
          </ac:spMkLst>
        </pc:spChg>
        <pc:spChg chg="mod ord">
          <ac:chgData name="欣捷" userId="b965477fa0aef5e6" providerId="LiveId" clId="{356D9961-BC09-49D6-86FD-C4775367FC47}" dt="2021-03-03T09:46:06.646" v="2470" actId="700"/>
          <ac:spMkLst>
            <pc:docMk/>
            <pc:sldMk cId="767671858" sldId="601"/>
            <ac:spMk id="25603" creationId="{58EA3BC5-40EA-4C25-BCEF-5ACB3AE27062}"/>
          </ac:spMkLst>
        </pc:spChg>
      </pc:sldChg>
      <pc:sldChg chg="addSp delSp modSp add mod modClrScheme chgLayout">
        <pc:chgData name="欣捷" userId="b965477fa0aef5e6" providerId="LiveId" clId="{356D9961-BC09-49D6-86FD-C4775367FC47}" dt="2021-03-03T09:50:42.399" v="2575" actId="5793"/>
        <pc:sldMkLst>
          <pc:docMk/>
          <pc:sldMk cId="0" sldId="603"/>
        </pc:sldMkLst>
        <pc:spChg chg="add mod">
          <ac:chgData name="欣捷" userId="b965477fa0aef5e6" providerId="LiveId" clId="{356D9961-BC09-49D6-86FD-C4775367FC47}" dt="2021-03-03T09:50:42.399" v="2575" actId="5793"/>
          <ac:spMkLst>
            <pc:docMk/>
            <pc:sldMk cId="0" sldId="603"/>
            <ac:spMk id="3" creationId="{8D6607DE-EA8B-469A-98C1-FF1899803A25}"/>
          </ac:spMkLst>
        </pc:spChg>
        <pc:spChg chg="mod ord">
          <ac:chgData name="欣捷" userId="b965477fa0aef5e6" providerId="LiveId" clId="{356D9961-BC09-49D6-86FD-C4775367FC47}" dt="2021-03-03T09:50:08.464" v="2568" actId="700"/>
          <ac:spMkLst>
            <pc:docMk/>
            <pc:sldMk cId="0" sldId="603"/>
            <ac:spMk id="23554" creationId="{EA3A7526-D02F-43A4-9EDE-E4F82D63F121}"/>
          </ac:spMkLst>
        </pc:spChg>
        <pc:spChg chg="del mod ord">
          <ac:chgData name="欣捷" userId="b965477fa0aef5e6" providerId="LiveId" clId="{356D9961-BC09-49D6-86FD-C4775367FC47}" dt="2021-03-03T09:50:25.043" v="2571" actId="478"/>
          <ac:spMkLst>
            <pc:docMk/>
            <pc:sldMk cId="0" sldId="603"/>
            <ac:spMk id="25603" creationId="{83093833-506F-4318-B767-655541621F23}"/>
          </ac:spMkLst>
        </pc:spChg>
        <pc:graphicFrameChg chg="del mod ord modGraphic">
          <ac:chgData name="欣捷" userId="b965477fa0aef5e6" providerId="LiveId" clId="{356D9961-BC09-49D6-86FD-C4775367FC47}" dt="2021-03-03T09:50:32.234" v="2572" actId="478"/>
          <ac:graphicFrameMkLst>
            <pc:docMk/>
            <pc:sldMk cId="0" sldId="603"/>
            <ac:graphicFrameMk id="253956" creationId="{5ABD5FC2-C93C-4A18-89C3-2330624E7AA9}"/>
          </ac:graphicFrameMkLst>
        </pc:graphicFrameChg>
      </pc:sldChg>
      <pc:sldChg chg="modSp add mod modClrScheme chgLayout">
        <pc:chgData name="欣捷" userId="b965477fa0aef5e6" providerId="LiveId" clId="{356D9961-BC09-49D6-86FD-C4775367FC47}" dt="2021-03-03T09:49:37.368" v="2564" actId="207"/>
        <pc:sldMkLst>
          <pc:docMk/>
          <pc:sldMk cId="0" sldId="605"/>
        </pc:sldMkLst>
        <pc:spChg chg="mod ord">
          <ac:chgData name="欣捷" userId="b965477fa0aef5e6" providerId="LiveId" clId="{356D9961-BC09-49D6-86FD-C4775367FC47}" dt="2021-03-03T09:49:30.900" v="2562" actId="20577"/>
          <ac:spMkLst>
            <pc:docMk/>
            <pc:sldMk cId="0" sldId="605"/>
            <ac:spMk id="22530" creationId="{84D99480-B626-4863-9FA3-25249848846C}"/>
          </ac:spMkLst>
        </pc:spChg>
        <pc:spChg chg="mod ord">
          <ac:chgData name="欣捷" userId="b965477fa0aef5e6" providerId="LiveId" clId="{356D9961-BC09-49D6-86FD-C4775367FC47}" dt="2021-03-03T09:49:37.368" v="2564" actId="207"/>
          <ac:spMkLst>
            <pc:docMk/>
            <pc:sldMk cId="0" sldId="605"/>
            <ac:spMk id="22531" creationId="{1735A55B-F303-43CB-99EF-8731F13EF362}"/>
          </ac:spMkLst>
        </pc:spChg>
      </pc:sldChg>
      <pc:sldChg chg="delSp modSp add mod modClrScheme chgLayout">
        <pc:chgData name="欣捷" userId="b965477fa0aef5e6" providerId="LiveId" clId="{356D9961-BC09-49D6-86FD-C4775367FC47}" dt="2021-03-03T09:28:14.088" v="2371" actId="700"/>
        <pc:sldMkLst>
          <pc:docMk/>
          <pc:sldMk cId="0" sldId="606"/>
        </pc:sldMkLst>
        <pc:spChg chg="mod ord">
          <ac:chgData name="欣捷" userId="b965477fa0aef5e6" providerId="LiveId" clId="{356D9961-BC09-49D6-86FD-C4775367FC47}" dt="2021-03-03T09:28:14.088" v="2371" actId="700"/>
          <ac:spMkLst>
            <pc:docMk/>
            <pc:sldMk cId="0" sldId="606"/>
            <ac:spMk id="31746" creationId="{548E7541-8C74-4229-BFBF-D06A2283835A}"/>
          </ac:spMkLst>
        </pc:spChg>
        <pc:spChg chg="del">
          <ac:chgData name="欣捷" userId="b965477fa0aef5e6" providerId="LiveId" clId="{356D9961-BC09-49D6-86FD-C4775367FC47}" dt="2021-03-03T09:28:14.088" v="2371" actId="700"/>
          <ac:spMkLst>
            <pc:docMk/>
            <pc:sldMk cId="0" sldId="606"/>
            <ac:spMk id="31747" creationId="{B3E703D2-61C1-4249-A12A-FC380C2FDAE9}"/>
          </ac:spMkLst>
        </pc:spChg>
      </pc:sldChg>
      <pc:sldChg chg="modSp add mod">
        <pc:chgData name="欣捷" userId="b965477fa0aef5e6" providerId="LiveId" clId="{356D9961-BC09-49D6-86FD-C4775367FC47}" dt="2021-03-03T09:28:19.516" v="2372" actId="207"/>
        <pc:sldMkLst>
          <pc:docMk/>
          <pc:sldMk cId="0" sldId="607"/>
        </pc:sldMkLst>
        <pc:spChg chg="mod">
          <ac:chgData name="欣捷" userId="b965477fa0aef5e6" providerId="LiveId" clId="{356D9961-BC09-49D6-86FD-C4775367FC47}" dt="2021-03-03T02:32:48.747" v="93" actId="27636"/>
          <ac:spMkLst>
            <pc:docMk/>
            <pc:sldMk cId="0" sldId="607"/>
            <ac:spMk id="32770" creationId="{5D8AF6D5-B54C-4670-B063-BDB16146A8C4}"/>
          </ac:spMkLst>
        </pc:spChg>
        <pc:spChg chg="mod">
          <ac:chgData name="欣捷" userId="b965477fa0aef5e6" providerId="LiveId" clId="{356D9961-BC09-49D6-86FD-C4775367FC47}" dt="2021-03-03T09:28:19.516" v="2372" actId="207"/>
          <ac:spMkLst>
            <pc:docMk/>
            <pc:sldMk cId="0" sldId="607"/>
            <ac:spMk id="232451" creationId="{11E9D8B0-A3BC-4E18-8B82-53999F85751F}"/>
          </ac:spMkLst>
        </pc:spChg>
      </pc:sldChg>
      <pc:sldChg chg="modSp add mod">
        <pc:chgData name="欣捷" userId="b965477fa0aef5e6" providerId="LiveId" clId="{356D9961-BC09-49D6-86FD-C4775367FC47}" dt="2021-03-03T09:28:25.828" v="2373" actId="20577"/>
        <pc:sldMkLst>
          <pc:docMk/>
          <pc:sldMk cId="0" sldId="608"/>
        </pc:sldMkLst>
        <pc:spChg chg="mod">
          <ac:chgData name="欣捷" userId="b965477fa0aef5e6" providerId="LiveId" clId="{356D9961-BC09-49D6-86FD-C4775367FC47}" dt="2021-03-03T09:28:25.828" v="2373" actId="20577"/>
          <ac:spMkLst>
            <pc:docMk/>
            <pc:sldMk cId="0" sldId="608"/>
            <ac:spMk id="33794" creationId="{32173160-6474-4266-9732-19102029B43C}"/>
          </ac:spMkLst>
        </pc:spChg>
      </pc:sldChg>
      <pc:sldChg chg="modSp add mod">
        <pc:chgData name="欣捷" userId="b965477fa0aef5e6" providerId="LiveId" clId="{356D9961-BC09-49D6-86FD-C4775367FC47}" dt="2021-03-03T09:28:28.644" v="2374" actId="20577"/>
        <pc:sldMkLst>
          <pc:docMk/>
          <pc:sldMk cId="0" sldId="609"/>
        </pc:sldMkLst>
        <pc:spChg chg="mod">
          <ac:chgData name="欣捷" userId="b965477fa0aef5e6" providerId="LiveId" clId="{356D9961-BC09-49D6-86FD-C4775367FC47}" dt="2021-03-03T09:28:28.644" v="2374" actId="20577"/>
          <ac:spMkLst>
            <pc:docMk/>
            <pc:sldMk cId="0" sldId="609"/>
            <ac:spMk id="34818" creationId="{A7487A2D-6CC3-4945-98AF-9FF7FD1D5F0E}"/>
          </ac:spMkLst>
        </pc:spChg>
      </pc:sldChg>
      <pc:sldChg chg="modSp add mod">
        <pc:chgData name="欣捷" userId="b965477fa0aef5e6" providerId="LiveId" clId="{356D9961-BC09-49D6-86FD-C4775367FC47}" dt="2021-03-03T09:28:33.432" v="2375" actId="20577"/>
        <pc:sldMkLst>
          <pc:docMk/>
          <pc:sldMk cId="0" sldId="610"/>
        </pc:sldMkLst>
        <pc:spChg chg="mod">
          <ac:chgData name="欣捷" userId="b965477fa0aef5e6" providerId="LiveId" clId="{356D9961-BC09-49D6-86FD-C4775367FC47}" dt="2021-03-03T09:28:33.432" v="2375" actId="20577"/>
          <ac:spMkLst>
            <pc:docMk/>
            <pc:sldMk cId="0" sldId="610"/>
            <ac:spMk id="35842" creationId="{7570E0DD-6B16-4C24-8F29-91BEAC485607}"/>
          </ac:spMkLst>
        </pc:spChg>
      </pc:sldChg>
      <pc:sldChg chg="modSp add mod">
        <pc:chgData name="欣捷" userId="b965477fa0aef5e6" providerId="LiveId" clId="{356D9961-BC09-49D6-86FD-C4775367FC47}" dt="2021-03-03T09:28:35.779" v="2376" actId="20577"/>
        <pc:sldMkLst>
          <pc:docMk/>
          <pc:sldMk cId="0" sldId="611"/>
        </pc:sldMkLst>
        <pc:spChg chg="mod">
          <ac:chgData name="欣捷" userId="b965477fa0aef5e6" providerId="LiveId" clId="{356D9961-BC09-49D6-86FD-C4775367FC47}" dt="2021-03-03T09:28:35.779" v="2376" actId="20577"/>
          <ac:spMkLst>
            <pc:docMk/>
            <pc:sldMk cId="0" sldId="611"/>
            <ac:spMk id="36866" creationId="{38803B50-3F67-43E9-B090-651E700D1C65}"/>
          </ac:spMkLst>
        </pc:spChg>
      </pc:sldChg>
      <pc:sldChg chg="modSp add mod">
        <pc:chgData name="欣捷" userId="b965477fa0aef5e6" providerId="LiveId" clId="{356D9961-BC09-49D6-86FD-C4775367FC47}" dt="2021-03-03T09:53:55.120" v="2590" actId="20577"/>
        <pc:sldMkLst>
          <pc:docMk/>
          <pc:sldMk cId="0" sldId="612"/>
        </pc:sldMkLst>
        <pc:spChg chg="mod">
          <ac:chgData name="欣捷" userId="b965477fa0aef5e6" providerId="LiveId" clId="{356D9961-BC09-49D6-86FD-C4775367FC47}" dt="2021-03-03T09:53:55.120" v="2590" actId="20577"/>
          <ac:spMkLst>
            <pc:docMk/>
            <pc:sldMk cId="0" sldId="612"/>
            <ac:spMk id="37890" creationId="{433C0016-A8A3-4447-B0AC-AB4CD3ED77B7}"/>
          </ac:spMkLst>
        </pc:spChg>
      </pc:sldChg>
      <pc:sldChg chg="modSp add mod">
        <pc:chgData name="欣捷" userId="b965477fa0aef5e6" providerId="LiveId" clId="{356D9961-BC09-49D6-86FD-C4775367FC47}" dt="2021-03-03T09:28:39.236" v="2377" actId="20577"/>
        <pc:sldMkLst>
          <pc:docMk/>
          <pc:sldMk cId="0" sldId="613"/>
        </pc:sldMkLst>
        <pc:spChg chg="mod">
          <ac:chgData name="欣捷" userId="b965477fa0aef5e6" providerId="LiveId" clId="{356D9961-BC09-49D6-86FD-C4775367FC47}" dt="2021-03-03T09:28:39.236" v="2377" actId="20577"/>
          <ac:spMkLst>
            <pc:docMk/>
            <pc:sldMk cId="0" sldId="613"/>
            <ac:spMk id="38914" creationId="{685DCD15-B1A6-4CFC-96B5-57DE9C81A6B6}"/>
          </ac:spMkLst>
        </pc:spChg>
      </pc:sldChg>
      <pc:sldChg chg="delSp modSp add mod modClrScheme chgLayout">
        <pc:chgData name="欣捷" userId="b965477fa0aef5e6" providerId="LiveId" clId="{356D9961-BC09-49D6-86FD-C4775367FC47}" dt="2021-03-03T09:28:58.563" v="2383" actId="1076"/>
        <pc:sldMkLst>
          <pc:docMk/>
          <pc:sldMk cId="0" sldId="614"/>
        </pc:sldMkLst>
        <pc:spChg chg="mod ord">
          <ac:chgData name="欣捷" userId="b965477fa0aef5e6" providerId="LiveId" clId="{356D9961-BC09-49D6-86FD-C4775367FC47}" dt="2021-03-03T09:28:44.396" v="2379" actId="700"/>
          <ac:spMkLst>
            <pc:docMk/>
            <pc:sldMk cId="0" sldId="614"/>
            <ac:spMk id="39938" creationId="{D5562AFD-4B11-4860-B062-29D5F0D36FC9}"/>
          </ac:spMkLst>
        </pc:spChg>
        <pc:spChg chg="del">
          <ac:chgData name="欣捷" userId="b965477fa0aef5e6" providerId="LiveId" clId="{356D9961-BC09-49D6-86FD-C4775367FC47}" dt="2021-03-03T09:28:44.396" v="2379" actId="700"/>
          <ac:spMkLst>
            <pc:docMk/>
            <pc:sldMk cId="0" sldId="614"/>
            <ac:spMk id="39939" creationId="{DB57C9DC-B52E-4B95-87A8-07C10F38F837}"/>
          </ac:spMkLst>
        </pc:spChg>
        <pc:spChg chg="mod">
          <ac:chgData name="欣捷" userId="b965477fa0aef5e6" providerId="LiveId" clId="{356D9961-BC09-49D6-86FD-C4775367FC47}" dt="2021-03-03T09:28:58.563" v="2383" actId="1076"/>
          <ac:spMkLst>
            <pc:docMk/>
            <pc:sldMk cId="0" sldId="614"/>
            <ac:spMk id="39942" creationId="{21263573-D6EB-4019-8C94-C580D30E77A2}"/>
          </ac:spMkLst>
        </pc:spChg>
        <pc:spChg chg="mod">
          <ac:chgData name="欣捷" userId="b965477fa0aef5e6" providerId="LiveId" clId="{356D9961-BC09-49D6-86FD-C4775367FC47}" dt="2021-03-03T09:28:58.563" v="2383" actId="1076"/>
          <ac:spMkLst>
            <pc:docMk/>
            <pc:sldMk cId="0" sldId="614"/>
            <ac:spMk id="39943" creationId="{0213B6F5-0881-4FEF-B2E5-1E4914DB2A15}"/>
          </ac:spMkLst>
        </pc:spChg>
        <pc:spChg chg="mod">
          <ac:chgData name="欣捷" userId="b965477fa0aef5e6" providerId="LiveId" clId="{356D9961-BC09-49D6-86FD-C4775367FC47}" dt="2021-03-03T09:28:58.563" v="2383" actId="1076"/>
          <ac:spMkLst>
            <pc:docMk/>
            <pc:sldMk cId="0" sldId="614"/>
            <ac:spMk id="39944" creationId="{F10DB92F-8D1E-4EA3-8E34-2C218B66078F}"/>
          </ac:spMkLst>
        </pc:spChg>
        <pc:spChg chg="mod">
          <ac:chgData name="欣捷" userId="b965477fa0aef5e6" providerId="LiveId" clId="{356D9961-BC09-49D6-86FD-C4775367FC47}" dt="2021-03-03T09:28:58.563" v="2383" actId="1076"/>
          <ac:spMkLst>
            <pc:docMk/>
            <pc:sldMk cId="0" sldId="614"/>
            <ac:spMk id="39945" creationId="{137D4B47-856A-4886-ABE2-D9EFA5459264}"/>
          </ac:spMkLst>
        </pc:spChg>
        <pc:spChg chg="mod">
          <ac:chgData name="欣捷" userId="b965477fa0aef5e6" providerId="LiveId" clId="{356D9961-BC09-49D6-86FD-C4775367FC47}" dt="2021-03-03T09:28:58.563" v="2383" actId="1076"/>
          <ac:spMkLst>
            <pc:docMk/>
            <pc:sldMk cId="0" sldId="614"/>
            <ac:spMk id="39946" creationId="{655DA15A-435C-4614-ADFD-AD4AB5808462}"/>
          </ac:spMkLst>
        </pc:spChg>
        <pc:spChg chg="mod">
          <ac:chgData name="欣捷" userId="b965477fa0aef5e6" providerId="LiveId" clId="{356D9961-BC09-49D6-86FD-C4775367FC47}" dt="2021-03-03T09:28:58.563" v="2383" actId="1076"/>
          <ac:spMkLst>
            <pc:docMk/>
            <pc:sldMk cId="0" sldId="614"/>
            <ac:spMk id="39947" creationId="{733581A4-7FE2-4D8E-BCC0-66D9273382AE}"/>
          </ac:spMkLst>
        </pc:spChg>
        <pc:spChg chg="mod">
          <ac:chgData name="欣捷" userId="b965477fa0aef5e6" providerId="LiveId" clId="{356D9961-BC09-49D6-86FD-C4775367FC47}" dt="2021-03-03T09:28:58.563" v="2383" actId="1076"/>
          <ac:spMkLst>
            <pc:docMk/>
            <pc:sldMk cId="0" sldId="614"/>
            <ac:spMk id="39948" creationId="{88AD3B7C-39A1-421D-9391-061A3F5C411C}"/>
          </ac:spMkLst>
        </pc:spChg>
        <pc:spChg chg="mod">
          <ac:chgData name="欣捷" userId="b965477fa0aef5e6" providerId="LiveId" clId="{356D9961-BC09-49D6-86FD-C4775367FC47}" dt="2021-03-03T09:28:58.563" v="2383" actId="1076"/>
          <ac:spMkLst>
            <pc:docMk/>
            <pc:sldMk cId="0" sldId="614"/>
            <ac:spMk id="39949" creationId="{11CB307E-ACE9-4253-ACB7-57AC2284CBF2}"/>
          </ac:spMkLst>
        </pc:spChg>
        <pc:spChg chg="mod">
          <ac:chgData name="欣捷" userId="b965477fa0aef5e6" providerId="LiveId" clId="{356D9961-BC09-49D6-86FD-C4775367FC47}" dt="2021-03-03T09:28:58.563" v="2383" actId="1076"/>
          <ac:spMkLst>
            <pc:docMk/>
            <pc:sldMk cId="0" sldId="614"/>
            <ac:spMk id="39950" creationId="{C1A5B623-B9A1-4882-8502-70BDB027D057}"/>
          </ac:spMkLst>
        </pc:spChg>
        <pc:spChg chg="mod">
          <ac:chgData name="欣捷" userId="b965477fa0aef5e6" providerId="LiveId" clId="{356D9961-BC09-49D6-86FD-C4775367FC47}" dt="2021-03-03T09:28:58.563" v="2383" actId="1076"/>
          <ac:spMkLst>
            <pc:docMk/>
            <pc:sldMk cId="0" sldId="614"/>
            <ac:spMk id="39951" creationId="{4E1DB22C-B7F5-49D3-995C-400599D3A3C9}"/>
          </ac:spMkLst>
        </pc:spChg>
        <pc:spChg chg="mod">
          <ac:chgData name="欣捷" userId="b965477fa0aef5e6" providerId="LiveId" clId="{356D9961-BC09-49D6-86FD-C4775367FC47}" dt="2021-03-03T09:28:58.563" v="2383" actId="1076"/>
          <ac:spMkLst>
            <pc:docMk/>
            <pc:sldMk cId="0" sldId="614"/>
            <ac:spMk id="39952" creationId="{848F76DD-DCA6-4556-959A-F3815E293DDF}"/>
          </ac:spMkLst>
        </pc:spChg>
        <pc:spChg chg="mod">
          <ac:chgData name="欣捷" userId="b965477fa0aef5e6" providerId="LiveId" clId="{356D9961-BC09-49D6-86FD-C4775367FC47}" dt="2021-03-03T09:28:58.563" v="2383" actId="1076"/>
          <ac:spMkLst>
            <pc:docMk/>
            <pc:sldMk cId="0" sldId="614"/>
            <ac:spMk id="39953" creationId="{741392B0-9B8F-4FB2-9954-3CA8811490DB}"/>
          </ac:spMkLst>
        </pc:spChg>
        <pc:spChg chg="mod">
          <ac:chgData name="欣捷" userId="b965477fa0aef5e6" providerId="LiveId" clId="{356D9961-BC09-49D6-86FD-C4775367FC47}" dt="2021-03-03T09:28:58.563" v="2383" actId="1076"/>
          <ac:spMkLst>
            <pc:docMk/>
            <pc:sldMk cId="0" sldId="614"/>
            <ac:spMk id="39954" creationId="{230B1325-1CB2-434B-93D1-E977BAA6EAB3}"/>
          </ac:spMkLst>
        </pc:spChg>
        <pc:spChg chg="mod">
          <ac:chgData name="欣捷" userId="b965477fa0aef5e6" providerId="LiveId" clId="{356D9961-BC09-49D6-86FD-C4775367FC47}" dt="2021-03-03T09:28:58.563" v="2383" actId="1076"/>
          <ac:spMkLst>
            <pc:docMk/>
            <pc:sldMk cId="0" sldId="614"/>
            <ac:spMk id="39955" creationId="{ABDFDE87-7997-479C-A6A7-0E1AA7412358}"/>
          </ac:spMkLst>
        </pc:spChg>
        <pc:spChg chg="mod">
          <ac:chgData name="欣捷" userId="b965477fa0aef5e6" providerId="LiveId" clId="{356D9961-BC09-49D6-86FD-C4775367FC47}" dt="2021-03-03T09:28:58.563" v="2383" actId="1076"/>
          <ac:spMkLst>
            <pc:docMk/>
            <pc:sldMk cId="0" sldId="614"/>
            <ac:spMk id="39956" creationId="{921C68A8-BD60-426B-95EC-3157EBE27F1B}"/>
          </ac:spMkLst>
        </pc:spChg>
        <pc:spChg chg="mod">
          <ac:chgData name="欣捷" userId="b965477fa0aef5e6" providerId="LiveId" clId="{356D9961-BC09-49D6-86FD-C4775367FC47}" dt="2021-03-03T09:28:58.563" v="2383" actId="1076"/>
          <ac:spMkLst>
            <pc:docMk/>
            <pc:sldMk cId="0" sldId="614"/>
            <ac:spMk id="39957" creationId="{47FCB9E0-609A-4571-84E5-D69C58DE64A1}"/>
          </ac:spMkLst>
        </pc:spChg>
        <pc:spChg chg="mod">
          <ac:chgData name="欣捷" userId="b965477fa0aef5e6" providerId="LiveId" clId="{356D9961-BC09-49D6-86FD-C4775367FC47}" dt="2021-03-03T09:28:58.563" v="2383" actId="1076"/>
          <ac:spMkLst>
            <pc:docMk/>
            <pc:sldMk cId="0" sldId="614"/>
            <ac:spMk id="39958" creationId="{6D87D6F8-6AE4-4B0E-BA47-03233DB802D7}"/>
          </ac:spMkLst>
        </pc:spChg>
        <pc:spChg chg="mod">
          <ac:chgData name="欣捷" userId="b965477fa0aef5e6" providerId="LiveId" clId="{356D9961-BC09-49D6-86FD-C4775367FC47}" dt="2021-03-03T09:28:58.563" v="2383" actId="1076"/>
          <ac:spMkLst>
            <pc:docMk/>
            <pc:sldMk cId="0" sldId="614"/>
            <ac:spMk id="39959" creationId="{4E139FC3-346C-4E6C-94C0-ADDE8CBD9BF9}"/>
          </ac:spMkLst>
        </pc:spChg>
        <pc:spChg chg="mod">
          <ac:chgData name="欣捷" userId="b965477fa0aef5e6" providerId="LiveId" clId="{356D9961-BC09-49D6-86FD-C4775367FC47}" dt="2021-03-03T09:28:58.563" v="2383" actId="1076"/>
          <ac:spMkLst>
            <pc:docMk/>
            <pc:sldMk cId="0" sldId="614"/>
            <ac:spMk id="39960" creationId="{E7855AA4-2100-4B5F-9527-4E31CEB25742}"/>
          </ac:spMkLst>
        </pc:spChg>
        <pc:spChg chg="mod">
          <ac:chgData name="欣捷" userId="b965477fa0aef5e6" providerId="LiveId" clId="{356D9961-BC09-49D6-86FD-C4775367FC47}" dt="2021-03-03T09:28:58.563" v="2383" actId="1076"/>
          <ac:spMkLst>
            <pc:docMk/>
            <pc:sldMk cId="0" sldId="614"/>
            <ac:spMk id="39961" creationId="{DCD04527-6B89-475D-95A3-4FC79D3A4CBA}"/>
          </ac:spMkLst>
        </pc:spChg>
        <pc:spChg chg="mod">
          <ac:chgData name="欣捷" userId="b965477fa0aef5e6" providerId="LiveId" clId="{356D9961-BC09-49D6-86FD-C4775367FC47}" dt="2021-03-03T09:28:58.563" v="2383" actId="1076"/>
          <ac:spMkLst>
            <pc:docMk/>
            <pc:sldMk cId="0" sldId="614"/>
            <ac:spMk id="39962" creationId="{46F6A412-0110-499E-8703-C6EDFD2E18CD}"/>
          </ac:spMkLst>
        </pc:spChg>
        <pc:spChg chg="mod">
          <ac:chgData name="欣捷" userId="b965477fa0aef5e6" providerId="LiveId" clId="{356D9961-BC09-49D6-86FD-C4775367FC47}" dt="2021-03-03T09:28:58.563" v="2383" actId="1076"/>
          <ac:spMkLst>
            <pc:docMk/>
            <pc:sldMk cId="0" sldId="614"/>
            <ac:spMk id="39963" creationId="{17491E17-B6E6-4044-99CF-CF9B544F3DCE}"/>
          </ac:spMkLst>
        </pc:spChg>
        <pc:spChg chg="mod">
          <ac:chgData name="欣捷" userId="b965477fa0aef5e6" providerId="LiveId" clId="{356D9961-BC09-49D6-86FD-C4775367FC47}" dt="2021-03-03T09:28:58.563" v="2383" actId="1076"/>
          <ac:spMkLst>
            <pc:docMk/>
            <pc:sldMk cId="0" sldId="614"/>
            <ac:spMk id="39964" creationId="{EDF6C4C8-AD23-4895-9D65-BCCB732C26BE}"/>
          </ac:spMkLst>
        </pc:spChg>
        <pc:spChg chg="mod">
          <ac:chgData name="欣捷" userId="b965477fa0aef5e6" providerId="LiveId" clId="{356D9961-BC09-49D6-86FD-C4775367FC47}" dt="2021-03-03T09:28:58.563" v="2383" actId="1076"/>
          <ac:spMkLst>
            <pc:docMk/>
            <pc:sldMk cId="0" sldId="614"/>
            <ac:spMk id="39965" creationId="{F8A17C8A-0A46-47EA-B0EB-014FE074C1EF}"/>
          </ac:spMkLst>
        </pc:spChg>
        <pc:spChg chg="mod">
          <ac:chgData name="欣捷" userId="b965477fa0aef5e6" providerId="LiveId" clId="{356D9961-BC09-49D6-86FD-C4775367FC47}" dt="2021-03-03T09:28:58.563" v="2383" actId="1076"/>
          <ac:spMkLst>
            <pc:docMk/>
            <pc:sldMk cId="0" sldId="614"/>
            <ac:spMk id="39966" creationId="{EE8D11E7-A054-447A-98AA-2716DC80CB95}"/>
          </ac:spMkLst>
        </pc:spChg>
        <pc:spChg chg="mod">
          <ac:chgData name="欣捷" userId="b965477fa0aef5e6" providerId="LiveId" clId="{356D9961-BC09-49D6-86FD-C4775367FC47}" dt="2021-03-03T09:28:58.563" v="2383" actId="1076"/>
          <ac:spMkLst>
            <pc:docMk/>
            <pc:sldMk cId="0" sldId="614"/>
            <ac:spMk id="39967" creationId="{57578C04-0FAF-4B90-8B06-CDC5ED25EE11}"/>
          </ac:spMkLst>
        </pc:spChg>
        <pc:spChg chg="mod">
          <ac:chgData name="欣捷" userId="b965477fa0aef5e6" providerId="LiveId" clId="{356D9961-BC09-49D6-86FD-C4775367FC47}" dt="2021-03-03T09:28:58.563" v="2383" actId="1076"/>
          <ac:spMkLst>
            <pc:docMk/>
            <pc:sldMk cId="0" sldId="614"/>
            <ac:spMk id="39968" creationId="{54FB4ABA-9542-4640-BE31-BF5E7CA4CA17}"/>
          </ac:spMkLst>
        </pc:spChg>
        <pc:spChg chg="mod">
          <ac:chgData name="欣捷" userId="b965477fa0aef5e6" providerId="LiveId" clId="{356D9961-BC09-49D6-86FD-C4775367FC47}" dt="2021-03-03T09:28:58.563" v="2383" actId="1076"/>
          <ac:spMkLst>
            <pc:docMk/>
            <pc:sldMk cId="0" sldId="614"/>
            <ac:spMk id="39969" creationId="{AEDC5653-D7ED-4C35-B9EB-C9238FCFA080}"/>
          </ac:spMkLst>
        </pc:spChg>
        <pc:spChg chg="mod">
          <ac:chgData name="欣捷" userId="b965477fa0aef5e6" providerId="LiveId" clId="{356D9961-BC09-49D6-86FD-C4775367FC47}" dt="2021-03-03T09:28:58.563" v="2383" actId="1076"/>
          <ac:spMkLst>
            <pc:docMk/>
            <pc:sldMk cId="0" sldId="614"/>
            <ac:spMk id="39970" creationId="{40A3FEBB-540A-4296-A2CB-912FEF244063}"/>
          </ac:spMkLst>
        </pc:spChg>
        <pc:spChg chg="mod">
          <ac:chgData name="欣捷" userId="b965477fa0aef5e6" providerId="LiveId" clId="{356D9961-BC09-49D6-86FD-C4775367FC47}" dt="2021-03-03T09:28:58.563" v="2383" actId="1076"/>
          <ac:spMkLst>
            <pc:docMk/>
            <pc:sldMk cId="0" sldId="614"/>
            <ac:spMk id="39971" creationId="{2FDEDFBD-7D70-463F-917F-0896EF3F5A02}"/>
          </ac:spMkLst>
        </pc:spChg>
        <pc:spChg chg="mod">
          <ac:chgData name="欣捷" userId="b965477fa0aef5e6" providerId="LiveId" clId="{356D9961-BC09-49D6-86FD-C4775367FC47}" dt="2021-03-03T09:28:58.563" v="2383" actId="1076"/>
          <ac:spMkLst>
            <pc:docMk/>
            <pc:sldMk cId="0" sldId="614"/>
            <ac:spMk id="39972" creationId="{745D82DE-A502-4C3C-AC49-1519857D6447}"/>
          </ac:spMkLst>
        </pc:spChg>
        <pc:spChg chg="mod">
          <ac:chgData name="欣捷" userId="b965477fa0aef5e6" providerId="LiveId" clId="{356D9961-BC09-49D6-86FD-C4775367FC47}" dt="2021-03-03T09:28:58.563" v="2383" actId="1076"/>
          <ac:spMkLst>
            <pc:docMk/>
            <pc:sldMk cId="0" sldId="614"/>
            <ac:spMk id="39973" creationId="{6127186D-E337-46CF-A15C-43AF06F7E304}"/>
          </ac:spMkLst>
        </pc:spChg>
        <pc:spChg chg="mod">
          <ac:chgData name="欣捷" userId="b965477fa0aef5e6" providerId="LiveId" clId="{356D9961-BC09-49D6-86FD-C4775367FC47}" dt="2021-03-03T09:28:58.563" v="2383" actId="1076"/>
          <ac:spMkLst>
            <pc:docMk/>
            <pc:sldMk cId="0" sldId="614"/>
            <ac:spMk id="39974" creationId="{4C18F5D4-64F0-4A25-BCEF-C78E72CF0EFB}"/>
          </ac:spMkLst>
        </pc:spChg>
        <pc:spChg chg="mod">
          <ac:chgData name="欣捷" userId="b965477fa0aef5e6" providerId="LiveId" clId="{356D9961-BC09-49D6-86FD-C4775367FC47}" dt="2021-03-03T09:28:58.563" v="2383" actId="1076"/>
          <ac:spMkLst>
            <pc:docMk/>
            <pc:sldMk cId="0" sldId="614"/>
            <ac:spMk id="39975" creationId="{33750D17-B886-4500-AE67-6A1C66D1CB0A}"/>
          </ac:spMkLst>
        </pc:spChg>
        <pc:spChg chg="mod">
          <ac:chgData name="欣捷" userId="b965477fa0aef5e6" providerId="LiveId" clId="{356D9961-BC09-49D6-86FD-C4775367FC47}" dt="2021-03-03T09:28:58.179" v="2382" actId="1076"/>
          <ac:spMkLst>
            <pc:docMk/>
            <pc:sldMk cId="0" sldId="614"/>
            <ac:spMk id="39976" creationId="{91E4E455-D3A9-478E-B810-90552307D89A}"/>
          </ac:spMkLst>
        </pc:spChg>
        <pc:spChg chg="mod">
          <ac:chgData name="欣捷" userId="b965477fa0aef5e6" providerId="LiveId" clId="{356D9961-BC09-49D6-86FD-C4775367FC47}" dt="2021-03-03T09:28:58.179" v="2382" actId="1076"/>
          <ac:spMkLst>
            <pc:docMk/>
            <pc:sldMk cId="0" sldId="614"/>
            <ac:spMk id="39978" creationId="{F5B02EB2-A58C-4E08-9350-3389536FD587}"/>
          </ac:spMkLst>
        </pc:spChg>
        <pc:spChg chg="mod">
          <ac:chgData name="欣捷" userId="b965477fa0aef5e6" providerId="LiveId" clId="{356D9961-BC09-49D6-86FD-C4775367FC47}" dt="2021-03-03T09:28:58.179" v="2382" actId="1076"/>
          <ac:spMkLst>
            <pc:docMk/>
            <pc:sldMk cId="0" sldId="614"/>
            <ac:spMk id="39979" creationId="{27551AC8-B926-4193-B195-2B2797E82480}"/>
          </ac:spMkLst>
        </pc:spChg>
        <pc:spChg chg="mod">
          <ac:chgData name="欣捷" userId="b965477fa0aef5e6" providerId="LiveId" clId="{356D9961-BC09-49D6-86FD-C4775367FC47}" dt="2021-03-03T09:28:58.179" v="2382" actId="1076"/>
          <ac:spMkLst>
            <pc:docMk/>
            <pc:sldMk cId="0" sldId="614"/>
            <ac:spMk id="39980" creationId="{7414D044-DEB1-48CB-A577-0D3E75E48B17}"/>
          </ac:spMkLst>
        </pc:spChg>
        <pc:spChg chg="mod">
          <ac:chgData name="欣捷" userId="b965477fa0aef5e6" providerId="LiveId" clId="{356D9961-BC09-49D6-86FD-C4775367FC47}" dt="2021-03-03T09:28:58.179" v="2382" actId="1076"/>
          <ac:spMkLst>
            <pc:docMk/>
            <pc:sldMk cId="0" sldId="614"/>
            <ac:spMk id="39981" creationId="{C85C0EEB-2D90-4681-B87B-63087A95F245}"/>
          </ac:spMkLst>
        </pc:spChg>
        <pc:spChg chg="mod">
          <ac:chgData name="欣捷" userId="b965477fa0aef5e6" providerId="LiveId" clId="{356D9961-BC09-49D6-86FD-C4775367FC47}" dt="2021-03-03T09:28:58.179" v="2382" actId="1076"/>
          <ac:spMkLst>
            <pc:docMk/>
            <pc:sldMk cId="0" sldId="614"/>
            <ac:spMk id="39982" creationId="{F14C0256-7C4E-49A7-8D42-A121B0FE579F}"/>
          </ac:spMkLst>
        </pc:spChg>
        <pc:spChg chg="mod">
          <ac:chgData name="欣捷" userId="b965477fa0aef5e6" providerId="LiveId" clId="{356D9961-BC09-49D6-86FD-C4775367FC47}" dt="2021-03-03T09:28:58.179" v="2382" actId="1076"/>
          <ac:spMkLst>
            <pc:docMk/>
            <pc:sldMk cId="0" sldId="614"/>
            <ac:spMk id="39983" creationId="{D23D38F2-9649-4F7E-AFFD-534D4503F3AE}"/>
          </ac:spMkLst>
        </pc:spChg>
        <pc:spChg chg="mod">
          <ac:chgData name="欣捷" userId="b965477fa0aef5e6" providerId="LiveId" clId="{356D9961-BC09-49D6-86FD-C4775367FC47}" dt="2021-03-03T09:28:58.179" v="2382" actId="1076"/>
          <ac:spMkLst>
            <pc:docMk/>
            <pc:sldMk cId="0" sldId="614"/>
            <ac:spMk id="39984" creationId="{0315971E-8BBE-415B-B506-F65283D74E40}"/>
          </ac:spMkLst>
        </pc:spChg>
        <pc:spChg chg="mod">
          <ac:chgData name="欣捷" userId="b965477fa0aef5e6" providerId="LiveId" clId="{356D9961-BC09-49D6-86FD-C4775367FC47}" dt="2021-03-03T09:28:58.179" v="2382" actId="1076"/>
          <ac:spMkLst>
            <pc:docMk/>
            <pc:sldMk cId="0" sldId="614"/>
            <ac:spMk id="39985" creationId="{69FEC64C-1C7A-4806-A878-B1021480367D}"/>
          </ac:spMkLst>
        </pc:spChg>
        <pc:spChg chg="mod">
          <ac:chgData name="欣捷" userId="b965477fa0aef5e6" providerId="LiveId" clId="{356D9961-BC09-49D6-86FD-C4775367FC47}" dt="2021-03-03T09:28:58.179" v="2382" actId="1076"/>
          <ac:spMkLst>
            <pc:docMk/>
            <pc:sldMk cId="0" sldId="614"/>
            <ac:spMk id="39986" creationId="{5D041E6B-95DC-4CE7-9B44-E40BA930F36D}"/>
          </ac:spMkLst>
        </pc:spChg>
        <pc:spChg chg="mod">
          <ac:chgData name="欣捷" userId="b965477fa0aef5e6" providerId="LiveId" clId="{356D9961-BC09-49D6-86FD-C4775367FC47}" dt="2021-03-03T09:28:58.179" v="2382" actId="1076"/>
          <ac:spMkLst>
            <pc:docMk/>
            <pc:sldMk cId="0" sldId="614"/>
            <ac:spMk id="39987" creationId="{DC63CD59-E766-49DA-99DE-2B94FB319B6D}"/>
          </ac:spMkLst>
        </pc:spChg>
        <pc:spChg chg="mod">
          <ac:chgData name="欣捷" userId="b965477fa0aef5e6" providerId="LiveId" clId="{356D9961-BC09-49D6-86FD-C4775367FC47}" dt="2021-03-03T09:28:58.179" v="2382" actId="1076"/>
          <ac:spMkLst>
            <pc:docMk/>
            <pc:sldMk cId="0" sldId="614"/>
            <ac:spMk id="39988" creationId="{5449410B-61DE-4D76-84DB-0B243B21BAEB}"/>
          </ac:spMkLst>
        </pc:spChg>
        <pc:spChg chg="mod">
          <ac:chgData name="欣捷" userId="b965477fa0aef5e6" providerId="LiveId" clId="{356D9961-BC09-49D6-86FD-C4775367FC47}" dt="2021-03-03T09:28:58.179" v="2382" actId="1076"/>
          <ac:spMkLst>
            <pc:docMk/>
            <pc:sldMk cId="0" sldId="614"/>
            <ac:spMk id="39989" creationId="{30C6B6F0-0B28-4789-84FD-EC21920A5BDC}"/>
          </ac:spMkLst>
        </pc:spChg>
        <pc:spChg chg="mod">
          <ac:chgData name="欣捷" userId="b965477fa0aef5e6" providerId="LiveId" clId="{356D9961-BC09-49D6-86FD-C4775367FC47}" dt="2021-03-03T09:28:58.179" v="2382" actId="1076"/>
          <ac:spMkLst>
            <pc:docMk/>
            <pc:sldMk cId="0" sldId="614"/>
            <ac:spMk id="39990" creationId="{2E541192-1989-4A39-ABC8-6FC9EBA2D444}"/>
          </ac:spMkLst>
        </pc:spChg>
        <pc:spChg chg="mod">
          <ac:chgData name="欣捷" userId="b965477fa0aef5e6" providerId="LiveId" clId="{356D9961-BC09-49D6-86FD-C4775367FC47}" dt="2021-03-03T09:28:58.179" v="2382" actId="1076"/>
          <ac:spMkLst>
            <pc:docMk/>
            <pc:sldMk cId="0" sldId="614"/>
            <ac:spMk id="39991" creationId="{4545C965-05FA-4964-91B2-55F1C31F6CBC}"/>
          </ac:spMkLst>
        </pc:spChg>
        <pc:spChg chg="mod">
          <ac:chgData name="欣捷" userId="b965477fa0aef5e6" providerId="LiveId" clId="{356D9961-BC09-49D6-86FD-C4775367FC47}" dt="2021-03-03T09:28:58.179" v="2382" actId="1076"/>
          <ac:spMkLst>
            <pc:docMk/>
            <pc:sldMk cId="0" sldId="614"/>
            <ac:spMk id="39992" creationId="{381C1681-EC68-402B-AE90-0C300C2EA8B6}"/>
          </ac:spMkLst>
        </pc:spChg>
        <pc:spChg chg="mod">
          <ac:chgData name="欣捷" userId="b965477fa0aef5e6" providerId="LiveId" clId="{356D9961-BC09-49D6-86FD-C4775367FC47}" dt="2021-03-03T09:28:58.179" v="2382" actId="1076"/>
          <ac:spMkLst>
            <pc:docMk/>
            <pc:sldMk cId="0" sldId="614"/>
            <ac:spMk id="39993" creationId="{72507EF6-F247-4F35-BDE6-D6114D915E2F}"/>
          </ac:spMkLst>
        </pc:spChg>
        <pc:spChg chg="mod">
          <ac:chgData name="欣捷" userId="b965477fa0aef5e6" providerId="LiveId" clId="{356D9961-BC09-49D6-86FD-C4775367FC47}" dt="2021-03-03T09:28:58.179" v="2382" actId="1076"/>
          <ac:spMkLst>
            <pc:docMk/>
            <pc:sldMk cId="0" sldId="614"/>
            <ac:spMk id="39994" creationId="{2E46FFD5-40AC-4379-B551-A43959BD61A0}"/>
          </ac:spMkLst>
        </pc:spChg>
        <pc:spChg chg="mod">
          <ac:chgData name="欣捷" userId="b965477fa0aef5e6" providerId="LiveId" clId="{356D9961-BC09-49D6-86FD-C4775367FC47}" dt="2021-03-03T09:28:58.179" v="2382" actId="1076"/>
          <ac:spMkLst>
            <pc:docMk/>
            <pc:sldMk cId="0" sldId="614"/>
            <ac:spMk id="39995" creationId="{E3CE913A-6935-4C2E-9984-5546FE268F60}"/>
          </ac:spMkLst>
        </pc:spChg>
        <pc:spChg chg="mod">
          <ac:chgData name="欣捷" userId="b965477fa0aef5e6" providerId="LiveId" clId="{356D9961-BC09-49D6-86FD-C4775367FC47}" dt="2021-03-03T09:28:58.179" v="2382" actId="1076"/>
          <ac:spMkLst>
            <pc:docMk/>
            <pc:sldMk cId="0" sldId="614"/>
            <ac:spMk id="39996" creationId="{2607BE73-B10C-464D-B09C-983AC3E2BA39}"/>
          </ac:spMkLst>
        </pc:spChg>
        <pc:spChg chg="mod">
          <ac:chgData name="欣捷" userId="b965477fa0aef5e6" providerId="LiveId" clId="{356D9961-BC09-49D6-86FD-C4775367FC47}" dt="2021-03-03T09:28:58.179" v="2382" actId="1076"/>
          <ac:spMkLst>
            <pc:docMk/>
            <pc:sldMk cId="0" sldId="614"/>
            <ac:spMk id="39997" creationId="{00BBC7BD-EAD5-4758-B76E-606442B95689}"/>
          </ac:spMkLst>
        </pc:spChg>
        <pc:spChg chg="mod">
          <ac:chgData name="欣捷" userId="b965477fa0aef5e6" providerId="LiveId" clId="{356D9961-BC09-49D6-86FD-C4775367FC47}" dt="2021-03-03T09:28:58.179" v="2382" actId="1076"/>
          <ac:spMkLst>
            <pc:docMk/>
            <pc:sldMk cId="0" sldId="614"/>
            <ac:spMk id="39998" creationId="{51148460-CF5A-4A5A-B6F7-E14AFEFFFD13}"/>
          </ac:spMkLst>
        </pc:spChg>
        <pc:spChg chg="mod">
          <ac:chgData name="欣捷" userId="b965477fa0aef5e6" providerId="LiveId" clId="{356D9961-BC09-49D6-86FD-C4775367FC47}" dt="2021-03-03T09:28:58.179" v="2382" actId="1076"/>
          <ac:spMkLst>
            <pc:docMk/>
            <pc:sldMk cId="0" sldId="614"/>
            <ac:spMk id="39999" creationId="{37712503-DE5A-4BC8-9F65-274032F22F95}"/>
          </ac:spMkLst>
        </pc:spChg>
        <pc:spChg chg="mod">
          <ac:chgData name="欣捷" userId="b965477fa0aef5e6" providerId="LiveId" clId="{356D9961-BC09-49D6-86FD-C4775367FC47}" dt="2021-03-03T09:28:58.179" v="2382" actId="1076"/>
          <ac:spMkLst>
            <pc:docMk/>
            <pc:sldMk cId="0" sldId="614"/>
            <ac:spMk id="40000" creationId="{38AB50B4-7C58-4C99-8AEA-1FE0DEDBA36F}"/>
          </ac:spMkLst>
        </pc:spChg>
        <pc:spChg chg="mod">
          <ac:chgData name="欣捷" userId="b965477fa0aef5e6" providerId="LiveId" clId="{356D9961-BC09-49D6-86FD-C4775367FC47}" dt="2021-03-03T09:28:58.179" v="2382" actId="1076"/>
          <ac:spMkLst>
            <pc:docMk/>
            <pc:sldMk cId="0" sldId="614"/>
            <ac:spMk id="40001" creationId="{8B867D4D-9940-4552-9CB8-D90E4CFCA066}"/>
          </ac:spMkLst>
        </pc:spChg>
        <pc:spChg chg="mod">
          <ac:chgData name="欣捷" userId="b965477fa0aef5e6" providerId="LiveId" clId="{356D9961-BC09-49D6-86FD-C4775367FC47}" dt="2021-03-03T09:28:58.179" v="2382" actId="1076"/>
          <ac:spMkLst>
            <pc:docMk/>
            <pc:sldMk cId="0" sldId="614"/>
            <ac:spMk id="40002" creationId="{4850BE59-836D-42B6-8FC5-1EE4390147D0}"/>
          </ac:spMkLst>
        </pc:spChg>
        <pc:spChg chg="mod">
          <ac:chgData name="欣捷" userId="b965477fa0aef5e6" providerId="LiveId" clId="{356D9961-BC09-49D6-86FD-C4775367FC47}" dt="2021-03-03T09:28:58.179" v="2382" actId="1076"/>
          <ac:spMkLst>
            <pc:docMk/>
            <pc:sldMk cId="0" sldId="614"/>
            <ac:spMk id="40003" creationId="{A49379AC-DE45-4E74-8C35-4B3B687D690F}"/>
          </ac:spMkLst>
        </pc:spChg>
        <pc:spChg chg="mod">
          <ac:chgData name="欣捷" userId="b965477fa0aef5e6" providerId="LiveId" clId="{356D9961-BC09-49D6-86FD-C4775367FC47}" dt="2021-03-03T09:28:58.179" v="2382" actId="1076"/>
          <ac:spMkLst>
            <pc:docMk/>
            <pc:sldMk cId="0" sldId="614"/>
            <ac:spMk id="40004" creationId="{9BB1111B-CC9E-4A12-A1F4-27527B61963A}"/>
          </ac:spMkLst>
        </pc:spChg>
        <pc:spChg chg="mod">
          <ac:chgData name="欣捷" userId="b965477fa0aef5e6" providerId="LiveId" clId="{356D9961-BC09-49D6-86FD-C4775367FC47}" dt="2021-03-03T09:28:58.179" v="2382" actId="1076"/>
          <ac:spMkLst>
            <pc:docMk/>
            <pc:sldMk cId="0" sldId="614"/>
            <ac:spMk id="40005" creationId="{A9B86880-6F18-43E4-BD71-713425EED3AD}"/>
          </ac:spMkLst>
        </pc:spChg>
        <pc:spChg chg="mod">
          <ac:chgData name="欣捷" userId="b965477fa0aef5e6" providerId="LiveId" clId="{356D9961-BC09-49D6-86FD-C4775367FC47}" dt="2021-03-03T09:28:58.179" v="2382" actId="1076"/>
          <ac:spMkLst>
            <pc:docMk/>
            <pc:sldMk cId="0" sldId="614"/>
            <ac:spMk id="40006" creationId="{69BCC648-6A1F-4FF2-9C09-3058B67B0B42}"/>
          </ac:spMkLst>
        </pc:spChg>
        <pc:spChg chg="mod">
          <ac:chgData name="欣捷" userId="b965477fa0aef5e6" providerId="LiveId" clId="{356D9961-BC09-49D6-86FD-C4775367FC47}" dt="2021-03-03T09:28:58.179" v="2382" actId="1076"/>
          <ac:spMkLst>
            <pc:docMk/>
            <pc:sldMk cId="0" sldId="614"/>
            <ac:spMk id="40007" creationId="{B80E23EB-7516-4C69-8C04-89C2CED16E57}"/>
          </ac:spMkLst>
        </pc:spChg>
        <pc:spChg chg="mod">
          <ac:chgData name="欣捷" userId="b965477fa0aef5e6" providerId="LiveId" clId="{356D9961-BC09-49D6-86FD-C4775367FC47}" dt="2021-03-03T09:28:58.179" v="2382" actId="1076"/>
          <ac:spMkLst>
            <pc:docMk/>
            <pc:sldMk cId="0" sldId="614"/>
            <ac:spMk id="40008" creationId="{9F05292C-B479-4165-AC62-2D150CE9E816}"/>
          </ac:spMkLst>
        </pc:spChg>
        <pc:spChg chg="mod">
          <ac:chgData name="欣捷" userId="b965477fa0aef5e6" providerId="LiveId" clId="{356D9961-BC09-49D6-86FD-C4775367FC47}" dt="2021-03-03T09:28:58.179" v="2382" actId="1076"/>
          <ac:spMkLst>
            <pc:docMk/>
            <pc:sldMk cId="0" sldId="614"/>
            <ac:spMk id="40009" creationId="{FFA7E094-951A-468D-9131-53D52DF60335}"/>
          </ac:spMkLst>
        </pc:spChg>
        <pc:spChg chg="mod">
          <ac:chgData name="欣捷" userId="b965477fa0aef5e6" providerId="LiveId" clId="{356D9961-BC09-49D6-86FD-C4775367FC47}" dt="2021-03-03T09:28:58.179" v="2382" actId="1076"/>
          <ac:spMkLst>
            <pc:docMk/>
            <pc:sldMk cId="0" sldId="614"/>
            <ac:spMk id="40010" creationId="{999C9403-F65F-4A75-958B-F8FAB7CEF20B}"/>
          </ac:spMkLst>
        </pc:spChg>
        <pc:spChg chg="mod">
          <ac:chgData name="欣捷" userId="b965477fa0aef5e6" providerId="LiveId" clId="{356D9961-BC09-49D6-86FD-C4775367FC47}" dt="2021-03-03T09:28:58.179" v="2382" actId="1076"/>
          <ac:spMkLst>
            <pc:docMk/>
            <pc:sldMk cId="0" sldId="614"/>
            <ac:spMk id="40011" creationId="{A1B2DCD2-2A73-4EA5-BD30-7B45CCE31E73}"/>
          </ac:spMkLst>
        </pc:spChg>
        <pc:spChg chg="mod">
          <ac:chgData name="欣捷" userId="b965477fa0aef5e6" providerId="LiveId" clId="{356D9961-BC09-49D6-86FD-C4775367FC47}" dt="2021-03-03T09:28:58.179" v="2382" actId="1076"/>
          <ac:spMkLst>
            <pc:docMk/>
            <pc:sldMk cId="0" sldId="614"/>
            <ac:spMk id="40012" creationId="{A4ADF773-BE74-4DD1-A100-A21E67D9F07B}"/>
          </ac:spMkLst>
        </pc:spChg>
        <pc:spChg chg="mod">
          <ac:chgData name="欣捷" userId="b965477fa0aef5e6" providerId="LiveId" clId="{356D9961-BC09-49D6-86FD-C4775367FC47}" dt="2021-03-03T09:28:58.179" v="2382" actId="1076"/>
          <ac:spMkLst>
            <pc:docMk/>
            <pc:sldMk cId="0" sldId="614"/>
            <ac:spMk id="40013" creationId="{FBEEFB26-F7C3-4E2D-ADE2-FF4EA3782881}"/>
          </ac:spMkLst>
        </pc:spChg>
        <pc:grpChg chg="mod">
          <ac:chgData name="欣捷" userId="b965477fa0aef5e6" providerId="LiveId" clId="{356D9961-BC09-49D6-86FD-C4775367FC47}" dt="2021-03-03T09:28:58.179" v="2382" actId="1076"/>
          <ac:grpSpMkLst>
            <pc:docMk/>
            <pc:sldMk cId="0" sldId="614"/>
            <ac:grpSpMk id="2" creationId="{FB8AF54C-E474-4D99-89E6-40C28C46F0E4}"/>
          </ac:grpSpMkLst>
        </pc:grpChg>
        <pc:grpChg chg="mod">
          <ac:chgData name="欣捷" userId="b965477fa0aef5e6" providerId="LiveId" clId="{356D9961-BC09-49D6-86FD-C4775367FC47}" dt="2021-03-03T09:28:58.563" v="2383" actId="1076"/>
          <ac:grpSpMkLst>
            <pc:docMk/>
            <pc:sldMk cId="0" sldId="614"/>
            <ac:grpSpMk id="39941" creationId="{7BABB87B-3E61-4AF0-A93B-DEF1D87B7DC2}"/>
          </ac:grpSpMkLst>
        </pc:grpChg>
        <pc:grpChg chg="mod">
          <ac:chgData name="欣捷" userId="b965477fa0aef5e6" providerId="LiveId" clId="{356D9961-BC09-49D6-86FD-C4775367FC47}" dt="2021-03-03T09:28:58.179" v="2382" actId="1076"/>
          <ac:grpSpMkLst>
            <pc:docMk/>
            <pc:sldMk cId="0" sldId="614"/>
            <ac:grpSpMk id="39977" creationId="{7DB0B4AF-AAED-41AF-ADC0-28D17E2BDDD8}"/>
          </ac:grpSpMkLst>
        </pc:grpChg>
      </pc:sldChg>
      <pc:sldChg chg="addSp delSp modSp add mod modClrScheme chgLayout">
        <pc:chgData name="欣捷" userId="b965477fa0aef5e6" providerId="LiveId" clId="{356D9961-BC09-49D6-86FD-C4775367FC47}" dt="2021-03-03T09:29:33.580" v="2400" actId="20577"/>
        <pc:sldMkLst>
          <pc:docMk/>
          <pc:sldMk cId="0" sldId="615"/>
        </pc:sldMkLst>
        <pc:spChg chg="add del mod ord">
          <ac:chgData name="欣捷" userId="b965477fa0aef5e6" providerId="LiveId" clId="{356D9961-BC09-49D6-86FD-C4775367FC47}" dt="2021-03-03T09:29:12.924" v="2392" actId="700"/>
          <ac:spMkLst>
            <pc:docMk/>
            <pc:sldMk cId="0" sldId="615"/>
            <ac:spMk id="2" creationId="{B40BF252-D7FB-4C85-8A51-D1BE5854EDDA}"/>
          </ac:spMkLst>
        </pc:spChg>
        <pc:spChg chg="mod ord">
          <ac:chgData name="欣捷" userId="b965477fa0aef5e6" providerId="LiveId" clId="{356D9961-BC09-49D6-86FD-C4775367FC47}" dt="2021-03-03T09:29:33.580" v="2400" actId="20577"/>
          <ac:spMkLst>
            <pc:docMk/>
            <pc:sldMk cId="0" sldId="615"/>
            <ac:spMk id="40962" creationId="{EF186FD4-B4B3-46D8-9692-D7484F6B8127}"/>
          </ac:spMkLst>
        </pc:spChg>
        <pc:spChg chg="add del mod ord">
          <ac:chgData name="欣捷" userId="b965477fa0aef5e6" providerId="LiveId" clId="{356D9961-BC09-49D6-86FD-C4775367FC47}" dt="2021-03-03T09:29:14.268" v="2393" actId="700"/>
          <ac:spMkLst>
            <pc:docMk/>
            <pc:sldMk cId="0" sldId="615"/>
            <ac:spMk id="40963" creationId="{33457EF4-4C97-44BD-A46C-E4058EAF3F8F}"/>
          </ac:spMkLst>
        </pc:spChg>
      </pc:sldChg>
      <pc:sldChg chg="addSp delSp modSp add mod modClrScheme chgLayout">
        <pc:chgData name="欣捷" userId="b965477fa0aef5e6" providerId="LiveId" clId="{356D9961-BC09-49D6-86FD-C4775367FC47}" dt="2021-03-03T09:29:14.268" v="2393" actId="700"/>
        <pc:sldMkLst>
          <pc:docMk/>
          <pc:sldMk cId="0" sldId="616"/>
        </pc:sldMkLst>
        <pc:spChg chg="add del mod ord">
          <ac:chgData name="欣捷" userId="b965477fa0aef5e6" providerId="LiveId" clId="{356D9961-BC09-49D6-86FD-C4775367FC47}" dt="2021-03-03T09:29:12.924" v="2392" actId="700"/>
          <ac:spMkLst>
            <pc:docMk/>
            <pc:sldMk cId="0" sldId="616"/>
            <ac:spMk id="2" creationId="{952A0E86-EB24-4C7D-A49E-C14896D4D34E}"/>
          </ac:spMkLst>
        </pc:spChg>
        <pc:spChg chg="mod ord">
          <ac:chgData name="欣捷" userId="b965477fa0aef5e6" providerId="LiveId" clId="{356D9961-BC09-49D6-86FD-C4775367FC47}" dt="2021-03-03T09:29:14.268" v="2393" actId="700"/>
          <ac:spMkLst>
            <pc:docMk/>
            <pc:sldMk cId="0" sldId="616"/>
            <ac:spMk id="41986" creationId="{E250AA40-E560-4FD7-8BBD-42BB1E40C524}"/>
          </ac:spMkLst>
        </pc:spChg>
        <pc:spChg chg="add del mod ord">
          <ac:chgData name="欣捷" userId="b965477fa0aef5e6" providerId="LiveId" clId="{356D9961-BC09-49D6-86FD-C4775367FC47}" dt="2021-03-03T09:29:14.268" v="2393" actId="700"/>
          <ac:spMkLst>
            <pc:docMk/>
            <pc:sldMk cId="0" sldId="616"/>
            <ac:spMk id="41987" creationId="{A9F579ED-3F1A-4D49-9B15-FEA36C6FD10B}"/>
          </ac:spMkLst>
        </pc:spChg>
      </pc:sldChg>
      <pc:sldChg chg="addSp delSp modSp add mod modClrScheme chgLayout">
        <pc:chgData name="欣捷" userId="b965477fa0aef5e6" providerId="LiveId" clId="{356D9961-BC09-49D6-86FD-C4775367FC47}" dt="2021-03-03T09:29:31.268" v="2399" actId="20577"/>
        <pc:sldMkLst>
          <pc:docMk/>
          <pc:sldMk cId="0" sldId="617"/>
        </pc:sldMkLst>
        <pc:spChg chg="add del mod ord">
          <ac:chgData name="欣捷" userId="b965477fa0aef5e6" providerId="LiveId" clId="{356D9961-BC09-49D6-86FD-C4775367FC47}" dt="2021-03-03T09:29:12.924" v="2392" actId="700"/>
          <ac:spMkLst>
            <pc:docMk/>
            <pc:sldMk cId="0" sldId="617"/>
            <ac:spMk id="2" creationId="{8AE9312A-3B67-4D4A-91A2-87CB4D1DAD44}"/>
          </ac:spMkLst>
        </pc:spChg>
        <pc:spChg chg="mod ord">
          <ac:chgData name="欣捷" userId="b965477fa0aef5e6" providerId="LiveId" clId="{356D9961-BC09-49D6-86FD-C4775367FC47}" dt="2021-03-03T09:29:31.268" v="2399" actId="20577"/>
          <ac:spMkLst>
            <pc:docMk/>
            <pc:sldMk cId="0" sldId="617"/>
            <ac:spMk id="43010" creationId="{8319C8C4-172D-4F50-8AC3-63E0E912B79E}"/>
          </ac:spMkLst>
        </pc:spChg>
        <pc:spChg chg="add del mod ord">
          <ac:chgData name="欣捷" userId="b965477fa0aef5e6" providerId="LiveId" clId="{356D9961-BC09-49D6-86FD-C4775367FC47}" dt="2021-03-03T09:29:14.268" v="2393" actId="700"/>
          <ac:spMkLst>
            <pc:docMk/>
            <pc:sldMk cId="0" sldId="617"/>
            <ac:spMk id="43011" creationId="{5E04A586-44B3-4385-B9D8-39995FC0F4E7}"/>
          </ac:spMkLst>
        </pc:spChg>
      </pc:sldChg>
      <pc:sldChg chg="addSp delSp modSp add mod modClrScheme chgLayout">
        <pc:chgData name="欣捷" userId="b965477fa0aef5e6" providerId="LiveId" clId="{356D9961-BC09-49D6-86FD-C4775367FC47}" dt="2021-03-03T09:29:29.058" v="2398" actId="20577"/>
        <pc:sldMkLst>
          <pc:docMk/>
          <pc:sldMk cId="0" sldId="618"/>
        </pc:sldMkLst>
        <pc:spChg chg="add del mod ord">
          <ac:chgData name="欣捷" userId="b965477fa0aef5e6" providerId="LiveId" clId="{356D9961-BC09-49D6-86FD-C4775367FC47}" dt="2021-03-03T09:29:12.924" v="2392" actId="700"/>
          <ac:spMkLst>
            <pc:docMk/>
            <pc:sldMk cId="0" sldId="618"/>
            <ac:spMk id="2" creationId="{35E3FD56-EC4D-4B04-8E4F-C6D99A8F7353}"/>
          </ac:spMkLst>
        </pc:spChg>
        <pc:spChg chg="mod ord">
          <ac:chgData name="欣捷" userId="b965477fa0aef5e6" providerId="LiveId" clId="{356D9961-BC09-49D6-86FD-C4775367FC47}" dt="2021-03-03T09:29:29.058" v="2398" actId="20577"/>
          <ac:spMkLst>
            <pc:docMk/>
            <pc:sldMk cId="0" sldId="618"/>
            <ac:spMk id="44034" creationId="{B04CA088-C73F-4B57-AC15-B4DD0565042E}"/>
          </ac:spMkLst>
        </pc:spChg>
        <pc:spChg chg="add del mod ord">
          <ac:chgData name="欣捷" userId="b965477fa0aef5e6" providerId="LiveId" clId="{356D9961-BC09-49D6-86FD-C4775367FC47}" dt="2021-03-03T09:29:14.268" v="2393" actId="700"/>
          <ac:spMkLst>
            <pc:docMk/>
            <pc:sldMk cId="0" sldId="618"/>
            <ac:spMk id="44035" creationId="{6A49D9BC-4991-45B5-BAD8-F18A413ABCA9}"/>
          </ac:spMkLst>
        </pc:spChg>
      </pc:sldChg>
      <pc:sldChg chg="addSp delSp modSp add mod modClrScheme chgLayout">
        <pc:chgData name="欣捷" userId="b965477fa0aef5e6" providerId="LiveId" clId="{356D9961-BC09-49D6-86FD-C4775367FC47}" dt="2021-03-03T09:29:27.172" v="2397" actId="20577"/>
        <pc:sldMkLst>
          <pc:docMk/>
          <pc:sldMk cId="0" sldId="619"/>
        </pc:sldMkLst>
        <pc:spChg chg="add del mod ord">
          <ac:chgData name="欣捷" userId="b965477fa0aef5e6" providerId="LiveId" clId="{356D9961-BC09-49D6-86FD-C4775367FC47}" dt="2021-03-03T09:29:12.924" v="2392" actId="700"/>
          <ac:spMkLst>
            <pc:docMk/>
            <pc:sldMk cId="0" sldId="619"/>
            <ac:spMk id="2" creationId="{4DAD4E96-1CA0-4313-BFF4-D525DF192F9B}"/>
          </ac:spMkLst>
        </pc:spChg>
        <pc:spChg chg="mod ord">
          <ac:chgData name="欣捷" userId="b965477fa0aef5e6" providerId="LiveId" clId="{356D9961-BC09-49D6-86FD-C4775367FC47}" dt="2021-03-03T09:29:27.172" v="2397" actId="20577"/>
          <ac:spMkLst>
            <pc:docMk/>
            <pc:sldMk cId="0" sldId="619"/>
            <ac:spMk id="45058" creationId="{E5FC464F-1956-44F5-9A57-31C0E6768367}"/>
          </ac:spMkLst>
        </pc:spChg>
        <pc:spChg chg="add del mod ord">
          <ac:chgData name="欣捷" userId="b965477fa0aef5e6" providerId="LiveId" clId="{356D9961-BC09-49D6-86FD-C4775367FC47}" dt="2021-03-03T09:29:14.268" v="2393" actId="700"/>
          <ac:spMkLst>
            <pc:docMk/>
            <pc:sldMk cId="0" sldId="619"/>
            <ac:spMk id="45059" creationId="{72CF7A1F-0DCA-42FF-8038-A05CFBE91589}"/>
          </ac:spMkLst>
        </pc:spChg>
      </pc:sldChg>
      <pc:sldChg chg="addSp delSp modSp add mod modClrScheme chgLayout">
        <pc:chgData name="欣捷" userId="b965477fa0aef5e6" providerId="LiveId" clId="{356D9961-BC09-49D6-86FD-C4775367FC47}" dt="2021-03-03T09:29:23.507" v="2395" actId="20577"/>
        <pc:sldMkLst>
          <pc:docMk/>
          <pc:sldMk cId="0" sldId="620"/>
        </pc:sldMkLst>
        <pc:spChg chg="add del mod ord">
          <ac:chgData name="欣捷" userId="b965477fa0aef5e6" providerId="LiveId" clId="{356D9961-BC09-49D6-86FD-C4775367FC47}" dt="2021-03-03T09:29:12.924" v="2392" actId="700"/>
          <ac:spMkLst>
            <pc:docMk/>
            <pc:sldMk cId="0" sldId="620"/>
            <ac:spMk id="2" creationId="{E2146D11-3647-4470-8C6A-E60C5D752DEA}"/>
          </ac:spMkLst>
        </pc:spChg>
        <pc:spChg chg="mod ord">
          <ac:chgData name="欣捷" userId="b965477fa0aef5e6" providerId="LiveId" clId="{356D9961-BC09-49D6-86FD-C4775367FC47}" dt="2021-03-03T09:29:23.507" v="2395" actId="20577"/>
          <ac:spMkLst>
            <pc:docMk/>
            <pc:sldMk cId="0" sldId="620"/>
            <ac:spMk id="46082" creationId="{8DE557F5-B78D-48A8-B64B-DDF3EC146FA3}"/>
          </ac:spMkLst>
        </pc:spChg>
        <pc:spChg chg="add del mod ord">
          <ac:chgData name="欣捷" userId="b965477fa0aef5e6" providerId="LiveId" clId="{356D9961-BC09-49D6-86FD-C4775367FC47}" dt="2021-03-03T09:29:14.268" v="2393" actId="700"/>
          <ac:spMkLst>
            <pc:docMk/>
            <pc:sldMk cId="0" sldId="620"/>
            <ac:spMk id="46083" creationId="{88E42961-9F70-4E3F-86B1-7CD271ACC1C8}"/>
          </ac:spMkLst>
        </pc:spChg>
      </pc:sldChg>
      <pc:sldChg chg="addSp delSp modSp add mod modClrScheme chgLayout">
        <pc:chgData name="欣捷" userId="b965477fa0aef5e6" providerId="LiveId" clId="{356D9961-BC09-49D6-86FD-C4775367FC47}" dt="2021-03-03T09:54:45.700" v="2597" actId="165"/>
        <pc:sldMkLst>
          <pc:docMk/>
          <pc:sldMk cId="0" sldId="621"/>
        </pc:sldMkLst>
        <pc:spChg chg="mod ord">
          <ac:chgData name="欣捷" userId="b965477fa0aef5e6" providerId="LiveId" clId="{356D9961-BC09-49D6-86FD-C4775367FC47}" dt="2021-03-03T09:29:25.170" v="2396" actId="20577"/>
          <ac:spMkLst>
            <pc:docMk/>
            <pc:sldMk cId="0" sldId="621"/>
            <ac:spMk id="47106" creationId="{6184F275-BE0E-4931-B850-84B498FDA1C8}"/>
          </ac:spMkLst>
        </pc:spChg>
        <pc:spChg chg="mod ord">
          <ac:chgData name="欣捷" userId="b965477fa0aef5e6" providerId="LiveId" clId="{356D9961-BC09-49D6-86FD-C4775367FC47}" dt="2021-03-03T09:29:14.268" v="2393" actId="700"/>
          <ac:spMkLst>
            <pc:docMk/>
            <pc:sldMk cId="0" sldId="621"/>
            <ac:spMk id="47107" creationId="{389FBC40-9422-470C-B699-30688D5C86DB}"/>
          </ac:spMkLst>
        </pc:spChg>
        <pc:spChg chg="mod topLvl">
          <ac:chgData name="欣捷" userId="b965477fa0aef5e6" providerId="LiveId" clId="{356D9961-BC09-49D6-86FD-C4775367FC47}" dt="2021-03-03T09:54:45.700" v="2597" actId="165"/>
          <ac:spMkLst>
            <pc:docMk/>
            <pc:sldMk cId="0" sldId="621"/>
            <ac:spMk id="47112" creationId="{334386A4-DC0C-4736-ABF5-25AD015D4413}"/>
          </ac:spMkLst>
        </pc:spChg>
        <pc:spChg chg="mod topLvl">
          <ac:chgData name="欣捷" userId="b965477fa0aef5e6" providerId="LiveId" clId="{356D9961-BC09-49D6-86FD-C4775367FC47}" dt="2021-03-03T09:54:45.700" v="2597" actId="165"/>
          <ac:spMkLst>
            <pc:docMk/>
            <pc:sldMk cId="0" sldId="621"/>
            <ac:spMk id="47114" creationId="{94F6E1D2-62CD-440A-867A-D5E91DC12ED4}"/>
          </ac:spMkLst>
        </pc:spChg>
        <pc:spChg chg="mod topLvl">
          <ac:chgData name="欣捷" userId="b965477fa0aef5e6" providerId="LiveId" clId="{356D9961-BC09-49D6-86FD-C4775367FC47}" dt="2021-03-03T09:54:45.700" v="2597" actId="165"/>
          <ac:spMkLst>
            <pc:docMk/>
            <pc:sldMk cId="0" sldId="621"/>
            <ac:spMk id="47115" creationId="{ECC256AE-263F-4230-BD06-66A3C24B6699}"/>
          </ac:spMkLst>
        </pc:spChg>
        <pc:spChg chg="mod topLvl">
          <ac:chgData name="欣捷" userId="b965477fa0aef5e6" providerId="LiveId" clId="{356D9961-BC09-49D6-86FD-C4775367FC47}" dt="2021-03-03T09:54:45.700" v="2597" actId="165"/>
          <ac:spMkLst>
            <pc:docMk/>
            <pc:sldMk cId="0" sldId="621"/>
            <ac:spMk id="47116" creationId="{84B9068C-121A-4B93-933C-4B54D86EA17E}"/>
          </ac:spMkLst>
        </pc:spChg>
        <pc:spChg chg="mod topLvl">
          <ac:chgData name="欣捷" userId="b965477fa0aef5e6" providerId="LiveId" clId="{356D9961-BC09-49D6-86FD-C4775367FC47}" dt="2021-03-03T09:54:45.700" v="2597" actId="165"/>
          <ac:spMkLst>
            <pc:docMk/>
            <pc:sldMk cId="0" sldId="621"/>
            <ac:spMk id="47117" creationId="{2A660C7B-B6D8-4972-B425-0F230E1B4761}"/>
          </ac:spMkLst>
        </pc:spChg>
        <pc:spChg chg="mod topLvl">
          <ac:chgData name="欣捷" userId="b965477fa0aef5e6" providerId="LiveId" clId="{356D9961-BC09-49D6-86FD-C4775367FC47}" dt="2021-03-03T09:54:45.700" v="2597" actId="165"/>
          <ac:spMkLst>
            <pc:docMk/>
            <pc:sldMk cId="0" sldId="621"/>
            <ac:spMk id="47118" creationId="{206A8A44-C3E7-47C5-9999-3DF09527F7D9}"/>
          </ac:spMkLst>
        </pc:spChg>
        <pc:spChg chg="mod topLvl">
          <ac:chgData name="欣捷" userId="b965477fa0aef5e6" providerId="LiveId" clId="{356D9961-BC09-49D6-86FD-C4775367FC47}" dt="2021-03-03T09:54:45.700" v="2597" actId="165"/>
          <ac:spMkLst>
            <pc:docMk/>
            <pc:sldMk cId="0" sldId="621"/>
            <ac:spMk id="47119" creationId="{9B114256-0823-4DE3-8069-19AE0E3B86D9}"/>
          </ac:spMkLst>
        </pc:spChg>
        <pc:spChg chg="mod topLvl">
          <ac:chgData name="欣捷" userId="b965477fa0aef5e6" providerId="LiveId" clId="{356D9961-BC09-49D6-86FD-C4775367FC47}" dt="2021-03-03T09:54:45.700" v="2597" actId="165"/>
          <ac:spMkLst>
            <pc:docMk/>
            <pc:sldMk cId="0" sldId="621"/>
            <ac:spMk id="47120" creationId="{96E60C18-368F-4DBD-9D37-490DDD1D535D}"/>
          </ac:spMkLst>
        </pc:spChg>
        <pc:spChg chg="mod topLvl">
          <ac:chgData name="欣捷" userId="b965477fa0aef5e6" providerId="LiveId" clId="{356D9961-BC09-49D6-86FD-C4775367FC47}" dt="2021-03-03T09:54:45.700" v="2597" actId="165"/>
          <ac:spMkLst>
            <pc:docMk/>
            <pc:sldMk cId="0" sldId="621"/>
            <ac:spMk id="47121" creationId="{E66552C1-5310-4F1E-8977-E097595DD1D2}"/>
          </ac:spMkLst>
        </pc:spChg>
        <pc:spChg chg="mod topLvl">
          <ac:chgData name="欣捷" userId="b965477fa0aef5e6" providerId="LiveId" clId="{356D9961-BC09-49D6-86FD-C4775367FC47}" dt="2021-03-03T09:54:45.700" v="2597" actId="165"/>
          <ac:spMkLst>
            <pc:docMk/>
            <pc:sldMk cId="0" sldId="621"/>
            <ac:spMk id="47122" creationId="{E91221B4-CB6C-45A2-AA1F-320A93894F37}"/>
          </ac:spMkLst>
        </pc:spChg>
        <pc:spChg chg="mod topLvl">
          <ac:chgData name="欣捷" userId="b965477fa0aef5e6" providerId="LiveId" clId="{356D9961-BC09-49D6-86FD-C4775367FC47}" dt="2021-03-03T09:54:45.700" v="2597" actId="165"/>
          <ac:spMkLst>
            <pc:docMk/>
            <pc:sldMk cId="0" sldId="621"/>
            <ac:spMk id="47123" creationId="{2ADB9FCA-2F25-49F0-A630-D23F3F6A99DE}"/>
          </ac:spMkLst>
        </pc:spChg>
        <pc:spChg chg="mod topLvl">
          <ac:chgData name="欣捷" userId="b965477fa0aef5e6" providerId="LiveId" clId="{356D9961-BC09-49D6-86FD-C4775367FC47}" dt="2021-03-03T09:54:45.700" v="2597" actId="165"/>
          <ac:spMkLst>
            <pc:docMk/>
            <pc:sldMk cId="0" sldId="621"/>
            <ac:spMk id="47124" creationId="{E96A0D7A-E277-4B3A-84F8-3260D326F729}"/>
          </ac:spMkLst>
        </pc:spChg>
        <pc:spChg chg="mod topLvl">
          <ac:chgData name="欣捷" userId="b965477fa0aef5e6" providerId="LiveId" clId="{356D9961-BC09-49D6-86FD-C4775367FC47}" dt="2021-03-03T09:54:45.700" v="2597" actId="165"/>
          <ac:spMkLst>
            <pc:docMk/>
            <pc:sldMk cId="0" sldId="621"/>
            <ac:spMk id="47125" creationId="{41794D22-16D6-4803-A98E-3A8B93655E5E}"/>
          </ac:spMkLst>
        </pc:spChg>
        <pc:spChg chg="mod topLvl">
          <ac:chgData name="欣捷" userId="b965477fa0aef5e6" providerId="LiveId" clId="{356D9961-BC09-49D6-86FD-C4775367FC47}" dt="2021-03-03T09:54:45.700" v="2597" actId="165"/>
          <ac:spMkLst>
            <pc:docMk/>
            <pc:sldMk cId="0" sldId="621"/>
            <ac:spMk id="47126" creationId="{960A2516-90B7-4AA8-9CB8-C860FEDADC1F}"/>
          </ac:spMkLst>
        </pc:spChg>
        <pc:spChg chg="mod topLvl">
          <ac:chgData name="欣捷" userId="b965477fa0aef5e6" providerId="LiveId" clId="{356D9961-BC09-49D6-86FD-C4775367FC47}" dt="2021-03-03T09:54:45.700" v="2597" actId="165"/>
          <ac:spMkLst>
            <pc:docMk/>
            <pc:sldMk cId="0" sldId="621"/>
            <ac:spMk id="47127" creationId="{86C6A8B2-4F77-4DFF-88BB-19D8FF93EF3C}"/>
          </ac:spMkLst>
        </pc:spChg>
        <pc:spChg chg="mod topLvl">
          <ac:chgData name="欣捷" userId="b965477fa0aef5e6" providerId="LiveId" clId="{356D9961-BC09-49D6-86FD-C4775367FC47}" dt="2021-03-03T09:54:45.700" v="2597" actId="165"/>
          <ac:spMkLst>
            <pc:docMk/>
            <pc:sldMk cId="0" sldId="621"/>
            <ac:spMk id="47128" creationId="{72BBDF70-64F7-49AE-833A-1113E1BA6D40}"/>
          </ac:spMkLst>
        </pc:spChg>
        <pc:spChg chg="mod topLvl">
          <ac:chgData name="欣捷" userId="b965477fa0aef5e6" providerId="LiveId" clId="{356D9961-BC09-49D6-86FD-C4775367FC47}" dt="2021-03-03T09:54:45.700" v="2597" actId="165"/>
          <ac:spMkLst>
            <pc:docMk/>
            <pc:sldMk cId="0" sldId="621"/>
            <ac:spMk id="47129" creationId="{4E27BF64-95FB-4148-859A-C773802A8363}"/>
          </ac:spMkLst>
        </pc:spChg>
        <pc:spChg chg="mod topLvl">
          <ac:chgData name="欣捷" userId="b965477fa0aef5e6" providerId="LiveId" clId="{356D9961-BC09-49D6-86FD-C4775367FC47}" dt="2021-03-03T09:54:45.700" v="2597" actId="165"/>
          <ac:spMkLst>
            <pc:docMk/>
            <pc:sldMk cId="0" sldId="621"/>
            <ac:spMk id="47130" creationId="{CC850883-DF87-446B-AA97-4C44BEA4FBAE}"/>
          </ac:spMkLst>
        </pc:spChg>
        <pc:spChg chg="mod topLvl">
          <ac:chgData name="欣捷" userId="b965477fa0aef5e6" providerId="LiveId" clId="{356D9961-BC09-49D6-86FD-C4775367FC47}" dt="2021-03-03T09:54:45.700" v="2597" actId="165"/>
          <ac:spMkLst>
            <pc:docMk/>
            <pc:sldMk cId="0" sldId="621"/>
            <ac:spMk id="47131" creationId="{B97A338C-AA91-43AF-8254-380AB8941C9A}"/>
          </ac:spMkLst>
        </pc:spChg>
        <pc:spChg chg="mod topLvl">
          <ac:chgData name="欣捷" userId="b965477fa0aef5e6" providerId="LiveId" clId="{356D9961-BC09-49D6-86FD-C4775367FC47}" dt="2021-03-03T09:54:45.700" v="2597" actId="165"/>
          <ac:spMkLst>
            <pc:docMk/>
            <pc:sldMk cId="0" sldId="621"/>
            <ac:spMk id="47132" creationId="{536170B8-D6F3-4BD4-B6D5-588E2C749D3D}"/>
          </ac:spMkLst>
        </pc:spChg>
        <pc:spChg chg="mod topLvl">
          <ac:chgData name="欣捷" userId="b965477fa0aef5e6" providerId="LiveId" clId="{356D9961-BC09-49D6-86FD-C4775367FC47}" dt="2021-03-03T09:54:45.700" v="2597" actId="165"/>
          <ac:spMkLst>
            <pc:docMk/>
            <pc:sldMk cId="0" sldId="621"/>
            <ac:spMk id="47133" creationId="{6E483DC2-686E-44D2-89F1-99BA73346A4E}"/>
          </ac:spMkLst>
        </pc:spChg>
        <pc:spChg chg="mod topLvl">
          <ac:chgData name="欣捷" userId="b965477fa0aef5e6" providerId="LiveId" clId="{356D9961-BC09-49D6-86FD-C4775367FC47}" dt="2021-03-03T09:54:45.700" v="2597" actId="165"/>
          <ac:spMkLst>
            <pc:docMk/>
            <pc:sldMk cId="0" sldId="621"/>
            <ac:spMk id="47134" creationId="{D0AF44A9-CB52-4908-B574-5A3CCAC359DA}"/>
          </ac:spMkLst>
        </pc:spChg>
        <pc:spChg chg="mod topLvl">
          <ac:chgData name="欣捷" userId="b965477fa0aef5e6" providerId="LiveId" clId="{356D9961-BC09-49D6-86FD-C4775367FC47}" dt="2021-03-03T09:54:45.700" v="2597" actId="165"/>
          <ac:spMkLst>
            <pc:docMk/>
            <pc:sldMk cId="0" sldId="621"/>
            <ac:spMk id="47135" creationId="{FD336B3D-275C-496F-9183-49560CEB4D49}"/>
          </ac:spMkLst>
        </pc:spChg>
        <pc:spChg chg="mod topLvl">
          <ac:chgData name="欣捷" userId="b965477fa0aef5e6" providerId="LiveId" clId="{356D9961-BC09-49D6-86FD-C4775367FC47}" dt="2021-03-03T09:54:45.700" v="2597" actId="165"/>
          <ac:spMkLst>
            <pc:docMk/>
            <pc:sldMk cId="0" sldId="621"/>
            <ac:spMk id="47136" creationId="{0841BA73-27B3-4D89-917B-8C223A9633A6}"/>
          </ac:spMkLst>
        </pc:spChg>
        <pc:spChg chg="mod topLvl">
          <ac:chgData name="欣捷" userId="b965477fa0aef5e6" providerId="LiveId" clId="{356D9961-BC09-49D6-86FD-C4775367FC47}" dt="2021-03-03T09:54:45.700" v="2597" actId="165"/>
          <ac:spMkLst>
            <pc:docMk/>
            <pc:sldMk cId="0" sldId="621"/>
            <ac:spMk id="47137" creationId="{971B5447-E52A-4644-A720-CA3891CE2DAC}"/>
          </ac:spMkLst>
        </pc:spChg>
        <pc:spChg chg="mod topLvl">
          <ac:chgData name="欣捷" userId="b965477fa0aef5e6" providerId="LiveId" clId="{356D9961-BC09-49D6-86FD-C4775367FC47}" dt="2021-03-03T09:54:45.700" v="2597" actId="165"/>
          <ac:spMkLst>
            <pc:docMk/>
            <pc:sldMk cId="0" sldId="621"/>
            <ac:spMk id="47138" creationId="{EE13D19B-EEE1-4637-94FE-B98AF7F755B8}"/>
          </ac:spMkLst>
        </pc:spChg>
        <pc:spChg chg="mod topLvl">
          <ac:chgData name="欣捷" userId="b965477fa0aef5e6" providerId="LiveId" clId="{356D9961-BC09-49D6-86FD-C4775367FC47}" dt="2021-03-03T09:54:45.700" v="2597" actId="165"/>
          <ac:spMkLst>
            <pc:docMk/>
            <pc:sldMk cId="0" sldId="621"/>
            <ac:spMk id="47139" creationId="{47FA2874-F586-4222-BFC5-F62783989A29}"/>
          </ac:spMkLst>
        </pc:spChg>
        <pc:spChg chg="mod topLvl">
          <ac:chgData name="欣捷" userId="b965477fa0aef5e6" providerId="LiveId" clId="{356D9961-BC09-49D6-86FD-C4775367FC47}" dt="2021-03-03T09:54:45.700" v="2597" actId="165"/>
          <ac:spMkLst>
            <pc:docMk/>
            <pc:sldMk cId="0" sldId="621"/>
            <ac:spMk id="47140" creationId="{98B206DE-5CA1-4EDD-A285-4342D325950F}"/>
          </ac:spMkLst>
        </pc:spChg>
        <pc:spChg chg="mod topLvl">
          <ac:chgData name="欣捷" userId="b965477fa0aef5e6" providerId="LiveId" clId="{356D9961-BC09-49D6-86FD-C4775367FC47}" dt="2021-03-03T09:54:45.700" v="2597" actId="165"/>
          <ac:spMkLst>
            <pc:docMk/>
            <pc:sldMk cId="0" sldId="621"/>
            <ac:spMk id="47141" creationId="{4C248EE3-B9D4-4872-9D46-E938A2573854}"/>
          </ac:spMkLst>
        </pc:spChg>
        <pc:spChg chg="mod topLvl">
          <ac:chgData name="欣捷" userId="b965477fa0aef5e6" providerId="LiveId" clId="{356D9961-BC09-49D6-86FD-C4775367FC47}" dt="2021-03-03T09:54:45.700" v="2597" actId="165"/>
          <ac:spMkLst>
            <pc:docMk/>
            <pc:sldMk cId="0" sldId="621"/>
            <ac:spMk id="47142" creationId="{9CE6E57A-EEC6-43D8-A8BF-15636C72A105}"/>
          </ac:spMkLst>
        </pc:spChg>
        <pc:spChg chg="mod topLvl">
          <ac:chgData name="欣捷" userId="b965477fa0aef5e6" providerId="LiveId" clId="{356D9961-BC09-49D6-86FD-C4775367FC47}" dt="2021-03-03T09:54:45.700" v="2597" actId="165"/>
          <ac:spMkLst>
            <pc:docMk/>
            <pc:sldMk cId="0" sldId="621"/>
            <ac:spMk id="47143" creationId="{888D7AF6-EF85-410C-B07F-D104FB07F61D}"/>
          </ac:spMkLst>
        </pc:spChg>
        <pc:spChg chg="mod topLvl">
          <ac:chgData name="欣捷" userId="b965477fa0aef5e6" providerId="LiveId" clId="{356D9961-BC09-49D6-86FD-C4775367FC47}" dt="2021-03-03T09:54:45.700" v="2597" actId="165"/>
          <ac:spMkLst>
            <pc:docMk/>
            <pc:sldMk cId="0" sldId="621"/>
            <ac:spMk id="47144" creationId="{3C0EAA50-563B-40F2-A0E5-982D434AF2EE}"/>
          </ac:spMkLst>
        </pc:spChg>
        <pc:spChg chg="mod topLvl">
          <ac:chgData name="欣捷" userId="b965477fa0aef5e6" providerId="LiveId" clId="{356D9961-BC09-49D6-86FD-C4775367FC47}" dt="2021-03-03T09:54:45.700" v="2597" actId="165"/>
          <ac:spMkLst>
            <pc:docMk/>
            <pc:sldMk cId="0" sldId="621"/>
            <ac:spMk id="47145" creationId="{2D18757B-CBF4-49CF-8821-FD61F5136E64}"/>
          </ac:spMkLst>
        </pc:spChg>
        <pc:spChg chg="mod topLvl">
          <ac:chgData name="欣捷" userId="b965477fa0aef5e6" providerId="LiveId" clId="{356D9961-BC09-49D6-86FD-C4775367FC47}" dt="2021-03-03T09:54:45.700" v="2597" actId="165"/>
          <ac:spMkLst>
            <pc:docMk/>
            <pc:sldMk cId="0" sldId="621"/>
            <ac:spMk id="47146" creationId="{B5D0355C-5673-4431-B242-3A82BD94BE8A}"/>
          </ac:spMkLst>
        </pc:spChg>
        <pc:spChg chg="mod topLvl">
          <ac:chgData name="欣捷" userId="b965477fa0aef5e6" providerId="LiveId" clId="{356D9961-BC09-49D6-86FD-C4775367FC47}" dt="2021-03-03T09:54:45.700" v="2597" actId="165"/>
          <ac:spMkLst>
            <pc:docMk/>
            <pc:sldMk cId="0" sldId="621"/>
            <ac:spMk id="47147" creationId="{75B5EBC7-A5A5-4C66-B8E5-686F191E9A87}"/>
          </ac:spMkLst>
        </pc:spChg>
        <pc:spChg chg="mod">
          <ac:chgData name="欣捷" userId="b965477fa0aef5e6" providerId="LiveId" clId="{356D9961-BC09-49D6-86FD-C4775367FC47}" dt="2021-03-03T09:54:45.700" v="2597" actId="165"/>
          <ac:spMkLst>
            <pc:docMk/>
            <pc:sldMk cId="0" sldId="621"/>
            <ac:spMk id="47148" creationId="{6495166C-27CE-4775-BAE9-E442FDB667E3}"/>
          </ac:spMkLst>
        </pc:spChg>
        <pc:spChg chg="mod">
          <ac:chgData name="欣捷" userId="b965477fa0aef5e6" providerId="LiveId" clId="{356D9961-BC09-49D6-86FD-C4775367FC47}" dt="2021-03-03T09:54:45.700" v="2597" actId="165"/>
          <ac:spMkLst>
            <pc:docMk/>
            <pc:sldMk cId="0" sldId="621"/>
            <ac:spMk id="47149" creationId="{2D330C44-6681-4150-9DCD-006EF4ECB5BB}"/>
          </ac:spMkLst>
        </pc:spChg>
        <pc:grpChg chg="add del mod">
          <ac:chgData name="欣捷" userId="b965477fa0aef5e6" providerId="LiveId" clId="{356D9961-BC09-49D6-86FD-C4775367FC47}" dt="2021-03-03T09:54:45.700" v="2597" actId="165"/>
          <ac:grpSpMkLst>
            <pc:docMk/>
            <pc:sldMk cId="0" sldId="621"/>
            <ac:grpSpMk id="47109" creationId="{C64648D9-290C-4A90-8780-1B0EEAE30146}"/>
          </ac:grpSpMkLst>
        </pc:grpChg>
        <pc:grpChg chg="mod topLvl">
          <ac:chgData name="欣捷" userId="b965477fa0aef5e6" providerId="LiveId" clId="{356D9961-BC09-49D6-86FD-C4775367FC47}" dt="2021-03-03T09:54:45.700" v="2597" actId="165"/>
          <ac:grpSpMkLst>
            <pc:docMk/>
            <pc:sldMk cId="0" sldId="621"/>
            <ac:grpSpMk id="47113" creationId="{DE75DFD8-A064-4F9C-954B-184B61593092}"/>
          </ac:grpSpMkLst>
        </pc:grpChg>
      </pc:sldChg>
      <pc:sldChg chg="modSp add mod">
        <pc:chgData name="欣捷" userId="b965477fa0aef5e6" providerId="LiveId" clId="{356D9961-BC09-49D6-86FD-C4775367FC47}" dt="2021-03-03T09:29:20.895" v="2394" actId="20577"/>
        <pc:sldMkLst>
          <pc:docMk/>
          <pc:sldMk cId="0" sldId="622"/>
        </pc:sldMkLst>
        <pc:spChg chg="mod">
          <ac:chgData name="欣捷" userId="b965477fa0aef5e6" providerId="LiveId" clId="{356D9961-BC09-49D6-86FD-C4775367FC47}" dt="2021-03-03T09:29:20.895" v="2394" actId="20577"/>
          <ac:spMkLst>
            <pc:docMk/>
            <pc:sldMk cId="0" sldId="622"/>
            <ac:spMk id="48130" creationId="{B22E8719-4716-4913-903F-0E9A2A9F14E2}"/>
          </ac:spMkLst>
        </pc:spChg>
      </pc:sldChg>
      <pc:sldChg chg="delSp modSp add mod modClrScheme chgLayout">
        <pc:chgData name="欣捷" userId="b965477fa0aef5e6" providerId="LiveId" clId="{356D9961-BC09-49D6-86FD-C4775367FC47}" dt="2021-03-03T09:31:35.657" v="2428" actId="700"/>
        <pc:sldMkLst>
          <pc:docMk/>
          <pc:sldMk cId="0" sldId="623"/>
        </pc:sldMkLst>
        <pc:spChg chg="mod ord">
          <ac:chgData name="欣捷" userId="b965477fa0aef5e6" providerId="LiveId" clId="{356D9961-BC09-49D6-86FD-C4775367FC47}" dt="2021-03-03T09:31:35.657" v="2428" actId="700"/>
          <ac:spMkLst>
            <pc:docMk/>
            <pc:sldMk cId="0" sldId="623"/>
            <ac:spMk id="35842" creationId="{314FF315-46FE-4C7B-8268-E185BC19747D}"/>
          </ac:spMkLst>
        </pc:spChg>
        <pc:spChg chg="del">
          <ac:chgData name="欣捷" userId="b965477fa0aef5e6" providerId="LiveId" clId="{356D9961-BC09-49D6-86FD-C4775367FC47}" dt="2021-03-03T09:31:35.657" v="2428" actId="700"/>
          <ac:spMkLst>
            <pc:docMk/>
            <pc:sldMk cId="0" sldId="623"/>
            <ac:spMk id="35843" creationId="{27760DD8-63A0-423D-992F-83196CD0DCDD}"/>
          </ac:spMkLst>
        </pc:spChg>
      </pc:sldChg>
      <pc:sldChg chg="modSp add mod">
        <pc:chgData name="欣捷" userId="b965477fa0aef5e6" providerId="LiveId" clId="{356D9961-BC09-49D6-86FD-C4775367FC47}" dt="2021-03-03T09:31:49.791" v="2429" actId="20577"/>
        <pc:sldMkLst>
          <pc:docMk/>
          <pc:sldMk cId="0" sldId="624"/>
        </pc:sldMkLst>
        <pc:spChg chg="mod">
          <ac:chgData name="欣捷" userId="b965477fa0aef5e6" providerId="LiveId" clId="{356D9961-BC09-49D6-86FD-C4775367FC47}" dt="2021-03-03T09:31:49.791" v="2429" actId="20577"/>
          <ac:spMkLst>
            <pc:docMk/>
            <pc:sldMk cId="0" sldId="624"/>
            <ac:spMk id="36866" creationId="{7AE864F8-E896-40A5-ACBD-5206BD8A225C}"/>
          </ac:spMkLst>
        </pc:spChg>
      </pc:sldChg>
      <pc:sldChg chg="modSp add mod">
        <pc:chgData name="欣捷" userId="b965477fa0aef5e6" providerId="LiveId" clId="{356D9961-BC09-49D6-86FD-C4775367FC47}" dt="2021-03-03T09:31:51.299" v="2430" actId="20577"/>
        <pc:sldMkLst>
          <pc:docMk/>
          <pc:sldMk cId="0" sldId="625"/>
        </pc:sldMkLst>
        <pc:spChg chg="mod">
          <ac:chgData name="欣捷" userId="b965477fa0aef5e6" providerId="LiveId" clId="{356D9961-BC09-49D6-86FD-C4775367FC47}" dt="2021-03-03T09:31:51.299" v="2430" actId="20577"/>
          <ac:spMkLst>
            <pc:docMk/>
            <pc:sldMk cId="0" sldId="625"/>
            <ac:spMk id="37890" creationId="{9F1BC85E-DE07-4930-826E-97D5BD0C0219}"/>
          </ac:spMkLst>
        </pc:spChg>
      </pc:sldChg>
      <pc:sldChg chg="modSp add mod">
        <pc:chgData name="欣捷" userId="b965477fa0aef5e6" providerId="LiveId" clId="{356D9961-BC09-49D6-86FD-C4775367FC47}" dt="2021-03-03T09:31:52.949" v="2431" actId="20577"/>
        <pc:sldMkLst>
          <pc:docMk/>
          <pc:sldMk cId="0" sldId="626"/>
        </pc:sldMkLst>
        <pc:spChg chg="mod">
          <ac:chgData name="欣捷" userId="b965477fa0aef5e6" providerId="LiveId" clId="{356D9961-BC09-49D6-86FD-C4775367FC47}" dt="2021-03-03T09:31:52.949" v="2431" actId="20577"/>
          <ac:spMkLst>
            <pc:docMk/>
            <pc:sldMk cId="0" sldId="626"/>
            <ac:spMk id="39938" creationId="{BD592D65-DC33-4416-BDE5-B41FA191F27C}"/>
          </ac:spMkLst>
        </pc:spChg>
      </pc:sldChg>
      <pc:sldChg chg="modSp add mod">
        <pc:chgData name="欣捷" userId="b965477fa0aef5e6" providerId="LiveId" clId="{356D9961-BC09-49D6-86FD-C4775367FC47}" dt="2021-03-03T09:31:55.729" v="2432" actId="20577"/>
        <pc:sldMkLst>
          <pc:docMk/>
          <pc:sldMk cId="0" sldId="627"/>
        </pc:sldMkLst>
        <pc:spChg chg="mod">
          <ac:chgData name="欣捷" userId="b965477fa0aef5e6" providerId="LiveId" clId="{356D9961-BC09-49D6-86FD-C4775367FC47}" dt="2021-03-03T09:31:55.729" v="2432" actId="20577"/>
          <ac:spMkLst>
            <pc:docMk/>
            <pc:sldMk cId="0" sldId="627"/>
            <ac:spMk id="40962" creationId="{359BFB07-A038-4D0E-8893-6727C8C42DFA}"/>
          </ac:spMkLst>
        </pc:spChg>
      </pc:sldChg>
      <pc:sldChg chg="modSp add mod">
        <pc:chgData name="欣捷" userId="b965477fa0aef5e6" providerId="LiveId" clId="{356D9961-BC09-49D6-86FD-C4775367FC47}" dt="2021-03-03T09:31:58.084" v="2433" actId="20577"/>
        <pc:sldMkLst>
          <pc:docMk/>
          <pc:sldMk cId="0" sldId="628"/>
        </pc:sldMkLst>
        <pc:spChg chg="mod">
          <ac:chgData name="欣捷" userId="b965477fa0aef5e6" providerId="LiveId" clId="{356D9961-BC09-49D6-86FD-C4775367FC47}" dt="2021-03-03T09:31:58.084" v="2433" actId="20577"/>
          <ac:spMkLst>
            <pc:docMk/>
            <pc:sldMk cId="0" sldId="628"/>
            <ac:spMk id="41986" creationId="{92AD7DB6-520F-4578-AB18-EE08F7C69838}"/>
          </ac:spMkLst>
        </pc:spChg>
      </pc:sldChg>
      <pc:sldChg chg="modSp add mod">
        <pc:chgData name="欣捷" userId="b965477fa0aef5e6" providerId="LiveId" clId="{356D9961-BC09-49D6-86FD-C4775367FC47}" dt="2021-03-03T09:31:59.954" v="2434" actId="20577"/>
        <pc:sldMkLst>
          <pc:docMk/>
          <pc:sldMk cId="0" sldId="629"/>
        </pc:sldMkLst>
        <pc:spChg chg="mod">
          <ac:chgData name="欣捷" userId="b965477fa0aef5e6" providerId="LiveId" clId="{356D9961-BC09-49D6-86FD-C4775367FC47}" dt="2021-03-03T09:31:59.954" v="2434" actId="20577"/>
          <ac:spMkLst>
            <pc:docMk/>
            <pc:sldMk cId="0" sldId="629"/>
            <ac:spMk id="43010" creationId="{E6528E2D-852C-4627-B5DB-34B69C1BEAED}"/>
          </ac:spMkLst>
        </pc:spChg>
      </pc:sldChg>
      <pc:sldChg chg="modSp add mod">
        <pc:chgData name="欣捷" userId="b965477fa0aef5e6" providerId="LiveId" clId="{356D9961-BC09-49D6-86FD-C4775367FC47}" dt="2021-03-03T09:32:07.285" v="2438" actId="20577"/>
        <pc:sldMkLst>
          <pc:docMk/>
          <pc:sldMk cId="0" sldId="630"/>
        </pc:sldMkLst>
        <pc:spChg chg="mod">
          <ac:chgData name="欣捷" userId="b965477fa0aef5e6" providerId="LiveId" clId="{356D9961-BC09-49D6-86FD-C4775367FC47}" dt="2021-03-03T09:32:02.318" v="2435" actId="20577"/>
          <ac:spMkLst>
            <pc:docMk/>
            <pc:sldMk cId="0" sldId="630"/>
            <ac:spMk id="44034" creationId="{A28071D3-105A-4E8E-9902-8E353AC989D8}"/>
          </ac:spMkLst>
        </pc:spChg>
        <pc:spChg chg="mod">
          <ac:chgData name="欣捷" userId="b965477fa0aef5e6" providerId="LiveId" clId="{356D9961-BC09-49D6-86FD-C4775367FC47}" dt="2021-03-03T09:32:07.285" v="2438" actId="20577"/>
          <ac:spMkLst>
            <pc:docMk/>
            <pc:sldMk cId="0" sldId="630"/>
            <ac:spMk id="44035" creationId="{A77C64AC-7C4B-4853-859D-68031B7FFE8F}"/>
          </ac:spMkLst>
        </pc:spChg>
      </pc:sldChg>
      <pc:sldChg chg="modSp add mod">
        <pc:chgData name="欣捷" userId="b965477fa0aef5e6" providerId="LiveId" clId="{356D9961-BC09-49D6-86FD-C4775367FC47}" dt="2021-03-03T09:32:13.827" v="2441" actId="20577"/>
        <pc:sldMkLst>
          <pc:docMk/>
          <pc:sldMk cId="0" sldId="631"/>
        </pc:sldMkLst>
        <pc:spChg chg="mod">
          <ac:chgData name="欣捷" userId="b965477fa0aef5e6" providerId="LiveId" clId="{356D9961-BC09-49D6-86FD-C4775367FC47}" dt="2021-03-03T09:32:11.858" v="2439" actId="20577"/>
          <ac:spMkLst>
            <pc:docMk/>
            <pc:sldMk cId="0" sldId="631"/>
            <ac:spMk id="45058" creationId="{9D114B1D-9475-4187-A5D4-BF243A282323}"/>
          </ac:spMkLst>
        </pc:spChg>
        <pc:spChg chg="mod">
          <ac:chgData name="欣捷" userId="b965477fa0aef5e6" providerId="LiveId" clId="{356D9961-BC09-49D6-86FD-C4775367FC47}" dt="2021-03-03T09:32:13.827" v="2441" actId="20577"/>
          <ac:spMkLst>
            <pc:docMk/>
            <pc:sldMk cId="0" sldId="631"/>
            <ac:spMk id="45059" creationId="{9C04B89C-2CC4-47EE-BB08-D1C9904EF7FC}"/>
          </ac:spMkLst>
        </pc:spChg>
      </pc:sldChg>
      <pc:sldChg chg="delSp modSp add mod modClrScheme chgLayout">
        <pc:chgData name="欣捷" userId="b965477fa0aef5e6" providerId="LiveId" clId="{356D9961-BC09-49D6-86FD-C4775367FC47}" dt="2021-03-03T09:32:18.657" v="2443" actId="700"/>
        <pc:sldMkLst>
          <pc:docMk/>
          <pc:sldMk cId="0" sldId="632"/>
        </pc:sldMkLst>
        <pc:spChg chg="mod ord">
          <ac:chgData name="欣捷" userId="b965477fa0aef5e6" providerId="LiveId" clId="{356D9961-BC09-49D6-86FD-C4775367FC47}" dt="2021-03-03T09:32:18.657" v="2443" actId="700"/>
          <ac:spMkLst>
            <pc:docMk/>
            <pc:sldMk cId="0" sldId="632"/>
            <ac:spMk id="46082" creationId="{10D30C34-FF62-4ADA-9567-C12E77860D98}"/>
          </ac:spMkLst>
        </pc:spChg>
        <pc:spChg chg="del">
          <ac:chgData name="欣捷" userId="b965477fa0aef5e6" providerId="LiveId" clId="{356D9961-BC09-49D6-86FD-C4775367FC47}" dt="2021-03-03T09:32:18.657" v="2443" actId="700"/>
          <ac:spMkLst>
            <pc:docMk/>
            <pc:sldMk cId="0" sldId="632"/>
            <ac:spMk id="46083" creationId="{D2076A40-A351-4F0D-B687-75514EAFAAB8}"/>
          </ac:spMkLst>
        </pc:spChg>
      </pc:sldChg>
      <pc:sldChg chg="modSp add mod">
        <pc:chgData name="欣捷" userId="b965477fa0aef5e6" providerId="LiveId" clId="{356D9961-BC09-49D6-86FD-C4775367FC47}" dt="2021-03-03T09:32:22.370" v="2444" actId="20577"/>
        <pc:sldMkLst>
          <pc:docMk/>
          <pc:sldMk cId="0" sldId="633"/>
        </pc:sldMkLst>
        <pc:spChg chg="mod">
          <ac:chgData name="欣捷" userId="b965477fa0aef5e6" providerId="LiveId" clId="{356D9961-BC09-49D6-86FD-C4775367FC47}" dt="2021-03-03T09:32:22.370" v="2444" actId="20577"/>
          <ac:spMkLst>
            <pc:docMk/>
            <pc:sldMk cId="0" sldId="633"/>
            <ac:spMk id="47106" creationId="{F9B5578D-7F0F-43B6-A09E-D431D0F973B3}"/>
          </ac:spMkLst>
        </pc:spChg>
      </pc:sldChg>
      <pc:sldChg chg="modSp add mod">
        <pc:chgData name="欣捷" userId="b965477fa0aef5e6" providerId="LiveId" clId="{356D9961-BC09-49D6-86FD-C4775367FC47}" dt="2021-03-03T09:32:24.681" v="2445" actId="20577"/>
        <pc:sldMkLst>
          <pc:docMk/>
          <pc:sldMk cId="0" sldId="634"/>
        </pc:sldMkLst>
        <pc:spChg chg="mod">
          <ac:chgData name="欣捷" userId="b965477fa0aef5e6" providerId="LiveId" clId="{356D9961-BC09-49D6-86FD-C4775367FC47}" dt="2021-03-03T09:32:24.681" v="2445" actId="20577"/>
          <ac:spMkLst>
            <pc:docMk/>
            <pc:sldMk cId="0" sldId="634"/>
            <ac:spMk id="48130" creationId="{35495881-98CA-4AB9-AFEF-5AF6A0C3961C}"/>
          </ac:spMkLst>
        </pc:spChg>
      </pc:sldChg>
      <pc:sldChg chg="add">
        <pc:chgData name="欣捷" userId="b965477fa0aef5e6" providerId="LiveId" clId="{356D9961-BC09-49D6-86FD-C4775367FC47}" dt="2021-03-03T02:33:06.006" v="112"/>
        <pc:sldMkLst>
          <pc:docMk/>
          <pc:sldMk cId="0" sldId="635"/>
        </pc:sldMkLst>
      </pc:sldChg>
      <pc:sldChg chg="add">
        <pc:chgData name="欣捷" userId="b965477fa0aef5e6" providerId="LiveId" clId="{356D9961-BC09-49D6-86FD-C4775367FC47}" dt="2021-03-03T02:33:06.006" v="112"/>
        <pc:sldMkLst>
          <pc:docMk/>
          <pc:sldMk cId="0" sldId="636"/>
        </pc:sldMkLst>
      </pc:sldChg>
      <pc:sldChg chg="add">
        <pc:chgData name="欣捷" userId="b965477fa0aef5e6" providerId="LiveId" clId="{356D9961-BC09-49D6-86FD-C4775367FC47}" dt="2021-03-03T02:33:06.006" v="112"/>
        <pc:sldMkLst>
          <pc:docMk/>
          <pc:sldMk cId="0" sldId="637"/>
        </pc:sldMkLst>
      </pc:sldChg>
      <pc:sldChg chg="modSp add mod">
        <pc:chgData name="欣捷" userId="b965477fa0aef5e6" providerId="LiveId" clId="{356D9961-BC09-49D6-86FD-C4775367FC47}" dt="2021-03-03T09:32:33.295" v="2447" actId="20577"/>
        <pc:sldMkLst>
          <pc:docMk/>
          <pc:sldMk cId="0" sldId="638"/>
        </pc:sldMkLst>
        <pc:spChg chg="mod">
          <ac:chgData name="欣捷" userId="b965477fa0aef5e6" providerId="LiveId" clId="{356D9961-BC09-49D6-86FD-C4775367FC47}" dt="2021-03-03T09:32:33.295" v="2447" actId="20577"/>
          <ac:spMkLst>
            <pc:docMk/>
            <pc:sldMk cId="0" sldId="638"/>
            <ac:spMk id="53250" creationId="{34EB9D0A-A275-4071-8F94-2A3627798350}"/>
          </ac:spMkLst>
        </pc:spChg>
      </pc:sldChg>
      <pc:sldChg chg="modSp add del mod">
        <pc:chgData name="欣捷" userId="b965477fa0aef5e6" providerId="LiveId" clId="{356D9961-BC09-49D6-86FD-C4775367FC47}" dt="2021-03-03T09:27:54.279" v="2365" actId="47"/>
        <pc:sldMkLst>
          <pc:docMk/>
          <pc:sldMk cId="0" sldId="639"/>
        </pc:sldMkLst>
        <pc:spChg chg="mod">
          <ac:chgData name="欣捷" userId="b965477fa0aef5e6" providerId="LiveId" clId="{356D9961-BC09-49D6-86FD-C4775367FC47}" dt="2021-03-03T02:32:48.669" v="87" actId="27636"/>
          <ac:spMkLst>
            <pc:docMk/>
            <pc:sldMk cId="0" sldId="639"/>
            <ac:spMk id="5122" creationId="{59BE0CE0-16F5-45AC-B782-625E38C3A9D9}"/>
          </ac:spMkLst>
        </pc:spChg>
        <pc:spChg chg="mod">
          <ac:chgData name="欣捷" userId="b965477fa0aef5e6" providerId="LiveId" clId="{356D9961-BC09-49D6-86FD-C4775367FC47}" dt="2021-03-03T09:16:51.416" v="2044" actId="313"/>
          <ac:spMkLst>
            <pc:docMk/>
            <pc:sldMk cId="0" sldId="639"/>
            <ac:spMk id="5123" creationId="{3C049937-FB7E-4357-8002-4F08E4AE2F24}"/>
          </ac:spMkLst>
        </pc:spChg>
      </pc:sldChg>
      <pc:sldChg chg="modSp add del mod">
        <pc:chgData name="欣捷" userId="b965477fa0aef5e6" providerId="LiveId" clId="{356D9961-BC09-49D6-86FD-C4775367FC47}" dt="2021-03-03T09:27:55.199" v="2366" actId="47"/>
        <pc:sldMkLst>
          <pc:docMk/>
          <pc:sldMk cId="0" sldId="640"/>
        </pc:sldMkLst>
        <pc:spChg chg="mod">
          <ac:chgData name="欣捷" userId="b965477fa0aef5e6" providerId="LiveId" clId="{356D9961-BC09-49D6-86FD-C4775367FC47}" dt="2021-03-03T02:32:48.685" v="88" actId="27636"/>
          <ac:spMkLst>
            <pc:docMk/>
            <pc:sldMk cId="0" sldId="640"/>
            <ac:spMk id="6146" creationId="{00DC2DB5-869C-4927-8541-F94F2903D1E2}"/>
          </ac:spMkLst>
        </pc:spChg>
      </pc:sldChg>
      <pc:sldChg chg="modSp add del mod">
        <pc:chgData name="欣捷" userId="b965477fa0aef5e6" providerId="LiveId" clId="{356D9961-BC09-49D6-86FD-C4775367FC47}" dt="2021-03-03T09:27:56.025" v="2367" actId="47"/>
        <pc:sldMkLst>
          <pc:docMk/>
          <pc:sldMk cId="0" sldId="641"/>
        </pc:sldMkLst>
        <pc:spChg chg="mod">
          <ac:chgData name="欣捷" userId="b965477fa0aef5e6" providerId="LiveId" clId="{356D9961-BC09-49D6-86FD-C4775367FC47}" dt="2021-03-03T02:32:48.685" v="89" actId="27636"/>
          <ac:spMkLst>
            <pc:docMk/>
            <pc:sldMk cId="0" sldId="641"/>
            <ac:spMk id="7170" creationId="{746E89D9-D1EA-4E9E-803D-F5ED6CAAE7DF}"/>
          </ac:spMkLst>
        </pc:spChg>
      </pc:sldChg>
      <pc:sldChg chg="modSp add del mod">
        <pc:chgData name="欣捷" userId="b965477fa0aef5e6" providerId="LiveId" clId="{356D9961-BC09-49D6-86FD-C4775367FC47}" dt="2021-03-03T09:27:57.480" v="2368" actId="47"/>
        <pc:sldMkLst>
          <pc:docMk/>
          <pc:sldMk cId="0" sldId="642"/>
        </pc:sldMkLst>
        <pc:spChg chg="mod">
          <ac:chgData name="欣捷" userId="b965477fa0aef5e6" providerId="LiveId" clId="{356D9961-BC09-49D6-86FD-C4775367FC47}" dt="2021-03-03T02:32:48.701" v="90" actId="27636"/>
          <ac:spMkLst>
            <pc:docMk/>
            <pc:sldMk cId="0" sldId="642"/>
            <ac:spMk id="9218" creationId="{A6055841-9591-4E87-92D2-7DB2C9600F1B}"/>
          </ac:spMkLst>
        </pc:spChg>
      </pc:sldChg>
      <pc:sldChg chg="modSp add del mod">
        <pc:chgData name="欣捷" userId="b965477fa0aef5e6" providerId="LiveId" clId="{356D9961-BC09-49D6-86FD-C4775367FC47}" dt="2021-03-03T09:29:47.990" v="2402" actId="47"/>
        <pc:sldMkLst>
          <pc:docMk/>
          <pc:sldMk cId="0" sldId="643"/>
        </pc:sldMkLst>
        <pc:spChg chg="mod">
          <ac:chgData name="欣捷" userId="b965477fa0aef5e6" providerId="LiveId" clId="{356D9961-BC09-49D6-86FD-C4775367FC47}" dt="2021-03-03T02:33:06.069" v="113" actId="27636"/>
          <ac:spMkLst>
            <pc:docMk/>
            <pc:sldMk cId="0" sldId="643"/>
            <ac:spMk id="5122" creationId="{49583CEA-4F8A-4DDF-A260-4A37A4473343}"/>
          </ac:spMkLst>
        </pc:spChg>
      </pc:sldChg>
      <pc:sldChg chg="modSp add del mod">
        <pc:chgData name="欣捷" userId="b965477fa0aef5e6" providerId="LiveId" clId="{356D9961-BC09-49D6-86FD-C4775367FC47}" dt="2021-03-03T09:30:18.190" v="2403" actId="47"/>
        <pc:sldMkLst>
          <pc:docMk/>
          <pc:sldMk cId="0" sldId="644"/>
        </pc:sldMkLst>
        <pc:spChg chg="mod">
          <ac:chgData name="欣捷" userId="b965477fa0aef5e6" providerId="LiveId" clId="{356D9961-BC09-49D6-86FD-C4775367FC47}" dt="2021-03-03T02:33:06.084" v="114" actId="27636"/>
          <ac:spMkLst>
            <pc:docMk/>
            <pc:sldMk cId="0" sldId="644"/>
            <ac:spMk id="6146" creationId="{F0BCF4BD-79FA-4E1D-956A-EDBB5BCB524D}"/>
          </ac:spMkLst>
        </pc:spChg>
      </pc:sldChg>
      <pc:sldChg chg="modSp add del mod">
        <pc:chgData name="欣捷" userId="b965477fa0aef5e6" providerId="LiveId" clId="{356D9961-BC09-49D6-86FD-C4775367FC47}" dt="2021-03-03T09:30:19.081" v="2404" actId="47"/>
        <pc:sldMkLst>
          <pc:docMk/>
          <pc:sldMk cId="0" sldId="645"/>
        </pc:sldMkLst>
        <pc:spChg chg="mod">
          <ac:chgData name="欣捷" userId="b965477fa0aef5e6" providerId="LiveId" clId="{356D9961-BC09-49D6-86FD-C4775367FC47}" dt="2021-03-03T02:33:06.084" v="115" actId="27636"/>
          <ac:spMkLst>
            <pc:docMk/>
            <pc:sldMk cId="0" sldId="645"/>
            <ac:spMk id="7170" creationId="{0227B182-1272-4D87-B570-0EA159623452}"/>
          </ac:spMkLst>
        </pc:spChg>
      </pc:sldChg>
      <pc:sldChg chg="modSp add del mod">
        <pc:chgData name="欣捷" userId="b965477fa0aef5e6" providerId="LiveId" clId="{356D9961-BC09-49D6-86FD-C4775367FC47}" dt="2021-03-03T09:30:20.496" v="2405" actId="47"/>
        <pc:sldMkLst>
          <pc:docMk/>
          <pc:sldMk cId="0" sldId="646"/>
        </pc:sldMkLst>
        <pc:spChg chg="mod">
          <ac:chgData name="欣捷" userId="b965477fa0aef5e6" providerId="LiveId" clId="{356D9961-BC09-49D6-86FD-C4775367FC47}" dt="2021-03-03T02:33:06.100" v="116" actId="27636"/>
          <ac:spMkLst>
            <pc:docMk/>
            <pc:sldMk cId="0" sldId="646"/>
            <ac:spMk id="8194" creationId="{F1BB6BB1-A24A-4F80-A522-987FFF95F59F}"/>
          </ac:spMkLst>
        </pc:spChg>
      </pc:sldChg>
      <pc:sldChg chg="modSp add del mod">
        <pc:chgData name="欣捷" userId="b965477fa0aef5e6" providerId="LiveId" clId="{356D9961-BC09-49D6-86FD-C4775367FC47}" dt="2021-03-03T09:30:21.416" v="2406" actId="47"/>
        <pc:sldMkLst>
          <pc:docMk/>
          <pc:sldMk cId="0" sldId="647"/>
        </pc:sldMkLst>
        <pc:spChg chg="mod">
          <ac:chgData name="欣捷" userId="b965477fa0aef5e6" providerId="LiveId" clId="{356D9961-BC09-49D6-86FD-C4775367FC47}" dt="2021-03-03T02:33:06.100" v="117" actId="27636"/>
          <ac:spMkLst>
            <pc:docMk/>
            <pc:sldMk cId="0" sldId="647"/>
            <ac:spMk id="9218" creationId="{221B9AA6-81CE-4D44-BD8A-200FED1F995C}"/>
          </ac:spMkLst>
        </pc:spChg>
      </pc:sldChg>
      <pc:sldChg chg="modSp add del mod">
        <pc:chgData name="欣捷" userId="b965477fa0aef5e6" providerId="LiveId" clId="{356D9961-BC09-49D6-86FD-C4775367FC47}" dt="2021-03-03T09:30:22.009" v="2407" actId="47"/>
        <pc:sldMkLst>
          <pc:docMk/>
          <pc:sldMk cId="0" sldId="648"/>
        </pc:sldMkLst>
        <pc:spChg chg="mod">
          <ac:chgData name="欣捷" userId="b965477fa0aef5e6" providerId="LiveId" clId="{356D9961-BC09-49D6-86FD-C4775367FC47}" dt="2021-03-03T02:33:06.116" v="118" actId="27636"/>
          <ac:spMkLst>
            <pc:docMk/>
            <pc:sldMk cId="0" sldId="648"/>
            <ac:spMk id="10242" creationId="{24A07D73-845B-4E0A-A88C-B2FFA9CD96A0}"/>
          </ac:spMkLst>
        </pc:spChg>
      </pc:sldChg>
      <pc:sldChg chg="modSp add mod">
        <pc:chgData name="欣捷" userId="b965477fa0aef5e6" providerId="LiveId" clId="{356D9961-BC09-49D6-86FD-C4775367FC47}" dt="2021-03-03T02:33:06.256" v="139" actId="27636"/>
        <pc:sldMkLst>
          <pc:docMk/>
          <pc:sldMk cId="0" sldId="649"/>
        </pc:sldMkLst>
        <pc:spChg chg="mod">
          <ac:chgData name="欣捷" userId="b965477fa0aef5e6" providerId="LiveId" clId="{356D9961-BC09-49D6-86FD-C4775367FC47}" dt="2021-03-03T02:33:06.256" v="139" actId="27636"/>
          <ac:spMkLst>
            <pc:docMk/>
            <pc:sldMk cId="0" sldId="649"/>
            <ac:spMk id="57346" creationId="{6792844F-ED08-41D8-B778-5CF3664A686A}"/>
          </ac:spMkLst>
        </pc:spChg>
      </pc:sldChg>
      <pc:sldChg chg="modSp add del mod">
        <pc:chgData name="欣捷" userId="b965477fa0aef5e6" providerId="LiveId" clId="{356D9961-BC09-49D6-86FD-C4775367FC47}" dt="2021-03-03T09:32:46.696" v="2448" actId="47"/>
        <pc:sldMkLst>
          <pc:docMk/>
          <pc:sldMk cId="0" sldId="650"/>
        </pc:sldMkLst>
        <pc:spChg chg="mod">
          <ac:chgData name="欣捷" userId="b965477fa0aef5e6" providerId="LiveId" clId="{356D9961-BC09-49D6-86FD-C4775367FC47}" dt="2021-03-03T02:33:06.272" v="140" actId="27636"/>
          <ac:spMkLst>
            <pc:docMk/>
            <pc:sldMk cId="0" sldId="650"/>
            <ac:spMk id="58370" creationId="{40BF7082-459B-4522-9305-1DBA86ABE80B}"/>
          </ac:spMkLst>
        </pc:spChg>
      </pc:sldChg>
      <pc:sldChg chg="modSp add del mod">
        <pc:chgData name="欣捷" userId="b965477fa0aef5e6" providerId="LiveId" clId="{356D9961-BC09-49D6-86FD-C4775367FC47}" dt="2021-03-03T09:33:06.678" v="2449" actId="47"/>
        <pc:sldMkLst>
          <pc:docMk/>
          <pc:sldMk cId="0" sldId="651"/>
        </pc:sldMkLst>
        <pc:spChg chg="mod">
          <ac:chgData name="欣捷" userId="b965477fa0aef5e6" providerId="LiveId" clId="{356D9961-BC09-49D6-86FD-C4775367FC47}" dt="2021-03-03T02:33:19.782" v="142" actId="27636"/>
          <ac:spMkLst>
            <pc:docMk/>
            <pc:sldMk cId="0" sldId="651"/>
            <ac:spMk id="17410" creationId="{209A44FC-3077-47D8-B98C-90E4497D4BF4}"/>
          </ac:spMkLst>
        </pc:spChg>
      </pc:sldChg>
      <pc:sldChg chg="modSp add mod">
        <pc:chgData name="欣捷" userId="b965477fa0aef5e6" providerId="LiveId" clId="{356D9961-BC09-49D6-86FD-C4775367FC47}" dt="2021-03-03T09:56:48.085" v="2647" actId="20577"/>
        <pc:sldMkLst>
          <pc:docMk/>
          <pc:sldMk cId="0" sldId="652"/>
        </pc:sldMkLst>
        <pc:spChg chg="mod">
          <ac:chgData name="欣捷" userId="b965477fa0aef5e6" providerId="LiveId" clId="{356D9961-BC09-49D6-86FD-C4775367FC47}" dt="2021-03-03T09:56:48.085" v="2647" actId="20577"/>
          <ac:spMkLst>
            <pc:docMk/>
            <pc:sldMk cId="0" sldId="652"/>
            <ac:spMk id="29698" creationId="{3B0439FC-B0D6-4F2A-B254-D32642C18576}"/>
          </ac:spMkLst>
        </pc:spChg>
      </pc:sldChg>
      <pc:sldChg chg="modSp add mod">
        <pc:chgData name="欣捷" userId="b965477fa0aef5e6" providerId="LiveId" clId="{356D9961-BC09-49D6-86FD-C4775367FC47}" dt="2021-03-03T09:56:50.197" v="2648" actId="20577"/>
        <pc:sldMkLst>
          <pc:docMk/>
          <pc:sldMk cId="0" sldId="653"/>
        </pc:sldMkLst>
        <pc:spChg chg="mod">
          <ac:chgData name="欣捷" userId="b965477fa0aef5e6" providerId="LiveId" clId="{356D9961-BC09-49D6-86FD-C4775367FC47}" dt="2021-03-03T09:56:50.197" v="2648" actId="20577"/>
          <ac:spMkLst>
            <pc:docMk/>
            <pc:sldMk cId="0" sldId="653"/>
            <ac:spMk id="30722" creationId="{4C8D3611-FFE3-43B0-BEA3-AA1497BB131E}"/>
          </ac:spMkLst>
        </pc:spChg>
      </pc:sldChg>
      <pc:sldChg chg="modSp add mod">
        <pc:chgData name="欣捷" userId="b965477fa0aef5e6" providerId="LiveId" clId="{356D9961-BC09-49D6-86FD-C4775367FC47}" dt="2021-03-03T09:56:51.906" v="2649" actId="20577"/>
        <pc:sldMkLst>
          <pc:docMk/>
          <pc:sldMk cId="0" sldId="654"/>
        </pc:sldMkLst>
        <pc:spChg chg="mod">
          <ac:chgData name="欣捷" userId="b965477fa0aef5e6" providerId="LiveId" clId="{356D9961-BC09-49D6-86FD-C4775367FC47}" dt="2021-03-03T09:56:51.906" v="2649" actId="20577"/>
          <ac:spMkLst>
            <pc:docMk/>
            <pc:sldMk cId="0" sldId="654"/>
            <ac:spMk id="31746" creationId="{25CA835D-6438-4CDD-BFBF-4588954EC897}"/>
          </ac:spMkLst>
        </pc:spChg>
      </pc:sldChg>
      <pc:sldChg chg="modSp add mod">
        <pc:chgData name="欣捷" userId="b965477fa0aef5e6" providerId="LiveId" clId="{356D9961-BC09-49D6-86FD-C4775367FC47}" dt="2021-03-03T09:56:53.785" v="2650" actId="20577"/>
        <pc:sldMkLst>
          <pc:docMk/>
          <pc:sldMk cId="0" sldId="655"/>
        </pc:sldMkLst>
        <pc:spChg chg="mod">
          <ac:chgData name="欣捷" userId="b965477fa0aef5e6" providerId="LiveId" clId="{356D9961-BC09-49D6-86FD-C4775367FC47}" dt="2021-03-03T09:56:53.785" v="2650" actId="20577"/>
          <ac:spMkLst>
            <pc:docMk/>
            <pc:sldMk cId="0" sldId="655"/>
            <ac:spMk id="32770" creationId="{D5436B50-1A6B-4C69-9AF3-0D956728B139}"/>
          </ac:spMkLst>
        </pc:spChg>
      </pc:sldChg>
      <pc:sldChg chg="modSp add mod">
        <pc:chgData name="欣捷" userId="b965477fa0aef5e6" providerId="LiveId" clId="{356D9961-BC09-49D6-86FD-C4775367FC47}" dt="2021-03-03T09:56:55.844" v="2651" actId="20577"/>
        <pc:sldMkLst>
          <pc:docMk/>
          <pc:sldMk cId="0" sldId="656"/>
        </pc:sldMkLst>
        <pc:spChg chg="mod">
          <ac:chgData name="欣捷" userId="b965477fa0aef5e6" providerId="LiveId" clId="{356D9961-BC09-49D6-86FD-C4775367FC47}" dt="2021-03-03T09:56:55.844" v="2651" actId="20577"/>
          <ac:spMkLst>
            <pc:docMk/>
            <pc:sldMk cId="0" sldId="656"/>
            <ac:spMk id="33794" creationId="{D96BA590-0EC2-4F0E-9DB1-EAFDBD7C4EF9}"/>
          </ac:spMkLst>
        </pc:spChg>
        <pc:spChg chg="mod">
          <ac:chgData name="欣捷" userId="b965477fa0aef5e6" providerId="LiveId" clId="{356D9961-BC09-49D6-86FD-C4775367FC47}" dt="2021-03-03T09:16:54.674" v="2047" actId="313"/>
          <ac:spMkLst>
            <pc:docMk/>
            <pc:sldMk cId="0" sldId="656"/>
            <ac:spMk id="33795" creationId="{7D1CF20E-C8BD-4E59-9C37-FBC7780ED829}"/>
          </ac:spMkLst>
        </pc:spChg>
      </pc:sldChg>
      <pc:sldChg chg="modSp add mod">
        <pc:chgData name="欣捷" userId="b965477fa0aef5e6" providerId="LiveId" clId="{356D9961-BC09-49D6-86FD-C4775367FC47}" dt="2021-03-03T09:57:17.173" v="2661" actId="20577"/>
        <pc:sldMkLst>
          <pc:docMk/>
          <pc:sldMk cId="0" sldId="657"/>
        </pc:sldMkLst>
        <pc:spChg chg="mod">
          <ac:chgData name="欣捷" userId="b965477fa0aef5e6" providerId="LiveId" clId="{356D9961-BC09-49D6-86FD-C4775367FC47}" dt="2021-03-03T09:57:17.173" v="2661" actId="20577"/>
          <ac:spMkLst>
            <pc:docMk/>
            <pc:sldMk cId="0" sldId="657"/>
            <ac:spMk id="44034" creationId="{0A0E9E7B-B5DB-47F8-B1A3-6E97F21B99EF}"/>
          </ac:spMkLst>
        </pc:spChg>
      </pc:sldChg>
      <pc:sldChg chg="modSp add mod">
        <pc:chgData name="欣捷" userId="b965477fa0aef5e6" providerId="LiveId" clId="{356D9961-BC09-49D6-86FD-C4775367FC47}" dt="2021-03-03T09:57:25.866" v="2664" actId="21"/>
        <pc:sldMkLst>
          <pc:docMk/>
          <pc:sldMk cId="0" sldId="658"/>
        </pc:sldMkLst>
        <pc:spChg chg="mod">
          <ac:chgData name="欣捷" userId="b965477fa0aef5e6" providerId="LiveId" clId="{356D9961-BC09-49D6-86FD-C4775367FC47}" dt="2021-03-03T09:57:25.866" v="2664" actId="21"/>
          <ac:spMkLst>
            <pc:docMk/>
            <pc:sldMk cId="0" sldId="658"/>
            <ac:spMk id="45058" creationId="{C7335296-A4A6-4F9A-A952-C7B6D4D24084}"/>
          </ac:spMkLst>
        </pc:spChg>
      </pc:sldChg>
      <pc:sldChg chg="modSp add mod">
        <pc:chgData name="欣捷" userId="b965477fa0aef5e6" providerId="LiveId" clId="{356D9961-BC09-49D6-86FD-C4775367FC47}" dt="2021-03-03T02:33:19.954" v="171" actId="27636"/>
        <pc:sldMkLst>
          <pc:docMk/>
          <pc:sldMk cId="0" sldId="659"/>
        </pc:sldMkLst>
        <pc:spChg chg="mod">
          <ac:chgData name="欣捷" userId="b965477fa0aef5e6" providerId="LiveId" clId="{356D9961-BC09-49D6-86FD-C4775367FC47}" dt="2021-03-03T02:33:19.954" v="171" actId="27636"/>
          <ac:spMkLst>
            <pc:docMk/>
            <pc:sldMk cId="0" sldId="659"/>
            <ac:spMk id="46082" creationId="{E949F1EF-C88A-4026-983E-2F7CEF287658}"/>
          </ac:spMkLst>
        </pc:spChg>
      </pc:sldChg>
      <pc:sldChg chg="modSp add mod">
        <pc:chgData name="欣捷" userId="b965477fa0aef5e6" providerId="LiveId" clId="{356D9961-BC09-49D6-86FD-C4775367FC47}" dt="2021-03-03T02:33:19.954" v="172" actId="27636"/>
        <pc:sldMkLst>
          <pc:docMk/>
          <pc:sldMk cId="0" sldId="660"/>
        </pc:sldMkLst>
        <pc:spChg chg="mod">
          <ac:chgData name="欣捷" userId="b965477fa0aef5e6" providerId="LiveId" clId="{356D9961-BC09-49D6-86FD-C4775367FC47}" dt="2021-03-03T02:33:19.954" v="172" actId="27636"/>
          <ac:spMkLst>
            <pc:docMk/>
            <pc:sldMk cId="0" sldId="660"/>
            <ac:spMk id="47106" creationId="{41D5726E-C7FB-44A8-A26E-1E7C5D1F2E81}"/>
          </ac:spMkLst>
        </pc:spChg>
      </pc:sldChg>
      <pc:sldChg chg="modSp add mod">
        <pc:chgData name="欣捷" userId="b965477fa0aef5e6" providerId="LiveId" clId="{356D9961-BC09-49D6-86FD-C4775367FC47}" dt="2021-03-03T02:33:19.985" v="178" actId="27636"/>
        <pc:sldMkLst>
          <pc:docMk/>
          <pc:sldMk cId="0" sldId="661"/>
        </pc:sldMkLst>
        <pc:spChg chg="mod">
          <ac:chgData name="欣捷" userId="b965477fa0aef5e6" providerId="LiveId" clId="{356D9961-BC09-49D6-86FD-C4775367FC47}" dt="2021-03-03T02:33:19.985" v="178" actId="27636"/>
          <ac:spMkLst>
            <pc:docMk/>
            <pc:sldMk cId="0" sldId="661"/>
            <ac:spMk id="53250" creationId="{7E8D8B28-C029-483E-A58A-0F69350EC690}"/>
          </ac:spMkLst>
        </pc:spChg>
      </pc:sldChg>
      <pc:sldChg chg="modSp add mod">
        <pc:chgData name="欣捷" userId="b965477fa0aef5e6" providerId="LiveId" clId="{356D9961-BC09-49D6-86FD-C4775367FC47}" dt="2021-03-03T02:33:19.985" v="179" actId="27636"/>
        <pc:sldMkLst>
          <pc:docMk/>
          <pc:sldMk cId="0" sldId="662"/>
        </pc:sldMkLst>
        <pc:spChg chg="mod">
          <ac:chgData name="欣捷" userId="b965477fa0aef5e6" providerId="LiveId" clId="{356D9961-BC09-49D6-86FD-C4775367FC47}" dt="2021-03-03T02:33:19.985" v="179" actId="27636"/>
          <ac:spMkLst>
            <pc:docMk/>
            <pc:sldMk cId="0" sldId="662"/>
            <ac:spMk id="54274" creationId="{0E3E85B4-5F47-46AF-B018-6CD3D83E3F0D}"/>
          </ac:spMkLst>
        </pc:spChg>
      </pc:sldChg>
      <pc:sldChg chg="modSp add mod">
        <pc:chgData name="欣捷" userId="b965477fa0aef5e6" providerId="LiveId" clId="{356D9961-BC09-49D6-86FD-C4775367FC47}" dt="2021-03-03T02:33:20.001" v="180" actId="27636"/>
        <pc:sldMkLst>
          <pc:docMk/>
          <pc:sldMk cId="0" sldId="663"/>
        </pc:sldMkLst>
        <pc:spChg chg="mod">
          <ac:chgData name="欣捷" userId="b965477fa0aef5e6" providerId="LiveId" clId="{356D9961-BC09-49D6-86FD-C4775367FC47}" dt="2021-03-03T02:33:20.001" v="180" actId="27636"/>
          <ac:spMkLst>
            <pc:docMk/>
            <pc:sldMk cId="0" sldId="663"/>
            <ac:spMk id="55298" creationId="{EE28C3F0-AE21-4227-B286-9C038BDFB24B}"/>
          </ac:spMkLst>
        </pc:spChg>
      </pc:sldChg>
      <pc:sldChg chg="modSp add mod">
        <pc:chgData name="欣捷" userId="b965477fa0aef5e6" providerId="LiveId" clId="{356D9961-BC09-49D6-86FD-C4775367FC47}" dt="2021-03-03T02:33:20.001" v="181" actId="27636"/>
        <pc:sldMkLst>
          <pc:docMk/>
          <pc:sldMk cId="0" sldId="664"/>
        </pc:sldMkLst>
        <pc:spChg chg="mod">
          <ac:chgData name="欣捷" userId="b965477fa0aef5e6" providerId="LiveId" clId="{356D9961-BC09-49D6-86FD-C4775367FC47}" dt="2021-03-03T02:33:20.001" v="181" actId="27636"/>
          <ac:spMkLst>
            <pc:docMk/>
            <pc:sldMk cId="0" sldId="664"/>
            <ac:spMk id="56322" creationId="{927DFDC5-8D6D-449F-960B-779533C00398}"/>
          </ac:spMkLst>
        </pc:spChg>
      </pc:sldChg>
      <pc:sldChg chg="modSp add mod">
        <pc:chgData name="欣捷" userId="b965477fa0aef5e6" providerId="LiveId" clId="{356D9961-BC09-49D6-86FD-C4775367FC47}" dt="2021-03-03T10:02:23.370" v="2668" actId="1076"/>
        <pc:sldMkLst>
          <pc:docMk/>
          <pc:sldMk cId="0" sldId="665"/>
        </pc:sldMkLst>
        <pc:spChg chg="mod">
          <ac:chgData name="欣捷" userId="b965477fa0aef5e6" providerId="LiveId" clId="{356D9961-BC09-49D6-86FD-C4775367FC47}" dt="2021-03-03T02:33:20.001" v="182" actId="27636"/>
          <ac:spMkLst>
            <pc:docMk/>
            <pc:sldMk cId="0" sldId="665"/>
            <ac:spMk id="57346" creationId="{814F1818-D1DD-4BB5-9CC3-D1EB4166F2C5}"/>
          </ac:spMkLst>
        </pc:spChg>
        <pc:picChg chg="mod">
          <ac:chgData name="欣捷" userId="b965477fa0aef5e6" providerId="LiveId" clId="{356D9961-BC09-49D6-86FD-C4775367FC47}" dt="2021-03-03T10:02:23.370" v="2668" actId="1076"/>
          <ac:picMkLst>
            <pc:docMk/>
            <pc:sldMk cId="0" sldId="665"/>
            <ac:picMk id="57347" creationId="{9979E201-A2F4-4A7A-ABEC-576895DD2BD8}"/>
          </ac:picMkLst>
        </pc:picChg>
      </pc:sldChg>
      <pc:sldChg chg="modSp add mod">
        <pc:chgData name="欣捷" userId="b965477fa0aef5e6" providerId="LiveId" clId="{356D9961-BC09-49D6-86FD-C4775367FC47}" dt="2021-03-03T02:33:20.017" v="183" actId="27636"/>
        <pc:sldMkLst>
          <pc:docMk/>
          <pc:sldMk cId="0" sldId="666"/>
        </pc:sldMkLst>
        <pc:spChg chg="mod">
          <ac:chgData name="欣捷" userId="b965477fa0aef5e6" providerId="LiveId" clId="{356D9961-BC09-49D6-86FD-C4775367FC47}" dt="2021-03-03T02:33:20.017" v="183" actId="27636"/>
          <ac:spMkLst>
            <pc:docMk/>
            <pc:sldMk cId="0" sldId="666"/>
            <ac:spMk id="58370" creationId="{CC6B0FA4-3DDC-44BB-9C3F-CAF050513F6C}"/>
          </ac:spMkLst>
        </pc:spChg>
      </pc:sldChg>
      <pc:sldChg chg="modSp add mod">
        <pc:chgData name="欣捷" userId="b965477fa0aef5e6" providerId="LiveId" clId="{356D9961-BC09-49D6-86FD-C4775367FC47}" dt="2021-03-03T09:16:57.282" v="2050" actId="313"/>
        <pc:sldMkLst>
          <pc:docMk/>
          <pc:sldMk cId="0" sldId="667"/>
        </pc:sldMkLst>
        <pc:spChg chg="mod">
          <ac:chgData name="欣捷" userId="b965477fa0aef5e6" providerId="LiveId" clId="{356D9961-BC09-49D6-86FD-C4775367FC47}" dt="2021-03-03T02:33:20.017" v="184" actId="27636"/>
          <ac:spMkLst>
            <pc:docMk/>
            <pc:sldMk cId="0" sldId="667"/>
            <ac:spMk id="59394" creationId="{71274AA2-7FE2-4395-8483-43F23DD4F39E}"/>
          </ac:spMkLst>
        </pc:spChg>
        <pc:spChg chg="mod">
          <ac:chgData name="欣捷" userId="b965477fa0aef5e6" providerId="LiveId" clId="{356D9961-BC09-49D6-86FD-C4775367FC47}" dt="2021-03-03T09:16:57.282" v="2050" actId="313"/>
          <ac:spMkLst>
            <pc:docMk/>
            <pc:sldMk cId="0" sldId="667"/>
            <ac:spMk id="59395" creationId="{CF42D7E0-2CF3-46B9-8EC4-0D9AA2BD094B}"/>
          </ac:spMkLst>
        </pc:spChg>
      </pc:sldChg>
      <pc:sldChg chg="modSp add mod">
        <pc:chgData name="欣捷" userId="b965477fa0aef5e6" providerId="LiveId" clId="{356D9961-BC09-49D6-86FD-C4775367FC47}" dt="2021-03-03T02:33:20.017" v="185" actId="27636"/>
        <pc:sldMkLst>
          <pc:docMk/>
          <pc:sldMk cId="0" sldId="668"/>
        </pc:sldMkLst>
        <pc:spChg chg="mod">
          <ac:chgData name="欣捷" userId="b965477fa0aef5e6" providerId="LiveId" clId="{356D9961-BC09-49D6-86FD-C4775367FC47}" dt="2021-03-03T02:33:20.017" v="185" actId="27636"/>
          <ac:spMkLst>
            <pc:docMk/>
            <pc:sldMk cId="0" sldId="668"/>
            <ac:spMk id="60418" creationId="{7C374AE4-C65A-494E-88F3-697C9F3DBEB3}"/>
          </ac:spMkLst>
        </pc:spChg>
      </pc:sldChg>
      <pc:sldChg chg="modSp add mod ord">
        <pc:chgData name="欣捷" userId="b965477fa0aef5e6" providerId="LiveId" clId="{356D9961-BC09-49D6-86FD-C4775367FC47}" dt="2021-03-03T02:50:56.731" v="198"/>
        <pc:sldMkLst>
          <pc:docMk/>
          <pc:sldMk cId="3112916636" sldId="669"/>
        </pc:sldMkLst>
        <pc:spChg chg="mod">
          <ac:chgData name="欣捷" userId="b965477fa0aef5e6" providerId="LiveId" clId="{356D9961-BC09-49D6-86FD-C4775367FC47}" dt="2021-03-03T02:50:56.731" v="198"/>
          <ac:spMkLst>
            <pc:docMk/>
            <pc:sldMk cId="3112916636" sldId="669"/>
            <ac:spMk id="11267" creationId="{64408F86-25A7-4B58-AE93-46711A32DAED}"/>
          </ac:spMkLst>
        </pc:spChg>
      </pc:sldChg>
      <pc:sldChg chg="addSp delSp modSp new mod modClrScheme chgLayout">
        <pc:chgData name="欣捷" userId="b965477fa0aef5e6" providerId="LiveId" clId="{356D9961-BC09-49D6-86FD-C4775367FC47}" dt="2021-03-03T03:06:28.018" v="207"/>
        <pc:sldMkLst>
          <pc:docMk/>
          <pc:sldMk cId="2074267517" sldId="670"/>
        </pc:sldMkLst>
        <pc:spChg chg="del mod ord">
          <ac:chgData name="欣捷" userId="b965477fa0aef5e6" providerId="LiveId" clId="{356D9961-BC09-49D6-86FD-C4775367FC47}" dt="2021-03-03T03:06:21.862" v="201" actId="700"/>
          <ac:spMkLst>
            <pc:docMk/>
            <pc:sldMk cId="2074267517" sldId="670"/>
            <ac:spMk id="2" creationId="{AF051D76-F456-4D81-B5A4-D8EEE7407E86}"/>
          </ac:spMkLst>
        </pc:spChg>
        <pc:spChg chg="del">
          <ac:chgData name="欣捷" userId="b965477fa0aef5e6" providerId="LiveId" clId="{356D9961-BC09-49D6-86FD-C4775367FC47}" dt="2021-03-03T03:06:21.862" v="201" actId="700"/>
          <ac:spMkLst>
            <pc:docMk/>
            <pc:sldMk cId="2074267517" sldId="670"/>
            <ac:spMk id="3" creationId="{29102A00-F500-4990-98FE-2AD154BDD0C9}"/>
          </ac:spMkLst>
        </pc:spChg>
        <pc:spChg chg="add mod ord">
          <ac:chgData name="欣捷" userId="b965477fa0aef5e6" providerId="LiveId" clId="{356D9961-BC09-49D6-86FD-C4775367FC47}" dt="2021-03-03T03:06:28.018" v="207"/>
          <ac:spMkLst>
            <pc:docMk/>
            <pc:sldMk cId="2074267517" sldId="670"/>
            <ac:spMk id="4" creationId="{AB28B2E8-4D6F-4BB0-BB8B-A5B37C137D06}"/>
          </ac:spMkLst>
        </pc:spChg>
        <pc:spChg chg="mod">
          <ac:chgData name="欣捷" userId="b965477fa0aef5e6" providerId="LiveId" clId="{356D9961-BC09-49D6-86FD-C4775367FC47}" dt="2021-03-03T03:06:22.243" v="203"/>
          <ac:spMkLst>
            <pc:docMk/>
            <pc:sldMk cId="2074267517" sldId="670"/>
            <ac:spMk id="7" creationId="{A4A69BDB-984C-4118-BF20-8DD8CA91F589}"/>
          </ac:spMkLst>
        </pc:spChg>
        <pc:spChg chg="mod">
          <ac:chgData name="欣捷" userId="b965477fa0aef5e6" providerId="LiveId" clId="{356D9961-BC09-49D6-86FD-C4775367FC47}" dt="2021-03-03T03:06:22.243" v="203"/>
          <ac:spMkLst>
            <pc:docMk/>
            <pc:sldMk cId="2074267517" sldId="670"/>
            <ac:spMk id="9" creationId="{4C939E90-9EB5-450A-8975-5489DD4C2301}"/>
          </ac:spMkLst>
        </pc:spChg>
        <pc:spChg chg="mod">
          <ac:chgData name="欣捷" userId="b965477fa0aef5e6" providerId="LiveId" clId="{356D9961-BC09-49D6-86FD-C4775367FC47}" dt="2021-03-03T03:06:22.243" v="203"/>
          <ac:spMkLst>
            <pc:docMk/>
            <pc:sldMk cId="2074267517" sldId="670"/>
            <ac:spMk id="10" creationId="{12B04424-78B7-41ED-ADBE-922F763F0700}"/>
          </ac:spMkLst>
        </pc:spChg>
        <pc:spChg chg="mod">
          <ac:chgData name="欣捷" userId="b965477fa0aef5e6" providerId="LiveId" clId="{356D9961-BC09-49D6-86FD-C4775367FC47}" dt="2021-03-03T03:06:22.243" v="203"/>
          <ac:spMkLst>
            <pc:docMk/>
            <pc:sldMk cId="2074267517" sldId="670"/>
            <ac:spMk id="11" creationId="{6738A657-4F1D-4706-96A7-8BEAD1F54A32}"/>
          </ac:spMkLst>
        </pc:spChg>
        <pc:spChg chg="mod">
          <ac:chgData name="欣捷" userId="b965477fa0aef5e6" providerId="LiveId" clId="{356D9961-BC09-49D6-86FD-C4775367FC47}" dt="2021-03-03T03:06:22.243" v="203"/>
          <ac:spMkLst>
            <pc:docMk/>
            <pc:sldMk cId="2074267517" sldId="670"/>
            <ac:spMk id="12" creationId="{EC0AC95C-5650-4D19-8F0C-55948D150ED5}"/>
          </ac:spMkLst>
        </pc:spChg>
        <pc:spChg chg="mod">
          <ac:chgData name="欣捷" userId="b965477fa0aef5e6" providerId="LiveId" clId="{356D9961-BC09-49D6-86FD-C4775367FC47}" dt="2021-03-03T03:06:22.243" v="203"/>
          <ac:spMkLst>
            <pc:docMk/>
            <pc:sldMk cId="2074267517" sldId="670"/>
            <ac:spMk id="14" creationId="{02981333-A483-48A8-A8E6-ABBB53177B45}"/>
          </ac:spMkLst>
        </pc:spChg>
        <pc:spChg chg="mod">
          <ac:chgData name="欣捷" userId="b965477fa0aef5e6" providerId="LiveId" clId="{356D9961-BC09-49D6-86FD-C4775367FC47}" dt="2021-03-03T03:06:22.243" v="203"/>
          <ac:spMkLst>
            <pc:docMk/>
            <pc:sldMk cId="2074267517" sldId="670"/>
            <ac:spMk id="16" creationId="{831C9A82-AF8E-4F0B-AB58-5F53D9B0AC5D}"/>
          </ac:spMkLst>
        </pc:spChg>
        <pc:spChg chg="mod">
          <ac:chgData name="欣捷" userId="b965477fa0aef5e6" providerId="LiveId" clId="{356D9961-BC09-49D6-86FD-C4775367FC47}" dt="2021-03-03T03:06:22.243" v="203"/>
          <ac:spMkLst>
            <pc:docMk/>
            <pc:sldMk cId="2074267517" sldId="670"/>
            <ac:spMk id="18" creationId="{A7131447-06DD-44F2-83AF-CD68466BFCC9}"/>
          </ac:spMkLst>
        </pc:spChg>
        <pc:spChg chg="mod">
          <ac:chgData name="欣捷" userId="b965477fa0aef5e6" providerId="LiveId" clId="{356D9961-BC09-49D6-86FD-C4775367FC47}" dt="2021-03-03T03:06:22.243" v="203"/>
          <ac:spMkLst>
            <pc:docMk/>
            <pc:sldMk cId="2074267517" sldId="670"/>
            <ac:spMk id="20" creationId="{E41B69F9-038B-4DBF-A88B-9CDBC3B0F6D6}"/>
          </ac:spMkLst>
        </pc:spChg>
        <pc:spChg chg="mod">
          <ac:chgData name="欣捷" userId="b965477fa0aef5e6" providerId="LiveId" clId="{356D9961-BC09-49D6-86FD-C4775367FC47}" dt="2021-03-03T03:06:22.243" v="203"/>
          <ac:spMkLst>
            <pc:docMk/>
            <pc:sldMk cId="2074267517" sldId="670"/>
            <ac:spMk id="22" creationId="{A5E851DF-9C12-4F35-AF3A-46F577D5EDAE}"/>
          </ac:spMkLst>
        </pc:spChg>
        <pc:spChg chg="mod">
          <ac:chgData name="欣捷" userId="b965477fa0aef5e6" providerId="LiveId" clId="{356D9961-BC09-49D6-86FD-C4775367FC47}" dt="2021-03-03T03:06:22.243" v="203"/>
          <ac:spMkLst>
            <pc:docMk/>
            <pc:sldMk cId="2074267517" sldId="670"/>
            <ac:spMk id="24" creationId="{1F291F6C-0DE2-435C-BBF4-6C6858B82F2D}"/>
          </ac:spMkLst>
        </pc:spChg>
        <pc:spChg chg="mod">
          <ac:chgData name="欣捷" userId="b965477fa0aef5e6" providerId="LiveId" clId="{356D9961-BC09-49D6-86FD-C4775367FC47}" dt="2021-03-03T03:06:22.243" v="203"/>
          <ac:spMkLst>
            <pc:docMk/>
            <pc:sldMk cId="2074267517" sldId="670"/>
            <ac:spMk id="26" creationId="{70A2963A-9718-4E1D-BB2D-BA0F200E898D}"/>
          </ac:spMkLst>
        </pc:spChg>
        <pc:spChg chg="mod">
          <ac:chgData name="欣捷" userId="b965477fa0aef5e6" providerId="LiveId" clId="{356D9961-BC09-49D6-86FD-C4775367FC47}" dt="2021-03-03T03:06:22.243" v="203"/>
          <ac:spMkLst>
            <pc:docMk/>
            <pc:sldMk cId="2074267517" sldId="670"/>
            <ac:spMk id="28" creationId="{D2AD462B-B1BF-4EB7-BE43-D51B013FFF57}"/>
          </ac:spMkLst>
        </pc:spChg>
        <pc:spChg chg="mod">
          <ac:chgData name="欣捷" userId="b965477fa0aef5e6" providerId="LiveId" clId="{356D9961-BC09-49D6-86FD-C4775367FC47}" dt="2021-03-03T03:06:22.243" v="203"/>
          <ac:spMkLst>
            <pc:docMk/>
            <pc:sldMk cId="2074267517" sldId="670"/>
            <ac:spMk id="30" creationId="{4539032D-BFF1-4A9F-A3DE-0CE3B5126BEC}"/>
          </ac:spMkLst>
        </pc:spChg>
        <pc:spChg chg="mod">
          <ac:chgData name="欣捷" userId="b965477fa0aef5e6" providerId="LiveId" clId="{356D9961-BC09-49D6-86FD-C4775367FC47}" dt="2021-03-03T03:06:22.243" v="203"/>
          <ac:spMkLst>
            <pc:docMk/>
            <pc:sldMk cId="2074267517" sldId="670"/>
            <ac:spMk id="32" creationId="{C4C48F61-459F-4FE4-BF1C-105F8EEAEB79}"/>
          </ac:spMkLst>
        </pc:spChg>
        <pc:spChg chg="mod">
          <ac:chgData name="欣捷" userId="b965477fa0aef5e6" providerId="LiveId" clId="{356D9961-BC09-49D6-86FD-C4775367FC47}" dt="2021-03-03T03:06:22.243" v="203"/>
          <ac:spMkLst>
            <pc:docMk/>
            <pc:sldMk cId="2074267517" sldId="670"/>
            <ac:spMk id="34" creationId="{66E2167A-D075-45B6-B4BD-0921040B6DF8}"/>
          </ac:spMkLst>
        </pc:spChg>
        <pc:spChg chg="mod">
          <ac:chgData name="欣捷" userId="b965477fa0aef5e6" providerId="LiveId" clId="{356D9961-BC09-49D6-86FD-C4775367FC47}" dt="2021-03-03T03:06:22.243" v="203"/>
          <ac:spMkLst>
            <pc:docMk/>
            <pc:sldMk cId="2074267517" sldId="670"/>
            <ac:spMk id="36" creationId="{691026C7-DBBA-4B2A-A0F9-12F42BF0D4E2}"/>
          </ac:spMkLst>
        </pc:spChg>
        <pc:spChg chg="mod">
          <ac:chgData name="欣捷" userId="b965477fa0aef5e6" providerId="LiveId" clId="{356D9961-BC09-49D6-86FD-C4775367FC47}" dt="2021-03-03T03:06:22.243" v="203"/>
          <ac:spMkLst>
            <pc:docMk/>
            <pc:sldMk cId="2074267517" sldId="670"/>
            <ac:spMk id="38" creationId="{D89DB659-316D-4CEF-B01D-1E22D788D97E}"/>
          </ac:spMkLst>
        </pc:spChg>
        <pc:grpChg chg="add mod">
          <ac:chgData name="欣捷" userId="b965477fa0aef5e6" providerId="LiveId" clId="{356D9961-BC09-49D6-86FD-C4775367FC47}" dt="2021-03-03T03:06:22.243" v="203"/>
          <ac:grpSpMkLst>
            <pc:docMk/>
            <pc:sldMk cId="2074267517" sldId="670"/>
            <ac:grpSpMk id="5" creationId="{3DA6927E-BCEF-445F-8E48-5866D395D76C}"/>
          </ac:grpSpMkLst>
        </pc:grpChg>
        <pc:grpChg chg="mod">
          <ac:chgData name="欣捷" userId="b965477fa0aef5e6" providerId="LiveId" clId="{356D9961-BC09-49D6-86FD-C4775367FC47}" dt="2021-03-03T03:06:22.243" v="203"/>
          <ac:grpSpMkLst>
            <pc:docMk/>
            <pc:sldMk cId="2074267517" sldId="670"/>
            <ac:grpSpMk id="6" creationId="{DF6A2100-F3B9-4407-8361-288617336806}"/>
          </ac:grpSpMkLst>
        </pc:grpChg>
        <pc:grpChg chg="mod">
          <ac:chgData name="欣捷" userId="b965477fa0aef5e6" providerId="LiveId" clId="{356D9961-BC09-49D6-86FD-C4775367FC47}" dt="2021-03-03T03:06:22.243" v="203"/>
          <ac:grpSpMkLst>
            <pc:docMk/>
            <pc:sldMk cId="2074267517" sldId="670"/>
            <ac:grpSpMk id="8" creationId="{7E5EF4E2-D9FF-488F-9343-F0FCE8586F8C}"/>
          </ac:grpSpMkLst>
        </pc:grpChg>
        <pc:cxnChg chg="mod">
          <ac:chgData name="欣捷" userId="b965477fa0aef5e6" providerId="LiveId" clId="{356D9961-BC09-49D6-86FD-C4775367FC47}" dt="2021-03-03T03:06:22.243" v="203"/>
          <ac:cxnSpMkLst>
            <pc:docMk/>
            <pc:sldMk cId="2074267517" sldId="670"/>
            <ac:cxnSpMk id="13" creationId="{770DB5B5-0C42-4087-AF77-F66E10488B6B}"/>
          </ac:cxnSpMkLst>
        </pc:cxnChg>
        <pc:cxnChg chg="mod">
          <ac:chgData name="欣捷" userId="b965477fa0aef5e6" providerId="LiveId" clId="{356D9961-BC09-49D6-86FD-C4775367FC47}" dt="2021-03-03T03:06:22.243" v="203"/>
          <ac:cxnSpMkLst>
            <pc:docMk/>
            <pc:sldMk cId="2074267517" sldId="670"/>
            <ac:cxnSpMk id="15" creationId="{B8887315-B43A-46A8-8168-DB3BB61EDADB}"/>
          </ac:cxnSpMkLst>
        </pc:cxnChg>
        <pc:cxnChg chg="mod">
          <ac:chgData name="欣捷" userId="b965477fa0aef5e6" providerId="LiveId" clId="{356D9961-BC09-49D6-86FD-C4775367FC47}" dt="2021-03-03T03:06:22.243" v="203"/>
          <ac:cxnSpMkLst>
            <pc:docMk/>
            <pc:sldMk cId="2074267517" sldId="670"/>
            <ac:cxnSpMk id="17" creationId="{4BC28FBE-D9D2-4369-9B3B-8EBCD7DEC766}"/>
          </ac:cxnSpMkLst>
        </pc:cxnChg>
        <pc:cxnChg chg="mod">
          <ac:chgData name="欣捷" userId="b965477fa0aef5e6" providerId="LiveId" clId="{356D9961-BC09-49D6-86FD-C4775367FC47}" dt="2021-03-03T03:06:22.243" v="203"/>
          <ac:cxnSpMkLst>
            <pc:docMk/>
            <pc:sldMk cId="2074267517" sldId="670"/>
            <ac:cxnSpMk id="19" creationId="{07D787BD-84A6-415B-9866-28238E737D55}"/>
          </ac:cxnSpMkLst>
        </pc:cxnChg>
        <pc:cxnChg chg="mod">
          <ac:chgData name="欣捷" userId="b965477fa0aef5e6" providerId="LiveId" clId="{356D9961-BC09-49D6-86FD-C4775367FC47}" dt="2021-03-03T03:06:22.243" v="203"/>
          <ac:cxnSpMkLst>
            <pc:docMk/>
            <pc:sldMk cId="2074267517" sldId="670"/>
            <ac:cxnSpMk id="21" creationId="{C68FB094-E818-4D91-AABF-C73E70CE6753}"/>
          </ac:cxnSpMkLst>
        </pc:cxnChg>
        <pc:cxnChg chg="mod">
          <ac:chgData name="欣捷" userId="b965477fa0aef5e6" providerId="LiveId" clId="{356D9961-BC09-49D6-86FD-C4775367FC47}" dt="2021-03-03T03:06:22.243" v="203"/>
          <ac:cxnSpMkLst>
            <pc:docMk/>
            <pc:sldMk cId="2074267517" sldId="670"/>
            <ac:cxnSpMk id="23" creationId="{2A28925A-01E8-4D37-A3DD-B11EDF57959B}"/>
          </ac:cxnSpMkLst>
        </pc:cxnChg>
        <pc:cxnChg chg="mod">
          <ac:chgData name="欣捷" userId="b965477fa0aef5e6" providerId="LiveId" clId="{356D9961-BC09-49D6-86FD-C4775367FC47}" dt="2021-03-03T03:06:22.243" v="203"/>
          <ac:cxnSpMkLst>
            <pc:docMk/>
            <pc:sldMk cId="2074267517" sldId="670"/>
            <ac:cxnSpMk id="25" creationId="{D20F1D2A-FE99-4B02-8E20-DBF149C0B400}"/>
          </ac:cxnSpMkLst>
        </pc:cxnChg>
        <pc:cxnChg chg="mod">
          <ac:chgData name="欣捷" userId="b965477fa0aef5e6" providerId="LiveId" clId="{356D9961-BC09-49D6-86FD-C4775367FC47}" dt="2021-03-03T03:06:22.243" v="203"/>
          <ac:cxnSpMkLst>
            <pc:docMk/>
            <pc:sldMk cId="2074267517" sldId="670"/>
            <ac:cxnSpMk id="27" creationId="{B502BCE3-1DFD-4094-BF7F-7C634B1AC808}"/>
          </ac:cxnSpMkLst>
        </pc:cxnChg>
        <pc:cxnChg chg="mod">
          <ac:chgData name="欣捷" userId="b965477fa0aef5e6" providerId="LiveId" clId="{356D9961-BC09-49D6-86FD-C4775367FC47}" dt="2021-03-03T03:06:22.243" v="203"/>
          <ac:cxnSpMkLst>
            <pc:docMk/>
            <pc:sldMk cId="2074267517" sldId="670"/>
            <ac:cxnSpMk id="29" creationId="{CB916101-45E2-4A48-94AA-C6FB29ECF9F8}"/>
          </ac:cxnSpMkLst>
        </pc:cxnChg>
        <pc:cxnChg chg="mod">
          <ac:chgData name="欣捷" userId="b965477fa0aef5e6" providerId="LiveId" clId="{356D9961-BC09-49D6-86FD-C4775367FC47}" dt="2021-03-03T03:06:22.243" v="203"/>
          <ac:cxnSpMkLst>
            <pc:docMk/>
            <pc:sldMk cId="2074267517" sldId="670"/>
            <ac:cxnSpMk id="31" creationId="{CEF5F2C6-ACAE-40E4-B788-36CE4A7E403F}"/>
          </ac:cxnSpMkLst>
        </pc:cxnChg>
        <pc:cxnChg chg="mod">
          <ac:chgData name="欣捷" userId="b965477fa0aef5e6" providerId="LiveId" clId="{356D9961-BC09-49D6-86FD-C4775367FC47}" dt="2021-03-03T03:06:22.243" v="203"/>
          <ac:cxnSpMkLst>
            <pc:docMk/>
            <pc:sldMk cId="2074267517" sldId="670"/>
            <ac:cxnSpMk id="33" creationId="{469BE760-97AF-4FF9-A595-76869FB5C360}"/>
          </ac:cxnSpMkLst>
        </pc:cxnChg>
        <pc:cxnChg chg="mod">
          <ac:chgData name="欣捷" userId="b965477fa0aef5e6" providerId="LiveId" clId="{356D9961-BC09-49D6-86FD-C4775367FC47}" dt="2021-03-03T03:06:22.243" v="203"/>
          <ac:cxnSpMkLst>
            <pc:docMk/>
            <pc:sldMk cId="2074267517" sldId="670"/>
            <ac:cxnSpMk id="35" creationId="{4E644B16-C9DF-4247-96CB-E0BB23E683C2}"/>
          </ac:cxnSpMkLst>
        </pc:cxnChg>
        <pc:cxnChg chg="mod">
          <ac:chgData name="欣捷" userId="b965477fa0aef5e6" providerId="LiveId" clId="{356D9961-BC09-49D6-86FD-C4775367FC47}" dt="2021-03-03T03:06:22.243" v="203"/>
          <ac:cxnSpMkLst>
            <pc:docMk/>
            <pc:sldMk cId="2074267517" sldId="670"/>
            <ac:cxnSpMk id="37" creationId="{49F42448-ECFA-4898-AFDD-1E082443E2B2}"/>
          </ac:cxnSpMkLst>
        </pc:cxnChg>
        <pc:cxnChg chg="mod">
          <ac:chgData name="欣捷" userId="b965477fa0aef5e6" providerId="LiveId" clId="{356D9961-BC09-49D6-86FD-C4775367FC47}" dt="2021-03-03T03:06:22.243" v="203"/>
          <ac:cxnSpMkLst>
            <pc:docMk/>
            <pc:sldMk cId="2074267517" sldId="670"/>
            <ac:cxnSpMk id="39" creationId="{A9380DBF-7946-42A2-8C55-04B5B3F3F75B}"/>
          </ac:cxnSpMkLst>
        </pc:cxnChg>
      </pc:sldChg>
      <pc:sldChg chg="modSp add mod">
        <pc:chgData name="欣捷" userId="b965477fa0aef5e6" providerId="LiveId" clId="{356D9961-BC09-49D6-86FD-C4775367FC47}" dt="2021-03-03T08:48:42.145" v="1326" actId="20577"/>
        <pc:sldMkLst>
          <pc:docMk/>
          <pc:sldMk cId="3882278320" sldId="671"/>
        </pc:sldMkLst>
        <pc:spChg chg="mod">
          <ac:chgData name="欣捷" userId="b965477fa0aef5e6" providerId="LiveId" clId="{356D9961-BC09-49D6-86FD-C4775367FC47}" dt="2021-03-03T08:48:42.145" v="1326" actId="20577"/>
          <ac:spMkLst>
            <pc:docMk/>
            <pc:sldMk cId="3882278320" sldId="671"/>
            <ac:spMk id="31747" creationId="{AB06C436-A8E7-4DC3-9E75-6A0641393BD5}"/>
          </ac:spMkLst>
        </pc:spChg>
      </pc:sldChg>
    </pc:docChg>
  </pc:docChgLst>
  <pc:docChgLst>
    <pc:chgData name="王 欣捷" userId="b965477fa0aef5e6" providerId="LiveId" clId="{80F0A389-E256-4DA7-8A71-202276411887}"/>
    <pc:docChg chg="delSld modSld">
      <pc:chgData name="王 欣捷" userId="b965477fa0aef5e6" providerId="LiveId" clId="{80F0A389-E256-4DA7-8A71-202276411887}" dt="2021-03-07T15:38:33.565" v="6" actId="2710"/>
      <pc:docMkLst>
        <pc:docMk/>
      </pc:docMkLst>
      <pc:sldChg chg="modSp mod">
        <pc:chgData name="王 欣捷" userId="b965477fa0aef5e6" providerId="LiveId" clId="{80F0A389-E256-4DA7-8A71-202276411887}" dt="2021-03-07T15:21:20.265" v="0" actId="20577"/>
        <pc:sldMkLst>
          <pc:docMk/>
          <pc:sldMk cId="2470898374" sldId="256"/>
        </pc:sldMkLst>
        <pc:spChg chg="mod">
          <ac:chgData name="王 欣捷" userId="b965477fa0aef5e6" providerId="LiveId" clId="{80F0A389-E256-4DA7-8A71-202276411887}" dt="2021-03-07T15:21:20.265" v="0" actId="20577"/>
          <ac:spMkLst>
            <pc:docMk/>
            <pc:sldMk cId="2470898374" sldId="256"/>
            <ac:spMk id="2" creationId="{E7DC3515-54D4-4A44-A409-1AD3C10C63ED}"/>
          </ac:spMkLst>
        </pc:spChg>
      </pc:sldChg>
      <pc:sldChg chg="del">
        <pc:chgData name="王 欣捷" userId="b965477fa0aef5e6" providerId="LiveId" clId="{80F0A389-E256-4DA7-8A71-202276411887}" dt="2021-03-07T15:21:43.246" v="1" actId="47"/>
        <pc:sldMkLst>
          <pc:docMk/>
          <pc:sldMk cId="0" sldId="511"/>
        </pc:sldMkLst>
      </pc:sldChg>
      <pc:sldChg chg="del">
        <pc:chgData name="王 欣捷" userId="b965477fa0aef5e6" providerId="LiveId" clId="{80F0A389-E256-4DA7-8A71-202276411887}" dt="2021-03-07T15:21:43.246" v="1" actId="47"/>
        <pc:sldMkLst>
          <pc:docMk/>
          <pc:sldMk cId="0" sldId="512"/>
        </pc:sldMkLst>
      </pc:sldChg>
      <pc:sldChg chg="del">
        <pc:chgData name="王 欣捷" userId="b965477fa0aef5e6" providerId="LiveId" clId="{80F0A389-E256-4DA7-8A71-202276411887}" dt="2021-03-07T15:21:43.246" v="1" actId="47"/>
        <pc:sldMkLst>
          <pc:docMk/>
          <pc:sldMk cId="0" sldId="539"/>
        </pc:sldMkLst>
      </pc:sldChg>
      <pc:sldChg chg="del">
        <pc:chgData name="王 欣捷" userId="b965477fa0aef5e6" providerId="LiveId" clId="{80F0A389-E256-4DA7-8A71-202276411887}" dt="2021-03-07T15:21:43.246" v="1" actId="47"/>
        <pc:sldMkLst>
          <pc:docMk/>
          <pc:sldMk cId="0" sldId="540"/>
        </pc:sldMkLst>
      </pc:sldChg>
      <pc:sldChg chg="del">
        <pc:chgData name="王 欣捷" userId="b965477fa0aef5e6" providerId="LiveId" clId="{80F0A389-E256-4DA7-8A71-202276411887}" dt="2021-03-07T15:21:43.246" v="1" actId="47"/>
        <pc:sldMkLst>
          <pc:docMk/>
          <pc:sldMk cId="0" sldId="542"/>
        </pc:sldMkLst>
      </pc:sldChg>
      <pc:sldChg chg="del">
        <pc:chgData name="王 欣捷" userId="b965477fa0aef5e6" providerId="LiveId" clId="{80F0A389-E256-4DA7-8A71-202276411887}" dt="2021-03-07T15:21:43.246" v="1" actId="47"/>
        <pc:sldMkLst>
          <pc:docMk/>
          <pc:sldMk cId="0" sldId="543"/>
        </pc:sldMkLst>
      </pc:sldChg>
      <pc:sldChg chg="del">
        <pc:chgData name="王 欣捷" userId="b965477fa0aef5e6" providerId="LiveId" clId="{80F0A389-E256-4DA7-8A71-202276411887}" dt="2021-03-07T15:21:43.246" v="1" actId="47"/>
        <pc:sldMkLst>
          <pc:docMk/>
          <pc:sldMk cId="0" sldId="544"/>
        </pc:sldMkLst>
      </pc:sldChg>
      <pc:sldChg chg="del">
        <pc:chgData name="王 欣捷" userId="b965477fa0aef5e6" providerId="LiveId" clId="{80F0A389-E256-4DA7-8A71-202276411887}" dt="2021-03-07T15:21:43.246" v="1" actId="47"/>
        <pc:sldMkLst>
          <pc:docMk/>
          <pc:sldMk cId="0" sldId="546"/>
        </pc:sldMkLst>
      </pc:sldChg>
      <pc:sldChg chg="del">
        <pc:chgData name="王 欣捷" userId="b965477fa0aef5e6" providerId="LiveId" clId="{80F0A389-E256-4DA7-8A71-202276411887}" dt="2021-03-07T15:21:43.246" v="1" actId="47"/>
        <pc:sldMkLst>
          <pc:docMk/>
          <pc:sldMk cId="0" sldId="560"/>
        </pc:sldMkLst>
      </pc:sldChg>
      <pc:sldChg chg="del">
        <pc:chgData name="王 欣捷" userId="b965477fa0aef5e6" providerId="LiveId" clId="{80F0A389-E256-4DA7-8A71-202276411887}" dt="2021-03-07T15:21:43.246" v="1" actId="47"/>
        <pc:sldMkLst>
          <pc:docMk/>
          <pc:sldMk cId="0" sldId="582"/>
        </pc:sldMkLst>
      </pc:sldChg>
      <pc:sldChg chg="del">
        <pc:chgData name="王 欣捷" userId="b965477fa0aef5e6" providerId="LiveId" clId="{80F0A389-E256-4DA7-8A71-202276411887}" dt="2021-03-07T15:21:43.246" v="1" actId="47"/>
        <pc:sldMkLst>
          <pc:docMk/>
          <pc:sldMk cId="1063881780" sldId="583"/>
        </pc:sldMkLst>
      </pc:sldChg>
      <pc:sldChg chg="del">
        <pc:chgData name="王 欣捷" userId="b965477fa0aef5e6" providerId="LiveId" clId="{80F0A389-E256-4DA7-8A71-202276411887}" dt="2021-03-07T15:21:43.246" v="1" actId="47"/>
        <pc:sldMkLst>
          <pc:docMk/>
          <pc:sldMk cId="1776697496" sldId="584"/>
        </pc:sldMkLst>
      </pc:sldChg>
      <pc:sldChg chg="del">
        <pc:chgData name="王 欣捷" userId="b965477fa0aef5e6" providerId="LiveId" clId="{80F0A389-E256-4DA7-8A71-202276411887}" dt="2021-03-07T15:21:43.246" v="1" actId="47"/>
        <pc:sldMkLst>
          <pc:docMk/>
          <pc:sldMk cId="4228961026" sldId="585"/>
        </pc:sldMkLst>
      </pc:sldChg>
      <pc:sldChg chg="del">
        <pc:chgData name="王 欣捷" userId="b965477fa0aef5e6" providerId="LiveId" clId="{80F0A389-E256-4DA7-8A71-202276411887}" dt="2021-03-07T15:21:43.246" v="1" actId="47"/>
        <pc:sldMkLst>
          <pc:docMk/>
          <pc:sldMk cId="219220242" sldId="586"/>
        </pc:sldMkLst>
      </pc:sldChg>
      <pc:sldChg chg="del">
        <pc:chgData name="王 欣捷" userId="b965477fa0aef5e6" providerId="LiveId" clId="{80F0A389-E256-4DA7-8A71-202276411887}" dt="2021-03-07T15:21:43.246" v="1" actId="47"/>
        <pc:sldMkLst>
          <pc:docMk/>
          <pc:sldMk cId="3932353002" sldId="587"/>
        </pc:sldMkLst>
      </pc:sldChg>
      <pc:sldChg chg="del">
        <pc:chgData name="王 欣捷" userId="b965477fa0aef5e6" providerId="LiveId" clId="{80F0A389-E256-4DA7-8A71-202276411887}" dt="2021-03-07T15:21:43.246" v="1" actId="47"/>
        <pc:sldMkLst>
          <pc:docMk/>
          <pc:sldMk cId="0" sldId="588"/>
        </pc:sldMkLst>
      </pc:sldChg>
      <pc:sldChg chg="del">
        <pc:chgData name="王 欣捷" userId="b965477fa0aef5e6" providerId="LiveId" clId="{80F0A389-E256-4DA7-8A71-202276411887}" dt="2021-03-07T15:21:43.246" v="1" actId="47"/>
        <pc:sldMkLst>
          <pc:docMk/>
          <pc:sldMk cId="0" sldId="592"/>
        </pc:sldMkLst>
      </pc:sldChg>
      <pc:sldChg chg="del">
        <pc:chgData name="王 欣捷" userId="b965477fa0aef5e6" providerId="LiveId" clId="{80F0A389-E256-4DA7-8A71-202276411887}" dt="2021-03-07T15:21:43.246" v="1" actId="47"/>
        <pc:sldMkLst>
          <pc:docMk/>
          <pc:sldMk cId="0" sldId="596"/>
        </pc:sldMkLst>
      </pc:sldChg>
      <pc:sldChg chg="del">
        <pc:chgData name="王 欣捷" userId="b965477fa0aef5e6" providerId="LiveId" clId="{80F0A389-E256-4DA7-8A71-202276411887}" dt="2021-03-07T15:21:43.246" v="1" actId="47"/>
        <pc:sldMkLst>
          <pc:docMk/>
          <pc:sldMk cId="0" sldId="597"/>
        </pc:sldMkLst>
      </pc:sldChg>
      <pc:sldChg chg="del">
        <pc:chgData name="王 欣捷" userId="b965477fa0aef5e6" providerId="LiveId" clId="{80F0A389-E256-4DA7-8A71-202276411887}" dt="2021-03-07T15:21:43.246" v="1" actId="47"/>
        <pc:sldMkLst>
          <pc:docMk/>
          <pc:sldMk cId="0" sldId="599"/>
        </pc:sldMkLst>
      </pc:sldChg>
      <pc:sldChg chg="del">
        <pc:chgData name="王 欣捷" userId="b965477fa0aef5e6" providerId="LiveId" clId="{80F0A389-E256-4DA7-8A71-202276411887}" dt="2021-03-07T15:21:43.246" v="1" actId="47"/>
        <pc:sldMkLst>
          <pc:docMk/>
          <pc:sldMk cId="0" sldId="600"/>
        </pc:sldMkLst>
      </pc:sldChg>
      <pc:sldChg chg="del">
        <pc:chgData name="王 欣捷" userId="b965477fa0aef5e6" providerId="LiveId" clId="{80F0A389-E256-4DA7-8A71-202276411887}" dt="2021-03-07T15:21:43.246" v="1" actId="47"/>
        <pc:sldMkLst>
          <pc:docMk/>
          <pc:sldMk cId="767671858" sldId="601"/>
        </pc:sldMkLst>
      </pc:sldChg>
      <pc:sldChg chg="del">
        <pc:chgData name="王 欣捷" userId="b965477fa0aef5e6" providerId="LiveId" clId="{80F0A389-E256-4DA7-8A71-202276411887}" dt="2021-03-07T15:21:43.246" v="1" actId="47"/>
        <pc:sldMkLst>
          <pc:docMk/>
          <pc:sldMk cId="0" sldId="603"/>
        </pc:sldMkLst>
      </pc:sldChg>
      <pc:sldChg chg="del">
        <pc:chgData name="王 欣捷" userId="b965477fa0aef5e6" providerId="LiveId" clId="{80F0A389-E256-4DA7-8A71-202276411887}" dt="2021-03-07T15:21:43.246" v="1" actId="47"/>
        <pc:sldMkLst>
          <pc:docMk/>
          <pc:sldMk cId="0" sldId="605"/>
        </pc:sldMkLst>
      </pc:sldChg>
      <pc:sldChg chg="del">
        <pc:chgData name="王 欣捷" userId="b965477fa0aef5e6" providerId="LiveId" clId="{80F0A389-E256-4DA7-8A71-202276411887}" dt="2021-03-07T15:21:43.246" v="1" actId="47"/>
        <pc:sldMkLst>
          <pc:docMk/>
          <pc:sldMk cId="0" sldId="606"/>
        </pc:sldMkLst>
      </pc:sldChg>
      <pc:sldChg chg="del">
        <pc:chgData name="王 欣捷" userId="b965477fa0aef5e6" providerId="LiveId" clId="{80F0A389-E256-4DA7-8A71-202276411887}" dt="2021-03-07T15:21:43.246" v="1" actId="47"/>
        <pc:sldMkLst>
          <pc:docMk/>
          <pc:sldMk cId="0" sldId="607"/>
        </pc:sldMkLst>
      </pc:sldChg>
      <pc:sldChg chg="del">
        <pc:chgData name="王 欣捷" userId="b965477fa0aef5e6" providerId="LiveId" clId="{80F0A389-E256-4DA7-8A71-202276411887}" dt="2021-03-07T15:21:43.246" v="1" actId="47"/>
        <pc:sldMkLst>
          <pc:docMk/>
          <pc:sldMk cId="0" sldId="608"/>
        </pc:sldMkLst>
      </pc:sldChg>
      <pc:sldChg chg="del">
        <pc:chgData name="王 欣捷" userId="b965477fa0aef5e6" providerId="LiveId" clId="{80F0A389-E256-4DA7-8A71-202276411887}" dt="2021-03-07T15:21:43.246" v="1" actId="47"/>
        <pc:sldMkLst>
          <pc:docMk/>
          <pc:sldMk cId="0" sldId="609"/>
        </pc:sldMkLst>
      </pc:sldChg>
      <pc:sldChg chg="del">
        <pc:chgData name="王 欣捷" userId="b965477fa0aef5e6" providerId="LiveId" clId="{80F0A389-E256-4DA7-8A71-202276411887}" dt="2021-03-07T15:21:43.246" v="1" actId="47"/>
        <pc:sldMkLst>
          <pc:docMk/>
          <pc:sldMk cId="0" sldId="610"/>
        </pc:sldMkLst>
      </pc:sldChg>
      <pc:sldChg chg="del">
        <pc:chgData name="王 欣捷" userId="b965477fa0aef5e6" providerId="LiveId" clId="{80F0A389-E256-4DA7-8A71-202276411887}" dt="2021-03-07T15:21:43.246" v="1" actId="47"/>
        <pc:sldMkLst>
          <pc:docMk/>
          <pc:sldMk cId="0" sldId="611"/>
        </pc:sldMkLst>
      </pc:sldChg>
      <pc:sldChg chg="del">
        <pc:chgData name="王 欣捷" userId="b965477fa0aef5e6" providerId="LiveId" clId="{80F0A389-E256-4DA7-8A71-202276411887}" dt="2021-03-07T15:21:43.246" v="1" actId="47"/>
        <pc:sldMkLst>
          <pc:docMk/>
          <pc:sldMk cId="0" sldId="612"/>
        </pc:sldMkLst>
      </pc:sldChg>
      <pc:sldChg chg="del">
        <pc:chgData name="王 欣捷" userId="b965477fa0aef5e6" providerId="LiveId" clId="{80F0A389-E256-4DA7-8A71-202276411887}" dt="2021-03-07T15:21:43.246" v="1" actId="47"/>
        <pc:sldMkLst>
          <pc:docMk/>
          <pc:sldMk cId="0" sldId="613"/>
        </pc:sldMkLst>
      </pc:sldChg>
      <pc:sldChg chg="del">
        <pc:chgData name="王 欣捷" userId="b965477fa0aef5e6" providerId="LiveId" clId="{80F0A389-E256-4DA7-8A71-202276411887}" dt="2021-03-07T15:21:43.246" v="1" actId="47"/>
        <pc:sldMkLst>
          <pc:docMk/>
          <pc:sldMk cId="0" sldId="614"/>
        </pc:sldMkLst>
      </pc:sldChg>
      <pc:sldChg chg="del">
        <pc:chgData name="王 欣捷" userId="b965477fa0aef5e6" providerId="LiveId" clId="{80F0A389-E256-4DA7-8A71-202276411887}" dt="2021-03-07T15:21:43.246" v="1" actId="47"/>
        <pc:sldMkLst>
          <pc:docMk/>
          <pc:sldMk cId="0" sldId="615"/>
        </pc:sldMkLst>
      </pc:sldChg>
      <pc:sldChg chg="del">
        <pc:chgData name="王 欣捷" userId="b965477fa0aef5e6" providerId="LiveId" clId="{80F0A389-E256-4DA7-8A71-202276411887}" dt="2021-03-07T15:21:43.246" v="1" actId="47"/>
        <pc:sldMkLst>
          <pc:docMk/>
          <pc:sldMk cId="0" sldId="616"/>
        </pc:sldMkLst>
      </pc:sldChg>
      <pc:sldChg chg="del">
        <pc:chgData name="王 欣捷" userId="b965477fa0aef5e6" providerId="LiveId" clId="{80F0A389-E256-4DA7-8A71-202276411887}" dt="2021-03-07T15:21:43.246" v="1" actId="47"/>
        <pc:sldMkLst>
          <pc:docMk/>
          <pc:sldMk cId="0" sldId="617"/>
        </pc:sldMkLst>
      </pc:sldChg>
      <pc:sldChg chg="del">
        <pc:chgData name="王 欣捷" userId="b965477fa0aef5e6" providerId="LiveId" clId="{80F0A389-E256-4DA7-8A71-202276411887}" dt="2021-03-07T15:21:43.246" v="1" actId="47"/>
        <pc:sldMkLst>
          <pc:docMk/>
          <pc:sldMk cId="0" sldId="618"/>
        </pc:sldMkLst>
      </pc:sldChg>
      <pc:sldChg chg="del">
        <pc:chgData name="王 欣捷" userId="b965477fa0aef5e6" providerId="LiveId" clId="{80F0A389-E256-4DA7-8A71-202276411887}" dt="2021-03-07T15:21:43.246" v="1" actId="47"/>
        <pc:sldMkLst>
          <pc:docMk/>
          <pc:sldMk cId="0" sldId="619"/>
        </pc:sldMkLst>
      </pc:sldChg>
      <pc:sldChg chg="del">
        <pc:chgData name="王 欣捷" userId="b965477fa0aef5e6" providerId="LiveId" clId="{80F0A389-E256-4DA7-8A71-202276411887}" dt="2021-03-07T15:21:43.246" v="1" actId="47"/>
        <pc:sldMkLst>
          <pc:docMk/>
          <pc:sldMk cId="0" sldId="620"/>
        </pc:sldMkLst>
      </pc:sldChg>
      <pc:sldChg chg="del">
        <pc:chgData name="王 欣捷" userId="b965477fa0aef5e6" providerId="LiveId" clId="{80F0A389-E256-4DA7-8A71-202276411887}" dt="2021-03-07T15:21:43.246" v="1" actId="47"/>
        <pc:sldMkLst>
          <pc:docMk/>
          <pc:sldMk cId="0" sldId="621"/>
        </pc:sldMkLst>
      </pc:sldChg>
      <pc:sldChg chg="del">
        <pc:chgData name="王 欣捷" userId="b965477fa0aef5e6" providerId="LiveId" clId="{80F0A389-E256-4DA7-8A71-202276411887}" dt="2021-03-07T15:21:43.246" v="1" actId="47"/>
        <pc:sldMkLst>
          <pc:docMk/>
          <pc:sldMk cId="0" sldId="622"/>
        </pc:sldMkLst>
      </pc:sldChg>
      <pc:sldChg chg="modSp mod">
        <pc:chgData name="王 欣捷" userId="b965477fa0aef5e6" providerId="LiveId" clId="{80F0A389-E256-4DA7-8A71-202276411887}" dt="2021-03-07T15:38:28.605" v="5" actId="2710"/>
        <pc:sldMkLst>
          <pc:docMk/>
          <pc:sldMk cId="0" sldId="627"/>
        </pc:sldMkLst>
        <pc:spChg chg="mod">
          <ac:chgData name="王 欣捷" userId="b965477fa0aef5e6" providerId="LiveId" clId="{80F0A389-E256-4DA7-8A71-202276411887}" dt="2021-03-07T15:38:28.605" v="5" actId="2710"/>
          <ac:spMkLst>
            <pc:docMk/>
            <pc:sldMk cId="0" sldId="627"/>
            <ac:spMk id="40963" creationId="{D68492F8-0C9E-472A-8909-92743AB04392}"/>
          </ac:spMkLst>
        </pc:spChg>
      </pc:sldChg>
      <pc:sldChg chg="modSp mod">
        <pc:chgData name="王 欣捷" userId="b965477fa0aef5e6" providerId="LiveId" clId="{80F0A389-E256-4DA7-8A71-202276411887}" dt="2021-03-07T15:38:33.565" v="6" actId="2710"/>
        <pc:sldMkLst>
          <pc:docMk/>
          <pc:sldMk cId="0" sldId="628"/>
        </pc:sldMkLst>
        <pc:spChg chg="mod">
          <ac:chgData name="王 欣捷" userId="b965477fa0aef5e6" providerId="LiveId" clId="{80F0A389-E256-4DA7-8A71-202276411887}" dt="2021-03-07T15:38:33.565" v="6" actId="2710"/>
          <ac:spMkLst>
            <pc:docMk/>
            <pc:sldMk cId="0" sldId="628"/>
            <ac:spMk id="41987" creationId="{D196C8C2-D528-4427-A07A-E29FABE75C0C}"/>
          </ac:spMkLst>
        </pc:spChg>
      </pc:sldChg>
      <pc:sldChg chg="del">
        <pc:chgData name="王 欣捷" userId="b965477fa0aef5e6" providerId="LiveId" clId="{80F0A389-E256-4DA7-8A71-202276411887}" dt="2021-03-07T15:21:43.246" v="1" actId="47"/>
        <pc:sldMkLst>
          <pc:docMk/>
          <pc:sldMk cId="0" sldId="639"/>
        </pc:sldMkLst>
      </pc:sldChg>
      <pc:sldChg chg="del">
        <pc:chgData name="王 欣捷" userId="b965477fa0aef5e6" providerId="LiveId" clId="{80F0A389-E256-4DA7-8A71-202276411887}" dt="2021-03-07T15:21:43.246" v="1" actId="47"/>
        <pc:sldMkLst>
          <pc:docMk/>
          <pc:sldMk cId="0" sldId="640"/>
        </pc:sldMkLst>
      </pc:sldChg>
      <pc:sldChg chg="del">
        <pc:chgData name="王 欣捷" userId="b965477fa0aef5e6" providerId="LiveId" clId="{80F0A389-E256-4DA7-8A71-202276411887}" dt="2021-03-07T15:21:43.246" v="1" actId="47"/>
        <pc:sldMkLst>
          <pc:docMk/>
          <pc:sldMk cId="0" sldId="641"/>
        </pc:sldMkLst>
      </pc:sldChg>
      <pc:sldChg chg="del">
        <pc:chgData name="王 欣捷" userId="b965477fa0aef5e6" providerId="LiveId" clId="{80F0A389-E256-4DA7-8A71-202276411887}" dt="2021-03-07T15:21:43.246" v="1" actId="47"/>
        <pc:sldMkLst>
          <pc:docMk/>
          <pc:sldMk cId="0" sldId="642"/>
        </pc:sldMkLst>
      </pc:sldChg>
      <pc:sldChg chg="del">
        <pc:chgData name="王 欣捷" userId="b965477fa0aef5e6" providerId="LiveId" clId="{80F0A389-E256-4DA7-8A71-202276411887}" dt="2021-03-07T15:21:43.246" v="1" actId="47"/>
        <pc:sldMkLst>
          <pc:docMk/>
          <pc:sldMk cId="1710201879" sldId="669"/>
        </pc:sldMkLst>
      </pc:sldChg>
      <pc:sldChg chg="del">
        <pc:chgData name="王 欣捷" userId="b965477fa0aef5e6" providerId="LiveId" clId="{80F0A389-E256-4DA7-8A71-202276411887}" dt="2021-03-07T15:21:43.246" v="1" actId="47"/>
        <pc:sldMkLst>
          <pc:docMk/>
          <pc:sldMk cId="665697348" sldId="670"/>
        </pc:sldMkLst>
      </pc:sldChg>
      <pc:sldChg chg="del">
        <pc:chgData name="王 欣捷" userId="b965477fa0aef5e6" providerId="LiveId" clId="{80F0A389-E256-4DA7-8A71-202276411887}" dt="2021-03-07T15:21:43.246" v="1" actId="47"/>
        <pc:sldMkLst>
          <pc:docMk/>
          <pc:sldMk cId="1186079772" sldId="671"/>
        </pc:sldMkLst>
      </pc:sldChg>
      <pc:sldChg chg="del">
        <pc:chgData name="王 欣捷" userId="b965477fa0aef5e6" providerId="LiveId" clId="{80F0A389-E256-4DA7-8A71-202276411887}" dt="2021-03-07T15:21:43.246" v="1" actId="47"/>
        <pc:sldMkLst>
          <pc:docMk/>
          <pc:sldMk cId="2346120732" sldId="672"/>
        </pc:sldMkLst>
      </pc:sldChg>
      <pc:sldChg chg="del">
        <pc:chgData name="王 欣捷" userId="b965477fa0aef5e6" providerId="LiveId" clId="{80F0A389-E256-4DA7-8A71-202276411887}" dt="2021-03-07T15:21:43.246" v="1" actId="47"/>
        <pc:sldMkLst>
          <pc:docMk/>
          <pc:sldMk cId="3460802044" sldId="673"/>
        </pc:sldMkLst>
      </pc:sldChg>
      <pc:sldChg chg="del">
        <pc:chgData name="王 欣捷" userId="b965477fa0aef5e6" providerId="LiveId" clId="{80F0A389-E256-4DA7-8A71-202276411887}" dt="2021-03-07T15:21:43.246" v="1" actId="47"/>
        <pc:sldMkLst>
          <pc:docMk/>
          <pc:sldMk cId="4196688613" sldId="674"/>
        </pc:sldMkLst>
      </pc:sldChg>
      <pc:sldChg chg="del">
        <pc:chgData name="王 欣捷" userId="b965477fa0aef5e6" providerId="LiveId" clId="{80F0A389-E256-4DA7-8A71-202276411887}" dt="2021-03-07T15:21:43.246" v="1" actId="47"/>
        <pc:sldMkLst>
          <pc:docMk/>
          <pc:sldMk cId="468270520" sldId="675"/>
        </pc:sldMkLst>
      </pc:sldChg>
      <pc:sldChg chg="del">
        <pc:chgData name="王 欣捷" userId="b965477fa0aef5e6" providerId="LiveId" clId="{80F0A389-E256-4DA7-8A71-202276411887}" dt="2021-03-07T15:21:43.246" v="1" actId="47"/>
        <pc:sldMkLst>
          <pc:docMk/>
          <pc:sldMk cId="3413962534" sldId="676"/>
        </pc:sldMkLst>
      </pc:sldChg>
      <pc:sldChg chg="del">
        <pc:chgData name="王 欣捷" userId="b965477fa0aef5e6" providerId="LiveId" clId="{80F0A389-E256-4DA7-8A71-202276411887}" dt="2021-03-07T15:21:43.246" v="1" actId="47"/>
        <pc:sldMkLst>
          <pc:docMk/>
          <pc:sldMk cId="2786373358" sldId="677"/>
        </pc:sldMkLst>
      </pc:sldChg>
      <pc:sldChg chg="del">
        <pc:chgData name="王 欣捷" userId="b965477fa0aef5e6" providerId="LiveId" clId="{80F0A389-E256-4DA7-8A71-202276411887}" dt="2021-03-07T15:21:43.246" v="1" actId="47"/>
        <pc:sldMkLst>
          <pc:docMk/>
          <pc:sldMk cId="1052360918" sldId="678"/>
        </pc:sldMkLst>
      </pc:sldChg>
      <pc:sldChg chg="del">
        <pc:chgData name="王 欣捷" userId="b965477fa0aef5e6" providerId="LiveId" clId="{80F0A389-E256-4DA7-8A71-202276411887}" dt="2021-03-07T15:21:43.246" v="1" actId="47"/>
        <pc:sldMkLst>
          <pc:docMk/>
          <pc:sldMk cId="2657583242" sldId="679"/>
        </pc:sldMkLst>
      </pc:sldChg>
      <pc:sldChg chg="del">
        <pc:chgData name="王 欣捷" userId="b965477fa0aef5e6" providerId="LiveId" clId="{80F0A389-E256-4DA7-8A71-202276411887}" dt="2021-03-07T15:21:43.246" v="1" actId="47"/>
        <pc:sldMkLst>
          <pc:docMk/>
          <pc:sldMk cId="4289629310" sldId="680"/>
        </pc:sldMkLst>
      </pc:sldChg>
      <pc:sldChg chg="del">
        <pc:chgData name="王 欣捷" userId="b965477fa0aef5e6" providerId="LiveId" clId="{80F0A389-E256-4DA7-8A71-202276411887}" dt="2021-03-07T15:21:43.246" v="1" actId="47"/>
        <pc:sldMkLst>
          <pc:docMk/>
          <pc:sldMk cId="1882149315" sldId="681"/>
        </pc:sldMkLst>
      </pc:sldChg>
      <pc:sldChg chg="del">
        <pc:chgData name="王 欣捷" userId="b965477fa0aef5e6" providerId="LiveId" clId="{80F0A389-E256-4DA7-8A71-202276411887}" dt="2021-03-07T15:21:43.246" v="1" actId="47"/>
        <pc:sldMkLst>
          <pc:docMk/>
          <pc:sldMk cId="3713213591" sldId="682"/>
        </pc:sldMkLst>
      </pc:sldChg>
      <pc:sldChg chg="del">
        <pc:chgData name="王 欣捷" userId="b965477fa0aef5e6" providerId="LiveId" clId="{80F0A389-E256-4DA7-8A71-202276411887}" dt="2021-03-07T15:21:43.246" v="1" actId="47"/>
        <pc:sldMkLst>
          <pc:docMk/>
          <pc:sldMk cId="2096067" sldId="683"/>
        </pc:sldMkLst>
      </pc:sldChg>
      <pc:sldChg chg="del">
        <pc:chgData name="王 欣捷" userId="b965477fa0aef5e6" providerId="LiveId" clId="{80F0A389-E256-4DA7-8A71-202276411887}" dt="2021-03-07T15:21:43.246" v="1" actId="47"/>
        <pc:sldMkLst>
          <pc:docMk/>
          <pc:sldMk cId="2789200128" sldId="684"/>
        </pc:sldMkLst>
      </pc:sldChg>
      <pc:sldChg chg="del">
        <pc:chgData name="王 欣捷" userId="b965477fa0aef5e6" providerId="LiveId" clId="{80F0A389-E256-4DA7-8A71-202276411887}" dt="2021-03-07T15:21:43.246" v="1" actId="47"/>
        <pc:sldMkLst>
          <pc:docMk/>
          <pc:sldMk cId="2942476236" sldId="686"/>
        </pc:sldMkLst>
      </pc:sldChg>
      <pc:sldChg chg="del">
        <pc:chgData name="王 欣捷" userId="b965477fa0aef5e6" providerId="LiveId" clId="{80F0A389-E256-4DA7-8A71-202276411887}" dt="2021-03-07T15:21:43.246" v="1" actId="47"/>
        <pc:sldMkLst>
          <pc:docMk/>
          <pc:sldMk cId="0" sldId="687"/>
        </pc:sldMkLst>
      </pc:sldChg>
    </pc:docChg>
  </pc:docChgLst>
  <pc:docChgLst>
    <pc:chgData name="王 欣捷" userId="b965477fa0aef5e6" providerId="LiveId" clId="{2B0FDB0B-89C3-479F-AB9D-D58F11732152}"/>
    <pc:docChg chg="undo redo custSel addSld delSld modSld sldOrd modMainMaster modNotesMaster">
      <pc:chgData name="王 欣捷" userId="b965477fa0aef5e6" providerId="LiveId" clId="{2B0FDB0B-89C3-479F-AB9D-D58F11732152}" dt="2021-03-07T15:19:16.640" v="2314" actId="47"/>
      <pc:docMkLst>
        <pc:docMk/>
      </pc:docMkLst>
      <pc:sldChg chg="modSp">
        <pc:chgData name="王 欣捷" userId="b965477fa0aef5e6" providerId="LiveId" clId="{2B0FDB0B-89C3-479F-AB9D-D58F11732152}" dt="2021-03-07T10:06:53.834" v="265"/>
        <pc:sldMkLst>
          <pc:docMk/>
          <pc:sldMk cId="2470898374" sldId="256"/>
        </pc:sldMkLst>
        <pc:spChg chg="mod">
          <ac:chgData name="王 欣捷" userId="b965477fa0aef5e6" providerId="LiveId" clId="{2B0FDB0B-89C3-479F-AB9D-D58F11732152}" dt="2021-03-07T10:06:53.834" v="265"/>
          <ac:spMkLst>
            <pc:docMk/>
            <pc:sldMk cId="2470898374" sldId="256"/>
            <ac:spMk id="2" creationId="{E7DC3515-54D4-4A44-A409-1AD3C10C63ED}"/>
          </ac:spMkLst>
        </pc:spChg>
        <pc:spChg chg="mod">
          <ac:chgData name="王 欣捷" userId="b965477fa0aef5e6" providerId="LiveId" clId="{2B0FDB0B-89C3-479F-AB9D-D58F11732152}" dt="2021-03-07T10:06:53.834" v="265"/>
          <ac:spMkLst>
            <pc:docMk/>
            <pc:sldMk cId="2470898374" sldId="256"/>
            <ac:spMk id="3" creationId="{B9F7C19A-4716-4FDA-9AAE-2A3CD35E521D}"/>
          </ac:spMkLst>
        </pc:spChg>
        <pc:spChg chg="mod">
          <ac:chgData name="王 欣捷" userId="b965477fa0aef5e6" providerId="LiveId" clId="{2B0FDB0B-89C3-479F-AB9D-D58F11732152}" dt="2021-03-07T10:06:53.834" v="265"/>
          <ac:spMkLst>
            <pc:docMk/>
            <pc:sldMk cId="2470898374" sldId="256"/>
            <ac:spMk id="4" creationId="{CB9EEABF-8F2E-4A8A-9369-F41B0C31DBC7}"/>
          </ac:spMkLst>
        </pc:spChg>
      </pc:sldChg>
      <pc:sldChg chg="addSp delSp modSp mod modAnim modNotes">
        <pc:chgData name="王 欣捷" userId="b965477fa0aef5e6" providerId="LiveId" clId="{2B0FDB0B-89C3-479F-AB9D-D58F11732152}" dt="2021-03-07T11:47:47.231" v="754"/>
        <pc:sldMkLst>
          <pc:docMk/>
          <pc:sldMk cId="0" sldId="511"/>
        </pc:sldMkLst>
        <pc:spChg chg="add del mod">
          <ac:chgData name="王 欣捷" userId="b965477fa0aef5e6" providerId="LiveId" clId="{2B0FDB0B-89C3-479F-AB9D-D58F11732152}" dt="2021-03-07T11:40:52.640" v="655" actId="478"/>
          <ac:spMkLst>
            <pc:docMk/>
            <pc:sldMk cId="0" sldId="511"/>
            <ac:spMk id="2" creationId="{E89FD0C6-11F5-4711-9CB3-25AF57C00732}"/>
          </ac:spMkLst>
        </pc:spChg>
        <pc:spChg chg="add mod">
          <ac:chgData name="王 欣捷" userId="b965477fa0aef5e6" providerId="LiveId" clId="{2B0FDB0B-89C3-479F-AB9D-D58F11732152}" dt="2021-03-07T11:41:19.824" v="673"/>
          <ac:spMkLst>
            <pc:docMk/>
            <pc:sldMk cId="0" sldId="511"/>
            <ac:spMk id="5" creationId="{62BD5E16-1BC9-46F9-AEFA-AD5C47A97693}"/>
          </ac:spMkLst>
        </pc:spChg>
        <pc:spChg chg="mod">
          <ac:chgData name="王 欣捷" userId="b965477fa0aef5e6" providerId="LiveId" clId="{2B0FDB0B-89C3-479F-AB9D-D58F11732152}" dt="2021-03-07T10:06:53.834" v="265"/>
          <ac:spMkLst>
            <pc:docMk/>
            <pc:sldMk cId="0" sldId="511"/>
            <ac:spMk id="10242" creationId="{7F0EBF11-D8D1-4982-ABC1-A1961E274130}"/>
          </ac:spMkLst>
        </pc:spChg>
        <pc:spChg chg="mod">
          <ac:chgData name="王 欣捷" userId="b965477fa0aef5e6" providerId="LiveId" clId="{2B0FDB0B-89C3-479F-AB9D-D58F11732152}" dt="2021-03-07T10:06:53.834" v="265"/>
          <ac:spMkLst>
            <pc:docMk/>
            <pc:sldMk cId="0" sldId="511"/>
            <ac:spMk id="19459" creationId="{206AF554-1117-433E-A7D2-507B79ED8584}"/>
          </ac:spMkLst>
        </pc:spChg>
      </pc:sldChg>
      <pc:sldChg chg="modSp mod">
        <pc:chgData name="王 欣捷" userId="b965477fa0aef5e6" providerId="LiveId" clId="{2B0FDB0B-89C3-479F-AB9D-D58F11732152}" dt="2021-03-07T10:06:53.834" v="265"/>
        <pc:sldMkLst>
          <pc:docMk/>
          <pc:sldMk cId="0" sldId="512"/>
        </pc:sldMkLst>
        <pc:spChg chg="mod">
          <ac:chgData name="王 欣捷" userId="b965477fa0aef5e6" providerId="LiveId" clId="{2B0FDB0B-89C3-479F-AB9D-D58F11732152}" dt="2021-03-07T10:06:53.834" v="265"/>
          <ac:spMkLst>
            <pc:docMk/>
            <pc:sldMk cId="0" sldId="512"/>
            <ac:spMk id="12290" creationId="{25E5BF82-5A01-4ED4-8331-544E7C69E028}"/>
          </ac:spMkLst>
        </pc:spChg>
        <pc:spChg chg="mod">
          <ac:chgData name="王 欣捷" userId="b965477fa0aef5e6" providerId="LiveId" clId="{2B0FDB0B-89C3-479F-AB9D-D58F11732152}" dt="2021-03-07T10:06:53.834" v="265"/>
          <ac:spMkLst>
            <pc:docMk/>
            <pc:sldMk cId="0" sldId="512"/>
            <ac:spMk id="12291" creationId="{14E70364-1089-4B15-BCBE-B21507BF0558}"/>
          </ac:spMkLst>
        </pc:spChg>
      </pc:sldChg>
      <pc:sldChg chg="modSp mod">
        <pc:chgData name="王 欣捷" userId="b965477fa0aef5e6" providerId="LiveId" clId="{2B0FDB0B-89C3-479F-AB9D-D58F11732152}" dt="2021-03-07T10:06:53.834" v="265"/>
        <pc:sldMkLst>
          <pc:docMk/>
          <pc:sldMk cId="0" sldId="533"/>
        </pc:sldMkLst>
        <pc:spChg chg="mod">
          <ac:chgData name="王 欣捷" userId="b965477fa0aef5e6" providerId="LiveId" clId="{2B0FDB0B-89C3-479F-AB9D-D58F11732152}" dt="2021-03-07T10:06:53.834" v="265"/>
          <ac:spMkLst>
            <pc:docMk/>
            <pc:sldMk cId="0" sldId="533"/>
            <ac:spMk id="23554" creationId="{B2972927-2DC4-4D0D-BBEB-9C329705426F}"/>
          </ac:spMkLst>
        </pc:spChg>
        <pc:spChg chg="mod">
          <ac:chgData name="王 欣捷" userId="b965477fa0aef5e6" providerId="LiveId" clId="{2B0FDB0B-89C3-479F-AB9D-D58F11732152}" dt="2021-03-07T10:06:53.834" v="265"/>
          <ac:spMkLst>
            <pc:docMk/>
            <pc:sldMk cId="0" sldId="533"/>
            <ac:spMk id="23555" creationId="{168F3977-E23E-4FF9-A7B4-9AF63674870B}"/>
          </ac:spMkLst>
        </pc:spChg>
      </pc:sldChg>
      <pc:sldChg chg="modSp mod">
        <pc:chgData name="王 欣捷" userId="b965477fa0aef5e6" providerId="LiveId" clId="{2B0FDB0B-89C3-479F-AB9D-D58F11732152}" dt="2021-03-07T10:06:53.834" v="265"/>
        <pc:sldMkLst>
          <pc:docMk/>
          <pc:sldMk cId="0" sldId="534"/>
        </pc:sldMkLst>
        <pc:spChg chg="mod">
          <ac:chgData name="王 欣捷" userId="b965477fa0aef5e6" providerId="LiveId" clId="{2B0FDB0B-89C3-479F-AB9D-D58F11732152}" dt="2021-03-07T10:06:53.834" v="265"/>
          <ac:spMkLst>
            <pc:docMk/>
            <pc:sldMk cId="0" sldId="534"/>
            <ac:spMk id="24578" creationId="{FD133E6B-FD67-4729-B65B-222CC399EC28}"/>
          </ac:spMkLst>
        </pc:spChg>
        <pc:spChg chg="mod">
          <ac:chgData name="王 欣捷" userId="b965477fa0aef5e6" providerId="LiveId" clId="{2B0FDB0B-89C3-479F-AB9D-D58F11732152}" dt="2021-03-07T10:06:53.834" v="265"/>
          <ac:spMkLst>
            <pc:docMk/>
            <pc:sldMk cId="0" sldId="534"/>
            <ac:spMk id="266243" creationId="{4795355A-4835-4956-A11E-61FC85A81988}"/>
          </ac:spMkLst>
        </pc:spChg>
      </pc:sldChg>
      <pc:sldChg chg="modSp mod chgLayout">
        <pc:chgData name="王 欣捷" userId="b965477fa0aef5e6" providerId="LiveId" clId="{2B0FDB0B-89C3-479F-AB9D-D58F11732152}" dt="2021-03-07T15:01:29.471" v="2182" actId="2710"/>
        <pc:sldMkLst>
          <pc:docMk/>
          <pc:sldMk cId="0" sldId="535"/>
        </pc:sldMkLst>
        <pc:spChg chg="mod ord">
          <ac:chgData name="王 欣捷" userId="b965477fa0aef5e6" providerId="LiveId" clId="{2B0FDB0B-89C3-479F-AB9D-D58F11732152}" dt="2021-03-07T15:01:22.094" v="2180" actId="700"/>
          <ac:spMkLst>
            <pc:docMk/>
            <pc:sldMk cId="0" sldId="535"/>
            <ac:spMk id="25602" creationId="{F66C5EA4-C65F-4FC7-9C93-312DC4DDBF1F}"/>
          </ac:spMkLst>
        </pc:spChg>
        <pc:spChg chg="mod ord">
          <ac:chgData name="王 欣捷" userId="b965477fa0aef5e6" providerId="LiveId" clId="{2B0FDB0B-89C3-479F-AB9D-D58F11732152}" dt="2021-03-07T15:01:29.471" v="2182" actId="2710"/>
          <ac:spMkLst>
            <pc:docMk/>
            <pc:sldMk cId="0" sldId="535"/>
            <ac:spMk id="267267" creationId="{B7CC3E9A-2A56-4AE8-AEAF-96CE26CF90EB}"/>
          </ac:spMkLst>
        </pc:spChg>
      </pc:sldChg>
      <pc:sldChg chg="modSp mod">
        <pc:chgData name="王 欣捷" userId="b965477fa0aef5e6" providerId="LiveId" clId="{2B0FDB0B-89C3-479F-AB9D-D58F11732152}" dt="2021-03-07T10:06:53.834" v="265"/>
        <pc:sldMkLst>
          <pc:docMk/>
          <pc:sldMk cId="0" sldId="536"/>
        </pc:sldMkLst>
        <pc:spChg chg="mod">
          <ac:chgData name="王 欣捷" userId="b965477fa0aef5e6" providerId="LiveId" clId="{2B0FDB0B-89C3-479F-AB9D-D58F11732152}" dt="2021-03-07T10:06:53.834" v="265"/>
          <ac:spMkLst>
            <pc:docMk/>
            <pc:sldMk cId="0" sldId="536"/>
            <ac:spMk id="26626" creationId="{B28373C1-3C59-4C4C-93C3-38799262F500}"/>
          </ac:spMkLst>
        </pc:spChg>
        <pc:spChg chg="mod">
          <ac:chgData name="王 欣捷" userId="b965477fa0aef5e6" providerId="LiveId" clId="{2B0FDB0B-89C3-479F-AB9D-D58F11732152}" dt="2021-03-07T10:06:53.834" v="265"/>
          <ac:spMkLst>
            <pc:docMk/>
            <pc:sldMk cId="0" sldId="536"/>
            <ac:spMk id="26627" creationId="{882B1F4E-D967-4DFB-8521-75598ACDA7A6}"/>
          </ac:spMkLst>
        </pc:spChg>
        <pc:spChg chg="mod">
          <ac:chgData name="王 欣捷" userId="b965477fa0aef5e6" providerId="LiveId" clId="{2B0FDB0B-89C3-479F-AB9D-D58F11732152}" dt="2021-03-07T10:06:53.834" v="265"/>
          <ac:spMkLst>
            <pc:docMk/>
            <pc:sldMk cId="0" sldId="536"/>
            <ac:spMk id="26630" creationId="{0C1A2F0A-61DC-41DA-AB42-A86DEDB72E9B}"/>
          </ac:spMkLst>
        </pc:spChg>
        <pc:spChg chg="mod">
          <ac:chgData name="王 欣捷" userId="b965477fa0aef5e6" providerId="LiveId" clId="{2B0FDB0B-89C3-479F-AB9D-D58F11732152}" dt="2021-03-07T10:06:53.834" v="265"/>
          <ac:spMkLst>
            <pc:docMk/>
            <pc:sldMk cId="0" sldId="536"/>
            <ac:spMk id="26631" creationId="{066C0765-B861-4231-B9AF-F9BCE2DE63B8}"/>
          </ac:spMkLst>
        </pc:spChg>
        <pc:spChg chg="mod">
          <ac:chgData name="王 欣捷" userId="b965477fa0aef5e6" providerId="LiveId" clId="{2B0FDB0B-89C3-479F-AB9D-D58F11732152}" dt="2021-03-07T10:06:53.834" v="265"/>
          <ac:spMkLst>
            <pc:docMk/>
            <pc:sldMk cId="0" sldId="536"/>
            <ac:spMk id="26632" creationId="{4797FF4E-8EA0-490C-B697-81E1AC90513E}"/>
          </ac:spMkLst>
        </pc:spChg>
        <pc:spChg chg="mod">
          <ac:chgData name="王 欣捷" userId="b965477fa0aef5e6" providerId="LiveId" clId="{2B0FDB0B-89C3-479F-AB9D-D58F11732152}" dt="2021-03-07T10:06:53.834" v="265"/>
          <ac:spMkLst>
            <pc:docMk/>
            <pc:sldMk cId="0" sldId="536"/>
            <ac:spMk id="26633" creationId="{35C8E1FA-9DBE-43D6-B376-1E55E5F7C039}"/>
          </ac:spMkLst>
        </pc:spChg>
        <pc:spChg chg="mod">
          <ac:chgData name="王 欣捷" userId="b965477fa0aef5e6" providerId="LiveId" clId="{2B0FDB0B-89C3-479F-AB9D-D58F11732152}" dt="2021-03-07T10:06:53.834" v="265"/>
          <ac:spMkLst>
            <pc:docMk/>
            <pc:sldMk cId="0" sldId="536"/>
            <ac:spMk id="26634" creationId="{AED1B54A-D259-4A47-BEE8-A67EA5AF8B3C}"/>
          </ac:spMkLst>
        </pc:spChg>
        <pc:spChg chg="mod">
          <ac:chgData name="王 欣捷" userId="b965477fa0aef5e6" providerId="LiveId" clId="{2B0FDB0B-89C3-479F-AB9D-D58F11732152}" dt="2021-03-07T10:06:53.834" v="265"/>
          <ac:spMkLst>
            <pc:docMk/>
            <pc:sldMk cId="0" sldId="536"/>
            <ac:spMk id="26635" creationId="{175685DB-6D50-4176-93C1-2F43BD737575}"/>
          </ac:spMkLst>
        </pc:spChg>
        <pc:spChg chg="mod">
          <ac:chgData name="王 欣捷" userId="b965477fa0aef5e6" providerId="LiveId" clId="{2B0FDB0B-89C3-479F-AB9D-D58F11732152}" dt="2021-03-07T10:06:53.834" v="265"/>
          <ac:spMkLst>
            <pc:docMk/>
            <pc:sldMk cId="0" sldId="536"/>
            <ac:spMk id="26636" creationId="{BD992933-A564-4FB4-8D8E-F86A35EF1820}"/>
          </ac:spMkLst>
        </pc:spChg>
        <pc:spChg chg="mod">
          <ac:chgData name="王 欣捷" userId="b965477fa0aef5e6" providerId="LiveId" clId="{2B0FDB0B-89C3-479F-AB9D-D58F11732152}" dt="2021-03-07T10:06:53.834" v="265"/>
          <ac:spMkLst>
            <pc:docMk/>
            <pc:sldMk cId="0" sldId="536"/>
            <ac:spMk id="26637" creationId="{3D46F35F-6261-4693-9F9B-9F953CB93694}"/>
          </ac:spMkLst>
        </pc:spChg>
        <pc:spChg chg="mod">
          <ac:chgData name="王 欣捷" userId="b965477fa0aef5e6" providerId="LiveId" clId="{2B0FDB0B-89C3-479F-AB9D-D58F11732152}" dt="2021-03-07T10:06:53.834" v="265"/>
          <ac:spMkLst>
            <pc:docMk/>
            <pc:sldMk cId="0" sldId="536"/>
            <ac:spMk id="26638" creationId="{9F47C6FC-30F7-4AC1-B5FD-A48A2ADC34A4}"/>
          </ac:spMkLst>
        </pc:spChg>
        <pc:spChg chg="mod">
          <ac:chgData name="王 欣捷" userId="b965477fa0aef5e6" providerId="LiveId" clId="{2B0FDB0B-89C3-479F-AB9D-D58F11732152}" dt="2021-03-07T10:06:53.834" v="265"/>
          <ac:spMkLst>
            <pc:docMk/>
            <pc:sldMk cId="0" sldId="536"/>
            <ac:spMk id="26639" creationId="{0058D4A7-CA56-433F-A8B3-74A6A73239B9}"/>
          </ac:spMkLst>
        </pc:spChg>
        <pc:spChg chg="mod">
          <ac:chgData name="王 欣捷" userId="b965477fa0aef5e6" providerId="LiveId" clId="{2B0FDB0B-89C3-479F-AB9D-D58F11732152}" dt="2021-03-07T10:06:53.834" v="265"/>
          <ac:spMkLst>
            <pc:docMk/>
            <pc:sldMk cId="0" sldId="536"/>
            <ac:spMk id="26640" creationId="{5A965E84-3D85-4579-A942-86EC652F69DB}"/>
          </ac:spMkLst>
        </pc:spChg>
        <pc:spChg chg="mod">
          <ac:chgData name="王 欣捷" userId="b965477fa0aef5e6" providerId="LiveId" clId="{2B0FDB0B-89C3-479F-AB9D-D58F11732152}" dt="2021-03-07T10:06:53.834" v="265"/>
          <ac:spMkLst>
            <pc:docMk/>
            <pc:sldMk cId="0" sldId="536"/>
            <ac:spMk id="26641" creationId="{D89118BE-B26D-4C0D-9C79-2901A45DDCA9}"/>
          </ac:spMkLst>
        </pc:spChg>
        <pc:spChg chg="mod">
          <ac:chgData name="王 欣捷" userId="b965477fa0aef5e6" providerId="LiveId" clId="{2B0FDB0B-89C3-479F-AB9D-D58F11732152}" dt="2021-03-07T10:06:53.834" v="265"/>
          <ac:spMkLst>
            <pc:docMk/>
            <pc:sldMk cId="0" sldId="536"/>
            <ac:spMk id="26642" creationId="{58DBCC22-710B-4985-B72A-29626067BA29}"/>
          </ac:spMkLst>
        </pc:spChg>
        <pc:spChg chg="mod">
          <ac:chgData name="王 欣捷" userId="b965477fa0aef5e6" providerId="LiveId" clId="{2B0FDB0B-89C3-479F-AB9D-D58F11732152}" dt="2021-03-07T10:06:53.834" v="265"/>
          <ac:spMkLst>
            <pc:docMk/>
            <pc:sldMk cId="0" sldId="536"/>
            <ac:spMk id="26643" creationId="{8410B125-2E82-4985-942E-32CD1F816C8A}"/>
          </ac:spMkLst>
        </pc:spChg>
        <pc:spChg chg="mod">
          <ac:chgData name="王 欣捷" userId="b965477fa0aef5e6" providerId="LiveId" clId="{2B0FDB0B-89C3-479F-AB9D-D58F11732152}" dt="2021-03-07T10:06:53.834" v="265"/>
          <ac:spMkLst>
            <pc:docMk/>
            <pc:sldMk cId="0" sldId="536"/>
            <ac:spMk id="26644" creationId="{A2B83337-FC0B-43D6-B29A-569045019F8A}"/>
          </ac:spMkLst>
        </pc:spChg>
        <pc:spChg chg="mod">
          <ac:chgData name="王 欣捷" userId="b965477fa0aef5e6" providerId="LiveId" clId="{2B0FDB0B-89C3-479F-AB9D-D58F11732152}" dt="2021-03-07T10:06:53.834" v="265"/>
          <ac:spMkLst>
            <pc:docMk/>
            <pc:sldMk cId="0" sldId="536"/>
            <ac:spMk id="26645" creationId="{15B9A678-5C4C-4E29-8899-602DC84EF6E5}"/>
          </ac:spMkLst>
        </pc:spChg>
        <pc:spChg chg="mod">
          <ac:chgData name="王 欣捷" userId="b965477fa0aef5e6" providerId="LiveId" clId="{2B0FDB0B-89C3-479F-AB9D-D58F11732152}" dt="2021-03-07T10:06:53.834" v="265"/>
          <ac:spMkLst>
            <pc:docMk/>
            <pc:sldMk cId="0" sldId="536"/>
            <ac:spMk id="268308" creationId="{E07EC612-5D59-4599-97B8-84B3C06AF801}"/>
          </ac:spMkLst>
        </pc:spChg>
        <pc:grpChg chg="mod">
          <ac:chgData name="王 欣捷" userId="b965477fa0aef5e6" providerId="LiveId" clId="{2B0FDB0B-89C3-479F-AB9D-D58F11732152}" dt="2021-03-07T10:06:53.834" v="265"/>
          <ac:grpSpMkLst>
            <pc:docMk/>
            <pc:sldMk cId="0" sldId="536"/>
            <ac:grpSpMk id="26628" creationId="{850D429B-2910-40AD-8387-9751FF5E858B}"/>
          </ac:grpSpMkLst>
        </pc:grpChg>
      </pc:sldChg>
      <pc:sldChg chg="modSp mod">
        <pc:chgData name="王 欣捷" userId="b965477fa0aef5e6" providerId="LiveId" clId="{2B0FDB0B-89C3-479F-AB9D-D58F11732152}" dt="2021-03-07T10:06:53.834" v="265"/>
        <pc:sldMkLst>
          <pc:docMk/>
          <pc:sldMk cId="0" sldId="537"/>
        </pc:sldMkLst>
        <pc:spChg chg="mod">
          <ac:chgData name="王 欣捷" userId="b965477fa0aef5e6" providerId="LiveId" clId="{2B0FDB0B-89C3-479F-AB9D-D58F11732152}" dt="2021-03-07T10:06:53.834" v="265"/>
          <ac:spMkLst>
            <pc:docMk/>
            <pc:sldMk cId="0" sldId="537"/>
            <ac:spMk id="27650" creationId="{F68176BB-EEB0-448B-AD52-7265293AAD64}"/>
          </ac:spMkLst>
        </pc:spChg>
        <pc:spChg chg="mod">
          <ac:chgData name="王 欣捷" userId="b965477fa0aef5e6" providerId="LiveId" clId="{2B0FDB0B-89C3-479F-AB9D-D58F11732152}" dt="2021-03-07T10:06:53.834" v="265"/>
          <ac:spMkLst>
            <pc:docMk/>
            <pc:sldMk cId="0" sldId="537"/>
            <ac:spMk id="27651" creationId="{7AF84324-71C4-4DAA-A9FD-9AB4BF375D1A}"/>
          </ac:spMkLst>
        </pc:spChg>
        <pc:spChg chg="mod">
          <ac:chgData name="王 欣捷" userId="b965477fa0aef5e6" providerId="LiveId" clId="{2B0FDB0B-89C3-479F-AB9D-D58F11732152}" dt="2021-03-07T10:06:53.834" v="265"/>
          <ac:spMkLst>
            <pc:docMk/>
            <pc:sldMk cId="0" sldId="537"/>
            <ac:spMk id="27652" creationId="{9ACD53E4-DE63-42EA-BE0E-2B9A00CB1079}"/>
          </ac:spMkLst>
        </pc:spChg>
      </pc:sldChg>
      <pc:sldChg chg="modSp mod">
        <pc:chgData name="王 欣捷" userId="b965477fa0aef5e6" providerId="LiveId" clId="{2B0FDB0B-89C3-479F-AB9D-D58F11732152}" dt="2021-03-07T10:06:53.834" v="265"/>
        <pc:sldMkLst>
          <pc:docMk/>
          <pc:sldMk cId="0" sldId="538"/>
        </pc:sldMkLst>
        <pc:spChg chg="mod">
          <ac:chgData name="王 欣捷" userId="b965477fa0aef5e6" providerId="LiveId" clId="{2B0FDB0B-89C3-479F-AB9D-D58F11732152}" dt="2021-03-07T10:06:53.834" v="265"/>
          <ac:spMkLst>
            <pc:docMk/>
            <pc:sldMk cId="0" sldId="538"/>
            <ac:spMk id="28674" creationId="{9CDEF8C5-CB01-45F7-A3E4-73E6D8228965}"/>
          </ac:spMkLst>
        </pc:spChg>
        <pc:spChg chg="mod">
          <ac:chgData name="王 欣捷" userId="b965477fa0aef5e6" providerId="LiveId" clId="{2B0FDB0B-89C3-479F-AB9D-D58F11732152}" dt="2021-03-07T10:06:53.834" v="265"/>
          <ac:spMkLst>
            <pc:docMk/>
            <pc:sldMk cId="0" sldId="538"/>
            <ac:spMk id="28675" creationId="{BCCA4432-B7CE-4C85-8CED-8EB278287738}"/>
          </ac:spMkLst>
        </pc:spChg>
        <pc:spChg chg="mod">
          <ac:chgData name="王 欣捷" userId="b965477fa0aef5e6" providerId="LiveId" clId="{2B0FDB0B-89C3-479F-AB9D-D58F11732152}" dt="2021-03-07T10:06:53.834" v="265"/>
          <ac:spMkLst>
            <pc:docMk/>
            <pc:sldMk cId="0" sldId="538"/>
            <ac:spMk id="28676" creationId="{4501DCA9-E274-4990-B697-3F7E4DB9D505}"/>
          </ac:spMkLst>
        </pc:spChg>
        <pc:spChg chg="mod">
          <ac:chgData name="王 欣捷" userId="b965477fa0aef5e6" providerId="LiveId" clId="{2B0FDB0B-89C3-479F-AB9D-D58F11732152}" dt="2021-03-07T10:06:53.834" v="265"/>
          <ac:spMkLst>
            <pc:docMk/>
            <pc:sldMk cId="0" sldId="538"/>
            <ac:spMk id="28677" creationId="{0E32A656-4E39-40C3-A8B6-A1B7A41D68A5}"/>
          </ac:spMkLst>
        </pc:spChg>
      </pc:sldChg>
      <pc:sldChg chg="modSp mod">
        <pc:chgData name="王 欣捷" userId="b965477fa0aef5e6" providerId="LiveId" clId="{2B0FDB0B-89C3-479F-AB9D-D58F11732152}" dt="2021-03-07T12:38:01.635" v="1380" actId="207"/>
        <pc:sldMkLst>
          <pc:docMk/>
          <pc:sldMk cId="0" sldId="539"/>
        </pc:sldMkLst>
        <pc:spChg chg="mod">
          <ac:chgData name="王 欣捷" userId="b965477fa0aef5e6" providerId="LiveId" clId="{2B0FDB0B-89C3-479F-AB9D-D58F11732152}" dt="2021-03-07T10:06:53.834" v="265"/>
          <ac:spMkLst>
            <pc:docMk/>
            <pc:sldMk cId="0" sldId="539"/>
            <ac:spMk id="11266" creationId="{070A2E11-D20F-4B19-8D21-3F80F2FC0B2C}"/>
          </ac:spMkLst>
        </pc:spChg>
        <pc:spChg chg="mod">
          <ac:chgData name="王 欣捷" userId="b965477fa0aef5e6" providerId="LiveId" clId="{2B0FDB0B-89C3-479F-AB9D-D58F11732152}" dt="2021-03-07T12:37:49.679" v="1378" actId="1076"/>
          <ac:spMkLst>
            <pc:docMk/>
            <pc:sldMk cId="0" sldId="539"/>
            <ac:spMk id="11269" creationId="{B7A335AB-94BE-476A-92A1-5686A6CF21C5}"/>
          </ac:spMkLst>
        </pc:spChg>
        <pc:spChg chg="mod">
          <ac:chgData name="王 欣捷" userId="b965477fa0aef5e6" providerId="LiveId" clId="{2B0FDB0B-89C3-479F-AB9D-D58F11732152}" dt="2021-03-07T12:38:01.635" v="1380" actId="207"/>
          <ac:spMkLst>
            <pc:docMk/>
            <pc:sldMk cId="0" sldId="539"/>
            <ac:spMk id="11270" creationId="{50A022F8-FEE9-42FF-97E4-4E3A6A0299B6}"/>
          </ac:spMkLst>
        </pc:spChg>
        <pc:spChg chg="mod">
          <ac:chgData name="王 欣捷" userId="b965477fa0aef5e6" providerId="LiveId" clId="{2B0FDB0B-89C3-479F-AB9D-D58F11732152}" dt="2021-03-07T12:38:01.635" v="1380" actId="207"/>
          <ac:spMkLst>
            <pc:docMk/>
            <pc:sldMk cId="0" sldId="539"/>
            <ac:spMk id="11271" creationId="{2FCA3D06-4E36-47D7-B151-C47A9A056B50}"/>
          </ac:spMkLst>
        </pc:spChg>
        <pc:spChg chg="mod">
          <ac:chgData name="王 欣捷" userId="b965477fa0aef5e6" providerId="LiveId" clId="{2B0FDB0B-89C3-479F-AB9D-D58F11732152}" dt="2021-03-07T12:37:49.679" v="1378" actId="1076"/>
          <ac:spMkLst>
            <pc:docMk/>
            <pc:sldMk cId="0" sldId="539"/>
            <ac:spMk id="11272" creationId="{3962F967-D1FA-415D-8491-162EF4B8D70A}"/>
          </ac:spMkLst>
        </pc:spChg>
        <pc:spChg chg="mod">
          <ac:chgData name="王 欣捷" userId="b965477fa0aef5e6" providerId="LiveId" clId="{2B0FDB0B-89C3-479F-AB9D-D58F11732152}" dt="2021-03-07T12:37:49.679" v="1378" actId="1076"/>
          <ac:spMkLst>
            <pc:docMk/>
            <pc:sldMk cId="0" sldId="539"/>
            <ac:spMk id="11273" creationId="{F8E83D73-B072-47BA-BAD7-AA7B109923BA}"/>
          </ac:spMkLst>
        </pc:spChg>
        <pc:grpChg chg="mod">
          <ac:chgData name="王 欣捷" userId="b965477fa0aef5e6" providerId="LiveId" clId="{2B0FDB0B-89C3-479F-AB9D-D58F11732152}" dt="2021-03-07T12:37:57.660" v="1379" actId="208"/>
          <ac:grpSpMkLst>
            <pc:docMk/>
            <pc:sldMk cId="0" sldId="539"/>
            <ac:grpSpMk id="11268" creationId="{7B9F15FE-FD01-4471-90B9-162E6F6940B3}"/>
          </ac:grpSpMkLst>
        </pc:grpChg>
      </pc:sldChg>
      <pc:sldChg chg="modSp mod">
        <pc:chgData name="王 欣捷" userId="b965477fa0aef5e6" providerId="LiveId" clId="{2B0FDB0B-89C3-479F-AB9D-D58F11732152}" dt="2021-03-07T10:06:53.834" v="265"/>
        <pc:sldMkLst>
          <pc:docMk/>
          <pc:sldMk cId="0" sldId="540"/>
        </pc:sldMkLst>
        <pc:spChg chg="mod">
          <ac:chgData name="王 欣捷" userId="b965477fa0aef5e6" providerId="LiveId" clId="{2B0FDB0B-89C3-479F-AB9D-D58F11732152}" dt="2021-03-07T10:06:53.834" v="265"/>
          <ac:spMkLst>
            <pc:docMk/>
            <pc:sldMk cId="0" sldId="540"/>
            <ac:spMk id="12290" creationId="{0DAA62A9-02FF-4F33-96DB-65DF1F89EC2B}"/>
          </ac:spMkLst>
        </pc:spChg>
        <pc:spChg chg="mod">
          <ac:chgData name="王 欣捷" userId="b965477fa0aef5e6" providerId="LiveId" clId="{2B0FDB0B-89C3-479F-AB9D-D58F11732152}" dt="2021-03-07T10:06:53.834" v="265"/>
          <ac:spMkLst>
            <pc:docMk/>
            <pc:sldMk cId="0" sldId="540"/>
            <ac:spMk id="12291" creationId="{5564DC41-C548-464E-918F-5E5B65A69B0D}"/>
          </ac:spMkLst>
        </pc:spChg>
      </pc:sldChg>
      <pc:sldChg chg="modSp del mod modNotes">
        <pc:chgData name="王 欣捷" userId="b965477fa0aef5e6" providerId="LiveId" clId="{2B0FDB0B-89C3-479F-AB9D-D58F11732152}" dt="2021-03-07T13:20:39.923" v="1439" actId="47"/>
        <pc:sldMkLst>
          <pc:docMk/>
          <pc:sldMk cId="0" sldId="541"/>
        </pc:sldMkLst>
        <pc:spChg chg="mod">
          <ac:chgData name="王 欣捷" userId="b965477fa0aef5e6" providerId="LiveId" clId="{2B0FDB0B-89C3-479F-AB9D-D58F11732152}" dt="2021-03-07T10:06:53.834" v="265"/>
          <ac:spMkLst>
            <pc:docMk/>
            <pc:sldMk cId="0" sldId="541"/>
            <ac:spMk id="2" creationId="{B5133379-0A3E-4D35-89DD-9A58E22C674A}"/>
          </ac:spMkLst>
        </pc:spChg>
        <pc:spChg chg="mod">
          <ac:chgData name="王 欣捷" userId="b965477fa0aef5e6" providerId="LiveId" clId="{2B0FDB0B-89C3-479F-AB9D-D58F11732152}" dt="2021-03-07T10:06:53.834" v="265"/>
          <ac:spMkLst>
            <pc:docMk/>
            <pc:sldMk cId="0" sldId="541"/>
            <ac:spMk id="13314" creationId="{BB3F8398-D61E-4A63-A151-B8D95340495C}"/>
          </ac:spMkLst>
        </pc:spChg>
        <pc:spChg chg="mod">
          <ac:chgData name="王 欣捷" userId="b965477fa0aef5e6" providerId="LiveId" clId="{2B0FDB0B-89C3-479F-AB9D-D58F11732152}" dt="2021-03-07T10:06:53.834" v="265"/>
          <ac:spMkLst>
            <pc:docMk/>
            <pc:sldMk cId="0" sldId="541"/>
            <ac:spMk id="13316" creationId="{899ADBA7-C680-45D0-AC62-59DFE1FAEC6D}"/>
          </ac:spMkLst>
        </pc:spChg>
        <pc:spChg chg="mod">
          <ac:chgData name="王 欣捷" userId="b965477fa0aef5e6" providerId="LiveId" clId="{2B0FDB0B-89C3-479F-AB9D-D58F11732152}" dt="2021-03-07T10:06:53.834" v="265"/>
          <ac:spMkLst>
            <pc:docMk/>
            <pc:sldMk cId="0" sldId="541"/>
            <ac:spMk id="13317" creationId="{748C4F7C-E130-42B3-AEF1-338CC308E9EA}"/>
          </ac:spMkLst>
        </pc:spChg>
        <pc:spChg chg="mod">
          <ac:chgData name="王 欣捷" userId="b965477fa0aef5e6" providerId="LiveId" clId="{2B0FDB0B-89C3-479F-AB9D-D58F11732152}" dt="2021-03-07T10:06:53.834" v="265"/>
          <ac:spMkLst>
            <pc:docMk/>
            <pc:sldMk cId="0" sldId="541"/>
            <ac:spMk id="13322" creationId="{32F71B13-A060-4674-8BE8-331CD0313180}"/>
          </ac:spMkLst>
        </pc:spChg>
        <pc:spChg chg="mod">
          <ac:chgData name="王 欣捷" userId="b965477fa0aef5e6" providerId="LiveId" clId="{2B0FDB0B-89C3-479F-AB9D-D58F11732152}" dt="2021-03-07T10:06:53.834" v="265"/>
          <ac:spMkLst>
            <pc:docMk/>
            <pc:sldMk cId="0" sldId="541"/>
            <ac:spMk id="13323" creationId="{948C12CD-8F8B-4464-BBFF-6D4DA3F4B9FB}"/>
          </ac:spMkLst>
        </pc:spChg>
        <pc:spChg chg="mod">
          <ac:chgData name="王 欣捷" userId="b965477fa0aef5e6" providerId="LiveId" clId="{2B0FDB0B-89C3-479F-AB9D-D58F11732152}" dt="2021-03-07T10:06:53.834" v="265"/>
          <ac:spMkLst>
            <pc:docMk/>
            <pc:sldMk cId="0" sldId="541"/>
            <ac:spMk id="13324" creationId="{2B4DA212-1F8F-452D-A972-AC19E1F2FC8F}"/>
          </ac:spMkLst>
        </pc:spChg>
        <pc:spChg chg="mod">
          <ac:chgData name="王 欣捷" userId="b965477fa0aef5e6" providerId="LiveId" clId="{2B0FDB0B-89C3-479F-AB9D-D58F11732152}" dt="2021-03-07T10:06:53.834" v="265"/>
          <ac:spMkLst>
            <pc:docMk/>
            <pc:sldMk cId="0" sldId="541"/>
            <ac:spMk id="13327" creationId="{68471338-6936-4AED-A7EB-64336215F232}"/>
          </ac:spMkLst>
        </pc:spChg>
        <pc:spChg chg="mod">
          <ac:chgData name="王 欣捷" userId="b965477fa0aef5e6" providerId="LiveId" clId="{2B0FDB0B-89C3-479F-AB9D-D58F11732152}" dt="2021-03-07T10:06:53.834" v="265"/>
          <ac:spMkLst>
            <pc:docMk/>
            <pc:sldMk cId="0" sldId="541"/>
            <ac:spMk id="13328" creationId="{6C4743DA-D3D5-4BF2-9754-F9AA3811BFAA}"/>
          </ac:spMkLst>
        </pc:spChg>
        <pc:spChg chg="mod">
          <ac:chgData name="王 欣捷" userId="b965477fa0aef5e6" providerId="LiveId" clId="{2B0FDB0B-89C3-479F-AB9D-D58F11732152}" dt="2021-03-07T10:06:53.834" v="265"/>
          <ac:spMkLst>
            <pc:docMk/>
            <pc:sldMk cId="0" sldId="541"/>
            <ac:spMk id="13329" creationId="{3E0FD76F-60FD-43BA-8A2E-C5B171C68FC6}"/>
          </ac:spMkLst>
        </pc:spChg>
        <pc:spChg chg="mod">
          <ac:chgData name="王 欣捷" userId="b965477fa0aef5e6" providerId="LiveId" clId="{2B0FDB0B-89C3-479F-AB9D-D58F11732152}" dt="2021-03-07T10:06:53.834" v="265"/>
          <ac:spMkLst>
            <pc:docMk/>
            <pc:sldMk cId="0" sldId="541"/>
            <ac:spMk id="13330" creationId="{014E7E24-7C2A-42BB-9A57-B01508D3C618}"/>
          </ac:spMkLst>
        </pc:spChg>
        <pc:spChg chg="mod">
          <ac:chgData name="王 欣捷" userId="b965477fa0aef5e6" providerId="LiveId" clId="{2B0FDB0B-89C3-479F-AB9D-D58F11732152}" dt="2021-03-07T10:06:53.834" v="265"/>
          <ac:spMkLst>
            <pc:docMk/>
            <pc:sldMk cId="0" sldId="541"/>
            <ac:spMk id="13331" creationId="{9907D337-3B41-491A-8E51-D6CBF1EAE014}"/>
          </ac:spMkLst>
        </pc:spChg>
        <pc:spChg chg="mod">
          <ac:chgData name="王 欣捷" userId="b965477fa0aef5e6" providerId="LiveId" clId="{2B0FDB0B-89C3-479F-AB9D-D58F11732152}" dt="2021-03-07T10:06:53.834" v="265"/>
          <ac:spMkLst>
            <pc:docMk/>
            <pc:sldMk cId="0" sldId="541"/>
            <ac:spMk id="13332" creationId="{A7497EB0-2ED6-4810-A72A-421009EC0707}"/>
          </ac:spMkLst>
        </pc:spChg>
        <pc:spChg chg="mod">
          <ac:chgData name="王 欣捷" userId="b965477fa0aef5e6" providerId="LiveId" clId="{2B0FDB0B-89C3-479F-AB9D-D58F11732152}" dt="2021-03-07T10:06:53.834" v="265"/>
          <ac:spMkLst>
            <pc:docMk/>
            <pc:sldMk cId="0" sldId="541"/>
            <ac:spMk id="13333" creationId="{8E889440-B9EC-416C-9B5F-66BB500DF5A3}"/>
          </ac:spMkLst>
        </pc:spChg>
        <pc:spChg chg="mod">
          <ac:chgData name="王 欣捷" userId="b965477fa0aef5e6" providerId="LiveId" clId="{2B0FDB0B-89C3-479F-AB9D-D58F11732152}" dt="2021-03-07T10:06:53.834" v="265"/>
          <ac:spMkLst>
            <pc:docMk/>
            <pc:sldMk cId="0" sldId="541"/>
            <ac:spMk id="13334" creationId="{AB72D94E-81DB-400D-9703-32BA06A7412B}"/>
          </ac:spMkLst>
        </pc:spChg>
        <pc:spChg chg="mod">
          <ac:chgData name="王 欣捷" userId="b965477fa0aef5e6" providerId="LiveId" clId="{2B0FDB0B-89C3-479F-AB9D-D58F11732152}" dt="2021-03-07T10:06:53.834" v="265"/>
          <ac:spMkLst>
            <pc:docMk/>
            <pc:sldMk cId="0" sldId="541"/>
            <ac:spMk id="13335" creationId="{D8303A3C-72B6-43B8-9D8F-66781D77FF90}"/>
          </ac:spMkLst>
        </pc:spChg>
        <pc:spChg chg="mod">
          <ac:chgData name="王 欣捷" userId="b965477fa0aef5e6" providerId="LiveId" clId="{2B0FDB0B-89C3-479F-AB9D-D58F11732152}" dt="2021-03-07T10:06:53.834" v="265"/>
          <ac:spMkLst>
            <pc:docMk/>
            <pc:sldMk cId="0" sldId="541"/>
            <ac:spMk id="13336" creationId="{F56BF088-CFA4-4345-95D2-7F3FDC21EA09}"/>
          </ac:spMkLst>
        </pc:spChg>
        <pc:spChg chg="mod">
          <ac:chgData name="王 欣捷" userId="b965477fa0aef5e6" providerId="LiveId" clId="{2B0FDB0B-89C3-479F-AB9D-D58F11732152}" dt="2021-03-07T10:06:53.834" v="265"/>
          <ac:spMkLst>
            <pc:docMk/>
            <pc:sldMk cId="0" sldId="541"/>
            <ac:spMk id="13337" creationId="{67FA3E5C-12CE-48D9-A934-391CC603CD29}"/>
          </ac:spMkLst>
        </pc:spChg>
        <pc:spChg chg="mod">
          <ac:chgData name="王 欣捷" userId="b965477fa0aef5e6" providerId="LiveId" clId="{2B0FDB0B-89C3-479F-AB9D-D58F11732152}" dt="2021-03-07T10:06:53.834" v="265"/>
          <ac:spMkLst>
            <pc:docMk/>
            <pc:sldMk cId="0" sldId="541"/>
            <ac:spMk id="13338" creationId="{0DE6C529-A6F9-4F02-AE78-E0E0C87102A0}"/>
          </ac:spMkLst>
        </pc:spChg>
        <pc:spChg chg="mod">
          <ac:chgData name="王 欣捷" userId="b965477fa0aef5e6" providerId="LiveId" clId="{2B0FDB0B-89C3-479F-AB9D-D58F11732152}" dt="2021-03-07T10:06:53.834" v="265"/>
          <ac:spMkLst>
            <pc:docMk/>
            <pc:sldMk cId="0" sldId="541"/>
            <ac:spMk id="13339" creationId="{21709CA8-DFD4-4F30-916E-9D0CCFBED6EE}"/>
          </ac:spMkLst>
        </pc:spChg>
        <pc:spChg chg="mod">
          <ac:chgData name="王 欣捷" userId="b965477fa0aef5e6" providerId="LiveId" clId="{2B0FDB0B-89C3-479F-AB9D-D58F11732152}" dt="2021-03-07T10:06:53.834" v="265"/>
          <ac:spMkLst>
            <pc:docMk/>
            <pc:sldMk cId="0" sldId="541"/>
            <ac:spMk id="13340" creationId="{2DA3CDA5-8FCD-40FE-83F5-5C9A2FF23E7E}"/>
          </ac:spMkLst>
        </pc:spChg>
        <pc:spChg chg="mod">
          <ac:chgData name="王 欣捷" userId="b965477fa0aef5e6" providerId="LiveId" clId="{2B0FDB0B-89C3-479F-AB9D-D58F11732152}" dt="2021-03-07T10:06:53.834" v="265"/>
          <ac:spMkLst>
            <pc:docMk/>
            <pc:sldMk cId="0" sldId="541"/>
            <ac:spMk id="13341" creationId="{DF842224-E0B0-4895-A70C-DCC72C89799E}"/>
          </ac:spMkLst>
        </pc:spChg>
        <pc:spChg chg="mod">
          <ac:chgData name="王 欣捷" userId="b965477fa0aef5e6" providerId="LiveId" clId="{2B0FDB0B-89C3-479F-AB9D-D58F11732152}" dt="2021-03-07T10:06:53.834" v="265"/>
          <ac:spMkLst>
            <pc:docMk/>
            <pc:sldMk cId="0" sldId="541"/>
            <ac:spMk id="13342" creationId="{50D217A7-815D-4613-830D-0C5E9C11312B}"/>
          </ac:spMkLst>
        </pc:spChg>
        <pc:spChg chg="mod">
          <ac:chgData name="王 欣捷" userId="b965477fa0aef5e6" providerId="LiveId" clId="{2B0FDB0B-89C3-479F-AB9D-D58F11732152}" dt="2021-03-07T10:06:53.834" v="265"/>
          <ac:spMkLst>
            <pc:docMk/>
            <pc:sldMk cId="0" sldId="541"/>
            <ac:spMk id="13343" creationId="{9E20F8E7-74AC-48C5-899E-696F8229C42A}"/>
          </ac:spMkLst>
        </pc:spChg>
        <pc:spChg chg="mod">
          <ac:chgData name="王 欣捷" userId="b965477fa0aef5e6" providerId="LiveId" clId="{2B0FDB0B-89C3-479F-AB9D-D58F11732152}" dt="2021-03-07T10:06:53.834" v="265"/>
          <ac:spMkLst>
            <pc:docMk/>
            <pc:sldMk cId="0" sldId="541"/>
            <ac:spMk id="13344" creationId="{2B4908FC-C153-4B8B-8ECA-04A1CBF1B478}"/>
          </ac:spMkLst>
        </pc:spChg>
        <pc:spChg chg="mod">
          <ac:chgData name="王 欣捷" userId="b965477fa0aef5e6" providerId="LiveId" clId="{2B0FDB0B-89C3-479F-AB9D-D58F11732152}" dt="2021-03-07T10:06:53.834" v="265"/>
          <ac:spMkLst>
            <pc:docMk/>
            <pc:sldMk cId="0" sldId="541"/>
            <ac:spMk id="13345" creationId="{87509F1E-1BBC-43A2-8BF3-40BA915CBF9A}"/>
          </ac:spMkLst>
        </pc:spChg>
        <pc:spChg chg="mod">
          <ac:chgData name="王 欣捷" userId="b965477fa0aef5e6" providerId="LiveId" clId="{2B0FDB0B-89C3-479F-AB9D-D58F11732152}" dt="2021-03-07T10:06:53.834" v="265"/>
          <ac:spMkLst>
            <pc:docMk/>
            <pc:sldMk cId="0" sldId="541"/>
            <ac:spMk id="13346" creationId="{1B348762-070D-4AB8-B4F3-18ECECF8B933}"/>
          </ac:spMkLst>
        </pc:spChg>
        <pc:spChg chg="mod">
          <ac:chgData name="王 欣捷" userId="b965477fa0aef5e6" providerId="LiveId" clId="{2B0FDB0B-89C3-479F-AB9D-D58F11732152}" dt="2021-03-07T10:06:53.834" v="265"/>
          <ac:spMkLst>
            <pc:docMk/>
            <pc:sldMk cId="0" sldId="541"/>
            <ac:spMk id="13350" creationId="{F2ADBA60-10F5-4F50-AC6F-5158ED069E73}"/>
          </ac:spMkLst>
        </pc:spChg>
        <pc:spChg chg="mod">
          <ac:chgData name="王 欣捷" userId="b965477fa0aef5e6" providerId="LiveId" clId="{2B0FDB0B-89C3-479F-AB9D-D58F11732152}" dt="2021-03-07T10:06:53.834" v="265"/>
          <ac:spMkLst>
            <pc:docMk/>
            <pc:sldMk cId="0" sldId="541"/>
            <ac:spMk id="13351" creationId="{C019E48F-01B8-410D-BFA0-E1853297831B}"/>
          </ac:spMkLst>
        </pc:spChg>
        <pc:spChg chg="mod">
          <ac:chgData name="王 欣捷" userId="b965477fa0aef5e6" providerId="LiveId" clId="{2B0FDB0B-89C3-479F-AB9D-D58F11732152}" dt="2021-03-07T10:06:53.834" v="265"/>
          <ac:spMkLst>
            <pc:docMk/>
            <pc:sldMk cId="0" sldId="541"/>
            <ac:spMk id="13352" creationId="{93EED6D2-D56B-4575-A3E0-CA42CFC2D1E7}"/>
          </ac:spMkLst>
        </pc:spChg>
        <pc:spChg chg="mod">
          <ac:chgData name="王 欣捷" userId="b965477fa0aef5e6" providerId="LiveId" clId="{2B0FDB0B-89C3-479F-AB9D-D58F11732152}" dt="2021-03-07T10:06:53.834" v="265"/>
          <ac:spMkLst>
            <pc:docMk/>
            <pc:sldMk cId="0" sldId="541"/>
            <ac:spMk id="13353" creationId="{E1185DE5-CC42-4A67-BF49-26D4AF1419A7}"/>
          </ac:spMkLst>
        </pc:spChg>
        <pc:spChg chg="mod">
          <ac:chgData name="王 欣捷" userId="b965477fa0aef5e6" providerId="LiveId" clId="{2B0FDB0B-89C3-479F-AB9D-D58F11732152}" dt="2021-03-07T10:06:53.834" v="265"/>
          <ac:spMkLst>
            <pc:docMk/>
            <pc:sldMk cId="0" sldId="541"/>
            <ac:spMk id="13354" creationId="{AEF89048-7DE0-492F-BE97-0910764B1180}"/>
          </ac:spMkLst>
        </pc:spChg>
        <pc:spChg chg="mod">
          <ac:chgData name="王 欣捷" userId="b965477fa0aef5e6" providerId="LiveId" clId="{2B0FDB0B-89C3-479F-AB9D-D58F11732152}" dt="2021-03-07T10:06:53.834" v="265"/>
          <ac:spMkLst>
            <pc:docMk/>
            <pc:sldMk cId="0" sldId="541"/>
            <ac:spMk id="13355" creationId="{8E675448-18E9-46B1-8A87-89388119AC74}"/>
          </ac:spMkLst>
        </pc:spChg>
        <pc:spChg chg="mod">
          <ac:chgData name="王 欣捷" userId="b965477fa0aef5e6" providerId="LiveId" clId="{2B0FDB0B-89C3-479F-AB9D-D58F11732152}" dt="2021-03-07T10:06:53.834" v="265"/>
          <ac:spMkLst>
            <pc:docMk/>
            <pc:sldMk cId="0" sldId="541"/>
            <ac:spMk id="13356" creationId="{9C39FCB0-E977-4B2C-B45F-5C459BA30F3D}"/>
          </ac:spMkLst>
        </pc:spChg>
        <pc:spChg chg="mod">
          <ac:chgData name="王 欣捷" userId="b965477fa0aef5e6" providerId="LiveId" clId="{2B0FDB0B-89C3-479F-AB9D-D58F11732152}" dt="2021-03-07T10:06:53.834" v="265"/>
          <ac:spMkLst>
            <pc:docMk/>
            <pc:sldMk cId="0" sldId="541"/>
            <ac:spMk id="13357" creationId="{B727EFFA-582A-44F6-BFFE-428EC113587B}"/>
          </ac:spMkLst>
        </pc:spChg>
        <pc:spChg chg="mod">
          <ac:chgData name="王 欣捷" userId="b965477fa0aef5e6" providerId="LiveId" clId="{2B0FDB0B-89C3-479F-AB9D-D58F11732152}" dt="2021-03-07T10:06:53.834" v="265"/>
          <ac:spMkLst>
            <pc:docMk/>
            <pc:sldMk cId="0" sldId="541"/>
            <ac:spMk id="13358" creationId="{43E35CB5-6BFB-49B9-9352-9C59B5D7B40D}"/>
          </ac:spMkLst>
        </pc:spChg>
        <pc:spChg chg="mod">
          <ac:chgData name="王 欣捷" userId="b965477fa0aef5e6" providerId="LiveId" clId="{2B0FDB0B-89C3-479F-AB9D-D58F11732152}" dt="2021-03-07T10:06:53.834" v="265"/>
          <ac:spMkLst>
            <pc:docMk/>
            <pc:sldMk cId="0" sldId="541"/>
            <ac:spMk id="13359" creationId="{FEB3B97D-7347-4DA4-8781-4499339B3EC3}"/>
          </ac:spMkLst>
        </pc:spChg>
        <pc:spChg chg="mod">
          <ac:chgData name="王 欣捷" userId="b965477fa0aef5e6" providerId="LiveId" clId="{2B0FDB0B-89C3-479F-AB9D-D58F11732152}" dt="2021-03-07T10:06:53.834" v="265"/>
          <ac:spMkLst>
            <pc:docMk/>
            <pc:sldMk cId="0" sldId="541"/>
            <ac:spMk id="13360" creationId="{1669B82A-0CD3-4247-BD57-9CC8EA9ED64C}"/>
          </ac:spMkLst>
        </pc:spChg>
        <pc:spChg chg="mod">
          <ac:chgData name="王 欣捷" userId="b965477fa0aef5e6" providerId="LiveId" clId="{2B0FDB0B-89C3-479F-AB9D-D58F11732152}" dt="2021-03-07T10:06:53.834" v="265"/>
          <ac:spMkLst>
            <pc:docMk/>
            <pc:sldMk cId="0" sldId="541"/>
            <ac:spMk id="13361" creationId="{4AFB16B6-2202-4BFC-9B07-BEFA217BF0BA}"/>
          </ac:spMkLst>
        </pc:spChg>
        <pc:spChg chg="mod">
          <ac:chgData name="王 欣捷" userId="b965477fa0aef5e6" providerId="LiveId" clId="{2B0FDB0B-89C3-479F-AB9D-D58F11732152}" dt="2021-03-07T10:06:53.834" v="265"/>
          <ac:spMkLst>
            <pc:docMk/>
            <pc:sldMk cId="0" sldId="541"/>
            <ac:spMk id="13362" creationId="{BA6BF523-8666-4DB8-9A35-6141221EA603}"/>
          </ac:spMkLst>
        </pc:spChg>
        <pc:spChg chg="mod">
          <ac:chgData name="王 欣捷" userId="b965477fa0aef5e6" providerId="LiveId" clId="{2B0FDB0B-89C3-479F-AB9D-D58F11732152}" dt="2021-03-07T10:06:53.834" v="265"/>
          <ac:spMkLst>
            <pc:docMk/>
            <pc:sldMk cId="0" sldId="541"/>
            <ac:spMk id="13363" creationId="{FCFDA4EE-6A5D-418D-9248-AAB0163AF47A}"/>
          </ac:spMkLst>
        </pc:spChg>
        <pc:spChg chg="mod">
          <ac:chgData name="王 欣捷" userId="b965477fa0aef5e6" providerId="LiveId" clId="{2B0FDB0B-89C3-479F-AB9D-D58F11732152}" dt="2021-03-07T10:06:53.834" v="265"/>
          <ac:spMkLst>
            <pc:docMk/>
            <pc:sldMk cId="0" sldId="541"/>
            <ac:spMk id="13364" creationId="{42540280-BB15-4F99-BF84-71C29587B1F2}"/>
          </ac:spMkLst>
        </pc:spChg>
        <pc:spChg chg="mod">
          <ac:chgData name="王 欣捷" userId="b965477fa0aef5e6" providerId="LiveId" clId="{2B0FDB0B-89C3-479F-AB9D-D58F11732152}" dt="2021-03-07T10:06:53.834" v="265"/>
          <ac:spMkLst>
            <pc:docMk/>
            <pc:sldMk cId="0" sldId="541"/>
            <ac:spMk id="13365" creationId="{0F51D8E8-71C3-4FE4-BBF5-84824B4337F4}"/>
          </ac:spMkLst>
        </pc:spChg>
        <pc:spChg chg="mod">
          <ac:chgData name="王 欣捷" userId="b965477fa0aef5e6" providerId="LiveId" clId="{2B0FDB0B-89C3-479F-AB9D-D58F11732152}" dt="2021-03-07T10:06:53.834" v="265"/>
          <ac:spMkLst>
            <pc:docMk/>
            <pc:sldMk cId="0" sldId="541"/>
            <ac:spMk id="13366" creationId="{852461E6-A597-40BC-B6FF-F5DF6AAC76AC}"/>
          </ac:spMkLst>
        </pc:spChg>
        <pc:spChg chg="mod">
          <ac:chgData name="王 欣捷" userId="b965477fa0aef5e6" providerId="LiveId" clId="{2B0FDB0B-89C3-479F-AB9D-D58F11732152}" dt="2021-03-07T10:06:53.834" v="265"/>
          <ac:spMkLst>
            <pc:docMk/>
            <pc:sldMk cId="0" sldId="541"/>
            <ac:spMk id="13367" creationId="{4AB9C8D0-7122-4E27-8D99-D58A1D950E9F}"/>
          </ac:spMkLst>
        </pc:spChg>
        <pc:spChg chg="mod">
          <ac:chgData name="王 欣捷" userId="b965477fa0aef5e6" providerId="LiveId" clId="{2B0FDB0B-89C3-479F-AB9D-D58F11732152}" dt="2021-03-07T10:06:53.834" v="265"/>
          <ac:spMkLst>
            <pc:docMk/>
            <pc:sldMk cId="0" sldId="541"/>
            <ac:spMk id="13368" creationId="{908869C2-8143-40C6-AB33-6A5028591062}"/>
          </ac:spMkLst>
        </pc:spChg>
        <pc:spChg chg="mod">
          <ac:chgData name="王 欣捷" userId="b965477fa0aef5e6" providerId="LiveId" clId="{2B0FDB0B-89C3-479F-AB9D-D58F11732152}" dt="2021-03-07T10:06:53.834" v="265"/>
          <ac:spMkLst>
            <pc:docMk/>
            <pc:sldMk cId="0" sldId="541"/>
            <ac:spMk id="13369" creationId="{FB44E08F-517E-4550-BFD9-9E80FEF26B16}"/>
          </ac:spMkLst>
        </pc:spChg>
        <pc:spChg chg="mod">
          <ac:chgData name="王 欣捷" userId="b965477fa0aef5e6" providerId="LiveId" clId="{2B0FDB0B-89C3-479F-AB9D-D58F11732152}" dt="2021-03-07T10:06:53.834" v="265"/>
          <ac:spMkLst>
            <pc:docMk/>
            <pc:sldMk cId="0" sldId="541"/>
            <ac:spMk id="13370" creationId="{C4399902-8F38-4208-A2F4-1FBC0FCFC5C5}"/>
          </ac:spMkLst>
        </pc:spChg>
        <pc:spChg chg="mod">
          <ac:chgData name="王 欣捷" userId="b965477fa0aef5e6" providerId="LiveId" clId="{2B0FDB0B-89C3-479F-AB9D-D58F11732152}" dt="2021-03-07T10:06:53.834" v="265"/>
          <ac:spMkLst>
            <pc:docMk/>
            <pc:sldMk cId="0" sldId="541"/>
            <ac:spMk id="13371" creationId="{A770983A-F531-4BCB-9490-05AD8D18D8D4}"/>
          </ac:spMkLst>
        </pc:spChg>
        <pc:spChg chg="mod">
          <ac:chgData name="王 欣捷" userId="b965477fa0aef5e6" providerId="LiveId" clId="{2B0FDB0B-89C3-479F-AB9D-D58F11732152}" dt="2021-03-07T10:06:53.834" v="265"/>
          <ac:spMkLst>
            <pc:docMk/>
            <pc:sldMk cId="0" sldId="541"/>
            <ac:spMk id="13372" creationId="{87C07AAA-A74C-4AB7-BFC1-474B3DD46261}"/>
          </ac:spMkLst>
        </pc:spChg>
        <pc:spChg chg="mod">
          <ac:chgData name="王 欣捷" userId="b965477fa0aef5e6" providerId="LiveId" clId="{2B0FDB0B-89C3-479F-AB9D-D58F11732152}" dt="2021-03-07T10:06:53.834" v="265"/>
          <ac:spMkLst>
            <pc:docMk/>
            <pc:sldMk cId="0" sldId="541"/>
            <ac:spMk id="13373" creationId="{75900889-6ADB-46B6-AACD-C297B27CB36D}"/>
          </ac:spMkLst>
        </pc:spChg>
        <pc:spChg chg="mod">
          <ac:chgData name="王 欣捷" userId="b965477fa0aef5e6" providerId="LiveId" clId="{2B0FDB0B-89C3-479F-AB9D-D58F11732152}" dt="2021-03-07T10:06:53.834" v="265"/>
          <ac:spMkLst>
            <pc:docMk/>
            <pc:sldMk cId="0" sldId="541"/>
            <ac:spMk id="13374" creationId="{5503B36B-08B9-479D-9B39-C55962D69873}"/>
          </ac:spMkLst>
        </pc:spChg>
        <pc:spChg chg="mod">
          <ac:chgData name="王 欣捷" userId="b965477fa0aef5e6" providerId="LiveId" clId="{2B0FDB0B-89C3-479F-AB9D-D58F11732152}" dt="2021-03-07T10:06:53.834" v="265"/>
          <ac:spMkLst>
            <pc:docMk/>
            <pc:sldMk cId="0" sldId="541"/>
            <ac:spMk id="13375" creationId="{9EBEF3EE-7B09-4CD8-9650-7DEA72F6AFE9}"/>
          </ac:spMkLst>
        </pc:spChg>
        <pc:spChg chg="mod">
          <ac:chgData name="王 欣捷" userId="b965477fa0aef5e6" providerId="LiveId" clId="{2B0FDB0B-89C3-479F-AB9D-D58F11732152}" dt="2021-03-07T10:06:53.834" v="265"/>
          <ac:spMkLst>
            <pc:docMk/>
            <pc:sldMk cId="0" sldId="541"/>
            <ac:spMk id="13376" creationId="{FE93102E-2355-403B-872C-AFD0D3AFC208}"/>
          </ac:spMkLst>
        </pc:spChg>
        <pc:spChg chg="mod">
          <ac:chgData name="王 欣捷" userId="b965477fa0aef5e6" providerId="LiveId" clId="{2B0FDB0B-89C3-479F-AB9D-D58F11732152}" dt="2021-03-07T10:06:53.834" v="265"/>
          <ac:spMkLst>
            <pc:docMk/>
            <pc:sldMk cId="0" sldId="541"/>
            <ac:spMk id="13380" creationId="{B2A28106-C74B-4067-8F60-DF79CB226A7C}"/>
          </ac:spMkLst>
        </pc:spChg>
        <pc:spChg chg="mod">
          <ac:chgData name="王 欣捷" userId="b965477fa0aef5e6" providerId="LiveId" clId="{2B0FDB0B-89C3-479F-AB9D-D58F11732152}" dt="2021-03-07T10:06:53.834" v="265"/>
          <ac:spMkLst>
            <pc:docMk/>
            <pc:sldMk cId="0" sldId="541"/>
            <ac:spMk id="13381" creationId="{789E5586-127B-4748-A41D-E25BFE237EA5}"/>
          </ac:spMkLst>
        </pc:spChg>
        <pc:spChg chg="mod">
          <ac:chgData name="王 欣捷" userId="b965477fa0aef5e6" providerId="LiveId" clId="{2B0FDB0B-89C3-479F-AB9D-D58F11732152}" dt="2021-03-07T10:06:53.834" v="265"/>
          <ac:spMkLst>
            <pc:docMk/>
            <pc:sldMk cId="0" sldId="541"/>
            <ac:spMk id="13382" creationId="{F976014E-9B4A-48DA-A021-2718FE50DA7B}"/>
          </ac:spMkLst>
        </pc:spChg>
        <pc:spChg chg="mod">
          <ac:chgData name="王 欣捷" userId="b965477fa0aef5e6" providerId="LiveId" clId="{2B0FDB0B-89C3-479F-AB9D-D58F11732152}" dt="2021-03-07T10:06:53.834" v="265"/>
          <ac:spMkLst>
            <pc:docMk/>
            <pc:sldMk cId="0" sldId="541"/>
            <ac:spMk id="13383" creationId="{4A5D9675-B425-4B53-9BF9-4D7CC2B28262}"/>
          </ac:spMkLst>
        </pc:spChg>
        <pc:spChg chg="mod">
          <ac:chgData name="王 欣捷" userId="b965477fa0aef5e6" providerId="LiveId" clId="{2B0FDB0B-89C3-479F-AB9D-D58F11732152}" dt="2021-03-07T10:06:53.834" v="265"/>
          <ac:spMkLst>
            <pc:docMk/>
            <pc:sldMk cId="0" sldId="541"/>
            <ac:spMk id="13384" creationId="{2175C1DC-F760-48BF-9103-7AEEA9B70585}"/>
          </ac:spMkLst>
        </pc:spChg>
        <pc:spChg chg="mod">
          <ac:chgData name="王 欣捷" userId="b965477fa0aef5e6" providerId="LiveId" clId="{2B0FDB0B-89C3-479F-AB9D-D58F11732152}" dt="2021-03-07T10:06:53.834" v="265"/>
          <ac:spMkLst>
            <pc:docMk/>
            <pc:sldMk cId="0" sldId="541"/>
            <ac:spMk id="13385" creationId="{81DCAA1E-B504-4DFB-BDE0-D491C985FA8F}"/>
          </ac:spMkLst>
        </pc:spChg>
        <pc:spChg chg="mod">
          <ac:chgData name="王 欣捷" userId="b965477fa0aef5e6" providerId="LiveId" clId="{2B0FDB0B-89C3-479F-AB9D-D58F11732152}" dt="2021-03-07T10:06:53.834" v="265"/>
          <ac:spMkLst>
            <pc:docMk/>
            <pc:sldMk cId="0" sldId="541"/>
            <ac:spMk id="13386" creationId="{085A71D0-3EB1-473F-AB4B-24D5CE702E5E}"/>
          </ac:spMkLst>
        </pc:spChg>
        <pc:spChg chg="mod">
          <ac:chgData name="王 欣捷" userId="b965477fa0aef5e6" providerId="LiveId" clId="{2B0FDB0B-89C3-479F-AB9D-D58F11732152}" dt="2021-03-07T10:06:53.834" v="265"/>
          <ac:spMkLst>
            <pc:docMk/>
            <pc:sldMk cId="0" sldId="541"/>
            <ac:spMk id="13387" creationId="{C3B4A2E5-6D4B-4229-B941-318E3C31B67F}"/>
          </ac:spMkLst>
        </pc:spChg>
        <pc:spChg chg="mod">
          <ac:chgData name="王 欣捷" userId="b965477fa0aef5e6" providerId="LiveId" clId="{2B0FDB0B-89C3-479F-AB9D-D58F11732152}" dt="2021-03-07T10:06:53.834" v="265"/>
          <ac:spMkLst>
            <pc:docMk/>
            <pc:sldMk cId="0" sldId="541"/>
            <ac:spMk id="13388" creationId="{A9CD0D96-3A72-4547-AACC-92872E6C50CD}"/>
          </ac:spMkLst>
        </pc:spChg>
        <pc:spChg chg="mod">
          <ac:chgData name="王 欣捷" userId="b965477fa0aef5e6" providerId="LiveId" clId="{2B0FDB0B-89C3-479F-AB9D-D58F11732152}" dt="2021-03-07T10:06:53.834" v="265"/>
          <ac:spMkLst>
            <pc:docMk/>
            <pc:sldMk cId="0" sldId="541"/>
            <ac:spMk id="13389" creationId="{7C18922B-E09B-42E2-8084-62E054FA4B75}"/>
          </ac:spMkLst>
        </pc:spChg>
        <pc:spChg chg="mod">
          <ac:chgData name="王 欣捷" userId="b965477fa0aef5e6" providerId="LiveId" clId="{2B0FDB0B-89C3-479F-AB9D-D58F11732152}" dt="2021-03-07T10:06:53.834" v="265"/>
          <ac:spMkLst>
            <pc:docMk/>
            <pc:sldMk cId="0" sldId="541"/>
            <ac:spMk id="13390" creationId="{E5C9ADBE-62F4-4C30-A99F-97B59D4E1E14}"/>
          </ac:spMkLst>
        </pc:spChg>
        <pc:spChg chg="mod">
          <ac:chgData name="王 欣捷" userId="b965477fa0aef5e6" providerId="LiveId" clId="{2B0FDB0B-89C3-479F-AB9D-D58F11732152}" dt="2021-03-07T10:06:53.834" v="265"/>
          <ac:spMkLst>
            <pc:docMk/>
            <pc:sldMk cId="0" sldId="541"/>
            <ac:spMk id="13391" creationId="{1241CBC7-60D6-4CDB-A448-C16F66829E38}"/>
          </ac:spMkLst>
        </pc:spChg>
        <pc:spChg chg="mod">
          <ac:chgData name="王 欣捷" userId="b965477fa0aef5e6" providerId="LiveId" clId="{2B0FDB0B-89C3-479F-AB9D-D58F11732152}" dt="2021-03-07T10:06:53.834" v="265"/>
          <ac:spMkLst>
            <pc:docMk/>
            <pc:sldMk cId="0" sldId="541"/>
            <ac:spMk id="13392" creationId="{39E1D730-C14A-4071-86C4-DD83E554D5C9}"/>
          </ac:spMkLst>
        </pc:spChg>
        <pc:spChg chg="mod">
          <ac:chgData name="王 欣捷" userId="b965477fa0aef5e6" providerId="LiveId" clId="{2B0FDB0B-89C3-479F-AB9D-D58F11732152}" dt="2021-03-07T10:06:53.834" v="265"/>
          <ac:spMkLst>
            <pc:docMk/>
            <pc:sldMk cId="0" sldId="541"/>
            <ac:spMk id="13393" creationId="{0B385160-6267-48D0-A4C5-E025B2905821}"/>
          </ac:spMkLst>
        </pc:spChg>
        <pc:spChg chg="mod">
          <ac:chgData name="王 欣捷" userId="b965477fa0aef5e6" providerId="LiveId" clId="{2B0FDB0B-89C3-479F-AB9D-D58F11732152}" dt="2021-03-07T10:06:53.834" v="265"/>
          <ac:spMkLst>
            <pc:docMk/>
            <pc:sldMk cId="0" sldId="541"/>
            <ac:spMk id="13394" creationId="{67DC1D35-F318-4874-879C-C92114C9AA3E}"/>
          </ac:spMkLst>
        </pc:spChg>
        <pc:spChg chg="mod">
          <ac:chgData name="王 欣捷" userId="b965477fa0aef5e6" providerId="LiveId" clId="{2B0FDB0B-89C3-479F-AB9D-D58F11732152}" dt="2021-03-07T10:06:53.834" v="265"/>
          <ac:spMkLst>
            <pc:docMk/>
            <pc:sldMk cId="0" sldId="541"/>
            <ac:spMk id="13395" creationId="{20751C8E-DD0E-446F-BF1F-64D7723BAD3C}"/>
          </ac:spMkLst>
        </pc:spChg>
        <pc:spChg chg="mod">
          <ac:chgData name="王 欣捷" userId="b965477fa0aef5e6" providerId="LiveId" clId="{2B0FDB0B-89C3-479F-AB9D-D58F11732152}" dt="2021-03-07T10:06:53.834" v="265"/>
          <ac:spMkLst>
            <pc:docMk/>
            <pc:sldMk cId="0" sldId="541"/>
            <ac:spMk id="13396" creationId="{B9FDC850-1088-44ED-A211-03C17E1AD52D}"/>
          </ac:spMkLst>
        </pc:spChg>
        <pc:spChg chg="mod">
          <ac:chgData name="王 欣捷" userId="b965477fa0aef5e6" providerId="LiveId" clId="{2B0FDB0B-89C3-479F-AB9D-D58F11732152}" dt="2021-03-07T10:06:53.834" v="265"/>
          <ac:spMkLst>
            <pc:docMk/>
            <pc:sldMk cId="0" sldId="541"/>
            <ac:spMk id="13397" creationId="{FA68A0FD-9AA5-4A71-8827-B5A55062296F}"/>
          </ac:spMkLst>
        </pc:spChg>
        <pc:spChg chg="mod">
          <ac:chgData name="王 欣捷" userId="b965477fa0aef5e6" providerId="LiveId" clId="{2B0FDB0B-89C3-479F-AB9D-D58F11732152}" dt="2021-03-07T10:06:53.834" v="265"/>
          <ac:spMkLst>
            <pc:docMk/>
            <pc:sldMk cId="0" sldId="541"/>
            <ac:spMk id="13398" creationId="{5D40109D-246B-490F-AB1E-DC5187FBEDCC}"/>
          </ac:spMkLst>
        </pc:spChg>
        <pc:grpChg chg="mod">
          <ac:chgData name="王 欣捷" userId="b965477fa0aef5e6" providerId="LiveId" clId="{2B0FDB0B-89C3-479F-AB9D-D58F11732152}" dt="2021-03-07T10:06:53.834" v="265"/>
          <ac:grpSpMkLst>
            <pc:docMk/>
            <pc:sldMk cId="0" sldId="541"/>
            <ac:grpSpMk id="13315" creationId="{DF30A6CA-EE62-4DBA-B560-381F249DF14A}"/>
          </ac:grpSpMkLst>
        </pc:grpChg>
        <pc:grpChg chg="mod">
          <ac:chgData name="王 欣捷" userId="b965477fa0aef5e6" providerId="LiveId" clId="{2B0FDB0B-89C3-479F-AB9D-D58F11732152}" dt="2021-03-07T10:06:53.834" v="265"/>
          <ac:grpSpMkLst>
            <pc:docMk/>
            <pc:sldMk cId="0" sldId="541"/>
            <ac:grpSpMk id="13318" creationId="{E4D959EE-F905-443B-9B30-01B4B1BAF06C}"/>
          </ac:grpSpMkLst>
        </pc:grpChg>
        <pc:grpChg chg="mod">
          <ac:chgData name="王 欣捷" userId="b965477fa0aef5e6" providerId="LiveId" clId="{2B0FDB0B-89C3-479F-AB9D-D58F11732152}" dt="2021-03-07T10:06:53.834" v="265"/>
          <ac:grpSpMkLst>
            <pc:docMk/>
            <pc:sldMk cId="0" sldId="541"/>
            <ac:grpSpMk id="13319" creationId="{7C7EAAAE-1EBD-4A50-B858-AE9BC4391805}"/>
          </ac:grpSpMkLst>
        </pc:grpChg>
        <pc:grpChg chg="mod">
          <ac:chgData name="王 欣捷" userId="b965477fa0aef5e6" providerId="LiveId" clId="{2B0FDB0B-89C3-479F-AB9D-D58F11732152}" dt="2021-03-07T10:06:53.834" v="265"/>
          <ac:grpSpMkLst>
            <pc:docMk/>
            <pc:sldMk cId="0" sldId="541"/>
            <ac:grpSpMk id="13320" creationId="{AB91187D-92C8-48CC-9BAA-D5CA3A1BA061}"/>
          </ac:grpSpMkLst>
        </pc:grpChg>
        <pc:grpChg chg="mod">
          <ac:chgData name="王 欣捷" userId="b965477fa0aef5e6" providerId="LiveId" clId="{2B0FDB0B-89C3-479F-AB9D-D58F11732152}" dt="2021-03-07T10:06:53.834" v="265"/>
          <ac:grpSpMkLst>
            <pc:docMk/>
            <pc:sldMk cId="0" sldId="541"/>
            <ac:grpSpMk id="13325" creationId="{A9938663-2EE8-42E4-8518-63910662AF6F}"/>
          </ac:grpSpMkLst>
        </pc:grpChg>
        <pc:grpChg chg="mod">
          <ac:chgData name="王 欣捷" userId="b965477fa0aef5e6" providerId="LiveId" clId="{2B0FDB0B-89C3-479F-AB9D-D58F11732152}" dt="2021-03-07T10:06:53.834" v="265"/>
          <ac:grpSpMkLst>
            <pc:docMk/>
            <pc:sldMk cId="0" sldId="541"/>
            <ac:grpSpMk id="13326" creationId="{BD678999-C63E-4444-BEE6-F6D615DDED47}"/>
          </ac:grpSpMkLst>
        </pc:grpChg>
        <pc:grpChg chg="mod">
          <ac:chgData name="王 欣捷" userId="b965477fa0aef5e6" providerId="LiveId" clId="{2B0FDB0B-89C3-479F-AB9D-D58F11732152}" dt="2021-03-07T10:06:53.834" v="265"/>
          <ac:grpSpMkLst>
            <pc:docMk/>
            <pc:sldMk cId="0" sldId="541"/>
            <ac:grpSpMk id="13347" creationId="{C5393EC8-A506-4660-9449-3DEFB4EF8A93}"/>
          </ac:grpSpMkLst>
        </pc:grpChg>
        <pc:grpChg chg="mod">
          <ac:chgData name="王 欣捷" userId="b965477fa0aef5e6" providerId="LiveId" clId="{2B0FDB0B-89C3-479F-AB9D-D58F11732152}" dt="2021-03-07T10:06:53.834" v="265"/>
          <ac:grpSpMkLst>
            <pc:docMk/>
            <pc:sldMk cId="0" sldId="541"/>
            <ac:grpSpMk id="13348" creationId="{77801668-9333-46A9-A167-9719AAFA3F46}"/>
          </ac:grpSpMkLst>
        </pc:grpChg>
        <pc:grpChg chg="mod">
          <ac:chgData name="王 欣捷" userId="b965477fa0aef5e6" providerId="LiveId" clId="{2B0FDB0B-89C3-479F-AB9D-D58F11732152}" dt="2021-03-07T10:06:53.834" v="265"/>
          <ac:grpSpMkLst>
            <pc:docMk/>
            <pc:sldMk cId="0" sldId="541"/>
            <ac:grpSpMk id="13349" creationId="{005A14A2-C9DC-46E4-84FD-E09EF16211A5}"/>
          </ac:grpSpMkLst>
        </pc:grpChg>
        <pc:grpChg chg="mod">
          <ac:chgData name="王 欣捷" userId="b965477fa0aef5e6" providerId="LiveId" clId="{2B0FDB0B-89C3-479F-AB9D-D58F11732152}" dt="2021-03-07T10:06:53.834" v="265"/>
          <ac:grpSpMkLst>
            <pc:docMk/>
            <pc:sldMk cId="0" sldId="541"/>
            <ac:grpSpMk id="13377" creationId="{B8339E31-B0BF-4A89-B805-256EE40DA38D}"/>
          </ac:grpSpMkLst>
        </pc:grpChg>
        <pc:grpChg chg="mod">
          <ac:chgData name="王 欣捷" userId="b965477fa0aef5e6" providerId="LiveId" clId="{2B0FDB0B-89C3-479F-AB9D-D58F11732152}" dt="2021-03-07T10:06:53.834" v="265"/>
          <ac:grpSpMkLst>
            <pc:docMk/>
            <pc:sldMk cId="0" sldId="541"/>
            <ac:grpSpMk id="13378" creationId="{168A491E-0CCE-48A3-87CC-BD1C8F044BBC}"/>
          </ac:grpSpMkLst>
        </pc:grpChg>
        <pc:grpChg chg="mod">
          <ac:chgData name="王 欣捷" userId="b965477fa0aef5e6" providerId="LiveId" clId="{2B0FDB0B-89C3-479F-AB9D-D58F11732152}" dt="2021-03-07T10:06:53.834" v="265"/>
          <ac:grpSpMkLst>
            <pc:docMk/>
            <pc:sldMk cId="0" sldId="541"/>
            <ac:grpSpMk id="13379" creationId="{E9BF142B-5C78-4476-9E89-132F60C0787F}"/>
          </ac:grpSpMkLst>
        </pc:grpChg>
      </pc:sldChg>
      <pc:sldChg chg="addSp delSp modSp mod ord modAnim">
        <pc:chgData name="王 欣捷" userId="b965477fa0aef5e6" providerId="LiveId" clId="{2B0FDB0B-89C3-479F-AB9D-D58F11732152}" dt="2021-03-07T13:53:11.122" v="1939" actId="1076"/>
        <pc:sldMkLst>
          <pc:docMk/>
          <pc:sldMk cId="0" sldId="542"/>
        </pc:sldMkLst>
        <pc:spChg chg="add mod">
          <ac:chgData name="王 欣捷" userId="b965477fa0aef5e6" providerId="LiveId" clId="{2B0FDB0B-89C3-479F-AB9D-D58F11732152}" dt="2021-03-07T13:51:58.298" v="1922" actId="17032"/>
          <ac:spMkLst>
            <pc:docMk/>
            <pc:sldMk cId="0" sldId="542"/>
            <ac:spMk id="11" creationId="{D48465D6-B5CE-4F74-B096-11A2606FA468}"/>
          </ac:spMkLst>
        </pc:spChg>
        <pc:spChg chg="add del mod">
          <ac:chgData name="王 欣捷" userId="b965477fa0aef5e6" providerId="LiveId" clId="{2B0FDB0B-89C3-479F-AB9D-D58F11732152}" dt="2021-03-07T13:36:39.129" v="1491"/>
          <ac:spMkLst>
            <pc:docMk/>
            <pc:sldMk cId="0" sldId="542"/>
            <ac:spMk id="49" creationId="{C76F1C6B-D54A-4982-AF46-1DFCF81272DF}"/>
          </ac:spMkLst>
        </pc:spChg>
        <pc:spChg chg="add mod">
          <ac:chgData name="王 欣捷" userId="b965477fa0aef5e6" providerId="LiveId" clId="{2B0FDB0B-89C3-479F-AB9D-D58F11732152}" dt="2021-03-07T13:44:20.794" v="1793" actId="1036"/>
          <ac:spMkLst>
            <pc:docMk/>
            <pc:sldMk cId="0" sldId="542"/>
            <ac:spMk id="50" creationId="{3D1C9671-6ECD-4B6C-9527-7EC7E5705CFC}"/>
          </ac:spMkLst>
        </pc:spChg>
        <pc:spChg chg="mod">
          <ac:chgData name="王 欣捷" userId="b965477fa0aef5e6" providerId="LiveId" clId="{2B0FDB0B-89C3-479F-AB9D-D58F11732152}" dt="2021-03-07T10:06:53.834" v="265"/>
          <ac:spMkLst>
            <pc:docMk/>
            <pc:sldMk cId="0" sldId="542"/>
            <ac:spMk id="15362" creationId="{3FB02E34-C2CF-44B5-9126-F52697A50FE9}"/>
          </ac:spMkLst>
        </pc:spChg>
        <pc:spChg chg="mod">
          <ac:chgData name="王 欣捷" userId="b965477fa0aef5e6" providerId="LiveId" clId="{2B0FDB0B-89C3-479F-AB9D-D58F11732152}" dt="2021-03-07T13:44:14.331" v="1784" actId="2711"/>
          <ac:spMkLst>
            <pc:docMk/>
            <pc:sldMk cId="0" sldId="542"/>
            <ac:spMk id="15363" creationId="{9256D4C4-FFCC-4034-A2BE-164D20FD9EBB}"/>
          </ac:spMkLst>
        </pc:spChg>
        <pc:spChg chg="mod">
          <ac:chgData name="王 欣捷" userId="b965477fa0aef5e6" providerId="LiveId" clId="{2B0FDB0B-89C3-479F-AB9D-D58F11732152}" dt="2021-03-07T13:53:11.122" v="1939" actId="1076"/>
          <ac:spMkLst>
            <pc:docMk/>
            <pc:sldMk cId="0" sldId="542"/>
            <ac:spMk id="15365" creationId="{724C3ED6-A2FE-4702-956E-EE3B616AD11C}"/>
          </ac:spMkLst>
        </pc:spChg>
        <pc:spChg chg="del mod">
          <ac:chgData name="王 欣捷" userId="b965477fa0aef5e6" providerId="LiveId" clId="{2B0FDB0B-89C3-479F-AB9D-D58F11732152}" dt="2021-03-07T13:22:37.616" v="1450"/>
          <ac:spMkLst>
            <pc:docMk/>
            <pc:sldMk cId="0" sldId="542"/>
            <ac:spMk id="15376" creationId="{5358F1EA-B116-4DAB-85DD-2EE05B7D0DAD}"/>
          </ac:spMkLst>
        </pc:spChg>
        <pc:spChg chg="mod">
          <ac:chgData name="王 欣捷" userId="b965477fa0aef5e6" providerId="LiveId" clId="{2B0FDB0B-89C3-479F-AB9D-D58F11732152}" dt="2021-03-07T13:44:20.794" v="1793" actId="1036"/>
          <ac:spMkLst>
            <pc:docMk/>
            <pc:sldMk cId="0" sldId="542"/>
            <ac:spMk id="15377" creationId="{D8A7F12E-73B7-49CA-A999-3A243F5CB01F}"/>
          </ac:spMkLst>
        </pc:spChg>
        <pc:spChg chg="mod">
          <ac:chgData name="王 欣捷" userId="b965477fa0aef5e6" providerId="LiveId" clId="{2B0FDB0B-89C3-479F-AB9D-D58F11732152}" dt="2021-03-07T13:44:20.794" v="1793" actId="1036"/>
          <ac:spMkLst>
            <pc:docMk/>
            <pc:sldMk cId="0" sldId="542"/>
            <ac:spMk id="15378" creationId="{A27DE04E-85B6-4C21-9E7B-9F0F5E058370}"/>
          </ac:spMkLst>
        </pc:spChg>
        <pc:spChg chg="mod">
          <ac:chgData name="王 欣捷" userId="b965477fa0aef5e6" providerId="LiveId" clId="{2B0FDB0B-89C3-479F-AB9D-D58F11732152}" dt="2021-03-07T13:44:20.794" v="1793" actId="1036"/>
          <ac:spMkLst>
            <pc:docMk/>
            <pc:sldMk cId="0" sldId="542"/>
            <ac:spMk id="15379" creationId="{FE839550-A6F6-493F-A062-9E79048A608E}"/>
          </ac:spMkLst>
        </pc:spChg>
        <pc:spChg chg="mod">
          <ac:chgData name="王 欣捷" userId="b965477fa0aef5e6" providerId="LiveId" clId="{2B0FDB0B-89C3-479F-AB9D-D58F11732152}" dt="2021-03-07T13:44:20.794" v="1793" actId="1036"/>
          <ac:spMkLst>
            <pc:docMk/>
            <pc:sldMk cId="0" sldId="542"/>
            <ac:spMk id="15380" creationId="{E0F77364-8664-4B77-AF6F-7393A4EEEB9D}"/>
          </ac:spMkLst>
        </pc:spChg>
        <pc:spChg chg="mod">
          <ac:chgData name="王 欣捷" userId="b965477fa0aef5e6" providerId="LiveId" clId="{2B0FDB0B-89C3-479F-AB9D-D58F11732152}" dt="2021-03-07T13:44:20.794" v="1793" actId="1036"/>
          <ac:spMkLst>
            <pc:docMk/>
            <pc:sldMk cId="0" sldId="542"/>
            <ac:spMk id="15381" creationId="{424547FB-B74E-4938-A60E-4ADFA7E1764B}"/>
          </ac:spMkLst>
        </pc:spChg>
        <pc:spChg chg="mod">
          <ac:chgData name="王 欣捷" userId="b965477fa0aef5e6" providerId="LiveId" clId="{2B0FDB0B-89C3-479F-AB9D-D58F11732152}" dt="2021-03-07T13:44:20.794" v="1793" actId="1036"/>
          <ac:spMkLst>
            <pc:docMk/>
            <pc:sldMk cId="0" sldId="542"/>
            <ac:spMk id="15382" creationId="{A6317213-6210-4F26-A39E-99D8B8FD8825}"/>
          </ac:spMkLst>
        </pc:spChg>
        <pc:spChg chg="mod">
          <ac:chgData name="王 欣捷" userId="b965477fa0aef5e6" providerId="LiveId" clId="{2B0FDB0B-89C3-479F-AB9D-D58F11732152}" dt="2021-03-07T13:44:20.794" v="1793" actId="1036"/>
          <ac:spMkLst>
            <pc:docMk/>
            <pc:sldMk cId="0" sldId="542"/>
            <ac:spMk id="15383" creationId="{054CF302-F3A3-4DB0-BDA9-714244B84642}"/>
          </ac:spMkLst>
        </pc:spChg>
        <pc:spChg chg="mod">
          <ac:chgData name="王 欣捷" userId="b965477fa0aef5e6" providerId="LiveId" clId="{2B0FDB0B-89C3-479F-AB9D-D58F11732152}" dt="2021-03-07T13:44:20.794" v="1793" actId="1036"/>
          <ac:spMkLst>
            <pc:docMk/>
            <pc:sldMk cId="0" sldId="542"/>
            <ac:spMk id="15384" creationId="{A80C8B16-4096-4E17-9453-5C5017540D22}"/>
          </ac:spMkLst>
        </pc:spChg>
        <pc:spChg chg="mod">
          <ac:chgData name="王 欣捷" userId="b965477fa0aef5e6" providerId="LiveId" clId="{2B0FDB0B-89C3-479F-AB9D-D58F11732152}" dt="2021-03-07T13:44:20.794" v="1793" actId="1036"/>
          <ac:spMkLst>
            <pc:docMk/>
            <pc:sldMk cId="0" sldId="542"/>
            <ac:spMk id="15385" creationId="{799357A3-8659-4900-8E59-2D03EFF130D7}"/>
          </ac:spMkLst>
        </pc:spChg>
        <pc:spChg chg="mod">
          <ac:chgData name="王 欣捷" userId="b965477fa0aef5e6" providerId="LiveId" clId="{2B0FDB0B-89C3-479F-AB9D-D58F11732152}" dt="2021-03-07T13:44:20.794" v="1793" actId="1036"/>
          <ac:spMkLst>
            <pc:docMk/>
            <pc:sldMk cId="0" sldId="542"/>
            <ac:spMk id="15386" creationId="{D2A42EBE-B0BD-4E83-93E4-D6056BD80733}"/>
          </ac:spMkLst>
        </pc:spChg>
        <pc:spChg chg="mod">
          <ac:chgData name="王 欣捷" userId="b965477fa0aef5e6" providerId="LiveId" clId="{2B0FDB0B-89C3-479F-AB9D-D58F11732152}" dt="2021-03-07T13:44:20.794" v="1793" actId="1036"/>
          <ac:spMkLst>
            <pc:docMk/>
            <pc:sldMk cId="0" sldId="542"/>
            <ac:spMk id="15387" creationId="{91935E15-1319-422D-9C26-9B36165AC3B6}"/>
          </ac:spMkLst>
        </pc:spChg>
        <pc:spChg chg="mod">
          <ac:chgData name="王 欣捷" userId="b965477fa0aef5e6" providerId="LiveId" clId="{2B0FDB0B-89C3-479F-AB9D-D58F11732152}" dt="2021-03-07T13:44:20.794" v="1793" actId="1036"/>
          <ac:spMkLst>
            <pc:docMk/>
            <pc:sldMk cId="0" sldId="542"/>
            <ac:spMk id="15388" creationId="{CDCA19DA-8779-46FB-BC72-2AF11733A475}"/>
          </ac:spMkLst>
        </pc:spChg>
        <pc:spChg chg="mod">
          <ac:chgData name="王 欣捷" userId="b965477fa0aef5e6" providerId="LiveId" clId="{2B0FDB0B-89C3-479F-AB9D-D58F11732152}" dt="2021-03-07T13:44:20.794" v="1793" actId="1036"/>
          <ac:spMkLst>
            <pc:docMk/>
            <pc:sldMk cId="0" sldId="542"/>
            <ac:spMk id="15389" creationId="{B1289898-1FB2-453D-B7BA-0C77C274C493}"/>
          </ac:spMkLst>
        </pc:spChg>
        <pc:spChg chg="mod">
          <ac:chgData name="王 欣捷" userId="b965477fa0aef5e6" providerId="LiveId" clId="{2B0FDB0B-89C3-479F-AB9D-D58F11732152}" dt="2021-03-07T13:44:20.794" v="1793" actId="1036"/>
          <ac:spMkLst>
            <pc:docMk/>
            <pc:sldMk cId="0" sldId="542"/>
            <ac:spMk id="15390" creationId="{9F808388-50CE-4BEE-9174-022ADA940D74}"/>
          </ac:spMkLst>
        </pc:spChg>
        <pc:spChg chg="mod">
          <ac:chgData name="王 欣捷" userId="b965477fa0aef5e6" providerId="LiveId" clId="{2B0FDB0B-89C3-479F-AB9D-D58F11732152}" dt="2021-03-07T13:44:20.794" v="1793" actId="1036"/>
          <ac:spMkLst>
            <pc:docMk/>
            <pc:sldMk cId="0" sldId="542"/>
            <ac:spMk id="15391" creationId="{43921A54-7DF2-46C5-9C52-E87968DB0CE9}"/>
          </ac:spMkLst>
        </pc:spChg>
        <pc:spChg chg="mod">
          <ac:chgData name="王 欣捷" userId="b965477fa0aef5e6" providerId="LiveId" clId="{2B0FDB0B-89C3-479F-AB9D-D58F11732152}" dt="2021-03-07T13:44:20.794" v="1793" actId="1036"/>
          <ac:spMkLst>
            <pc:docMk/>
            <pc:sldMk cId="0" sldId="542"/>
            <ac:spMk id="15392" creationId="{EC2E03F9-16B0-45E3-8181-0C910AE265F5}"/>
          </ac:spMkLst>
        </pc:spChg>
        <pc:spChg chg="mod">
          <ac:chgData name="王 欣捷" userId="b965477fa0aef5e6" providerId="LiveId" clId="{2B0FDB0B-89C3-479F-AB9D-D58F11732152}" dt="2021-03-07T13:44:20.794" v="1793" actId="1036"/>
          <ac:spMkLst>
            <pc:docMk/>
            <pc:sldMk cId="0" sldId="542"/>
            <ac:spMk id="15394" creationId="{393C8694-B8BC-4062-85CD-73F3A1D3490C}"/>
          </ac:spMkLst>
        </pc:spChg>
        <pc:spChg chg="mod">
          <ac:chgData name="王 欣捷" userId="b965477fa0aef5e6" providerId="LiveId" clId="{2B0FDB0B-89C3-479F-AB9D-D58F11732152}" dt="2021-03-07T13:44:20.794" v="1793" actId="1036"/>
          <ac:spMkLst>
            <pc:docMk/>
            <pc:sldMk cId="0" sldId="542"/>
            <ac:spMk id="15395" creationId="{26DF69D1-194F-4C01-953F-1FDA18AE2377}"/>
          </ac:spMkLst>
        </pc:spChg>
        <pc:spChg chg="mod">
          <ac:chgData name="王 欣捷" userId="b965477fa0aef5e6" providerId="LiveId" clId="{2B0FDB0B-89C3-479F-AB9D-D58F11732152}" dt="2021-03-07T13:44:20.794" v="1793" actId="1036"/>
          <ac:spMkLst>
            <pc:docMk/>
            <pc:sldMk cId="0" sldId="542"/>
            <ac:spMk id="15396" creationId="{5CF08AF6-E454-462F-804B-332A1775172B}"/>
          </ac:spMkLst>
        </pc:spChg>
        <pc:spChg chg="mod">
          <ac:chgData name="王 欣捷" userId="b965477fa0aef5e6" providerId="LiveId" clId="{2B0FDB0B-89C3-479F-AB9D-D58F11732152}" dt="2021-03-07T13:44:20.794" v="1793" actId="1036"/>
          <ac:spMkLst>
            <pc:docMk/>
            <pc:sldMk cId="0" sldId="542"/>
            <ac:spMk id="15397" creationId="{F3EDE161-9332-4EF7-A20A-70FA925A9F6E}"/>
          </ac:spMkLst>
        </pc:spChg>
        <pc:spChg chg="mod">
          <ac:chgData name="王 欣捷" userId="b965477fa0aef5e6" providerId="LiveId" clId="{2B0FDB0B-89C3-479F-AB9D-D58F11732152}" dt="2021-03-07T13:44:20.794" v="1793" actId="1036"/>
          <ac:spMkLst>
            <pc:docMk/>
            <pc:sldMk cId="0" sldId="542"/>
            <ac:spMk id="15398" creationId="{CA17DA2C-DD03-441A-861B-7D7A48977EA8}"/>
          </ac:spMkLst>
        </pc:spChg>
        <pc:spChg chg="mod">
          <ac:chgData name="王 欣捷" userId="b965477fa0aef5e6" providerId="LiveId" clId="{2B0FDB0B-89C3-479F-AB9D-D58F11732152}" dt="2021-03-07T13:44:20.794" v="1793" actId="1036"/>
          <ac:spMkLst>
            <pc:docMk/>
            <pc:sldMk cId="0" sldId="542"/>
            <ac:spMk id="15399" creationId="{2383E254-1024-4552-AB62-2E5F7A938E60}"/>
          </ac:spMkLst>
        </pc:spChg>
        <pc:spChg chg="mod">
          <ac:chgData name="王 欣捷" userId="b965477fa0aef5e6" providerId="LiveId" clId="{2B0FDB0B-89C3-479F-AB9D-D58F11732152}" dt="2021-03-07T13:44:20.794" v="1793" actId="1036"/>
          <ac:spMkLst>
            <pc:docMk/>
            <pc:sldMk cId="0" sldId="542"/>
            <ac:spMk id="15400" creationId="{EAF500BD-A364-48CD-8897-96B3B82C9B06}"/>
          </ac:spMkLst>
        </pc:spChg>
        <pc:spChg chg="mod">
          <ac:chgData name="王 欣捷" userId="b965477fa0aef5e6" providerId="LiveId" clId="{2B0FDB0B-89C3-479F-AB9D-D58F11732152}" dt="2021-03-07T13:44:20.794" v="1793" actId="1036"/>
          <ac:spMkLst>
            <pc:docMk/>
            <pc:sldMk cId="0" sldId="542"/>
            <ac:spMk id="15401" creationId="{826DDD7C-6873-45FC-871B-8D3B6AB154B6}"/>
          </ac:spMkLst>
        </pc:spChg>
        <pc:spChg chg="mod">
          <ac:chgData name="王 欣捷" userId="b965477fa0aef5e6" providerId="LiveId" clId="{2B0FDB0B-89C3-479F-AB9D-D58F11732152}" dt="2021-03-07T13:44:20.794" v="1793" actId="1036"/>
          <ac:spMkLst>
            <pc:docMk/>
            <pc:sldMk cId="0" sldId="542"/>
            <ac:spMk id="15402" creationId="{444ADBE5-FE09-4340-B9E2-81D57A716057}"/>
          </ac:spMkLst>
        </pc:spChg>
        <pc:spChg chg="mod">
          <ac:chgData name="王 欣捷" userId="b965477fa0aef5e6" providerId="LiveId" clId="{2B0FDB0B-89C3-479F-AB9D-D58F11732152}" dt="2021-03-07T13:44:20.794" v="1793" actId="1036"/>
          <ac:spMkLst>
            <pc:docMk/>
            <pc:sldMk cId="0" sldId="542"/>
            <ac:spMk id="15403" creationId="{3406C32D-9247-40DB-B3E5-A0013FAA5E42}"/>
          </ac:spMkLst>
        </pc:spChg>
        <pc:spChg chg="mod">
          <ac:chgData name="王 欣捷" userId="b965477fa0aef5e6" providerId="LiveId" clId="{2B0FDB0B-89C3-479F-AB9D-D58F11732152}" dt="2021-03-07T13:44:20.794" v="1793" actId="1036"/>
          <ac:spMkLst>
            <pc:docMk/>
            <pc:sldMk cId="0" sldId="542"/>
            <ac:spMk id="15404" creationId="{A1143645-CDF8-4BE1-B81B-F224272F73AA}"/>
          </ac:spMkLst>
        </pc:spChg>
        <pc:spChg chg="mod">
          <ac:chgData name="王 欣捷" userId="b965477fa0aef5e6" providerId="LiveId" clId="{2B0FDB0B-89C3-479F-AB9D-D58F11732152}" dt="2021-03-07T13:44:20.794" v="1793" actId="1036"/>
          <ac:spMkLst>
            <pc:docMk/>
            <pc:sldMk cId="0" sldId="542"/>
            <ac:spMk id="15405" creationId="{9FD7BFFF-DF47-4883-930B-FDFCA94DC47D}"/>
          </ac:spMkLst>
        </pc:spChg>
        <pc:spChg chg="mod">
          <ac:chgData name="王 欣捷" userId="b965477fa0aef5e6" providerId="LiveId" clId="{2B0FDB0B-89C3-479F-AB9D-D58F11732152}" dt="2021-03-07T13:44:20.794" v="1793" actId="1036"/>
          <ac:spMkLst>
            <pc:docMk/>
            <pc:sldMk cId="0" sldId="542"/>
            <ac:spMk id="15406" creationId="{3FE6B3F0-5AB2-45B7-A77A-F43FAFE4B16D}"/>
          </ac:spMkLst>
        </pc:spChg>
        <pc:spChg chg="mod">
          <ac:chgData name="王 欣捷" userId="b965477fa0aef5e6" providerId="LiveId" clId="{2B0FDB0B-89C3-479F-AB9D-D58F11732152}" dt="2021-03-07T13:53:04.786" v="1938" actId="207"/>
          <ac:spMkLst>
            <pc:docMk/>
            <pc:sldMk cId="0" sldId="542"/>
            <ac:spMk id="131102" creationId="{7C2C0F00-2E55-4043-BD8E-8B7DDA1F8ED8}"/>
          </ac:spMkLst>
        </pc:spChg>
        <pc:spChg chg="mod topLvl">
          <ac:chgData name="王 欣捷" userId="b965477fa0aef5e6" providerId="LiveId" clId="{2B0FDB0B-89C3-479F-AB9D-D58F11732152}" dt="2021-03-07T13:44:20.794" v="1793" actId="1036"/>
          <ac:spMkLst>
            <pc:docMk/>
            <pc:sldMk cId="0" sldId="542"/>
            <ac:spMk id="131106" creationId="{39ECEFF4-331B-4433-B0EE-719FA7C006A9}"/>
          </ac:spMkLst>
        </pc:spChg>
        <pc:spChg chg="mod topLvl">
          <ac:chgData name="王 欣捷" userId="b965477fa0aef5e6" providerId="LiveId" clId="{2B0FDB0B-89C3-479F-AB9D-D58F11732152}" dt="2021-03-07T13:44:20.794" v="1793" actId="1036"/>
          <ac:spMkLst>
            <pc:docMk/>
            <pc:sldMk cId="0" sldId="542"/>
            <ac:spMk id="131113" creationId="{4E9E4C9F-E391-4D30-977D-20B8F8278C1E}"/>
          </ac:spMkLst>
        </pc:spChg>
        <pc:grpChg chg="add del mod">
          <ac:chgData name="王 欣捷" userId="b965477fa0aef5e6" providerId="LiveId" clId="{2B0FDB0B-89C3-479F-AB9D-D58F11732152}" dt="2021-03-07T13:39:02.704" v="1504" actId="165"/>
          <ac:grpSpMkLst>
            <pc:docMk/>
            <pc:sldMk cId="0" sldId="542"/>
            <ac:grpSpMk id="2" creationId="{DBDE9873-FC39-4353-9CA1-E2B9AD3404AE}"/>
          </ac:grpSpMkLst>
        </pc:grpChg>
        <pc:grpChg chg="add mod">
          <ac:chgData name="王 欣捷" userId="b965477fa0aef5e6" providerId="LiveId" clId="{2B0FDB0B-89C3-479F-AB9D-D58F11732152}" dt="2021-03-07T13:44:20.794" v="1793" actId="1036"/>
          <ac:grpSpMkLst>
            <pc:docMk/>
            <pc:sldMk cId="0" sldId="542"/>
            <ac:grpSpMk id="3" creationId="{EDF2BD24-CB5B-489D-AFA3-B060D56F560F}"/>
          </ac:grpSpMkLst>
        </pc:grpChg>
        <pc:grpChg chg="mod topLvl">
          <ac:chgData name="王 欣捷" userId="b965477fa0aef5e6" providerId="LiveId" clId="{2B0FDB0B-89C3-479F-AB9D-D58F11732152}" dt="2021-03-07T13:44:20.794" v="1793" actId="1036"/>
          <ac:grpSpMkLst>
            <pc:docMk/>
            <pc:sldMk cId="0" sldId="542"/>
            <ac:grpSpMk id="4" creationId="{B07DF7D4-3C90-4303-ABC7-980DE4E1FD4E}"/>
          </ac:grpSpMkLst>
        </pc:grpChg>
        <pc:grpChg chg="mod topLvl">
          <ac:chgData name="王 欣捷" userId="b965477fa0aef5e6" providerId="LiveId" clId="{2B0FDB0B-89C3-479F-AB9D-D58F11732152}" dt="2021-03-07T13:44:20.794" v="1793" actId="1036"/>
          <ac:grpSpMkLst>
            <pc:docMk/>
            <pc:sldMk cId="0" sldId="542"/>
            <ac:grpSpMk id="5" creationId="{01C39A1E-B8D7-4F64-B032-6DA6CC8B1C56}"/>
          </ac:grpSpMkLst>
        </pc:grpChg>
        <pc:grpChg chg="mod topLvl">
          <ac:chgData name="王 欣捷" userId="b965477fa0aef5e6" providerId="LiveId" clId="{2B0FDB0B-89C3-479F-AB9D-D58F11732152}" dt="2021-03-07T13:44:20.794" v="1793" actId="1036"/>
          <ac:grpSpMkLst>
            <pc:docMk/>
            <pc:sldMk cId="0" sldId="542"/>
            <ac:grpSpMk id="6" creationId="{895D8EFB-1559-443C-9FAC-AEF2C54D071B}"/>
          </ac:grpSpMkLst>
        </pc:grpChg>
        <pc:grpChg chg="mod topLvl">
          <ac:chgData name="王 欣捷" userId="b965477fa0aef5e6" providerId="LiveId" clId="{2B0FDB0B-89C3-479F-AB9D-D58F11732152}" dt="2021-03-07T13:44:20.794" v="1793" actId="1036"/>
          <ac:grpSpMkLst>
            <pc:docMk/>
            <pc:sldMk cId="0" sldId="542"/>
            <ac:grpSpMk id="7" creationId="{71C33992-A8EE-4330-B7AC-17947263F4AF}"/>
          </ac:grpSpMkLst>
        </pc:grpChg>
        <pc:grpChg chg="mod topLvl">
          <ac:chgData name="王 欣捷" userId="b965477fa0aef5e6" providerId="LiveId" clId="{2B0FDB0B-89C3-479F-AB9D-D58F11732152}" dt="2021-03-07T13:44:20.794" v="1793" actId="1036"/>
          <ac:grpSpMkLst>
            <pc:docMk/>
            <pc:sldMk cId="0" sldId="542"/>
            <ac:grpSpMk id="8" creationId="{B5C0B297-0658-4F16-950D-1C3620BD1513}"/>
          </ac:grpSpMkLst>
        </pc:grpChg>
        <pc:grpChg chg="mod topLvl">
          <ac:chgData name="王 欣捷" userId="b965477fa0aef5e6" providerId="LiveId" clId="{2B0FDB0B-89C3-479F-AB9D-D58F11732152}" dt="2021-03-07T13:44:20.794" v="1793" actId="1036"/>
          <ac:grpSpMkLst>
            <pc:docMk/>
            <pc:sldMk cId="0" sldId="542"/>
            <ac:grpSpMk id="9" creationId="{44B7F44E-26E8-4032-81DB-A4909CCB9D0E}"/>
          </ac:grpSpMkLst>
        </pc:grpChg>
        <pc:grpChg chg="mod topLvl">
          <ac:chgData name="王 欣捷" userId="b965477fa0aef5e6" providerId="LiveId" clId="{2B0FDB0B-89C3-479F-AB9D-D58F11732152}" dt="2021-03-07T13:44:20.794" v="1793" actId="1036"/>
          <ac:grpSpMkLst>
            <pc:docMk/>
            <pc:sldMk cId="0" sldId="542"/>
            <ac:grpSpMk id="10" creationId="{278CAF94-F65C-4EE2-8312-248B396B8F0D}"/>
          </ac:grpSpMkLst>
        </pc:grpChg>
        <pc:grpChg chg="mod">
          <ac:chgData name="王 欣捷" userId="b965477fa0aef5e6" providerId="LiveId" clId="{2B0FDB0B-89C3-479F-AB9D-D58F11732152}" dt="2021-03-07T13:44:20.794" v="1793" actId="1036"/>
          <ac:grpSpMkLst>
            <pc:docMk/>
            <pc:sldMk cId="0" sldId="542"/>
            <ac:grpSpMk id="15364" creationId="{ACF85D57-C2EC-419C-9394-5A2128ED467A}"/>
          </ac:grpSpMkLst>
        </pc:grpChg>
        <pc:grpChg chg="mod">
          <ac:chgData name="王 欣捷" userId="b965477fa0aef5e6" providerId="LiveId" clId="{2B0FDB0B-89C3-479F-AB9D-D58F11732152}" dt="2021-03-07T13:44:20.794" v="1793" actId="1036"/>
          <ac:grpSpMkLst>
            <pc:docMk/>
            <pc:sldMk cId="0" sldId="542"/>
            <ac:grpSpMk id="15393" creationId="{CFDE0A40-CBC7-4B05-9238-5D459F0F27AF}"/>
          </ac:grpSpMkLst>
        </pc:grpChg>
        <pc:graphicFrameChg chg="add mod modGraphic">
          <ac:chgData name="王 欣捷" userId="b965477fa0aef5e6" providerId="LiveId" clId="{2B0FDB0B-89C3-479F-AB9D-D58F11732152}" dt="2021-03-07T13:44:20.794" v="1793" actId="1036"/>
          <ac:graphicFrameMkLst>
            <pc:docMk/>
            <pc:sldMk cId="0" sldId="542"/>
            <ac:graphicFrameMk id="47" creationId="{CEA77901-5EDE-4632-A431-800E428D6083}"/>
          </ac:graphicFrameMkLst>
        </pc:graphicFrameChg>
      </pc:sldChg>
      <pc:sldChg chg="addSp delSp modSp mod modClrScheme chgLayout">
        <pc:chgData name="王 欣捷" userId="b965477fa0aef5e6" providerId="LiveId" clId="{2B0FDB0B-89C3-479F-AB9D-D58F11732152}" dt="2021-03-07T14:41:56.363" v="2107" actId="14734"/>
        <pc:sldMkLst>
          <pc:docMk/>
          <pc:sldMk cId="0" sldId="543"/>
        </pc:sldMkLst>
        <pc:spChg chg="add del mod ord">
          <ac:chgData name="王 欣捷" userId="b965477fa0aef5e6" providerId="LiveId" clId="{2B0FDB0B-89C3-479F-AB9D-D58F11732152}" dt="2021-03-07T10:09:10.396" v="272" actId="700"/>
          <ac:spMkLst>
            <pc:docMk/>
            <pc:sldMk cId="0" sldId="543"/>
            <ac:spMk id="3" creationId="{99C08389-BC71-43A3-8463-1ABFA45506F3}"/>
          </ac:spMkLst>
        </pc:spChg>
        <pc:spChg chg="mod ord">
          <ac:chgData name="王 欣捷" userId="b965477fa0aef5e6" providerId="LiveId" clId="{2B0FDB0B-89C3-479F-AB9D-D58F11732152}" dt="2021-03-07T10:09:10.408" v="273" actId="27636"/>
          <ac:spMkLst>
            <pc:docMk/>
            <pc:sldMk cId="0" sldId="543"/>
            <ac:spMk id="16386" creationId="{F636CC28-A773-4840-A737-2D13B28B8F9F}"/>
          </ac:spMkLst>
        </pc:spChg>
        <pc:spChg chg="mod ord">
          <ac:chgData name="王 欣捷" userId="b965477fa0aef5e6" providerId="LiveId" clId="{2B0FDB0B-89C3-479F-AB9D-D58F11732152}" dt="2021-03-07T10:09:10.396" v="272" actId="700"/>
          <ac:spMkLst>
            <pc:docMk/>
            <pc:sldMk cId="0" sldId="543"/>
            <ac:spMk id="16387" creationId="{1A6EDEEB-6331-435C-9098-613862CFC83E}"/>
          </ac:spMkLst>
        </pc:spChg>
        <pc:graphicFrameChg chg="add mod modGraphic">
          <ac:chgData name="王 欣捷" userId="b965477fa0aef5e6" providerId="LiveId" clId="{2B0FDB0B-89C3-479F-AB9D-D58F11732152}" dt="2021-03-07T14:41:56.363" v="2107" actId="14734"/>
          <ac:graphicFrameMkLst>
            <pc:docMk/>
            <pc:sldMk cId="0" sldId="543"/>
            <ac:graphicFrameMk id="7" creationId="{396C732B-C1E9-48D2-BD40-BA213F763184}"/>
          </ac:graphicFrameMkLst>
        </pc:graphicFrameChg>
        <pc:graphicFrameChg chg="del mod">
          <ac:chgData name="王 欣捷" userId="b965477fa0aef5e6" providerId="LiveId" clId="{2B0FDB0B-89C3-479F-AB9D-D58F11732152}" dt="2021-03-07T10:09:06.192" v="271" actId="21"/>
          <ac:graphicFrameMkLst>
            <pc:docMk/>
            <pc:sldMk cId="0" sldId="543"/>
            <ac:graphicFrameMk id="160772" creationId="{13FFD10C-C702-43CE-8AE3-F9519360C194}"/>
          </ac:graphicFrameMkLst>
        </pc:graphicFrameChg>
      </pc:sldChg>
      <pc:sldChg chg="modSp mod">
        <pc:chgData name="王 欣捷" userId="b965477fa0aef5e6" providerId="LiveId" clId="{2B0FDB0B-89C3-479F-AB9D-D58F11732152}" dt="2021-03-07T14:42:55.379" v="2119" actId="1076"/>
        <pc:sldMkLst>
          <pc:docMk/>
          <pc:sldMk cId="0" sldId="544"/>
        </pc:sldMkLst>
        <pc:spChg chg="mod">
          <ac:chgData name="王 欣捷" userId="b965477fa0aef5e6" providerId="LiveId" clId="{2B0FDB0B-89C3-479F-AB9D-D58F11732152}" dt="2021-03-07T10:06:53.834" v="265"/>
          <ac:spMkLst>
            <pc:docMk/>
            <pc:sldMk cId="0" sldId="544"/>
            <ac:spMk id="17410" creationId="{F7A6D323-0AAF-49B2-B02B-F9DD3C3823E4}"/>
          </ac:spMkLst>
        </pc:spChg>
        <pc:spChg chg="mod">
          <ac:chgData name="王 欣捷" userId="b965477fa0aef5e6" providerId="LiveId" clId="{2B0FDB0B-89C3-479F-AB9D-D58F11732152}" dt="2021-03-07T14:39:31.843" v="2032" actId="20577"/>
          <ac:spMkLst>
            <pc:docMk/>
            <pc:sldMk cId="0" sldId="544"/>
            <ac:spMk id="17411" creationId="{19539B00-7584-4C50-B993-46E11E53AF75}"/>
          </ac:spMkLst>
        </pc:spChg>
        <pc:spChg chg="mod">
          <ac:chgData name="王 欣捷" userId="b965477fa0aef5e6" providerId="LiveId" clId="{2B0FDB0B-89C3-479F-AB9D-D58F11732152}" dt="2021-03-07T14:42:55.379" v="2119" actId="1076"/>
          <ac:spMkLst>
            <pc:docMk/>
            <pc:sldMk cId="0" sldId="544"/>
            <ac:spMk id="17413" creationId="{65CABE49-72F3-49E6-A5EA-9EB030E7674B}"/>
          </ac:spMkLst>
        </pc:spChg>
        <pc:spChg chg="mod">
          <ac:chgData name="王 欣捷" userId="b965477fa0aef5e6" providerId="LiveId" clId="{2B0FDB0B-89C3-479F-AB9D-D58F11732152}" dt="2021-03-07T14:42:55.379" v="2119" actId="1076"/>
          <ac:spMkLst>
            <pc:docMk/>
            <pc:sldMk cId="0" sldId="544"/>
            <ac:spMk id="23556" creationId="{0B9F9BD6-991E-46BA-A55B-CC98700C86E7}"/>
          </ac:spMkLst>
        </pc:spChg>
      </pc:sldChg>
      <pc:sldChg chg="modSp del mod">
        <pc:chgData name="王 欣捷" userId="b965477fa0aef5e6" providerId="LiveId" clId="{2B0FDB0B-89C3-479F-AB9D-D58F11732152}" dt="2021-03-07T14:44:06.454" v="2140" actId="47"/>
        <pc:sldMkLst>
          <pc:docMk/>
          <pc:sldMk cId="0" sldId="545"/>
        </pc:sldMkLst>
        <pc:spChg chg="mod">
          <ac:chgData name="王 欣捷" userId="b965477fa0aef5e6" providerId="LiveId" clId="{2B0FDB0B-89C3-479F-AB9D-D58F11732152}" dt="2021-03-07T10:06:53.834" v="265"/>
          <ac:spMkLst>
            <pc:docMk/>
            <pc:sldMk cId="0" sldId="545"/>
            <ac:spMk id="18434" creationId="{2BD67168-35C9-4A0A-9FDA-8DAE5876FCE6}"/>
          </ac:spMkLst>
        </pc:spChg>
        <pc:spChg chg="mod">
          <ac:chgData name="王 欣捷" userId="b965477fa0aef5e6" providerId="LiveId" clId="{2B0FDB0B-89C3-479F-AB9D-D58F11732152}" dt="2021-03-07T10:06:53.834" v="265"/>
          <ac:spMkLst>
            <pc:docMk/>
            <pc:sldMk cId="0" sldId="545"/>
            <ac:spMk id="18435" creationId="{A40EBBA3-5631-4A51-B727-164FA1272ACD}"/>
          </ac:spMkLst>
        </pc:spChg>
      </pc:sldChg>
      <pc:sldChg chg="addSp delSp modSp mod ord">
        <pc:chgData name="王 欣捷" userId="b965477fa0aef5e6" providerId="LiveId" clId="{2B0FDB0B-89C3-479F-AB9D-D58F11732152}" dt="2021-03-07T14:56:19.735" v="2178" actId="114"/>
        <pc:sldMkLst>
          <pc:docMk/>
          <pc:sldMk cId="0" sldId="546"/>
        </pc:sldMkLst>
        <pc:spChg chg="add mod">
          <ac:chgData name="王 欣捷" userId="b965477fa0aef5e6" providerId="LiveId" clId="{2B0FDB0B-89C3-479F-AB9D-D58F11732152}" dt="2021-03-07T14:56:19.735" v="2178" actId="114"/>
          <ac:spMkLst>
            <pc:docMk/>
            <pc:sldMk cId="0" sldId="546"/>
            <ac:spMk id="6" creationId="{78465836-7BDD-49A0-B51B-B640FE94DD79}"/>
          </ac:spMkLst>
        </pc:spChg>
        <pc:spChg chg="mod">
          <ac:chgData name="王 欣捷" userId="b965477fa0aef5e6" providerId="LiveId" clId="{2B0FDB0B-89C3-479F-AB9D-D58F11732152}" dt="2021-03-07T10:06:53.834" v="265"/>
          <ac:spMkLst>
            <pc:docMk/>
            <pc:sldMk cId="0" sldId="546"/>
            <ac:spMk id="19458" creationId="{8A1466CF-A6B3-411A-8B79-FE726C0B77B9}"/>
          </ac:spMkLst>
        </pc:spChg>
        <pc:spChg chg="mod">
          <ac:chgData name="王 欣捷" userId="b965477fa0aef5e6" providerId="LiveId" clId="{2B0FDB0B-89C3-479F-AB9D-D58F11732152}" dt="2021-03-07T14:43:45.403" v="2139" actId="20577"/>
          <ac:spMkLst>
            <pc:docMk/>
            <pc:sldMk cId="0" sldId="546"/>
            <ac:spMk id="19459" creationId="{75A04DF6-76E8-4BB6-BE3A-E57921DE927D}"/>
          </ac:spMkLst>
        </pc:spChg>
        <pc:spChg chg="mod">
          <ac:chgData name="王 欣捷" userId="b965477fa0aef5e6" providerId="LiveId" clId="{2B0FDB0B-89C3-479F-AB9D-D58F11732152}" dt="2021-03-07T14:41:00.395" v="2103" actId="404"/>
          <ac:spMkLst>
            <pc:docMk/>
            <pc:sldMk cId="0" sldId="546"/>
            <ac:spMk id="19460" creationId="{02EDF2CC-423A-42B0-9A7B-F64F0478A564}"/>
          </ac:spMkLst>
        </pc:spChg>
        <pc:spChg chg="add del mod">
          <ac:chgData name="王 欣捷" userId="b965477fa0aef5e6" providerId="LiveId" clId="{2B0FDB0B-89C3-479F-AB9D-D58F11732152}" dt="2021-03-07T14:40:43.047" v="2099" actId="14100"/>
          <ac:spMkLst>
            <pc:docMk/>
            <pc:sldMk cId="0" sldId="546"/>
            <ac:spMk id="19461" creationId="{14E950E3-0A5F-4DE9-90AD-3476A7BDD40D}"/>
          </ac:spMkLst>
        </pc:spChg>
      </pc:sldChg>
      <pc:sldChg chg="modSp del mod">
        <pc:chgData name="王 欣捷" userId="b965477fa0aef5e6" providerId="LiveId" clId="{2B0FDB0B-89C3-479F-AB9D-D58F11732152}" dt="2021-03-07T15:09:05.025" v="2223" actId="47"/>
        <pc:sldMkLst>
          <pc:docMk/>
          <pc:sldMk cId="0" sldId="547"/>
        </pc:sldMkLst>
        <pc:spChg chg="mod">
          <ac:chgData name="王 欣捷" userId="b965477fa0aef5e6" providerId="LiveId" clId="{2B0FDB0B-89C3-479F-AB9D-D58F11732152}" dt="2021-03-07T10:06:53.834" v="265"/>
          <ac:spMkLst>
            <pc:docMk/>
            <pc:sldMk cId="0" sldId="547"/>
            <ac:spMk id="20482" creationId="{2BB9EDB5-D160-4F2A-B704-20754CE43410}"/>
          </ac:spMkLst>
        </pc:spChg>
        <pc:spChg chg="mod">
          <ac:chgData name="王 欣捷" userId="b965477fa0aef5e6" providerId="LiveId" clId="{2B0FDB0B-89C3-479F-AB9D-D58F11732152}" dt="2021-03-07T15:07:15.873" v="2198" actId="1076"/>
          <ac:spMkLst>
            <pc:docMk/>
            <pc:sldMk cId="0" sldId="547"/>
            <ac:spMk id="20512" creationId="{F4D7C312-FAAE-4EA4-B134-D1EFC7D5933C}"/>
          </ac:spMkLst>
        </pc:spChg>
        <pc:spChg chg="mod">
          <ac:chgData name="王 欣捷" userId="b965477fa0aef5e6" providerId="LiveId" clId="{2B0FDB0B-89C3-479F-AB9D-D58F11732152}" dt="2021-03-07T15:07:15.873" v="2198" actId="1076"/>
          <ac:spMkLst>
            <pc:docMk/>
            <pc:sldMk cId="0" sldId="547"/>
            <ac:spMk id="20513" creationId="{089E4EE1-C984-4DA5-8523-EB6451CA48B2}"/>
          </ac:spMkLst>
        </pc:spChg>
        <pc:spChg chg="mod">
          <ac:chgData name="王 欣捷" userId="b965477fa0aef5e6" providerId="LiveId" clId="{2B0FDB0B-89C3-479F-AB9D-D58F11732152}" dt="2021-03-07T15:07:15.873" v="2198" actId="1076"/>
          <ac:spMkLst>
            <pc:docMk/>
            <pc:sldMk cId="0" sldId="547"/>
            <ac:spMk id="20515" creationId="{31F837D3-169C-4AAC-81A7-312BF9E4D9AD}"/>
          </ac:spMkLst>
        </pc:spChg>
        <pc:spChg chg="mod">
          <ac:chgData name="王 欣捷" userId="b965477fa0aef5e6" providerId="LiveId" clId="{2B0FDB0B-89C3-479F-AB9D-D58F11732152}" dt="2021-03-07T15:07:15.873" v="2198" actId="1076"/>
          <ac:spMkLst>
            <pc:docMk/>
            <pc:sldMk cId="0" sldId="547"/>
            <ac:spMk id="20516" creationId="{7A6A085D-E5B8-4621-9CAD-4F78A34A614A}"/>
          </ac:spMkLst>
        </pc:spChg>
        <pc:spChg chg="mod">
          <ac:chgData name="王 欣捷" userId="b965477fa0aef5e6" providerId="LiveId" clId="{2B0FDB0B-89C3-479F-AB9D-D58F11732152}" dt="2021-03-07T15:07:15.873" v="2198" actId="1076"/>
          <ac:spMkLst>
            <pc:docMk/>
            <pc:sldMk cId="0" sldId="547"/>
            <ac:spMk id="20517" creationId="{C3800ACE-BF70-452F-9819-7D3425546ACB}"/>
          </ac:spMkLst>
        </pc:spChg>
        <pc:spChg chg="mod">
          <ac:chgData name="王 欣捷" userId="b965477fa0aef5e6" providerId="LiveId" clId="{2B0FDB0B-89C3-479F-AB9D-D58F11732152}" dt="2021-03-07T15:07:15.873" v="2198" actId="1076"/>
          <ac:spMkLst>
            <pc:docMk/>
            <pc:sldMk cId="0" sldId="547"/>
            <ac:spMk id="20518" creationId="{95F73EF2-BBBA-4FF5-8CAA-A36B0CB85CC5}"/>
          </ac:spMkLst>
        </pc:spChg>
        <pc:spChg chg="mod">
          <ac:chgData name="王 欣捷" userId="b965477fa0aef5e6" providerId="LiveId" clId="{2B0FDB0B-89C3-479F-AB9D-D58F11732152}" dt="2021-03-07T15:07:15.873" v="2198" actId="1076"/>
          <ac:spMkLst>
            <pc:docMk/>
            <pc:sldMk cId="0" sldId="547"/>
            <ac:spMk id="20519" creationId="{C176E771-F346-4585-B292-F48862EF587C}"/>
          </ac:spMkLst>
        </pc:spChg>
        <pc:spChg chg="mod">
          <ac:chgData name="王 欣捷" userId="b965477fa0aef5e6" providerId="LiveId" clId="{2B0FDB0B-89C3-479F-AB9D-D58F11732152}" dt="2021-03-07T15:07:15.873" v="2198" actId="1076"/>
          <ac:spMkLst>
            <pc:docMk/>
            <pc:sldMk cId="0" sldId="547"/>
            <ac:spMk id="20520" creationId="{41E7F71D-B619-4980-B2B7-77F3DB2AE4D8}"/>
          </ac:spMkLst>
        </pc:spChg>
        <pc:spChg chg="mod">
          <ac:chgData name="王 欣捷" userId="b965477fa0aef5e6" providerId="LiveId" clId="{2B0FDB0B-89C3-479F-AB9D-D58F11732152}" dt="2021-03-07T15:07:15.873" v="2198" actId="1076"/>
          <ac:spMkLst>
            <pc:docMk/>
            <pc:sldMk cId="0" sldId="547"/>
            <ac:spMk id="20521" creationId="{B3F46424-215B-4061-93BD-CDC99A9026B7}"/>
          </ac:spMkLst>
        </pc:spChg>
        <pc:spChg chg="mod">
          <ac:chgData name="王 欣捷" userId="b965477fa0aef5e6" providerId="LiveId" clId="{2B0FDB0B-89C3-479F-AB9D-D58F11732152}" dt="2021-03-07T15:07:15.873" v="2198" actId="1076"/>
          <ac:spMkLst>
            <pc:docMk/>
            <pc:sldMk cId="0" sldId="547"/>
            <ac:spMk id="20522" creationId="{1F3C7451-185D-4BE0-BCFC-C2E9FA01D867}"/>
          </ac:spMkLst>
        </pc:spChg>
        <pc:spChg chg="mod">
          <ac:chgData name="王 欣捷" userId="b965477fa0aef5e6" providerId="LiveId" clId="{2B0FDB0B-89C3-479F-AB9D-D58F11732152}" dt="2021-03-07T15:07:15.873" v="2198" actId="1076"/>
          <ac:spMkLst>
            <pc:docMk/>
            <pc:sldMk cId="0" sldId="547"/>
            <ac:spMk id="20523" creationId="{DCC57055-CA64-4D6D-B6B0-68E7767FC325}"/>
          </ac:spMkLst>
        </pc:spChg>
        <pc:spChg chg="mod">
          <ac:chgData name="王 欣捷" userId="b965477fa0aef5e6" providerId="LiveId" clId="{2B0FDB0B-89C3-479F-AB9D-D58F11732152}" dt="2021-03-07T15:07:15.873" v="2198" actId="1076"/>
          <ac:spMkLst>
            <pc:docMk/>
            <pc:sldMk cId="0" sldId="547"/>
            <ac:spMk id="20524" creationId="{C191B2A3-3279-45F7-80D8-94100806A50B}"/>
          </ac:spMkLst>
        </pc:spChg>
        <pc:spChg chg="mod">
          <ac:chgData name="王 欣捷" userId="b965477fa0aef5e6" providerId="LiveId" clId="{2B0FDB0B-89C3-479F-AB9D-D58F11732152}" dt="2021-03-07T15:07:15.873" v="2198" actId="1076"/>
          <ac:spMkLst>
            <pc:docMk/>
            <pc:sldMk cId="0" sldId="547"/>
            <ac:spMk id="20525" creationId="{BB86EAEA-10FE-4A11-9C20-A0A1196A0837}"/>
          </ac:spMkLst>
        </pc:spChg>
        <pc:spChg chg="mod">
          <ac:chgData name="王 欣捷" userId="b965477fa0aef5e6" providerId="LiveId" clId="{2B0FDB0B-89C3-479F-AB9D-D58F11732152}" dt="2021-03-07T15:07:15.873" v="2198" actId="1076"/>
          <ac:spMkLst>
            <pc:docMk/>
            <pc:sldMk cId="0" sldId="547"/>
            <ac:spMk id="20526" creationId="{D94F4DFC-7442-458E-9BB4-F83A54B31195}"/>
          </ac:spMkLst>
        </pc:spChg>
        <pc:spChg chg="mod">
          <ac:chgData name="王 欣捷" userId="b965477fa0aef5e6" providerId="LiveId" clId="{2B0FDB0B-89C3-479F-AB9D-D58F11732152}" dt="2021-03-07T15:07:15.873" v="2198" actId="1076"/>
          <ac:spMkLst>
            <pc:docMk/>
            <pc:sldMk cId="0" sldId="547"/>
            <ac:spMk id="20527" creationId="{918B1CC3-7A33-4697-8703-10E5D0FCA442}"/>
          </ac:spMkLst>
        </pc:spChg>
        <pc:spChg chg="mod">
          <ac:chgData name="王 欣捷" userId="b965477fa0aef5e6" providerId="LiveId" clId="{2B0FDB0B-89C3-479F-AB9D-D58F11732152}" dt="2021-03-07T15:07:15.873" v="2198" actId="1076"/>
          <ac:spMkLst>
            <pc:docMk/>
            <pc:sldMk cId="0" sldId="547"/>
            <ac:spMk id="20528" creationId="{21035F2F-E3E1-4625-8980-4DA904390EC2}"/>
          </ac:spMkLst>
        </pc:spChg>
        <pc:spChg chg="mod">
          <ac:chgData name="王 欣捷" userId="b965477fa0aef5e6" providerId="LiveId" clId="{2B0FDB0B-89C3-479F-AB9D-D58F11732152}" dt="2021-03-07T15:07:15.873" v="2198" actId="1076"/>
          <ac:spMkLst>
            <pc:docMk/>
            <pc:sldMk cId="0" sldId="547"/>
            <ac:spMk id="20529" creationId="{24E35B11-EE52-4192-9415-6E0C2FE25BB2}"/>
          </ac:spMkLst>
        </pc:spChg>
        <pc:spChg chg="mod">
          <ac:chgData name="王 欣捷" userId="b965477fa0aef5e6" providerId="LiveId" clId="{2B0FDB0B-89C3-479F-AB9D-D58F11732152}" dt="2021-03-07T15:07:15.873" v="2198" actId="1076"/>
          <ac:spMkLst>
            <pc:docMk/>
            <pc:sldMk cId="0" sldId="547"/>
            <ac:spMk id="20530" creationId="{25EDFFE5-C4DA-480A-8345-54514535EA9A}"/>
          </ac:spMkLst>
        </pc:spChg>
        <pc:spChg chg="mod">
          <ac:chgData name="王 欣捷" userId="b965477fa0aef5e6" providerId="LiveId" clId="{2B0FDB0B-89C3-479F-AB9D-D58F11732152}" dt="2021-03-07T15:07:15.873" v="2198" actId="1076"/>
          <ac:spMkLst>
            <pc:docMk/>
            <pc:sldMk cId="0" sldId="547"/>
            <ac:spMk id="20531" creationId="{E4A34B5A-A214-401F-A5C7-DE72870D4219}"/>
          </ac:spMkLst>
        </pc:spChg>
        <pc:spChg chg="mod">
          <ac:chgData name="王 欣捷" userId="b965477fa0aef5e6" providerId="LiveId" clId="{2B0FDB0B-89C3-479F-AB9D-D58F11732152}" dt="2021-03-07T15:07:15.873" v="2198" actId="1076"/>
          <ac:spMkLst>
            <pc:docMk/>
            <pc:sldMk cId="0" sldId="547"/>
            <ac:spMk id="20532" creationId="{D4BC343B-C9DD-4AB9-9B92-ABABE15DD91C}"/>
          </ac:spMkLst>
        </pc:spChg>
        <pc:spChg chg="mod">
          <ac:chgData name="王 欣捷" userId="b965477fa0aef5e6" providerId="LiveId" clId="{2B0FDB0B-89C3-479F-AB9D-D58F11732152}" dt="2021-03-07T15:07:15.873" v="2198" actId="1076"/>
          <ac:spMkLst>
            <pc:docMk/>
            <pc:sldMk cId="0" sldId="547"/>
            <ac:spMk id="20533" creationId="{7D557885-72BA-4EDF-9876-84178772C7E3}"/>
          </ac:spMkLst>
        </pc:spChg>
        <pc:spChg chg="mod">
          <ac:chgData name="王 欣捷" userId="b965477fa0aef5e6" providerId="LiveId" clId="{2B0FDB0B-89C3-479F-AB9D-D58F11732152}" dt="2021-03-07T15:07:15.873" v="2198" actId="1076"/>
          <ac:spMkLst>
            <pc:docMk/>
            <pc:sldMk cId="0" sldId="547"/>
            <ac:spMk id="20534" creationId="{C1FDDC8E-853E-4A83-A38F-85B4D61C849B}"/>
          </ac:spMkLst>
        </pc:spChg>
        <pc:spChg chg="mod">
          <ac:chgData name="王 欣捷" userId="b965477fa0aef5e6" providerId="LiveId" clId="{2B0FDB0B-89C3-479F-AB9D-D58F11732152}" dt="2021-03-07T15:07:15.873" v="2198" actId="1076"/>
          <ac:spMkLst>
            <pc:docMk/>
            <pc:sldMk cId="0" sldId="547"/>
            <ac:spMk id="20535" creationId="{297D9A10-299B-4470-B7EB-FB2F63FE31F7}"/>
          </ac:spMkLst>
        </pc:spChg>
        <pc:spChg chg="mod">
          <ac:chgData name="王 欣捷" userId="b965477fa0aef5e6" providerId="LiveId" clId="{2B0FDB0B-89C3-479F-AB9D-D58F11732152}" dt="2021-03-07T15:07:15.873" v="2198" actId="1076"/>
          <ac:spMkLst>
            <pc:docMk/>
            <pc:sldMk cId="0" sldId="547"/>
            <ac:spMk id="20536" creationId="{215EDCEC-B244-4790-9E23-9B58546FC9FE}"/>
          </ac:spMkLst>
        </pc:spChg>
        <pc:spChg chg="mod">
          <ac:chgData name="王 欣捷" userId="b965477fa0aef5e6" providerId="LiveId" clId="{2B0FDB0B-89C3-479F-AB9D-D58F11732152}" dt="2021-03-07T15:07:15.873" v="2198" actId="1076"/>
          <ac:spMkLst>
            <pc:docMk/>
            <pc:sldMk cId="0" sldId="547"/>
            <ac:spMk id="20537" creationId="{1D3C1CCC-1864-4361-9CB9-5B4C056DFEBE}"/>
          </ac:spMkLst>
        </pc:spChg>
        <pc:spChg chg="mod">
          <ac:chgData name="王 欣捷" userId="b965477fa0aef5e6" providerId="LiveId" clId="{2B0FDB0B-89C3-479F-AB9D-D58F11732152}" dt="2021-03-07T15:07:15.873" v="2198" actId="1076"/>
          <ac:spMkLst>
            <pc:docMk/>
            <pc:sldMk cId="0" sldId="547"/>
            <ac:spMk id="20538" creationId="{CBBAB91A-EDA4-4F4B-96AF-A5CBFA9C83AC}"/>
          </ac:spMkLst>
        </pc:spChg>
        <pc:spChg chg="mod">
          <ac:chgData name="王 欣捷" userId="b965477fa0aef5e6" providerId="LiveId" clId="{2B0FDB0B-89C3-479F-AB9D-D58F11732152}" dt="2021-03-07T15:07:15.873" v="2198" actId="1076"/>
          <ac:spMkLst>
            <pc:docMk/>
            <pc:sldMk cId="0" sldId="547"/>
            <ac:spMk id="20539" creationId="{69CFA391-1D83-4786-91E8-69267D63B1FC}"/>
          </ac:spMkLst>
        </pc:spChg>
        <pc:spChg chg="mod">
          <ac:chgData name="王 欣捷" userId="b965477fa0aef5e6" providerId="LiveId" clId="{2B0FDB0B-89C3-479F-AB9D-D58F11732152}" dt="2021-03-07T15:07:15.873" v="2198" actId="1076"/>
          <ac:spMkLst>
            <pc:docMk/>
            <pc:sldMk cId="0" sldId="547"/>
            <ac:spMk id="20540" creationId="{824F5B43-3D55-4558-B377-8D6CAE8AFE17}"/>
          </ac:spMkLst>
        </pc:spChg>
        <pc:spChg chg="mod">
          <ac:chgData name="王 欣捷" userId="b965477fa0aef5e6" providerId="LiveId" clId="{2B0FDB0B-89C3-479F-AB9D-D58F11732152}" dt="2021-03-07T15:07:15.873" v="2198" actId="1076"/>
          <ac:spMkLst>
            <pc:docMk/>
            <pc:sldMk cId="0" sldId="547"/>
            <ac:spMk id="20541" creationId="{BC8165A4-0B9F-4DAB-95D3-7A573E6B4C2E}"/>
          </ac:spMkLst>
        </pc:spChg>
        <pc:spChg chg="mod">
          <ac:chgData name="王 欣捷" userId="b965477fa0aef5e6" providerId="LiveId" clId="{2B0FDB0B-89C3-479F-AB9D-D58F11732152}" dt="2021-03-07T15:07:15.873" v="2198" actId="1076"/>
          <ac:spMkLst>
            <pc:docMk/>
            <pc:sldMk cId="0" sldId="547"/>
            <ac:spMk id="20542" creationId="{05E72CF6-A41F-4858-8BCF-EA11DD16D28E}"/>
          </ac:spMkLst>
        </pc:spChg>
        <pc:spChg chg="mod">
          <ac:chgData name="王 欣捷" userId="b965477fa0aef5e6" providerId="LiveId" clId="{2B0FDB0B-89C3-479F-AB9D-D58F11732152}" dt="2021-03-07T15:07:15.873" v="2198" actId="1076"/>
          <ac:spMkLst>
            <pc:docMk/>
            <pc:sldMk cId="0" sldId="547"/>
            <ac:spMk id="20543" creationId="{0CE59BD5-5E68-4E42-8F70-7B10E44DB6A9}"/>
          </ac:spMkLst>
        </pc:spChg>
        <pc:spChg chg="mod">
          <ac:chgData name="王 欣捷" userId="b965477fa0aef5e6" providerId="LiveId" clId="{2B0FDB0B-89C3-479F-AB9D-D58F11732152}" dt="2021-03-07T15:07:15.873" v="2198" actId="1076"/>
          <ac:spMkLst>
            <pc:docMk/>
            <pc:sldMk cId="0" sldId="547"/>
            <ac:spMk id="20544" creationId="{DB2FCC4A-308D-488F-B56C-752A3F48CD46}"/>
          </ac:spMkLst>
        </pc:spChg>
        <pc:spChg chg="mod">
          <ac:chgData name="王 欣捷" userId="b965477fa0aef5e6" providerId="LiveId" clId="{2B0FDB0B-89C3-479F-AB9D-D58F11732152}" dt="2021-03-07T15:07:15.873" v="2198" actId="1076"/>
          <ac:spMkLst>
            <pc:docMk/>
            <pc:sldMk cId="0" sldId="547"/>
            <ac:spMk id="20545" creationId="{3680A5C5-8F83-4851-9094-2F114815D894}"/>
          </ac:spMkLst>
        </pc:spChg>
        <pc:spChg chg="mod">
          <ac:chgData name="王 欣捷" userId="b965477fa0aef5e6" providerId="LiveId" clId="{2B0FDB0B-89C3-479F-AB9D-D58F11732152}" dt="2021-03-07T15:07:15.873" v="2198" actId="1076"/>
          <ac:spMkLst>
            <pc:docMk/>
            <pc:sldMk cId="0" sldId="547"/>
            <ac:spMk id="20546" creationId="{6D589D65-FDCE-442E-840C-D8E49BDF55B3}"/>
          </ac:spMkLst>
        </pc:spChg>
        <pc:spChg chg="mod">
          <ac:chgData name="王 欣捷" userId="b965477fa0aef5e6" providerId="LiveId" clId="{2B0FDB0B-89C3-479F-AB9D-D58F11732152}" dt="2021-03-07T15:07:15.873" v="2198" actId="1076"/>
          <ac:spMkLst>
            <pc:docMk/>
            <pc:sldMk cId="0" sldId="547"/>
            <ac:spMk id="20547" creationId="{8D2A152C-7561-4C57-AF6A-9A0830CB87F8}"/>
          </ac:spMkLst>
        </pc:spChg>
        <pc:spChg chg="mod">
          <ac:chgData name="王 欣捷" userId="b965477fa0aef5e6" providerId="LiveId" clId="{2B0FDB0B-89C3-479F-AB9D-D58F11732152}" dt="2021-03-07T15:07:15.873" v="2198" actId="1076"/>
          <ac:spMkLst>
            <pc:docMk/>
            <pc:sldMk cId="0" sldId="547"/>
            <ac:spMk id="20548" creationId="{3CF99148-5DFD-4BA2-9345-DD794230F91C}"/>
          </ac:spMkLst>
        </pc:spChg>
        <pc:spChg chg="mod">
          <ac:chgData name="王 欣捷" userId="b965477fa0aef5e6" providerId="LiveId" clId="{2B0FDB0B-89C3-479F-AB9D-D58F11732152}" dt="2021-03-07T15:07:15.873" v="2198" actId="1076"/>
          <ac:spMkLst>
            <pc:docMk/>
            <pc:sldMk cId="0" sldId="547"/>
            <ac:spMk id="20549" creationId="{0455520D-2814-46BF-9BD4-A5FE99874388}"/>
          </ac:spMkLst>
        </pc:spChg>
        <pc:spChg chg="mod">
          <ac:chgData name="王 欣捷" userId="b965477fa0aef5e6" providerId="LiveId" clId="{2B0FDB0B-89C3-479F-AB9D-D58F11732152}" dt="2021-03-07T15:07:15.873" v="2198" actId="1076"/>
          <ac:spMkLst>
            <pc:docMk/>
            <pc:sldMk cId="0" sldId="547"/>
            <ac:spMk id="20550" creationId="{4A45D9E6-D0E4-495D-AE0E-588810470F26}"/>
          </ac:spMkLst>
        </pc:spChg>
        <pc:grpChg chg="mod">
          <ac:chgData name="王 欣捷" userId="b965477fa0aef5e6" providerId="LiveId" clId="{2B0FDB0B-89C3-479F-AB9D-D58F11732152}" dt="2021-03-07T15:07:15.873" v="2198" actId="1076"/>
          <ac:grpSpMkLst>
            <pc:docMk/>
            <pc:sldMk cId="0" sldId="547"/>
            <ac:grpSpMk id="20511" creationId="{359C6495-374A-4BB1-A1D5-F3756713A33F}"/>
          </ac:grpSpMkLst>
        </pc:grpChg>
        <pc:grpChg chg="mod">
          <ac:chgData name="王 欣捷" userId="b965477fa0aef5e6" providerId="LiveId" clId="{2B0FDB0B-89C3-479F-AB9D-D58F11732152}" dt="2021-03-07T15:07:15.873" v="2198" actId="1076"/>
          <ac:grpSpMkLst>
            <pc:docMk/>
            <pc:sldMk cId="0" sldId="547"/>
            <ac:grpSpMk id="20514" creationId="{A8892914-1251-422E-AFB8-2D9A86979142}"/>
          </ac:grpSpMkLst>
        </pc:grpChg>
        <pc:graphicFrameChg chg="mod modGraphic">
          <ac:chgData name="王 欣捷" userId="b965477fa0aef5e6" providerId="LiveId" clId="{2B0FDB0B-89C3-479F-AB9D-D58F11732152}" dt="2021-03-07T15:07:26.119" v="2199" actId="1076"/>
          <ac:graphicFrameMkLst>
            <pc:docMk/>
            <pc:sldMk cId="0" sldId="547"/>
            <ac:graphicFrameMk id="163843" creationId="{E3AD4A2D-295A-4FF9-9956-E509F9454B4E}"/>
          </ac:graphicFrameMkLst>
        </pc:graphicFrameChg>
      </pc:sldChg>
      <pc:sldChg chg="modSp del mod">
        <pc:chgData name="王 欣捷" userId="b965477fa0aef5e6" providerId="LiveId" clId="{2B0FDB0B-89C3-479F-AB9D-D58F11732152}" dt="2021-03-07T15:07:33.553" v="2200" actId="47"/>
        <pc:sldMkLst>
          <pc:docMk/>
          <pc:sldMk cId="0" sldId="548"/>
        </pc:sldMkLst>
        <pc:spChg chg="mod">
          <ac:chgData name="王 欣捷" userId="b965477fa0aef5e6" providerId="LiveId" clId="{2B0FDB0B-89C3-479F-AB9D-D58F11732152}" dt="2021-03-07T10:06:53.834" v="265"/>
          <ac:spMkLst>
            <pc:docMk/>
            <pc:sldMk cId="0" sldId="548"/>
            <ac:spMk id="21506" creationId="{C1E2D64A-CC86-4A35-9F40-0E6C86B69A1D}"/>
          </ac:spMkLst>
        </pc:spChg>
        <pc:spChg chg="mod">
          <ac:chgData name="王 欣捷" userId="b965477fa0aef5e6" providerId="LiveId" clId="{2B0FDB0B-89C3-479F-AB9D-D58F11732152}" dt="2021-03-07T10:06:53.834" v="265"/>
          <ac:spMkLst>
            <pc:docMk/>
            <pc:sldMk cId="0" sldId="548"/>
            <ac:spMk id="21536" creationId="{6331D9D2-DE23-457A-AA21-454C5BDECA5C}"/>
          </ac:spMkLst>
        </pc:spChg>
        <pc:spChg chg="mod">
          <ac:chgData name="王 欣捷" userId="b965477fa0aef5e6" providerId="LiveId" clId="{2B0FDB0B-89C3-479F-AB9D-D58F11732152}" dt="2021-03-07T10:06:53.834" v="265"/>
          <ac:spMkLst>
            <pc:docMk/>
            <pc:sldMk cId="0" sldId="548"/>
            <ac:spMk id="21537" creationId="{75DB7F8F-B737-4103-AF1D-638434AB1CC1}"/>
          </ac:spMkLst>
        </pc:spChg>
        <pc:spChg chg="mod">
          <ac:chgData name="王 欣捷" userId="b965477fa0aef5e6" providerId="LiveId" clId="{2B0FDB0B-89C3-479F-AB9D-D58F11732152}" dt="2021-03-07T10:06:53.834" v="265"/>
          <ac:spMkLst>
            <pc:docMk/>
            <pc:sldMk cId="0" sldId="548"/>
            <ac:spMk id="21538" creationId="{A5D5CFBD-C6F0-47A9-8994-89CCAF10A085}"/>
          </ac:spMkLst>
        </pc:spChg>
        <pc:spChg chg="mod">
          <ac:chgData name="王 欣捷" userId="b965477fa0aef5e6" providerId="LiveId" clId="{2B0FDB0B-89C3-479F-AB9D-D58F11732152}" dt="2021-03-07T10:06:53.834" v="265"/>
          <ac:spMkLst>
            <pc:docMk/>
            <pc:sldMk cId="0" sldId="548"/>
            <ac:spMk id="21540" creationId="{1ADA23B2-AE5B-4C8F-BE02-CDD032A150F7}"/>
          </ac:spMkLst>
        </pc:spChg>
        <pc:spChg chg="mod">
          <ac:chgData name="王 欣捷" userId="b965477fa0aef5e6" providerId="LiveId" clId="{2B0FDB0B-89C3-479F-AB9D-D58F11732152}" dt="2021-03-07T10:06:53.834" v="265"/>
          <ac:spMkLst>
            <pc:docMk/>
            <pc:sldMk cId="0" sldId="548"/>
            <ac:spMk id="21541" creationId="{043B4CCC-BDD9-40A6-B8EE-E1BA40BE2535}"/>
          </ac:spMkLst>
        </pc:spChg>
        <pc:spChg chg="mod">
          <ac:chgData name="王 欣捷" userId="b965477fa0aef5e6" providerId="LiveId" clId="{2B0FDB0B-89C3-479F-AB9D-D58F11732152}" dt="2021-03-07T10:06:53.834" v="265"/>
          <ac:spMkLst>
            <pc:docMk/>
            <pc:sldMk cId="0" sldId="548"/>
            <ac:spMk id="21542" creationId="{01C897BF-EC56-4F1B-85DE-7ACF7C9F6BE9}"/>
          </ac:spMkLst>
        </pc:spChg>
        <pc:spChg chg="mod">
          <ac:chgData name="王 欣捷" userId="b965477fa0aef5e6" providerId="LiveId" clId="{2B0FDB0B-89C3-479F-AB9D-D58F11732152}" dt="2021-03-07T10:06:53.834" v="265"/>
          <ac:spMkLst>
            <pc:docMk/>
            <pc:sldMk cId="0" sldId="548"/>
            <ac:spMk id="21543" creationId="{9D12BAC7-1167-4303-A99C-6CEDC9675DB7}"/>
          </ac:spMkLst>
        </pc:spChg>
        <pc:spChg chg="mod">
          <ac:chgData name="王 欣捷" userId="b965477fa0aef5e6" providerId="LiveId" clId="{2B0FDB0B-89C3-479F-AB9D-D58F11732152}" dt="2021-03-07T10:06:53.834" v="265"/>
          <ac:spMkLst>
            <pc:docMk/>
            <pc:sldMk cId="0" sldId="548"/>
            <ac:spMk id="21544" creationId="{31DEE936-A35A-40FA-9B0F-3A00B65198FF}"/>
          </ac:spMkLst>
        </pc:spChg>
        <pc:spChg chg="mod">
          <ac:chgData name="王 欣捷" userId="b965477fa0aef5e6" providerId="LiveId" clId="{2B0FDB0B-89C3-479F-AB9D-D58F11732152}" dt="2021-03-07T10:06:53.834" v="265"/>
          <ac:spMkLst>
            <pc:docMk/>
            <pc:sldMk cId="0" sldId="548"/>
            <ac:spMk id="21545" creationId="{C2799E99-D0CD-41FB-8F54-D42FC3B10859}"/>
          </ac:spMkLst>
        </pc:spChg>
        <pc:spChg chg="mod">
          <ac:chgData name="王 欣捷" userId="b965477fa0aef5e6" providerId="LiveId" clId="{2B0FDB0B-89C3-479F-AB9D-D58F11732152}" dt="2021-03-07T10:06:53.834" v="265"/>
          <ac:spMkLst>
            <pc:docMk/>
            <pc:sldMk cId="0" sldId="548"/>
            <ac:spMk id="21546" creationId="{8A8D6C4E-18CD-4718-A19A-CDD6DA3F95BC}"/>
          </ac:spMkLst>
        </pc:spChg>
        <pc:spChg chg="mod">
          <ac:chgData name="王 欣捷" userId="b965477fa0aef5e6" providerId="LiveId" clId="{2B0FDB0B-89C3-479F-AB9D-D58F11732152}" dt="2021-03-07T10:06:53.834" v="265"/>
          <ac:spMkLst>
            <pc:docMk/>
            <pc:sldMk cId="0" sldId="548"/>
            <ac:spMk id="21547" creationId="{E3D9B341-6380-441C-959E-9DD01CF9E119}"/>
          </ac:spMkLst>
        </pc:spChg>
        <pc:spChg chg="mod">
          <ac:chgData name="王 欣捷" userId="b965477fa0aef5e6" providerId="LiveId" clId="{2B0FDB0B-89C3-479F-AB9D-D58F11732152}" dt="2021-03-07T10:06:53.834" v="265"/>
          <ac:spMkLst>
            <pc:docMk/>
            <pc:sldMk cId="0" sldId="548"/>
            <ac:spMk id="21548" creationId="{82879413-EB33-42A7-B45F-65D4BF0B26D5}"/>
          </ac:spMkLst>
        </pc:spChg>
        <pc:spChg chg="mod">
          <ac:chgData name="王 欣捷" userId="b965477fa0aef5e6" providerId="LiveId" clId="{2B0FDB0B-89C3-479F-AB9D-D58F11732152}" dt="2021-03-07T10:06:53.834" v="265"/>
          <ac:spMkLst>
            <pc:docMk/>
            <pc:sldMk cId="0" sldId="548"/>
            <ac:spMk id="21549" creationId="{EBC6C29D-647C-4E5A-AFFD-21C656F8336D}"/>
          </ac:spMkLst>
        </pc:spChg>
        <pc:spChg chg="mod">
          <ac:chgData name="王 欣捷" userId="b965477fa0aef5e6" providerId="LiveId" clId="{2B0FDB0B-89C3-479F-AB9D-D58F11732152}" dt="2021-03-07T10:06:53.834" v="265"/>
          <ac:spMkLst>
            <pc:docMk/>
            <pc:sldMk cId="0" sldId="548"/>
            <ac:spMk id="21550" creationId="{B367602C-20B5-4BAD-9249-AF16894C56D4}"/>
          </ac:spMkLst>
        </pc:spChg>
        <pc:spChg chg="mod">
          <ac:chgData name="王 欣捷" userId="b965477fa0aef5e6" providerId="LiveId" clId="{2B0FDB0B-89C3-479F-AB9D-D58F11732152}" dt="2021-03-07T10:06:53.834" v="265"/>
          <ac:spMkLst>
            <pc:docMk/>
            <pc:sldMk cId="0" sldId="548"/>
            <ac:spMk id="21551" creationId="{27293743-A7FD-461F-9FFE-B5B6E8F6ED40}"/>
          </ac:spMkLst>
        </pc:spChg>
        <pc:spChg chg="mod">
          <ac:chgData name="王 欣捷" userId="b965477fa0aef5e6" providerId="LiveId" clId="{2B0FDB0B-89C3-479F-AB9D-D58F11732152}" dt="2021-03-07T10:06:53.834" v="265"/>
          <ac:spMkLst>
            <pc:docMk/>
            <pc:sldMk cId="0" sldId="548"/>
            <ac:spMk id="21552" creationId="{03318ED8-3C74-47CE-A1D6-0A93F87CE0B2}"/>
          </ac:spMkLst>
        </pc:spChg>
        <pc:spChg chg="mod">
          <ac:chgData name="王 欣捷" userId="b965477fa0aef5e6" providerId="LiveId" clId="{2B0FDB0B-89C3-479F-AB9D-D58F11732152}" dt="2021-03-07T10:06:53.834" v="265"/>
          <ac:spMkLst>
            <pc:docMk/>
            <pc:sldMk cId="0" sldId="548"/>
            <ac:spMk id="21553" creationId="{2A6B4EDF-95A3-4550-A308-85CCCB2059D8}"/>
          </ac:spMkLst>
        </pc:spChg>
        <pc:spChg chg="mod">
          <ac:chgData name="王 欣捷" userId="b965477fa0aef5e6" providerId="LiveId" clId="{2B0FDB0B-89C3-479F-AB9D-D58F11732152}" dt="2021-03-07T10:06:53.834" v="265"/>
          <ac:spMkLst>
            <pc:docMk/>
            <pc:sldMk cId="0" sldId="548"/>
            <ac:spMk id="21554" creationId="{011445C5-45DC-47C8-8D94-8B7F2118588B}"/>
          </ac:spMkLst>
        </pc:spChg>
        <pc:spChg chg="mod">
          <ac:chgData name="王 欣捷" userId="b965477fa0aef5e6" providerId="LiveId" clId="{2B0FDB0B-89C3-479F-AB9D-D58F11732152}" dt="2021-03-07T10:06:53.834" v="265"/>
          <ac:spMkLst>
            <pc:docMk/>
            <pc:sldMk cId="0" sldId="548"/>
            <ac:spMk id="21555" creationId="{FD4C050D-226D-4732-9FEB-C73224C69BE5}"/>
          </ac:spMkLst>
        </pc:spChg>
        <pc:spChg chg="mod">
          <ac:chgData name="王 欣捷" userId="b965477fa0aef5e6" providerId="LiveId" clId="{2B0FDB0B-89C3-479F-AB9D-D58F11732152}" dt="2021-03-07T10:06:53.834" v="265"/>
          <ac:spMkLst>
            <pc:docMk/>
            <pc:sldMk cId="0" sldId="548"/>
            <ac:spMk id="21556" creationId="{8011C188-81BB-47F1-9619-DB1F5F347EB2}"/>
          </ac:spMkLst>
        </pc:spChg>
        <pc:spChg chg="mod">
          <ac:chgData name="王 欣捷" userId="b965477fa0aef5e6" providerId="LiveId" clId="{2B0FDB0B-89C3-479F-AB9D-D58F11732152}" dt="2021-03-07T10:06:53.834" v="265"/>
          <ac:spMkLst>
            <pc:docMk/>
            <pc:sldMk cId="0" sldId="548"/>
            <ac:spMk id="21557" creationId="{AE2800E6-4FE8-4F32-93CF-A797BB908F63}"/>
          </ac:spMkLst>
        </pc:spChg>
        <pc:spChg chg="mod">
          <ac:chgData name="王 欣捷" userId="b965477fa0aef5e6" providerId="LiveId" clId="{2B0FDB0B-89C3-479F-AB9D-D58F11732152}" dt="2021-03-07T10:06:53.834" v="265"/>
          <ac:spMkLst>
            <pc:docMk/>
            <pc:sldMk cId="0" sldId="548"/>
            <ac:spMk id="21558" creationId="{4ABC9123-301A-4593-A49D-583C73F84AC9}"/>
          </ac:spMkLst>
        </pc:spChg>
        <pc:spChg chg="mod">
          <ac:chgData name="王 欣捷" userId="b965477fa0aef5e6" providerId="LiveId" clId="{2B0FDB0B-89C3-479F-AB9D-D58F11732152}" dt="2021-03-07T10:06:53.834" v="265"/>
          <ac:spMkLst>
            <pc:docMk/>
            <pc:sldMk cId="0" sldId="548"/>
            <ac:spMk id="21559" creationId="{34AA38ED-10D9-4F08-A463-2478F877FB62}"/>
          </ac:spMkLst>
        </pc:spChg>
        <pc:spChg chg="mod">
          <ac:chgData name="王 欣捷" userId="b965477fa0aef5e6" providerId="LiveId" clId="{2B0FDB0B-89C3-479F-AB9D-D58F11732152}" dt="2021-03-07T10:06:53.834" v="265"/>
          <ac:spMkLst>
            <pc:docMk/>
            <pc:sldMk cId="0" sldId="548"/>
            <ac:spMk id="21560" creationId="{C98177FF-A56C-4418-9F98-36857009D663}"/>
          </ac:spMkLst>
        </pc:spChg>
        <pc:spChg chg="mod">
          <ac:chgData name="王 欣捷" userId="b965477fa0aef5e6" providerId="LiveId" clId="{2B0FDB0B-89C3-479F-AB9D-D58F11732152}" dt="2021-03-07T10:06:53.834" v="265"/>
          <ac:spMkLst>
            <pc:docMk/>
            <pc:sldMk cId="0" sldId="548"/>
            <ac:spMk id="21561" creationId="{C584B72F-12B8-4466-996F-CDF6121C8605}"/>
          </ac:spMkLst>
        </pc:spChg>
        <pc:spChg chg="mod">
          <ac:chgData name="王 欣捷" userId="b965477fa0aef5e6" providerId="LiveId" clId="{2B0FDB0B-89C3-479F-AB9D-D58F11732152}" dt="2021-03-07T10:06:53.834" v="265"/>
          <ac:spMkLst>
            <pc:docMk/>
            <pc:sldMk cId="0" sldId="548"/>
            <ac:spMk id="21562" creationId="{1D77D1C6-BB14-49A0-B513-E2C4C85C4D21}"/>
          </ac:spMkLst>
        </pc:spChg>
        <pc:spChg chg="mod">
          <ac:chgData name="王 欣捷" userId="b965477fa0aef5e6" providerId="LiveId" clId="{2B0FDB0B-89C3-479F-AB9D-D58F11732152}" dt="2021-03-07T10:06:53.834" v="265"/>
          <ac:spMkLst>
            <pc:docMk/>
            <pc:sldMk cId="0" sldId="548"/>
            <ac:spMk id="21563" creationId="{DAA5E48D-2DE6-43CE-AE67-EC1E48D9DF00}"/>
          </ac:spMkLst>
        </pc:spChg>
        <pc:spChg chg="mod">
          <ac:chgData name="王 欣捷" userId="b965477fa0aef5e6" providerId="LiveId" clId="{2B0FDB0B-89C3-479F-AB9D-D58F11732152}" dt="2021-03-07T10:06:53.834" v="265"/>
          <ac:spMkLst>
            <pc:docMk/>
            <pc:sldMk cId="0" sldId="548"/>
            <ac:spMk id="21564" creationId="{4FDCC551-DA9A-421A-ADC1-39F3DC66A76C}"/>
          </ac:spMkLst>
        </pc:spChg>
        <pc:spChg chg="mod">
          <ac:chgData name="王 欣捷" userId="b965477fa0aef5e6" providerId="LiveId" clId="{2B0FDB0B-89C3-479F-AB9D-D58F11732152}" dt="2021-03-07T10:06:53.834" v="265"/>
          <ac:spMkLst>
            <pc:docMk/>
            <pc:sldMk cId="0" sldId="548"/>
            <ac:spMk id="21565" creationId="{A10F608D-9353-47CB-A02F-0DCD646C4559}"/>
          </ac:spMkLst>
        </pc:spChg>
        <pc:spChg chg="mod">
          <ac:chgData name="王 欣捷" userId="b965477fa0aef5e6" providerId="LiveId" clId="{2B0FDB0B-89C3-479F-AB9D-D58F11732152}" dt="2021-03-07T10:06:53.834" v="265"/>
          <ac:spMkLst>
            <pc:docMk/>
            <pc:sldMk cId="0" sldId="548"/>
            <ac:spMk id="21566" creationId="{CF6241D6-ADDB-4F26-9C0F-1761CD048CC1}"/>
          </ac:spMkLst>
        </pc:spChg>
        <pc:spChg chg="mod">
          <ac:chgData name="王 欣捷" userId="b965477fa0aef5e6" providerId="LiveId" clId="{2B0FDB0B-89C3-479F-AB9D-D58F11732152}" dt="2021-03-07T10:06:53.834" v="265"/>
          <ac:spMkLst>
            <pc:docMk/>
            <pc:sldMk cId="0" sldId="548"/>
            <ac:spMk id="21567" creationId="{73712B07-7F97-482D-9FBC-96D60C585233}"/>
          </ac:spMkLst>
        </pc:spChg>
        <pc:spChg chg="mod">
          <ac:chgData name="王 欣捷" userId="b965477fa0aef5e6" providerId="LiveId" clId="{2B0FDB0B-89C3-479F-AB9D-D58F11732152}" dt="2021-03-07T10:06:53.834" v="265"/>
          <ac:spMkLst>
            <pc:docMk/>
            <pc:sldMk cId="0" sldId="548"/>
            <ac:spMk id="21568" creationId="{75551F95-844A-4A7F-B813-F7905C105824}"/>
          </ac:spMkLst>
        </pc:spChg>
        <pc:spChg chg="mod">
          <ac:chgData name="王 欣捷" userId="b965477fa0aef5e6" providerId="LiveId" clId="{2B0FDB0B-89C3-479F-AB9D-D58F11732152}" dt="2021-03-07T10:06:53.834" v="265"/>
          <ac:spMkLst>
            <pc:docMk/>
            <pc:sldMk cId="0" sldId="548"/>
            <ac:spMk id="21569" creationId="{C14AA9EE-229F-4809-A11C-9D44D3E3200E}"/>
          </ac:spMkLst>
        </pc:spChg>
        <pc:spChg chg="mod">
          <ac:chgData name="王 欣捷" userId="b965477fa0aef5e6" providerId="LiveId" clId="{2B0FDB0B-89C3-479F-AB9D-D58F11732152}" dt="2021-03-07T10:06:53.834" v="265"/>
          <ac:spMkLst>
            <pc:docMk/>
            <pc:sldMk cId="0" sldId="548"/>
            <ac:spMk id="21570" creationId="{AE76A904-51C3-4589-90D4-64DEF485793C}"/>
          </ac:spMkLst>
        </pc:spChg>
        <pc:spChg chg="mod">
          <ac:chgData name="王 欣捷" userId="b965477fa0aef5e6" providerId="LiveId" clId="{2B0FDB0B-89C3-479F-AB9D-D58F11732152}" dt="2021-03-07T10:06:53.834" v="265"/>
          <ac:spMkLst>
            <pc:docMk/>
            <pc:sldMk cId="0" sldId="548"/>
            <ac:spMk id="21571" creationId="{DD3CA141-BEF2-4DBF-9D5B-2CC82139981D}"/>
          </ac:spMkLst>
        </pc:spChg>
        <pc:spChg chg="mod">
          <ac:chgData name="王 欣捷" userId="b965477fa0aef5e6" providerId="LiveId" clId="{2B0FDB0B-89C3-479F-AB9D-D58F11732152}" dt="2021-03-07T10:06:53.834" v="265"/>
          <ac:spMkLst>
            <pc:docMk/>
            <pc:sldMk cId="0" sldId="548"/>
            <ac:spMk id="21572" creationId="{86B1DD41-E7B9-4633-B237-77DF43C660DF}"/>
          </ac:spMkLst>
        </pc:spChg>
        <pc:spChg chg="mod">
          <ac:chgData name="王 欣捷" userId="b965477fa0aef5e6" providerId="LiveId" clId="{2B0FDB0B-89C3-479F-AB9D-D58F11732152}" dt="2021-03-07T10:06:53.834" v="265"/>
          <ac:spMkLst>
            <pc:docMk/>
            <pc:sldMk cId="0" sldId="548"/>
            <ac:spMk id="21573" creationId="{2BBD1A7B-2353-4CDA-B63D-DE70A8A59A0F}"/>
          </ac:spMkLst>
        </pc:spChg>
        <pc:spChg chg="mod">
          <ac:chgData name="王 欣捷" userId="b965477fa0aef5e6" providerId="LiveId" clId="{2B0FDB0B-89C3-479F-AB9D-D58F11732152}" dt="2021-03-07T10:06:53.834" v="265"/>
          <ac:spMkLst>
            <pc:docMk/>
            <pc:sldMk cId="0" sldId="548"/>
            <ac:spMk id="21574" creationId="{C46C5260-2A1C-481D-9890-3803441BBAC4}"/>
          </ac:spMkLst>
        </pc:spChg>
        <pc:spChg chg="mod">
          <ac:chgData name="王 欣捷" userId="b965477fa0aef5e6" providerId="LiveId" clId="{2B0FDB0B-89C3-479F-AB9D-D58F11732152}" dt="2021-03-07T10:06:53.834" v="265"/>
          <ac:spMkLst>
            <pc:docMk/>
            <pc:sldMk cId="0" sldId="548"/>
            <ac:spMk id="21575" creationId="{18C61644-FA21-4940-835E-496A7456D233}"/>
          </ac:spMkLst>
        </pc:spChg>
        <pc:grpChg chg="mod">
          <ac:chgData name="王 欣捷" userId="b965477fa0aef5e6" providerId="LiveId" clId="{2B0FDB0B-89C3-479F-AB9D-D58F11732152}" dt="2021-03-07T10:06:53.834" v="265"/>
          <ac:grpSpMkLst>
            <pc:docMk/>
            <pc:sldMk cId="0" sldId="548"/>
            <ac:grpSpMk id="21535" creationId="{4520B371-A738-4706-8B29-1B501B45A50C}"/>
          </ac:grpSpMkLst>
        </pc:grpChg>
        <pc:grpChg chg="mod">
          <ac:chgData name="王 欣捷" userId="b965477fa0aef5e6" providerId="LiveId" clId="{2B0FDB0B-89C3-479F-AB9D-D58F11732152}" dt="2021-03-07T10:06:53.834" v="265"/>
          <ac:grpSpMkLst>
            <pc:docMk/>
            <pc:sldMk cId="0" sldId="548"/>
            <ac:grpSpMk id="21539" creationId="{6B775BBF-AA92-4D96-A991-42D30F7332F3}"/>
          </ac:grpSpMkLst>
        </pc:grpChg>
        <pc:graphicFrameChg chg="mod">
          <ac:chgData name="王 欣捷" userId="b965477fa0aef5e6" providerId="LiveId" clId="{2B0FDB0B-89C3-479F-AB9D-D58F11732152}" dt="2021-03-07T10:06:53.834" v="265"/>
          <ac:graphicFrameMkLst>
            <pc:docMk/>
            <pc:sldMk cId="0" sldId="548"/>
            <ac:graphicFrameMk id="164867" creationId="{5CB61D60-3BAE-40EA-B95B-5CA3678D6632}"/>
          </ac:graphicFrameMkLst>
        </pc:graphicFrameChg>
      </pc:sldChg>
      <pc:sldChg chg="addSp delSp modSp del mod modClrScheme chgLayout">
        <pc:chgData name="王 欣捷" userId="b965477fa0aef5e6" providerId="LiveId" clId="{2B0FDB0B-89C3-479F-AB9D-D58F11732152}" dt="2021-03-07T15:07:33.970" v="2201" actId="47"/>
        <pc:sldMkLst>
          <pc:docMk/>
          <pc:sldMk cId="0" sldId="549"/>
        </pc:sldMkLst>
        <pc:spChg chg="add del mod">
          <ac:chgData name="王 欣捷" userId="b965477fa0aef5e6" providerId="LiveId" clId="{2B0FDB0B-89C3-479F-AB9D-D58F11732152}" dt="2021-03-07T11:58:37.096" v="1003" actId="478"/>
          <ac:spMkLst>
            <pc:docMk/>
            <pc:sldMk cId="0" sldId="549"/>
            <ac:spMk id="3" creationId="{A3B9330A-104D-40AC-B2D5-7BF54D1628B1}"/>
          </ac:spMkLst>
        </pc:spChg>
        <pc:spChg chg="add del mod ord">
          <ac:chgData name="王 欣捷" userId="b965477fa0aef5e6" providerId="LiveId" clId="{2B0FDB0B-89C3-479F-AB9D-D58F11732152}" dt="2021-03-07T11:59:07.691" v="1006" actId="700"/>
          <ac:spMkLst>
            <pc:docMk/>
            <pc:sldMk cId="0" sldId="549"/>
            <ac:spMk id="4" creationId="{02234833-7167-4DA8-9920-8551574A1667}"/>
          </ac:spMkLst>
        </pc:spChg>
        <pc:spChg chg="add del mod ord">
          <ac:chgData name="王 欣捷" userId="b965477fa0aef5e6" providerId="LiveId" clId="{2B0FDB0B-89C3-479F-AB9D-D58F11732152}" dt="2021-03-07T11:59:07.691" v="1006" actId="700"/>
          <ac:spMkLst>
            <pc:docMk/>
            <pc:sldMk cId="0" sldId="549"/>
            <ac:spMk id="5" creationId="{3FE97720-5841-4A5F-AD6C-03C437447235}"/>
          </ac:spMkLst>
        </pc:spChg>
        <pc:spChg chg="add del mod ord">
          <ac:chgData name="王 欣捷" userId="b965477fa0aef5e6" providerId="LiveId" clId="{2B0FDB0B-89C3-479F-AB9D-D58F11732152}" dt="2021-03-07T11:59:12.124" v="1008" actId="700"/>
          <ac:spMkLst>
            <pc:docMk/>
            <pc:sldMk cId="0" sldId="549"/>
            <ac:spMk id="6" creationId="{D3A6C74F-2936-4E3A-AE34-D5FDCB51F1DE}"/>
          </ac:spMkLst>
        </pc:spChg>
        <pc:spChg chg="add del mod ord">
          <ac:chgData name="王 欣捷" userId="b965477fa0aef5e6" providerId="LiveId" clId="{2B0FDB0B-89C3-479F-AB9D-D58F11732152}" dt="2021-03-07T11:59:12.124" v="1008" actId="700"/>
          <ac:spMkLst>
            <pc:docMk/>
            <pc:sldMk cId="0" sldId="549"/>
            <ac:spMk id="7" creationId="{5CEFB7AC-D659-46D7-BE32-6D0F2FFAA857}"/>
          </ac:spMkLst>
        </pc:spChg>
        <pc:spChg chg="mod ord">
          <ac:chgData name="王 欣捷" userId="b965477fa0aef5e6" providerId="LiveId" clId="{2B0FDB0B-89C3-479F-AB9D-D58F11732152}" dt="2021-03-07T11:59:12.170" v="1009" actId="27636"/>
          <ac:spMkLst>
            <pc:docMk/>
            <pc:sldMk cId="0" sldId="549"/>
            <ac:spMk id="22530" creationId="{311F534B-E943-4CE5-B34A-C2D9588F9E4B}"/>
          </ac:spMkLst>
        </pc:spChg>
        <pc:spChg chg="mod">
          <ac:chgData name="王 欣捷" userId="b965477fa0aef5e6" providerId="LiveId" clId="{2B0FDB0B-89C3-479F-AB9D-D58F11732152}" dt="2021-03-07T10:06:53.834" v="265"/>
          <ac:spMkLst>
            <pc:docMk/>
            <pc:sldMk cId="0" sldId="549"/>
            <ac:spMk id="22560" creationId="{A462F72D-679D-47EB-B697-AB093A7A314E}"/>
          </ac:spMkLst>
        </pc:spChg>
        <pc:spChg chg="mod">
          <ac:chgData name="王 欣捷" userId="b965477fa0aef5e6" providerId="LiveId" clId="{2B0FDB0B-89C3-479F-AB9D-D58F11732152}" dt="2021-03-07T10:06:53.834" v="265"/>
          <ac:spMkLst>
            <pc:docMk/>
            <pc:sldMk cId="0" sldId="549"/>
            <ac:spMk id="22561" creationId="{81EA661E-1A75-4F71-BF6F-6738D2E07F6E}"/>
          </ac:spMkLst>
        </pc:spChg>
        <pc:spChg chg="mod">
          <ac:chgData name="王 欣捷" userId="b965477fa0aef5e6" providerId="LiveId" clId="{2B0FDB0B-89C3-479F-AB9D-D58F11732152}" dt="2021-03-07T10:06:53.834" v="265"/>
          <ac:spMkLst>
            <pc:docMk/>
            <pc:sldMk cId="0" sldId="549"/>
            <ac:spMk id="22562" creationId="{999E2B55-8108-4587-8213-A9C525CEBB65}"/>
          </ac:spMkLst>
        </pc:spChg>
        <pc:spChg chg="mod">
          <ac:chgData name="王 欣捷" userId="b965477fa0aef5e6" providerId="LiveId" clId="{2B0FDB0B-89C3-479F-AB9D-D58F11732152}" dt="2021-03-07T10:06:53.834" v="265"/>
          <ac:spMkLst>
            <pc:docMk/>
            <pc:sldMk cId="0" sldId="549"/>
            <ac:spMk id="22564" creationId="{A51A1EAE-9CA0-4C3D-9460-217A29023C7F}"/>
          </ac:spMkLst>
        </pc:spChg>
        <pc:spChg chg="mod">
          <ac:chgData name="王 欣捷" userId="b965477fa0aef5e6" providerId="LiveId" clId="{2B0FDB0B-89C3-479F-AB9D-D58F11732152}" dt="2021-03-07T10:06:53.834" v="265"/>
          <ac:spMkLst>
            <pc:docMk/>
            <pc:sldMk cId="0" sldId="549"/>
            <ac:spMk id="22565" creationId="{249230DB-1ED0-4058-8590-40D28156190F}"/>
          </ac:spMkLst>
        </pc:spChg>
        <pc:spChg chg="mod">
          <ac:chgData name="王 欣捷" userId="b965477fa0aef5e6" providerId="LiveId" clId="{2B0FDB0B-89C3-479F-AB9D-D58F11732152}" dt="2021-03-07T10:06:53.834" v="265"/>
          <ac:spMkLst>
            <pc:docMk/>
            <pc:sldMk cId="0" sldId="549"/>
            <ac:spMk id="22566" creationId="{49CF536D-FD07-472D-A43E-32BAA8940436}"/>
          </ac:spMkLst>
        </pc:spChg>
        <pc:spChg chg="mod">
          <ac:chgData name="王 欣捷" userId="b965477fa0aef5e6" providerId="LiveId" clId="{2B0FDB0B-89C3-479F-AB9D-D58F11732152}" dt="2021-03-07T10:06:53.834" v="265"/>
          <ac:spMkLst>
            <pc:docMk/>
            <pc:sldMk cId="0" sldId="549"/>
            <ac:spMk id="22567" creationId="{0DDCFFA8-621F-4F05-A1A6-19DBB8DC281A}"/>
          </ac:spMkLst>
        </pc:spChg>
        <pc:spChg chg="mod">
          <ac:chgData name="王 欣捷" userId="b965477fa0aef5e6" providerId="LiveId" clId="{2B0FDB0B-89C3-479F-AB9D-D58F11732152}" dt="2021-03-07T10:06:53.834" v="265"/>
          <ac:spMkLst>
            <pc:docMk/>
            <pc:sldMk cId="0" sldId="549"/>
            <ac:spMk id="22568" creationId="{70DEF6F3-D053-4357-8CA4-202AC7A857FF}"/>
          </ac:spMkLst>
        </pc:spChg>
        <pc:spChg chg="mod">
          <ac:chgData name="王 欣捷" userId="b965477fa0aef5e6" providerId="LiveId" clId="{2B0FDB0B-89C3-479F-AB9D-D58F11732152}" dt="2021-03-07T10:06:53.834" v="265"/>
          <ac:spMkLst>
            <pc:docMk/>
            <pc:sldMk cId="0" sldId="549"/>
            <ac:spMk id="22569" creationId="{40716620-2366-43A5-9636-3385CC92314D}"/>
          </ac:spMkLst>
        </pc:spChg>
        <pc:spChg chg="mod">
          <ac:chgData name="王 欣捷" userId="b965477fa0aef5e6" providerId="LiveId" clId="{2B0FDB0B-89C3-479F-AB9D-D58F11732152}" dt="2021-03-07T10:06:53.834" v="265"/>
          <ac:spMkLst>
            <pc:docMk/>
            <pc:sldMk cId="0" sldId="549"/>
            <ac:spMk id="22570" creationId="{31027289-62D3-403B-AA2C-373BBD772523}"/>
          </ac:spMkLst>
        </pc:spChg>
        <pc:spChg chg="mod">
          <ac:chgData name="王 欣捷" userId="b965477fa0aef5e6" providerId="LiveId" clId="{2B0FDB0B-89C3-479F-AB9D-D58F11732152}" dt="2021-03-07T10:06:53.834" v="265"/>
          <ac:spMkLst>
            <pc:docMk/>
            <pc:sldMk cId="0" sldId="549"/>
            <ac:spMk id="22571" creationId="{BD3D2A68-50EF-4CC3-ACF3-F09176BCFCB9}"/>
          </ac:spMkLst>
        </pc:spChg>
        <pc:spChg chg="mod">
          <ac:chgData name="王 欣捷" userId="b965477fa0aef5e6" providerId="LiveId" clId="{2B0FDB0B-89C3-479F-AB9D-D58F11732152}" dt="2021-03-07T10:06:53.834" v="265"/>
          <ac:spMkLst>
            <pc:docMk/>
            <pc:sldMk cId="0" sldId="549"/>
            <ac:spMk id="22572" creationId="{E8421DA4-1D6F-4E27-A30D-20498C4E5AFD}"/>
          </ac:spMkLst>
        </pc:spChg>
        <pc:spChg chg="mod">
          <ac:chgData name="王 欣捷" userId="b965477fa0aef5e6" providerId="LiveId" clId="{2B0FDB0B-89C3-479F-AB9D-D58F11732152}" dt="2021-03-07T10:06:53.834" v="265"/>
          <ac:spMkLst>
            <pc:docMk/>
            <pc:sldMk cId="0" sldId="549"/>
            <ac:spMk id="22573" creationId="{EC9C67C0-A3F0-4A0B-A8C7-3160EBFF4645}"/>
          </ac:spMkLst>
        </pc:spChg>
        <pc:spChg chg="mod">
          <ac:chgData name="王 欣捷" userId="b965477fa0aef5e6" providerId="LiveId" clId="{2B0FDB0B-89C3-479F-AB9D-D58F11732152}" dt="2021-03-07T10:06:53.834" v="265"/>
          <ac:spMkLst>
            <pc:docMk/>
            <pc:sldMk cId="0" sldId="549"/>
            <ac:spMk id="22574" creationId="{1D794F88-C85B-4B9B-8C54-0746EE2C422A}"/>
          </ac:spMkLst>
        </pc:spChg>
        <pc:spChg chg="mod">
          <ac:chgData name="王 欣捷" userId="b965477fa0aef5e6" providerId="LiveId" clId="{2B0FDB0B-89C3-479F-AB9D-D58F11732152}" dt="2021-03-07T10:06:53.834" v="265"/>
          <ac:spMkLst>
            <pc:docMk/>
            <pc:sldMk cId="0" sldId="549"/>
            <ac:spMk id="22575" creationId="{ACD605F8-93A8-4A00-820F-BB0668E75A34}"/>
          </ac:spMkLst>
        </pc:spChg>
        <pc:spChg chg="mod">
          <ac:chgData name="王 欣捷" userId="b965477fa0aef5e6" providerId="LiveId" clId="{2B0FDB0B-89C3-479F-AB9D-D58F11732152}" dt="2021-03-07T10:06:53.834" v="265"/>
          <ac:spMkLst>
            <pc:docMk/>
            <pc:sldMk cId="0" sldId="549"/>
            <ac:spMk id="22576" creationId="{46F0B04D-2BAB-4CB2-8139-2B138720F777}"/>
          </ac:spMkLst>
        </pc:spChg>
        <pc:spChg chg="mod">
          <ac:chgData name="王 欣捷" userId="b965477fa0aef5e6" providerId="LiveId" clId="{2B0FDB0B-89C3-479F-AB9D-D58F11732152}" dt="2021-03-07T10:06:53.834" v="265"/>
          <ac:spMkLst>
            <pc:docMk/>
            <pc:sldMk cId="0" sldId="549"/>
            <ac:spMk id="22577" creationId="{90477B28-A105-415B-BA67-21C61669320A}"/>
          </ac:spMkLst>
        </pc:spChg>
        <pc:spChg chg="mod">
          <ac:chgData name="王 欣捷" userId="b965477fa0aef5e6" providerId="LiveId" clId="{2B0FDB0B-89C3-479F-AB9D-D58F11732152}" dt="2021-03-07T10:06:53.834" v="265"/>
          <ac:spMkLst>
            <pc:docMk/>
            <pc:sldMk cId="0" sldId="549"/>
            <ac:spMk id="22578" creationId="{F6071385-69BD-4D40-9E89-A724434E6898}"/>
          </ac:spMkLst>
        </pc:spChg>
        <pc:spChg chg="mod">
          <ac:chgData name="王 欣捷" userId="b965477fa0aef5e6" providerId="LiveId" clId="{2B0FDB0B-89C3-479F-AB9D-D58F11732152}" dt="2021-03-07T10:06:53.834" v="265"/>
          <ac:spMkLst>
            <pc:docMk/>
            <pc:sldMk cId="0" sldId="549"/>
            <ac:spMk id="22579" creationId="{63018784-6FF7-4700-BE6C-337D98FF8D7B}"/>
          </ac:spMkLst>
        </pc:spChg>
        <pc:spChg chg="mod">
          <ac:chgData name="王 欣捷" userId="b965477fa0aef5e6" providerId="LiveId" clId="{2B0FDB0B-89C3-479F-AB9D-D58F11732152}" dt="2021-03-07T10:06:53.834" v="265"/>
          <ac:spMkLst>
            <pc:docMk/>
            <pc:sldMk cId="0" sldId="549"/>
            <ac:spMk id="22580" creationId="{8DF557F2-59A2-422C-823D-20DB7F93B0C0}"/>
          </ac:spMkLst>
        </pc:spChg>
        <pc:spChg chg="mod">
          <ac:chgData name="王 欣捷" userId="b965477fa0aef5e6" providerId="LiveId" clId="{2B0FDB0B-89C3-479F-AB9D-D58F11732152}" dt="2021-03-07T10:06:53.834" v="265"/>
          <ac:spMkLst>
            <pc:docMk/>
            <pc:sldMk cId="0" sldId="549"/>
            <ac:spMk id="22581" creationId="{56E0B39D-51BB-4E47-9660-ACC214418ED0}"/>
          </ac:spMkLst>
        </pc:spChg>
        <pc:spChg chg="mod">
          <ac:chgData name="王 欣捷" userId="b965477fa0aef5e6" providerId="LiveId" clId="{2B0FDB0B-89C3-479F-AB9D-D58F11732152}" dt="2021-03-07T10:06:53.834" v="265"/>
          <ac:spMkLst>
            <pc:docMk/>
            <pc:sldMk cId="0" sldId="549"/>
            <ac:spMk id="22582" creationId="{FF985B7C-8E6C-4BB6-84B3-9B47825DC12F}"/>
          </ac:spMkLst>
        </pc:spChg>
        <pc:spChg chg="mod">
          <ac:chgData name="王 欣捷" userId="b965477fa0aef5e6" providerId="LiveId" clId="{2B0FDB0B-89C3-479F-AB9D-D58F11732152}" dt="2021-03-07T10:06:53.834" v="265"/>
          <ac:spMkLst>
            <pc:docMk/>
            <pc:sldMk cId="0" sldId="549"/>
            <ac:spMk id="22583" creationId="{0DF25B38-7A3A-4C96-B9B6-D7071FC46637}"/>
          </ac:spMkLst>
        </pc:spChg>
        <pc:spChg chg="mod">
          <ac:chgData name="王 欣捷" userId="b965477fa0aef5e6" providerId="LiveId" clId="{2B0FDB0B-89C3-479F-AB9D-D58F11732152}" dt="2021-03-07T10:06:53.834" v="265"/>
          <ac:spMkLst>
            <pc:docMk/>
            <pc:sldMk cId="0" sldId="549"/>
            <ac:spMk id="22584" creationId="{B03BDEE0-8F70-4D0E-AB68-3C1DA3EF8903}"/>
          </ac:spMkLst>
        </pc:spChg>
        <pc:spChg chg="mod">
          <ac:chgData name="王 欣捷" userId="b965477fa0aef5e6" providerId="LiveId" clId="{2B0FDB0B-89C3-479F-AB9D-D58F11732152}" dt="2021-03-07T10:06:53.834" v="265"/>
          <ac:spMkLst>
            <pc:docMk/>
            <pc:sldMk cId="0" sldId="549"/>
            <ac:spMk id="22585" creationId="{BEDAA7C2-187C-490D-8ADD-BE8F85B1C11B}"/>
          </ac:spMkLst>
        </pc:spChg>
        <pc:spChg chg="mod">
          <ac:chgData name="王 欣捷" userId="b965477fa0aef5e6" providerId="LiveId" clId="{2B0FDB0B-89C3-479F-AB9D-D58F11732152}" dt="2021-03-07T10:06:53.834" v="265"/>
          <ac:spMkLst>
            <pc:docMk/>
            <pc:sldMk cId="0" sldId="549"/>
            <ac:spMk id="22586" creationId="{7950D774-4DAF-42C1-99C9-359EE66EECBB}"/>
          </ac:spMkLst>
        </pc:spChg>
        <pc:spChg chg="mod">
          <ac:chgData name="王 欣捷" userId="b965477fa0aef5e6" providerId="LiveId" clId="{2B0FDB0B-89C3-479F-AB9D-D58F11732152}" dt="2021-03-07T10:06:53.834" v="265"/>
          <ac:spMkLst>
            <pc:docMk/>
            <pc:sldMk cId="0" sldId="549"/>
            <ac:spMk id="22587" creationId="{58F4A178-F288-4FAB-8998-C84E81F0ED56}"/>
          </ac:spMkLst>
        </pc:spChg>
        <pc:spChg chg="mod">
          <ac:chgData name="王 欣捷" userId="b965477fa0aef5e6" providerId="LiveId" clId="{2B0FDB0B-89C3-479F-AB9D-D58F11732152}" dt="2021-03-07T10:06:53.834" v="265"/>
          <ac:spMkLst>
            <pc:docMk/>
            <pc:sldMk cId="0" sldId="549"/>
            <ac:spMk id="22588" creationId="{209ED6BF-2458-4436-B09C-5E84A69244D9}"/>
          </ac:spMkLst>
        </pc:spChg>
        <pc:spChg chg="mod">
          <ac:chgData name="王 欣捷" userId="b965477fa0aef5e6" providerId="LiveId" clId="{2B0FDB0B-89C3-479F-AB9D-D58F11732152}" dt="2021-03-07T10:06:53.834" v="265"/>
          <ac:spMkLst>
            <pc:docMk/>
            <pc:sldMk cId="0" sldId="549"/>
            <ac:spMk id="22589" creationId="{1C04A3FB-A9F4-4E2D-A6C8-33A176F0F568}"/>
          </ac:spMkLst>
        </pc:spChg>
        <pc:spChg chg="mod">
          <ac:chgData name="王 欣捷" userId="b965477fa0aef5e6" providerId="LiveId" clId="{2B0FDB0B-89C3-479F-AB9D-D58F11732152}" dt="2021-03-07T10:06:53.834" v="265"/>
          <ac:spMkLst>
            <pc:docMk/>
            <pc:sldMk cId="0" sldId="549"/>
            <ac:spMk id="22590" creationId="{4E3E4F9F-A992-4114-9913-EC4E2CF2FAEB}"/>
          </ac:spMkLst>
        </pc:spChg>
        <pc:spChg chg="mod">
          <ac:chgData name="王 欣捷" userId="b965477fa0aef5e6" providerId="LiveId" clId="{2B0FDB0B-89C3-479F-AB9D-D58F11732152}" dt="2021-03-07T10:06:53.834" v="265"/>
          <ac:spMkLst>
            <pc:docMk/>
            <pc:sldMk cId="0" sldId="549"/>
            <ac:spMk id="22591" creationId="{76C75999-B387-4B9C-90E6-5E28FB5587F7}"/>
          </ac:spMkLst>
        </pc:spChg>
        <pc:spChg chg="mod">
          <ac:chgData name="王 欣捷" userId="b965477fa0aef5e6" providerId="LiveId" clId="{2B0FDB0B-89C3-479F-AB9D-D58F11732152}" dt="2021-03-07T10:06:53.834" v="265"/>
          <ac:spMkLst>
            <pc:docMk/>
            <pc:sldMk cId="0" sldId="549"/>
            <ac:spMk id="22592" creationId="{A23EF8E2-F11F-4692-8B41-D4E39C4E13DB}"/>
          </ac:spMkLst>
        </pc:spChg>
        <pc:spChg chg="mod">
          <ac:chgData name="王 欣捷" userId="b965477fa0aef5e6" providerId="LiveId" clId="{2B0FDB0B-89C3-479F-AB9D-D58F11732152}" dt="2021-03-07T10:06:53.834" v="265"/>
          <ac:spMkLst>
            <pc:docMk/>
            <pc:sldMk cId="0" sldId="549"/>
            <ac:spMk id="22593" creationId="{1928E8A7-D717-431C-90BE-9D2D78D61B8B}"/>
          </ac:spMkLst>
        </pc:spChg>
        <pc:spChg chg="mod">
          <ac:chgData name="王 欣捷" userId="b965477fa0aef5e6" providerId="LiveId" clId="{2B0FDB0B-89C3-479F-AB9D-D58F11732152}" dt="2021-03-07T10:06:53.834" v="265"/>
          <ac:spMkLst>
            <pc:docMk/>
            <pc:sldMk cId="0" sldId="549"/>
            <ac:spMk id="22594" creationId="{87D37EE2-C1F2-4B99-928C-4D91285F43FA}"/>
          </ac:spMkLst>
        </pc:spChg>
        <pc:spChg chg="mod">
          <ac:chgData name="王 欣捷" userId="b965477fa0aef5e6" providerId="LiveId" clId="{2B0FDB0B-89C3-479F-AB9D-D58F11732152}" dt="2021-03-07T10:06:53.834" v="265"/>
          <ac:spMkLst>
            <pc:docMk/>
            <pc:sldMk cId="0" sldId="549"/>
            <ac:spMk id="22595" creationId="{1CD443F9-1459-4CA4-803F-8DD3BC6C0777}"/>
          </ac:spMkLst>
        </pc:spChg>
        <pc:spChg chg="mod">
          <ac:chgData name="王 欣捷" userId="b965477fa0aef5e6" providerId="LiveId" clId="{2B0FDB0B-89C3-479F-AB9D-D58F11732152}" dt="2021-03-07T10:06:53.834" v="265"/>
          <ac:spMkLst>
            <pc:docMk/>
            <pc:sldMk cId="0" sldId="549"/>
            <ac:spMk id="22596" creationId="{70F84748-BB2A-4393-893F-E753D2D606C5}"/>
          </ac:spMkLst>
        </pc:spChg>
        <pc:spChg chg="mod">
          <ac:chgData name="王 欣捷" userId="b965477fa0aef5e6" providerId="LiveId" clId="{2B0FDB0B-89C3-479F-AB9D-D58F11732152}" dt="2021-03-07T10:06:53.834" v="265"/>
          <ac:spMkLst>
            <pc:docMk/>
            <pc:sldMk cId="0" sldId="549"/>
            <ac:spMk id="22597" creationId="{0B279A7D-C153-4E52-8025-8D9CA4D04C05}"/>
          </ac:spMkLst>
        </pc:spChg>
        <pc:spChg chg="mod">
          <ac:chgData name="王 欣捷" userId="b965477fa0aef5e6" providerId="LiveId" clId="{2B0FDB0B-89C3-479F-AB9D-D58F11732152}" dt="2021-03-07T10:06:53.834" v="265"/>
          <ac:spMkLst>
            <pc:docMk/>
            <pc:sldMk cId="0" sldId="549"/>
            <ac:spMk id="22598" creationId="{336E2698-76AC-4BE4-BAB8-97C66DF3A1B3}"/>
          </ac:spMkLst>
        </pc:spChg>
        <pc:spChg chg="mod">
          <ac:chgData name="王 欣捷" userId="b965477fa0aef5e6" providerId="LiveId" clId="{2B0FDB0B-89C3-479F-AB9D-D58F11732152}" dt="2021-03-07T10:06:53.834" v="265"/>
          <ac:spMkLst>
            <pc:docMk/>
            <pc:sldMk cId="0" sldId="549"/>
            <ac:spMk id="22599" creationId="{5A42EFA6-6B58-4B82-AE9C-7768454A5315}"/>
          </ac:spMkLst>
        </pc:spChg>
        <pc:grpChg chg="mod">
          <ac:chgData name="王 欣捷" userId="b965477fa0aef5e6" providerId="LiveId" clId="{2B0FDB0B-89C3-479F-AB9D-D58F11732152}" dt="2021-03-07T10:06:53.834" v="265"/>
          <ac:grpSpMkLst>
            <pc:docMk/>
            <pc:sldMk cId="0" sldId="549"/>
            <ac:grpSpMk id="22559" creationId="{8F1F75CF-BE0F-4228-9696-52B8AFA295BB}"/>
          </ac:grpSpMkLst>
        </pc:grpChg>
        <pc:grpChg chg="mod">
          <ac:chgData name="王 欣捷" userId="b965477fa0aef5e6" providerId="LiveId" clId="{2B0FDB0B-89C3-479F-AB9D-D58F11732152}" dt="2021-03-07T10:06:53.834" v="265"/>
          <ac:grpSpMkLst>
            <pc:docMk/>
            <pc:sldMk cId="0" sldId="549"/>
            <ac:grpSpMk id="22563" creationId="{274FDC20-F375-457E-87EE-78718B77A7A8}"/>
          </ac:grpSpMkLst>
        </pc:grpChg>
        <pc:graphicFrameChg chg="add mod">
          <ac:chgData name="王 欣捷" userId="b965477fa0aef5e6" providerId="LiveId" clId="{2B0FDB0B-89C3-479F-AB9D-D58F11732152}" dt="2021-03-07T11:58:58.091" v="1004"/>
          <ac:graphicFrameMkLst>
            <pc:docMk/>
            <pc:sldMk cId="0" sldId="549"/>
            <ac:graphicFrameMk id="47" creationId="{3B1FEE8A-39EB-44F4-8F69-B94911A3A0DF}"/>
          </ac:graphicFrameMkLst>
        </pc:graphicFrameChg>
        <pc:graphicFrameChg chg="del mod ord modGraphic">
          <ac:chgData name="王 欣捷" userId="b965477fa0aef5e6" providerId="LiveId" clId="{2B0FDB0B-89C3-479F-AB9D-D58F11732152}" dt="2021-03-07T11:58:34.007" v="1002" actId="478"/>
          <ac:graphicFrameMkLst>
            <pc:docMk/>
            <pc:sldMk cId="0" sldId="549"/>
            <ac:graphicFrameMk id="165891" creationId="{4136CE30-C78F-4CC3-AA74-B7685C1B9954}"/>
          </ac:graphicFrameMkLst>
        </pc:graphicFrameChg>
      </pc:sldChg>
      <pc:sldChg chg="modSp del mod">
        <pc:chgData name="王 欣捷" userId="b965477fa0aef5e6" providerId="LiveId" clId="{2B0FDB0B-89C3-479F-AB9D-D58F11732152}" dt="2021-03-07T15:07:34.392" v="2202" actId="47"/>
        <pc:sldMkLst>
          <pc:docMk/>
          <pc:sldMk cId="0" sldId="550"/>
        </pc:sldMkLst>
        <pc:spChg chg="mod">
          <ac:chgData name="王 欣捷" userId="b965477fa0aef5e6" providerId="LiveId" clId="{2B0FDB0B-89C3-479F-AB9D-D58F11732152}" dt="2021-03-07T10:06:53.834" v="265"/>
          <ac:spMkLst>
            <pc:docMk/>
            <pc:sldMk cId="0" sldId="550"/>
            <ac:spMk id="23554" creationId="{0EDE3DF7-21C3-4955-B25B-83683C3CD96B}"/>
          </ac:spMkLst>
        </pc:spChg>
        <pc:spChg chg="mod">
          <ac:chgData name="王 欣捷" userId="b965477fa0aef5e6" providerId="LiveId" clId="{2B0FDB0B-89C3-479F-AB9D-D58F11732152}" dt="2021-03-07T10:06:53.834" v="265"/>
          <ac:spMkLst>
            <pc:docMk/>
            <pc:sldMk cId="0" sldId="550"/>
            <ac:spMk id="23584" creationId="{640B9035-CAC6-414E-B8B1-5E8FB641DED8}"/>
          </ac:spMkLst>
        </pc:spChg>
        <pc:spChg chg="mod">
          <ac:chgData name="王 欣捷" userId="b965477fa0aef5e6" providerId="LiveId" clId="{2B0FDB0B-89C3-479F-AB9D-D58F11732152}" dt="2021-03-07T10:06:53.834" v="265"/>
          <ac:spMkLst>
            <pc:docMk/>
            <pc:sldMk cId="0" sldId="550"/>
            <ac:spMk id="23585" creationId="{23664221-E944-487B-8375-F71676910926}"/>
          </ac:spMkLst>
        </pc:spChg>
        <pc:spChg chg="mod">
          <ac:chgData name="王 欣捷" userId="b965477fa0aef5e6" providerId="LiveId" clId="{2B0FDB0B-89C3-479F-AB9D-D58F11732152}" dt="2021-03-07T10:06:53.834" v="265"/>
          <ac:spMkLst>
            <pc:docMk/>
            <pc:sldMk cId="0" sldId="550"/>
            <ac:spMk id="23586" creationId="{72EB8CB3-FC4D-40FF-915C-D922B3FB6D1B}"/>
          </ac:spMkLst>
        </pc:spChg>
        <pc:spChg chg="mod">
          <ac:chgData name="王 欣捷" userId="b965477fa0aef5e6" providerId="LiveId" clId="{2B0FDB0B-89C3-479F-AB9D-D58F11732152}" dt="2021-03-07T10:06:53.834" v="265"/>
          <ac:spMkLst>
            <pc:docMk/>
            <pc:sldMk cId="0" sldId="550"/>
            <ac:spMk id="23588" creationId="{76CDF7B0-7849-4EB6-908B-001581C78DEE}"/>
          </ac:spMkLst>
        </pc:spChg>
        <pc:spChg chg="mod">
          <ac:chgData name="王 欣捷" userId="b965477fa0aef5e6" providerId="LiveId" clId="{2B0FDB0B-89C3-479F-AB9D-D58F11732152}" dt="2021-03-07T10:06:53.834" v="265"/>
          <ac:spMkLst>
            <pc:docMk/>
            <pc:sldMk cId="0" sldId="550"/>
            <ac:spMk id="23589" creationId="{E3B3DA90-14FB-4F29-83AE-345C1DF55BCD}"/>
          </ac:spMkLst>
        </pc:spChg>
        <pc:spChg chg="mod">
          <ac:chgData name="王 欣捷" userId="b965477fa0aef5e6" providerId="LiveId" clId="{2B0FDB0B-89C3-479F-AB9D-D58F11732152}" dt="2021-03-07T10:06:53.834" v="265"/>
          <ac:spMkLst>
            <pc:docMk/>
            <pc:sldMk cId="0" sldId="550"/>
            <ac:spMk id="23590" creationId="{ACCE51BA-D2A8-47BB-88C1-0751948FF6EB}"/>
          </ac:spMkLst>
        </pc:spChg>
        <pc:spChg chg="mod">
          <ac:chgData name="王 欣捷" userId="b965477fa0aef5e6" providerId="LiveId" clId="{2B0FDB0B-89C3-479F-AB9D-D58F11732152}" dt="2021-03-07T10:06:53.834" v="265"/>
          <ac:spMkLst>
            <pc:docMk/>
            <pc:sldMk cId="0" sldId="550"/>
            <ac:spMk id="23591" creationId="{5C1881BA-22F9-441C-AC44-538786B4A866}"/>
          </ac:spMkLst>
        </pc:spChg>
        <pc:spChg chg="mod">
          <ac:chgData name="王 欣捷" userId="b965477fa0aef5e6" providerId="LiveId" clId="{2B0FDB0B-89C3-479F-AB9D-D58F11732152}" dt="2021-03-07T10:06:53.834" v="265"/>
          <ac:spMkLst>
            <pc:docMk/>
            <pc:sldMk cId="0" sldId="550"/>
            <ac:spMk id="23592" creationId="{ADFF85C2-0683-40B4-9E3B-F6E51CEF5AB6}"/>
          </ac:spMkLst>
        </pc:spChg>
        <pc:spChg chg="mod">
          <ac:chgData name="王 欣捷" userId="b965477fa0aef5e6" providerId="LiveId" clId="{2B0FDB0B-89C3-479F-AB9D-D58F11732152}" dt="2021-03-07T10:06:53.834" v="265"/>
          <ac:spMkLst>
            <pc:docMk/>
            <pc:sldMk cId="0" sldId="550"/>
            <ac:spMk id="23593" creationId="{0D1B2381-43E6-4558-BF0F-919C70849AC6}"/>
          </ac:spMkLst>
        </pc:spChg>
        <pc:spChg chg="mod">
          <ac:chgData name="王 欣捷" userId="b965477fa0aef5e6" providerId="LiveId" clId="{2B0FDB0B-89C3-479F-AB9D-D58F11732152}" dt="2021-03-07T10:06:53.834" v="265"/>
          <ac:spMkLst>
            <pc:docMk/>
            <pc:sldMk cId="0" sldId="550"/>
            <ac:spMk id="23594" creationId="{4D46F422-D76B-4099-B0DA-95B8EF7FB33E}"/>
          </ac:spMkLst>
        </pc:spChg>
        <pc:spChg chg="mod">
          <ac:chgData name="王 欣捷" userId="b965477fa0aef5e6" providerId="LiveId" clId="{2B0FDB0B-89C3-479F-AB9D-D58F11732152}" dt="2021-03-07T10:06:53.834" v="265"/>
          <ac:spMkLst>
            <pc:docMk/>
            <pc:sldMk cId="0" sldId="550"/>
            <ac:spMk id="23595" creationId="{70F74009-7341-414E-96A0-3745C44CC6C8}"/>
          </ac:spMkLst>
        </pc:spChg>
        <pc:spChg chg="mod">
          <ac:chgData name="王 欣捷" userId="b965477fa0aef5e6" providerId="LiveId" clId="{2B0FDB0B-89C3-479F-AB9D-D58F11732152}" dt="2021-03-07T10:06:53.834" v="265"/>
          <ac:spMkLst>
            <pc:docMk/>
            <pc:sldMk cId="0" sldId="550"/>
            <ac:spMk id="23596" creationId="{059D56D8-CDD5-4057-B68B-6AD831D14699}"/>
          </ac:spMkLst>
        </pc:spChg>
        <pc:spChg chg="mod">
          <ac:chgData name="王 欣捷" userId="b965477fa0aef5e6" providerId="LiveId" clId="{2B0FDB0B-89C3-479F-AB9D-D58F11732152}" dt="2021-03-07T10:06:53.834" v="265"/>
          <ac:spMkLst>
            <pc:docMk/>
            <pc:sldMk cId="0" sldId="550"/>
            <ac:spMk id="23597" creationId="{D24A21A9-303E-4690-8F22-57C2400EDFAF}"/>
          </ac:spMkLst>
        </pc:spChg>
        <pc:spChg chg="mod">
          <ac:chgData name="王 欣捷" userId="b965477fa0aef5e6" providerId="LiveId" clId="{2B0FDB0B-89C3-479F-AB9D-D58F11732152}" dt="2021-03-07T10:06:53.834" v="265"/>
          <ac:spMkLst>
            <pc:docMk/>
            <pc:sldMk cId="0" sldId="550"/>
            <ac:spMk id="23598" creationId="{60D4999E-C48B-4B03-8073-F5DA7C4098E2}"/>
          </ac:spMkLst>
        </pc:spChg>
        <pc:spChg chg="mod">
          <ac:chgData name="王 欣捷" userId="b965477fa0aef5e6" providerId="LiveId" clId="{2B0FDB0B-89C3-479F-AB9D-D58F11732152}" dt="2021-03-07T10:06:53.834" v="265"/>
          <ac:spMkLst>
            <pc:docMk/>
            <pc:sldMk cId="0" sldId="550"/>
            <ac:spMk id="23599" creationId="{4242D186-BE6A-4185-975B-5581D1F208BF}"/>
          </ac:spMkLst>
        </pc:spChg>
        <pc:spChg chg="mod">
          <ac:chgData name="王 欣捷" userId="b965477fa0aef5e6" providerId="LiveId" clId="{2B0FDB0B-89C3-479F-AB9D-D58F11732152}" dt="2021-03-07T10:06:53.834" v="265"/>
          <ac:spMkLst>
            <pc:docMk/>
            <pc:sldMk cId="0" sldId="550"/>
            <ac:spMk id="23600" creationId="{78964E9F-34FC-454C-B244-E9E4638059FE}"/>
          </ac:spMkLst>
        </pc:spChg>
        <pc:spChg chg="mod">
          <ac:chgData name="王 欣捷" userId="b965477fa0aef5e6" providerId="LiveId" clId="{2B0FDB0B-89C3-479F-AB9D-D58F11732152}" dt="2021-03-07T10:06:53.834" v="265"/>
          <ac:spMkLst>
            <pc:docMk/>
            <pc:sldMk cId="0" sldId="550"/>
            <ac:spMk id="23601" creationId="{036F9ADD-AAE0-4252-B8E8-6DBF9DB7EA55}"/>
          </ac:spMkLst>
        </pc:spChg>
        <pc:spChg chg="mod">
          <ac:chgData name="王 欣捷" userId="b965477fa0aef5e6" providerId="LiveId" clId="{2B0FDB0B-89C3-479F-AB9D-D58F11732152}" dt="2021-03-07T10:06:53.834" v="265"/>
          <ac:spMkLst>
            <pc:docMk/>
            <pc:sldMk cId="0" sldId="550"/>
            <ac:spMk id="23602" creationId="{D52DB121-68EC-422B-A47C-7806746CB923}"/>
          </ac:spMkLst>
        </pc:spChg>
        <pc:spChg chg="mod">
          <ac:chgData name="王 欣捷" userId="b965477fa0aef5e6" providerId="LiveId" clId="{2B0FDB0B-89C3-479F-AB9D-D58F11732152}" dt="2021-03-07T10:06:53.834" v="265"/>
          <ac:spMkLst>
            <pc:docMk/>
            <pc:sldMk cId="0" sldId="550"/>
            <ac:spMk id="23603" creationId="{2A90577E-D480-4D25-9F99-E97C2121A7AE}"/>
          </ac:spMkLst>
        </pc:spChg>
        <pc:spChg chg="mod">
          <ac:chgData name="王 欣捷" userId="b965477fa0aef5e6" providerId="LiveId" clId="{2B0FDB0B-89C3-479F-AB9D-D58F11732152}" dt="2021-03-07T10:06:53.834" v="265"/>
          <ac:spMkLst>
            <pc:docMk/>
            <pc:sldMk cId="0" sldId="550"/>
            <ac:spMk id="23604" creationId="{9101602F-E0A2-48E8-9FAF-DF72A008A7F2}"/>
          </ac:spMkLst>
        </pc:spChg>
        <pc:spChg chg="mod">
          <ac:chgData name="王 欣捷" userId="b965477fa0aef5e6" providerId="LiveId" clId="{2B0FDB0B-89C3-479F-AB9D-D58F11732152}" dt="2021-03-07T10:06:53.834" v="265"/>
          <ac:spMkLst>
            <pc:docMk/>
            <pc:sldMk cId="0" sldId="550"/>
            <ac:spMk id="23605" creationId="{07814DE1-04C3-44DC-999B-5201F9BF3D71}"/>
          </ac:spMkLst>
        </pc:spChg>
        <pc:spChg chg="mod">
          <ac:chgData name="王 欣捷" userId="b965477fa0aef5e6" providerId="LiveId" clId="{2B0FDB0B-89C3-479F-AB9D-D58F11732152}" dt="2021-03-07T10:06:53.834" v="265"/>
          <ac:spMkLst>
            <pc:docMk/>
            <pc:sldMk cId="0" sldId="550"/>
            <ac:spMk id="23606" creationId="{E2473CB7-8CAC-4C3E-9B0D-DEA88EF4FA65}"/>
          </ac:spMkLst>
        </pc:spChg>
        <pc:spChg chg="mod">
          <ac:chgData name="王 欣捷" userId="b965477fa0aef5e6" providerId="LiveId" clId="{2B0FDB0B-89C3-479F-AB9D-D58F11732152}" dt="2021-03-07T10:06:53.834" v="265"/>
          <ac:spMkLst>
            <pc:docMk/>
            <pc:sldMk cId="0" sldId="550"/>
            <ac:spMk id="23607" creationId="{25D0F25D-C9B7-4648-895F-8F2AA78D99E4}"/>
          </ac:spMkLst>
        </pc:spChg>
        <pc:spChg chg="mod">
          <ac:chgData name="王 欣捷" userId="b965477fa0aef5e6" providerId="LiveId" clId="{2B0FDB0B-89C3-479F-AB9D-D58F11732152}" dt="2021-03-07T10:06:53.834" v="265"/>
          <ac:spMkLst>
            <pc:docMk/>
            <pc:sldMk cId="0" sldId="550"/>
            <ac:spMk id="23608" creationId="{A443FAB8-BF2E-4CA7-A8F7-5ABA7677A2BB}"/>
          </ac:spMkLst>
        </pc:spChg>
        <pc:spChg chg="mod">
          <ac:chgData name="王 欣捷" userId="b965477fa0aef5e6" providerId="LiveId" clId="{2B0FDB0B-89C3-479F-AB9D-D58F11732152}" dt="2021-03-07T10:06:53.834" v="265"/>
          <ac:spMkLst>
            <pc:docMk/>
            <pc:sldMk cId="0" sldId="550"/>
            <ac:spMk id="23609" creationId="{0047FA4D-76D8-4166-9B92-539155AE90DE}"/>
          </ac:spMkLst>
        </pc:spChg>
        <pc:spChg chg="mod">
          <ac:chgData name="王 欣捷" userId="b965477fa0aef5e6" providerId="LiveId" clId="{2B0FDB0B-89C3-479F-AB9D-D58F11732152}" dt="2021-03-07T10:06:53.834" v="265"/>
          <ac:spMkLst>
            <pc:docMk/>
            <pc:sldMk cId="0" sldId="550"/>
            <ac:spMk id="23610" creationId="{A2751E3A-B2D9-47FA-A6A8-1018A0845FC8}"/>
          </ac:spMkLst>
        </pc:spChg>
        <pc:spChg chg="mod">
          <ac:chgData name="王 欣捷" userId="b965477fa0aef5e6" providerId="LiveId" clId="{2B0FDB0B-89C3-479F-AB9D-D58F11732152}" dt="2021-03-07T10:06:53.834" v="265"/>
          <ac:spMkLst>
            <pc:docMk/>
            <pc:sldMk cId="0" sldId="550"/>
            <ac:spMk id="23611" creationId="{F4519751-7227-4DDB-982F-8AA801732EF0}"/>
          </ac:spMkLst>
        </pc:spChg>
        <pc:spChg chg="mod">
          <ac:chgData name="王 欣捷" userId="b965477fa0aef5e6" providerId="LiveId" clId="{2B0FDB0B-89C3-479F-AB9D-D58F11732152}" dt="2021-03-07T10:06:53.834" v="265"/>
          <ac:spMkLst>
            <pc:docMk/>
            <pc:sldMk cId="0" sldId="550"/>
            <ac:spMk id="23612" creationId="{713E5980-6E0F-4FBE-8650-65F8D49F5310}"/>
          </ac:spMkLst>
        </pc:spChg>
        <pc:spChg chg="mod">
          <ac:chgData name="王 欣捷" userId="b965477fa0aef5e6" providerId="LiveId" clId="{2B0FDB0B-89C3-479F-AB9D-D58F11732152}" dt="2021-03-07T10:06:53.834" v="265"/>
          <ac:spMkLst>
            <pc:docMk/>
            <pc:sldMk cId="0" sldId="550"/>
            <ac:spMk id="23613" creationId="{D52321C7-4E7F-4997-85A2-1C7522CD8831}"/>
          </ac:spMkLst>
        </pc:spChg>
        <pc:spChg chg="mod">
          <ac:chgData name="王 欣捷" userId="b965477fa0aef5e6" providerId="LiveId" clId="{2B0FDB0B-89C3-479F-AB9D-D58F11732152}" dt="2021-03-07T10:06:53.834" v="265"/>
          <ac:spMkLst>
            <pc:docMk/>
            <pc:sldMk cId="0" sldId="550"/>
            <ac:spMk id="23614" creationId="{03804899-3442-42D4-8F52-8A0E4B9B7117}"/>
          </ac:spMkLst>
        </pc:spChg>
        <pc:spChg chg="mod">
          <ac:chgData name="王 欣捷" userId="b965477fa0aef5e6" providerId="LiveId" clId="{2B0FDB0B-89C3-479F-AB9D-D58F11732152}" dt="2021-03-07T10:06:53.834" v="265"/>
          <ac:spMkLst>
            <pc:docMk/>
            <pc:sldMk cId="0" sldId="550"/>
            <ac:spMk id="23615" creationId="{BBD55E3D-7EA6-4462-81F5-8E68C8732899}"/>
          </ac:spMkLst>
        </pc:spChg>
        <pc:spChg chg="mod">
          <ac:chgData name="王 欣捷" userId="b965477fa0aef5e6" providerId="LiveId" clId="{2B0FDB0B-89C3-479F-AB9D-D58F11732152}" dt="2021-03-07T10:06:53.834" v="265"/>
          <ac:spMkLst>
            <pc:docMk/>
            <pc:sldMk cId="0" sldId="550"/>
            <ac:spMk id="23616" creationId="{71EE02B2-D22F-49B2-AB6A-7A7EC16440E9}"/>
          </ac:spMkLst>
        </pc:spChg>
        <pc:spChg chg="mod">
          <ac:chgData name="王 欣捷" userId="b965477fa0aef5e6" providerId="LiveId" clId="{2B0FDB0B-89C3-479F-AB9D-D58F11732152}" dt="2021-03-07T10:06:53.834" v="265"/>
          <ac:spMkLst>
            <pc:docMk/>
            <pc:sldMk cId="0" sldId="550"/>
            <ac:spMk id="23617" creationId="{0B8C8B2F-22DD-43C3-8EA6-B026CB44F7E5}"/>
          </ac:spMkLst>
        </pc:spChg>
        <pc:spChg chg="mod">
          <ac:chgData name="王 欣捷" userId="b965477fa0aef5e6" providerId="LiveId" clId="{2B0FDB0B-89C3-479F-AB9D-D58F11732152}" dt="2021-03-07T10:06:53.834" v="265"/>
          <ac:spMkLst>
            <pc:docMk/>
            <pc:sldMk cId="0" sldId="550"/>
            <ac:spMk id="23618" creationId="{C35E6096-6E91-45C4-9736-59CB4CBE06CA}"/>
          </ac:spMkLst>
        </pc:spChg>
        <pc:spChg chg="mod">
          <ac:chgData name="王 欣捷" userId="b965477fa0aef5e6" providerId="LiveId" clId="{2B0FDB0B-89C3-479F-AB9D-D58F11732152}" dt="2021-03-07T10:06:53.834" v="265"/>
          <ac:spMkLst>
            <pc:docMk/>
            <pc:sldMk cId="0" sldId="550"/>
            <ac:spMk id="23619" creationId="{2998883B-C43A-44DE-98C2-307F78AA7ED9}"/>
          </ac:spMkLst>
        </pc:spChg>
        <pc:spChg chg="mod">
          <ac:chgData name="王 欣捷" userId="b965477fa0aef5e6" providerId="LiveId" clId="{2B0FDB0B-89C3-479F-AB9D-D58F11732152}" dt="2021-03-07T10:06:53.834" v="265"/>
          <ac:spMkLst>
            <pc:docMk/>
            <pc:sldMk cId="0" sldId="550"/>
            <ac:spMk id="23620" creationId="{77FD27FE-1AC4-401B-A5A0-CCEC527A2AB9}"/>
          </ac:spMkLst>
        </pc:spChg>
        <pc:spChg chg="mod">
          <ac:chgData name="王 欣捷" userId="b965477fa0aef5e6" providerId="LiveId" clId="{2B0FDB0B-89C3-479F-AB9D-D58F11732152}" dt="2021-03-07T10:06:53.834" v="265"/>
          <ac:spMkLst>
            <pc:docMk/>
            <pc:sldMk cId="0" sldId="550"/>
            <ac:spMk id="23621" creationId="{C5FDB5A7-0458-446A-82A6-A1FD70DBF4D5}"/>
          </ac:spMkLst>
        </pc:spChg>
        <pc:spChg chg="mod">
          <ac:chgData name="王 欣捷" userId="b965477fa0aef5e6" providerId="LiveId" clId="{2B0FDB0B-89C3-479F-AB9D-D58F11732152}" dt="2021-03-07T10:06:53.834" v="265"/>
          <ac:spMkLst>
            <pc:docMk/>
            <pc:sldMk cId="0" sldId="550"/>
            <ac:spMk id="23622" creationId="{23C9B666-2101-4D32-BABA-0AFDB7D34C32}"/>
          </ac:spMkLst>
        </pc:spChg>
        <pc:spChg chg="mod">
          <ac:chgData name="王 欣捷" userId="b965477fa0aef5e6" providerId="LiveId" clId="{2B0FDB0B-89C3-479F-AB9D-D58F11732152}" dt="2021-03-07T10:06:53.834" v="265"/>
          <ac:spMkLst>
            <pc:docMk/>
            <pc:sldMk cId="0" sldId="550"/>
            <ac:spMk id="23623" creationId="{9CE90218-7F17-4B68-B024-14C8CF172569}"/>
          </ac:spMkLst>
        </pc:spChg>
        <pc:grpChg chg="mod">
          <ac:chgData name="王 欣捷" userId="b965477fa0aef5e6" providerId="LiveId" clId="{2B0FDB0B-89C3-479F-AB9D-D58F11732152}" dt="2021-03-07T10:06:53.834" v="265"/>
          <ac:grpSpMkLst>
            <pc:docMk/>
            <pc:sldMk cId="0" sldId="550"/>
            <ac:grpSpMk id="23583" creationId="{AB3624B8-0C8D-4CE1-842C-5C04805F3CB6}"/>
          </ac:grpSpMkLst>
        </pc:grpChg>
        <pc:grpChg chg="mod">
          <ac:chgData name="王 欣捷" userId="b965477fa0aef5e6" providerId="LiveId" clId="{2B0FDB0B-89C3-479F-AB9D-D58F11732152}" dt="2021-03-07T10:06:53.834" v="265"/>
          <ac:grpSpMkLst>
            <pc:docMk/>
            <pc:sldMk cId="0" sldId="550"/>
            <ac:grpSpMk id="23587" creationId="{B28BE827-3F0B-47FF-B972-2906DFF1F793}"/>
          </ac:grpSpMkLst>
        </pc:grpChg>
        <pc:graphicFrameChg chg="mod">
          <ac:chgData name="王 欣捷" userId="b965477fa0aef5e6" providerId="LiveId" clId="{2B0FDB0B-89C3-479F-AB9D-D58F11732152}" dt="2021-03-07T10:06:53.834" v="265"/>
          <ac:graphicFrameMkLst>
            <pc:docMk/>
            <pc:sldMk cId="0" sldId="550"/>
            <ac:graphicFrameMk id="166915" creationId="{EA992E65-89CB-4506-9666-6554E6179A75}"/>
          </ac:graphicFrameMkLst>
        </pc:graphicFrameChg>
      </pc:sldChg>
      <pc:sldChg chg="modSp del mod">
        <pc:chgData name="王 欣捷" userId="b965477fa0aef5e6" providerId="LiveId" clId="{2B0FDB0B-89C3-479F-AB9D-D58F11732152}" dt="2021-03-07T15:07:34.794" v="2203" actId="47"/>
        <pc:sldMkLst>
          <pc:docMk/>
          <pc:sldMk cId="0" sldId="551"/>
        </pc:sldMkLst>
        <pc:spChg chg="mod">
          <ac:chgData name="王 欣捷" userId="b965477fa0aef5e6" providerId="LiveId" clId="{2B0FDB0B-89C3-479F-AB9D-D58F11732152}" dt="2021-03-07T10:06:53.834" v="265"/>
          <ac:spMkLst>
            <pc:docMk/>
            <pc:sldMk cId="0" sldId="551"/>
            <ac:spMk id="24578" creationId="{7DD10577-68A5-454A-88CC-7C3B42389C90}"/>
          </ac:spMkLst>
        </pc:spChg>
        <pc:spChg chg="mod">
          <ac:chgData name="王 欣捷" userId="b965477fa0aef5e6" providerId="LiveId" clId="{2B0FDB0B-89C3-479F-AB9D-D58F11732152}" dt="2021-03-07T10:06:53.834" v="265"/>
          <ac:spMkLst>
            <pc:docMk/>
            <pc:sldMk cId="0" sldId="551"/>
            <ac:spMk id="24608" creationId="{67808FB5-F31B-403B-B411-9F8EC8732F58}"/>
          </ac:spMkLst>
        </pc:spChg>
        <pc:spChg chg="mod">
          <ac:chgData name="王 欣捷" userId="b965477fa0aef5e6" providerId="LiveId" clId="{2B0FDB0B-89C3-479F-AB9D-D58F11732152}" dt="2021-03-07T10:06:53.834" v="265"/>
          <ac:spMkLst>
            <pc:docMk/>
            <pc:sldMk cId="0" sldId="551"/>
            <ac:spMk id="24609" creationId="{E1D02BE8-E9D8-46CA-8466-6375F83ACE46}"/>
          </ac:spMkLst>
        </pc:spChg>
        <pc:spChg chg="mod">
          <ac:chgData name="王 欣捷" userId="b965477fa0aef5e6" providerId="LiveId" clId="{2B0FDB0B-89C3-479F-AB9D-D58F11732152}" dt="2021-03-07T10:06:53.834" v="265"/>
          <ac:spMkLst>
            <pc:docMk/>
            <pc:sldMk cId="0" sldId="551"/>
            <ac:spMk id="24610" creationId="{EC433486-50B0-49E7-9B32-804EC6425109}"/>
          </ac:spMkLst>
        </pc:spChg>
        <pc:spChg chg="mod">
          <ac:chgData name="王 欣捷" userId="b965477fa0aef5e6" providerId="LiveId" clId="{2B0FDB0B-89C3-479F-AB9D-D58F11732152}" dt="2021-03-07T10:06:53.834" v="265"/>
          <ac:spMkLst>
            <pc:docMk/>
            <pc:sldMk cId="0" sldId="551"/>
            <ac:spMk id="24612" creationId="{A8B4375C-6EFF-4E5A-8167-102D405197BB}"/>
          </ac:spMkLst>
        </pc:spChg>
        <pc:spChg chg="mod">
          <ac:chgData name="王 欣捷" userId="b965477fa0aef5e6" providerId="LiveId" clId="{2B0FDB0B-89C3-479F-AB9D-D58F11732152}" dt="2021-03-07T10:06:53.834" v="265"/>
          <ac:spMkLst>
            <pc:docMk/>
            <pc:sldMk cId="0" sldId="551"/>
            <ac:spMk id="24613" creationId="{2F497B6B-2A02-46C0-90B4-19DE4191737F}"/>
          </ac:spMkLst>
        </pc:spChg>
        <pc:spChg chg="mod">
          <ac:chgData name="王 欣捷" userId="b965477fa0aef5e6" providerId="LiveId" clId="{2B0FDB0B-89C3-479F-AB9D-D58F11732152}" dt="2021-03-07T10:06:53.834" v="265"/>
          <ac:spMkLst>
            <pc:docMk/>
            <pc:sldMk cId="0" sldId="551"/>
            <ac:spMk id="24614" creationId="{FE2C6B7F-874A-4F4C-9B5E-671F1FF8679E}"/>
          </ac:spMkLst>
        </pc:spChg>
        <pc:spChg chg="mod">
          <ac:chgData name="王 欣捷" userId="b965477fa0aef5e6" providerId="LiveId" clId="{2B0FDB0B-89C3-479F-AB9D-D58F11732152}" dt="2021-03-07T10:06:53.834" v="265"/>
          <ac:spMkLst>
            <pc:docMk/>
            <pc:sldMk cId="0" sldId="551"/>
            <ac:spMk id="24615" creationId="{7D72A6E6-AB00-434E-8ABA-D089FDB3D520}"/>
          </ac:spMkLst>
        </pc:spChg>
        <pc:spChg chg="mod">
          <ac:chgData name="王 欣捷" userId="b965477fa0aef5e6" providerId="LiveId" clId="{2B0FDB0B-89C3-479F-AB9D-D58F11732152}" dt="2021-03-07T10:06:53.834" v="265"/>
          <ac:spMkLst>
            <pc:docMk/>
            <pc:sldMk cId="0" sldId="551"/>
            <ac:spMk id="24616" creationId="{E874EDCF-A592-4880-A599-FD444B8C9611}"/>
          </ac:spMkLst>
        </pc:spChg>
        <pc:spChg chg="mod">
          <ac:chgData name="王 欣捷" userId="b965477fa0aef5e6" providerId="LiveId" clId="{2B0FDB0B-89C3-479F-AB9D-D58F11732152}" dt="2021-03-07T10:06:53.834" v="265"/>
          <ac:spMkLst>
            <pc:docMk/>
            <pc:sldMk cId="0" sldId="551"/>
            <ac:spMk id="24617" creationId="{7E7DC5F4-18FD-4DDF-A152-5ACF590FA0C6}"/>
          </ac:spMkLst>
        </pc:spChg>
        <pc:spChg chg="mod">
          <ac:chgData name="王 欣捷" userId="b965477fa0aef5e6" providerId="LiveId" clId="{2B0FDB0B-89C3-479F-AB9D-D58F11732152}" dt="2021-03-07T10:06:53.834" v="265"/>
          <ac:spMkLst>
            <pc:docMk/>
            <pc:sldMk cId="0" sldId="551"/>
            <ac:spMk id="24618" creationId="{267BE642-8444-4852-8C1E-923067925C30}"/>
          </ac:spMkLst>
        </pc:spChg>
        <pc:spChg chg="mod">
          <ac:chgData name="王 欣捷" userId="b965477fa0aef5e6" providerId="LiveId" clId="{2B0FDB0B-89C3-479F-AB9D-D58F11732152}" dt="2021-03-07T10:06:53.834" v="265"/>
          <ac:spMkLst>
            <pc:docMk/>
            <pc:sldMk cId="0" sldId="551"/>
            <ac:spMk id="24619" creationId="{2633E56D-FD8E-4557-8589-E9EDFABA096B}"/>
          </ac:spMkLst>
        </pc:spChg>
        <pc:spChg chg="mod">
          <ac:chgData name="王 欣捷" userId="b965477fa0aef5e6" providerId="LiveId" clId="{2B0FDB0B-89C3-479F-AB9D-D58F11732152}" dt="2021-03-07T10:06:53.834" v="265"/>
          <ac:spMkLst>
            <pc:docMk/>
            <pc:sldMk cId="0" sldId="551"/>
            <ac:spMk id="24620" creationId="{35E4AD92-546A-4C40-8A71-4889D712FCB3}"/>
          </ac:spMkLst>
        </pc:spChg>
        <pc:spChg chg="mod">
          <ac:chgData name="王 欣捷" userId="b965477fa0aef5e6" providerId="LiveId" clId="{2B0FDB0B-89C3-479F-AB9D-D58F11732152}" dt="2021-03-07T10:06:53.834" v="265"/>
          <ac:spMkLst>
            <pc:docMk/>
            <pc:sldMk cId="0" sldId="551"/>
            <ac:spMk id="24621" creationId="{B80EFCC9-2455-45A1-BE0F-FD12F91D8600}"/>
          </ac:spMkLst>
        </pc:spChg>
        <pc:spChg chg="mod">
          <ac:chgData name="王 欣捷" userId="b965477fa0aef5e6" providerId="LiveId" clId="{2B0FDB0B-89C3-479F-AB9D-D58F11732152}" dt="2021-03-07T10:06:53.834" v="265"/>
          <ac:spMkLst>
            <pc:docMk/>
            <pc:sldMk cId="0" sldId="551"/>
            <ac:spMk id="24622" creationId="{B5543CA0-D264-40B6-95AC-E39C562E23DD}"/>
          </ac:spMkLst>
        </pc:spChg>
        <pc:spChg chg="mod">
          <ac:chgData name="王 欣捷" userId="b965477fa0aef5e6" providerId="LiveId" clId="{2B0FDB0B-89C3-479F-AB9D-D58F11732152}" dt="2021-03-07T10:06:53.834" v="265"/>
          <ac:spMkLst>
            <pc:docMk/>
            <pc:sldMk cId="0" sldId="551"/>
            <ac:spMk id="24623" creationId="{E25D9C2B-724A-45A0-88C2-804870E14793}"/>
          </ac:spMkLst>
        </pc:spChg>
        <pc:spChg chg="mod">
          <ac:chgData name="王 欣捷" userId="b965477fa0aef5e6" providerId="LiveId" clId="{2B0FDB0B-89C3-479F-AB9D-D58F11732152}" dt="2021-03-07T10:06:53.834" v="265"/>
          <ac:spMkLst>
            <pc:docMk/>
            <pc:sldMk cId="0" sldId="551"/>
            <ac:spMk id="24624" creationId="{402E0512-34C3-4278-9B31-AB1794A758AD}"/>
          </ac:spMkLst>
        </pc:spChg>
        <pc:spChg chg="mod">
          <ac:chgData name="王 欣捷" userId="b965477fa0aef5e6" providerId="LiveId" clId="{2B0FDB0B-89C3-479F-AB9D-D58F11732152}" dt="2021-03-07T10:06:53.834" v="265"/>
          <ac:spMkLst>
            <pc:docMk/>
            <pc:sldMk cId="0" sldId="551"/>
            <ac:spMk id="24625" creationId="{B5E98048-B2F5-4029-AC97-5437893B7882}"/>
          </ac:spMkLst>
        </pc:spChg>
        <pc:spChg chg="mod">
          <ac:chgData name="王 欣捷" userId="b965477fa0aef5e6" providerId="LiveId" clId="{2B0FDB0B-89C3-479F-AB9D-D58F11732152}" dt="2021-03-07T10:06:53.834" v="265"/>
          <ac:spMkLst>
            <pc:docMk/>
            <pc:sldMk cId="0" sldId="551"/>
            <ac:spMk id="24626" creationId="{1CE75FC8-7240-486C-8734-F8E302EB4FB4}"/>
          </ac:spMkLst>
        </pc:spChg>
        <pc:spChg chg="mod">
          <ac:chgData name="王 欣捷" userId="b965477fa0aef5e6" providerId="LiveId" clId="{2B0FDB0B-89C3-479F-AB9D-D58F11732152}" dt="2021-03-07T10:06:53.834" v="265"/>
          <ac:spMkLst>
            <pc:docMk/>
            <pc:sldMk cId="0" sldId="551"/>
            <ac:spMk id="24627" creationId="{F97E70E2-59F9-4B32-9636-73B96831979A}"/>
          </ac:spMkLst>
        </pc:spChg>
        <pc:spChg chg="mod">
          <ac:chgData name="王 欣捷" userId="b965477fa0aef5e6" providerId="LiveId" clId="{2B0FDB0B-89C3-479F-AB9D-D58F11732152}" dt="2021-03-07T10:06:53.834" v="265"/>
          <ac:spMkLst>
            <pc:docMk/>
            <pc:sldMk cId="0" sldId="551"/>
            <ac:spMk id="24628" creationId="{AFB9A518-3CAD-40ED-A303-AE1097A35973}"/>
          </ac:spMkLst>
        </pc:spChg>
        <pc:spChg chg="mod">
          <ac:chgData name="王 欣捷" userId="b965477fa0aef5e6" providerId="LiveId" clId="{2B0FDB0B-89C3-479F-AB9D-D58F11732152}" dt="2021-03-07T10:06:53.834" v="265"/>
          <ac:spMkLst>
            <pc:docMk/>
            <pc:sldMk cId="0" sldId="551"/>
            <ac:spMk id="24629" creationId="{294EF174-702A-4AFF-8102-2A153AA5F7C5}"/>
          </ac:spMkLst>
        </pc:spChg>
        <pc:spChg chg="mod">
          <ac:chgData name="王 欣捷" userId="b965477fa0aef5e6" providerId="LiveId" clId="{2B0FDB0B-89C3-479F-AB9D-D58F11732152}" dt="2021-03-07T10:06:53.834" v="265"/>
          <ac:spMkLst>
            <pc:docMk/>
            <pc:sldMk cId="0" sldId="551"/>
            <ac:spMk id="24630" creationId="{CE16B2BB-46AF-4EAF-AA86-6172076A5462}"/>
          </ac:spMkLst>
        </pc:spChg>
        <pc:spChg chg="mod">
          <ac:chgData name="王 欣捷" userId="b965477fa0aef5e6" providerId="LiveId" clId="{2B0FDB0B-89C3-479F-AB9D-D58F11732152}" dt="2021-03-07T10:06:53.834" v="265"/>
          <ac:spMkLst>
            <pc:docMk/>
            <pc:sldMk cId="0" sldId="551"/>
            <ac:spMk id="24631" creationId="{29875445-4E22-449C-AB5D-64A9567E570C}"/>
          </ac:spMkLst>
        </pc:spChg>
        <pc:spChg chg="mod">
          <ac:chgData name="王 欣捷" userId="b965477fa0aef5e6" providerId="LiveId" clId="{2B0FDB0B-89C3-479F-AB9D-D58F11732152}" dt="2021-03-07T10:06:53.834" v="265"/>
          <ac:spMkLst>
            <pc:docMk/>
            <pc:sldMk cId="0" sldId="551"/>
            <ac:spMk id="24632" creationId="{BB96D451-E64D-4D5E-97B3-5CA7BCA6EB8A}"/>
          </ac:spMkLst>
        </pc:spChg>
        <pc:spChg chg="mod">
          <ac:chgData name="王 欣捷" userId="b965477fa0aef5e6" providerId="LiveId" clId="{2B0FDB0B-89C3-479F-AB9D-D58F11732152}" dt="2021-03-07T10:06:53.834" v="265"/>
          <ac:spMkLst>
            <pc:docMk/>
            <pc:sldMk cId="0" sldId="551"/>
            <ac:spMk id="24633" creationId="{DDFBD4C6-B161-456A-86B8-E326A76B55D3}"/>
          </ac:spMkLst>
        </pc:spChg>
        <pc:spChg chg="mod">
          <ac:chgData name="王 欣捷" userId="b965477fa0aef5e6" providerId="LiveId" clId="{2B0FDB0B-89C3-479F-AB9D-D58F11732152}" dt="2021-03-07T10:06:53.834" v="265"/>
          <ac:spMkLst>
            <pc:docMk/>
            <pc:sldMk cId="0" sldId="551"/>
            <ac:spMk id="24634" creationId="{75723D81-8462-49D5-8827-49AFCB0EABCC}"/>
          </ac:spMkLst>
        </pc:spChg>
        <pc:spChg chg="mod">
          <ac:chgData name="王 欣捷" userId="b965477fa0aef5e6" providerId="LiveId" clId="{2B0FDB0B-89C3-479F-AB9D-D58F11732152}" dt="2021-03-07T10:06:53.834" v="265"/>
          <ac:spMkLst>
            <pc:docMk/>
            <pc:sldMk cId="0" sldId="551"/>
            <ac:spMk id="24635" creationId="{A16A998C-973F-4BB9-AB7F-74589A8D557D}"/>
          </ac:spMkLst>
        </pc:spChg>
        <pc:spChg chg="mod">
          <ac:chgData name="王 欣捷" userId="b965477fa0aef5e6" providerId="LiveId" clId="{2B0FDB0B-89C3-479F-AB9D-D58F11732152}" dt="2021-03-07T10:06:53.834" v="265"/>
          <ac:spMkLst>
            <pc:docMk/>
            <pc:sldMk cId="0" sldId="551"/>
            <ac:spMk id="24636" creationId="{CA9E6086-95DB-4D65-96CE-CEA74D55997F}"/>
          </ac:spMkLst>
        </pc:spChg>
        <pc:spChg chg="mod">
          <ac:chgData name="王 欣捷" userId="b965477fa0aef5e6" providerId="LiveId" clId="{2B0FDB0B-89C3-479F-AB9D-D58F11732152}" dt="2021-03-07T10:06:53.834" v="265"/>
          <ac:spMkLst>
            <pc:docMk/>
            <pc:sldMk cId="0" sldId="551"/>
            <ac:spMk id="24637" creationId="{B9FDAC13-D11F-4355-8C57-D5FA97C92C84}"/>
          </ac:spMkLst>
        </pc:spChg>
        <pc:spChg chg="mod">
          <ac:chgData name="王 欣捷" userId="b965477fa0aef5e6" providerId="LiveId" clId="{2B0FDB0B-89C3-479F-AB9D-D58F11732152}" dt="2021-03-07T10:06:53.834" v="265"/>
          <ac:spMkLst>
            <pc:docMk/>
            <pc:sldMk cId="0" sldId="551"/>
            <ac:spMk id="24638" creationId="{255ECD05-2797-49CB-A8CA-44843BCE6AFC}"/>
          </ac:spMkLst>
        </pc:spChg>
        <pc:spChg chg="mod">
          <ac:chgData name="王 欣捷" userId="b965477fa0aef5e6" providerId="LiveId" clId="{2B0FDB0B-89C3-479F-AB9D-D58F11732152}" dt="2021-03-07T10:06:53.834" v="265"/>
          <ac:spMkLst>
            <pc:docMk/>
            <pc:sldMk cId="0" sldId="551"/>
            <ac:spMk id="24639" creationId="{8BB3E24C-174F-4539-B707-F579B59EDC87}"/>
          </ac:spMkLst>
        </pc:spChg>
        <pc:spChg chg="mod">
          <ac:chgData name="王 欣捷" userId="b965477fa0aef5e6" providerId="LiveId" clId="{2B0FDB0B-89C3-479F-AB9D-D58F11732152}" dt="2021-03-07T10:06:53.834" v="265"/>
          <ac:spMkLst>
            <pc:docMk/>
            <pc:sldMk cId="0" sldId="551"/>
            <ac:spMk id="24640" creationId="{8AA44870-A7B5-4091-BF47-8B196887F9A8}"/>
          </ac:spMkLst>
        </pc:spChg>
        <pc:spChg chg="mod">
          <ac:chgData name="王 欣捷" userId="b965477fa0aef5e6" providerId="LiveId" clId="{2B0FDB0B-89C3-479F-AB9D-D58F11732152}" dt="2021-03-07T10:06:53.834" v="265"/>
          <ac:spMkLst>
            <pc:docMk/>
            <pc:sldMk cId="0" sldId="551"/>
            <ac:spMk id="24641" creationId="{3745BCF6-A96C-479F-BDA6-6B9E9014A263}"/>
          </ac:spMkLst>
        </pc:spChg>
        <pc:spChg chg="mod">
          <ac:chgData name="王 欣捷" userId="b965477fa0aef5e6" providerId="LiveId" clId="{2B0FDB0B-89C3-479F-AB9D-D58F11732152}" dt="2021-03-07T10:06:53.834" v="265"/>
          <ac:spMkLst>
            <pc:docMk/>
            <pc:sldMk cId="0" sldId="551"/>
            <ac:spMk id="24642" creationId="{F7206E75-5B61-4F04-8C02-3C2446F6677F}"/>
          </ac:spMkLst>
        </pc:spChg>
        <pc:spChg chg="mod">
          <ac:chgData name="王 欣捷" userId="b965477fa0aef5e6" providerId="LiveId" clId="{2B0FDB0B-89C3-479F-AB9D-D58F11732152}" dt="2021-03-07T10:06:53.834" v="265"/>
          <ac:spMkLst>
            <pc:docMk/>
            <pc:sldMk cId="0" sldId="551"/>
            <ac:spMk id="24643" creationId="{48A626BC-4D69-4F35-9258-3B7958F35F26}"/>
          </ac:spMkLst>
        </pc:spChg>
        <pc:spChg chg="mod">
          <ac:chgData name="王 欣捷" userId="b965477fa0aef5e6" providerId="LiveId" clId="{2B0FDB0B-89C3-479F-AB9D-D58F11732152}" dt="2021-03-07T10:06:53.834" v="265"/>
          <ac:spMkLst>
            <pc:docMk/>
            <pc:sldMk cId="0" sldId="551"/>
            <ac:spMk id="24644" creationId="{F7CDA493-B578-4CEE-8615-C6AED51BD26C}"/>
          </ac:spMkLst>
        </pc:spChg>
        <pc:spChg chg="mod">
          <ac:chgData name="王 欣捷" userId="b965477fa0aef5e6" providerId="LiveId" clId="{2B0FDB0B-89C3-479F-AB9D-D58F11732152}" dt="2021-03-07T10:06:53.834" v="265"/>
          <ac:spMkLst>
            <pc:docMk/>
            <pc:sldMk cId="0" sldId="551"/>
            <ac:spMk id="24645" creationId="{039619C1-9AAD-4FF9-9268-8BE8E5DAA59E}"/>
          </ac:spMkLst>
        </pc:spChg>
        <pc:spChg chg="mod">
          <ac:chgData name="王 欣捷" userId="b965477fa0aef5e6" providerId="LiveId" clId="{2B0FDB0B-89C3-479F-AB9D-D58F11732152}" dt="2021-03-07T10:06:53.834" v="265"/>
          <ac:spMkLst>
            <pc:docMk/>
            <pc:sldMk cId="0" sldId="551"/>
            <ac:spMk id="24646" creationId="{B356355A-5189-4E09-91E4-8CC7BDB26365}"/>
          </ac:spMkLst>
        </pc:spChg>
        <pc:spChg chg="mod">
          <ac:chgData name="王 欣捷" userId="b965477fa0aef5e6" providerId="LiveId" clId="{2B0FDB0B-89C3-479F-AB9D-D58F11732152}" dt="2021-03-07T10:06:53.834" v="265"/>
          <ac:spMkLst>
            <pc:docMk/>
            <pc:sldMk cId="0" sldId="551"/>
            <ac:spMk id="24647" creationId="{C84852D0-EB6F-4687-B54D-1095E8B4FCEE}"/>
          </ac:spMkLst>
        </pc:spChg>
        <pc:grpChg chg="mod">
          <ac:chgData name="王 欣捷" userId="b965477fa0aef5e6" providerId="LiveId" clId="{2B0FDB0B-89C3-479F-AB9D-D58F11732152}" dt="2021-03-07T10:06:53.834" v="265"/>
          <ac:grpSpMkLst>
            <pc:docMk/>
            <pc:sldMk cId="0" sldId="551"/>
            <ac:grpSpMk id="24607" creationId="{1B2A2F9E-E8AA-43C4-AA64-8483220AE6DF}"/>
          </ac:grpSpMkLst>
        </pc:grpChg>
        <pc:grpChg chg="mod">
          <ac:chgData name="王 欣捷" userId="b965477fa0aef5e6" providerId="LiveId" clId="{2B0FDB0B-89C3-479F-AB9D-D58F11732152}" dt="2021-03-07T10:06:53.834" v="265"/>
          <ac:grpSpMkLst>
            <pc:docMk/>
            <pc:sldMk cId="0" sldId="551"/>
            <ac:grpSpMk id="24611" creationId="{BDCB72F6-E16B-498E-925F-85A6FBF7B3DD}"/>
          </ac:grpSpMkLst>
        </pc:grpChg>
        <pc:graphicFrameChg chg="mod">
          <ac:chgData name="王 欣捷" userId="b965477fa0aef5e6" providerId="LiveId" clId="{2B0FDB0B-89C3-479F-AB9D-D58F11732152}" dt="2021-03-07T10:06:53.834" v="265"/>
          <ac:graphicFrameMkLst>
            <pc:docMk/>
            <pc:sldMk cId="0" sldId="551"/>
            <ac:graphicFrameMk id="167939" creationId="{3A58DA2A-3EE9-43E8-929A-1DB536C0C3EB}"/>
          </ac:graphicFrameMkLst>
        </pc:graphicFrameChg>
      </pc:sldChg>
      <pc:sldChg chg="modSp del mod">
        <pc:chgData name="王 欣捷" userId="b965477fa0aef5e6" providerId="LiveId" clId="{2B0FDB0B-89C3-479F-AB9D-D58F11732152}" dt="2021-03-07T15:07:35.240" v="2204" actId="47"/>
        <pc:sldMkLst>
          <pc:docMk/>
          <pc:sldMk cId="0" sldId="552"/>
        </pc:sldMkLst>
        <pc:spChg chg="mod">
          <ac:chgData name="王 欣捷" userId="b965477fa0aef5e6" providerId="LiveId" clId="{2B0FDB0B-89C3-479F-AB9D-D58F11732152}" dt="2021-03-07T10:06:53.834" v="265"/>
          <ac:spMkLst>
            <pc:docMk/>
            <pc:sldMk cId="0" sldId="552"/>
            <ac:spMk id="25602" creationId="{F7D29510-CA30-4B1E-BCEE-B21B90EC4DC6}"/>
          </ac:spMkLst>
        </pc:spChg>
        <pc:spChg chg="mod">
          <ac:chgData name="王 欣捷" userId="b965477fa0aef5e6" providerId="LiveId" clId="{2B0FDB0B-89C3-479F-AB9D-D58F11732152}" dt="2021-03-07T10:06:53.834" v="265"/>
          <ac:spMkLst>
            <pc:docMk/>
            <pc:sldMk cId="0" sldId="552"/>
            <ac:spMk id="25632" creationId="{51E89021-C240-4FD9-8126-A4C58A0D5ED8}"/>
          </ac:spMkLst>
        </pc:spChg>
        <pc:spChg chg="mod">
          <ac:chgData name="王 欣捷" userId="b965477fa0aef5e6" providerId="LiveId" clId="{2B0FDB0B-89C3-479F-AB9D-D58F11732152}" dt="2021-03-07T10:06:53.834" v="265"/>
          <ac:spMkLst>
            <pc:docMk/>
            <pc:sldMk cId="0" sldId="552"/>
            <ac:spMk id="25633" creationId="{4A84B816-E62E-4244-BEA3-0E640913C029}"/>
          </ac:spMkLst>
        </pc:spChg>
        <pc:spChg chg="mod">
          <ac:chgData name="王 欣捷" userId="b965477fa0aef5e6" providerId="LiveId" clId="{2B0FDB0B-89C3-479F-AB9D-D58F11732152}" dt="2021-03-07T10:06:53.834" v="265"/>
          <ac:spMkLst>
            <pc:docMk/>
            <pc:sldMk cId="0" sldId="552"/>
            <ac:spMk id="25634" creationId="{C86D26E5-D322-4D16-9440-724091A77080}"/>
          </ac:spMkLst>
        </pc:spChg>
        <pc:spChg chg="mod">
          <ac:chgData name="王 欣捷" userId="b965477fa0aef5e6" providerId="LiveId" clId="{2B0FDB0B-89C3-479F-AB9D-D58F11732152}" dt="2021-03-07T10:06:53.834" v="265"/>
          <ac:spMkLst>
            <pc:docMk/>
            <pc:sldMk cId="0" sldId="552"/>
            <ac:spMk id="25636" creationId="{545137E1-0059-4F03-A7A2-2A8A18739711}"/>
          </ac:spMkLst>
        </pc:spChg>
        <pc:spChg chg="mod">
          <ac:chgData name="王 欣捷" userId="b965477fa0aef5e6" providerId="LiveId" clId="{2B0FDB0B-89C3-479F-AB9D-D58F11732152}" dt="2021-03-07T10:06:53.834" v="265"/>
          <ac:spMkLst>
            <pc:docMk/>
            <pc:sldMk cId="0" sldId="552"/>
            <ac:spMk id="25637" creationId="{A93B207F-1DAE-400B-B6D0-4D412C2D0058}"/>
          </ac:spMkLst>
        </pc:spChg>
        <pc:spChg chg="mod">
          <ac:chgData name="王 欣捷" userId="b965477fa0aef5e6" providerId="LiveId" clId="{2B0FDB0B-89C3-479F-AB9D-D58F11732152}" dt="2021-03-07T10:06:53.834" v="265"/>
          <ac:spMkLst>
            <pc:docMk/>
            <pc:sldMk cId="0" sldId="552"/>
            <ac:spMk id="25638" creationId="{72E90082-D998-47FA-B29E-549EBB770019}"/>
          </ac:spMkLst>
        </pc:spChg>
        <pc:spChg chg="mod">
          <ac:chgData name="王 欣捷" userId="b965477fa0aef5e6" providerId="LiveId" clId="{2B0FDB0B-89C3-479F-AB9D-D58F11732152}" dt="2021-03-07T10:06:53.834" v="265"/>
          <ac:spMkLst>
            <pc:docMk/>
            <pc:sldMk cId="0" sldId="552"/>
            <ac:spMk id="25639" creationId="{AB0C5E9E-0E67-4FEE-982F-1BDAFD38F795}"/>
          </ac:spMkLst>
        </pc:spChg>
        <pc:spChg chg="mod">
          <ac:chgData name="王 欣捷" userId="b965477fa0aef5e6" providerId="LiveId" clId="{2B0FDB0B-89C3-479F-AB9D-D58F11732152}" dt="2021-03-07T10:06:53.834" v="265"/>
          <ac:spMkLst>
            <pc:docMk/>
            <pc:sldMk cId="0" sldId="552"/>
            <ac:spMk id="25640" creationId="{BB547D21-8CB0-499C-B3C8-482F262379CB}"/>
          </ac:spMkLst>
        </pc:spChg>
        <pc:spChg chg="mod">
          <ac:chgData name="王 欣捷" userId="b965477fa0aef5e6" providerId="LiveId" clId="{2B0FDB0B-89C3-479F-AB9D-D58F11732152}" dt="2021-03-07T10:06:53.834" v="265"/>
          <ac:spMkLst>
            <pc:docMk/>
            <pc:sldMk cId="0" sldId="552"/>
            <ac:spMk id="25641" creationId="{4AB8816F-E6FB-4190-83D3-7364D1C6E49E}"/>
          </ac:spMkLst>
        </pc:spChg>
        <pc:spChg chg="mod">
          <ac:chgData name="王 欣捷" userId="b965477fa0aef5e6" providerId="LiveId" clId="{2B0FDB0B-89C3-479F-AB9D-D58F11732152}" dt="2021-03-07T10:06:53.834" v="265"/>
          <ac:spMkLst>
            <pc:docMk/>
            <pc:sldMk cId="0" sldId="552"/>
            <ac:spMk id="25642" creationId="{5DD7596A-9A36-4BF9-ADFE-6472F347F71F}"/>
          </ac:spMkLst>
        </pc:spChg>
        <pc:spChg chg="mod">
          <ac:chgData name="王 欣捷" userId="b965477fa0aef5e6" providerId="LiveId" clId="{2B0FDB0B-89C3-479F-AB9D-D58F11732152}" dt="2021-03-07T10:06:53.834" v="265"/>
          <ac:spMkLst>
            <pc:docMk/>
            <pc:sldMk cId="0" sldId="552"/>
            <ac:spMk id="25643" creationId="{BAAACF8E-AE9D-4648-A20F-48365F6CC6D8}"/>
          </ac:spMkLst>
        </pc:spChg>
        <pc:spChg chg="mod">
          <ac:chgData name="王 欣捷" userId="b965477fa0aef5e6" providerId="LiveId" clId="{2B0FDB0B-89C3-479F-AB9D-D58F11732152}" dt="2021-03-07T10:06:53.834" v="265"/>
          <ac:spMkLst>
            <pc:docMk/>
            <pc:sldMk cId="0" sldId="552"/>
            <ac:spMk id="25644" creationId="{39891374-5D55-438B-93E7-4D200BE2FB9C}"/>
          </ac:spMkLst>
        </pc:spChg>
        <pc:spChg chg="mod">
          <ac:chgData name="王 欣捷" userId="b965477fa0aef5e6" providerId="LiveId" clId="{2B0FDB0B-89C3-479F-AB9D-D58F11732152}" dt="2021-03-07T10:06:53.834" v="265"/>
          <ac:spMkLst>
            <pc:docMk/>
            <pc:sldMk cId="0" sldId="552"/>
            <ac:spMk id="25645" creationId="{DE84D478-F210-4E72-8689-A76C23F51C2B}"/>
          </ac:spMkLst>
        </pc:spChg>
        <pc:spChg chg="mod">
          <ac:chgData name="王 欣捷" userId="b965477fa0aef5e6" providerId="LiveId" clId="{2B0FDB0B-89C3-479F-AB9D-D58F11732152}" dt="2021-03-07T10:06:53.834" v="265"/>
          <ac:spMkLst>
            <pc:docMk/>
            <pc:sldMk cId="0" sldId="552"/>
            <ac:spMk id="25646" creationId="{78B01594-B488-45BC-934A-3C718F0DC8D9}"/>
          </ac:spMkLst>
        </pc:spChg>
        <pc:spChg chg="mod">
          <ac:chgData name="王 欣捷" userId="b965477fa0aef5e6" providerId="LiveId" clId="{2B0FDB0B-89C3-479F-AB9D-D58F11732152}" dt="2021-03-07T10:06:53.834" v="265"/>
          <ac:spMkLst>
            <pc:docMk/>
            <pc:sldMk cId="0" sldId="552"/>
            <ac:spMk id="25647" creationId="{4AE78F2A-C531-4888-8E4C-B9844D2321D8}"/>
          </ac:spMkLst>
        </pc:spChg>
        <pc:spChg chg="mod">
          <ac:chgData name="王 欣捷" userId="b965477fa0aef5e6" providerId="LiveId" clId="{2B0FDB0B-89C3-479F-AB9D-D58F11732152}" dt="2021-03-07T10:06:53.834" v="265"/>
          <ac:spMkLst>
            <pc:docMk/>
            <pc:sldMk cId="0" sldId="552"/>
            <ac:spMk id="25648" creationId="{40BFB4ED-CB4E-43CD-AA46-6F44A00A0F22}"/>
          </ac:spMkLst>
        </pc:spChg>
        <pc:spChg chg="mod">
          <ac:chgData name="王 欣捷" userId="b965477fa0aef5e6" providerId="LiveId" clId="{2B0FDB0B-89C3-479F-AB9D-D58F11732152}" dt="2021-03-07T10:06:53.834" v="265"/>
          <ac:spMkLst>
            <pc:docMk/>
            <pc:sldMk cId="0" sldId="552"/>
            <ac:spMk id="25649" creationId="{9ABEF895-485F-4181-9A6B-F1C6FAEAFA18}"/>
          </ac:spMkLst>
        </pc:spChg>
        <pc:spChg chg="mod">
          <ac:chgData name="王 欣捷" userId="b965477fa0aef5e6" providerId="LiveId" clId="{2B0FDB0B-89C3-479F-AB9D-D58F11732152}" dt="2021-03-07T10:06:53.834" v="265"/>
          <ac:spMkLst>
            <pc:docMk/>
            <pc:sldMk cId="0" sldId="552"/>
            <ac:spMk id="25650" creationId="{4138B777-C887-4475-BFC0-159A5124BD4A}"/>
          </ac:spMkLst>
        </pc:spChg>
        <pc:spChg chg="mod">
          <ac:chgData name="王 欣捷" userId="b965477fa0aef5e6" providerId="LiveId" clId="{2B0FDB0B-89C3-479F-AB9D-D58F11732152}" dt="2021-03-07T10:06:53.834" v="265"/>
          <ac:spMkLst>
            <pc:docMk/>
            <pc:sldMk cId="0" sldId="552"/>
            <ac:spMk id="25651" creationId="{1981E0F1-88D1-40D2-82C3-EBCB444305A6}"/>
          </ac:spMkLst>
        </pc:spChg>
        <pc:spChg chg="mod">
          <ac:chgData name="王 欣捷" userId="b965477fa0aef5e6" providerId="LiveId" clId="{2B0FDB0B-89C3-479F-AB9D-D58F11732152}" dt="2021-03-07T10:06:53.834" v="265"/>
          <ac:spMkLst>
            <pc:docMk/>
            <pc:sldMk cId="0" sldId="552"/>
            <ac:spMk id="25652" creationId="{61760E3D-F3B9-4AB6-9DAA-BEB8488F0668}"/>
          </ac:spMkLst>
        </pc:spChg>
        <pc:spChg chg="mod">
          <ac:chgData name="王 欣捷" userId="b965477fa0aef5e6" providerId="LiveId" clId="{2B0FDB0B-89C3-479F-AB9D-D58F11732152}" dt="2021-03-07T10:06:53.834" v="265"/>
          <ac:spMkLst>
            <pc:docMk/>
            <pc:sldMk cId="0" sldId="552"/>
            <ac:spMk id="25653" creationId="{F1A0ACE9-CA5A-42F8-8C2B-3747FC38E62C}"/>
          </ac:spMkLst>
        </pc:spChg>
        <pc:spChg chg="mod">
          <ac:chgData name="王 欣捷" userId="b965477fa0aef5e6" providerId="LiveId" clId="{2B0FDB0B-89C3-479F-AB9D-D58F11732152}" dt="2021-03-07T10:06:53.834" v="265"/>
          <ac:spMkLst>
            <pc:docMk/>
            <pc:sldMk cId="0" sldId="552"/>
            <ac:spMk id="25654" creationId="{57943305-8E7F-4088-A883-50F0BDA15F3B}"/>
          </ac:spMkLst>
        </pc:spChg>
        <pc:spChg chg="mod">
          <ac:chgData name="王 欣捷" userId="b965477fa0aef5e6" providerId="LiveId" clId="{2B0FDB0B-89C3-479F-AB9D-D58F11732152}" dt="2021-03-07T10:06:53.834" v="265"/>
          <ac:spMkLst>
            <pc:docMk/>
            <pc:sldMk cId="0" sldId="552"/>
            <ac:spMk id="25655" creationId="{4BC2200C-A755-41D3-BC05-0B33FFD2EE1D}"/>
          </ac:spMkLst>
        </pc:spChg>
        <pc:spChg chg="mod">
          <ac:chgData name="王 欣捷" userId="b965477fa0aef5e6" providerId="LiveId" clId="{2B0FDB0B-89C3-479F-AB9D-D58F11732152}" dt="2021-03-07T10:06:53.834" v="265"/>
          <ac:spMkLst>
            <pc:docMk/>
            <pc:sldMk cId="0" sldId="552"/>
            <ac:spMk id="25656" creationId="{DC91DB29-D725-420D-A5AF-0BA86236BEDE}"/>
          </ac:spMkLst>
        </pc:spChg>
        <pc:spChg chg="mod">
          <ac:chgData name="王 欣捷" userId="b965477fa0aef5e6" providerId="LiveId" clId="{2B0FDB0B-89C3-479F-AB9D-D58F11732152}" dt="2021-03-07T10:06:53.834" v="265"/>
          <ac:spMkLst>
            <pc:docMk/>
            <pc:sldMk cId="0" sldId="552"/>
            <ac:spMk id="25657" creationId="{DE8B7A6E-C0A6-4804-A513-F7AD4BC15CB8}"/>
          </ac:spMkLst>
        </pc:spChg>
        <pc:spChg chg="mod">
          <ac:chgData name="王 欣捷" userId="b965477fa0aef5e6" providerId="LiveId" clId="{2B0FDB0B-89C3-479F-AB9D-D58F11732152}" dt="2021-03-07T10:06:53.834" v="265"/>
          <ac:spMkLst>
            <pc:docMk/>
            <pc:sldMk cId="0" sldId="552"/>
            <ac:spMk id="25658" creationId="{940E0B28-C56D-4903-8F78-F6CD4796805E}"/>
          </ac:spMkLst>
        </pc:spChg>
        <pc:spChg chg="mod">
          <ac:chgData name="王 欣捷" userId="b965477fa0aef5e6" providerId="LiveId" clId="{2B0FDB0B-89C3-479F-AB9D-D58F11732152}" dt="2021-03-07T10:06:53.834" v="265"/>
          <ac:spMkLst>
            <pc:docMk/>
            <pc:sldMk cId="0" sldId="552"/>
            <ac:spMk id="25659" creationId="{52546D51-04D7-416B-A394-3B465EAB9DC6}"/>
          </ac:spMkLst>
        </pc:spChg>
        <pc:spChg chg="mod">
          <ac:chgData name="王 欣捷" userId="b965477fa0aef5e6" providerId="LiveId" clId="{2B0FDB0B-89C3-479F-AB9D-D58F11732152}" dt="2021-03-07T10:06:53.834" v="265"/>
          <ac:spMkLst>
            <pc:docMk/>
            <pc:sldMk cId="0" sldId="552"/>
            <ac:spMk id="25660" creationId="{5BCBEE05-6A6F-46D3-A859-113CA18BE5FD}"/>
          </ac:spMkLst>
        </pc:spChg>
        <pc:spChg chg="mod">
          <ac:chgData name="王 欣捷" userId="b965477fa0aef5e6" providerId="LiveId" clId="{2B0FDB0B-89C3-479F-AB9D-D58F11732152}" dt="2021-03-07T10:06:53.834" v="265"/>
          <ac:spMkLst>
            <pc:docMk/>
            <pc:sldMk cId="0" sldId="552"/>
            <ac:spMk id="25661" creationId="{D36CB76E-3BFE-4004-8342-0962370D81F9}"/>
          </ac:spMkLst>
        </pc:spChg>
        <pc:spChg chg="mod">
          <ac:chgData name="王 欣捷" userId="b965477fa0aef5e6" providerId="LiveId" clId="{2B0FDB0B-89C3-479F-AB9D-D58F11732152}" dt="2021-03-07T10:06:53.834" v="265"/>
          <ac:spMkLst>
            <pc:docMk/>
            <pc:sldMk cId="0" sldId="552"/>
            <ac:spMk id="25662" creationId="{44EFDC15-09F4-4748-A31E-3FE3FDDEBE06}"/>
          </ac:spMkLst>
        </pc:spChg>
        <pc:spChg chg="mod">
          <ac:chgData name="王 欣捷" userId="b965477fa0aef5e6" providerId="LiveId" clId="{2B0FDB0B-89C3-479F-AB9D-D58F11732152}" dt="2021-03-07T10:06:53.834" v="265"/>
          <ac:spMkLst>
            <pc:docMk/>
            <pc:sldMk cId="0" sldId="552"/>
            <ac:spMk id="25663" creationId="{B68E8DA7-04CF-48F5-9DFA-FBAF4E1E5445}"/>
          </ac:spMkLst>
        </pc:spChg>
        <pc:spChg chg="mod">
          <ac:chgData name="王 欣捷" userId="b965477fa0aef5e6" providerId="LiveId" clId="{2B0FDB0B-89C3-479F-AB9D-D58F11732152}" dt="2021-03-07T10:06:53.834" v="265"/>
          <ac:spMkLst>
            <pc:docMk/>
            <pc:sldMk cId="0" sldId="552"/>
            <ac:spMk id="25664" creationId="{76D909A2-758A-4B8D-832A-30BC743B144F}"/>
          </ac:spMkLst>
        </pc:spChg>
        <pc:spChg chg="mod">
          <ac:chgData name="王 欣捷" userId="b965477fa0aef5e6" providerId="LiveId" clId="{2B0FDB0B-89C3-479F-AB9D-D58F11732152}" dt="2021-03-07T10:06:53.834" v="265"/>
          <ac:spMkLst>
            <pc:docMk/>
            <pc:sldMk cId="0" sldId="552"/>
            <ac:spMk id="25665" creationId="{F6741B83-30AE-456A-B5F5-F858B57F1CB0}"/>
          </ac:spMkLst>
        </pc:spChg>
        <pc:spChg chg="mod">
          <ac:chgData name="王 欣捷" userId="b965477fa0aef5e6" providerId="LiveId" clId="{2B0FDB0B-89C3-479F-AB9D-D58F11732152}" dt="2021-03-07T10:06:53.834" v="265"/>
          <ac:spMkLst>
            <pc:docMk/>
            <pc:sldMk cId="0" sldId="552"/>
            <ac:spMk id="25666" creationId="{43011CE7-F38B-4F78-80F3-38431DDD77F6}"/>
          </ac:spMkLst>
        </pc:spChg>
        <pc:spChg chg="mod">
          <ac:chgData name="王 欣捷" userId="b965477fa0aef5e6" providerId="LiveId" clId="{2B0FDB0B-89C3-479F-AB9D-D58F11732152}" dt="2021-03-07T10:06:53.834" v="265"/>
          <ac:spMkLst>
            <pc:docMk/>
            <pc:sldMk cId="0" sldId="552"/>
            <ac:spMk id="25667" creationId="{E6932F33-6CAE-4E0B-8FA1-278089308CEC}"/>
          </ac:spMkLst>
        </pc:spChg>
        <pc:spChg chg="mod">
          <ac:chgData name="王 欣捷" userId="b965477fa0aef5e6" providerId="LiveId" clId="{2B0FDB0B-89C3-479F-AB9D-D58F11732152}" dt="2021-03-07T10:06:53.834" v="265"/>
          <ac:spMkLst>
            <pc:docMk/>
            <pc:sldMk cId="0" sldId="552"/>
            <ac:spMk id="25668" creationId="{0B499665-E10F-4194-BEC2-DE4063077A82}"/>
          </ac:spMkLst>
        </pc:spChg>
        <pc:spChg chg="mod">
          <ac:chgData name="王 欣捷" userId="b965477fa0aef5e6" providerId="LiveId" clId="{2B0FDB0B-89C3-479F-AB9D-D58F11732152}" dt="2021-03-07T10:06:53.834" v="265"/>
          <ac:spMkLst>
            <pc:docMk/>
            <pc:sldMk cId="0" sldId="552"/>
            <ac:spMk id="25669" creationId="{7731363D-74A5-401A-A706-D4D9FB3E87F2}"/>
          </ac:spMkLst>
        </pc:spChg>
        <pc:spChg chg="mod">
          <ac:chgData name="王 欣捷" userId="b965477fa0aef5e6" providerId="LiveId" clId="{2B0FDB0B-89C3-479F-AB9D-D58F11732152}" dt="2021-03-07T10:06:53.834" v="265"/>
          <ac:spMkLst>
            <pc:docMk/>
            <pc:sldMk cId="0" sldId="552"/>
            <ac:spMk id="25670" creationId="{E886E44C-061A-492B-BCC7-90D1F7F1CB90}"/>
          </ac:spMkLst>
        </pc:spChg>
        <pc:spChg chg="mod">
          <ac:chgData name="王 欣捷" userId="b965477fa0aef5e6" providerId="LiveId" clId="{2B0FDB0B-89C3-479F-AB9D-D58F11732152}" dt="2021-03-07T10:06:53.834" v="265"/>
          <ac:spMkLst>
            <pc:docMk/>
            <pc:sldMk cId="0" sldId="552"/>
            <ac:spMk id="25671" creationId="{E66A5807-DBDE-434D-B7F1-B9E4CD3C112D}"/>
          </ac:spMkLst>
        </pc:spChg>
        <pc:grpChg chg="mod">
          <ac:chgData name="王 欣捷" userId="b965477fa0aef5e6" providerId="LiveId" clId="{2B0FDB0B-89C3-479F-AB9D-D58F11732152}" dt="2021-03-07T10:06:53.834" v="265"/>
          <ac:grpSpMkLst>
            <pc:docMk/>
            <pc:sldMk cId="0" sldId="552"/>
            <ac:grpSpMk id="25631" creationId="{43392A82-98EC-444B-A0A0-F516243F6EB3}"/>
          </ac:grpSpMkLst>
        </pc:grpChg>
        <pc:grpChg chg="mod">
          <ac:chgData name="王 欣捷" userId="b965477fa0aef5e6" providerId="LiveId" clId="{2B0FDB0B-89C3-479F-AB9D-D58F11732152}" dt="2021-03-07T10:06:53.834" v="265"/>
          <ac:grpSpMkLst>
            <pc:docMk/>
            <pc:sldMk cId="0" sldId="552"/>
            <ac:grpSpMk id="25635" creationId="{A27C7F7C-01A8-4C3E-B7A3-21DF3FEC963B}"/>
          </ac:grpSpMkLst>
        </pc:grpChg>
        <pc:graphicFrameChg chg="mod">
          <ac:chgData name="王 欣捷" userId="b965477fa0aef5e6" providerId="LiveId" clId="{2B0FDB0B-89C3-479F-AB9D-D58F11732152}" dt="2021-03-07T10:06:53.834" v="265"/>
          <ac:graphicFrameMkLst>
            <pc:docMk/>
            <pc:sldMk cId="0" sldId="552"/>
            <ac:graphicFrameMk id="168963" creationId="{FD27D36A-7B40-460C-942A-88BAA744CA2F}"/>
          </ac:graphicFrameMkLst>
        </pc:graphicFrameChg>
      </pc:sldChg>
      <pc:sldChg chg="modSp del mod">
        <pc:chgData name="王 欣捷" userId="b965477fa0aef5e6" providerId="LiveId" clId="{2B0FDB0B-89C3-479F-AB9D-D58F11732152}" dt="2021-03-07T15:07:35.645" v="2205" actId="47"/>
        <pc:sldMkLst>
          <pc:docMk/>
          <pc:sldMk cId="0" sldId="553"/>
        </pc:sldMkLst>
        <pc:spChg chg="mod">
          <ac:chgData name="王 欣捷" userId="b965477fa0aef5e6" providerId="LiveId" clId="{2B0FDB0B-89C3-479F-AB9D-D58F11732152}" dt="2021-03-07T10:06:53.834" v="265"/>
          <ac:spMkLst>
            <pc:docMk/>
            <pc:sldMk cId="0" sldId="553"/>
            <ac:spMk id="26626" creationId="{CD389771-7D83-4C6D-883A-7BA5D91D589F}"/>
          </ac:spMkLst>
        </pc:spChg>
        <pc:spChg chg="mod">
          <ac:chgData name="王 欣捷" userId="b965477fa0aef5e6" providerId="LiveId" clId="{2B0FDB0B-89C3-479F-AB9D-D58F11732152}" dt="2021-03-07T10:06:53.834" v="265"/>
          <ac:spMkLst>
            <pc:docMk/>
            <pc:sldMk cId="0" sldId="553"/>
            <ac:spMk id="26656" creationId="{6466B4D3-07C9-499D-8A1D-2D5ECA456B57}"/>
          </ac:spMkLst>
        </pc:spChg>
        <pc:spChg chg="mod">
          <ac:chgData name="王 欣捷" userId="b965477fa0aef5e6" providerId="LiveId" clId="{2B0FDB0B-89C3-479F-AB9D-D58F11732152}" dt="2021-03-07T10:06:53.834" v="265"/>
          <ac:spMkLst>
            <pc:docMk/>
            <pc:sldMk cId="0" sldId="553"/>
            <ac:spMk id="26657" creationId="{B97EB9D7-A98C-40D6-8F6A-FA00E13EB5ED}"/>
          </ac:spMkLst>
        </pc:spChg>
        <pc:spChg chg="mod">
          <ac:chgData name="王 欣捷" userId="b965477fa0aef5e6" providerId="LiveId" clId="{2B0FDB0B-89C3-479F-AB9D-D58F11732152}" dt="2021-03-07T10:06:53.834" v="265"/>
          <ac:spMkLst>
            <pc:docMk/>
            <pc:sldMk cId="0" sldId="553"/>
            <ac:spMk id="26658" creationId="{2FB2F31E-C7E8-492B-A3E4-C59390F54784}"/>
          </ac:spMkLst>
        </pc:spChg>
        <pc:spChg chg="mod">
          <ac:chgData name="王 欣捷" userId="b965477fa0aef5e6" providerId="LiveId" clId="{2B0FDB0B-89C3-479F-AB9D-D58F11732152}" dt="2021-03-07T10:06:53.834" v="265"/>
          <ac:spMkLst>
            <pc:docMk/>
            <pc:sldMk cId="0" sldId="553"/>
            <ac:spMk id="26660" creationId="{ADAB3F28-84CF-498C-9585-E2CF16824CA9}"/>
          </ac:spMkLst>
        </pc:spChg>
        <pc:spChg chg="mod">
          <ac:chgData name="王 欣捷" userId="b965477fa0aef5e6" providerId="LiveId" clId="{2B0FDB0B-89C3-479F-AB9D-D58F11732152}" dt="2021-03-07T10:06:53.834" v="265"/>
          <ac:spMkLst>
            <pc:docMk/>
            <pc:sldMk cId="0" sldId="553"/>
            <ac:spMk id="26661" creationId="{060EC547-7B84-4F07-8E22-F9FB777993E9}"/>
          </ac:spMkLst>
        </pc:spChg>
        <pc:spChg chg="mod">
          <ac:chgData name="王 欣捷" userId="b965477fa0aef5e6" providerId="LiveId" clId="{2B0FDB0B-89C3-479F-AB9D-D58F11732152}" dt="2021-03-07T10:06:53.834" v="265"/>
          <ac:spMkLst>
            <pc:docMk/>
            <pc:sldMk cId="0" sldId="553"/>
            <ac:spMk id="26662" creationId="{A1BB09EF-08DF-4345-BD99-8DA8F8B7DB7C}"/>
          </ac:spMkLst>
        </pc:spChg>
        <pc:spChg chg="mod">
          <ac:chgData name="王 欣捷" userId="b965477fa0aef5e6" providerId="LiveId" clId="{2B0FDB0B-89C3-479F-AB9D-D58F11732152}" dt="2021-03-07T10:06:53.834" v="265"/>
          <ac:spMkLst>
            <pc:docMk/>
            <pc:sldMk cId="0" sldId="553"/>
            <ac:spMk id="26663" creationId="{ACDD702F-1688-4BDE-96DA-41D7908B939A}"/>
          </ac:spMkLst>
        </pc:spChg>
        <pc:spChg chg="mod">
          <ac:chgData name="王 欣捷" userId="b965477fa0aef5e6" providerId="LiveId" clId="{2B0FDB0B-89C3-479F-AB9D-D58F11732152}" dt="2021-03-07T10:06:53.834" v="265"/>
          <ac:spMkLst>
            <pc:docMk/>
            <pc:sldMk cId="0" sldId="553"/>
            <ac:spMk id="26664" creationId="{D3E924C6-A230-4360-91A2-0BFD6928E11E}"/>
          </ac:spMkLst>
        </pc:spChg>
        <pc:spChg chg="mod">
          <ac:chgData name="王 欣捷" userId="b965477fa0aef5e6" providerId="LiveId" clId="{2B0FDB0B-89C3-479F-AB9D-D58F11732152}" dt="2021-03-07T10:06:53.834" v="265"/>
          <ac:spMkLst>
            <pc:docMk/>
            <pc:sldMk cId="0" sldId="553"/>
            <ac:spMk id="26665" creationId="{E8E09A09-4DBD-4BFE-ACEB-67BFD6817B89}"/>
          </ac:spMkLst>
        </pc:spChg>
        <pc:spChg chg="mod">
          <ac:chgData name="王 欣捷" userId="b965477fa0aef5e6" providerId="LiveId" clId="{2B0FDB0B-89C3-479F-AB9D-D58F11732152}" dt="2021-03-07T10:06:53.834" v="265"/>
          <ac:spMkLst>
            <pc:docMk/>
            <pc:sldMk cId="0" sldId="553"/>
            <ac:spMk id="26666" creationId="{5AA228CB-C5AF-4938-B26B-B3806728005F}"/>
          </ac:spMkLst>
        </pc:spChg>
        <pc:spChg chg="mod">
          <ac:chgData name="王 欣捷" userId="b965477fa0aef5e6" providerId="LiveId" clId="{2B0FDB0B-89C3-479F-AB9D-D58F11732152}" dt="2021-03-07T10:06:53.834" v="265"/>
          <ac:spMkLst>
            <pc:docMk/>
            <pc:sldMk cId="0" sldId="553"/>
            <ac:spMk id="26667" creationId="{14367758-A2C2-4879-988B-0BB4A0BD193B}"/>
          </ac:spMkLst>
        </pc:spChg>
        <pc:spChg chg="mod">
          <ac:chgData name="王 欣捷" userId="b965477fa0aef5e6" providerId="LiveId" clId="{2B0FDB0B-89C3-479F-AB9D-D58F11732152}" dt="2021-03-07T10:06:53.834" v="265"/>
          <ac:spMkLst>
            <pc:docMk/>
            <pc:sldMk cId="0" sldId="553"/>
            <ac:spMk id="26668" creationId="{EFE470FE-4435-4F3A-8780-72EB8FD70677}"/>
          </ac:spMkLst>
        </pc:spChg>
        <pc:spChg chg="mod">
          <ac:chgData name="王 欣捷" userId="b965477fa0aef5e6" providerId="LiveId" clId="{2B0FDB0B-89C3-479F-AB9D-D58F11732152}" dt="2021-03-07T10:06:53.834" v="265"/>
          <ac:spMkLst>
            <pc:docMk/>
            <pc:sldMk cId="0" sldId="553"/>
            <ac:spMk id="26669" creationId="{32EC5943-1E01-4CDB-ABC0-650DFED3F522}"/>
          </ac:spMkLst>
        </pc:spChg>
        <pc:spChg chg="mod">
          <ac:chgData name="王 欣捷" userId="b965477fa0aef5e6" providerId="LiveId" clId="{2B0FDB0B-89C3-479F-AB9D-D58F11732152}" dt="2021-03-07T10:06:53.834" v="265"/>
          <ac:spMkLst>
            <pc:docMk/>
            <pc:sldMk cId="0" sldId="553"/>
            <ac:spMk id="26670" creationId="{7082F6D2-74EE-4B61-9949-93EF6D683652}"/>
          </ac:spMkLst>
        </pc:spChg>
        <pc:spChg chg="mod">
          <ac:chgData name="王 欣捷" userId="b965477fa0aef5e6" providerId="LiveId" clId="{2B0FDB0B-89C3-479F-AB9D-D58F11732152}" dt="2021-03-07T10:06:53.834" v="265"/>
          <ac:spMkLst>
            <pc:docMk/>
            <pc:sldMk cId="0" sldId="553"/>
            <ac:spMk id="26671" creationId="{4C262022-115E-4CA5-B6C5-7C1DEC243944}"/>
          </ac:spMkLst>
        </pc:spChg>
        <pc:spChg chg="mod">
          <ac:chgData name="王 欣捷" userId="b965477fa0aef5e6" providerId="LiveId" clId="{2B0FDB0B-89C3-479F-AB9D-D58F11732152}" dt="2021-03-07T10:06:53.834" v="265"/>
          <ac:spMkLst>
            <pc:docMk/>
            <pc:sldMk cId="0" sldId="553"/>
            <ac:spMk id="26672" creationId="{433862FD-5B22-4546-B45C-CFF0AACA1884}"/>
          </ac:spMkLst>
        </pc:spChg>
        <pc:spChg chg="mod">
          <ac:chgData name="王 欣捷" userId="b965477fa0aef5e6" providerId="LiveId" clId="{2B0FDB0B-89C3-479F-AB9D-D58F11732152}" dt="2021-03-07T10:06:53.834" v="265"/>
          <ac:spMkLst>
            <pc:docMk/>
            <pc:sldMk cId="0" sldId="553"/>
            <ac:spMk id="26673" creationId="{860FC173-6852-47F2-9AD1-E48B9EEF7646}"/>
          </ac:spMkLst>
        </pc:spChg>
        <pc:spChg chg="mod">
          <ac:chgData name="王 欣捷" userId="b965477fa0aef5e6" providerId="LiveId" clId="{2B0FDB0B-89C3-479F-AB9D-D58F11732152}" dt="2021-03-07T10:06:53.834" v="265"/>
          <ac:spMkLst>
            <pc:docMk/>
            <pc:sldMk cId="0" sldId="553"/>
            <ac:spMk id="26674" creationId="{EC9D9CB7-7D39-4EC3-8F70-82B1DFFEE0C6}"/>
          </ac:spMkLst>
        </pc:spChg>
        <pc:spChg chg="mod">
          <ac:chgData name="王 欣捷" userId="b965477fa0aef5e6" providerId="LiveId" clId="{2B0FDB0B-89C3-479F-AB9D-D58F11732152}" dt="2021-03-07T10:06:53.834" v="265"/>
          <ac:spMkLst>
            <pc:docMk/>
            <pc:sldMk cId="0" sldId="553"/>
            <ac:spMk id="26675" creationId="{D509D61E-5362-4B31-9336-823D168CD547}"/>
          </ac:spMkLst>
        </pc:spChg>
        <pc:spChg chg="mod">
          <ac:chgData name="王 欣捷" userId="b965477fa0aef5e6" providerId="LiveId" clId="{2B0FDB0B-89C3-479F-AB9D-D58F11732152}" dt="2021-03-07T10:06:53.834" v="265"/>
          <ac:spMkLst>
            <pc:docMk/>
            <pc:sldMk cId="0" sldId="553"/>
            <ac:spMk id="26676" creationId="{63CB520C-D633-4454-8200-B9B257D34BB5}"/>
          </ac:spMkLst>
        </pc:spChg>
        <pc:spChg chg="mod">
          <ac:chgData name="王 欣捷" userId="b965477fa0aef5e6" providerId="LiveId" clId="{2B0FDB0B-89C3-479F-AB9D-D58F11732152}" dt="2021-03-07T10:06:53.834" v="265"/>
          <ac:spMkLst>
            <pc:docMk/>
            <pc:sldMk cId="0" sldId="553"/>
            <ac:spMk id="26677" creationId="{5CA4207B-C970-4359-BFCB-0AA413F170E1}"/>
          </ac:spMkLst>
        </pc:spChg>
        <pc:spChg chg="mod">
          <ac:chgData name="王 欣捷" userId="b965477fa0aef5e6" providerId="LiveId" clId="{2B0FDB0B-89C3-479F-AB9D-D58F11732152}" dt="2021-03-07T10:06:53.834" v="265"/>
          <ac:spMkLst>
            <pc:docMk/>
            <pc:sldMk cId="0" sldId="553"/>
            <ac:spMk id="26678" creationId="{2BCA6FDA-4BAC-482C-9340-75D34192842E}"/>
          </ac:spMkLst>
        </pc:spChg>
        <pc:spChg chg="mod">
          <ac:chgData name="王 欣捷" userId="b965477fa0aef5e6" providerId="LiveId" clId="{2B0FDB0B-89C3-479F-AB9D-D58F11732152}" dt="2021-03-07T10:06:53.834" v="265"/>
          <ac:spMkLst>
            <pc:docMk/>
            <pc:sldMk cId="0" sldId="553"/>
            <ac:spMk id="26679" creationId="{60F2935C-0D60-4EF9-8C7F-19DB821EC5E4}"/>
          </ac:spMkLst>
        </pc:spChg>
        <pc:spChg chg="mod">
          <ac:chgData name="王 欣捷" userId="b965477fa0aef5e6" providerId="LiveId" clId="{2B0FDB0B-89C3-479F-AB9D-D58F11732152}" dt="2021-03-07T10:06:53.834" v="265"/>
          <ac:spMkLst>
            <pc:docMk/>
            <pc:sldMk cId="0" sldId="553"/>
            <ac:spMk id="26680" creationId="{0FA55ADA-B24B-495D-854D-F5313D08EDCB}"/>
          </ac:spMkLst>
        </pc:spChg>
        <pc:spChg chg="mod">
          <ac:chgData name="王 欣捷" userId="b965477fa0aef5e6" providerId="LiveId" clId="{2B0FDB0B-89C3-479F-AB9D-D58F11732152}" dt="2021-03-07T10:06:53.834" v="265"/>
          <ac:spMkLst>
            <pc:docMk/>
            <pc:sldMk cId="0" sldId="553"/>
            <ac:spMk id="26681" creationId="{059A8C2E-B68E-4878-A3FC-D94DC4AF0460}"/>
          </ac:spMkLst>
        </pc:spChg>
        <pc:spChg chg="mod">
          <ac:chgData name="王 欣捷" userId="b965477fa0aef5e6" providerId="LiveId" clId="{2B0FDB0B-89C3-479F-AB9D-D58F11732152}" dt="2021-03-07T10:06:53.834" v="265"/>
          <ac:spMkLst>
            <pc:docMk/>
            <pc:sldMk cId="0" sldId="553"/>
            <ac:spMk id="26682" creationId="{7F6567F7-2164-45E5-A219-F9B83FCE3804}"/>
          </ac:spMkLst>
        </pc:spChg>
        <pc:spChg chg="mod">
          <ac:chgData name="王 欣捷" userId="b965477fa0aef5e6" providerId="LiveId" clId="{2B0FDB0B-89C3-479F-AB9D-D58F11732152}" dt="2021-03-07T10:06:53.834" v="265"/>
          <ac:spMkLst>
            <pc:docMk/>
            <pc:sldMk cId="0" sldId="553"/>
            <ac:spMk id="26683" creationId="{36C9BBF3-EEB8-44CC-8D73-1EAF876BF0A0}"/>
          </ac:spMkLst>
        </pc:spChg>
        <pc:spChg chg="mod">
          <ac:chgData name="王 欣捷" userId="b965477fa0aef5e6" providerId="LiveId" clId="{2B0FDB0B-89C3-479F-AB9D-D58F11732152}" dt="2021-03-07T10:06:53.834" v="265"/>
          <ac:spMkLst>
            <pc:docMk/>
            <pc:sldMk cId="0" sldId="553"/>
            <ac:spMk id="26684" creationId="{61CB7DC9-93A8-4643-A733-B427FEF04F25}"/>
          </ac:spMkLst>
        </pc:spChg>
        <pc:spChg chg="mod">
          <ac:chgData name="王 欣捷" userId="b965477fa0aef5e6" providerId="LiveId" clId="{2B0FDB0B-89C3-479F-AB9D-D58F11732152}" dt="2021-03-07T10:06:53.834" v="265"/>
          <ac:spMkLst>
            <pc:docMk/>
            <pc:sldMk cId="0" sldId="553"/>
            <ac:spMk id="26685" creationId="{04B5700F-9E5C-4782-B340-06A0B46FAF82}"/>
          </ac:spMkLst>
        </pc:spChg>
        <pc:spChg chg="mod">
          <ac:chgData name="王 欣捷" userId="b965477fa0aef5e6" providerId="LiveId" clId="{2B0FDB0B-89C3-479F-AB9D-D58F11732152}" dt="2021-03-07T10:06:53.834" v="265"/>
          <ac:spMkLst>
            <pc:docMk/>
            <pc:sldMk cId="0" sldId="553"/>
            <ac:spMk id="26686" creationId="{01FDA040-B643-40EE-B9C9-508A6EBC8346}"/>
          </ac:spMkLst>
        </pc:spChg>
        <pc:spChg chg="mod">
          <ac:chgData name="王 欣捷" userId="b965477fa0aef5e6" providerId="LiveId" clId="{2B0FDB0B-89C3-479F-AB9D-D58F11732152}" dt="2021-03-07T10:06:53.834" v="265"/>
          <ac:spMkLst>
            <pc:docMk/>
            <pc:sldMk cId="0" sldId="553"/>
            <ac:spMk id="26687" creationId="{F6E3DC5A-713C-4138-B0DE-8B67488702C9}"/>
          </ac:spMkLst>
        </pc:spChg>
        <pc:spChg chg="mod">
          <ac:chgData name="王 欣捷" userId="b965477fa0aef5e6" providerId="LiveId" clId="{2B0FDB0B-89C3-479F-AB9D-D58F11732152}" dt="2021-03-07T10:06:53.834" v="265"/>
          <ac:spMkLst>
            <pc:docMk/>
            <pc:sldMk cId="0" sldId="553"/>
            <ac:spMk id="26688" creationId="{EB9FAA16-EA2B-4340-9088-18ED6660975C}"/>
          </ac:spMkLst>
        </pc:spChg>
        <pc:spChg chg="mod">
          <ac:chgData name="王 欣捷" userId="b965477fa0aef5e6" providerId="LiveId" clId="{2B0FDB0B-89C3-479F-AB9D-D58F11732152}" dt="2021-03-07T10:06:53.834" v="265"/>
          <ac:spMkLst>
            <pc:docMk/>
            <pc:sldMk cId="0" sldId="553"/>
            <ac:spMk id="26689" creationId="{09230744-CBCE-4D87-B0E9-D6A00E51C82E}"/>
          </ac:spMkLst>
        </pc:spChg>
        <pc:spChg chg="mod">
          <ac:chgData name="王 欣捷" userId="b965477fa0aef5e6" providerId="LiveId" clId="{2B0FDB0B-89C3-479F-AB9D-D58F11732152}" dt="2021-03-07T10:06:53.834" v="265"/>
          <ac:spMkLst>
            <pc:docMk/>
            <pc:sldMk cId="0" sldId="553"/>
            <ac:spMk id="26690" creationId="{F2CE32C4-6884-4BC6-B856-06C25F1FA6AE}"/>
          </ac:spMkLst>
        </pc:spChg>
        <pc:spChg chg="mod">
          <ac:chgData name="王 欣捷" userId="b965477fa0aef5e6" providerId="LiveId" clId="{2B0FDB0B-89C3-479F-AB9D-D58F11732152}" dt="2021-03-07T10:06:53.834" v="265"/>
          <ac:spMkLst>
            <pc:docMk/>
            <pc:sldMk cId="0" sldId="553"/>
            <ac:spMk id="26691" creationId="{21EEB8C6-521F-4FEC-BD99-AAC282CD5FA7}"/>
          </ac:spMkLst>
        </pc:spChg>
        <pc:spChg chg="mod">
          <ac:chgData name="王 欣捷" userId="b965477fa0aef5e6" providerId="LiveId" clId="{2B0FDB0B-89C3-479F-AB9D-D58F11732152}" dt="2021-03-07T10:06:53.834" v="265"/>
          <ac:spMkLst>
            <pc:docMk/>
            <pc:sldMk cId="0" sldId="553"/>
            <ac:spMk id="26692" creationId="{23C00726-4AAB-4237-ACF9-DA2B2454D819}"/>
          </ac:spMkLst>
        </pc:spChg>
        <pc:spChg chg="mod">
          <ac:chgData name="王 欣捷" userId="b965477fa0aef5e6" providerId="LiveId" clId="{2B0FDB0B-89C3-479F-AB9D-D58F11732152}" dt="2021-03-07T10:06:53.834" v="265"/>
          <ac:spMkLst>
            <pc:docMk/>
            <pc:sldMk cId="0" sldId="553"/>
            <ac:spMk id="26693" creationId="{D45D704E-946E-47EB-B0E2-F8DE22AC8D95}"/>
          </ac:spMkLst>
        </pc:spChg>
        <pc:spChg chg="mod">
          <ac:chgData name="王 欣捷" userId="b965477fa0aef5e6" providerId="LiveId" clId="{2B0FDB0B-89C3-479F-AB9D-D58F11732152}" dt="2021-03-07T10:06:53.834" v="265"/>
          <ac:spMkLst>
            <pc:docMk/>
            <pc:sldMk cId="0" sldId="553"/>
            <ac:spMk id="26694" creationId="{0E1F8B2C-391E-4F93-A174-2A320B87A513}"/>
          </ac:spMkLst>
        </pc:spChg>
        <pc:spChg chg="mod">
          <ac:chgData name="王 欣捷" userId="b965477fa0aef5e6" providerId="LiveId" clId="{2B0FDB0B-89C3-479F-AB9D-D58F11732152}" dt="2021-03-07T10:06:53.834" v="265"/>
          <ac:spMkLst>
            <pc:docMk/>
            <pc:sldMk cId="0" sldId="553"/>
            <ac:spMk id="26695" creationId="{2D2D84C1-14A3-4354-9ED4-38B8FE148FD9}"/>
          </ac:spMkLst>
        </pc:spChg>
        <pc:grpChg chg="mod">
          <ac:chgData name="王 欣捷" userId="b965477fa0aef5e6" providerId="LiveId" clId="{2B0FDB0B-89C3-479F-AB9D-D58F11732152}" dt="2021-03-07T10:06:53.834" v="265"/>
          <ac:grpSpMkLst>
            <pc:docMk/>
            <pc:sldMk cId="0" sldId="553"/>
            <ac:grpSpMk id="26655" creationId="{3101AD88-934D-4BC1-9B71-C8DC3A0DD033}"/>
          </ac:grpSpMkLst>
        </pc:grpChg>
        <pc:grpChg chg="mod">
          <ac:chgData name="王 欣捷" userId="b965477fa0aef5e6" providerId="LiveId" clId="{2B0FDB0B-89C3-479F-AB9D-D58F11732152}" dt="2021-03-07T10:06:53.834" v="265"/>
          <ac:grpSpMkLst>
            <pc:docMk/>
            <pc:sldMk cId="0" sldId="553"/>
            <ac:grpSpMk id="26659" creationId="{0D1C402A-0BFB-41F5-96E7-7488708EAEED}"/>
          </ac:grpSpMkLst>
        </pc:grpChg>
        <pc:graphicFrameChg chg="mod">
          <ac:chgData name="王 欣捷" userId="b965477fa0aef5e6" providerId="LiveId" clId="{2B0FDB0B-89C3-479F-AB9D-D58F11732152}" dt="2021-03-07T10:06:53.834" v="265"/>
          <ac:graphicFrameMkLst>
            <pc:docMk/>
            <pc:sldMk cId="0" sldId="553"/>
            <ac:graphicFrameMk id="169987" creationId="{672AF4D1-186A-4E2B-86B9-56FF93CE1974}"/>
          </ac:graphicFrameMkLst>
        </pc:graphicFrameChg>
      </pc:sldChg>
      <pc:sldChg chg="modSp del mod">
        <pc:chgData name="王 欣捷" userId="b965477fa0aef5e6" providerId="LiveId" clId="{2B0FDB0B-89C3-479F-AB9D-D58F11732152}" dt="2021-03-07T15:07:36.170" v="2206" actId="47"/>
        <pc:sldMkLst>
          <pc:docMk/>
          <pc:sldMk cId="0" sldId="554"/>
        </pc:sldMkLst>
        <pc:spChg chg="mod">
          <ac:chgData name="王 欣捷" userId="b965477fa0aef5e6" providerId="LiveId" clId="{2B0FDB0B-89C3-479F-AB9D-D58F11732152}" dt="2021-03-07T10:06:53.834" v="265"/>
          <ac:spMkLst>
            <pc:docMk/>
            <pc:sldMk cId="0" sldId="554"/>
            <ac:spMk id="27650" creationId="{CBFA3608-46CA-4A57-8095-C1D2C6069328}"/>
          </ac:spMkLst>
        </pc:spChg>
        <pc:spChg chg="mod">
          <ac:chgData name="王 欣捷" userId="b965477fa0aef5e6" providerId="LiveId" clId="{2B0FDB0B-89C3-479F-AB9D-D58F11732152}" dt="2021-03-07T10:06:53.834" v="265"/>
          <ac:spMkLst>
            <pc:docMk/>
            <pc:sldMk cId="0" sldId="554"/>
            <ac:spMk id="27680" creationId="{FEE064FA-F0C8-440E-87F1-6BB2C43272DF}"/>
          </ac:spMkLst>
        </pc:spChg>
        <pc:spChg chg="mod">
          <ac:chgData name="王 欣捷" userId="b965477fa0aef5e6" providerId="LiveId" clId="{2B0FDB0B-89C3-479F-AB9D-D58F11732152}" dt="2021-03-07T10:06:53.834" v="265"/>
          <ac:spMkLst>
            <pc:docMk/>
            <pc:sldMk cId="0" sldId="554"/>
            <ac:spMk id="27681" creationId="{EE32CAFF-02C0-47C7-A110-F40D474F29EC}"/>
          </ac:spMkLst>
        </pc:spChg>
        <pc:spChg chg="mod">
          <ac:chgData name="王 欣捷" userId="b965477fa0aef5e6" providerId="LiveId" clId="{2B0FDB0B-89C3-479F-AB9D-D58F11732152}" dt="2021-03-07T10:06:53.834" v="265"/>
          <ac:spMkLst>
            <pc:docMk/>
            <pc:sldMk cId="0" sldId="554"/>
            <ac:spMk id="27682" creationId="{41E32E4F-2036-4B9B-9111-AD3C01F015FA}"/>
          </ac:spMkLst>
        </pc:spChg>
        <pc:spChg chg="mod">
          <ac:chgData name="王 欣捷" userId="b965477fa0aef5e6" providerId="LiveId" clId="{2B0FDB0B-89C3-479F-AB9D-D58F11732152}" dt="2021-03-07T10:06:53.834" v="265"/>
          <ac:spMkLst>
            <pc:docMk/>
            <pc:sldMk cId="0" sldId="554"/>
            <ac:spMk id="27684" creationId="{BD9A7FB1-87F2-4EF1-B2C4-A1DA79F9C932}"/>
          </ac:spMkLst>
        </pc:spChg>
        <pc:spChg chg="mod">
          <ac:chgData name="王 欣捷" userId="b965477fa0aef5e6" providerId="LiveId" clId="{2B0FDB0B-89C3-479F-AB9D-D58F11732152}" dt="2021-03-07T10:06:53.834" v="265"/>
          <ac:spMkLst>
            <pc:docMk/>
            <pc:sldMk cId="0" sldId="554"/>
            <ac:spMk id="27685" creationId="{7957FE37-A70B-487D-8AC1-99087970E7FB}"/>
          </ac:spMkLst>
        </pc:spChg>
        <pc:spChg chg="mod">
          <ac:chgData name="王 欣捷" userId="b965477fa0aef5e6" providerId="LiveId" clId="{2B0FDB0B-89C3-479F-AB9D-D58F11732152}" dt="2021-03-07T10:06:53.834" v="265"/>
          <ac:spMkLst>
            <pc:docMk/>
            <pc:sldMk cId="0" sldId="554"/>
            <ac:spMk id="27686" creationId="{89D261BF-E41A-44A0-B2B5-06A1F296F4F7}"/>
          </ac:spMkLst>
        </pc:spChg>
        <pc:spChg chg="mod">
          <ac:chgData name="王 欣捷" userId="b965477fa0aef5e6" providerId="LiveId" clId="{2B0FDB0B-89C3-479F-AB9D-D58F11732152}" dt="2021-03-07T10:06:53.834" v="265"/>
          <ac:spMkLst>
            <pc:docMk/>
            <pc:sldMk cId="0" sldId="554"/>
            <ac:spMk id="27687" creationId="{3AB8A6CE-80F9-42A8-BFA5-D15104493B79}"/>
          </ac:spMkLst>
        </pc:spChg>
        <pc:spChg chg="mod">
          <ac:chgData name="王 欣捷" userId="b965477fa0aef5e6" providerId="LiveId" clId="{2B0FDB0B-89C3-479F-AB9D-D58F11732152}" dt="2021-03-07T10:06:53.834" v="265"/>
          <ac:spMkLst>
            <pc:docMk/>
            <pc:sldMk cId="0" sldId="554"/>
            <ac:spMk id="27688" creationId="{8C3DEF55-88EB-4069-AC3B-04EDE063368D}"/>
          </ac:spMkLst>
        </pc:spChg>
        <pc:spChg chg="mod">
          <ac:chgData name="王 欣捷" userId="b965477fa0aef5e6" providerId="LiveId" clId="{2B0FDB0B-89C3-479F-AB9D-D58F11732152}" dt="2021-03-07T10:06:53.834" v="265"/>
          <ac:spMkLst>
            <pc:docMk/>
            <pc:sldMk cId="0" sldId="554"/>
            <ac:spMk id="27689" creationId="{16D26DF7-1B23-4AB2-B2E5-5B62B35B252C}"/>
          </ac:spMkLst>
        </pc:spChg>
        <pc:spChg chg="mod">
          <ac:chgData name="王 欣捷" userId="b965477fa0aef5e6" providerId="LiveId" clId="{2B0FDB0B-89C3-479F-AB9D-D58F11732152}" dt="2021-03-07T10:06:53.834" v="265"/>
          <ac:spMkLst>
            <pc:docMk/>
            <pc:sldMk cId="0" sldId="554"/>
            <ac:spMk id="27690" creationId="{F51083B2-1284-4F54-B741-026FEE40DB57}"/>
          </ac:spMkLst>
        </pc:spChg>
        <pc:spChg chg="mod">
          <ac:chgData name="王 欣捷" userId="b965477fa0aef5e6" providerId="LiveId" clId="{2B0FDB0B-89C3-479F-AB9D-D58F11732152}" dt="2021-03-07T10:06:53.834" v="265"/>
          <ac:spMkLst>
            <pc:docMk/>
            <pc:sldMk cId="0" sldId="554"/>
            <ac:spMk id="27691" creationId="{7C1BFC75-811A-49AB-939D-53B4EED05F3B}"/>
          </ac:spMkLst>
        </pc:spChg>
        <pc:spChg chg="mod">
          <ac:chgData name="王 欣捷" userId="b965477fa0aef5e6" providerId="LiveId" clId="{2B0FDB0B-89C3-479F-AB9D-D58F11732152}" dt="2021-03-07T10:06:53.834" v="265"/>
          <ac:spMkLst>
            <pc:docMk/>
            <pc:sldMk cId="0" sldId="554"/>
            <ac:spMk id="27692" creationId="{D4627EAB-DDD7-4A81-8811-D359F3158AD2}"/>
          </ac:spMkLst>
        </pc:spChg>
        <pc:spChg chg="mod">
          <ac:chgData name="王 欣捷" userId="b965477fa0aef5e6" providerId="LiveId" clId="{2B0FDB0B-89C3-479F-AB9D-D58F11732152}" dt="2021-03-07T10:06:53.834" v="265"/>
          <ac:spMkLst>
            <pc:docMk/>
            <pc:sldMk cId="0" sldId="554"/>
            <ac:spMk id="27693" creationId="{20BBE8F3-9B5B-452C-9E7F-742EDB75A2C2}"/>
          </ac:spMkLst>
        </pc:spChg>
        <pc:spChg chg="mod">
          <ac:chgData name="王 欣捷" userId="b965477fa0aef5e6" providerId="LiveId" clId="{2B0FDB0B-89C3-479F-AB9D-D58F11732152}" dt="2021-03-07T10:06:53.834" v="265"/>
          <ac:spMkLst>
            <pc:docMk/>
            <pc:sldMk cId="0" sldId="554"/>
            <ac:spMk id="27694" creationId="{71BF4DD6-CDF5-41F9-B8D3-678A03C317BD}"/>
          </ac:spMkLst>
        </pc:spChg>
        <pc:spChg chg="mod">
          <ac:chgData name="王 欣捷" userId="b965477fa0aef5e6" providerId="LiveId" clId="{2B0FDB0B-89C3-479F-AB9D-D58F11732152}" dt="2021-03-07T10:06:53.834" v="265"/>
          <ac:spMkLst>
            <pc:docMk/>
            <pc:sldMk cId="0" sldId="554"/>
            <ac:spMk id="27695" creationId="{3B8D98D9-AF50-45D5-8154-7DC7FF80855C}"/>
          </ac:spMkLst>
        </pc:spChg>
        <pc:spChg chg="mod">
          <ac:chgData name="王 欣捷" userId="b965477fa0aef5e6" providerId="LiveId" clId="{2B0FDB0B-89C3-479F-AB9D-D58F11732152}" dt="2021-03-07T10:06:53.834" v="265"/>
          <ac:spMkLst>
            <pc:docMk/>
            <pc:sldMk cId="0" sldId="554"/>
            <ac:spMk id="27696" creationId="{282A913B-EEF8-4CDD-ABB3-DA4686BF4577}"/>
          </ac:spMkLst>
        </pc:spChg>
        <pc:spChg chg="mod">
          <ac:chgData name="王 欣捷" userId="b965477fa0aef5e6" providerId="LiveId" clId="{2B0FDB0B-89C3-479F-AB9D-D58F11732152}" dt="2021-03-07T10:06:53.834" v="265"/>
          <ac:spMkLst>
            <pc:docMk/>
            <pc:sldMk cId="0" sldId="554"/>
            <ac:spMk id="27697" creationId="{715F2FFB-C1EA-4469-B558-BCCF82FD9E6E}"/>
          </ac:spMkLst>
        </pc:spChg>
        <pc:spChg chg="mod">
          <ac:chgData name="王 欣捷" userId="b965477fa0aef5e6" providerId="LiveId" clId="{2B0FDB0B-89C3-479F-AB9D-D58F11732152}" dt="2021-03-07T10:06:53.834" v="265"/>
          <ac:spMkLst>
            <pc:docMk/>
            <pc:sldMk cId="0" sldId="554"/>
            <ac:spMk id="27698" creationId="{BDE3C8FE-3AAC-4210-94F0-074FDB03B561}"/>
          </ac:spMkLst>
        </pc:spChg>
        <pc:spChg chg="mod">
          <ac:chgData name="王 欣捷" userId="b965477fa0aef5e6" providerId="LiveId" clId="{2B0FDB0B-89C3-479F-AB9D-D58F11732152}" dt="2021-03-07T10:06:53.834" v="265"/>
          <ac:spMkLst>
            <pc:docMk/>
            <pc:sldMk cId="0" sldId="554"/>
            <ac:spMk id="27699" creationId="{E5C450B4-3DE2-4691-93F6-DCDE008B09B6}"/>
          </ac:spMkLst>
        </pc:spChg>
        <pc:spChg chg="mod">
          <ac:chgData name="王 欣捷" userId="b965477fa0aef5e6" providerId="LiveId" clId="{2B0FDB0B-89C3-479F-AB9D-D58F11732152}" dt="2021-03-07T10:06:53.834" v="265"/>
          <ac:spMkLst>
            <pc:docMk/>
            <pc:sldMk cId="0" sldId="554"/>
            <ac:spMk id="27700" creationId="{547F5F26-018A-448C-A8ED-D03EE306ECD2}"/>
          </ac:spMkLst>
        </pc:spChg>
        <pc:spChg chg="mod">
          <ac:chgData name="王 欣捷" userId="b965477fa0aef5e6" providerId="LiveId" clId="{2B0FDB0B-89C3-479F-AB9D-D58F11732152}" dt="2021-03-07T10:06:53.834" v="265"/>
          <ac:spMkLst>
            <pc:docMk/>
            <pc:sldMk cId="0" sldId="554"/>
            <ac:spMk id="27701" creationId="{9D774DE3-7011-4282-91B7-9CCCB7DF6387}"/>
          </ac:spMkLst>
        </pc:spChg>
        <pc:spChg chg="mod">
          <ac:chgData name="王 欣捷" userId="b965477fa0aef5e6" providerId="LiveId" clId="{2B0FDB0B-89C3-479F-AB9D-D58F11732152}" dt="2021-03-07T10:06:53.834" v="265"/>
          <ac:spMkLst>
            <pc:docMk/>
            <pc:sldMk cId="0" sldId="554"/>
            <ac:spMk id="27702" creationId="{AD65136B-2144-45AF-81D5-BC5E08DA0B07}"/>
          </ac:spMkLst>
        </pc:spChg>
        <pc:spChg chg="mod">
          <ac:chgData name="王 欣捷" userId="b965477fa0aef5e6" providerId="LiveId" clId="{2B0FDB0B-89C3-479F-AB9D-D58F11732152}" dt="2021-03-07T10:06:53.834" v="265"/>
          <ac:spMkLst>
            <pc:docMk/>
            <pc:sldMk cId="0" sldId="554"/>
            <ac:spMk id="27703" creationId="{C9BCFBD6-00BB-4549-AE5B-ABB7B3A394EC}"/>
          </ac:spMkLst>
        </pc:spChg>
        <pc:spChg chg="mod">
          <ac:chgData name="王 欣捷" userId="b965477fa0aef5e6" providerId="LiveId" clId="{2B0FDB0B-89C3-479F-AB9D-D58F11732152}" dt="2021-03-07T10:06:53.834" v="265"/>
          <ac:spMkLst>
            <pc:docMk/>
            <pc:sldMk cId="0" sldId="554"/>
            <ac:spMk id="27704" creationId="{A39543DF-9D4F-47A7-9569-37A82DF0C92E}"/>
          </ac:spMkLst>
        </pc:spChg>
        <pc:spChg chg="mod">
          <ac:chgData name="王 欣捷" userId="b965477fa0aef5e6" providerId="LiveId" clId="{2B0FDB0B-89C3-479F-AB9D-D58F11732152}" dt="2021-03-07T10:06:53.834" v="265"/>
          <ac:spMkLst>
            <pc:docMk/>
            <pc:sldMk cId="0" sldId="554"/>
            <ac:spMk id="27705" creationId="{9C3D73D7-B408-47B1-ADF8-2568548071E8}"/>
          </ac:spMkLst>
        </pc:spChg>
        <pc:spChg chg="mod">
          <ac:chgData name="王 欣捷" userId="b965477fa0aef5e6" providerId="LiveId" clId="{2B0FDB0B-89C3-479F-AB9D-D58F11732152}" dt="2021-03-07T10:06:53.834" v="265"/>
          <ac:spMkLst>
            <pc:docMk/>
            <pc:sldMk cId="0" sldId="554"/>
            <ac:spMk id="27706" creationId="{5592C3D0-993E-476F-9431-8D5A24F92B43}"/>
          </ac:spMkLst>
        </pc:spChg>
        <pc:spChg chg="mod">
          <ac:chgData name="王 欣捷" userId="b965477fa0aef5e6" providerId="LiveId" clId="{2B0FDB0B-89C3-479F-AB9D-D58F11732152}" dt="2021-03-07T10:06:53.834" v="265"/>
          <ac:spMkLst>
            <pc:docMk/>
            <pc:sldMk cId="0" sldId="554"/>
            <ac:spMk id="27707" creationId="{CFED8484-5802-4D63-8802-C6EECF539939}"/>
          </ac:spMkLst>
        </pc:spChg>
        <pc:spChg chg="mod">
          <ac:chgData name="王 欣捷" userId="b965477fa0aef5e6" providerId="LiveId" clId="{2B0FDB0B-89C3-479F-AB9D-D58F11732152}" dt="2021-03-07T10:06:53.834" v="265"/>
          <ac:spMkLst>
            <pc:docMk/>
            <pc:sldMk cId="0" sldId="554"/>
            <ac:spMk id="27708" creationId="{F7D4E889-38A8-4F16-977F-AB68929D3727}"/>
          </ac:spMkLst>
        </pc:spChg>
        <pc:spChg chg="mod">
          <ac:chgData name="王 欣捷" userId="b965477fa0aef5e6" providerId="LiveId" clId="{2B0FDB0B-89C3-479F-AB9D-D58F11732152}" dt="2021-03-07T10:06:53.834" v="265"/>
          <ac:spMkLst>
            <pc:docMk/>
            <pc:sldMk cId="0" sldId="554"/>
            <ac:spMk id="27709" creationId="{627DCA5F-5C8C-46C7-8E6D-5E2B541B1E77}"/>
          </ac:spMkLst>
        </pc:spChg>
        <pc:spChg chg="mod">
          <ac:chgData name="王 欣捷" userId="b965477fa0aef5e6" providerId="LiveId" clId="{2B0FDB0B-89C3-479F-AB9D-D58F11732152}" dt="2021-03-07T10:06:53.834" v="265"/>
          <ac:spMkLst>
            <pc:docMk/>
            <pc:sldMk cId="0" sldId="554"/>
            <ac:spMk id="27710" creationId="{194EE2AF-FE37-444C-BE2A-39015F19B76C}"/>
          </ac:spMkLst>
        </pc:spChg>
        <pc:spChg chg="mod">
          <ac:chgData name="王 欣捷" userId="b965477fa0aef5e6" providerId="LiveId" clId="{2B0FDB0B-89C3-479F-AB9D-D58F11732152}" dt="2021-03-07T10:06:53.834" v="265"/>
          <ac:spMkLst>
            <pc:docMk/>
            <pc:sldMk cId="0" sldId="554"/>
            <ac:spMk id="27711" creationId="{A88CCB4C-7321-44FF-BA78-DC5460AC0B24}"/>
          </ac:spMkLst>
        </pc:spChg>
        <pc:spChg chg="mod">
          <ac:chgData name="王 欣捷" userId="b965477fa0aef5e6" providerId="LiveId" clId="{2B0FDB0B-89C3-479F-AB9D-D58F11732152}" dt="2021-03-07T10:06:53.834" v="265"/>
          <ac:spMkLst>
            <pc:docMk/>
            <pc:sldMk cId="0" sldId="554"/>
            <ac:spMk id="27712" creationId="{AFB3D157-D2C3-480B-91F8-1EFAEC111E87}"/>
          </ac:spMkLst>
        </pc:spChg>
        <pc:spChg chg="mod">
          <ac:chgData name="王 欣捷" userId="b965477fa0aef5e6" providerId="LiveId" clId="{2B0FDB0B-89C3-479F-AB9D-D58F11732152}" dt="2021-03-07T10:06:53.834" v="265"/>
          <ac:spMkLst>
            <pc:docMk/>
            <pc:sldMk cId="0" sldId="554"/>
            <ac:spMk id="27713" creationId="{05D16234-8BF5-4249-A057-9776FC7B0B06}"/>
          </ac:spMkLst>
        </pc:spChg>
        <pc:spChg chg="mod">
          <ac:chgData name="王 欣捷" userId="b965477fa0aef5e6" providerId="LiveId" clId="{2B0FDB0B-89C3-479F-AB9D-D58F11732152}" dt="2021-03-07T10:06:53.834" v="265"/>
          <ac:spMkLst>
            <pc:docMk/>
            <pc:sldMk cId="0" sldId="554"/>
            <ac:spMk id="27714" creationId="{857C40F5-3DBD-40B6-84A9-8084FBA9DB87}"/>
          </ac:spMkLst>
        </pc:spChg>
        <pc:spChg chg="mod">
          <ac:chgData name="王 欣捷" userId="b965477fa0aef5e6" providerId="LiveId" clId="{2B0FDB0B-89C3-479F-AB9D-D58F11732152}" dt="2021-03-07T10:06:53.834" v="265"/>
          <ac:spMkLst>
            <pc:docMk/>
            <pc:sldMk cId="0" sldId="554"/>
            <ac:spMk id="27715" creationId="{678B0C8B-333B-486D-B708-FCC76AE18E09}"/>
          </ac:spMkLst>
        </pc:spChg>
        <pc:spChg chg="mod">
          <ac:chgData name="王 欣捷" userId="b965477fa0aef5e6" providerId="LiveId" clId="{2B0FDB0B-89C3-479F-AB9D-D58F11732152}" dt="2021-03-07T10:06:53.834" v="265"/>
          <ac:spMkLst>
            <pc:docMk/>
            <pc:sldMk cId="0" sldId="554"/>
            <ac:spMk id="27716" creationId="{963149F5-CFEE-4D6C-AF78-917C539BE0AD}"/>
          </ac:spMkLst>
        </pc:spChg>
        <pc:spChg chg="mod">
          <ac:chgData name="王 欣捷" userId="b965477fa0aef5e6" providerId="LiveId" clId="{2B0FDB0B-89C3-479F-AB9D-D58F11732152}" dt="2021-03-07T10:06:53.834" v="265"/>
          <ac:spMkLst>
            <pc:docMk/>
            <pc:sldMk cId="0" sldId="554"/>
            <ac:spMk id="27717" creationId="{A802333A-A08F-41B0-B10C-8ECD35E5567C}"/>
          </ac:spMkLst>
        </pc:spChg>
        <pc:spChg chg="mod">
          <ac:chgData name="王 欣捷" userId="b965477fa0aef5e6" providerId="LiveId" clId="{2B0FDB0B-89C3-479F-AB9D-D58F11732152}" dt="2021-03-07T10:06:53.834" v="265"/>
          <ac:spMkLst>
            <pc:docMk/>
            <pc:sldMk cId="0" sldId="554"/>
            <ac:spMk id="27718" creationId="{5A9EEAB2-6F49-4837-B1EA-51D0A205C5E2}"/>
          </ac:spMkLst>
        </pc:spChg>
        <pc:spChg chg="mod">
          <ac:chgData name="王 欣捷" userId="b965477fa0aef5e6" providerId="LiveId" clId="{2B0FDB0B-89C3-479F-AB9D-D58F11732152}" dt="2021-03-07T10:06:53.834" v="265"/>
          <ac:spMkLst>
            <pc:docMk/>
            <pc:sldMk cId="0" sldId="554"/>
            <ac:spMk id="27719" creationId="{1C8CC03E-744F-4E52-89E1-0C9379EFF4A0}"/>
          </ac:spMkLst>
        </pc:spChg>
        <pc:grpChg chg="mod">
          <ac:chgData name="王 欣捷" userId="b965477fa0aef5e6" providerId="LiveId" clId="{2B0FDB0B-89C3-479F-AB9D-D58F11732152}" dt="2021-03-07T10:06:53.834" v="265"/>
          <ac:grpSpMkLst>
            <pc:docMk/>
            <pc:sldMk cId="0" sldId="554"/>
            <ac:grpSpMk id="27679" creationId="{7F9E221D-A3E6-42E6-B0BB-BD45799A9643}"/>
          </ac:grpSpMkLst>
        </pc:grpChg>
        <pc:grpChg chg="mod">
          <ac:chgData name="王 欣捷" userId="b965477fa0aef5e6" providerId="LiveId" clId="{2B0FDB0B-89C3-479F-AB9D-D58F11732152}" dt="2021-03-07T10:06:53.834" v="265"/>
          <ac:grpSpMkLst>
            <pc:docMk/>
            <pc:sldMk cId="0" sldId="554"/>
            <ac:grpSpMk id="27683" creationId="{5F1B0821-D0A1-481A-A643-411F020EDE6C}"/>
          </ac:grpSpMkLst>
        </pc:grpChg>
        <pc:graphicFrameChg chg="mod">
          <ac:chgData name="王 欣捷" userId="b965477fa0aef5e6" providerId="LiveId" clId="{2B0FDB0B-89C3-479F-AB9D-D58F11732152}" dt="2021-03-07T10:06:53.834" v="265"/>
          <ac:graphicFrameMkLst>
            <pc:docMk/>
            <pc:sldMk cId="0" sldId="554"/>
            <ac:graphicFrameMk id="171011" creationId="{12BC4E29-8D45-4156-8D75-39632F918193}"/>
          </ac:graphicFrameMkLst>
        </pc:graphicFrameChg>
      </pc:sldChg>
      <pc:sldChg chg="modSp del mod">
        <pc:chgData name="王 欣捷" userId="b965477fa0aef5e6" providerId="LiveId" clId="{2B0FDB0B-89C3-479F-AB9D-D58F11732152}" dt="2021-03-07T15:07:36.574" v="2207" actId="47"/>
        <pc:sldMkLst>
          <pc:docMk/>
          <pc:sldMk cId="0" sldId="555"/>
        </pc:sldMkLst>
        <pc:spChg chg="mod">
          <ac:chgData name="王 欣捷" userId="b965477fa0aef5e6" providerId="LiveId" clId="{2B0FDB0B-89C3-479F-AB9D-D58F11732152}" dt="2021-03-07T10:06:53.834" v="265"/>
          <ac:spMkLst>
            <pc:docMk/>
            <pc:sldMk cId="0" sldId="555"/>
            <ac:spMk id="28674" creationId="{C23DC477-32E3-4C24-B771-51745DAF41F2}"/>
          </ac:spMkLst>
        </pc:spChg>
        <pc:spChg chg="mod">
          <ac:chgData name="王 欣捷" userId="b965477fa0aef5e6" providerId="LiveId" clId="{2B0FDB0B-89C3-479F-AB9D-D58F11732152}" dt="2021-03-07T10:06:53.834" v="265"/>
          <ac:spMkLst>
            <pc:docMk/>
            <pc:sldMk cId="0" sldId="555"/>
            <ac:spMk id="28704" creationId="{6A770201-A86A-45BB-80A6-9921DEE2BE7C}"/>
          </ac:spMkLst>
        </pc:spChg>
        <pc:spChg chg="mod">
          <ac:chgData name="王 欣捷" userId="b965477fa0aef5e6" providerId="LiveId" clId="{2B0FDB0B-89C3-479F-AB9D-D58F11732152}" dt="2021-03-07T10:06:53.834" v="265"/>
          <ac:spMkLst>
            <pc:docMk/>
            <pc:sldMk cId="0" sldId="555"/>
            <ac:spMk id="28705" creationId="{2CF3CED1-A638-4391-94A7-FB480B7C6DAC}"/>
          </ac:spMkLst>
        </pc:spChg>
        <pc:spChg chg="mod">
          <ac:chgData name="王 欣捷" userId="b965477fa0aef5e6" providerId="LiveId" clId="{2B0FDB0B-89C3-479F-AB9D-D58F11732152}" dt="2021-03-07T10:06:53.834" v="265"/>
          <ac:spMkLst>
            <pc:docMk/>
            <pc:sldMk cId="0" sldId="555"/>
            <ac:spMk id="28706" creationId="{9A0A330D-B3F4-42DD-8466-45BD05F77B9A}"/>
          </ac:spMkLst>
        </pc:spChg>
        <pc:spChg chg="mod">
          <ac:chgData name="王 欣捷" userId="b965477fa0aef5e6" providerId="LiveId" clId="{2B0FDB0B-89C3-479F-AB9D-D58F11732152}" dt="2021-03-07T10:06:53.834" v="265"/>
          <ac:spMkLst>
            <pc:docMk/>
            <pc:sldMk cId="0" sldId="555"/>
            <ac:spMk id="28708" creationId="{8F33A569-EB44-4F46-9BFC-96D1A05F6806}"/>
          </ac:spMkLst>
        </pc:spChg>
        <pc:spChg chg="mod">
          <ac:chgData name="王 欣捷" userId="b965477fa0aef5e6" providerId="LiveId" clId="{2B0FDB0B-89C3-479F-AB9D-D58F11732152}" dt="2021-03-07T10:06:53.834" v="265"/>
          <ac:spMkLst>
            <pc:docMk/>
            <pc:sldMk cId="0" sldId="555"/>
            <ac:spMk id="28709" creationId="{FC5EA088-9DD3-4F3F-8BD2-594768DF099E}"/>
          </ac:spMkLst>
        </pc:spChg>
        <pc:spChg chg="mod">
          <ac:chgData name="王 欣捷" userId="b965477fa0aef5e6" providerId="LiveId" clId="{2B0FDB0B-89C3-479F-AB9D-D58F11732152}" dt="2021-03-07T10:06:53.834" v="265"/>
          <ac:spMkLst>
            <pc:docMk/>
            <pc:sldMk cId="0" sldId="555"/>
            <ac:spMk id="28710" creationId="{B974BA91-CD70-490C-8D74-ECCAAC10AAC1}"/>
          </ac:spMkLst>
        </pc:spChg>
        <pc:spChg chg="mod">
          <ac:chgData name="王 欣捷" userId="b965477fa0aef5e6" providerId="LiveId" clId="{2B0FDB0B-89C3-479F-AB9D-D58F11732152}" dt="2021-03-07T10:06:53.834" v="265"/>
          <ac:spMkLst>
            <pc:docMk/>
            <pc:sldMk cId="0" sldId="555"/>
            <ac:spMk id="28711" creationId="{82773A64-7502-4A71-8C68-C2605D2482E9}"/>
          </ac:spMkLst>
        </pc:spChg>
        <pc:spChg chg="mod">
          <ac:chgData name="王 欣捷" userId="b965477fa0aef5e6" providerId="LiveId" clId="{2B0FDB0B-89C3-479F-AB9D-D58F11732152}" dt="2021-03-07T10:06:53.834" v="265"/>
          <ac:spMkLst>
            <pc:docMk/>
            <pc:sldMk cId="0" sldId="555"/>
            <ac:spMk id="28712" creationId="{5B109B61-BDB1-4EE0-9208-5042C76FD450}"/>
          </ac:spMkLst>
        </pc:spChg>
        <pc:spChg chg="mod">
          <ac:chgData name="王 欣捷" userId="b965477fa0aef5e6" providerId="LiveId" clId="{2B0FDB0B-89C3-479F-AB9D-D58F11732152}" dt="2021-03-07T10:06:53.834" v="265"/>
          <ac:spMkLst>
            <pc:docMk/>
            <pc:sldMk cId="0" sldId="555"/>
            <ac:spMk id="28713" creationId="{6C597663-ED12-403D-A227-FFBF6A4073E0}"/>
          </ac:spMkLst>
        </pc:spChg>
        <pc:spChg chg="mod">
          <ac:chgData name="王 欣捷" userId="b965477fa0aef5e6" providerId="LiveId" clId="{2B0FDB0B-89C3-479F-AB9D-D58F11732152}" dt="2021-03-07T10:06:53.834" v="265"/>
          <ac:spMkLst>
            <pc:docMk/>
            <pc:sldMk cId="0" sldId="555"/>
            <ac:spMk id="28714" creationId="{06186992-D89E-4898-A19A-127ED0029D2B}"/>
          </ac:spMkLst>
        </pc:spChg>
        <pc:spChg chg="mod">
          <ac:chgData name="王 欣捷" userId="b965477fa0aef5e6" providerId="LiveId" clId="{2B0FDB0B-89C3-479F-AB9D-D58F11732152}" dt="2021-03-07T10:06:53.834" v="265"/>
          <ac:spMkLst>
            <pc:docMk/>
            <pc:sldMk cId="0" sldId="555"/>
            <ac:spMk id="28715" creationId="{EF446B44-7B61-4EE0-A427-AA34631BB44D}"/>
          </ac:spMkLst>
        </pc:spChg>
        <pc:spChg chg="mod">
          <ac:chgData name="王 欣捷" userId="b965477fa0aef5e6" providerId="LiveId" clId="{2B0FDB0B-89C3-479F-AB9D-D58F11732152}" dt="2021-03-07T10:06:53.834" v="265"/>
          <ac:spMkLst>
            <pc:docMk/>
            <pc:sldMk cId="0" sldId="555"/>
            <ac:spMk id="28716" creationId="{D776EBC1-0A5F-4BA0-A1ED-71C3D7D5EC1C}"/>
          </ac:spMkLst>
        </pc:spChg>
        <pc:spChg chg="mod">
          <ac:chgData name="王 欣捷" userId="b965477fa0aef5e6" providerId="LiveId" clId="{2B0FDB0B-89C3-479F-AB9D-D58F11732152}" dt="2021-03-07T10:06:53.834" v="265"/>
          <ac:spMkLst>
            <pc:docMk/>
            <pc:sldMk cId="0" sldId="555"/>
            <ac:spMk id="28717" creationId="{16952F31-6B4D-49AB-94A1-49F794CA5DE3}"/>
          </ac:spMkLst>
        </pc:spChg>
        <pc:spChg chg="mod">
          <ac:chgData name="王 欣捷" userId="b965477fa0aef5e6" providerId="LiveId" clId="{2B0FDB0B-89C3-479F-AB9D-D58F11732152}" dt="2021-03-07T10:06:53.834" v="265"/>
          <ac:spMkLst>
            <pc:docMk/>
            <pc:sldMk cId="0" sldId="555"/>
            <ac:spMk id="28718" creationId="{720466C6-9038-467F-9D3A-A40F4C627F67}"/>
          </ac:spMkLst>
        </pc:spChg>
        <pc:spChg chg="mod">
          <ac:chgData name="王 欣捷" userId="b965477fa0aef5e6" providerId="LiveId" clId="{2B0FDB0B-89C3-479F-AB9D-D58F11732152}" dt="2021-03-07T10:06:53.834" v="265"/>
          <ac:spMkLst>
            <pc:docMk/>
            <pc:sldMk cId="0" sldId="555"/>
            <ac:spMk id="28719" creationId="{073E3AF4-68A2-4CC4-9A7A-FF668A83994B}"/>
          </ac:spMkLst>
        </pc:spChg>
        <pc:spChg chg="mod">
          <ac:chgData name="王 欣捷" userId="b965477fa0aef5e6" providerId="LiveId" clId="{2B0FDB0B-89C3-479F-AB9D-D58F11732152}" dt="2021-03-07T10:06:53.834" v="265"/>
          <ac:spMkLst>
            <pc:docMk/>
            <pc:sldMk cId="0" sldId="555"/>
            <ac:spMk id="28720" creationId="{99EECD25-14FF-4CB4-9454-A0F91153BFD4}"/>
          </ac:spMkLst>
        </pc:spChg>
        <pc:spChg chg="mod">
          <ac:chgData name="王 欣捷" userId="b965477fa0aef5e6" providerId="LiveId" clId="{2B0FDB0B-89C3-479F-AB9D-D58F11732152}" dt="2021-03-07T10:06:53.834" v="265"/>
          <ac:spMkLst>
            <pc:docMk/>
            <pc:sldMk cId="0" sldId="555"/>
            <ac:spMk id="28721" creationId="{091C8021-0250-4086-9109-3423903AC19A}"/>
          </ac:spMkLst>
        </pc:spChg>
        <pc:spChg chg="mod">
          <ac:chgData name="王 欣捷" userId="b965477fa0aef5e6" providerId="LiveId" clId="{2B0FDB0B-89C3-479F-AB9D-D58F11732152}" dt="2021-03-07T10:06:53.834" v="265"/>
          <ac:spMkLst>
            <pc:docMk/>
            <pc:sldMk cId="0" sldId="555"/>
            <ac:spMk id="28722" creationId="{B5C94DBF-9CC8-4892-935E-FCB3EAEA0EBD}"/>
          </ac:spMkLst>
        </pc:spChg>
        <pc:spChg chg="mod">
          <ac:chgData name="王 欣捷" userId="b965477fa0aef5e6" providerId="LiveId" clId="{2B0FDB0B-89C3-479F-AB9D-D58F11732152}" dt="2021-03-07T10:06:53.834" v="265"/>
          <ac:spMkLst>
            <pc:docMk/>
            <pc:sldMk cId="0" sldId="555"/>
            <ac:spMk id="28723" creationId="{0EB11836-287B-4991-A119-6E76E3F6198D}"/>
          </ac:spMkLst>
        </pc:spChg>
        <pc:spChg chg="mod">
          <ac:chgData name="王 欣捷" userId="b965477fa0aef5e6" providerId="LiveId" clId="{2B0FDB0B-89C3-479F-AB9D-D58F11732152}" dt="2021-03-07T10:06:53.834" v="265"/>
          <ac:spMkLst>
            <pc:docMk/>
            <pc:sldMk cId="0" sldId="555"/>
            <ac:spMk id="28724" creationId="{10E02DAD-2296-47B4-ADB1-D4954E4D22A0}"/>
          </ac:spMkLst>
        </pc:spChg>
        <pc:spChg chg="mod">
          <ac:chgData name="王 欣捷" userId="b965477fa0aef5e6" providerId="LiveId" clId="{2B0FDB0B-89C3-479F-AB9D-D58F11732152}" dt="2021-03-07T10:06:53.834" v="265"/>
          <ac:spMkLst>
            <pc:docMk/>
            <pc:sldMk cId="0" sldId="555"/>
            <ac:spMk id="28725" creationId="{C5EF942D-D395-4483-AEC4-74FB9F4FA923}"/>
          </ac:spMkLst>
        </pc:spChg>
        <pc:spChg chg="mod">
          <ac:chgData name="王 欣捷" userId="b965477fa0aef5e6" providerId="LiveId" clId="{2B0FDB0B-89C3-479F-AB9D-D58F11732152}" dt="2021-03-07T10:06:53.834" v="265"/>
          <ac:spMkLst>
            <pc:docMk/>
            <pc:sldMk cId="0" sldId="555"/>
            <ac:spMk id="28726" creationId="{E0406F2A-14BB-4BCF-9D69-4F8B108BD9FB}"/>
          </ac:spMkLst>
        </pc:spChg>
        <pc:spChg chg="mod">
          <ac:chgData name="王 欣捷" userId="b965477fa0aef5e6" providerId="LiveId" clId="{2B0FDB0B-89C3-479F-AB9D-D58F11732152}" dt="2021-03-07T10:06:53.834" v="265"/>
          <ac:spMkLst>
            <pc:docMk/>
            <pc:sldMk cId="0" sldId="555"/>
            <ac:spMk id="28727" creationId="{1C40FC1B-2342-47AA-8D98-A0AECC8059D1}"/>
          </ac:spMkLst>
        </pc:spChg>
        <pc:spChg chg="mod">
          <ac:chgData name="王 欣捷" userId="b965477fa0aef5e6" providerId="LiveId" clId="{2B0FDB0B-89C3-479F-AB9D-D58F11732152}" dt="2021-03-07T10:06:53.834" v="265"/>
          <ac:spMkLst>
            <pc:docMk/>
            <pc:sldMk cId="0" sldId="555"/>
            <ac:spMk id="28728" creationId="{795B6BB4-2AA7-44D2-A4FA-32078AB44524}"/>
          </ac:spMkLst>
        </pc:spChg>
        <pc:spChg chg="mod">
          <ac:chgData name="王 欣捷" userId="b965477fa0aef5e6" providerId="LiveId" clId="{2B0FDB0B-89C3-479F-AB9D-D58F11732152}" dt="2021-03-07T10:06:53.834" v="265"/>
          <ac:spMkLst>
            <pc:docMk/>
            <pc:sldMk cId="0" sldId="555"/>
            <ac:spMk id="28729" creationId="{19BD20B0-A380-44DE-8A8B-BA95CE2716A5}"/>
          </ac:spMkLst>
        </pc:spChg>
        <pc:spChg chg="mod">
          <ac:chgData name="王 欣捷" userId="b965477fa0aef5e6" providerId="LiveId" clId="{2B0FDB0B-89C3-479F-AB9D-D58F11732152}" dt="2021-03-07T10:06:53.834" v="265"/>
          <ac:spMkLst>
            <pc:docMk/>
            <pc:sldMk cId="0" sldId="555"/>
            <ac:spMk id="28730" creationId="{18FBA1F5-98D7-4707-A000-EFA7E344D555}"/>
          </ac:spMkLst>
        </pc:spChg>
        <pc:spChg chg="mod">
          <ac:chgData name="王 欣捷" userId="b965477fa0aef5e6" providerId="LiveId" clId="{2B0FDB0B-89C3-479F-AB9D-D58F11732152}" dt="2021-03-07T10:06:53.834" v="265"/>
          <ac:spMkLst>
            <pc:docMk/>
            <pc:sldMk cId="0" sldId="555"/>
            <ac:spMk id="28731" creationId="{DA793B47-90E8-481B-BE73-F5E7561FC22B}"/>
          </ac:spMkLst>
        </pc:spChg>
        <pc:spChg chg="mod">
          <ac:chgData name="王 欣捷" userId="b965477fa0aef5e6" providerId="LiveId" clId="{2B0FDB0B-89C3-479F-AB9D-D58F11732152}" dt="2021-03-07T10:06:53.834" v="265"/>
          <ac:spMkLst>
            <pc:docMk/>
            <pc:sldMk cId="0" sldId="555"/>
            <ac:spMk id="28732" creationId="{829ECEF7-7A12-4455-8343-98A096440BE6}"/>
          </ac:spMkLst>
        </pc:spChg>
        <pc:spChg chg="mod">
          <ac:chgData name="王 欣捷" userId="b965477fa0aef5e6" providerId="LiveId" clId="{2B0FDB0B-89C3-479F-AB9D-D58F11732152}" dt="2021-03-07T10:06:53.834" v="265"/>
          <ac:spMkLst>
            <pc:docMk/>
            <pc:sldMk cId="0" sldId="555"/>
            <ac:spMk id="28733" creationId="{5E168491-2B8B-4C34-BB2E-1F0DA993F29E}"/>
          </ac:spMkLst>
        </pc:spChg>
        <pc:spChg chg="mod">
          <ac:chgData name="王 欣捷" userId="b965477fa0aef5e6" providerId="LiveId" clId="{2B0FDB0B-89C3-479F-AB9D-D58F11732152}" dt="2021-03-07T10:06:53.834" v="265"/>
          <ac:spMkLst>
            <pc:docMk/>
            <pc:sldMk cId="0" sldId="555"/>
            <ac:spMk id="28734" creationId="{47F30868-CE26-40AD-A759-CFD4D4A06168}"/>
          </ac:spMkLst>
        </pc:spChg>
        <pc:spChg chg="mod">
          <ac:chgData name="王 欣捷" userId="b965477fa0aef5e6" providerId="LiveId" clId="{2B0FDB0B-89C3-479F-AB9D-D58F11732152}" dt="2021-03-07T10:06:53.834" v="265"/>
          <ac:spMkLst>
            <pc:docMk/>
            <pc:sldMk cId="0" sldId="555"/>
            <ac:spMk id="28735" creationId="{06AC8F98-C3BC-4B11-8FC8-8EA20961C322}"/>
          </ac:spMkLst>
        </pc:spChg>
        <pc:spChg chg="mod">
          <ac:chgData name="王 欣捷" userId="b965477fa0aef5e6" providerId="LiveId" clId="{2B0FDB0B-89C3-479F-AB9D-D58F11732152}" dt="2021-03-07T10:06:53.834" v="265"/>
          <ac:spMkLst>
            <pc:docMk/>
            <pc:sldMk cId="0" sldId="555"/>
            <ac:spMk id="28736" creationId="{91E4FB96-1B3B-4E90-8495-30E2E98B7DD2}"/>
          </ac:spMkLst>
        </pc:spChg>
        <pc:spChg chg="mod">
          <ac:chgData name="王 欣捷" userId="b965477fa0aef5e6" providerId="LiveId" clId="{2B0FDB0B-89C3-479F-AB9D-D58F11732152}" dt="2021-03-07T10:06:53.834" v="265"/>
          <ac:spMkLst>
            <pc:docMk/>
            <pc:sldMk cId="0" sldId="555"/>
            <ac:spMk id="28737" creationId="{6C8C2C69-2841-4804-9860-BEBB2101E2B7}"/>
          </ac:spMkLst>
        </pc:spChg>
        <pc:spChg chg="mod">
          <ac:chgData name="王 欣捷" userId="b965477fa0aef5e6" providerId="LiveId" clId="{2B0FDB0B-89C3-479F-AB9D-D58F11732152}" dt="2021-03-07T10:06:53.834" v="265"/>
          <ac:spMkLst>
            <pc:docMk/>
            <pc:sldMk cId="0" sldId="555"/>
            <ac:spMk id="28738" creationId="{04B0C466-451E-4B51-983B-60CDA44E9F1B}"/>
          </ac:spMkLst>
        </pc:spChg>
        <pc:spChg chg="mod">
          <ac:chgData name="王 欣捷" userId="b965477fa0aef5e6" providerId="LiveId" clId="{2B0FDB0B-89C3-479F-AB9D-D58F11732152}" dt="2021-03-07T10:06:53.834" v="265"/>
          <ac:spMkLst>
            <pc:docMk/>
            <pc:sldMk cId="0" sldId="555"/>
            <ac:spMk id="28739" creationId="{9C751A92-4356-40E0-95C3-B7C6E446CE74}"/>
          </ac:spMkLst>
        </pc:spChg>
        <pc:spChg chg="mod">
          <ac:chgData name="王 欣捷" userId="b965477fa0aef5e6" providerId="LiveId" clId="{2B0FDB0B-89C3-479F-AB9D-D58F11732152}" dt="2021-03-07T10:06:53.834" v="265"/>
          <ac:spMkLst>
            <pc:docMk/>
            <pc:sldMk cId="0" sldId="555"/>
            <ac:spMk id="28740" creationId="{964BCCE1-96A1-4B49-AA0C-5BAB47FF27DC}"/>
          </ac:spMkLst>
        </pc:spChg>
        <pc:spChg chg="mod">
          <ac:chgData name="王 欣捷" userId="b965477fa0aef5e6" providerId="LiveId" clId="{2B0FDB0B-89C3-479F-AB9D-D58F11732152}" dt="2021-03-07T10:06:53.834" v="265"/>
          <ac:spMkLst>
            <pc:docMk/>
            <pc:sldMk cId="0" sldId="555"/>
            <ac:spMk id="28741" creationId="{C3044441-27BB-45D0-BFBD-A676E2942C22}"/>
          </ac:spMkLst>
        </pc:spChg>
        <pc:spChg chg="mod">
          <ac:chgData name="王 欣捷" userId="b965477fa0aef5e6" providerId="LiveId" clId="{2B0FDB0B-89C3-479F-AB9D-D58F11732152}" dt="2021-03-07T10:06:53.834" v="265"/>
          <ac:spMkLst>
            <pc:docMk/>
            <pc:sldMk cId="0" sldId="555"/>
            <ac:spMk id="28742" creationId="{52F72BC7-A03A-46C6-A3FD-C0CDD6790268}"/>
          </ac:spMkLst>
        </pc:spChg>
        <pc:spChg chg="mod">
          <ac:chgData name="王 欣捷" userId="b965477fa0aef5e6" providerId="LiveId" clId="{2B0FDB0B-89C3-479F-AB9D-D58F11732152}" dt="2021-03-07T10:06:53.834" v="265"/>
          <ac:spMkLst>
            <pc:docMk/>
            <pc:sldMk cId="0" sldId="555"/>
            <ac:spMk id="28743" creationId="{8FA1D45F-E38F-413F-9C2E-6DF788AD7F83}"/>
          </ac:spMkLst>
        </pc:spChg>
        <pc:grpChg chg="mod">
          <ac:chgData name="王 欣捷" userId="b965477fa0aef5e6" providerId="LiveId" clId="{2B0FDB0B-89C3-479F-AB9D-D58F11732152}" dt="2021-03-07T10:06:53.834" v="265"/>
          <ac:grpSpMkLst>
            <pc:docMk/>
            <pc:sldMk cId="0" sldId="555"/>
            <ac:grpSpMk id="28703" creationId="{56C0BAE3-033E-42A8-A246-EC84397AA217}"/>
          </ac:grpSpMkLst>
        </pc:grpChg>
        <pc:grpChg chg="mod">
          <ac:chgData name="王 欣捷" userId="b965477fa0aef5e6" providerId="LiveId" clId="{2B0FDB0B-89C3-479F-AB9D-D58F11732152}" dt="2021-03-07T10:06:53.834" v="265"/>
          <ac:grpSpMkLst>
            <pc:docMk/>
            <pc:sldMk cId="0" sldId="555"/>
            <ac:grpSpMk id="28707" creationId="{B7078316-517E-453B-A19A-B972F6E6A750}"/>
          </ac:grpSpMkLst>
        </pc:grpChg>
        <pc:graphicFrameChg chg="mod">
          <ac:chgData name="王 欣捷" userId="b965477fa0aef5e6" providerId="LiveId" clId="{2B0FDB0B-89C3-479F-AB9D-D58F11732152}" dt="2021-03-07T10:06:53.834" v="265"/>
          <ac:graphicFrameMkLst>
            <pc:docMk/>
            <pc:sldMk cId="0" sldId="555"/>
            <ac:graphicFrameMk id="172035" creationId="{05B10EB1-A0E5-4A2B-9627-15589B22ED66}"/>
          </ac:graphicFrameMkLst>
        </pc:graphicFrameChg>
      </pc:sldChg>
      <pc:sldChg chg="modSp del mod">
        <pc:chgData name="王 欣捷" userId="b965477fa0aef5e6" providerId="LiveId" clId="{2B0FDB0B-89C3-479F-AB9D-D58F11732152}" dt="2021-03-07T15:07:36.970" v="2208" actId="47"/>
        <pc:sldMkLst>
          <pc:docMk/>
          <pc:sldMk cId="0" sldId="556"/>
        </pc:sldMkLst>
        <pc:spChg chg="mod">
          <ac:chgData name="王 欣捷" userId="b965477fa0aef5e6" providerId="LiveId" clId="{2B0FDB0B-89C3-479F-AB9D-D58F11732152}" dt="2021-03-07T10:06:53.834" v="265"/>
          <ac:spMkLst>
            <pc:docMk/>
            <pc:sldMk cId="0" sldId="556"/>
            <ac:spMk id="29698" creationId="{91BF0A34-A610-4BFE-97F7-55090B41CC07}"/>
          </ac:spMkLst>
        </pc:spChg>
        <pc:spChg chg="mod">
          <ac:chgData name="王 欣捷" userId="b965477fa0aef5e6" providerId="LiveId" clId="{2B0FDB0B-89C3-479F-AB9D-D58F11732152}" dt="2021-03-07T10:06:53.834" v="265"/>
          <ac:spMkLst>
            <pc:docMk/>
            <pc:sldMk cId="0" sldId="556"/>
            <ac:spMk id="29728" creationId="{973AA28F-1900-476D-9336-57F7F85C36F6}"/>
          </ac:spMkLst>
        </pc:spChg>
        <pc:spChg chg="mod">
          <ac:chgData name="王 欣捷" userId="b965477fa0aef5e6" providerId="LiveId" clId="{2B0FDB0B-89C3-479F-AB9D-D58F11732152}" dt="2021-03-07T10:06:53.834" v="265"/>
          <ac:spMkLst>
            <pc:docMk/>
            <pc:sldMk cId="0" sldId="556"/>
            <ac:spMk id="29729" creationId="{AE708093-89CD-45D4-8B8A-70E318814BB6}"/>
          </ac:spMkLst>
        </pc:spChg>
        <pc:spChg chg="mod">
          <ac:chgData name="王 欣捷" userId="b965477fa0aef5e6" providerId="LiveId" clId="{2B0FDB0B-89C3-479F-AB9D-D58F11732152}" dt="2021-03-07T10:06:53.834" v="265"/>
          <ac:spMkLst>
            <pc:docMk/>
            <pc:sldMk cId="0" sldId="556"/>
            <ac:spMk id="29730" creationId="{94833595-CE06-4C6E-BB10-E804EDD6DFA6}"/>
          </ac:spMkLst>
        </pc:spChg>
        <pc:spChg chg="mod">
          <ac:chgData name="王 欣捷" userId="b965477fa0aef5e6" providerId="LiveId" clId="{2B0FDB0B-89C3-479F-AB9D-D58F11732152}" dt="2021-03-07T10:06:53.834" v="265"/>
          <ac:spMkLst>
            <pc:docMk/>
            <pc:sldMk cId="0" sldId="556"/>
            <ac:spMk id="29732" creationId="{9E183158-2822-4B19-8D10-7343F710221A}"/>
          </ac:spMkLst>
        </pc:spChg>
        <pc:spChg chg="mod">
          <ac:chgData name="王 欣捷" userId="b965477fa0aef5e6" providerId="LiveId" clId="{2B0FDB0B-89C3-479F-AB9D-D58F11732152}" dt="2021-03-07T10:06:53.834" v="265"/>
          <ac:spMkLst>
            <pc:docMk/>
            <pc:sldMk cId="0" sldId="556"/>
            <ac:spMk id="29733" creationId="{0CB1DF18-6FF0-4C01-8EAA-104E675F53FE}"/>
          </ac:spMkLst>
        </pc:spChg>
        <pc:spChg chg="mod">
          <ac:chgData name="王 欣捷" userId="b965477fa0aef5e6" providerId="LiveId" clId="{2B0FDB0B-89C3-479F-AB9D-D58F11732152}" dt="2021-03-07T10:06:53.834" v="265"/>
          <ac:spMkLst>
            <pc:docMk/>
            <pc:sldMk cId="0" sldId="556"/>
            <ac:spMk id="29734" creationId="{42B99A3C-24D8-4C9A-BE79-397C8878CA31}"/>
          </ac:spMkLst>
        </pc:spChg>
        <pc:spChg chg="mod">
          <ac:chgData name="王 欣捷" userId="b965477fa0aef5e6" providerId="LiveId" clId="{2B0FDB0B-89C3-479F-AB9D-D58F11732152}" dt="2021-03-07T10:06:53.834" v="265"/>
          <ac:spMkLst>
            <pc:docMk/>
            <pc:sldMk cId="0" sldId="556"/>
            <ac:spMk id="29735" creationId="{D3F36CB0-474C-43BA-9B0F-89FA05C67B9C}"/>
          </ac:spMkLst>
        </pc:spChg>
        <pc:spChg chg="mod">
          <ac:chgData name="王 欣捷" userId="b965477fa0aef5e6" providerId="LiveId" clId="{2B0FDB0B-89C3-479F-AB9D-D58F11732152}" dt="2021-03-07T10:06:53.834" v="265"/>
          <ac:spMkLst>
            <pc:docMk/>
            <pc:sldMk cId="0" sldId="556"/>
            <ac:spMk id="29736" creationId="{1EAA9D4B-A93A-4C4D-BFA0-11A16147B4E9}"/>
          </ac:spMkLst>
        </pc:spChg>
        <pc:spChg chg="mod">
          <ac:chgData name="王 欣捷" userId="b965477fa0aef5e6" providerId="LiveId" clId="{2B0FDB0B-89C3-479F-AB9D-D58F11732152}" dt="2021-03-07T10:06:53.834" v="265"/>
          <ac:spMkLst>
            <pc:docMk/>
            <pc:sldMk cId="0" sldId="556"/>
            <ac:spMk id="29737" creationId="{607EA3A5-CD7D-4113-A694-992CAF53A011}"/>
          </ac:spMkLst>
        </pc:spChg>
        <pc:spChg chg="mod">
          <ac:chgData name="王 欣捷" userId="b965477fa0aef5e6" providerId="LiveId" clId="{2B0FDB0B-89C3-479F-AB9D-D58F11732152}" dt="2021-03-07T10:06:53.834" v="265"/>
          <ac:spMkLst>
            <pc:docMk/>
            <pc:sldMk cId="0" sldId="556"/>
            <ac:spMk id="29738" creationId="{57B263F9-1E92-4602-9977-B1619DB83C9D}"/>
          </ac:spMkLst>
        </pc:spChg>
        <pc:spChg chg="mod">
          <ac:chgData name="王 欣捷" userId="b965477fa0aef5e6" providerId="LiveId" clId="{2B0FDB0B-89C3-479F-AB9D-D58F11732152}" dt="2021-03-07T10:06:53.834" v="265"/>
          <ac:spMkLst>
            <pc:docMk/>
            <pc:sldMk cId="0" sldId="556"/>
            <ac:spMk id="29739" creationId="{7A0DB823-ED93-4AAB-A095-47A73F1F6BC0}"/>
          </ac:spMkLst>
        </pc:spChg>
        <pc:spChg chg="mod">
          <ac:chgData name="王 欣捷" userId="b965477fa0aef5e6" providerId="LiveId" clId="{2B0FDB0B-89C3-479F-AB9D-D58F11732152}" dt="2021-03-07T10:06:53.834" v="265"/>
          <ac:spMkLst>
            <pc:docMk/>
            <pc:sldMk cId="0" sldId="556"/>
            <ac:spMk id="29740" creationId="{4A5609F2-A961-4ED7-852B-F4AA22108637}"/>
          </ac:spMkLst>
        </pc:spChg>
        <pc:spChg chg="mod">
          <ac:chgData name="王 欣捷" userId="b965477fa0aef5e6" providerId="LiveId" clId="{2B0FDB0B-89C3-479F-AB9D-D58F11732152}" dt="2021-03-07T10:06:53.834" v="265"/>
          <ac:spMkLst>
            <pc:docMk/>
            <pc:sldMk cId="0" sldId="556"/>
            <ac:spMk id="29741" creationId="{1193C1CC-BF9A-4043-ACDA-5F724CA94827}"/>
          </ac:spMkLst>
        </pc:spChg>
        <pc:spChg chg="mod">
          <ac:chgData name="王 欣捷" userId="b965477fa0aef5e6" providerId="LiveId" clId="{2B0FDB0B-89C3-479F-AB9D-D58F11732152}" dt="2021-03-07T10:06:53.834" v="265"/>
          <ac:spMkLst>
            <pc:docMk/>
            <pc:sldMk cId="0" sldId="556"/>
            <ac:spMk id="29742" creationId="{3C2C0528-95D7-4D58-A7B1-02A588FF31FE}"/>
          </ac:spMkLst>
        </pc:spChg>
        <pc:spChg chg="mod">
          <ac:chgData name="王 欣捷" userId="b965477fa0aef5e6" providerId="LiveId" clId="{2B0FDB0B-89C3-479F-AB9D-D58F11732152}" dt="2021-03-07T10:06:53.834" v="265"/>
          <ac:spMkLst>
            <pc:docMk/>
            <pc:sldMk cId="0" sldId="556"/>
            <ac:spMk id="29743" creationId="{5C72429A-52B0-43E5-81EE-C48EBDA95FE5}"/>
          </ac:spMkLst>
        </pc:spChg>
        <pc:spChg chg="mod">
          <ac:chgData name="王 欣捷" userId="b965477fa0aef5e6" providerId="LiveId" clId="{2B0FDB0B-89C3-479F-AB9D-D58F11732152}" dt="2021-03-07T10:06:53.834" v="265"/>
          <ac:spMkLst>
            <pc:docMk/>
            <pc:sldMk cId="0" sldId="556"/>
            <ac:spMk id="29744" creationId="{9BEEC7DF-A878-4DDC-9CA8-286962A9B304}"/>
          </ac:spMkLst>
        </pc:spChg>
        <pc:spChg chg="mod">
          <ac:chgData name="王 欣捷" userId="b965477fa0aef5e6" providerId="LiveId" clId="{2B0FDB0B-89C3-479F-AB9D-D58F11732152}" dt="2021-03-07T10:06:53.834" v="265"/>
          <ac:spMkLst>
            <pc:docMk/>
            <pc:sldMk cId="0" sldId="556"/>
            <ac:spMk id="29745" creationId="{4E4DC988-88F2-4F05-A34F-DF44AA88CA13}"/>
          </ac:spMkLst>
        </pc:spChg>
        <pc:spChg chg="mod">
          <ac:chgData name="王 欣捷" userId="b965477fa0aef5e6" providerId="LiveId" clId="{2B0FDB0B-89C3-479F-AB9D-D58F11732152}" dt="2021-03-07T10:06:53.834" v="265"/>
          <ac:spMkLst>
            <pc:docMk/>
            <pc:sldMk cId="0" sldId="556"/>
            <ac:spMk id="29746" creationId="{D404E8B8-62CF-4BDC-9541-2877F8E02DDE}"/>
          </ac:spMkLst>
        </pc:spChg>
        <pc:spChg chg="mod">
          <ac:chgData name="王 欣捷" userId="b965477fa0aef5e6" providerId="LiveId" clId="{2B0FDB0B-89C3-479F-AB9D-D58F11732152}" dt="2021-03-07T10:06:53.834" v="265"/>
          <ac:spMkLst>
            <pc:docMk/>
            <pc:sldMk cId="0" sldId="556"/>
            <ac:spMk id="29747" creationId="{E534FB0A-E983-48D6-96B0-F261B788797B}"/>
          </ac:spMkLst>
        </pc:spChg>
        <pc:spChg chg="mod">
          <ac:chgData name="王 欣捷" userId="b965477fa0aef5e6" providerId="LiveId" clId="{2B0FDB0B-89C3-479F-AB9D-D58F11732152}" dt="2021-03-07T10:06:53.834" v="265"/>
          <ac:spMkLst>
            <pc:docMk/>
            <pc:sldMk cId="0" sldId="556"/>
            <ac:spMk id="29748" creationId="{DC6AF1FD-9336-4CA0-B1E5-C46282AE91DE}"/>
          </ac:spMkLst>
        </pc:spChg>
        <pc:spChg chg="mod">
          <ac:chgData name="王 欣捷" userId="b965477fa0aef5e6" providerId="LiveId" clId="{2B0FDB0B-89C3-479F-AB9D-D58F11732152}" dt="2021-03-07T10:06:53.834" v="265"/>
          <ac:spMkLst>
            <pc:docMk/>
            <pc:sldMk cId="0" sldId="556"/>
            <ac:spMk id="29749" creationId="{9BC7A49D-FDC9-447D-8D6F-3558D5F68D0F}"/>
          </ac:spMkLst>
        </pc:spChg>
        <pc:spChg chg="mod">
          <ac:chgData name="王 欣捷" userId="b965477fa0aef5e6" providerId="LiveId" clId="{2B0FDB0B-89C3-479F-AB9D-D58F11732152}" dt="2021-03-07T10:06:53.834" v="265"/>
          <ac:spMkLst>
            <pc:docMk/>
            <pc:sldMk cId="0" sldId="556"/>
            <ac:spMk id="29750" creationId="{14064376-F90A-42F2-9853-B88CDD89BB37}"/>
          </ac:spMkLst>
        </pc:spChg>
        <pc:spChg chg="mod">
          <ac:chgData name="王 欣捷" userId="b965477fa0aef5e6" providerId="LiveId" clId="{2B0FDB0B-89C3-479F-AB9D-D58F11732152}" dt="2021-03-07T10:06:53.834" v="265"/>
          <ac:spMkLst>
            <pc:docMk/>
            <pc:sldMk cId="0" sldId="556"/>
            <ac:spMk id="29751" creationId="{4D3132C7-AA43-49B9-B392-6045F9DE9708}"/>
          </ac:spMkLst>
        </pc:spChg>
        <pc:spChg chg="mod">
          <ac:chgData name="王 欣捷" userId="b965477fa0aef5e6" providerId="LiveId" clId="{2B0FDB0B-89C3-479F-AB9D-D58F11732152}" dt="2021-03-07T10:06:53.834" v="265"/>
          <ac:spMkLst>
            <pc:docMk/>
            <pc:sldMk cId="0" sldId="556"/>
            <ac:spMk id="29752" creationId="{07602934-D811-4BAE-BE74-2AA5CF641D13}"/>
          </ac:spMkLst>
        </pc:spChg>
        <pc:spChg chg="mod">
          <ac:chgData name="王 欣捷" userId="b965477fa0aef5e6" providerId="LiveId" clId="{2B0FDB0B-89C3-479F-AB9D-D58F11732152}" dt="2021-03-07T10:06:53.834" v="265"/>
          <ac:spMkLst>
            <pc:docMk/>
            <pc:sldMk cId="0" sldId="556"/>
            <ac:spMk id="29753" creationId="{1DB222F7-ED3F-4B58-9E74-D31E4BC33C2A}"/>
          </ac:spMkLst>
        </pc:spChg>
        <pc:spChg chg="mod">
          <ac:chgData name="王 欣捷" userId="b965477fa0aef5e6" providerId="LiveId" clId="{2B0FDB0B-89C3-479F-AB9D-D58F11732152}" dt="2021-03-07T10:06:53.834" v="265"/>
          <ac:spMkLst>
            <pc:docMk/>
            <pc:sldMk cId="0" sldId="556"/>
            <ac:spMk id="29754" creationId="{590E544B-B53E-473A-A505-DC7CBD2C1B45}"/>
          </ac:spMkLst>
        </pc:spChg>
        <pc:spChg chg="mod">
          <ac:chgData name="王 欣捷" userId="b965477fa0aef5e6" providerId="LiveId" clId="{2B0FDB0B-89C3-479F-AB9D-D58F11732152}" dt="2021-03-07T10:06:53.834" v="265"/>
          <ac:spMkLst>
            <pc:docMk/>
            <pc:sldMk cId="0" sldId="556"/>
            <ac:spMk id="29755" creationId="{3FD74260-D64C-4B59-BE3E-DD61D7FAE6C5}"/>
          </ac:spMkLst>
        </pc:spChg>
        <pc:spChg chg="mod">
          <ac:chgData name="王 欣捷" userId="b965477fa0aef5e6" providerId="LiveId" clId="{2B0FDB0B-89C3-479F-AB9D-D58F11732152}" dt="2021-03-07T10:06:53.834" v="265"/>
          <ac:spMkLst>
            <pc:docMk/>
            <pc:sldMk cId="0" sldId="556"/>
            <ac:spMk id="29756" creationId="{B11DADA0-C758-4396-A86B-7A9126543D30}"/>
          </ac:spMkLst>
        </pc:spChg>
        <pc:spChg chg="mod">
          <ac:chgData name="王 欣捷" userId="b965477fa0aef5e6" providerId="LiveId" clId="{2B0FDB0B-89C3-479F-AB9D-D58F11732152}" dt="2021-03-07T10:06:53.834" v="265"/>
          <ac:spMkLst>
            <pc:docMk/>
            <pc:sldMk cId="0" sldId="556"/>
            <ac:spMk id="29757" creationId="{8A6D6771-9A41-40DA-ABC2-41EA578D4181}"/>
          </ac:spMkLst>
        </pc:spChg>
        <pc:spChg chg="mod">
          <ac:chgData name="王 欣捷" userId="b965477fa0aef5e6" providerId="LiveId" clId="{2B0FDB0B-89C3-479F-AB9D-D58F11732152}" dt="2021-03-07T10:06:53.834" v="265"/>
          <ac:spMkLst>
            <pc:docMk/>
            <pc:sldMk cId="0" sldId="556"/>
            <ac:spMk id="29758" creationId="{08392DD7-0ED7-4A7F-A4C0-31F10D75D6FA}"/>
          </ac:spMkLst>
        </pc:spChg>
        <pc:spChg chg="mod">
          <ac:chgData name="王 欣捷" userId="b965477fa0aef5e6" providerId="LiveId" clId="{2B0FDB0B-89C3-479F-AB9D-D58F11732152}" dt="2021-03-07T10:06:53.834" v="265"/>
          <ac:spMkLst>
            <pc:docMk/>
            <pc:sldMk cId="0" sldId="556"/>
            <ac:spMk id="29759" creationId="{77C81F41-9FFB-496A-8228-249DBC56B177}"/>
          </ac:spMkLst>
        </pc:spChg>
        <pc:spChg chg="mod">
          <ac:chgData name="王 欣捷" userId="b965477fa0aef5e6" providerId="LiveId" clId="{2B0FDB0B-89C3-479F-AB9D-D58F11732152}" dt="2021-03-07T10:06:53.834" v="265"/>
          <ac:spMkLst>
            <pc:docMk/>
            <pc:sldMk cId="0" sldId="556"/>
            <ac:spMk id="29760" creationId="{4EA110BF-5790-48AF-8C83-48F56741BDA4}"/>
          </ac:spMkLst>
        </pc:spChg>
        <pc:spChg chg="mod">
          <ac:chgData name="王 欣捷" userId="b965477fa0aef5e6" providerId="LiveId" clId="{2B0FDB0B-89C3-479F-AB9D-D58F11732152}" dt="2021-03-07T10:06:53.834" v="265"/>
          <ac:spMkLst>
            <pc:docMk/>
            <pc:sldMk cId="0" sldId="556"/>
            <ac:spMk id="29761" creationId="{9A851953-012D-49A7-8E33-A20A9783267A}"/>
          </ac:spMkLst>
        </pc:spChg>
        <pc:spChg chg="mod">
          <ac:chgData name="王 欣捷" userId="b965477fa0aef5e6" providerId="LiveId" clId="{2B0FDB0B-89C3-479F-AB9D-D58F11732152}" dt="2021-03-07T10:06:53.834" v="265"/>
          <ac:spMkLst>
            <pc:docMk/>
            <pc:sldMk cId="0" sldId="556"/>
            <ac:spMk id="29762" creationId="{13EF611E-9412-4451-A4D0-C87ED5230A1C}"/>
          </ac:spMkLst>
        </pc:spChg>
        <pc:spChg chg="mod">
          <ac:chgData name="王 欣捷" userId="b965477fa0aef5e6" providerId="LiveId" clId="{2B0FDB0B-89C3-479F-AB9D-D58F11732152}" dt="2021-03-07T10:06:53.834" v="265"/>
          <ac:spMkLst>
            <pc:docMk/>
            <pc:sldMk cId="0" sldId="556"/>
            <ac:spMk id="29763" creationId="{F6BC765B-055D-4771-A0BB-8995B4EB187F}"/>
          </ac:spMkLst>
        </pc:spChg>
        <pc:spChg chg="mod">
          <ac:chgData name="王 欣捷" userId="b965477fa0aef5e6" providerId="LiveId" clId="{2B0FDB0B-89C3-479F-AB9D-D58F11732152}" dt="2021-03-07T10:06:53.834" v="265"/>
          <ac:spMkLst>
            <pc:docMk/>
            <pc:sldMk cId="0" sldId="556"/>
            <ac:spMk id="29764" creationId="{7C754046-3BDD-42A1-A675-59795D2E6353}"/>
          </ac:spMkLst>
        </pc:spChg>
        <pc:spChg chg="mod">
          <ac:chgData name="王 欣捷" userId="b965477fa0aef5e6" providerId="LiveId" clId="{2B0FDB0B-89C3-479F-AB9D-D58F11732152}" dt="2021-03-07T10:06:53.834" v="265"/>
          <ac:spMkLst>
            <pc:docMk/>
            <pc:sldMk cId="0" sldId="556"/>
            <ac:spMk id="29765" creationId="{8F8293F5-551A-4AAC-9C86-30CDF3050CBF}"/>
          </ac:spMkLst>
        </pc:spChg>
        <pc:spChg chg="mod">
          <ac:chgData name="王 欣捷" userId="b965477fa0aef5e6" providerId="LiveId" clId="{2B0FDB0B-89C3-479F-AB9D-D58F11732152}" dt="2021-03-07T10:06:53.834" v="265"/>
          <ac:spMkLst>
            <pc:docMk/>
            <pc:sldMk cId="0" sldId="556"/>
            <ac:spMk id="29766" creationId="{C07400FC-B0FD-47FE-9437-992DA1BE0523}"/>
          </ac:spMkLst>
        </pc:spChg>
        <pc:spChg chg="mod">
          <ac:chgData name="王 欣捷" userId="b965477fa0aef5e6" providerId="LiveId" clId="{2B0FDB0B-89C3-479F-AB9D-D58F11732152}" dt="2021-03-07T10:06:53.834" v="265"/>
          <ac:spMkLst>
            <pc:docMk/>
            <pc:sldMk cId="0" sldId="556"/>
            <ac:spMk id="29767" creationId="{ABD71451-295D-4CFE-BE35-2896BEFB39C5}"/>
          </ac:spMkLst>
        </pc:spChg>
        <pc:grpChg chg="mod">
          <ac:chgData name="王 欣捷" userId="b965477fa0aef5e6" providerId="LiveId" clId="{2B0FDB0B-89C3-479F-AB9D-D58F11732152}" dt="2021-03-07T10:06:53.834" v="265"/>
          <ac:grpSpMkLst>
            <pc:docMk/>
            <pc:sldMk cId="0" sldId="556"/>
            <ac:grpSpMk id="29727" creationId="{30D58D86-6DDB-44A1-869B-FB2006878075}"/>
          </ac:grpSpMkLst>
        </pc:grpChg>
        <pc:grpChg chg="mod">
          <ac:chgData name="王 欣捷" userId="b965477fa0aef5e6" providerId="LiveId" clId="{2B0FDB0B-89C3-479F-AB9D-D58F11732152}" dt="2021-03-07T10:06:53.834" v="265"/>
          <ac:grpSpMkLst>
            <pc:docMk/>
            <pc:sldMk cId="0" sldId="556"/>
            <ac:grpSpMk id="29731" creationId="{B501095C-32B7-440D-A9F2-41A616875DA7}"/>
          </ac:grpSpMkLst>
        </pc:grpChg>
        <pc:graphicFrameChg chg="mod">
          <ac:chgData name="王 欣捷" userId="b965477fa0aef5e6" providerId="LiveId" clId="{2B0FDB0B-89C3-479F-AB9D-D58F11732152}" dt="2021-03-07T10:06:53.834" v="265"/>
          <ac:graphicFrameMkLst>
            <pc:docMk/>
            <pc:sldMk cId="0" sldId="556"/>
            <ac:graphicFrameMk id="173059" creationId="{7EE1DB1C-4A05-49BE-8B43-8D18A6A8A686}"/>
          </ac:graphicFrameMkLst>
        </pc:graphicFrameChg>
      </pc:sldChg>
      <pc:sldChg chg="modSp del mod">
        <pc:chgData name="王 欣捷" userId="b965477fa0aef5e6" providerId="LiveId" clId="{2B0FDB0B-89C3-479F-AB9D-D58F11732152}" dt="2021-03-07T15:07:37.431" v="2209" actId="47"/>
        <pc:sldMkLst>
          <pc:docMk/>
          <pc:sldMk cId="0" sldId="557"/>
        </pc:sldMkLst>
        <pc:spChg chg="mod">
          <ac:chgData name="王 欣捷" userId="b965477fa0aef5e6" providerId="LiveId" clId="{2B0FDB0B-89C3-479F-AB9D-D58F11732152}" dt="2021-03-07T10:06:53.834" v="265"/>
          <ac:spMkLst>
            <pc:docMk/>
            <pc:sldMk cId="0" sldId="557"/>
            <ac:spMk id="30722" creationId="{F6B9712F-510E-4186-89D5-F8B9F427C957}"/>
          </ac:spMkLst>
        </pc:spChg>
        <pc:spChg chg="mod">
          <ac:chgData name="王 欣捷" userId="b965477fa0aef5e6" providerId="LiveId" clId="{2B0FDB0B-89C3-479F-AB9D-D58F11732152}" dt="2021-03-07T10:06:53.834" v="265"/>
          <ac:spMkLst>
            <pc:docMk/>
            <pc:sldMk cId="0" sldId="557"/>
            <ac:spMk id="30752" creationId="{28D6FE38-F36B-4978-8496-A195B799A941}"/>
          </ac:spMkLst>
        </pc:spChg>
        <pc:spChg chg="mod">
          <ac:chgData name="王 欣捷" userId="b965477fa0aef5e6" providerId="LiveId" clId="{2B0FDB0B-89C3-479F-AB9D-D58F11732152}" dt="2021-03-07T10:06:53.834" v="265"/>
          <ac:spMkLst>
            <pc:docMk/>
            <pc:sldMk cId="0" sldId="557"/>
            <ac:spMk id="30753" creationId="{2BA00F02-5BFA-4B79-8D0F-FA3C13CB323B}"/>
          </ac:spMkLst>
        </pc:spChg>
        <pc:spChg chg="mod">
          <ac:chgData name="王 欣捷" userId="b965477fa0aef5e6" providerId="LiveId" clId="{2B0FDB0B-89C3-479F-AB9D-D58F11732152}" dt="2021-03-07T10:06:53.834" v="265"/>
          <ac:spMkLst>
            <pc:docMk/>
            <pc:sldMk cId="0" sldId="557"/>
            <ac:spMk id="30754" creationId="{3C62DF88-3AE1-4778-9F9F-FAC068055A93}"/>
          </ac:spMkLst>
        </pc:spChg>
        <pc:spChg chg="mod">
          <ac:chgData name="王 欣捷" userId="b965477fa0aef5e6" providerId="LiveId" clId="{2B0FDB0B-89C3-479F-AB9D-D58F11732152}" dt="2021-03-07T10:06:53.834" v="265"/>
          <ac:spMkLst>
            <pc:docMk/>
            <pc:sldMk cId="0" sldId="557"/>
            <ac:spMk id="30756" creationId="{3BE2AB18-F238-4F38-950C-0B4BE9D0DFAB}"/>
          </ac:spMkLst>
        </pc:spChg>
        <pc:spChg chg="mod">
          <ac:chgData name="王 欣捷" userId="b965477fa0aef5e6" providerId="LiveId" clId="{2B0FDB0B-89C3-479F-AB9D-D58F11732152}" dt="2021-03-07T10:06:53.834" v="265"/>
          <ac:spMkLst>
            <pc:docMk/>
            <pc:sldMk cId="0" sldId="557"/>
            <ac:spMk id="30757" creationId="{3EEDCBEC-2BDE-4804-9367-E87511D1CCB2}"/>
          </ac:spMkLst>
        </pc:spChg>
        <pc:spChg chg="mod">
          <ac:chgData name="王 欣捷" userId="b965477fa0aef5e6" providerId="LiveId" clId="{2B0FDB0B-89C3-479F-AB9D-D58F11732152}" dt="2021-03-07T10:06:53.834" v="265"/>
          <ac:spMkLst>
            <pc:docMk/>
            <pc:sldMk cId="0" sldId="557"/>
            <ac:spMk id="30758" creationId="{1AF751CA-E96B-4D05-9C1F-53AB1479EE9D}"/>
          </ac:spMkLst>
        </pc:spChg>
        <pc:spChg chg="mod">
          <ac:chgData name="王 欣捷" userId="b965477fa0aef5e6" providerId="LiveId" clId="{2B0FDB0B-89C3-479F-AB9D-D58F11732152}" dt="2021-03-07T10:06:53.834" v="265"/>
          <ac:spMkLst>
            <pc:docMk/>
            <pc:sldMk cId="0" sldId="557"/>
            <ac:spMk id="30759" creationId="{31525E62-5330-49AE-8EB9-7056B63A3FB6}"/>
          </ac:spMkLst>
        </pc:spChg>
        <pc:spChg chg="mod">
          <ac:chgData name="王 欣捷" userId="b965477fa0aef5e6" providerId="LiveId" clId="{2B0FDB0B-89C3-479F-AB9D-D58F11732152}" dt="2021-03-07T10:06:53.834" v="265"/>
          <ac:spMkLst>
            <pc:docMk/>
            <pc:sldMk cId="0" sldId="557"/>
            <ac:spMk id="30760" creationId="{7EC96218-FD7D-4A9F-B068-417F2E6C407D}"/>
          </ac:spMkLst>
        </pc:spChg>
        <pc:spChg chg="mod">
          <ac:chgData name="王 欣捷" userId="b965477fa0aef5e6" providerId="LiveId" clId="{2B0FDB0B-89C3-479F-AB9D-D58F11732152}" dt="2021-03-07T10:06:53.834" v="265"/>
          <ac:spMkLst>
            <pc:docMk/>
            <pc:sldMk cId="0" sldId="557"/>
            <ac:spMk id="30761" creationId="{B07149A3-1701-4777-AA7B-3BB75A55735D}"/>
          </ac:spMkLst>
        </pc:spChg>
        <pc:spChg chg="mod">
          <ac:chgData name="王 欣捷" userId="b965477fa0aef5e6" providerId="LiveId" clId="{2B0FDB0B-89C3-479F-AB9D-D58F11732152}" dt="2021-03-07T10:06:53.834" v="265"/>
          <ac:spMkLst>
            <pc:docMk/>
            <pc:sldMk cId="0" sldId="557"/>
            <ac:spMk id="30762" creationId="{AAA62FA7-3E85-4576-9417-7A54A331B5A7}"/>
          </ac:spMkLst>
        </pc:spChg>
        <pc:spChg chg="mod">
          <ac:chgData name="王 欣捷" userId="b965477fa0aef5e6" providerId="LiveId" clId="{2B0FDB0B-89C3-479F-AB9D-D58F11732152}" dt="2021-03-07T10:06:53.834" v="265"/>
          <ac:spMkLst>
            <pc:docMk/>
            <pc:sldMk cId="0" sldId="557"/>
            <ac:spMk id="30763" creationId="{77082D0B-659E-4D03-BAA0-A7D4A5EA132E}"/>
          </ac:spMkLst>
        </pc:spChg>
        <pc:spChg chg="mod">
          <ac:chgData name="王 欣捷" userId="b965477fa0aef5e6" providerId="LiveId" clId="{2B0FDB0B-89C3-479F-AB9D-D58F11732152}" dt="2021-03-07T10:06:53.834" v="265"/>
          <ac:spMkLst>
            <pc:docMk/>
            <pc:sldMk cId="0" sldId="557"/>
            <ac:spMk id="30764" creationId="{798355B3-67FB-4ADE-9C1A-EFBED2B53266}"/>
          </ac:spMkLst>
        </pc:spChg>
        <pc:spChg chg="mod">
          <ac:chgData name="王 欣捷" userId="b965477fa0aef5e6" providerId="LiveId" clId="{2B0FDB0B-89C3-479F-AB9D-D58F11732152}" dt="2021-03-07T10:06:53.834" v="265"/>
          <ac:spMkLst>
            <pc:docMk/>
            <pc:sldMk cId="0" sldId="557"/>
            <ac:spMk id="30765" creationId="{7E15CD50-89EF-4E6D-93D4-88B2E87C8C3B}"/>
          </ac:spMkLst>
        </pc:spChg>
        <pc:spChg chg="mod">
          <ac:chgData name="王 欣捷" userId="b965477fa0aef5e6" providerId="LiveId" clId="{2B0FDB0B-89C3-479F-AB9D-D58F11732152}" dt="2021-03-07T10:06:53.834" v="265"/>
          <ac:spMkLst>
            <pc:docMk/>
            <pc:sldMk cId="0" sldId="557"/>
            <ac:spMk id="30766" creationId="{0081E571-BB04-41D4-B270-D8A1BD7EAFB5}"/>
          </ac:spMkLst>
        </pc:spChg>
        <pc:spChg chg="mod">
          <ac:chgData name="王 欣捷" userId="b965477fa0aef5e6" providerId="LiveId" clId="{2B0FDB0B-89C3-479F-AB9D-D58F11732152}" dt="2021-03-07T10:06:53.834" v="265"/>
          <ac:spMkLst>
            <pc:docMk/>
            <pc:sldMk cId="0" sldId="557"/>
            <ac:spMk id="30767" creationId="{604511F2-45DC-44C8-A3E6-4880D301F876}"/>
          </ac:spMkLst>
        </pc:spChg>
        <pc:spChg chg="mod">
          <ac:chgData name="王 欣捷" userId="b965477fa0aef5e6" providerId="LiveId" clId="{2B0FDB0B-89C3-479F-AB9D-D58F11732152}" dt="2021-03-07T10:06:53.834" v="265"/>
          <ac:spMkLst>
            <pc:docMk/>
            <pc:sldMk cId="0" sldId="557"/>
            <ac:spMk id="30768" creationId="{DCA16EE9-5BFC-4F78-9F1C-E295B94F8C91}"/>
          </ac:spMkLst>
        </pc:spChg>
        <pc:spChg chg="mod">
          <ac:chgData name="王 欣捷" userId="b965477fa0aef5e6" providerId="LiveId" clId="{2B0FDB0B-89C3-479F-AB9D-D58F11732152}" dt="2021-03-07T10:06:53.834" v="265"/>
          <ac:spMkLst>
            <pc:docMk/>
            <pc:sldMk cId="0" sldId="557"/>
            <ac:spMk id="30769" creationId="{AE147CCE-88DB-4A24-8D48-F4F41162BA82}"/>
          </ac:spMkLst>
        </pc:spChg>
        <pc:spChg chg="mod">
          <ac:chgData name="王 欣捷" userId="b965477fa0aef5e6" providerId="LiveId" clId="{2B0FDB0B-89C3-479F-AB9D-D58F11732152}" dt="2021-03-07T10:06:53.834" v="265"/>
          <ac:spMkLst>
            <pc:docMk/>
            <pc:sldMk cId="0" sldId="557"/>
            <ac:spMk id="30770" creationId="{33D779B4-2B58-4E58-B5B2-3F39898533B1}"/>
          </ac:spMkLst>
        </pc:spChg>
        <pc:spChg chg="mod">
          <ac:chgData name="王 欣捷" userId="b965477fa0aef5e6" providerId="LiveId" clId="{2B0FDB0B-89C3-479F-AB9D-D58F11732152}" dt="2021-03-07T10:06:53.834" v="265"/>
          <ac:spMkLst>
            <pc:docMk/>
            <pc:sldMk cId="0" sldId="557"/>
            <ac:spMk id="30771" creationId="{B20AA00B-8E13-4BF2-8480-1F0763BEEB3D}"/>
          </ac:spMkLst>
        </pc:spChg>
        <pc:spChg chg="mod">
          <ac:chgData name="王 欣捷" userId="b965477fa0aef5e6" providerId="LiveId" clId="{2B0FDB0B-89C3-479F-AB9D-D58F11732152}" dt="2021-03-07T10:06:53.834" v="265"/>
          <ac:spMkLst>
            <pc:docMk/>
            <pc:sldMk cId="0" sldId="557"/>
            <ac:spMk id="30772" creationId="{1E49D8CB-9B6D-41E8-9EA4-C09445A9802B}"/>
          </ac:spMkLst>
        </pc:spChg>
        <pc:spChg chg="mod">
          <ac:chgData name="王 欣捷" userId="b965477fa0aef5e6" providerId="LiveId" clId="{2B0FDB0B-89C3-479F-AB9D-D58F11732152}" dt="2021-03-07T10:06:53.834" v="265"/>
          <ac:spMkLst>
            <pc:docMk/>
            <pc:sldMk cId="0" sldId="557"/>
            <ac:spMk id="30773" creationId="{6C96D798-38EA-40E5-82E4-B12FA71D8AD1}"/>
          </ac:spMkLst>
        </pc:spChg>
        <pc:spChg chg="mod">
          <ac:chgData name="王 欣捷" userId="b965477fa0aef5e6" providerId="LiveId" clId="{2B0FDB0B-89C3-479F-AB9D-D58F11732152}" dt="2021-03-07T10:06:53.834" v="265"/>
          <ac:spMkLst>
            <pc:docMk/>
            <pc:sldMk cId="0" sldId="557"/>
            <ac:spMk id="30774" creationId="{3D058608-2812-436D-BDC2-9959F70935A4}"/>
          </ac:spMkLst>
        </pc:spChg>
        <pc:spChg chg="mod">
          <ac:chgData name="王 欣捷" userId="b965477fa0aef5e6" providerId="LiveId" clId="{2B0FDB0B-89C3-479F-AB9D-D58F11732152}" dt="2021-03-07T10:06:53.834" v="265"/>
          <ac:spMkLst>
            <pc:docMk/>
            <pc:sldMk cId="0" sldId="557"/>
            <ac:spMk id="30775" creationId="{5379758C-9AF9-469E-B1DF-2894AE572F6B}"/>
          </ac:spMkLst>
        </pc:spChg>
        <pc:spChg chg="mod">
          <ac:chgData name="王 欣捷" userId="b965477fa0aef5e6" providerId="LiveId" clId="{2B0FDB0B-89C3-479F-AB9D-D58F11732152}" dt="2021-03-07T10:06:53.834" v="265"/>
          <ac:spMkLst>
            <pc:docMk/>
            <pc:sldMk cId="0" sldId="557"/>
            <ac:spMk id="30776" creationId="{48FDE68F-48AA-423E-9120-E3FBD7CE4892}"/>
          </ac:spMkLst>
        </pc:spChg>
        <pc:spChg chg="mod">
          <ac:chgData name="王 欣捷" userId="b965477fa0aef5e6" providerId="LiveId" clId="{2B0FDB0B-89C3-479F-AB9D-D58F11732152}" dt="2021-03-07T10:06:53.834" v="265"/>
          <ac:spMkLst>
            <pc:docMk/>
            <pc:sldMk cId="0" sldId="557"/>
            <ac:spMk id="30777" creationId="{6F5C39AD-35F9-45FD-8437-6DBB301004E9}"/>
          </ac:spMkLst>
        </pc:spChg>
        <pc:spChg chg="mod">
          <ac:chgData name="王 欣捷" userId="b965477fa0aef5e6" providerId="LiveId" clId="{2B0FDB0B-89C3-479F-AB9D-D58F11732152}" dt="2021-03-07T10:06:53.834" v="265"/>
          <ac:spMkLst>
            <pc:docMk/>
            <pc:sldMk cId="0" sldId="557"/>
            <ac:spMk id="30778" creationId="{AC20A378-2257-423D-BCF7-B9FFC9250363}"/>
          </ac:spMkLst>
        </pc:spChg>
        <pc:spChg chg="mod">
          <ac:chgData name="王 欣捷" userId="b965477fa0aef5e6" providerId="LiveId" clId="{2B0FDB0B-89C3-479F-AB9D-D58F11732152}" dt="2021-03-07T10:06:53.834" v="265"/>
          <ac:spMkLst>
            <pc:docMk/>
            <pc:sldMk cId="0" sldId="557"/>
            <ac:spMk id="30779" creationId="{8E774F55-12C0-429F-9533-B32725F40E6A}"/>
          </ac:spMkLst>
        </pc:spChg>
        <pc:spChg chg="mod">
          <ac:chgData name="王 欣捷" userId="b965477fa0aef5e6" providerId="LiveId" clId="{2B0FDB0B-89C3-479F-AB9D-D58F11732152}" dt="2021-03-07T10:06:53.834" v="265"/>
          <ac:spMkLst>
            <pc:docMk/>
            <pc:sldMk cId="0" sldId="557"/>
            <ac:spMk id="30780" creationId="{219B5A56-F2FE-4633-9710-63D6DC9BEF7B}"/>
          </ac:spMkLst>
        </pc:spChg>
        <pc:spChg chg="mod">
          <ac:chgData name="王 欣捷" userId="b965477fa0aef5e6" providerId="LiveId" clId="{2B0FDB0B-89C3-479F-AB9D-D58F11732152}" dt="2021-03-07T10:06:53.834" v="265"/>
          <ac:spMkLst>
            <pc:docMk/>
            <pc:sldMk cId="0" sldId="557"/>
            <ac:spMk id="30781" creationId="{A44047D2-97B9-4CA7-B389-3EB191DE2796}"/>
          </ac:spMkLst>
        </pc:spChg>
        <pc:spChg chg="mod">
          <ac:chgData name="王 欣捷" userId="b965477fa0aef5e6" providerId="LiveId" clId="{2B0FDB0B-89C3-479F-AB9D-D58F11732152}" dt="2021-03-07T10:06:53.834" v="265"/>
          <ac:spMkLst>
            <pc:docMk/>
            <pc:sldMk cId="0" sldId="557"/>
            <ac:spMk id="30782" creationId="{A04E586B-AF82-4595-9461-B6659D69543F}"/>
          </ac:spMkLst>
        </pc:spChg>
        <pc:spChg chg="mod">
          <ac:chgData name="王 欣捷" userId="b965477fa0aef5e6" providerId="LiveId" clId="{2B0FDB0B-89C3-479F-AB9D-D58F11732152}" dt="2021-03-07T10:06:53.834" v="265"/>
          <ac:spMkLst>
            <pc:docMk/>
            <pc:sldMk cId="0" sldId="557"/>
            <ac:spMk id="30783" creationId="{8A2F6A45-16A6-4B26-99F9-CCC6053B8EDF}"/>
          </ac:spMkLst>
        </pc:spChg>
        <pc:spChg chg="mod">
          <ac:chgData name="王 欣捷" userId="b965477fa0aef5e6" providerId="LiveId" clId="{2B0FDB0B-89C3-479F-AB9D-D58F11732152}" dt="2021-03-07T10:06:53.834" v="265"/>
          <ac:spMkLst>
            <pc:docMk/>
            <pc:sldMk cId="0" sldId="557"/>
            <ac:spMk id="30784" creationId="{848BB29A-115B-4D6C-B923-4D32E7CF1E08}"/>
          </ac:spMkLst>
        </pc:spChg>
        <pc:spChg chg="mod">
          <ac:chgData name="王 欣捷" userId="b965477fa0aef5e6" providerId="LiveId" clId="{2B0FDB0B-89C3-479F-AB9D-D58F11732152}" dt="2021-03-07T10:06:53.834" v="265"/>
          <ac:spMkLst>
            <pc:docMk/>
            <pc:sldMk cId="0" sldId="557"/>
            <ac:spMk id="30785" creationId="{D6718913-8C13-4A4E-A519-7B4E7F7AEA02}"/>
          </ac:spMkLst>
        </pc:spChg>
        <pc:spChg chg="mod">
          <ac:chgData name="王 欣捷" userId="b965477fa0aef5e6" providerId="LiveId" clId="{2B0FDB0B-89C3-479F-AB9D-D58F11732152}" dt="2021-03-07T10:06:53.834" v="265"/>
          <ac:spMkLst>
            <pc:docMk/>
            <pc:sldMk cId="0" sldId="557"/>
            <ac:spMk id="30786" creationId="{A8624D76-8250-47C7-BBD4-A701EA6D3718}"/>
          </ac:spMkLst>
        </pc:spChg>
        <pc:spChg chg="mod">
          <ac:chgData name="王 欣捷" userId="b965477fa0aef5e6" providerId="LiveId" clId="{2B0FDB0B-89C3-479F-AB9D-D58F11732152}" dt="2021-03-07T10:06:53.834" v="265"/>
          <ac:spMkLst>
            <pc:docMk/>
            <pc:sldMk cId="0" sldId="557"/>
            <ac:spMk id="30787" creationId="{2F171B5C-9064-4B5E-94CD-EAC5E5E96427}"/>
          </ac:spMkLst>
        </pc:spChg>
        <pc:spChg chg="mod">
          <ac:chgData name="王 欣捷" userId="b965477fa0aef5e6" providerId="LiveId" clId="{2B0FDB0B-89C3-479F-AB9D-D58F11732152}" dt="2021-03-07T10:06:53.834" v="265"/>
          <ac:spMkLst>
            <pc:docMk/>
            <pc:sldMk cId="0" sldId="557"/>
            <ac:spMk id="30788" creationId="{D4B210C2-1FE3-47B6-A7B5-C52213598BC7}"/>
          </ac:spMkLst>
        </pc:spChg>
        <pc:spChg chg="mod">
          <ac:chgData name="王 欣捷" userId="b965477fa0aef5e6" providerId="LiveId" clId="{2B0FDB0B-89C3-479F-AB9D-D58F11732152}" dt="2021-03-07T10:06:53.834" v="265"/>
          <ac:spMkLst>
            <pc:docMk/>
            <pc:sldMk cId="0" sldId="557"/>
            <ac:spMk id="30789" creationId="{2C0F7291-97ED-4FAB-8D1C-10DA4841B31B}"/>
          </ac:spMkLst>
        </pc:spChg>
        <pc:spChg chg="mod">
          <ac:chgData name="王 欣捷" userId="b965477fa0aef5e6" providerId="LiveId" clId="{2B0FDB0B-89C3-479F-AB9D-D58F11732152}" dt="2021-03-07T10:06:53.834" v="265"/>
          <ac:spMkLst>
            <pc:docMk/>
            <pc:sldMk cId="0" sldId="557"/>
            <ac:spMk id="30790" creationId="{8D8ACD7E-8B64-4715-B94E-D28E81E155F5}"/>
          </ac:spMkLst>
        </pc:spChg>
        <pc:spChg chg="mod">
          <ac:chgData name="王 欣捷" userId="b965477fa0aef5e6" providerId="LiveId" clId="{2B0FDB0B-89C3-479F-AB9D-D58F11732152}" dt="2021-03-07T10:06:53.834" v="265"/>
          <ac:spMkLst>
            <pc:docMk/>
            <pc:sldMk cId="0" sldId="557"/>
            <ac:spMk id="30791" creationId="{072F88CD-41D9-484C-93C8-8EE27CF256F7}"/>
          </ac:spMkLst>
        </pc:spChg>
        <pc:grpChg chg="mod">
          <ac:chgData name="王 欣捷" userId="b965477fa0aef5e6" providerId="LiveId" clId="{2B0FDB0B-89C3-479F-AB9D-D58F11732152}" dt="2021-03-07T10:06:53.834" v="265"/>
          <ac:grpSpMkLst>
            <pc:docMk/>
            <pc:sldMk cId="0" sldId="557"/>
            <ac:grpSpMk id="30751" creationId="{05402963-EE51-414B-9C62-240B7C65B116}"/>
          </ac:grpSpMkLst>
        </pc:grpChg>
        <pc:grpChg chg="mod">
          <ac:chgData name="王 欣捷" userId="b965477fa0aef5e6" providerId="LiveId" clId="{2B0FDB0B-89C3-479F-AB9D-D58F11732152}" dt="2021-03-07T10:06:53.834" v="265"/>
          <ac:grpSpMkLst>
            <pc:docMk/>
            <pc:sldMk cId="0" sldId="557"/>
            <ac:grpSpMk id="30755" creationId="{392BFA9B-3867-4E7E-B8CF-F335352F3F0B}"/>
          </ac:grpSpMkLst>
        </pc:grpChg>
        <pc:graphicFrameChg chg="mod">
          <ac:chgData name="王 欣捷" userId="b965477fa0aef5e6" providerId="LiveId" clId="{2B0FDB0B-89C3-479F-AB9D-D58F11732152}" dt="2021-03-07T10:06:53.834" v="265"/>
          <ac:graphicFrameMkLst>
            <pc:docMk/>
            <pc:sldMk cId="0" sldId="557"/>
            <ac:graphicFrameMk id="174083" creationId="{BA1694B2-E6C1-4ED9-BE23-58605931E9F8}"/>
          </ac:graphicFrameMkLst>
        </pc:graphicFrameChg>
      </pc:sldChg>
      <pc:sldChg chg="modSp del mod">
        <pc:chgData name="王 欣捷" userId="b965477fa0aef5e6" providerId="LiveId" clId="{2B0FDB0B-89C3-479F-AB9D-D58F11732152}" dt="2021-03-07T15:07:41.807" v="2210" actId="47"/>
        <pc:sldMkLst>
          <pc:docMk/>
          <pc:sldMk cId="0" sldId="558"/>
        </pc:sldMkLst>
        <pc:spChg chg="mod">
          <ac:chgData name="王 欣捷" userId="b965477fa0aef5e6" providerId="LiveId" clId="{2B0FDB0B-89C3-479F-AB9D-D58F11732152}" dt="2021-03-07T10:06:53.834" v="265"/>
          <ac:spMkLst>
            <pc:docMk/>
            <pc:sldMk cId="0" sldId="558"/>
            <ac:spMk id="31746" creationId="{D602CD9E-E885-44EB-9ADC-4078806779A7}"/>
          </ac:spMkLst>
        </pc:spChg>
        <pc:spChg chg="mod">
          <ac:chgData name="王 欣捷" userId="b965477fa0aef5e6" providerId="LiveId" clId="{2B0FDB0B-89C3-479F-AB9D-D58F11732152}" dt="2021-03-07T10:06:53.834" v="265"/>
          <ac:spMkLst>
            <pc:docMk/>
            <pc:sldMk cId="0" sldId="558"/>
            <ac:spMk id="31776" creationId="{B4647DB3-C057-4CFA-96B2-19790B0B7D0A}"/>
          </ac:spMkLst>
        </pc:spChg>
        <pc:spChg chg="mod">
          <ac:chgData name="王 欣捷" userId="b965477fa0aef5e6" providerId="LiveId" clId="{2B0FDB0B-89C3-479F-AB9D-D58F11732152}" dt="2021-03-07T10:06:53.834" v="265"/>
          <ac:spMkLst>
            <pc:docMk/>
            <pc:sldMk cId="0" sldId="558"/>
            <ac:spMk id="31778" creationId="{F04A7C49-A969-42F3-B27B-4CD7F8E02626}"/>
          </ac:spMkLst>
        </pc:spChg>
        <pc:spChg chg="mod">
          <ac:chgData name="王 欣捷" userId="b965477fa0aef5e6" providerId="LiveId" clId="{2B0FDB0B-89C3-479F-AB9D-D58F11732152}" dt="2021-03-07T10:06:53.834" v="265"/>
          <ac:spMkLst>
            <pc:docMk/>
            <pc:sldMk cId="0" sldId="558"/>
            <ac:spMk id="31780" creationId="{9A9881C8-815E-4CE5-B88F-94BDA804DFE9}"/>
          </ac:spMkLst>
        </pc:spChg>
        <pc:spChg chg="mod">
          <ac:chgData name="王 欣捷" userId="b965477fa0aef5e6" providerId="LiveId" clId="{2B0FDB0B-89C3-479F-AB9D-D58F11732152}" dt="2021-03-07T10:06:53.834" v="265"/>
          <ac:spMkLst>
            <pc:docMk/>
            <pc:sldMk cId="0" sldId="558"/>
            <ac:spMk id="31781" creationId="{887C8524-BBE4-4652-A48C-5D8336225C83}"/>
          </ac:spMkLst>
        </pc:spChg>
        <pc:spChg chg="mod">
          <ac:chgData name="王 欣捷" userId="b965477fa0aef5e6" providerId="LiveId" clId="{2B0FDB0B-89C3-479F-AB9D-D58F11732152}" dt="2021-03-07T10:06:53.834" v="265"/>
          <ac:spMkLst>
            <pc:docMk/>
            <pc:sldMk cId="0" sldId="558"/>
            <ac:spMk id="31782" creationId="{ECE4653A-7B37-4E01-837B-20AACF100C1A}"/>
          </ac:spMkLst>
        </pc:spChg>
        <pc:spChg chg="mod">
          <ac:chgData name="王 欣捷" userId="b965477fa0aef5e6" providerId="LiveId" clId="{2B0FDB0B-89C3-479F-AB9D-D58F11732152}" dt="2021-03-07T10:06:53.834" v="265"/>
          <ac:spMkLst>
            <pc:docMk/>
            <pc:sldMk cId="0" sldId="558"/>
            <ac:spMk id="31783" creationId="{FD0369C5-A678-4961-9E13-A6D141AC55FA}"/>
          </ac:spMkLst>
        </pc:spChg>
        <pc:spChg chg="mod">
          <ac:chgData name="王 欣捷" userId="b965477fa0aef5e6" providerId="LiveId" clId="{2B0FDB0B-89C3-479F-AB9D-D58F11732152}" dt="2021-03-07T10:06:53.834" v="265"/>
          <ac:spMkLst>
            <pc:docMk/>
            <pc:sldMk cId="0" sldId="558"/>
            <ac:spMk id="31784" creationId="{A85E505E-F109-4D22-8A9F-5F08A58773A1}"/>
          </ac:spMkLst>
        </pc:spChg>
        <pc:spChg chg="mod">
          <ac:chgData name="王 欣捷" userId="b965477fa0aef5e6" providerId="LiveId" clId="{2B0FDB0B-89C3-479F-AB9D-D58F11732152}" dt="2021-03-07T10:06:53.834" v="265"/>
          <ac:spMkLst>
            <pc:docMk/>
            <pc:sldMk cId="0" sldId="558"/>
            <ac:spMk id="31785" creationId="{AB9DC133-1728-4C73-9053-E4D6FACB27EF}"/>
          </ac:spMkLst>
        </pc:spChg>
        <pc:spChg chg="mod">
          <ac:chgData name="王 欣捷" userId="b965477fa0aef5e6" providerId="LiveId" clId="{2B0FDB0B-89C3-479F-AB9D-D58F11732152}" dt="2021-03-07T10:06:53.834" v="265"/>
          <ac:spMkLst>
            <pc:docMk/>
            <pc:sldMk cId="0" sldId="558"/>
            <ac:spMk id="31786" creationId="{A2D7470E-01C3-4B4F-8648-A100D4A68C90}"/>
          </ac:spMkLst>
        </pc:spChg>
        <pc:spChg chg="mod">
          <ac:chgData name="王 欣捷" userId="b965477fa0aef5e6" providerId="LiveId" clId="{2B0FDB0B-89C3-479F-AB9D-D58F11732152}" dt="2021-03-07T10:06:53.834" v="265"/>
          <ac:spMkLst>
            <pc:docMk/>
            <pc:sldMk cId="0" sldId="558"/>
            <ac:spMk id="31787" creationId="{D40AD7E9-A45A-426A-B5CD-46D01D83165F}"/>
          </ac:spMkLst>
        </pc:spChg>
        <pc:spChg chg="mod">
          <ac:chgData name="王 欣捷" userId="b965477fa0aef5e6" providerId="LiveId" clId="{2B0FDB0B-89C3-479F-AB9D-D58F11732152}" dt="2021-03-07T10:06:53.834" v="265"/>
          <ac:spMkLst>
            <pc:docMk/>
            <pc:sldMk cId="0" sldId="558"/>
            <ac:spMk id="31788" creationId="{AE2E77E6-9D04-40D7-963C-FA23E1CA5FB9}"/>
          </ac:spMkLst>
        </pc:spChg>
        <pc:spChg chg="mod">
          <ac:chgData name="王 欣捷" userId="b965477fa0aef5e6" providerId="LiveId" clId="{2B0FDB0B-89C3-479F-AB9D-D58F11732152}" dt="2021-03-07T10:06:53.834" v="265"/>
          <ac:spMkLst>
            <pc:docMk/>
            <pc:sldMk cId="0" sldId="558"/>
            <ac:spMk id="31789" creationId="{0C73B8B4-F840-4D44-BB14-8DDB27CD6455}"/>
          </ac:spMkLst>
        </pc:spChg>
        <pc:spChg chg="mod">
          <ac:chgData name="王 欣捷" userId="b965477fa0aef5e6" providerId="LiveId" clId="{2B0FDB0B-89C3-479F-AB9D-D58F11732152}" dt="2021-03-07T10:06:53.834" v="265"/>
          <ac:spMkLst>
            <pc:docMk/>
            <pc:sldMk cId="0" sldId="558"/>
            <ac:spMk id="31790" creationId="{8AA0D60C-F910-4FB0-AA50-3F8233DDD34A}"/>
          </ac:spMkLst>
        </pc:spChg>
        <pc:spChg chg="mod">
          <ac:chgData name="王 欣捷" userId="b965477fa0aef5e6" providerId="LiveId" clId="{2B0FDB0B-89C3-479F-AB9D-D58F11732152}" dt="2021-03-07T10:06:53.834" v="265"/>
          <ac:spMkLst>
            <pc:docMk/>
            <pc:sldMk cId="0" sldId="558"/>
            <ac:spMk id="31791" creationId="{ABB74EE4-0B60-4B53-A958-BAC43CFF2CF5}"/>
          </ac:spMkLst>
        </pc:spChg>
        <pc:spChg chg="mod">
          <ac:chgData name="王 欣捷" userId="b965477fa0aef5e6" providerId="LiveId" clId="{2B0FDB0B-89C3-479F-AB9D-D58F11732152}" dt="2021-03-07T10:06:53.834" v="265"/>
          <ac:spMkLst>
            <pc:docMk/>
            <pc:sldMk cId="0" sldId="558"/>
            <ac:spMk id="31792" creationId="{9C47BB47-FBF3-4708-A157-B9FC8FA935F3}"/>
          </ac:spMkLst>
        </pc:spChg>
        <pc:spChg chg="mod">
          <ac:chgData name="王 欣捷" userId="b965477fa0aef5e6" providerId="LiveId" clId="{2B0FDB0B-89C3-479F-AB9D-D58F11732152}" dt="2021-03-07T10:06:53.834" v="265"/>
          <ac:spMkLst>
            <pc:docMk/>
            <pc:sldMk cId="0" sldId="558"/>
            <ac:spMk id="31793" creationId="{57EFEB21-E7AD-4076-A939-DECA44569B9A}"/>
          </ac:spMkLst>
        </pc:spChg>
        <pc:spChg chg="mod">
          <ac:chgData name="王 欣捷" userId="b965477fa0aef5e6" providerId="LiveId" clId="{2B0FDB0B-89C3-479F-AB9D-D58F11732152}" dt="2021-03-07T10:06:53.834" v="265"/>
          <ac:spMkLst>
            <pc:docMk/>
            <pc:sldMk cId="0" sldId="558"/>
            <ac:spMk id="31794" creationId="{90495856-47DE-4751-8532-C5667FE6EE06}"/>
          </ac:spMkLst>
        </pc:spChg>
        <pc:spChg chg="mod">
          <ac:chgData name="王 欣捷" userId="b965477fa0aef5e6" providerId="LiveId" clId="{2B0FDB0B-89C3-479F-AB9D-D58F11732152}" dt="2021-03-07T10:06:53.834" v="265"/>
          <ac:spMkLst>
            <pc:docMk/>
            <pc:sldMk cId="0" sldId="558"/>
            <ac:spMk id="31795" creationId="{5203E21F-5D0C-4EC4-85E4-6EAEC61C70A3}"/>
          </ac:spMkLst>
        </pc:spChg>
        <pc:spChg chg="mod">
          <ac:chgData name="王 欣捷" userId="b965477fa0aef5e6" providerId="LiveId" clId="{2B0FDB0B-89C3-479F-AB9D-D58F11732152}" dt="2021-03-07T10:06:53.834" v="265"/>
          <ac:spMkLst>
            <pc:docMk/>
            <pc:sldMk cId="0" sldId="558"/>
            <ac:spMk id="31796" creationId="{9D607F48-3F01-47C6-B6E6-024ADF7157E0}"/>
          </ac:spMkLst>
        </pc:spChg>
        <pc:spChg chg="mod">
          <ac:chgData name="王 欣捷" userId="b965477fa0aef5e6" providerId="LiveId" clId="{2B0FDB0B-89C3-479F-AB9D-D58F11732152}" dt="2021-03-07T10:06:53.834" v="265"/>
          <ac:spMkLst>
            <pc:docMk/>
            <pc:sldMk cId="0" sldId="558"/>
            <ac:spMk id="31797" creationId="{57D99D88-F046-4CDE-BD33-566D5333826C}"/>
          </ac:spMkLst>
        </pc:spChg>
        <pc:spChg chg="mod">
          <ac:chgData name="王 欣捷" userId="b965477fa0aef5e6" providerId="LiveId" clId="{2B0FDB0B-89C3-479F-AB9D-D58F11732152}" dt="2021-03-07T10:06:53.834" v="265"/>
          <ac:spMkLst>
            <pc:docMk/>
            <pc:sldMk cId="0" sldId="558"/>
            <ac:spMk id="31798" creationId="{4CCB872E-B4EE-495A-B8CE-92131E71B71F}"/>
          </ac:spMkLst>
        </pc:spChg>
        <pc:spChg chg="mod">
          <ac:chgData name="王 欣捷" userId="b965477fa0aef5e6" providerId="LiveId" clId="{2B0FDB0B-89C3-479F-AB9D-D58F11732152}" dt="2021-03-07T10:06:53.834" v="265"/>
          <ac:spMkLst>
            <pc:docMk/>
            <pc:sldMk cId="0" sldId="558"/>
            <ac:spMk id="31799" creationId="{2EA62DEB-5B2A-40E0-A531-626A5EE2F118}"/>
          </ac:spMkLst>
        </pc:spChg>
        <pc:spChg chg="mod">
          <ac:chgData name="王 欣捷" userId="b965477fa0aef5e6" providerId="LiveId" clId="{2B0FDB0B-89C3-479F-AB9D-D58F11732152}" dt="2021-03-07T10:06:53.834" v="265"/>
          <ac:spMkLst>
            <pc:docMk/>
            <pc:sldMk cId="0" sldId="558"/>
            <ac:spMk id="31800" creationId="{43840104-0139-44C6-914B-DE9E6823DF48}"/>
          </ac:spMkLst>
        </pc:spChg>
        <pc:spChg chg="mod">
          <ac:chgData name="王 欣捷" userId="b965477fa0aef5e6" providerId="LiveId" clId="{2B0FDB0B-89C3-479F-AB9D-D58F11732152}" dt="2021-03-07T10:06:53.834" v="265"/>
          <ac:spMkLst>
            <pc:docMk/>
            <pc:sldMk cId="0" sldId="558"/>
            <ac:spMk id="31801" creationId="{2BDFC26E-CAB7-4CA7-9FED-B8DA9C0B6B4A}"/>
          </ac:spMkLst>
        </pc:spChg>
        <pc:spChg chg="mod">
          <ac:chgData name="王 欣捷" userId="b965477fa0aef5e6" providerId="LiveId" clId="{2B0FDB0B-89C3-479F-AB9D-D58F11732152}" dt="2021-03-07T10:06:53.834" v="265"/>
          <ac:spMkLst>
            <pc:docMk/>
            <pc:sldMk cId="0" sldId="558"/>
            <ac:spMk id="31802" creationId="{2059758F-65B0-446E-8007-1925D2073ADC}"/>
          </ac:spMkLst>
        </pc:spChg>
        <pc:spChg chg="mod">
          <ac:chgData name="王 欣捷" userId="b965477fa0aef5e6" providerId="LiveId" clId="{2B0FDB0B-89C3-479F-AB9D-D58F11732152}" dt="2021-03-07T10:06:53.834" v="265"/>
          <ac:spMkLst>
            <pc:docMk/>
            <pc:sldMk cId="0" sldId="558"/>
            <ac:spMk id="31804" creationId="{5A651DE8-0282-49A5-8DA0-B7F79C2E9D61}"/>
          </ac:spMkLst>
        </pc:spChg>
        <pc:spChg chg="mod">
          <ac:chgData name="王 欣捷" userId="b965477fa0aef5e6" providerId="LiveId" clId="{2B0FDB0B-89C3-479F-AB9D-D58F11732152}" dt="2021-03-07T10:06:53.834" v="265"/>
          <ac:spMkLst>
            <pc:docMk/>
            <pc:sldMk cId="0" sldId="558"/>
            <ac:spMk id="31805" creationId="{81619E57-46AF-4FE6-8725-39B2C557F434}"/>
          </ac:spMkLst>
        </pc:spChg>
        <pc:spChg chg="mod">
          <ac:chgData name="王 欣捷" userId="b965477fa0aef5e6" providerId="LiveId" clId="{2B0FDB0B-89C3-479F-AB9D-D58F11732152}" dt="2021-03-07T10:06:53.834" v="265"/>
          <ac:spMkLst>
            <pc:docMk/>
            <pc:sldMk cId="0" sldId="558"/>
            <ac:spMk id="31806" creationId="{AA766884-4E02-41E0-AEBB-9CBD39DD702D}"/>
          </ac:spMkLst>
        </pc:spChg>
        <pc:spChg chg="mod">
          <ac:chgData name="王 欣捷" userId="b965477fa0aef5e6" providerId="LiveId" clId="{2B0FDB0B-89C3-479F-AB9D-D58F11732152}" dt="2021-03-07T10:06:53.834" v="265"/>
          <ac:spMkLst>
            <pc:docMk/>
            <pc:sldMk cId="0" sldId="558"/>
            <ac:spMk id="31807" creationId="{FBB077D5-1FBD-4949-AE54-B3983ADDAFDC}"/>
          </ac:spMkLst>
        </pc:spChg>
        <pc:spChg chg="mod">
          <ac:chgData name="王 欣捷" userId="b965477fa0aef5e6" providerId="LiveId" clId="{2B0FDB0B-89C3-479F-AB9D-D58F11732152}" dt="2021-03-07T10:06:53.834" v="265"/>
          <ac:spMkLst>
            <pc:docMk/>
            <pc:sldMk cId="0" sldId="558"/>
            <ac:spMk id="31808" creationId="{655512FD-F7E8-42A3-994B-9A29B69E2ADC}"/>
          </ac:spMkLst>
        </pc:spChg>
        <pc:spChg chg="mod">
          <ac:chgData name="王 欣捷" userId="b965477fa0aef5e6" providerId="LiveId" clId="{2B0FDB0B-89C3-479F-AB9D-D58F11732152}" dt="2021-03-07T10:06:53.834" v="265"/>
          <ac:spMkLst>
            <pc:docMk/>
            <pc:sldMk cId="0" sldId="558"/>
            <ac:spMk id="31809" creationId="{B6D18405-EC31-4E6F-B358-33CA44F9EA55}"/>
          </ac:spMkLst>
        </pc:spChg>
        <pc:spChg chg="mod">
          <ac:chgData name="王 欣捷" userId="b965477fa0aef5e6" providerId="LiveId" clId="{2B0FDB0B-89C3-479F-AB9D-D58F11732152}" dt="2021-03-07T10:06:53.834" v="265"/>
          <ac:spMkLst>
            <pc:docMk/>
            <pc:sldMk cId="0" sldId="558"/>
            <ac:spMk id="31810" creationId="{350ABE14-C97F-432D-80D8-2D46CDA58BA8}"/>
          </ac:spMkLst>
        </pc:spChg>
        <pc:spChg chg="mod">
          <ac:chgData name="王 欣捷" userId="b965477fa0aef5e6" providerId="LiveId" clId="{2B0FDB0B-89C3-479F-AB9D-D58F11732152}" dt="2021-03-07T10:06:53.834" v="265"/>
          <ac:spMkLst>
            <pc:docMk/>
            <pc:sldMk cId="0" sldId="558"/>
            <ac:spMk id="31811" creationId="{2710CB0A-CB9B-4864-B92F-334F9D009F19}"/>
          </ac:spMkLst>
        </pc:spChg>
        <pc:spChg chg="mod">
          <ac:chgData name="王 欣捷" userId="b965477fa0aef5e6" providerId="LiveId" clId="{2B0FDB0B-89C3-479F-AB9D-D58F11732152}" dt="2021-03-07T10:06:53.834" v="265"/>
          <ac:spMkLst>
            <pc:docMk/>
            <pc:sldMk cId="0" sldId="558"/>
            <ac:spMk id="31812" creationId="{8B4CF979-FBAE-4063-8BDC-CEA32641439C}"/>
          </ac:spMkLst>
        </pc:spChg>
        <pc:spChg chg="mod">
          <ac:chgData name="王 欣捷" userId="b965477fa0aef5e6" providerId="LiveId" clId="{2B0FDB0B-89C3-479F-AB9D-D58F11732152}" dt="2021-03-07T10:06:53.834" v="265"/>
          <ac:spMkLst>
            <pc:docMk/>
            <pc:sldMk cId="0" sldId="558"/>
            <ac:spMk id="31813" creationId="{D1AFB36A-8B7E-4670-ADF1-AB055460CEDD}"/>
          </ac:spMkLst>
        </pc:spChg>
        <pc:spChg chg="mod">
          <ac:chgData name="王 欣捷" userId="b965477fa0aef5e6" providerId="LiveId" clId="{2B0FDB0B-89C3-479F-AB9D-D58F11732152}" dt="2021-03-07T10:06:53.834" v="265"/>
          <ac:spMkLst>
            <pc:docMk/>
            <pc:sldMk cId="0" sldId="558"/>
            <ac:spMk id="31814" creationId="{9E7AD85C-3F58-4B33-A226-5647DB06C009}"/>
          </ac:spMkLst>
        </pc:spChg>
        <pc:spChg chg="mod">
          <ac:chgData name="王 欣捷" userId="b965477fa0aef5e6" providerId="LiveId" clId="{2B0FDB0B-89C3-479F-AB9D-D58F11732152}" dt="2021-03-07T10:06:53.834" v="265"/>
          <ac:spMkLst>
            <pc:docMk/>
            <pc:sldMk cId="0" sldId="558"/>
            <ac:spMk id="31815" creationId="{BDDBF2F5-6017-4197-8961-E07011CFACAB}"/>
          </ac:spMkLst>
        </pc:spChg>
        <pc:spChg chg="mod">
          <ac:chgData name="王 欣捷" userId="b965477fa0aef5e6" providerId="LiveId" clId="{2B0FDB0B-89C3-479F-AB9D-D58F11732152}" dt="2021-03-07T10:06:53.834" v="265"/>
          <ac:spMkLst>
            <pc:docMk/>
            <pc:sldMk cId="0" sldId="558"/>
            <ac:spMk id="31816" creationId="{E0EC8EB9-9DC4-4E2D-93B4-1E1B9E467432}"/>
          </ac:spMkLst>
        </pc:spChg>
        <pc:spChg chg="mod">
          <ac:chgData name="王 欣捷" userId="b965477fa0aef5e6" providerId="LiveId" clId="{2B0FDB0B-89C3-479F-AB9D-D58F11732152}" dt="2021-03-07T10:06:53.834" v="265"/>
          <ac:spMkLst>
            <pc:docMk/>
            <pc:sldMk cId="0" sldId="558"/>
            <ac:spMk id="31817" creationId="{520E0BD9-02CB-4B3E-A9CE-24123D23DE16}"/>
          </ac:spMkLst>
        </pc:spChg>
        <pc:spChg chg="mod">
          <ac:chgData name="王 欣捷" userId="b965477fa0aef5e6" providerId="LiveId" clId="{2B0FDB0B-89C3-479F-AB9D-D58F11732152}" dt="2021-03-07T10:06:53.834" v="265"/>
          <ac:spMkLst>
            <pc:docMk/>
            <pc:sldMk cId="0" sldId="558"/>
            <ac:spMk id="31818" creationId="{665A832C-EC42-4B6A-933F-114184EC0CE9}"/>
          </ac:spMkLst>
        </pc:spChg>
        <pc:spChg chg="mod">
          <ac:chgData name="王 欣捷" userId="b965477fa0aef5e6" providerId="LiveId" clId="{2B0FDB0B-89C3-479F-AB9D-D58F11732152}" dt="2021-03-07T10:06:53.834" v="265"/>
          <ac:spMkLst>
            <pc:docMk/>
            <pc:sldMk cId="0" sldId="558"/>
            <ac:spMk id="31819" creationId="{F74B5352-AB4D-4B8C-AACD-AAA0A0DAC822}"/>
          </ac:spMkLst>
        </pc:spChg>
        <pc:spChg chg="mod">
          <ac:chgData name="王 欣捷" userId="b965477fa0aef5e6" providerId="LiveId" clId="{2B0FDB0B-89C3-479F-AB9D-D58F11732152}" dt="2021-03-07T10:06:53.834" v="265"/>
          <ac:spMkLst>
            <pc:docMk/>
            <pc:sldMk cId="0" sldId="558"/>
            <ac:spMk id="31820" creationId="{E9C142C0-17EB-4469-8D59-97D6A96AC9CA}"/>
          </ac:spMkLst>
        </pc:spChg>
        <pc:spChg chg="mod">
          <ac:chgData name="王 欣捷" userId="b965477fa0aef5e6" providerId="LiveId" clId="{2B0FDB0B-89C3-479F-AB9D-D58F11732152}" dt="2021-03-07T10:06:53.834" v="265"/>
          <ac:spMkLst>
            <pc:docMk/>
            <pc:sldMk cId="0" sldId="558"/>
            <ac:spMk id="31821" creationId="{1415A000-F60B-43F4-8DA8-3EEF34876EF3}"/>
          </ac:spMkLst>
        </pc:spChg>
        <pc:spChg chg="mod">
          <ac:chgData name="王 欣捷" userId="b965477fa0aef5e6" providerId="LiveId" clId="{2B0FDB0B-89C3-479F-AB9D-D58F11732152}" dt="2021-03-07T10:06:53.834" v="265"/>
          <ac:spMkLst>
            <pc:docMk/>
            <pc:sldMk cId="0" sldId="558"/>
            <ac:spMk id="31822" creationId="{0F6AED6C-7ADE-4BEE-8C6D-F4532EC3C483}"/>
          </ac:spMkLst>
        </pc:spChg>
        <pc:spChg chg="mod">
          <ac:chgData name="王 欣捷" userId="b965477fa0aef5e6" providerId="LiveId" clId="{2B0FDB0B-89C3-479F-AB9D-D58F11732152}" dt="2021-03-07T10:06:53.834" v="265"/>
          <ac:spMkLst>
            <pc:docMk/>
            <pc:sldMk cId="0" sldId="558"/>
            <ac:spMk id="31823" creationId="{995C4A3F-339F-4CCB-98AC-13FB672DD229}"/>
          </ac:spMkLst>
        </pc:spChg>
        <pc:spChg chg="mod">
          <ac:chgData name="王 欣捷" userId="b965477fa0aef5e6" providerId="LiveId" clId="{2B0FDB0B-89C3-479F-AB9D-D58F11732152}" dt="2021-03-07T10:06:53.834" v="265"/>
          <ac:spMkLst>
            <pc:docMk/>
            <pc:sldMk cId="0" sldId="558"/>
            <ac:spMk id="31824" creationId="{00602B69-13A5-444A-9A6F-49100A84EC06}"/>
          </ac:spMkLst>
        </pc:spChg>
        <pc:spChg chg="mod">
          <ac:chgData name="王 欣捷" userId="b965477fa0aef5e6" providerId="LiveId" clId="{2B0FDB0B-89C3-479F-AB9D-D58F11732152}" dt="2021-03-07T10:06:53.834" v="265"/>
          <ac:spMkLst>
            <pc:docMk/>
            <pc:sldMk cId="0" sldId="558"/>
            <ac:spMk id="31825" creationId="{7F328BFF-C19E-4605-8DDF-F8CCE85CD622}"/>
          </ac:spMkLst>
        </pc:spChg>
        <pc:spChg chg="mod">
          <ac:chgData name="王 欣捷" userId="b965477fa0aef5e6" providerId="LiveId" clId="{2B0FDB0B-89C3-479F-AB9D-D58F11732152}" dt="2021-03-07T10:06:53.834" v="265"/>
          <ac:spMkLst>
            <pc:docMk/>
            <pc:sldMk cId="0" sldId="558"/>
            <ac:spMk id="31826" creationId="{23EAA466-03CA-4518-A21D-B59E2D6CC8FA}"/>
          </ac:spMkLst>
        </pc:spChg>
        <pc:spChg chg="mod">
          <ac:chgData name="王 欣捷" userId="b965477fa0aef5e6" providerId="LiveId" clId="{2B0FDB0B-89C3-479F-AB9D-D58F11732152}" dt="2021-03-07T10:06:53.834" v="265"/>
          <ac:spMkLst>
            <pc:docMk/>
            <pc:sldMk cId="0" sldId="558"/>
            <ac:spMk id="31827" creationId="{46CD7605-1A5A-4274-ABD3-8D87687A0255}"/>
          </ac:spMkLst>
        </pc:spChg>
        <pc:spChg chg="mod">
          <ac:chgData name="王 欣捷" userId="b965477fa0aef5e6" providerId="LiveId" clId="{2B0FDB0B-89C3-479F-AB9D-D58F11732152}" dt="2021-03-07T10:06:53.834" v="265"/>
          <ac:spMkLst>
            <pc:docMk/>
            <pc:sldMk cId="0" sldId="558"/>
            <ac:spMk id="31828" creationId="{4CB35532-A10A-4255-AF94-82D9C595A248}"/>
          </ac:spMkLst>
        </pc:spChg>
        <pc:spChg chg="mod">
          <ac:chgData name="王 欣捷" userId="b965477fa0aef5e6" providerId="LiveId" clId="{2B0FDB0B-89C3-479F-AB9D-D58F11732152}" dt="2021-03-07T10:06:53.834" v="265"/>
          <ac:spMkLst>
            <pc:docMk/>
            <pc:sldMk cId="0" sldId="558"/>
            <ac:spMk id="31829" creationId="{9CA2183A-1E4B-48EF-94E0-7385CFD84528}"/>
          </ac:spMkLst>
        </pc:spChg>
        <pc:spChg chg="mod">
          <ac:chgData name="王 欣捷" userId="b965477fa0aef5e6" providerId="LiveId" clId="{2B0FDB0B-89C3-479F-AB9D-D58F11732152}" dt="2021-03-07T10:06:53.834" v="265"/>
          <ac:spMkLst>
            <pc:docMk/>
            <pc:sldMk cId="0" sldId="558"/>
            <ac:spMk id="31830" creationId="{A4DFA16B-5CB7-4AE0-8E4F-7870B1D4450D}"/>
          </ac:spMkLst>
        </pc:spChg>
        <pc:spChg chg="mod">
          <ac:chgData name="王 欣捷" userId="b965477fa0aef5e6" providerId="LiveId" clId="{2B0FDB0B-89C3-479F-AB9D-D58F11732152}" dt="2021-03-07T10:06:53.834" v="265"/>
          <ac:spMkLst>
            <pc:docMk/>
            <pc:sldMk cId="0" sldId="558"/>
            <ac:spMk id="31831" creationId="{5E14C5F5-833F-47C8-B985-5B43ED1C03E6}"/>
          </ac:spMkLst>
        </pc:spChg>
        <pc:spChg chg="mod">
          <ac:chgData name="王 欣捷" userId="b965477fa0aef5e6" providerId="LiveId" clId="{2B0FDB0B-89C3-479F-AB9D-D58F11732152}" dt="2021-03-07T10:06:53.834" v="265"/>
          <ac:spMkLst>
            <pc:docMk/>
            <pc:sldMk cId="0" sldId="558"/>
            <ac:spMk id="31832" creationId="{01152E4D-60EE-4D97-81CB-D562EA49471D}"/>
          </ac:spMkLst>
        </pc:spChg>
        <pc:spChg chg="mod">
          <ac:chgData name="王 欣捷" userId="b965477fa0aef5e6" providerId="LiveId" clId="{2B0FDB0B-89C3-479F-AB9D-D58F11732152}" dt="2021-03-07T10:06:53.834" v="265"/>
          <ac:spMkLst>
            <pc:docMk/>
            <pc:sldMk cId="0" sldId="558"/>
            <ac:spMk id="31833" creationId="{0B12DBE4-093A-4DF9-81CD-6081236B7B17}"/>
          </ac:spMkLst>
        </pc:spChg>
        <pc:spChg chg="mod">
          <ac:chgData name="王 欣捷" userId="b965477fa0aef5e6" providerId="LiveId" clId="{2B0FDB0B-89C3-479F-AB9D-D58F11732152}" dt="2021-03-07T10:06:53.834" v="265"/>
          <ac:spMkLst>
            <pc:docMk/>
            <pc:sldMk cId="0" sldId="558"/>
            <ac:spMk id="31834" creationId="{D37B7A94-E0FC-4E80-931C-9A141D63330E}"/>
          </ac:spMkLst>
        </pc:spChg>
        <pc:spChg chg="mod">
          <ac:chgData name="王 欣捷" userId="b965477fa0aef5e6" providerId="LiveId" clId="{2B0FDB0B-89C3-479F-AB9D-D58F11732152}" dt="2021-03-07T10:06:53.834" v="265"/>
          <ac:spMkLst>
            <pc:docMk/>
            <pc:sldMk cId="0" sldId="558"/>
            <ac:spMk id="31835" creationId="{D356D372-0992-46FF-8137-7D39D3F1E27C}"/>
          </ac:spMkLst>
        </pc:spChg>
        <pc:spChg chg="mod">
          <ac:chgData name="王 欣捷" userId="b965477fa0aef5e6" providerId="LiveId" clId="{2B0FDB0B-89C3-479F-AB9D-D58F11732152}" dt="2021-03-07T10:06:53.834" v="265"/>
          <ac:spMkLst>
            <pc:docMk/>
            <pc:sldMk cId="0" sldId="558"/>
            <ac:spMk id="31836" creationId="{FDA14EA4-F464-4AE0-B333-67D6BC10D8A8}"/>
          </ac:spMkLst>
        </pc:spChg>
        <pc:spChg chg="mod">
          <ac:chgData name="王 欣捷" userId="b965477fa0aef5e6" providerId="LiveId" clId="{2B0FDB0B-89C3-479F-AB9D-D58F11732152}" dt="2021-03-07T10:06:53.834" v="265"/>
          <ac:spMkLst>
            <pc:docMk/>
            <pc:sldMk cId="0" sldId="558"/>
            <ac:spMk id="31837" creationId="{1E244E85-9DEA-40F2-A1A0-F51E6AD82689}"/>
          </ac:spMkLst>
        </pc:spChg>
        <pc:spChg chg="mod">
          <ac:chgData name="王 欣捷" userId="b965477fa0aef5e6" providerId="LiveId" clId="{2B0FDB0B-89C3-479F-AB9D-D58F11732152}" dt="2021-03-07T10:06:53.834" v="265"/>
          <ac:spMkLst>
            <pc:docMk/>
            <pc:sldMk cId="0" sldId="558"/>
            <ac:spMk id="31838" creationId="{FAE6C8E4-D29C-46CB-9B0B-7D6A572F9C85}"/>
          </ac:spMkLst>
        </pc:spChg>
        <pc:spChg chg="mod">
          <ac:chgData name="王 欣捷" userId="b965477fa0aef5e6" providerId="LiveId" clId="{2B0FDB0B-89C3-479F-AB9D-D58F11732152}" dt="2021-03-07T10:06:53.834" v="265"/>
          <ac:spMkLst>
            <pc:docMk/>
            <pc:sldMk cId="0" sldId="558"/>
            <ac:spMk id="31839" creationId="{E43AF320-D646-46A1-8D39-D3FCF744F686}"/>
          </ac:spMkLst>
        </pc:spChg>
        <pc:grpChg chg="mod">
          <ac:chgData name="王 欣捷" userId="b965477fa0aef5e6" providerId="LiveId" clId="{2B0FDB0B-89C3-479F-AB9D-D58F11732152}" dt="2021-03-07T10:06:53.834" v="265"/>
          <ac:grpSpMkLst>
            <pc:docMk/>
            <pc:sldMk cId="0" sldId="558"/>
            <ac:grpSpMk id="4" creationId="{DCB71E2B-F6DD-454A-AE8D-8BE32DE246D9}"/>
          </ac:grpSpMkLst>
        </pc:grpChg>
        <pc:grpChg chg="mod">
          <ac:chgData name="王 欣捷" userId="b965477fa0aef5e6" providerId="LiveId" clId="{2B0FDB0B-89C3-479F-AB9D-D58F11732152}" dt="2021-03-07T10:06:53.834" v="265"/>
          <ac:grpSpMkLst>
            <pc:docMk/>
            <pc:sldMk cId="0" sldId="558"/>
            <ac:grpSpMk id="31775" creationId="{D15BE4D3-EFF7-43A5-AB7D-17B4B18A1201}"/>
          </ac:grpSpMkLst>
        </pc:grpChg>
        <pc:grpChg chg="mod">
          <ac:chgData name="王 欣捷" userId="b965477fa0aef5e6" providerId="LiveId" clId="{2B0FDB0B-89C3-479F-AB9D-D58F11732152}" dt="2021-03-07T10:06:53.834" v="265"/>
          <ac:grpSpMkLst>
            <pc:docMk/>
            <pc:sldMk cId="0" sldId="558"/>
            <ac:grpSpMk id="31779" creationId="{6D89F97E-68AE-4D15-9526-BEBB1BAEA918}"/>
          </ac:grpSpMkLst>
        </pc:grpChg>
        <pc:grpChg chg="mod">
          <ac:chgData name="王 欣捷" userId="b965477fa0aef5e6" providerId="LiveId" clId="{2B0FDB0B-89C3-479F-AB9D-D58F11732152}" dt="2021-03-07T10:06:53.834" v="265"/>
          <ac:grpSpMkLst>
            <pc:docMk/>
            <pc:sldMk cId="0" sldId="558"/>
            <ac:grpSpMk id="31803" creationId="{57B2FF04-F8C2-4C0D-B77F-49B56E3AF27A}"/>
          </ac:grpSpMkLst>
        </pc:grpChg>
        <pc:graphicFrameChg chg="mod">
          <ac:chgData name="王 欣捷" userId="b965477fa0aef5e6" providerId="LiveId" clId="{2B0FDB0B-89C3-479F-AB9D-D58F11732152}" dt="2021-03-07T10:06:53.834" v="265"/>
          <ac:graphicFrameMkLst>
            <pc:docMk/>
            <pc:sldMk cId="0" sldId="558"/>
            <ac:graphicFrameMk id="175107" creationId="{537627CA-179A-4320-9394-A13299A10DE5}"/>
          </ac:graphicFrameMkLst>
        </pc:graphicFrameChg>
      </pc:sldChg>
      <pc:sldChg chg="modSp del mod">
        <pc:chgData name="王 欣捷" userId="b965477fa0aef5e6" providerId="LiveId" clId="{2B0FDB0B-89C3-479F-AB9D-D58F11732152}" dt="2021-03-07T15:07:42.754" v="2211" actId="47"/>
        <pc:sldMkLst>
          <pc:docMk/>
          <pc:sldMk cId="0" sldId="559"/>
        </pc:sldMkLst>
        <pc:spChg chg="mod">
          <ac:chgData name="王 欣捷" userId="b965477fa0aef5e6" providerId="LiveId" clId="{2B0FDB0B-89C3-479F-AB9D-D58F11732152}" dt="2021-03-07T10:06:53.834" v="265"/>
          <ac:spMkLst>
            <pc:docMk/>
            <pc:sldMk cId="0" sldId="559"/>
            <ac:spMk id="32770" creationId="{16A170B0-27D6-4898-9B2E-FCEAAD6D65A7}"/>
          </ac:spMkLst>
        </pc:spChg>
        <pc:spChg chg="mod">
          <ac:chgData name="王 欣捷" userId="b965477fa0aef5e6" providerId="LiveId" clId="{2B0FDB0B-89C3-479F-AB9D-D58F11732152}" dt="2021-03-07T10:06:53.834" v="265"/>
          <ac:spMkLst>
            <pc:docMk/>
            <pc:sldMk cId="0" sldId="559"/>
            <ac:spMk id="32773" creationId="{52B7F310-9608-4947-AB50-25F1E4308CC3}"/>
          </ac:spMkLst>
        </pc:spChg>
        <pc:spChg chg="mod">
          <ac:chgData name="王 欣捷" userId="b965477fa0aef5e6" providerId="LiveId" clId="{2B0FDB0B-89C3-479F-AB9D-D58F11732152}" dt="2021-03-07T10:06:53.834" v="265"/>
          <ac:spMkLst>
            <pc:docMk/>
            <pc:sldMk cId="0" sldId="559"/>
            <ac:spMk id="32777" creationId="{8D939374-586E-42B0-BF2C-50007DA228FC}"/>
          </ac:spMkLst>
        </pc:spChg>
        <pc:spChg chg="mod">
          <ac:chgData name="王 欣捷" userId="b965477fa0aef5e6" providerId="LiveId" clId="{2B0FDB0B-89C3-479F-AB9D-D58F11732152}" dt="2021-03-07T10:06:53.834" v="265"/>
          <ac:spMkLst>
            <pc:docMk/>
            <pc:sldMk cId="0" sldId="559"/>
            <ac:spMk id="32779" creationId="{05EFEFD0-EBE6-48C2-9070-02F330AB1F55}"/>
          </ac:spMkLst>
        </pc:spChg>
        <pc:spChg chg="mod">
          <ac:chgData name="王 欣捷" userId="b965477fa0aef5e6" providerId="LiveId" clId="{2B0FDB0B-89C3-479F-AB9D-D58F11732152}" dt="2021-03-07T10:06:53.834" v="265"/>
          <ac:spMkLst>
            <pc:docMk/>
            <pc:sldMk cId="0" sldId="559"/>
            <ac:spMk id="32780" creationId="{43137DCC-2BC6-44A7-A3FA-A4F2B0257A2F}"/>
          </ac:spMkLst>
        </pc:spChg>
        <pc:spChg chg="mod">
          <ac:chgData name="王 欣捷" userId="b965477fa0aef5e6" providerId="LiveId" clId="{2B0FDB0B-89C3-479F-AB9D-D58F11732152}" dt="2021-03-07T10:06:53.834" v="265"/>
          <ac:spMkLst>
            <pc:docMk/>
            <pc:sldMk cId="0" sldId="559"/>
            <ac:spMk id="32781" creationId="{E87B432A-3B0C-4C42-84B1-65F8AC7B631A}"/>
          </ac:spMkLst>
        </pc:spChg>
        <pc:spChg chg="mod">
          <ac:chgData name="王 欣捷" userId="b965477fa0aef5e6" providerId="LiveId" clId="{2B0FDB0B-89C3-479F-AB9D-D58F11732152}" dt="2021-03-07T10:06:53.834" v="265"/>
          <ac:spMkLst>
            <pc:docMk/>
            <pc:sldMk cId="0" sldId="559"/>
            <ac:spMk id="32782" creationId="{A1571212-55CF-4C03-8AB8-D7FF3B768CB5}"/>
          </ac:spMkLst>
        </pc:spChg>
        <pc:spChg chg="mod">
          <ac:chgData name="王 欣捷" userId="b965477fa0aef5e6" providerId="LiveId" clId="{2B0FDB0B-89C3-479F-AB9D-D58F11732152}" dt="2021-03-07T10:06:53.834" v="265"/>
          <ac:spMkLst>
            <pc:docMk/>
            <pc:sldMk cId="0" sldId="559"/>
            <ac:spMk id="32783" creationId="{A68C7017-88C3-43E9-9873-A570F744D17A}"/>
          </ac:spMkLst>
        </pc:spChg>
        <pc:spChg chg="mod">
          <ac:chgData name="王 欣捷" userId="b965477fa0aef5e6" providerId="LiveId" clId="{2B0FDB0B-89C3-479F-AB9D-D58F11732152}" dt="2021-03-07T10:06:53.834" v="265"/>
          <ac:spMkLst>
            <pc:docMk/>
            <pc:sldMk cId="0" sldId="559"/>
            <ac:spMk id="32784" creationId="{EBA1FEA0-E191-4CBB-997B-46A2C5D8DA55}"/>
          </ac:spMkLst>
        </pc:spChg>
        <pc:spChg chg="mod">
          <ac:chgData name="王 欣捷" userId="b965477fa0aef5e6" providerId="LiveId" clId="{2B0FDB0B-89C3-479F-AB9D-D58F11732152}" dt="2021-03-07T10:06:53.834" v="265"/>
          <ac:spMkLst>
            <pc:docMk/>
            <pc:sldMk cId="0" sldId="559"/>
            <ac:spMk id="32785" creationId="{BDCFC145-EE99-45A5-8CF6-BA6280F35DC0}"/>
          </ac:spMkLst>
        </pc:spChg>
        <pc:spChg chg="mod">
          <ac:chgData name="王 欣捷" userId="b965477fa0aef5e6" providerId="LiveId" clId="{2B0FDB0B-89C3-479F-AB9D-D58F11732152}" dt="2021-03-07T10:06:53.834" v="265"/>
          <ac:spMkLst>
            <pc:docMk/>
            <pc:sldMk cId="0" sldId="559"/>
            <ac:spMk id="32786" creationId="{FBFA507A-D1B4-4E9B-A40F-4850BE8DEDF7}"/>
          </ac:spMkLst>
        </pc:spChg>
        <pc:spChg chg="mod">
          <ac:chgData name="王 欣捷" userId="b965477fa0aef5e6" providerId="LiveId" clId="{2B0FDB0B-89C3-479F-AB9D-D58F11732152}" dt="2021-03-07T10:06:53.834" v="265"/>
          <ac:spMkLst>
            <pc:docMk/>
            <pc:sldMk cId="0" sldId="559"/>
            <ac:spMk id="32787" creationId="{1EB05C87-152A-46CE-8F94-61C08FC3994D}"/>
          </ac:spMkLst>
        </pc:spChg>
        <pc:spChg chg="mod">
          <ac:chgData name="王 欣捷" userId="b965477fa0aef5e6" providerId="LiveId" clId="{2B0FDB0B-89C3-479F-AB9D-D58F11732152}" dt="2021-03-07T10:06:53.834" v="265"/>
          <ac:spMkLst>
            <pc:docMk/>
            <pc:sldMk cId="0" sldId="559"/>
            <ac:spMk id="32788" creationId="{7D3679F4-0FDB-493D-B061-A9D8CC98F292}"/>
          </ac:spMkLst>
        </pc:spChg>
        <pc:spChg chg="mod">
          <ac:chgData name="王 欣捷" userId="b965477fa0aef5e6" providerId="LiveId" clId="{2B0FDB0B-89C3-479F-AB9D-D58F11732152}" dt="2021-03-07T10:06:53.834" v="265"/>
          <ac:spMkLst>
            <pc:docMk/>
            <pc:sldMk cId="0" sldId="559"/>
            <ac:spMk id="32789" creationId="{D778CD96-494B-4C81-A6E6-C6E28E9A5790}"/>
          </ac:spMkLst>
        </pc:spChg>
        <pc:spChg chg="mod">
          <ac:chgData name="王 欣捷" userId="b965477fa0aef5e6" providerId="LiveId" clId="{2B0FDB0B-89C3-479F-AB9D-D58F11732152}" dt="2021-03-07T10:06:53.834" v="265"/>
          <ac:spMkLst>
            <pc:docMk/>
            <pc:sldMk cId="0" sldId="559"/>
            <ac:spMk id="32790" creationId="{C15EB67D-5FA9-4BB5-AC7F-2AE1E2680AE4}"/>
          </ac:spMkLst>
        </pc:spChg>
        <pc:spChg chg="mod">
          <ac:chgData name="王 欣捷" userId="b965477fa0aef5e6" providerId="LiveId" clId="{2B0FDB0B-89C3-479F-AB9D-D58F11732152}" dt="2021-03-07T10:06:53.834" v="265"/>
          <ac:spMkLst>
            <pc:docMk/>
            <pc:sldMk cId="0" sldId="559"/>
            <ac:spMk id="32791" creationId="{5FCC3D8F-E0E3-4683-994C-DAE35F2316F3}"/>
          </ac:spMkLst>
        </pc:spChg>
        <pc:spChg chg="mod">
          <ac:chgData name="王 欣捷" userId="b965477fa0aef5e6" providerId="LiveId" clId="{2B0FDB0B-89C3-479F-AB9D-D58F11732152}" dt="2021-03-07T10:06:53.834" v="265"/>
          <ac:spMkLst>
            <pc:docMk/>
            <pc:sldMk cId="0" sldId="559"/>
            <ac:spMk id="32792" creationId="{737C75C1-B649-435C-B20D-1C1FC0AB5885}"/>
          </ac:spMkLst>
        </pc:spChg>
        <pc:spChg chg="mod">
          <ac:chgData name="王 欣捷" userId="b965477fa0aef5e6" providerId="LiveId" clId="{2B0FDB0B-89C3-479F-AB9D-D58F11732152}" dt="2021-03-07T10:06:53.834" v="265"/>
          <ac:spMkLst>
            <pc:docMk/>
            <pc:sldMk cId="0" sldId="559"/>
            <ac:spMk id="32793" creationId="{36BCF4B0-0C01-4297-8E11-8A92745C5BFA}"/>
          </ac:spMkLst>
        </pc:spChg>
        <pc:spChg chg="mod">
          <ac:chgData name="王 欣捷" userId="b965477fa0aef5e6" providerId="LiveId" clId="{2B0FDB0B-89C3-479F-AB9D-D58F11732152}" dt="2021-03-07T10:06:53.834" v="265"/>
          <ac:spMkLst>
            <pc:docMk/>
            <pc:sldMk cId="0" sldId="559"/>
            <ac:spMk id="32794" creationId="{ABB52EA8-D29B-476A-98E0-A7F4B19D72B1}"/>
          </ac:spMkLst>
        </pc:spChg>
        <pc:spChg chg="mod">
          <ac:chgData name="王 欣捷" userId="b965477fa0aef5e6" providerId="LiveId" clId="{2B0FDB0B-89C3-479F-AB9D-D58F11732152}" dt="2021-03-07T10:06:53.834" v="265"/>
          <ac:spMkLst>
            <pc:docMk/>
            <pc:sldMk cId="0" sldId="559"/>
            <ac:spMk id="32795" creationId="{2B5B2734-F144-45BB-8CF2-6F9A8D86668C}"/>
          </ac:spMkLst>
        </pc:spChg>
        <pc:spChg chg="mod">
          <ac:chgData name="王 欣捷" userId="b965477fa0aef5e6" providerId="LiveId" clId="{2B0FDB0B-89C3-479F-AB9D-D58F11732152}" dt="2021-03-07T10:06:53.834" v="265"/>
          <ac:spMkLst>
            <pc:docMk/>
            <pc:sldMk cId="0" sldId="559"/>
            <ac:spMk id="32796" creationId="{FF8C37A0-855B-41F6-87C8-49FC3907D595}"/>
          </ac:spMkLst>
        </pc:spChg>
        <pc:spChg chg="mod">
          <ac:chgData name="王 欣捷" userId="b965477fa0aef5e6" providerId="LiveId" clId="{2B0FDB0B-89C3-479F-AB9D-D58F11732152}" dt="2021-03-07T10:06:53.834" v="265"/>
          <ac:spMkLst>
            <pc:docMk/>
            <pc:sldMk cId="0" sldId="559"/>
            <ac:spMk id="32798" creationId="{A1ECEB05-2724-4DEB-A7DA-242DEB1CEC0A}"/>
          </ac:spMkLst>
        </pc:spChg>
        <pc:spChg chg="mod">
          <ac:chgData name="王 欣捷" userId="b965477fa0aef5e6" providerId="LiveId" clId="{2B0FDB0B-89C3-479F-AB9D-D58F11732152}" dt="2021-03-07T10:06:53.834" v="265"/>
          <ac:spMkLst>
            <pc:docMk/>
            <pc:sldMk cId="0" sldId="559"/>
            <ac:spMk id="32799" creationId="{FA7B6F47-BD6A-481E-80BD-8B299A787E4E}"/>
          </ac:spMkLst>
        </pc:spChg>
        <pc:spChg chg="mod">
          <ac:chgData name="王 欣捷" userId="b965477fa0aef5e6" providerId="LiveId" clId="{2B0FDB0B-89C3-479F-AB9D-D58F11732152}" dt="2021-03-07T10:06:53.834" v="265"/>
          <ac:spMkLst>
            <pc:docMk/>
            <pc:sldMk cId="0" sldId="559"/>
            <ac:spMk id="32800" creationId="{53D33F3C-E79F-4534-BC80-9501576D31A1}"/>
          </ac:spMkLst>
        </pc:spChg>
        <pc:spChg chg="mod">
          <ac:chgData name="王 欣捷" userId="b965477fa0aef5e6" providerId="LiveId" clId="{2B0FDB0B-89C3-479F-AB9D-D58F11732152}" dt="2021-03-07T10:06:53.834" v="265"/>
          <ac:spMkLst>
            <pc:docMk/>
            <pc:sldMk cId="0" sldId="559"/>
            <ac:spMk id="32801" creationId="{14533985-1D50-4704-9EA7-1430B369B739}"/>
          </ac:spMkLst>
        </pc:spChg>
        <pc:spChg chg="mod">
          <ac:chgData name="王 欣捷" userId="b965477fa0aef5e6" providerId="LiveId" clId="{2B0FDB0B-89C3-479F-AB9D-D58F11732152}" dt="2021-03-07T10:06:53.834" v="265"/>
          <ac:spMkLst>
            <pc:docMk/>
            <pc:sldMk cId="0" sldId="559"/>
            <ac:spMk id="32802" creationId="{4488EB00-6645-4474-9914-7100C59A8A47}"/>
          </ac:spMkLst>
        </pc:spChg>
        <pc:spChg chg="mod">
          <ac:chgData name="王 欣捷" userId="b965477fa0aef5e6" providerId="LiveId" clId="{2B0FDB0B-89C3-479F-AB9D-D58F11732152}" dt="2021-03-07T10:06:53.834" v="265"/>
          <ac:spMkLst>
            <pc:docMk/>
            <pc:sldMk cId="0" sldId="559"/>
            <ac:spMk id="32803" creationId="{19BFA6C1-1F75-4A2E-8F00-81BA431E4A21}"/>
          </ac:spMkLst>
        </pc:spChg>
        <pc:spChg chg="mod">
          <ac:chgData name="王 欣捷" userId="b965477fa0aef5e6" providerId="LiveId" clId="{2B0FDB0B-89C3-479F-AB9D-D58F11732152}" dt="2021-03-07T10:06:53.834" v="265"/>
          <ac:spMkLst>
            <pc:docMk/>
            <pc:sldMk cId="0" sldId="559"/>
            <ac:spMk id="32804" creationId="{A5C1701C-14B3-4DD3-898D-9992AED14E62}"/>
          </ac:spMkLst>
        </pc:spChg>
        <pc:spChg chg="mod">
          <ac:chgData name="王 欣捷" userId="b965477fa0aef5e6" providerId="LiveId" clId="{2B0FDB0B-89C3-479F-AB9D-D58F11732152}" dt="2021-03-07T10:06:53.834" v="265"/>
          <ac:spMkLst>
            <pc:docMk/>
            <pc:sldMk cId="0" sldId="559"/>
            <ac:spMk id="32805" creationId="{CD5D3496-AE46-4867-BAA3-2C033F04DFD3}"/>
          </ac:spMkLst>
        </pc:spChg>
        <pc:spChg chg="mod">
          <ac:chgData name="王 欣捷" userId="b965477fa0aef5e6" providerId="LiveId" clId="{2B0FDB0B-89C3-479F-AB9D-D58F11732152}" dt="2021-03-07T10:06:53.834" v="265"/>
          <ac:spMkLst>
            <pc:docMk/>
            <pc:sldMk cId="0" sldId="559"/>
            <ac:spMk id="32806" creationId="{773E615A-4E03-4015-B9D4-5A7463CF0E8E}"/>
          </ac:spMkLst>
        </pc:spChg>
        <pc:spChg chg="mod">
          <ac:chgData name="王 欣捷" userId="b965477fa0aef5e6" providerId="LiveId" clId="{2B0FDB0B-89C3-479F-AB9D-D58F11732152}" dt="2021-03-07T10:06:53.834" v="265"/>
          <ac:spMkLst>
            <pc:docMk/>
            <pc:sldMk cId="0" sldId="559"/>
            <ac:spMk id="32807" creationId="{F6FAD0EB-B5AE-47A2-A067-B5339FE9F96B}"/>
          </ac:spMkLst>
        </pc:spChg>
        <pc:spChg chg="mod">
          <ac:chgData name="王 欣捷" userId="b965477fa0aef5e6" providerId="LiveId" clId="{2B0FDB0B-89C3-479F-AB9D-D58F11732152}" dt="2021-03-07T10:06:53.834" v="265"/>
          <ac:spMkLst>
            <pc:docMk/>
            <pc:sldMk cId="0" sldId="559"/>
            <ac:spMk id="32808" creationId="{D078DB73-A2B8-41BF-9D46-0E377F654620}"/>
          </ac:spMkLst>
        </pc:spChg>
        <pc:spChg chg="mod">
          <ac:chgData name="王 欣捷" userId="b965477fa0aef5e6" providerId="LiveId" clId="{2B0FDB0B-89C3-479F-AB9D-D58F11732152}" dt="2021-03-07T10:06:53.834" v="265"/>
          <ac:spMkLst>
            <pc:docMk/>
            <pc:sldMk cId="0" sldId="559"/>
            <ac:spMk id="32809" creationId="{86207876-C626-4C27-8273-C394BBD923B5}"/>
          </ac:spMkLst>
        </pc:spChg>
        <pc:spChg chg="mod">
          <ac:chgData name="王 欣捷" userId="b965477fa0aef5e6" providerId="LiveId" clId="{2B0FDB0B-89C3-479F-AB9D-D58F11732152}" dt="2021-03-07T10:06:53.834" v="265"/>
          <ac:spMkLst>
            <pc:docMk/>
            <pc:sldMk cId="0" sldId="559"/>
            <ac:spMk id="32810" creationId="{F62996A5-F41D-4EB0-AE1E-096FFFC4E007}"/>
          </ac:spMkLst>
        </pc:spChg>
        <pc:spChg chg="mod">
          <ac:chgData name="王 欣捷" userId="b965477fa0aef5e6" providerId="LiveId" clId="{2B0FDB0B-89C3-479F-AB9D-D58F11732152}" dt="2021-03-07T10:06:53.834" v="265"/>
          <ac:spMkLst>
            <pc:docMk/>
            <pc:sldMk cId="0" sldId="559"/>
            <ac:spMk id="32811" creationId="{5085CF1E-238C-467A-A630-3E5CD71C49A0}"/>
          </ac:spMkLst>
        </pc:spChg>
        <pc:spChg chg="mod">
          <ac:chgData name="王 欣捷" userId="b965477fa0aef5e6" providerId="LiveId" clId="{2B0FDB0B-89C3-479F-AB9D-D58F11732152}" dt="2021-03-07T10:06:53.834" v="265"/>
          <ac:spMkLst>
            <pc:docMk/>
            <pc:sldMk cId="0" sldId="559"/>
            <ac:spMk id="32812" creationId="{27C835CD-66B5-4275-951D-83FA873EF71A}"/>
          </ac:spMkLst>
        </pc:spChg>
        <pc:spChg chg="mod">
          <ac:chgData name="王 欣捷" userId="b965477fa0aef5e6" providerId="LiveId" clId="{2B0FDB0B-89C3-479F-AB9D-D58F11732152}" dt="2021-03-07T10:06:53.834" v="265"/>
          <ac:spMkLst>
            <pc:docMk/>
            <pc:sldMk cId="0" sldId="559"/>
            <ac:spMk id="32813" creationId="{B6C6DAE9-5ACB-4291-A7FE-780FDA781EB3}"/>
          </ac:spMkLst>
        </pc:spChg>
        <pc:spChg chg="mod">
          <ac:chgData name="王 欣捷" userId="b965477fa0aef5e6" providerId="LiveId" clId="{2B0FDB0B-89C3-479F-AB9D-D58F11732152}" dt="2021-03-07T10:06:53.834" v="265"/>
          <ac:spMkLst>
            <pc:docMk/>
            <pc:sldMk cId="0" sldId="559"/>
            <ac:spMk id="32814" creationId="{0AA077B0-9270-4DC8-A558-EE5AD0B83862}"/>
          </ac:spMkLst>
        </pc:spChg>
        <pc:spChg chg="mod">
          <ac:chgData name="王 欣捷" userId="b965477fa0aef5e6" providerId="LiveId" clId="{2B0FDB0B-89C3-479F-AB9D-D58F11732152}" dt="2021-03-07T10:06:53.834" v="265"/>
          <ac:spMkLst>
            <pc:docMk/>
            <pc:sldMk cId="0" sldId="559"/>
            <ac:spMk id="32815" creationId="{12CB3CDA-0551-4923-913A-D90DDD84653A}"/>
          </ac:spMkLst>
        </pc:spChg>
        <pc:spChg chg="mod">
          <ac:chgData name="王 欣捷" userId="b965477fa0aef5e6" providerId="LiveId" clId="{2B0FDB0B-89C3-479F-AB9D-D58F11732152}" dt="2021-03-07T10:06:53.834" v="265"/>
          <ac:spMkLst>
            <pc:docMk/>
            <pc:sldMk cId="0" sldId="559"/>
            <ac:spMk id="32816" creationId="{F3F150DE-E537-4FFF-A5F8-C9434C1D2E78}"/>
          </ac:spMkLst>
        </pc:spChg>
        <pc:spChg chg="mod">
          <ac:chgData name="王 欣捷" userId="b965477fa0aef5e6" providerId="LiveId" clId="{2B0FDB0B-89C3-479F-AB9D-D58F11732152}" dt="2021-03-07T10:06:53.834" v="265"/>
          <ac:spMkLst>
            <pc:docMk/>
            <pc:sldMk cId="0" sldId="559"/>
            <ac:spMk id="32817" creationId="{C26BF72E-D3B7-41DE-8C7D-1B1DDBCDA9E0}"/>
          </ac:spMkLst>
        </pc:spChg>
        <pc:spChg chg="mod">
          <ac:chgData name="王 欣捷" userId="b965477fa0aef5e6" providerId="LiveId" clId="{2B0FDB0B-89C3-479F-AB9D-D58F11732152}" dt="2021-03-07T10:06:53.834" v="265"/>
          <ac:spMkLst>
            <pc:docMk/>
            <pc:sldMk cId="0" sldId="559"/>
            <ac:spMk id="32818" creationId="{F7CD899E-37E6-47ED-9ED3-A0D483D60F03}"/>
          </ac:spMkLst>
        </pc:spChg>
        <pc:spChg chg="mod">
          <ac:chgData name="王 欣捷" userId="b965477fa0aef5e6" providerId="LiveId" clId="{2B0FDB0B-89C3-479F-AB9D-D58F11732152}" dt="2021-03-07T10:06:53.834" v="265"/>
          <ac:spMkLst>
            <pc:docMk/>
            <pc:sldMk cId="0" sldId="559"/>
            <ac:spMk id="32819" creationId="{7DC03127-A900-404B-9E2C-BF1B7348D1A0}"/>
          </ac:spMkLst>
        </pc:spChg>
        <pc:spChg chg="mod">
          <ac:chgData name="王 欣捷" userId="b965477fa0aef5e6" providerId="LiveId" clId="{2B0FDB0B-89C3-479F-AB9D-D58F11732152}" dt="2021-03-07T10:06:53.834" v="265"/>
          <ac:spMkLst>
            <pc:docMk/>
            <pc:sldMk cId="0" sldId="559"/>
            <ac:spMk id="32820" creationId="{23105DAA-1036-4F45-BB5F-F4BF8FB09195}"/>
          </ac:spMkLst>
        </pc:spChg>
        <pc:spChg chg="mod">
          <ac:chgData name="王 欣捷" userId="b965477fa0aef5e6" providerId="LiveId" clId="{2B0FDB0B-89C3-479F-AB9D-D58F11732152}" dt="2021-03-07T10:06:53.834" v="265"/>
          <ac:spMkLst>
            <pc:docMk/>
            <pc:sldMk cId="0" sldId="559"/>
            <ac:spMk id="32822" creationId="{CD6AD73F-1D3A-4492-9993-F53C738A71CD}"/>
          </ac:spMkLst>
        </pc:spChg>
        <pc:spChg chg="mod">
          <ac:chgData name="王 欣捷" userId="b965477fa0aef5e6" providerId="LiveId" clId="{2B0FDB0B-89C3-479F-AB9D-D58F11732152}" dt="2021-03-07T10:06:53.834" v="265"/>
          <ac:spMkLst>
            <pc:docMk/>
            <pc:sldMk cId="0" sldId="559"/>
            <ac:spMk id="32823" creationId="{74FF880E-FEEC-4EF5-958C-A8CAC4E27DA8}"/>
          </ac:spMkLst>
        </pc:spChg>
        <pc:spChg chg="mod">
          <ac:chgData name="王 欣捷" userId="b965477fa0aef5e6" providerId="LiveId" clId="{2B0FDB0B-89C3-479F-AB9D-D58F11732152}" dt="2021-03-07T10:06:53.834" v="265"/>
          <ac:spMkLst>
            <pc:docMk/>
            <pc:sldMk cId="0" sldId="559"/>
            <ac:spMk id="32824" creationId="{1B1DFACE-4F6E-40CB-8DAB-A0702451FD89}"/>
          </ac:spMkLst>
        </pc:spChg>
        <pc:spChg chg="mod">
          <ac:chgData name="王 欣捷" userId="b965477fa0aef5e6" providerId="LiveId" clId="{2B0FDB0B-89C3-479F-AB9D-D58F11732152}" dt="2021-03-07T10:06:53.834" v="265"/>
          <ac:spMkLst>
            <pc:docMk/>
            <pc:sldMk cId="0" sldId="559"/>
            <ac:spMk id="32825" creationId="{160B5101-0A96-4525-BD5E-80683A61624F}"/>
          </ac:spMkLst>
        </pc:spChg>
        <pc:spChg chg="mod">
          <ac:chgData name="王 欣捷" userId="b965477fa0aef5e6" providerId="LiveId" clId="{2B0FDB0B-89C3-479F-AB9D-D58F11732152}" dt="2021-03-07T10:06:53.834" v="265"/>
          <ac:spMkLst>
            <pc:docMk/>
            <pc:sldMk cId="0" sldId="559"/>
            <ac:spMk id="32826" creationId="{04BBB402-5CCF-463C-865D-241C1EE9AE48}"/>
          </ac:spMkLst>
        </pc:spChg>
        <pc:spChg chg="mod">
          <ac:chgData name="王 欣捷" userId="b965477fa0aef5e6" providerId="LiveId" clId="{2B0FDB0B-89C3-479F-AB9D-D58F11732152}" dt="2021-03-07T10:06:53.834" v="265"/>
          <ac:spMkLst>
            <pc:docMk/>
            <pc:sldMk cId="0" sldId="559"/>
            <ac:spMk id="32827" creationId="{BAAA3205-F1C4-495C-B6DB-8E8F624BA6C7}"/>
          </ac:spMkLst>
        </pc:spChg>
        <pc:spChg chg="mod">
          <ac:chgData name="王 欣捷" userId="b965477fa0aef5e6" providerId="LiveId" clId="{2B0FDB0B-89C3-479F-AB9D-D58F11732152}" dt="2021-03-07T10:06:53.834" v="265"/>
          <ac:spMkLst>
            <pc:docMk/>
            <pc:sldMk cId="0" sldId="559"/>
            <ac:spMk id="32828" creationId="{8D4E7EAC-5E89-40F8-8C45-EAA70C03A2C8}"/>
          </ac:spMkLst>
        </pc:spChg>
        <pc:spChg chg="mod">
          <ac:chgData name="王 欣捷" userId="b965477fa0aef5e6" providerId="LiveId" clId="{2B0FDB0B-89C3-479F-AB9D-D58F11732152}" dt="2021-03-07T10:06:53.834" v="265"/>
          <ac:spMkLst>
            <pc:docMk/>
            <pc:sldMk cId="0" sldId="559"/>
            <ac:spMk id="32829" creationId="{78732D84-6458-440A-925D-7335D5C02B12}"/>
          </ac:spMkLst>
        </pc:spChg>
        <pc:spChg chg="mod">
          <ac:chgData name="王 欣捷" userId="b965477fa0aef5e6" providerId="LiveId" clId="{2B0FDB0B-89C3-479F-AB9D-D58F11732152}" dt="2021-03-07T10:06:53.834" v="265"/>
          <ac:spMkLst>
            <pc:docMk/>
            <pc:sldMk cId="0" sldId="559"/>
            <ac:spMk id="32830" creationId="{42724315-BD41-49D8-9125-56CF42C28769}"/>
          </ac:spMkLst>
        </pc:spChg>
        <pc:spChg chg="mod">
          <ac:chgData name="王 欣捷" userId="b965477fa0aef5e6" providerId="LiveId" clId="{2B0FDB0B-89C3-479F-AB9D-D58F11732152}" dt="2021-03-07T10:06:53.834" v="265"/>
          <ac:spMkLst>
            <pc:docMk/>
            <pc:sldMk cId="0" sldId="559"/>
            <ac:spMk id="32831" creationId="{C59AD5C6-DB67-4EAA-B00C-D911E83582F0}"/>
          </ac:spMkLst>
        </pc:spChg>
        <pc:spChg chg="mod">
          <ac:chgData name="王 欣捷" userId="b965477fa0aef5e6" providerId="LiveId" clId="{2B0FDB0B-89C3-479F-AB9D-D58F11732152}" dt="2021-03-07T10:06:53.834" v="265"/>
          <ac:spMkLst>
            <pc:docMk/>
            <pc:sldMk cId="0" sldId="559"/>
            <ac:spMk id="32832" creationId="{37A25A2B-7413-4C43-9DE2-2E869B64DAC1}"/>
          </ac:spMkLst>
        </pc:spChg>
        <pc:spChg chg="mod">
          <ac:chgData name="王 欣捷" userId="b965477fa0aef5e6" providerId="LiveId" clId="{2B0FDB0B-89C3-479F-AB9D-D58F11732152}" dt="2021-03-07T10:06:53.834" v="265"/>
          <ac:spMkLst>
            <pc:docMk/>
            <pc:sldMk cId="0" sldId="559"/>
            <ac:spMk id="32833" creationId="{755C6E17-4F28-4981-9324-15A3FDF5C99F}"/>
          </ac:spMkLst>
        </pc:spChg>
        <pc:spChg chg="mod">
          <ac:chgData name="王 欣捷" userId="b965477fa0aef5e6" providerId="LiveId" clId="{2B0FDB0B-89C3-479F-AB9D-D58F11732152}" dt="2021-03-07T10:06:53.834" v="265"/>
          <ac:spMkLst>
            <pc:docMk/>
            <pc:sldMk cId="0" sldId="559"/>
            <ac:spMk id="32834" creationId="{E5B2D2D4-92E1-4E00-85AA-5E9C46404F09}"/>
          </ac:spMkLst>
        </pc:spChg>
        <pc:spChg chg="mod">
          <ac:chgData name="王 欣捷" userId="b965477fa0aef5e6" providerId="LiveId" clId="{2B0FDB0B-89C3-479F-AB9D-D58F11732152}" dt="2021-03-07T10:06:53.834" v="265"/>
          <ac:spMkLst>
            <pc:docMk/>
            <pc:sldMk cId="0" sldId="559"/>
            <ac:spMk id="32835" creationId="{1719F992-A645-4C4C-B088-DAEF922EC8D8}"/>
          </ac:spMkLst>
        </pc:spChg>
        <pc:spChg chg="mod">
          <ac:chgData name="王 欣捷" userId="b965477fa0aef5e6" providerId="LiveId" clId="{2B0FDB0B-89C3-479F-AB9D-D58F11732152}" dt="2021-03-07T10:06:53.834" v="265"/>
          <ac:spMkLst>
            <pc:docMk/>
            <pc:sldMk cId="0" sldId="559"/>
            <ac:spMk id="32836" creationId="{2A2FBC38-90AF-42E7-8857-F700FBBA3B40}"/>
          </ac:spMkLst>
        </pc:spChg>
        <pc:spChg chg="mod">
          <ac:chgData name="王 欣捷" userId="b965477fa0aef5e6" providerId="LiveId" clId="{2B0FDB0B-89C3-479F-AB9D-D58F11732152}" dt="2021-03-07T10:06:53.834" v="265"/>
          <ac:spMkLst>
            <pc:docMk/>
            <pc:sldMk cId="0" sldId="559"/>
            <ac:spMk id="32837" creationId="{CBD403DD-68A5-4389-87C9-B290364051FD}"/>
          </ac:spMkLst>
        </pc:spChg>
        <pc:spChg chg="mod">
          <ac:chgData name="王 欣捷" userId="b965477fa0aef5e6" providerId="LiveId" clId="{2B0FDB0B-89C3-479F-AB9D-D58F11732152}" dt="2021-03-07T10:06:53.834" v="265"/>
          <ac:spMkLst>
            <pc:docMk/>
            <pc:sldMk cId="0" sldId="559"/>
            <ac:spMk id="32838" creationId="{05BBDC43-BAEF-48FC-BA59-3D9430084BA2}"/>
          </ac:spMkLst>
        </pc:spChg>
        <pc:spChg chg="mod">
          <ac:chgData name="王 欣捷" userId="b965477fa0aef5e6" providerId="LiveId" clId="{2B0FDB0B-89C3-479F-AB9D-D58F11732152}" dt="2021-03-07T10:06:53.834" v="265"/>
          <ac:spMkLst>
            <pc:docMk/>
            <pc:sldMk cId="0" sldId="559"/>
            <ac:spMk id="32839" creationId="{92EB7A3C-9DCC-4A9E-9DF6-A74ED55AA648}"/>
          </ac:spMkLst>
        </pc:spChg>
        <pc:spChg chg="mod">
          <ac:chgData name="王 欣捷" userId="b965477fa0aef5e6" providerId="LiveId" clId="{2B0FDB0B-89C3-479F-AB9D-D58F11732152}" dt="2021-03-07T10:06:53.834" v="265"/>
          <ac:spMkLst>
            <pc:docMk/>
            <pc:sldMk cId="0" sldId="559"/>
            <ac:spMk id="32840" creationId="{CEDE5591-910D-4FD7-9E1F-81BBDB232A35}"/>
          </ac:spMkLst>
        </pc:spChg>
        <pc:spChg chg="mod">
          <ac:chgData name="王 欣捷" userId="b965477fa0aef5e6" providerId="LiveId" clId="{2B0FDB0B-89C3-479F-AB9D-D58F11732152}" dt="2021-03-07T10:06:53.834" v="265"/>
          <ac:spMkLst>
            <pc:docMk/>
            <pc:sldMk cId="0" sldId="559"/>
            <ac:spMk id="32841" creationId="{45CAA694-7033-458A-A0FE-B02A12B0ED60}"/>
          </ac:spMkLst>
        </pc:spChg>
        <pc:spChg chg="mod">
          <ac:chgData name="王 欣捷" userId="b965477fa0aef5e6" providerId="LiveId" clId="{2B0FDB0B-89C3-479F-AB9D-D58F11732152}" dt="2021-03-07T10:06:53.834" v="265"/>
          <ac:spMkLst>
            <pc:docMk/>
            <pc:sldMk cId="0" sldId="559"/>
            <ac:spMk id="32842" creationId="{CE49668E-1E53-41A5-A134-8CF5ECA18C23}"/>
          </ac:spMkLst>
        </pc:spChg>
        <pc:spChg chg="mod">
          <ac:chgData name="王 欣捷" userId="b965477fa0aef5e6" providerId="LiveId" clId="{2B0FDB0B-89C3-479F-AB9D-D58F11732152}" dt="2021-03-07T10:06:53.834" v="265"/>
          <ac:spMkLst>
            <pc:docMk/>
            <pc:sldMk cId="0" sldId="559"/>
            <ac:spMk id="32843" creationId="{5CCF2414-861F-42FC-8D7A-545559B1A38A}"/>
          </ac:spMkLst>
        </pc:spChg>
        <pc:spChg chg="mod">
          <ac:chgData name="王 欣捷" userId="b965477fa0aef5e6" providerId="LiveId" clId="{2B0FDB0B-89C3-479F-AB9D-D58F11732152}" dt="2021-03-07T10:06:53.834" v="265"/>
          <ac:spMkLst>
            <pc:docMk/>
            <pc:sldMk cId="0" sldId="559"/>
            <ac:spMk id="32844" creationId="{AE7CDBEE-9CAD-430D-801E-D2D97CBE9010}"/>
          </ac:spMkLst>
        </pc:spChg>
        <pc:spChg chg="mod">
          <ac:chgData name="王 欣捷" userId="b965477fa0aef5e6" providerId="LiveId" clId="{2B0FDB0B-89C3-479F-AB9D-D58F11732152}" dt="2021-03-07T10:06:53.834" v="265"/>
          <ac:spMkLst>
            <pc:docMk/>
            <pc:sldMk cId="0" sldId="559"/>
            <ac:spMk id="32845" creationId="{48870BB4-9B8C-47C7-A550-7630EFBA45FB}"/>
          </ac:spMkLst>
        </pc:spChg>
        <pc:spChg chg="mod">
          <ac:chgData name="王 欣捷" userId="b965477fa0aef5e6" providerId="LiveId" clId="{2B0FDB0B-89C3-479F-AB9D-D58F11732152}" dt="2021-03-07T10:06:53.834" v="265"/>
          <ac:spMkLst>
            <pc:docMk/>
            <pc:sldMk cId="0" sldId="559"/>
            <ac:spMk id="32846" creationId="{D1FCEC9F-06D4-41CB-A39F-702FEE99B5AD}"/>
          </ac:spMkLst>
        </pc:spChg>
        <pc:spChg chg="mod">
          <ac:chgData name="王 欣捷" userId="b965477fa0aef5e6" providerId="LiveId" clId="{2B0FDB0B-89C3-479F-AB9D-D58F11732152}" dt="2021-03-07T10:06:53.834" v="265"/>
          <ac:spMkLst>
            <pc:docMk/>
            <pc:sldMk cId="0" sldId="559"/>
            <ac:spMk id="32847" creationId="{38D2AE6A-EA1D-4A7A-A349-4695D9CB71B4}"/>
          </ac:spMkLst>
        </pc:spChg>
        <pc:spChg chg="mod">
          <ac:chgData name="王 欣捷" userId="b965477fa0aef5e6" providerId="LiveId" clId="{2B0FDB0B-89C3-479F-AB9D-D58F11732152}" dt="2021-03-07T10:06:53.834" v="265"/>
          <ac:spMkLst>
            <pc:docMk/>
            <pc:sldMk cId="0" sldId="559"/>
            <ac:spMk id="32848" creationId="{B1B6D6E6-A712-4038-BE08-802E819520A1}"/>
          </ac:spMkLst>
        </pc:spChg>
        <pc:spChg chg="mod">
          <ac:chgData name="王 欣捷" userId="b965477fa0aef5e6" providerId="LiveId" clId="{2B0FDB0B-89C3-479F-AB9D-D58F11732152}" dt="2021-03-07T10:06:53.834" v="265"/>
          <ac:spMkLst>
            <pc:docMk/>
            <pc:sldMk cId="0" sldId="559"/>
            <ac:spMk id="32849" creationId="{8E86713B-F039-4FDE-B34F-C65A87C2E4BD}"/>
          </ac:spMkLst>
        </pc:spChg>
        <pc:spChg chg="mod">
          <ac:chgData name="王 欣捷" userId="b965477fa0aef5e6" providerId="LiveId" clId="{2B0FDB0B-89C3-479F-AB9D-D58F11732152}" dt="2021-03-07T10:06:53.834" v="265"/>
          <ac:spMkLst>
            <pc:docMk/>
            <pc:sldMk cId="0" sldId="559"/>
            <ac:spMk id="32850" creationId="{7E4002F3-7DAA-4CE9-885A-C3E3B4332C41}"/>
          </ac:spMkLst>
        </pc:spChg>
        <pc:spChg chg="mod">
          <ac:chgData name="王 欣捷" userId="b965477fa0aef5e6" providerId="LiveId" clId="{2B0FDB0B-89C3-479F-AB9D-D58F11732152}" dt="2021-03-07T10:06:53.834" v="265"/>
          <ac:spMkLst>
            <pc:docMk/>
            <pc:sldMk cId="0" sldId="559"/>
            <ac:spMk id="32851" creationId="{A43549E1-B5B1-4D41-B2B1-34EB402A2F48}"/>
          </ac:spMkLst>
        </pc:spChg>
        <pc:spChg chg="mod">
          <ac:chgData name="王 欣捷" userId="b965477fa0aef5e6" providerId="LiveId" clId="{2B0FDB0B-89C3-479F-AB9D-D58F11732152}" dt="2021-03-07T10:06:53.834" v="265"/>
          <ac:spMkLst>
            <pc:docMk/>
            <pc:sldMk cId="0" sldId="559"/>
            <ac:spMk id="32852" creationId="{6DF22A33-95F6-4AEB-84FE-F6F482CCEA45}"/>
          </ac:spMkLst>
        </pc:spChg>
        <pc:spChg chg="mod">
          <ac:chgData name="王 欣捷" userId="b965477fa0aef5e6" providerId="LiveId" clId="{2B0FDB0B-89C3-479F-AB9D-D58F11732152}" dt="2021-03-07T10:06:53.834" v="265"/>
          <ac:spMkLst>
            <pc:docMk/>
            <pc:sldMk cId="0" sldId="559"/>
            <ac:spMk id="32853" creationId="{BD882A42-1F5E-407A-A702-9809FB3DDFD2}"/>
          </ac:spMkLst>
        </pc:spChg>
        <pc:spChg chg="mod">
          <ac:chgData name="王 欣捷" userId="b965477fa0aef5e6" providerId="LiveId" clId="{2B0FDB0B-89C3-479F-AB9D-D58F11732152}" dt="2021-03-07T10:06:53.834" v="265"/>
          <ac:spMkLst>
            <pc:docMk/>
            <pc:sldMk cId="0" sldId="559"/>
            <ac:spMk id="32854" creationId="{A4BBF589-C2A0-4B8A-B789-627745F0E2BE}"/>
          </ac:spMkLst>
        </pc:spChg>
        <pc:spChg chg="mod">
          <ac:chgData name="王 欣捷" userId="b965477fa0aef5e6" providerId="LiveId" clId="{2B0FDB0B-89C3-479F-AB9D-D58F11732152}" dt="2021-03-07T10:06:53.834" v="265"/>
          <ac:spMkLst>
            <pc:docMk/>
            <pc:sldMk cId="0" sldId="559"/>
            <ac:spMk id="32855" creationId="{BAD19F99-E39A-4D28-A319-21BA987546ED}"/>
          </ac:spMkLst>
        </pc:spChg>
        <pc:spChg chg="mod">
          <ac:chgData name="王 欣捷" userId="b965477fa0aef5e6" providerId="LiveId" clId="{2B0FDB0B-89C3-479F-AB9D-D58F11732152}" dt="2021-03-07T10:06:53.834" v="265"/>
          <ac:spMkLst>
            <pc:docMk/>
            <pc:sldMk cId="0" sldId="559"/>
            <ac:spMk id="32856" creationId="{7D751DE0-E8AC-461C-9637-C39CB80EA117}"/>
          </ac:spMkLst>
        </pc:spChg>
        <pc:spChg chg="mod">
          <ac:chgData name="王 欣捷" userId="b965477fa0aef5e6" providerId="LiveId" clId="{2B0FDB0B-89C3-479F-AB9D-D58F11732152}" dt="2021-03-07T10:06:53.834" v="265"/>
          <ac:spMkLst>
            <pc:docMk/>
            <pc:sldMk cId="0" sldId="559"/>
            <ac:spMk id="32857" creationId="{4E8AA5D4-0774-4A73-A2A0-FA1F9931EAFA}"/>
          </ac:spMkLst>
        </pc:spChg>
        <pc:spChg chg="mod">
          <ac:chgData name="王 欣捷" userId="b965477fa0aef5e6" providerId="LiveId" clId="{2B0FDB0B-89C3-479F-AB9D-D58F11732152}" dt="2021-03-07T10:06:53.834" v="265"/>
          <ac:spMkLst>
            <pc:docMk/>
            <pc:sldMk cId="0" sldId="559"/>
            <ac:spMk id="176217" creationId="{ADA57373-CACC-4A6C-B1C1-3C5626FF979A}"/>
          </ac:spMkLst>
        </pc:spChg>
        <pc:grpChg chg="mod">
          <ac:chgData name="王 欣捷" userId="b965477fa0aef5e6" providerId="LiveId" clId="{2B0FDB0B-89C3-479F-AB9D-D58F11732152}" dt="2021-03-07T10:06:53.834" v="265"/>
          <ac:grpSpMkLst>
            <pc:docMk/>
            <pc:sldMk cId="0" sldId="559"/>
            <ac:grpSpMk id="6" creationId="{71AAB49C-B3C9-4869-A151-7E184700B489}"/>
          </ac:grpSpMkLst>
        </pc:grpChg>
        <pc:grpChg chg="mod">
          <ac:chgData name="王 欣捷" userId="b965477fa0aef5e6" providerId="LiveId" clId="{2B0FDB0B-89C3-479F-AB9D-D58F11732152}" dt="2021-03-07T10:06:53.834" v="265"/>
          <ac:grpSpMkLst>
            <pc:docMk/>
            <pc:sldMk cId="0" sldId="559"/>
            <ac:grpSpMk id="32772" creationId="{3065A42E-A99B-4DB6-956F-1D209CEDF94C}"/>
          </ac:grpSpMkLst>
        </pc:grpChg>
        <pc:grpChg chg="mod">
          <ac:chgData name="王 欣捷" userId="b965477fa0aef5e6" providerId="LiveId" clId="{2B0FDB0B-89C3-479F-AB9D-D58F11732152}" dt="2021-03-07T10:06:53.834" v="265"/>
          <ac:grpSpMkLst>
            <pc:docMk/>
            <pc:sldMk cId="0" sldId="559"/>
            <ac:grpSpMk id="32774" creationId="{F8BE2EBF-A392-4A0A-A777-2A88894D07CA}"/>
          </ac:grpSpMkLst>
        </pc:grpChg>
        <pc:grpChg chg="mod">
          <ac:chgData name="王 欣捷" userId="b965477fa0aef5e6" providerId="LiveId" clId="{2B0FDB0B-89C3-479F-AB9D-D58F11732152}" dt="2021-03-07T10:06:53.834" v="265"/>
          <ac:grpSpMkLst>
            <pc:docMk/>
            <pc:sldMk cId="0" sldId="559"/>
            <ac:grpSpMk id="32778" creationId="{525AC635-1AE6-494D-9D2A-919DDD8E1320}"/>
          </ac:grpSpMkLst>
        </pc:grpChg>
        <pc:grpChg chg="mod">
          <ac:chgData name="王 欣捷" userId="b965477fa0aef5e6" providerId="LiveId" clId="{2B0FDB0B-89C3-479F-AB9D-D58F11732152}" dt="2021-03-07T10:06:53.834" v="265"/>
          <ac:grpSpMkLst>
            <pc:docMk/>
            <pc:sldMk cId="0" sldId="559"/>
            <ac:grpSpMk id="32797" creationId="{F12537AF-F61C-463E-967D-0AAAB97EC944}"/>
          </ac:grpSpMkLst>
        </pc:grpChg>
        <pc:grpChg chg="mod">
          <ac:chgData name="王 欣捷" userId="b965477fa0aef5e6" providerId="LiveId" clId="{2B0FDB0B-89C3-479F-AB9D-D58F11732152}" dt="2021-03-07T10:06:53.834" v="265"/>
          <ac:grpSpMkLst>
            <pc:docMk/>
            <pc:sldMk cId="0" sldId="559"/>
            <ac:grpSpMk id="32821" creationId="{EB0D5EBC-24FB-434B-8095-DFEC579A6725}"/>
          </ac:grpSpMkLst>
        </pc:grpChg>
      </pc:sldChg>
      <pc:sldChg chg="modSp mod ord modNotes">
        <pc:chgData name="王 欣捷" userId="b965477fa0aef5e6" providerId="LiveId" clId="{2B0FDB0B-89C3-479F-AB9D-D58F11732152}" dt="2021-03-07T15:08:10.671" v="2213"/>
        <pc:sldMkLst>
          <pc:docMk/>
          <pc:sldMk cId="0" sldId="560"/>
        </pc:sldMkLst>
        <pc:spChg chg="mod">
          <ac:chgData name="王 欣捷" userId="b965477fa0aef5e6" providerId="LiveId" clId="{2B0FDB0B-89C3-479F-AB9D-D58F11732152}" dt="2021-03-07T10:06:53.834" v="265"/>
          <ac:spMkLst>
            <pc:docMk/>
            <pc:sldMk cId="0" sldId="560"/>
            <ac:spMk id="33794" creationId="{8AC33BDB-7ABF-456F-AEEA-30BDE6C4EF5F}"/>
          </ac:spMkLst>
        </pc:spChg>
        <pc:spChg chg="mod">
          <ac:chgData name="王 欣捷" userId="b965477fa0aef5e6" providerId="LiveId" clId="{2B0FDB0B-89C3-479F-AB9D-D58F11732152}" dt="2021-03-07T10:06:53.834" v="265"/>
          <ac:spMkLst>
            <pc:docMk/>
            <pc:sldMk cId="0" sldId="560"/>
            <ac:spMk id="33795" creationId="{2A97E382-0809-40C6-9D8D-8B9033E52F5A}"/>
          </ac:spMkLst>
        </pc:spChg>
        <pc:spChg chg="mod">
          <ac:chgData name="王 欣捷" userId="b965477fa0aef5e6" providerId="LiveId" clId="{2B0FDB0B-89C3-479F-AB9D-D58F11732152}" dt="2021-03-07T13:27:25.428" v="1489" actId="1076"/>
          <ac:spMkLst>
            <pc:docMk/>
            <pc:sldMk cId="0" sldId="560"/>
            <ac:spMk id="33797" creationId="{D6A1243B-3806-480C-AA24-0D1583C3C341}"/>
          </ac:spMkLst>
        </pc:spChg>
        <pc:spChg chg="mod">
          <ac:chgData name="王 欣捷" userId="b965477fa0aef5e6" providerId="LiveId" clId="{2B0FDB0B-89C3-479F-AB9D-D58F11732152}" dt="2021-03-07T13:27:25.428" v="1489" actId="1076"/>
          <ac:spMkLst>
            <pc:docMk/>
            <pc:sldMk cId="0" sldId="560"/>
            <ac:spMk id="33799" creationId="{D4767828-3124-4B00-AF78-E9D73C7AED50}"/>
          </ac:spMkLst>
        </pc:spChg>
        <pc:spChg chg="mod">
          <ac:chgData name="王 欣捷" userId="b965477fa0aef5e6" providerId="LiveId" clId="{2B0FDB0B-89C3-479F-AB9D-D58F11732152}" dt="2021-03-07T13:27:25.428" v="1489" actId="1076"/>
          <ac:spMkLst>
            <pc:docMk/>
            <pc:sldMk cId="0" sldId="560"/>
            <ac:spMk id="33800" creationId="{79A4286D-5705-4B15-A2B3-BDA1DEC75D8D}"/>
          </ac:spMkLst>
        </pc:spChg>
        <pc:spChg chg="mod">
          <ac:chgData name="王 欣捷" userId="b965477fa0aef5e6" providerId="LiveId" clId="{2B0FDB0B-89C3-479F-AB9D-D58F11732152}" dt="2021-03-07T13:27:25.428" v="1489" actId="1076"/>
          <ac:spMkLst>
            <pc:docMk/>
            <pc:sldMk cId="0" sldId="560"/>
            <ac:spMk id="33801" creationId="{39A42F79-6A66-4764-8A3C-45FD53D81703}"/>
          </ac:spMkLst>
        </pc:spChg>
        <pc:spChg chg="mod">
          <ac:chgData name="王 欣捷" userId="b965477fa0aef5e6" providerId="LiveId" clId="{2B0FDB0B-89C3-479F-AB9D-D58F11732152}" dt="2021-03-07T13:27:25.428" v="1489" actId="1076"/>
          <ac:spMkLst>
            <pc:docMk/>
            <pc:sldMk cId="0" sldId="560"/>
            <ac:spMk id="33802" creationId="{3B30EF81-45B9-4196-AC2C-9025D9D517AD}"/>
          </ac:spMkLst>
        </pc:spChg>
        <pc:spChg chg="mod">
          <ac:chgData name="王 欣捷" userId="b965477fa0aef5e6" providerId="LiveId" clId="{2B0FDB0B-89C3-479F-AB9D-D58F11732152}" dt="2021-03-07T13:27:25.428" v="1489" actId="1076"/>
          <ac:spMkLst>
            <pc:docMk/>
            <pc:sldMk cId="0" sldId="560"/>
            <ac:spMk id="33803" creationId="{9D8D74DD-6B54-4866-820B-ED1D77A47412}"/>
          </ac:spMkLst>
        </pc:spChg>
        <pc:spChg chg="mod">
          <ac:chgData name="王 欣捷" userId="b965477fa0aef5e6" providerId="LiveId" clId="{2B0FDB0B-89C3-479F-AB9D-D58F11732152}" dt="2021-03-07T13:27:25.428" v="1489" actId="1076"/>
          <ac:spMkLst>
            <pc:docMk/>
            <pc:sldMk cId="0" sldId="560"/>
            <ac:spMk id="33804" creationId="{577B4C49-C38B-43D3-9438-276B162DE60F}"/>
          </ac:spMkLst>
        </pc:spChg>
        <pc:spChg chg="mod">
          <ac:chgData name="王 欣捷" userId="b965477fa0aef5e6" providerId="LiveId" clId="{2B0FDB0B-89C3-479F-AB9D-D58F11732152}" dt="2021-03-07T13:27:25.428" v="1489" actId="1076"/>
          <ac:spMkLst>
            <pc:docMk/>
            <pc:sldMk cId="0" sldId="560"/>
            <ac:spMk id="33805" creationId="{0AB3EA26-B9AE-4230-A185-129E9C267BFF}"/>
          </ac:spMkLst>
        </pc:spChg>
        <pc:spChg chg="mod">
          <ac:chgData name="王 欣捷" userId="b965477fa0aef5e6" providerId="LiveId" clId="{2B0FDB0B-89C3-479F-AB9D-D58F11732152}" dt="2021-03-07T13:27:25.428" v="1489" actId="1076"/>
          <ac:spMkLst>
            <pc:docMk/>
            <pc:sldMk cId="0" sldId="560"/>
            <ac:spMk id="33806" creationId="{4DD90E00-D9B6-4EBD-A8DD-DEE54D498354}"/>
          </ac:spMkLst>
        </pc:spChg>
        <pc:spChg chg="mod">
          <ac:chgData name="王 欣捷" userId="b965477fa0aef5e6" providerId="LiveId" clId="{2B0FDB0B-89C3-479F-AB9D-D58F11732152}" dt="2021-03-07T13:27:25.428" v="1489" actId="1076"/>
          <ac:spMkLst>
            <pc:docMk/>
            <pc:sldMk cId="0" sldId="560"/>
            <ac:spMk id="33807" creationId="{B7F321DD-D066-46E0-A796-0F4363630CA8}"/>
          </ac:spMkLst>
        </pc:spChg>
        <pc:spChg chg="mod">
          <ac:chgData name="王 欣捷" userId="b965477fa0aef5e6" providerId="LiveId" clId="{2B0FDB0B-89C3-479F-AB9D-D58F11732152}" dt="2021-03-07T13:27:25.428" v="1489" actId="1076"/>
          <ac:spMkLst>
            <pc:docMk/>
            <pc:sldMk cId="0" sldId="560"/>
            <ac:spMk id="33808" creationId="{9C94DF6E-0921-4B77-8E34-8A0CC711B6EF}"/>
          </ac:spMkLst>
        </pc:spChg>
        <pc:spChg chg="mod">
          <ac:chgData name="王 欣捷" userId="b965477fa0aef5e6" providerId="LiveId" clId="{2B0FDB0B-89C3-479F-AB9D-D58F11732152}" dt="2021-03-07T13:27:25.428" v="1489" actId="1076"/>
          <ac:spMkLst>
            <pc:docMk/>
            <pc:sldMk cId="0" sldId="560"/>
            <ac:spMk id="33809" creationId="{1AB9C05F-4CDD-40EA-B79B-178F27610D96}"/>
          </ac:spMkLst>
        </pc:spChg>
        <pc:spChg chg="mod">
          <ac:chgData name="王 欣捷" userId="b965477fa0aef5e6" providerId="LiveId" clId="{2B0FDB0B-89C3-479F-AB9D-D58F11732152}" dt="2021-03-07T13:27:25.428" v="1489" actId="1076"/>
          <ac:spMkLst>
            <pc:docMk/>
            <pc:sldMk cId="0" sldId="560"/>
            <ac:spMk id="33810" creationId="{6358EE75-3794-44E6-8A28-E3A237AFF86C}"/>
          </ac:spMkLst>
        </pc:spChg>
        <pc:spChg chg="mod">
          <ac:chgData name="王 欣捷" userId="b965477fa0aef5e6" providerId="LiveId" clId="{2B0FDB0B-89C3-479F-AB9D-D58F11732152}" dt="2021-03-07T13:27:25.428" v="1489" actId="1076"/>
          <ac:spMkLst>
            <pc:docMk/>
            <pc:sldMk cId="0" sldId="560"/>
            <ac:spMk id="33811" creationId="{59341A72-2E9C-43DC-8AD1-A33AFE6A1595}"/>
          </ac:spMkLst>
        </pc:spChg>
        <pc:grpChg chg="mod">
          <ac:chgData name="王 欣捷" userId="b965477fa0aef5e6" providerId="LiveId" clId="{2B0FDB0B-89C3-479F-AB9D-D58F11732152}" dt="2021-03-07T13:27:25.428" v="1489" actId="1076"/>
          <ac:grpSpMkLst>
            <pc:docMk/>
            <pc:sldMk cId="0" sldId="560"/>
            <ac:grpSpMk id="33796" creationId="{0DF071C6-4908-4EE6-A5F3-5B9B2122012D}"/>
          </ac:grpSpMkLst>
        </pc:grpChg>
        <pc:grpChg chg="mod">
          <ac:chgData name="王 欣捷" userId="b965477fa0aef5e6" providerId="LiveId" clId="{2B0FDB0B-89C3-479F-AB9D-D58F11732152}" dt="2021-03-07T13:27:25.428" v="1489" actId="1076"/>
          <ac:grpSpMkLst>
            <pc:docMk/>
            <pc:sldMk cId="0" sldId="560"/>
            <ac:grpSpMk id="33798" creationId="{7BC6555F-7CDC-462B-AE61-2DA83669858D}"/>
          </ac:grpSpMkLst>
        </pc:grpChg>
      </pc:sldChg>
      <pc:sldChg chg="modSp mod">
        <pc:chgData name="王 欣捷" userId="b965477fa0aef5e6" providerId="LiveId" clId="{2B0FDB0B-89C3-479F-AB9D-D58F11732152}" dt="2021-03-07T15:02:18.230" v="2184" actId="207"/>
        <pc:sldMkLst>
          <pc:docMk/>
          <pc:sldMk cId="0" sldId="564"/>
        </pc:sldMkLst>
        <pc:spChg chg="mod">
          <ac:chgData name="王 欣捷" userId="b965477fa0aef5e6" providerId="LiveId" clId="{2B0FDB0B-89C3-479F-AB9D-D58F11732152}" dt="2021-03-07T10:06:53.834" v="265"/>
          <ac:spMkLst>
            <pc:docMk/>
            <pc:sldMk cId="0" sldId="564"/>
            <ac:spMk id="34818" creationId="{2D914524-C6B9-4283-9558-9DE8C47502F5}"/>
          </ac:spMkLst>
        </pc:spChg>
        <pc:spChg chg="mod">
          <ac:chgData name="王 欣捷" userId="b965477fa0aef5e6" providerId="LiveId" clId="{2B0FDB0B-89C3-479F-AB9D-D58F11732152}" dt="2021-03-07T15:02:18.230" v="2184" actId="207"/>
          <ac:spMkLst>
            <pc:docMk/>
            <pc:sldMk cId="0" sldId="564"/>
            <ac:spMk id="34819" creationId="{0DF84400-CC16-43F1-8FF7-C659C66BD1D0}"/>
          </ac:spMkLst>
        </pc:spChg>
      </pc:sldChg>
      <pc:sldChg chg="modSp mod">
        <pc:chgData name="王 欣捷" userId="b965477fa0aef5e6" providerId="LiveId" clId="{2B0FDB0B-89C3-479F-AB9D-D58F11732152}" dt="2021-03-07T15:02:35.518" v="2188" actId="207"/>
        <pc:sldMkLst>
          <pc:docMk/>
          <pc:sldMk cId="0" sldId="565"/>
        </pc:sldMkLst>
        <pc:spChg chg="mod">
          <ac:chgData name="王 欣捷" userId="b965477fa0aef5e6" providerId="LiveId" clId="{2B0FDB0B-89C3-479F-AB9D-D58F11732152}" dt="2021-03-07T10:06:53.834" v="265"/>
          <ac:spMkLst>
            <pc:docMk/>
            <pc:sldMk cId="0" sldId="565"/>
            <ac:spMk id="35842" creationId="{D1E2007A-D615-4A9D-B73A-B770CFD90209}"/>
          </ac:spMkLst>
        </pc:spChg>
        <pc:spChg chg="mod">
          <ac:chgData name="王 欣捷" userId="b965477fa0aef5e6" providerId="LiveId" clId="{2B0FDB0B-89C3-479F-AB9D-D58F11732152}" dt="2021-03-07T15:02:35.518" v="2188" actId="207"/>
          <ac:spMkLst>
            <pc:docMk/>
            <pc:sldMk cId="0" sldId="565"/>
            <ac:spMk id="35843" creationId="{3BEB63BF-5485-4879-8150-B23DD01A9436}"/>
          </ac:spMkLst>
        </pc:spChg>
      </pc:sldChg>
      <pc:sldChg chg="modSp mod">
        <pc:chgData name="王 欣捷" userId="b965477fa0aef5e6" providerId="LiveId" clId="{2B0FDB0B-89C3-479F-AB9D-D58F11732152}" dt="2021-03-07T10:06:53.834" v="265"/>
        <pc:sldMkLst>
          <pc:docMk/>
          <pc:sldMk cId="0" sldId="566"/>
        </pc:sldMkLst>
        <pc:spChg chg="mod">
          <ac:chgData name="王 欣捷" userId="b965477fa0aef5e6" providerId="LiveId" clId="{2B0FDB0B-89C3-479F-AB9D-D58F11732152}" dt="2021-03-07T10:06:53.834" v="265"/>
          <ac:spMkLst>
            <pc:docMk/>
            <pc:sldMk cId="0" sldId="566"/>
            <ac:spMk id="36866" creationId="{D0090296-3D5B-4E97-BBA5-385D49582EFA}"/>
          </ac:spMkLst>
        </pc:spChg>
        <pc:spChg chg="mod">
          <ac:chgData name="王 欣捷" userId="b965477fa0aef5e6" providerId="LiveId" clId="{2B0FDB0B-89C3-479F-AB9D-D58F11732152}" dt="2021-03-07T10:06:53.834" v="265"/>
          <ac:spMkLst>
            <pc:docMk/>
            <pc:sldMk cId="0" sldId="566"/>
            <ac:spMk id="36867" creationId="{1B04F8D2-EE18-4DB8-B855-6F704623FC78}"/>
          </ac:spMkLst>
        </pc:spChg>
      </pc:sldChg>
      <pc:sldChg chg="modSp mod">
        <pc:chgData name="王 欣捷" userId="b965477fa0aef5e6" providerId="LiveId" clId="{2B0FDB0B-89C3-479F-AB9D-D58F11732152}" dt="2021-03-07T10:06:53.834" v="265"/>
        <pc:sldMkLst>
          <pc:docMk/>
          <pc:sldMk cId="0" sldId="567"/>
        </pc:sldMkLst>
        <pc:spChg chg="mod">
          <ac:chgData name="王 欣捷" userId="b965477fa0aef5e6" providerId="LiveId" clId="{2B0FDB0B-89C3-479F-AB9D-D58F11732152}" dt="2021-03-07T10:06:53.834" v="265"/>
          <ac:spMkLst>
            <pc:docMk/>
            <pc:sldMk cId="0" sldId="567"/>
            <ac:spMk id="37890" creationId="{BF91E06E-C22C-4D37-BEB4-8096AA94E7DC}"/>
          </ac:spMkLst>
        </pc:spChg>
        <pc:spChg chg="mod">
          <ac:chgData name="王 欣捷" userId="b965477fa0aef5e6" providerId="LiveId" clId="{2B0FDB0B-89C3-479F-AB9D-D58F11732152}" dt="2021-03-07T10:06:53.834" v="265"/>
          <ac:spMkLst>
            <pc:docMk/>
            <pc:sldMk cId="0" sldId="567"/>
            <ac:spMk id="37891" creationId="{8EEBA2E3-1A9A-4B62-9340-11225E187CCF}"/>
          </ac:spMkLst>
        </pc:spChg>
      </pc:sldChg>
      <pc:sldChg chg="modSp mod">
        <pc:chgData name="王 欣捷" userId="b965477fa0aef5e6" providerId="LiveId" clId="{2B0FDB0B-89C3-479F-AB9D-D58F11732152}" dt="2021-03-07T10:06:53.834" v="265"/>
        <pc:sldMkLst>
          <pc:docMk/>
          <pc:sldMk cId="0" sldId="568"/>
        </pc:sldMkLst>
        <pc:spChg chg="mod">
          <ac:chgData name="王 欣捷" userId="b965477fa0aef5e6" providerId="LiveId" clId="{2B0FDB0B-89C3-479F-AB9D-D58F11732152}" dt="2021-03-07T10:06:53.834" v="265"/>
          <ac:spMkLst>
            <pc:docMk/>
            <pc:sldMk cId="0" sldId="568"/>
            <ac:spMk id="38914" creationId="{87BD1474-3F84-42CB-B4BB-B9C8CF397646}"/>
          </ac:spMkLst>
        </pc:spChg>
        <pc:spChg chg="mod">
          <ac:chgData name="王 欣捷" userId="b965477fa0aef5e6" providerId="LiveId" clId="{2B0FDB0B-89C3-479F-AB9D-D58F11732152}" dt="2021-03-07T10:06:53.834" v="265"/>
          <ac:spMkLst>
            <pc:docMk/>
            <pc:sldMk cId="0" sldId="568"/>
            <ac:spMk id="38915" creationId="{647C0448-FFEC-4C7D-8575-C5CAD3FC03FB}"/>
          </ac:spMkLst>
        </pc:spChg>
      </pc:sldChg>
      <pc:sldChg chg="modSp mod">
        <pc:chgData name="王 欣捷" userId="b965477fa0aef5e6" providerId="LiveId" clId="{2B0FDB0B-89C3-479F-AB9D-D58F11732152}" dt="2021-03-07T10:06:53.834" v="265"/>
        <pc:sldMkLst>
          <pc:docMk/>
          <pc:sldMk cId="0" sldId="569"/>
        </pc:sldMkLst>
        <pc:spChg chg="mod">
          <ac:chgData name="王 欣捷" userId="b965477fa0aef5e6" providerId="LiveId" clId="{2B0FDB0B-89C3-479F-AB9D-D58F11732152}" dt="2021-03-07T10:06:53.834" v="265"/>
          <ac:spMkLst>
            <pc:docMk/>
            <pc:sldMk cId="0" sldId="569"/>
            <ac:spMk id="39938" creationId="{20209341-ECF1-4850-A741-8F1A68020121}"/>
          </ac:spMkLst>
        </pc:spChg>
        <pc:spChg chg="mod">
          <ac:chgData name="王 欣捷" userId="b965477fa0aef5e6" providerId="LiveId" clId="{2B0FDB0B-89C3-479F-AB9D-D58F11732152}" dt="2021-03-07T10:06:53.834" v="265"/>
          <ac:spMkLst>
            <pc:docMk/>
            <pc:sldMk cId="0" sldId="569"/>
            <ac:spMk id="39939" creationId="{54FC707B-E5BC-4AD4-B595-86C81570ACCE}"/>
          </ac:spMkLst>
        </pc:spChg>
      </pc:sldChg>
      <pc:sldChg chg="modSp mod">
        <pc:chgData name="王 欣捷" userId="b965477fa0aef5e6" providerId="LiveId" clId="{2B0FDB0B-89C3-479F-AB9D-D58F11732152}" dt="2021-03-07T10:06:53.834" v="265"/>
        <pc:sldMkLst>
          <pc:docMk/>
          <pc:sldMk cId="0" sldId="570"/>
        </pc:sldMkLst>
        <pc:spChg chg="mod">
          <ac:chgData name="王 欣捷" userId="b965477fa0aef5e6" providerId="LiveId" clId="{2B0FDB0B-89C3-479F-AB9D-D58F11732152}" dt="2021-03-07T10:06:53.834" v="265"/>
          <ac:spMkLst>
            <pc:docMk/>
            <pc:sldMk cId="0" sldId="570"/>
            <ac:spMk id="40962" creationId="{7B317E27-687A-44AC-98C7-ADBF7FF41633}"/>
          </ac:spMkLst>
        </pc:spChg>
        <pc:spChg chg="mod">
          <ac:chgData name="王 欣捷" userId="b965477fa0aef5e6" providerId="LiveId" clId="{2B0FDB0B-89C3-479F-AB9D-D58F11732152}" dt="2021-03-07T10:06:53.834" v="265"/>
          <ac:spMkLst>
            <pc:docMk/>
            <pc:sldMk cId="0" sldId="570"/>
            <ac:spMk id="40963" creationId="{F6070BA1-EFF7-43D5-A981-FB137D57F810}"/>
          </ac:spMkLst>
        </pc:spChg>
      </pc:sldChg>
      <pc:sldChg chg="modSp mod">
        <pc:chgData name="王 欣捷" userId="b965477fa0aef5e6" providerId="LiveId" clId="{2B0FDB0B-89C3-479F-AB9D-D58F11732152}" dt="2021-03-07T10:06:53.834" v="265"/>
        <pc:sldMkLst>
          <pc:docMk/>
          <pc:sldMk cId="0" sldId="571"/>
        </pc:sldMkLst>
        <pc:spChg chg="mod">
          <ac:chgData name="王 欣捷" userId="b965477fa0aef5e6" providerId="LiveId" clId="{2B0FDB0B-89C3-479F-AB9D-D58F11732152}" dt="2021-03-07T10:06:53.834" v="265"/>
          <ac:spMkLst>
            <pc:docMk/>
            <pc:sldMk cId="0" sldId="571"/>
            <ac:spMk id="41986" creationId="{8B7B078E-FAFB-4C7C-A2A7-876CE748E2C5}"/>
          </ac:spMkLst>
        </pc:spChg>
        <pc:spChg chg="mod">
          <ac:chgData name="王 欣捷" userId="b965477fa0aef5e6" providerId="LiveId" clId="{2B0FDB0B-89C3-479F-AB9D-D58F11732152}" dt="2021-03-07T10:06:53.834" v="265"/>
          <ac:spMkLst>
            <pc:docMk/>
            <pc:sldMk cId="0" sldId="571"/>
            <ac:spMk id="41987" creationId="{0F7F0EC5-A56E-4215-AE08-04D1FC62041D}"/>
          </ac:spMkLst>
        </pc:spChg>
      </pc:sldChg>
      <pc:sldChg chg="modSp mod">
        <pc:chgData name="王 欣捷" userId="b965477fa0aef5e6" providerId="LiveId" clId="{2B0FDB0B-89C3-479F-AB9D-D58F11732152}" dt="2021-03-07T10:06:53.834" v="265"/>
        <pc:sldMkLst>
          <pc:docMk/>
          <pc:sldMk cId="0" sldId="572"/>
        </pc:sldMkLst>
        <pc:spChg chg="mod">
          <ac:chgData name="王 欣捷" userId="b965477fa0aef5e6" providerId="LiveId" clId="{2B0FDB0B-89C3-479F-AB9D-D58F11732152}" dt="2021-03-07T10:06:53.834" v="265"/>
          <ac:spMkLst>
            <pc:docMk/>
            <pc:sldMk cId="0" sldId="572"/>
            <ac:spMk id="43010" creationId="{3A80E73C-F8D7-47C4-9932-FFC549039F6B}"/>
          </ac:spMkLst>
        </pc:spChg>
        <pc:spChg chg="mod">
          <ac:chgData name="王 欣捷" userId="b965477fa0aef5e6" providerId="LiveId" clId="{2B0FDB0B-89C3-479F-AB9D-D58F11732152}" dt="2021-03-07T10:06:53.834" v="265"/>
          <ac:spMkLst>
            <pc:docMk/>
            <pc:sldMk cId="0" sldId="572"/>
            <ac:spMk id="43011" creationId="{EA287DAE-87E5-4713-AA15-1F177D49B046}"/>
          </ac:spMkLst>
        </pc:spChg>
      </pc:sldChg>
      <pc:sldChg chg="addSp delSp modSp del mod">
        <pc:chgData name="王 欣捷" userId="b965477fa0aef5e6" providerId="LiveId" clId="{2B0FDB0B-89C3-479F-AB9D-D58F11732152}" dt="2021-03-07T15:19:16.640" v="2314" actId="47"/>
        <pc:sldMkLst>
          <pc:docMk/>
          <pc:sldMk cId="0" sldId="573"/>
        </pc:sldMkLst>
        <pc:spChg chg="mod">
          <ac:chgData name="王 欣捷" userId="b965477fa0aef5e6" providerId="LiveId" clId="{2B0FDB0B-89C3-479F-AB9D-D58F11732152}" dt="2021-03-07T12:38:18.123" v="1381"/>
          <ac:spMkLst>
            <pc:docMk/>
            <pc:sldMk cId="0" sldId="573"/>
            <ac:spMk id="5" creationId="{AB1DC9D4-423E-4E8B-92F2-EDFCBC7445EB}"/>
          </ac:spMkLst>
        </pc:spChg>
        <pc:spChg chg="mod">
          <ac:chgData name="王 欣捷" userId="b965477fa0aef5e6" providerId="LiveId" clId="{2B0FDB0B-89C3-479F-AB9D-D58F11732152}" dt="2021-03-07T12:38:18.123" v="1381"/>
          <ac:spMkLst>
            <pc:docMk/>
            <pc:sldMk cId="0" sldId="573"/>
            <ac:spMk id="6" creationId="{703D80EB-2FF0-442A-84C6-64F97ADA7AFF}"/>
          </ac:spMkLst>
        </pc:spChg>
        <pc:spChg chg="mod">
          <ac:chgData name="王 欣捷" userId="b965477fa0aef5e6" providerId="LiveId" clId="{2B0FDB0B-89C3-479F-AB9D-D58F11732152}" dt="2021-03-07T12:38:18.123" v="1381"/>
          <ac:spMkLst>
            <pc:docMk/>
            <pc:sldMk cId="0" sldId="573"/>
            <ac:spMk id="7" creationId="{DF5AD2AD-22E9-434D-923C-31DFC80A547E}"/>
          </ac:spMkLst>
        </pc:spChg>
        <pc:spChg chg="mod">
          <ac:chgData name="王 欣捷" userId="b965477fa0aef5e6" providerId="LiveId" clId="{2B0FDB0B-89C3-479F-AB9D-D58F11732152}" dt="2021-03-07T12:38:18.123" v="1381"/>
          <ac:spMkLst>
            <pc:docMk/>
            <pc:sldMk cId="0" sldId="573"/>
            <ac:spMk id="8" creationId="{FBC9198B-F45A-4F0C-9772-6D7547FA1856}"/>
          </ac:spMkLst>
        </pc:spChg>
        <pc:spChg chg="mod">
          <ac:chgData name="王 欣捷" userId="b965477fa0aef5e6" providerId="LiveId" clId="{2B0FDB0B-89C3-479F-AB9D-D58F11732152}" dt="2021-03-07T12:38:18.123" v="1381"/>
          <ac:spMkLst>
            <pc:docMk/>
            <pc:sldMk cId="0" sldId="573"/>
            <ac:spMk id="9" creationId="{D57E158C-633B-4EA3-A9DF-FCC23F32126F}"/>
          </ac:spMkLst>
        </pc:spChg>
        <pc:spChg chg="mod">
          <ac:chgData name="王 欣捷" userId="b965477fa0aef5e6" providerId="LiveId" clId="{2B0FDB0B-89C3-479F-AB9D-D58F11732152}" dt="2021-03-07T10:06:53.834" v="265"/>
          <ac:spMkLst>
            <pc:docMk/>
            <pc:sldMk cId="0" sldId="573"/>
            <ac:spMk id="49154" creationId="{9C31D561-B059-425A-B630-09355A196CC0}"/>
          </ac:spMkLst>
        </pc:spChg>
        <pc:spChg chg="mod">
          <ac:chgData name="王 欣捷" userId="b965477fa0aef5e6" providerId="LiveId" clId="{2B0FDB0B-89C3-479F-AB9D-D58F11732152}" dt="2021-03-07T11:57:24.682" v="992" actId="403"/>
          <ac:spMkLst>
            <pc:docMk/>
            <pc:sldMk cId="0" sldId="573"/>
            <ac:spMk id="49155" creationId="{4774656C-8D00-497F-A123-56B552FEEE13}"/>
          </ac:spMkLst>
        </pc:spChg>
        <pc:grpChg chg="add del mod">
          <ac:chgData name="王 欣捷" userId="b965477fa0aef5e6" providerId="LiveId" clId="{2B0FDB0B-89C3-479F-AB9D-D58F11732152}" dt="2021-03-07T12:57:52.428" v="1436" actId="478"/>
          <ac:grpSpMkLst>
            <pc:docMk/>
            <pc:sldMk cId="0" sldId="573"/>
            <ac:grpSpMk id="4" creationId="{2E339F39-E4CC-4AA3-8842-2BBBB364B07B}"/>
          </ac:grpSpMkLst>
        </pc:grpChg>
      </pc:sldChg>
      <pc:sldChg chg="modSp add del mod">
        <pc:chgData name="王 欣捷" userId="b965477fa0aef5e6" providerId="LiveId" clId="{2B0FDB0B-89C3-479F-AB9D-D58F11732152}" dt="2021-03-07T12:46:44.657" v="1423" actId="47"/>
        <pc:sldMkLst>
          <pc:docMk/>
          <pc:sldMk cId="0" sldId="575"/>
        </pc:sldMkLst>
        <pc:spChg chg="mod">
          <ac:chgData name="王 欣捷" userId="b965477fa0aef5e6" providerId="LiveId" clId="{2B0FDB0B-89C3-479F-AB9D-D58F11732152}" dt="2021-03-07T10:06:53.834" v="265"/>
          <ac:spMkLst>
            <pc:docMk/>
            <pc:sldMk cId="0" sldId="575"/>
            <ac:spMk id="51202" creationId="{B136070B-9C92-4CC0-A7B6-A3CC60CC208E}"/>
          </ac:spMkLst>
        </pc:spChg>
        <pc:spChg chg="mod">
          <ac:chgData name="王 欣捷" userId="b965477fa0aef5e6" providerId="LiveId" clId="{2B0FDB0B-89C3-479F-AB9D-D58F11732152}" dt="2021-03-07T10:06:53.834" v="265"/>
          <ac:spMkLst>
            <pc:docMk/>
            <pc:sldMk cId="0" sldId="575"/>
            <ac:spMk id="51203" creationId="{D0B7B62E-3FB9-4110-ACAC-5319707B5BFE}"/>
          </ac:spMkLst>
        </pc:spChg>
      </pc:sldChg>
      <pc:sldChg chg="modSp del modNotes">
        <pc:chgData name="王 欣捷" userId="b965477fa0aef5e6" providerId="LiveId" clId="{2B0FDB0B-89C3-479F-AB9D-D58F11732152}" dt="2021-03-07T12:41:39.911" v="1417" actId="2696"/>
        <pc:sldMkLst>
          <pc:docMk/>
          <pc:sldMk cId="0" sldId="576"/>
        </pc:sldMkLst>
        <pc:spChg chg="mod">
          <ac:chgData name="王 欣捷" userId="b965477fa0aef5e6" providerId="LiveId" clId="{2B0FDB0B-89C3-479F-AB9D-D58F11732152}" dt="2021-03-07T10:06:53.834" v="265"/>
          <ac:spMkLst>
            <pc:docMk/>
            <pc:sldMk cId="0" sldId="576"/>
            <ac:spMk id="59394" creationId="{CAF9D933-147E-4B8E-8FD4-36E29AEDD42C}"/>
          </ac:spMkLst>
        </pc:spChg>
        <pc:spChg chg="mod">
          <ac:chgData name="王 欣捷" userId="b965477fa0aef5e6" providerId="LiveId" clId="{2B0FDB0B-89C3-479F-AB9D-D58F11732152}" dt="2021-03-07T10:06:53.834" v="265"/>
          <ac:spMkLst>
            <pc:docMk/>
            <pc:sldMk cId="0" sldId="576"/>
            <ac:spMk id="59395" creationId="{4781960A-9621-4362-A974-BDB2EE6873DE}"/>
          </ac:spMkLst>
        </pc:spChg>
        <pc:spChg chg="mod">
          <ac:chgData name="王 欣捷" userId="b965477fa0aef5e6" providerId="LiveId" clId="{2B0FDB0B-89C3-479F-AB9D-D58F11732152}" dt="2021-03-07T10:06:53.834" v="265"/>
          <ac:spMkLst>
            <pc:docMk/>
            <pc:sldMk cId="0" sldId="576"/>
            <ac:spMk id="59421" creationId="{12ED680F-C41E-4AB1-9479-EE6A78904D73}"/>
          </ac:spMkLst>
        </pc:spChg>
        <pc:spChg chg="mod">
          <ac:chgData name="王 欣捷" userId="b965477fa0aef5e6" providerId="LiveId" clId="{2B0FDB0B-89C3-479F-AB9D-D58F11732152}" dt="2021-03-07T10:06:53.834" v="265"/>
          <ac:spMkLst>
            <pc:docMk/>
            <pc:sldMk cId="0" sldId="576"/>
            <ac:spMk id="59422" creationId="{73B49F4F-4F46-46D2-B3DD-A8917B670233}"/>
          </ac:spMkLst>
        </pc:spChg>
        <pc:spChg chg="mod">
          <ac:chgData name="王 欣捷" userId="b965477fa0aef5e6" providerId="LiveId" clId="{2B0FDB0B-89C3-479F-AB9D-D58F11732152}" dt="2021-03-07T10:06:53.834" v="265"/>
          <ac:spMkLst>
            <pc:docMk/>
            <pc:sldMk cId="0" sldId="576"/>
            <ac:spMk id="59423" creationId="{70A0996D-B7AB-4D7C-BE44-C661570D68F3}"/>
          </ac:spMkLst>
        </pc:spChg>
        <pc:spChg chg="mod">
          <ac:chgData name="王 欣捷" userId="b965477fa0aef5e6" providerId="LiveId" clId="{2B0FDB0B-89C3-479F-AB9D-D58F11732152}" dt="2021-03-07T10:06:53.834" v="265"/>
          <ac:spMkLst>
            <pc:docMk/>
            <pc:sldMk cId="0" sldId="576"/>
            <ac:spMk id="59425" creationId="{4FCFD88F-86CF-4E3D-96F5-63F258D2D999}"/>
          </ac:spMkLst>
        </pc:spChg>
        <pc:spChg chg="mod">
          <ac:chgData name="王 欣捷" userId="b965477fa0aef5e6" providerId="LiveId" clId="{2B0FDB0B-89C3-479F-AB9D-D58F11732152}" dt="2021-03-07T10:06:53.834" v="265"/>
          <ac:spMkLst>
            <pc:docMk/>
            <pc:sldMk cId="0" sldId="576"/>
            <ac:spMk id="59426" creationId="{67AB8D82-91F7-4617-B07A-E375DBD8DE84}"/>
          </ac:spMkLst>
        </pc:spChg>
        <pc:spChg chg="mod">
          <ac:chgData name="王 欣捷" userId="b965477fa0aef5e6" providerId="LiveId" clId="{2B0FDB0B-89C3-479F-AB9D-D58F11732152}" dt="2021-03-07T10:06:53.834" v="265"/>
          <ac:spMkLst>
            <pc:docMk/>
            <pc:sldMk cId="0" sldId="576"/>
            <ac:spMk id="59427" creationId="{EE8A10F4-58A2-4627-A856-3537462D089F}"/>
          </ac:spMkLst>
        </pc:spChg>
        <pc:spChg chg="mod">
          <ac:chgData name="王 欣捷" userId="b965477fa0aef5e6" providerId="LiveId" clId="{2B0FDB0B-89C3-479F-AB9D-D58F11732152}" dt="2021-03-07T10:06:53.834" v="265"/>
          <ac:spMkLst>
            <pc:docMk/>
            <pc:sldMk cId="0" sldId="576"/>
            <ac:spMk id="59428" creationId="{DDFA7378-9C2D-4E4D-99F6-8921208C7744}"/>
          </ac:spMkLst>
        </pc:spChg>
        <pc:spChg chg="mod">
          <ac:chgData name="王 欣捷" userId="b965477fa0aef5e6" providerId="LiveId" clId="{2B0FDB0B-89C3-479F-AB9D-D58F11732152}" dt="2021-03-07T10:06:53.834" v="265"/>
          <ac:spMkLst>
            <pc:docMk/>
            <pc:sldMk cId="0" sldId="576"/>
            <ac:spMk id="59429" creationId="{64D92204-2D71-4370-8758-B997EADE86C8}"/>
          </ac:spMkLst>
        </pc:spChg>
        <pc:spChg chg="mod">
          <ac:chgData name="王 欣捷" userId="b965477fa0aef5e6" providerId="LiveId" clId="{2B0FDB0B-89C3-479F-AB9D-D58F11732152}" dt="2021-03-07T10:06:53.834" v="265"/>
          <ac:spMkLst>
            <pc:docMk/>
            <pc:sldMk cId="0" sldId="576"/>
            <ac:spMk id="59430" creationId="{06CAB493-37AA-4CFF-9076-04EBF93B091C}"/>
          </ac:spMkLst>
        </pc:spChg>
        <pc:spChg chg="mod">
          <ac:chgData name="王 欣捷" userId="b965477fa0aef5e6" providerId="LiveId" clId="{2B0FDB0B-89C3-479F-AB9D-D58F11732152}" dt="2021-03-07T10:06:53.834" v="265"/>
          <ac:spMkLst>
            <pc:docMk/>
            <pc:sldMk cId="0" sldId="576"/>
            <ac:spMk id="59431" creationId="{BB12740F-E8F2-47B4-9730-56117D1C1C0A}"/>
          </ac:spMkLst>
        </pc:spChg>
        <pc:spChg chg="mod">
          <ac:chgData name="王 欣捷" userId="b965477fa0aef5e6" providerId="LiveId" clId="{2B0FDB0B-89C3-479F-AB9D-D58F11732152}" dt="2021-03-07T10:06:53.834" v="265"/>
          <ac:spMkLst>
            <pc:docMk/>
            <pc:sldMk cId="0" sldId="576"/>
            <ac:spMk id="59432" creationId="{E63AC919-B761-4F2D-B231-B69B2045FE7F}"/>
          </ac:spMkLst>
        </pc:spChg>
        <pc:spChg chg="mod">
          <ac:chgData name="王 欣捷" userId="b965477fa0aef5e6" providerId="LiveId" clId="{2B0FDB0B-89C3-479F-AB9D-D58F11732152}" dt="2021-03-07T10:06:53.834" v="265"/>
          <ac:spMkLst>
            <pc:docMk/>
            <pc:sldMk cId="0" sldId="576"/>
            <ac:spMk id="59433" creationId="{466CBE42-BCFC-4BF0-98F8-453EAA59D018}"/>
          </ac:spMkLst>
        </pc:spChg>
        <pc:spChg chg="mod">
          <ac:chgData name="王 欣捷" userId="b965477fa0aef5e6" providerId="LiveId" clId="{2B0FDB0B-89C3-479F-AB9D-D58F11732152}" dt="2021-03-07T10:06:53.834" v="265"/>
          <ac:spMkLst>
            <pc:docMk/>
            <pc:sldMk cId="0" sldId="576"/>
            <ac:spMk id="59434" creationId="{E77142B8-97E2-4858-9ECE-4DFCB1404AC3}"/>
          </ac:spMkLst>
        </pc:spChg>
        <pc:spChg chg="mod">
          <ac:chgData name="王 欣捷" userId="b965477fa0aef5e6" providerId="LiveId" clId="{2B0FDB0B-89C3-479F-AB9D-D58F11732152}" dt="2021-03-07T10:06:53.834" v="265"/>
          <ac:spMkLst>
            <pc:docMk/>
            <pc:sldMk cId="0" sldId="576"/>
            <ac:spMk id="59435" creationId="{B59DBB8A-8C85-4C97-A6D7-88E95E6A2163}"/>
          </ac:spMkLst>
        </pc:spChg>
        <pc:spChg chg="mod">
          <ac:chgData name="王 欣捷" userId="b965477fa0aef5e6" providerId="LiveId" clId="{2B0FDB0B-89C3-479F-AB9D-D58F11732152}" dt="2021-03-07T10:06:53.834" v="265"/>
          <ac:spMkLst>
            <pc:docMk/>
            <pc:sldMk cId="0" sldId="576"/>
            <ac:spMk id="59436" creationId="{CED1073B-2B3C-4356-8675-3FC0EE93D781}"/>
          </ac:spMkLst>
        </pc:spChg>
        <pc:spChg chg="mod">
          <ac:chgData name="王 欣捷" userId="b965477fa0aef5e6" providerId="LiveId" clId="{2B0FDB0B-89C3-479F-AB9D-D58F11732152}" dt="2021-03-07T10:06:53.834" v="265"/>
          <ac:spMkLst>
            <pc:docMk/>
            <pc:sldMk cId="0" sldId="576"/>
            <ac:spMk id="59437" creationId="{482D41B8-C2E4-4A07-BBD2-ACF98E08AA85}"/>
          </ac:spMkLst>
        </pc:spChg>
        <pc:grpChg chg="mod">
          <ac:chgData name="王 欣捷" userId="b965477fa0aef5e6" providerId="LiveId" clId="{2B0FDB0B-89C3-479F-AB9D-D58F11732152}" dt="2021-03-07T10:06:53.834" v="265"/>
          <ac:grpSpMkLst>
            <pc:docMk/>
            <pc:sldMk cId="0" sldId="576"/>
            <ac:grpSpMk id="59420" creationId="{947F005F-DCEC-4095-A097-396F1313D2FB}"/>
          </ac:grpSpMkLst>
        </pc:grpChg>
        <pc:grpChg chg="mod">
          <ac:chgData name="王 欣捷" userId="b965477fa0aef5e6" providerId="LiveId" clId="{2B0FDB0B-89C3-479F-AB9D-D58F11732152}" dt="2021-03-07T10:06:53.834" v="265"/>
          <ac:grpSpMkLst>
            <pc:docMk/>
            <pc:sldMk cId="0" sldId="576"/>
            <ac:grpSpMk id="59424" creationId="{E46B1E20-C6BC-4085-8112-826124D9B889}"/>
          </ac:grpSpMkLst>
        </pc:grpChg>
        <pc:graphicFrameChg chg="mod">
          <ac:chgData name="王 欣捷" userId="b965477fa0aef5e6" providerId="LiveId" clId="{2B0FDB0B-89C3-479F-AB9D-D58F11732152}" dt="2021-03-07T10:06:53.834" v="265"/>
          <ac:graphicFrameMkLst>
            <pc:docMk/>
            <pc:sldMk cId="0" sldId="576"/>
            <ac:graphicFrameMk id="253956" creationId="{96DA7EDF-51F4-4C91-85BC-C56B91FD6B11}"/>
          </ac:graphicFrameMkLst>
        </pc:graphicFrameChg>
      </pc:sldChg>
      <pc:sldChg chg="add del ord">
        <pc:chgData name="王 欣捷" userId="b965477fa0aef5e6" providerId="LiveId" clId="{2B0FDB0B-89C3-479F-AB9D-D58F11732152}" dt="2021-03-07T13:26:41.776" v="1488" actId="47"/>
        <pc:sldMkLst>
          <pc:docMk/>
          <pc:sldMk cId="3595131052" sldId="576"/>
        </pc:sldMkLst>
      </pc:sldChg>
      <pc:sldChg chg="modSp mod">
        <pc:chgData name="王 欣捷" userId="b965477fa0aef5e6" providerId="LiveId" clId="{2B0FDB0B-89C3-479F-AB9D-D58F11732152}" dt="2021-03-07T10:06:53.834" v="265"/>
        <pc:sldMkLst>
          <pc:docMk/>
          <pc:sldMk cId="0" sldId="577"/>
        </pc:sldMkLst>
        <pc:spChg chg="mod">
          <ac:chgData name="王 欣捷" userId="b965477fa0aef5e6" providerId="LiveId" clId="{2B0FDB0B-89C3-479F-AB9D-D58F11732152}" dt="2021-03-07T10:06:53.834" v="265"/>
          <ac:spMkLst>
            <pc:docMk/>
            <pc:sldMk cId="0" sldId="577"/>
            <ac:spMk id="48130" creationId="{B1F46243-C36C-409F-93B7-14AD0CDD00A6}"/>
          </ac:spMkLst>
        </pc:spChg>
        <pc:picChg chg="mod">
          <ac:chgData name="王 欣捷" userId="b965477fa0aef5e6" providerId="LiveId" clId="{2B0FDB0B-89C3-479F-AB9D-D58F11732152}" dt="2021-03-07T10:06:53.834" v="265"/>
          <ac:picMkLst>
            <pc:docMk/>
            <pc:sldMk cId="0" sldId="577"/>
            <ac:picMk id="48131" creationId="{D4E242F5-1CBF-4DD0-B6A1-569F65ACBB60}"/>
          </ac:picMkLst>
        </pc:picChg>
      </pc:sldChg>
      <pc:sldChg chg="modSp mod">
        <pc:chgData name="王 欣捷" userId="b965477fa0aef5e6" providerId="LiveId" clId="{2B0FDB0B-89C3-479F-AB9D-D58F11732152}" dt="2021-03-07T10:06:53.834" v="265"/>
        <pc:sldMkLst>
          <pc:docMk/>
          <pc:sldMk cId="0" sldId="578"/>
        </pc:sldMkLst>
        <pc:spChg chg="mod">
          <ac:chgData name="王 欣捷" userId="b965477fa0aef5e6" providerId="LiveId" clId="{2B0FDB0B-89C3-479F-AB9D-D58F11732152}" dt="2021-03-07T10:06:53.834" v="265"/>
          <ac:spMkLst>
            <pc:docMk/>
            <pc:sldMk cId="0" sldId="578"/>
            <ac:spMk id="49154" creationId="{2ADBCC56-7242-4123-94D2-7F480A6DD37B}"/>
          </ac:spMkLst>
        </pc:spChg>
        <pc:picChg chg="mod">
          <ac:chgData name="王 欣捷" userId="b965477fa0aef5e6" providerId="LiveId" clId="{2B0FDB0B-89C3-479F-AB9D-D58F11732152}" dt="2021-03-07T10:06:53.834" v="265"/>
          <ac:picMkLst>
            <pc:docMk/>
            <pc:sldMk cId="0" sldId="578"/>
            <ac:picMk id="49155" creationId="{32764058-B265-4F86-A265-75EA35C44378}"/>
          </ac:picMkLst>
        </pc:picChg>
      </pc:sldChg>
      <pc:sldChg chg="modSp mod">
        <pc:chgData name="王 欣捷" userId="b965477fa0aef5e6" providerId="LiveId" clId="{2B0FDB0B-89C3-479F-AB9D-D58F11732152}" dt="2021-03-07T10:06:53.834" v="265"/>
        <pc:sldMkLst>
          <pc:docMk/>
          <pc:sldMk cId="0" sldId="579"/>
        </pc:sldMkLst>
        <pc:spChg chg="mod">
          <ac:chgData name="王 欣捷" userId="b965477fa0aef5e6" providerId="LiveId" clId="{2B0FDB0B-89C3-479F-AB9D-D58F11732152}" dt="2021-03-07T10:06:53.834" v="265"/>
          <ac:spMkLst>
            <pc:docMk/>
            <pc:sldMk cId="0" sldId="579"/>
            <ac:spMk id="50178" creationId="{36D20D51-B278-4C5C-AE53-412C3AFCEA8E}"/>
          </ac:spMkLst>
        </pc:spChg>
        <pc:picChg chg="mod">
          <ac:chgData name="王 欣捷" userId="b965477fa0aef5e6" providerId="LiveId" clId="{2B0FDB0B-89C3-479F-AB9D-D58F11732152}" dt="2021-03-07T10:06:53.834" v="265"/>
          <ac:picMkLst>
            <pc:docMk/>
            <pc:sldMk cId="0" sldId="579"/>
            <ac:picMk id="50179" creationId="{F128958A-5335-4F0F-B093-EDB51040020F}"/>
          </ac:picMkLst>
        </pc:picChg>
      </pc:sldChg>
      <pc:sldChg chg="modSp mod">
        <pc:chgData name="王 欣捷" userId="b965477fa0aef5e6" providerId="LiveId" clId="{2B0FDB0B-89C3-479F-AB9D-D58F11732152}" dt="2021-03-07T10:06:53.834" v="265"/>
        <pc:sldMkLst>
          <pc:docMk/>
          <pc:sldMk cId="0" sldId="580"/>
        </pc:sldMkLst>
        <pc:spChg chg="mod">
          <ac:chgData name="王 欣捷" userId="b965477fa0aef5e6" providerId="LiveId" clId="{2B0FDB0B-89C3-479F-AB9D-D58F11732152}" dt="2021-03-07T10:06:53.834" v="265"/>
          <ac:spMkLst>
            <pc:docMk/>
            <pc:sldMk cId="0" sldId="580"/>
            <ac:spMk id="51202" creationId="{2DB68155-F22D-4D31-BF18-EF882FFD9418}"/>
          </ac:spMkLst>
        </pc:spChg>
        <pc:picChg chg="mod">
          <ac:chgData name="王 欣捷" userId="b965477fa0aef5e6" providerId="LiveId" clId="{2B0FDB0B-89C3-479F-AB9D-D58F11732152}" dt="2021-03-07T10:06:53.834" v="265"/>
          <ac:picMkLst>
            <pc:docMk/>
            <pc:sldMk cId="0" sldId="580"/>
            <ac:picMk id="51203" creationId="{FA2125BA-E1B0-45C7-81B8-843313F9C44A}"/>
          </ac:picMkLst>
        </pc:picChg>
      </pc:sldChg>
      <pc:sldChg chg="modSp mod">
        <pc:chgData name="王 欣捷" userId="b965477fa0aef5e6" providerId="LiveId" clId="{2B0FDB0B-89C3-479F-AB9D-D58F11732152}" dt="2021-03-07T10:06:53.834" v="265"/>
        <pc:sldMkLst>
          <pc:docMk/>
          <pc:sldMk cId="0" sldId="581"/>
        </pc:sldMkLst>
        <pc:spChg chg="mod">
          <ac:chgData name="王 欣捷" userId="b965477fa0aef5e6" providerId="LiveId" clId="{2B0FDB0B-89C3-479F-AB9D-D58F11732152}" dt="2021-03-07T10:06:53.834" v="265"/>
          <ac:spMkLst>
            <pc:docMk/>
            <pc:sldMk cId="0" sldId="581"/>
            <ac:spMk id="52226" creationId="{6E42ED2B-437B-47C9-AB2E-DC4C98F527D4}"/>
          </ac:spMkLst>
        </pc:spChg>
        <pc:picChg chg="mod">
          <ac:chgData name="王 欣捷" userId="b965477fa0aef5e6" providerId="LiveId" clId="{2B0FDB0B-89C3-479F-AB9D-D58F11732152}" dt="2021-03-07T10:06:53.834" v="265"/>
          <ac:picMkLst>
            <pc:docMk/>
            <pc:sldMk cId="0" sldId="581"/>
            <ac:picMk id="52227" creationId="{4729AA17-E5E4-4895-A9A7-0B8ECDDE3C62}"/>
          </ac:picMkLst>
        </pc:picChg>
      </pc:sldChg>
      <pc:sldChg chg="modSp mod">
        <pc:chgData name="王 欣捷" userId="b965477fa0aef5e6" providerId="LiveId" clId="{2B0FDB0B-89C3-479F-AB9D-D58F11732152}" dt="2021-03-07T10:06:53.834" v="265"/>
        <pc:sldMkLst>
          <pc:docMk/>
          <pc:sldMk cId="0" sldId="582"/>
        </pc:sldMkLst>
        <pc:spChg chg="mod">
          <ac:chgData name="王 欣捷" userId="b965477fa0aef5e6" providerId="LiveId" clId="{2B0FDB0B-89C3-479F-AB9D-D58F11732152}" dt="2021-03-07T10:06:53.834" v="265"/>
          <ac:spMkLst>
            <pc:docMk/>
            <pc:sldMk cId="0" sldId="582"/>
            <ac:spMk id="18434" creationId="{A34D61B7-E4B5-4AC0-8778-C8F524C54B83}"/>
          </ac:spMkLst>
        </pc:spChg>
        <pc:spChg chg="mod">
          <ac:chgData name="王 欣捷" userId="b965477fa0aef5e6" providerId="LiveId" clId="{2B0FDB0B-89C3-479F-AB9D-D58F11732152}" dt="2021-03-07T10:06:53.834" v="265"/>
          <ac:spMkLst>
            <pc:docMk/>
            <pc:sldMk cId="0" sldId="582"/>
            <ac:spMk id="18435" creationId="{C943FA8C-112F-4961-8721-83371C067885}"/>
          </ac:spMkLst>
        </pc:spChg>
      </pc:sldChg>
      <pc:sldChg chg="modSp mod">
        <pc:chgData name="王 欣捷" userId="b965477fa0aef5e6" providerId="LiveId" clId="{2B0FDB0B-89C3-479F-AB9D-D58F11732152}" dt="2021-03-07T10:06:53.834" v="265"/>
        <pc:sldMkLst>
          <pc:docMk/>
          <pc:sldMk cId="1063881780" sldId="583"/>
        </pc:sldMkLst>
        <pc:spChg chg="mod">
          <ac:chgData name="王 欣捷" userId="b965477fa0aef5e6" providerId="LiveId" clId="{2B0FDB0B-89C3-479F-AB9D-D58F11732152}" dt="2021-03-07T10:06:53.834" v="265"/>
          <ac:spMkLst>
            <pc:docMk/>
            <pc:sldMk cId="1063881780" sldId="583"/>
            <ac:spMk id="24578" creationId="{2B8EA20B-CBF7-4E6B-89D7-BA803DF6337A}"/>
          </ac:spMkLst>
        </pc:spChg>
        <pc:spChg chg="mod">
          <ac:chgData name="王 欣捷" userId="b965477fa0aef5e6" providerId="LiveId" clId="{2B0FDB0B-89C3-479F-AB9D-D58F11732152}" dt="2021-03-07T10:06:53.834" v="265"/>
          <ac:spMkLst>
            <pc:docMk/>
            <pc:sldMk cId="1063881780" sldId="583"/>
            <ac:spMk id="24579" creationId="{1128D1C6-93A5-4E74-B6F7-45A8646F8E41}"/>
          </ac:spMkLst>
        </pc:spChg>
      </pc:sldChg>
      <pc:sldChg chg="modSp mod modNotes">
        <pc:chgData name="王 欣捷" userId="b965477fa0aef5e6" providerId="LiveId" clId="{2B0FDB0B-89C3-479F-AB9D-D58F11732152}" dt="2021-03-07T11:49:35.507" v="837" actId="122"/>
        <pc:sldMkLst>
          <pc:docMk/>
          <pc:sldMk cId="1776697496" sldId="584"/>
        </pc:sldMkLst>
        <pc:spChg chg="mod">
          <ac:chgData name="王 欣捷" userId="b965477fa0aef5e6" providerId="LiveId" clId="{2B0FDB0B-89C3-479F-AB9D-D58F11732152}" dt="2021-03-07T10:06:53.834" v="265"/>
          <ac:spMkLst>
            <pc:docMk/>
            <pc:sldMk cId="1776697496" sldId="584"/>
            <ac:spMk id="26626" creationId="{9BA94527-5AAE-4DE3-B625-40AF8EEB472C}"/>
          </ac:spMkLst>
        </pc:spChg>
        <pc:spChg chg="mod">
          <ac:chgData name="王 欣捷" userId="b965477fa0aef5e6" providerId="LiveId" clId="{2B0FDB0B-89C3-479F-AB9D-D58F11732152}" dt="2021-03-07T10:06:53.834" v="265"/>
          <ac:spMkLst>
            <pc:docMk/>
            <pc:sldMk cId="1776697496" sldId="584"/>
            <ac:spMk id="26627" creationId="{ADD0FEBE-E252-492B-8CCC-F260274530FE}"/>
          </ac:spMkLst>
        </pc:spChg>
        <pc:spChg chg="mod">
          <ac:chgData name="王 欣捷" userId="b965477fa0aef5e6" providerId="LiveId" clId="{2B0FDB0B-89C3-479F-AB9D-D58F11732152}" dt="2021-03-07T10:06:53.834" v="265"/>
          <ac:spMkLst>
            <pc:docMk/>
            <pc:sldMk cId="1776697496" sldId="584"/>
            <ac:spMk id="26629" creationId="{3BA9C0AE-F853-4BD2-9D15-77973CA3751E}"/>
          </ac:spMkLst>
        </pc:spChg>
        <pc:spChg chg="mod">
          <ac:chgData name="王 欣捷" userId="b965477fa0aef5e6" providerId="LiveId" clId="{2B0FDB0B-89C3-479F-AB9D-D58F11732152}" dt="2021-03-07T10:06:53.834" v="265"/>
          <ac:spMkLst>
            <pc:docMk/>
            <pc:sldMk cId="1776697496" sldId="584"/>
            <ac:spMk id="26631" creationId="{A025617B-05D9-426A-A75E-51D1BEF49925}"/>
          </ac:spMkLst>
        </pc:spChg>
        <pc:spChg chg="mod">
          <ac:chgData name="王 欣捷" userId="b965477fa0aef5e6" providerId="LiveId" clId="{2B0FDB0B-89C3-479F-AB9D-D58F11732152}" dt="2021-03-07T10:06:53.834" v="265"/>
          <ac:spMkLst>
            <pc:docMk/>
            <pc:sldMk cId="1776697496" sldId="584"/>
            <ac:spMk id="26632" creationId="{2574973A-0955-4BDD-892D-C62EAF44C292}"/>
          </ac:spMkLst>
        </pc:spChg>
        <pc:spChg chg="mod">
          <ac:chgData name="王 欣捷" userId="b965477fa0aef5e6" providerId="LiveId" clId="{2B0FDB0B-89C3-479F-AB9D-D58F11732152}" dt="2021-03-07T10:06:53.834" v="265"/>
          <ac:spMkLst>
            <pc:docMk/>
            <pc:sldMk cId="1776697496" sldId="584"/>
            <ac:spMk id="26633" creationId="{0CD5CDAC-02EA-4335-81B1-79E06FD73F3A}"/>
          </ac:spMkLst>
        </pc:spChg>
        <pc:spChg chg="mod">
          <ac:chgData name="王 欣捷" userId="b965477fa0aef5e6" providerId="LiveId" clId="{2B0FDB0B-89C3-479F-AB9D-D58F11732152}" dt="2021-03-07T10:06:53.834" v="265"/>
          <ac:spMkLst>
            <pc:docMk/>
            <pc:sldMk cId="1776697496" sldId="584"/>
            <ac:spMk id="26634" creationId="{692F700A-C738-47AA-B80D-14D08300D2D1}"/>
          </ac:spMkLst>
        </pc:spChg>
        <pc:spChg chg="mod">
          <ac:chgData name="王 欣捷" userId="b965477fa0aef5e6" providerId="LiveId" clId="{2B0FDB0B-89C3-479F-AB9D-D58F11732152}" dt="2021-03-07T10:06:53.834" v="265"/>
          <ac:spMkLst>
            <pc:docMk/>
            <pc:sldMk cId="1776697496" sldId="584"/>
            <ac:spMk id="26635" creationId="{7F9858C5-8697-4DCC-B38F-B9800D966314}"/>
          </ac:spMkLst>
        </pc:spChg>
        <pc:spChg chg="mod">
          <ac:chgData name="王 欣捷" userId="b965477fa0aef5e6" providerId="LiveId" clId="{2B0FDB0B-89C3-479F-AB9D-D58F11732152}" dt="2021-03-07T10:06:53.834" v="265"/>
          <ac:spMkLst>
            <pc:docMk/>
            <pc:sldMk cId="1776697496" sldId="584"/>
            <ac:spMk id="26636" creationId="{0725EE2E-2B1D-429E-9650-C47E835C73FA}"/>
          </ac:spMkLst>
        </pc:spChg>
        <pc:spChg chg="mod">
          <ac:chgData name="王 欣捷" userId="b965477fa0aef5e6" providerId="LiveId" clId="{2B0FDB0B-89C3-479F-AB9D-D58F11732152}" dt="2021-03-07T10:06:53.834" v="265"/>
          <ac:spMkLst>
            <pc:docMk/>
            <pc:sldMk cId="1776697496" sldId="584"/>
            <ac:spMk id="26637" creationId="{8E096707-8ADB-40C5-B125-FD1A28DE1084}"/>
          </ac:spMkLst>
        </pc:spChg>
        <pc:spChg chg="mod">
          <ac:chgData name="王 欣捷" userId="b965477fa0aef5e6" providerId="LiveId" clId="{2B0FDB0B-89C3-479F-AB9D-D58F11732152}" dt="2021-03-07T10:06:53.834" v="265"/>
          <ac:spMkLst>
            <pc:docMk/>
            <pc:sldMk cId="1776697496" sldId="584"/>
            <ac:spMk id="26638" creationId="{4D8EFD52-962B-4EB1-8CD3-4D44595A8996}"/>
          </ac:spMkLst>
        </pc:spChg>
        <pc:spChg chg="mod">
          <ac:chgData name="王 欣捷" userId="b965477fa0aef5e6" providerId="LiveId" clId="{2B0FDB0B-89C3-479F-AB9D-D58F11732152}" dt="2021-03-07T10:06:53.834" v="265"/>
          <ac:spMkLst>
            <pc:docMk/>
            <pc:sldMk cId="1776697496" sldId="584"/>
            <ac:spMk id="26639" creationId="{3C4BC1BE-DB15-4FDE-930F-84F725EA3D89}"/>
          </ac:spMkLst>
        </pc:spChg>
        <pc:spChg chg="mod">
          <ac:chgData name="王 欣捷" userId="b965477fa0aef5e6" providerId="LiveId" clId="{2B0FDB0B-89C3-479F-AB9D-D58F11732152}" dt="2021-03-07T10:06:53.834" v="265"/>
          <ac:spMkLst>
            <pc:docMk/>
            <pc:sldMk cId="1776697496" sldId="584"/>
            <ac:spMk id="26640" creationId="{2395C083-ECFB-4AEA-B312-CDAC95B86B42}"/>
          </ac:spMkLst>
        </pc:spChg>
        <pc:spChg chg="mod">
          <ac:chgData name="王 欣捷" userId="b965477fa0aef5e6" providerId="LiveId" clId="{2B0FDB0B-89C3-479F-AB9D-D58F11732152}" dt="2021-03-07T10:06:53.834" v="265"/>
          <ac:spMkLst>
            <pc:docMk/>
            <pc:sldMk cId="1776697496" sldId="584"/>
            <ac:spMk id="26641" creationId="{E6FCC4DD-DC1B-4B3E-B2F8-D691E42FB340}"/>
          </ac:spMkLst>
        </pc:spChg>
        <pc:spChg chg="mod">
          <ac:chgData name="王 欣捷" userId="b965477fa0aef5e6" providerId="LiveId" clId="{2B0FDB0B-89C3-479F-AB9D-D58F11732152}" dt="2021-03-07T10:06:53.834" v="265"/>
          <ac:spMkLst>
            <pc:docMk/>
            <pc:sldMk cId="1776697496" sldId="584"/>
            <ac:spMk id="26642" creationId="{C49ADD0D-C81F-4B6B-A4D3-8457A617B06C}"/>
          </ac:spMkLst>
        </pc:spChg>
        <pc:spChg chg="mod">
          <ac:chgData name="王 欣捷" userId="b965477fa0aef5e6" providerId="LiveId" clId="{2B0FDB0B-89C3-479F-AB9D-D58F11732152}" dt="2021-03-07T10:06:53.834" v="265"/>
          <ac:spMkLst>
            <pc:docMk/>
            <pc:sldMk cId="1776697496" sldId="584"/>
            <ac:spMk id="26643" creationId="{59C87C08-8931-40D1-98CC-5C82E518F321}"/>
          </ac:spMkLst>
        </pc:spChg>
        <pc:grpChg chg="mod">
          <ac:chgData name="王 欣捷" userId="b965477fa0aef5e6" providerId="LiveId" clId="{2B0FDB0B-89C3-479F-AB9D-D58F11732152}" dt="2021-03-07T11:49:35.507" v="837" actId="122"/>
          <ac:grpSpMkLst>
            <pc:docMk/>
            <pc:sldMk cId="1776697496" sldId="584"/>
            <ac:grpSpMk id="26628" creationId="{3591E723-291F-4795-9A73-C49D222BE67E}"/>
          </ac:grpSpMkLst>
        </pc:grpChg>
        <pc:grpChg chg="mod">
          <ac:chgData name="王 欣捷" userId="b965477fa0aef5e6" providerId="LiveId" clId="{2B0FDB0B-89C3-479F-AB9D-D58F11732152}" dt="2021-03-07T10:06:53.834" v="265"/>
          <ac:grpSpMkLst>
            <pc:docMk/>
            <pc:sldMk cId="1776697496" sldId="584"/>
            <ac:grpSpMk id="26630" creationId="{AF55DCFF-6386-4F7A-A451-8F7E4941FD05}"/>
          </ac:grpSpMkLst>
        </pc:grpChg>
      </pc:sldChg>
      <pc:sldChg chg="addSp modSp mod modAnim">
        <pc:chgData name="王 欣捷" userId="b965477fa0aef5e6" providerId="LiveId" clId="{2B0FDB0B-89C3-479F-AB9D-D58F11732152}" dt="2021-03-07T11:54:35.192" v="876" actId="242"/>
        <pc:sldMkLst>
          <pc:docMk/>
          <pc:sldMk cId="4228961026" sldId="585"/>
        </pc:sldMkLst>
        <pc:spChg chg="mod">
          <ac:chgData name="王 欣捷" userId="b965477fa0aef5e6" providerId="LiveId" clId="{2B0FDB0B-89C3-479F-AB9D-D58F11732152}" dt="2021-03-07T10:06:53.834" v="265"/>
          <ac:spMkLst>
            <pc:docMk/>
            <pc:sldMk cId="4228961026" sldId="585"/>
            <ac:spMk id="3" creationId="{AE0E61F7-DD2B-4042-80D3-7701BACFD48B}"/>
          </ac:spMkLst>
        </pc:spChg>
        <pc:spChg chg="add mod">
          <ac:chgData name="王 欣捷" userId="b965477fa0aef5e6" providerId="LiveId" clId="{2B0FDB0B-89C3-479F-AB9D-D58F11732152}" dt="2021-03-07T11:50:42.214" v="845" actId="207"/>
          <ac:spMkLst>
            <pc:docMk/>
            <pc:sldMk cId="4228961026" sldId="585"/>
            <ac:spMk id="22" creationId="{5F7FC014-4EA5-454D-8B1F-67BD9E8658BA}"/>
          </ac:spMkLst>
        </pc:spChg>
        <pc:spChg chg="mod">
          <ac:chgData name="王 欣捷" userId="b965477fa0aef5e6" providerId="LiveId" clId="{2B0FDB0B-89C3-479F-AB9D-D58F11732152}" dt="2021-03-07T10:06:53.834" v="265"/>
          <ac:spMkLst>
            <pc:docMk/>
            <pc:sldMk cId="4228961026" sldId="585"/>
            <ac:spMk id="27650" creationId="{77A5A039-1FC8-4039-BA1F-6137A0664841}"/>
          </ac:spMkLst>
        </pc:spChg>
        <pc:spChg chg="mod">
          <ac:chgData name="王 欣捷" userId="b965477fa0aef5e6" providerId="LiveId" clId="{2B0FDB0B-89C3-479F-AB9D-D58F11732152}" dt="2021-03-07T10:06:53.834" v="265"/>
          <ac:spMkLst>
            <pc:docMk/>
            <pc:sldMk cId="4228961026" sldId="585"/>
            <ac:spMk id="27677" creationId="{7D0A9640-F191-447B-B182-13A580E35648}"/>
          </ac:spMkLst>
        </pc:spChg>
        <pc:spChg chg="mod">
          <ac:chgData name="王 欣捷" userId="b965477fa0aef5e6" providerId="LiveId" clId="{2B0FDB0B-89C3-479F-AB9D-D58F11732152}" dt="2021-03-07T10:06:53.834" v="265"/>
          <ac:spMkLst>
            <pc:docMk/>
            <pc:sldMk cId="4228961026" sldId="585"/>
            <ac:spMk id="27678" creationId="{FC0169D3-7F03-4E6C-8A93-6C20F0259989}"/>
          </ac:spMkLst>
        </pc:spChg>
        <pc:spChg chg="mod">
          <ac:chgData name="王 欣捷" userId="b965477fa0aef5e6" providerId="LiveId" clId="{2B0FDB0B-89C3-479F-AB9D-D58F11732152}" dt="2021-03-07T10:06:53.834" v="265"/>
          <ac:spMkLst>
            <pc:docMk/>
            <pc:sldMk cId="4228961026" sldId="585"/>
            <ac:spMk id="27680" creationId="{3A30EEDA-2A30-46E6-9465-62BB017FF3F5}"/>
          </ac:spMkLst>
        </pc:spChg>
        <pc:spChg chg="mod">
          <ac:chgData name="王 欣捷" userId="b965477fa0aef5e6" providerId="LiveId" clId="{2B0FDB0B-89C3-479F-AB9D-D58F11732152}" dt="2021-03-07T10:06:53.834" v="265"/>
          <ac:spMkLst>
            <pc:docMk/>
            <pc:sldMk cId="4228961026" sldId="585"/>
            <ac:spMk id="27681" creationId="{D4955DD0-5122-485C-8E98-CB32DD80EFEC}"/>
          </ac:spMkLst>
        </pc:spChg>
        <pc:spChg chg="mod">
          <ac:chgData name="王 欣捷" userId="b965477fa0aef5e6" providerId="LiveId" clId="{2B0FDB0B-89C3-479F-AB9D-D58F11732152}" dt="2021-03-07T10:06:53.834" v="265"/>
          <ac:spMkLst>
            <pc:docMk/>
            <pc:sldMk cId="4228961026" sldId="585"/>
            <ac:spMk id="27682" creationId="{629A58B3-BF4F-4BC9-89FE-E34FDFDBCF7D}"/>
          </ac:spMkLst>
        </pc:spChg>
        <pc:spChg chg="mod">
          <ac:chgData name="王 欣捷" userId="b965477fa0aef5e6" providerId="LiveId" clId="{2B0FDB0B-89C3-479F-AB9D-D58F11732152}" dt="2021-03-07T10:06:53.834" v="265"/>
          <ac:spMkLst>
            <pc:docMk/>
            <pc:sldMk cId="4228961026" sldId="585"/>
            <ac:spMk id="27683" creationId="{0A335688-0088-47E7-96AB-2551979C4849}"/>
          </ac:spMkLst>
        </pc:spChg>
        <pc:spChg chg="mod">
          <ac:chgData name="王 欣捷" userId="b965477fa0aef5e6" providerId="LiveId" clId="{2B0FDB0B-89C3-479F-AB9D-D58F11732152}" dt="2021-03-07T10:06:53.834" v="265"/>
          <ac:spMkLst>
            <pc:docMk/>
            <pc:sldMk cId="4228961026" sldId="585"/>
            <ac:spMk id="27684" creationId="{F2C8F629-94C6-43FB-A160-CF703785E0C8}"/>
          </ac:spMkLst>
        </pc:spChg>
        <pc:spChg chg="mod">
          <ac:chgData name="王 欣捷" userId="b965477fa0aef5e6" providerId="LiveId" clId="{2B0FDB0B-89C3-479F-AB9D-D58F11732152}" dt="2021-03-07T10:06:53.834" v="265"/>
          <ac:spMkLst>
            <pc:docMk/>
            <pc:sldMk cId="4228961026" sldId="585"/>
            <ac:spMk id="27685" creationId="{D795F045-4CE0-4546-A86D-A136077016FA}"/>
          </ac:spMkLst>
        </pc:spChg>
        <pc:spChg chg="mod">
          <ac:chgData name="王 欣捷" userId="b965477fa0aef5e6" providerId="LiveId" clId="{2B0FDB0B-89C3-479F-AB9D-D58F11732152}" dt="2021-03-07T10:06:53.834" v="265"/>
          <ac:spMkLst>
            <pc:docMk/>
            <pc:sldMk cId="4228961026" sldId="585"/>
            <ac:spMk id="27686" creationId="{B8330B93-CD59-439D-9E2C-30427B64E65E}"/>
          </ac:spMkLst>
        </pc:spChg>
        <pc:spChg chg="mod">
          <ac:chgData name="王 欣捷" userId="b965477fa0aef5e6" providerId="LiveId" clId="{2B0FDB0B-89C3-479F-AB9D-D58F11732152}" dt="2021-03-07T10:06:53.834" v="265"/>
          <ac:spMkLst>
            <pc:docMk/>
            <pc:sldMk cId="4228961026" sldId="585"/>
            <ac:spMk id="27687" creationId="{AEE4CBEF-BEF4-4D9E-907B-F86E7A0F9E2F}"/>
          </ac:spMkLst>
        </pc:spChg>
        <pc:spChg chg="mod">
          <ac:chgData name="王 欣捷" userId="b965477fa0aef5e6" providerId="LiveId" clId="{2B0FDB0B-89C3-479F-AB9D-D58F11732152}" dt="2021-03-07T10:06:53.834" v="265"/>
          <ac:spMkLst>
            <pc:docMk/>
            <pc:sldMk cId="4228961026" sldId="585"/>
            <ac:spMk id="27688" creationId="{83A4C491-BC77-4F54-83EB-045EC0D042D2}"/>
          </ac:spMkLst>
        </pc:spChg>
        <pc:spChg chg="mod">
          <ac:chgData name="王 欣捷" userId="b965477fa0aef5e6" providerId="LiveId" clId="{2B0FDB0B-89C3-479F-AB9D-D58F11732152}" dt="2021-03-07T10:06:53.834" v="265"/>
          <ac:spMkLst>
            <pc:docMk/>
            <pc:sldMk cId="4228961026" sldId="585"/>
            <ac:spMk id="27689" creationId="{B2D6156A-FEAC-419A-BB27-2A1FEB879EB9}"/>
          </ac:spMkLst>
        </pc:spChg>
        <pc:spChg chg="mod">
          <ac:chgData name="王 欣捷" userId="b965477fa0aef5e6" providerId="LiveId" clId="{2B0FDB0B-89C3-479F-AB9D-D58F11732152}" dt="2021-03-07T10:06:53.834" v="265"/>
          <ac:spMkLst>
            <pc:docMk/>
            <pc:sldMk cId="4228961026" sldId="585"/>
            <ac:spMk id="27690" creationId="{9C2654AD-FA62-4BDD-BE2E-50B927DD4F1C}"/>
          </ac:spMkLst>
        </pc:spChg>
        <pc:spChg chg="mod">
          <ac:chgData name="王 欣捷" userId="b965477fa0aef5e6" providerId="LiveId" clId="{2B0FDB0B-89C3-479F-AB9D-D58F11732152}" dt="2021-03-07T10:06:53.834" v="265"/>
          <ac:spMkLst>
            <pc:docMk/>
            <pc:sldMk cId="4228961026" sldId="585"/>
            <ac:spMk id="27691" creationId="{091AEF40-FCDF-4D1F-B583-A6134FC5DA3E}"/>
          </ac:spMkLst>
        </pc:spChg>
        <pc:spChg chg="mod">
          <ac:chgData name="王 欣捷" userId="b965477fa0aef5e6" providerId="LiveId" clId="{2B0FDB0B-89C3-479F-AB9D-D58F11732152}" dt="2021-03-07T10:06:53.834" v="265"/>
          <ac:spMkLst>
            <pc:docMk/>
            <pc:sldMk cId="4228961026" sldId="585"/>
            <ac:spMk id="27692" creationId="{BFB2758C-E762-47E5-BD64-430294A82D1A}"/>
          </ac:spMkLst>
        </pc:spChg>
        <pc:grpChg chg="mod">
          <ac:chgData name="王 欣捷" userId="b965477fa0aef5e6" providerId="LiveId" clId="{2B0FDB0B-89C3-479F-AB9D-D58F11732152}" dt="2021-03-07T11:49:30.125" v="835"/>
          <ac:grpSpMkLst>
            <pc:docMk/>
            <pc:sldMk cId="4228961026" sldId="585"/>
            <ac:grpSpMk id="27676" creationId="{E76419E8-A054-42A4-9047-BE62CBF828E4}"/>
          </ac:grpSpMkLst>
        </pc:grpChg>
        <pc:grpChg chg="mod">
          <ac:chgData name="王 欣捷" userId="b965477fa0aef5e6" providerId="LiveId" clId="{2B0FDB0B-89C3-479F-AB9D-D58F11732152}" dt="2021-03-07T10:06:53.834" v="265"/>
          <ac:grpSpMkLst>
            <pc:docMk/>
            <pc:sldMk cId="4228961026" sldId="585"/>
            <ac:grpSpMk id="27679" creationId="{5CBEA199-EEE6-4515-92D4-627520D0D030}"/>
          </ac:grpSpMkLst>
        </pc:grpChg>
        <pc:graphicFrameChg chg="add mod modGraphic">
          <ac:chgData name="王 欣捷" userId="b965477fa0aef5e6" providerId="LiveId" clId="{2B0FDB0B-89C3-479F-AB9D-D58F11732152}" dt="2021-03-07T11:54:35.192" v="876" actId="242"/>
          <ac:graphicFrameMkLst>
            <pc:docMk/>
            <pc:sldMk cId="4228961026" sldId="585"/>
            <ac:graphicFrameMk id="21" creationId="{95271FF4-22BB-43AC-BC32-9C22FE831D52}"/>
          </ac:graphicFrameMkLst>
        </pc:graphicFrameChg>
      </pc:sldChg>
      <pc:sldChg chg="modSp mod">
        <pc:chgData name="王 欣捷" userId="b965477fa0aef5e6" providerId="LiveId" clId="{2B0FDB0B-89C3-479F-AB9D-D58F11732152}" dt="2021-03-07T10:06:53.834" v="265"/>
        <pc:sldMkLst>
          <pc:docMk/>
          <pc:sldMk cId="219220242" sldId="586"/>
        </pc:sldMkLst>
        <pc:spChg chg="mod">
          <ac:chgData name="王 欣捷" userId="b965477fa0aef5e6" providerId="LiveId" clId="{2B0FDB0B-89C3-479F-AB9D-D58F11732152}" dt="2021-03-07T10:06:53.834" v="265"/>
          <ac:spMkLst>
            <pc:docMk/>
            <pc:sldMk cId="219220242" sldId="586"/>
            <ac:spMk id="28674" creationId="{C34BA862-1081-4213-87F8-2C7318FA7B37}"/>
          </ac:spMkLst>
        </pc:spChg>
        <pc:spChg chg="mod">
          <ac:chgData name="王 欣捷" userId="b965477fa0aef5e6" providerId="LiveId" clId="{2B0FDB0B-89C3-479F-AB9D-D58F11732152}" dt="2021-03-07T10:06:53.834" v="265"/>
          <ac:spMkLst>
            <pc:docMk/>
            <pc:sldMk cId="219220242" sldId="586"/>
            <ac:spMk id="28675" creationId="{32011691-6680-466F-B225-E59074F39117}"/>
          </ac:spMkLst>
        </pc:spChg>
        <pc:spChg chg="mod">
          <ac:chgData name="王 欣捷" userId="b965477fa0aef5e6" providerId="LiveId" clId="{2B0FDB0B-89C3-479F-AB9D-D58F11732152}" dt="2021-03-07T10:06:53.834" v="265"/>
          <ac:spMkLst>
            <pc:docMk/>
            <pc:sldMk cId="219220242" sldId="586"/>
            <ac:spMk id="28677" creationId="{A0D4E7CC-3021-4300-AAD9-E95E2C17825D}"/>
          </ac:spMkLst>
        </pc:spChg>
        <pc:spChg chg="mod">
          <ac:chgData name="王 欣捷" userId="b965477fa0aef5e6" providerId="LiveId" clId="{2B0FDB0B-89C3-479F-AB9D-D58F11732152}" dt="2021-03-07T10:06:53.834" v="265"/>
          <ac:spMkLst>
            <pc:docMk/>
            <pc:sldMk cId="219220242" sldId="586"/>
            <ac:spMk id="28678" creationId="{E0F18737-2B95-4A1A-8AD1-AC7EBE6D9731}"/>
          </ac:spMkLst>
        </pc:spChg>
        <pc:spChg chg="mod">
          <ac:chgData name="王 欣捷" userId="b965477fa0aef5e6" providerId="LiveId" clId="{2B0FDB0B-89C3-479F-AB9D-D58F11732152}" dt="2021-03-07T10:06:53.834" v="265"/>
          <ac:spMkLst>
            <pc:docMk/>
            <pc:sldMk cId="219220242" sldId="586"/>
            <ac:spMk id="28679" creationId="{392DE869-85CA-4025-95A3-C1E83393D776}"/>
          </ac:spMkLst>
        </pc:spChg>
        <pc:spChg chg="mod">
          <ac:chgData name="王 欣捷" userId="b965477fa0aef5e6" providerId="LiveId" clId="{2B0FDB0B-89C3-479F-AB9D-D58F11732152}" dt="2021-03-07T10:06:53.834" v="265"/>
          <ac:spMkLst>
            <pc:docMk/>
            <pc:sldMk cId="219220242" sldId="586"/>
            <ac:spMk id="28680" creationId="{CD952D16-B29E-45DB-B9ED-B6C8A39D4D5D}"/>
          </ac:spMkLst>
        </pc:spChg>
        <pc:spChg chg="mod">
          <ac:chgData name="王 欣捷" userId="b965477fa0aef5e6" providerId="LiveId" clId="{2B0FDB0B-89C3-479F-AB9D-D58F11732152}" dt="2021-03-07T10:06:53.834" v="265"/>
          <ac:spMkLst>
            <pc:docMk/>
            <pc:sldMk cId="219220242" sldId="586"/>
            <ac:spMk id="28681" creationId="{967A2A30-C406-4518-AB15-86C94DB02878}"/>
          </ac:spMkLst>
        </pc:spChg>
        <pc:spChg chg="mod">
          <ac:chgData name="王 欣捷" userId="b965477fa0aef5e6" providerId="LiveId" clId="{2B0FDB0B-89C3-479F-AB9D-D58F11732152}" dt="2021-03-07T10:06:53.834" v="265"/>
          <ac:spMkLst>
            <pc:docMk/>
            <pc:sldMk cId="219220242" sldId="586"/>
            <ac:spMk id="28682" creationId="{F4273513-430D-4CBA-A381-700E10B48CC5}"/>
          </ac:spMkLst>
        </pc:spChg>
        <pc:spChg chg="mod">
          <ac:chgData name="王 欣捷" userId="b965477fa0aef5e6" providerId="LiveId" clId="{2B0FDB0B-89C3-479F-AB9D-D58F11732152}" dt="2021-03-07T10:06:53.834" v="265"/>
          <ac:spMkLst>
            <pc:docMk/>
            <pc:sldMk cId="219220242" sldId="586"/>
            <ac:spMk id="28683" creationId="{83346A94-012B-4EE8-B4B0-5D2AA54E07B2}"/>
          </ac:spMkLst>
        </pc:spChg>
        <pc:grpChg chg="mod">
          <ac:chgData name="王 欣捷" userId="b965477fa0aef5e6" providerId="LiveId" clId="{2B0FDB0B-89C3-479F-AB9D-D58F11732152}" dt="2021-03-07T10:06:53.834" v="265"/>
          <ac:grpSpMkLst>
            <pc:docMk/>
            <pc:sldMk cId="219220242" sldId="586"/>
            <ac:grpSpMk id="28676" creationId="{4C2D2F75-8D0B-4B6D-96AE-9D564BC5A5F5}"/>
          </ac:grpSpMkLst>
        </pc:grpChg>
      </pc:sldChg>
      <pc:sldChg chg="modSp mod">
        <pc:chgData name="王 欣捷" userId="b965477fa0aef5e6" providerId="LiveId" clId="{2B0FDB0B-89C3-479F-AB9D-D58F11732152}" dt="2021-03-07T11:50:31.379" v="844"/>
        <pc:sldMkLst>
          <pc:docMk/>
          <pc:sldMk cId="3932353002" sldId="587"/>
        </pc:sldMkLst>
        <pc:spChg chg="mod">
          <ac:chgData name="王 欣捷" userId="b965477fa0aef5e6" providerId="LiveId" clId="{2B0FDB0B-89C3-479F-AB9D-D58F11732152}" dt="2021-03-07T10:06:53.834" v="265"/>
          <ac:spMkLst>
            <pc:docMk/>
            <pc:sldMk cId="3932353002" sldId="587"/>
            <ac:spMk id="29698" creationId="{87C5146B-D4E3-49AD-8B47-73AADF524999}"/>
          </ac:spMkLst>
        </pc:spChg>
        <pc:spChg chg="mod">
          <ac:chgData name="王 欣捷" userId="b965477fa0aef5e6" providerId="LiveId" clId="{2B0FDB0B-89C3-479F-AB9D-D58F11732152}" dt="2021-03-07T10:06:53.834" v="265"/>
          <ac:spMkLst>
            <pc:docMk/>
            <pc:sldMk cId="3932353002" sldId="587"/>
            <ac:spMk id="29699" creationId="{C39753A1-719B-47F2-9EB9-C176EC1D3DB8}"/>
          </ac:spMkLst>
        </pc:spChg>
        <pc:spChg chg="mod">
          <ac:chgData name="王 欣捷" userId="b965477fa0aef5e6" providerId="LiveId" clId="{2B0FDB0B-89C3-479F-AB9D-D58F11732152}" dt="2021-03-07T10:07:19.054" v="267" actId="14100"/>
          <ac:spMkLst>
            <pc:docMk/>
            <pc:sldMk cId="3932353002" sldId="587"/>
            <ac:spMk id="29701" creationId="{0A8819EB-C604-44AF-9C66-5F3375B1A470}"/>
          </ac:spMkLst>
        </pc:spChg>
        <pc:spChg chg="mod">
          <ac:chgData name="王 欣捷" userId="b965477fa0aef5e6" providerId="LiveId" clId="{2B0FDB0B-89C3-479F-AB9D-D58F11732152}" dt="2021-03-07T10:07:19.054" v="267" actId="14100"/>
          <ac:spMkLst>
            <pc:docMk/>
            <pc:sldMk cId="3932353002" sldId="587"/>
            <ac:spMk id="29702" creationId="{3BC99408-CC32-43F6-BF32-299B511AE16F}"/>
          </ac:spMkLst>
        </pc:spChg>
        <pc:spChg chg="mod">
          <ac:chgData name="王 欣捷" userId="b965477fa0aef5e6" providerId="LiveId" clId="{2B0FDB0B-89C3-479F-AB9D-D58F11732152}" dt="2021-03-07T10:07:19.054" v="267" actId="14100"/>
          <ac:spMkLst>
            <pc:docMk/>
            <pc:sldMk cId="3932353002" sldId="587"/>
            <ac:spMk id="29703" creationId="{6F852349-B05B-4469-A64E-AA1A9910E4FF}"/>
          </ac:spMkLst>
        </pc:spChg>
        <pc:spChg chg="mod">
          <ac:chgData name="王 欣捷" userId="b965477fa0aef5e6" providerId="LiveId" clId="{2B0FDB0B-89C3-479F-AB9D-D58F11732152}" dt="2021-03-07T10:07:19.054" v="267" actId="14100"/>
          <ac:spMkLst>
            <pc:docMk/>
            <pc:sldMk cId="3932353002" sldId="587"/>
            <ac:spMk id="29706" creationId="{01282A85-FF92-4CAC-8906-B1650D0AE62E}"/>
          </ac:spMkLst>
        </pc:spChg>
        <pc:spChg chg="mod">
          <ac:chgData name="王 欣捷" userId="b965477fa0aef5e6" providerId="LiveId" clId="{2B0FDB0B-89C3-479F-AB9D-D58F11732152}" dt="2021-03-07T10:07:19.054" v="267" actId="14100"/>
          <ac:spMkLst>
            <pc:docMk/>
            <pc:sldMk cId="3932353002" sldId="587"/>
            <ac:spMk id="29707" creationId="{707BB5F1-0060-45F3-AEF8-2516E5D4D5BB}"/>
          </ac:spMkLst>
        </pc:spChg>
        <pc:spChg chg="mod">
          <ac:chgData name="王 欣捷" userId="b965477fa0aef5e6" providerId="LiveId" clId="{2B0FDB0B-89C3-479F-AB9D-D58F11732152}" dt="2021-03-07T10:07:19.054" v="267" actId="14100"/>
          <ac:spMkLst>
            <pc:docMk/>
            <pc:sldMk cId="3932353002" sldId="587"/>
            <ac:spMk id="29708" creationId="{AE398076-2BD6-486B-8530-5E0CD1BDB1B5}"/>
          </ac:spMkLst>
        </pc:spChg>
        <pc:spChg chg="mod">
          <ac:chgData name="王 欣捷" userId="b965477fa0aef5e6" providerId="LiveId" clId="{2B0FDB0B-89C3-479F-AB9D-D58F11732152}" dt="2021-03-07T10:07:19.054" v="267" actId="14100"/>
          <ac:spMkLst>
            <pc:docMk/>
            <pc:sldMk cId="3932353002" sldId="587"/>
            <ac:spMk id="29709" creationId="{79D0CF52-E1D1-47A1-8FD3-27AF748DABBF}"/>
          </ac:spMkLst>
        </pc:spChg>
        <pc:spChg chg="mod">
          <ac:chgData name="王 欣捷" userId="b965477fa0aef5e6" providerId="LiveId" clId="{2B0FDB0B-89C3-479F-AB9D-D58F11732152}" dt="2021-03-07T10:07:19.054" v="267" actId="14100"/>
          <ac:spMkLst>
            <pc:docMk/>
            <pc:sldMk cId="3932353002" sldId="587"/>
            <ac:spMk id="29710" creationId="{E0947C59-D636-4C3C-B6B2-F1B62763C915}"/>
          </ac:spMkLst>
        </pc:spChg>
        <pc:spChg chg="mod">
          <ac:chgData name="王 欣捷" userId="b965477fa0aef5e6" providerId="LiveId" clId="{2B0FDB0B-89C3-479F-AB9D-D58F11732152}" dt="2021-03-07T10:07:19.054" v="267" actId="14100"/>
          <ac:spMkLst>
            <pc:docMk/>
            <pc:sldMk cId="3932353002" sldId="587"/>
            <ac:spMk id="29711" creationId="{DF44D8B5-28CF-4F58-978A-8F044AE1CEE6}"/>
          </ac:spMkLst>
        </pc:spChg>
        <pc:spChg chg="mod">
          <ac:chgData name="王 欣捷" userId="b965477fa0aef5e6" providerId="LiveId" clId="{2B0FDB0B-89C3-479F-AB9D-D58F11732152}" dt="2021-03-07T10:07:19.054" v="267" actId="14100"/>
          <ac:spMkLst>
            <pc:docMk/>
            <pc:sldMk cId="3932353002" sldId="587"/>
            <ac:spMk id="29712" creationId="{F3C2EB09-98C8-42A7-9169-F2CA90179222}"/>
          </ac:spMkLst>
        </pc:spChg>
        <pc:spChg chg="mod">
          <ac:chgData name="王 欣捷" userId="b965477fa0aef5e6" providerId="LiveId" clId="{2B0FDB0B-89C3-479F-AB9D-D58F11732152}" dt="2021-03-07T10:07:19.054" v="267" actId="14100"/>
          <ac:spMkLst>
            <pc:docMk/>
            <pc:sldMk cId="3932353002" sldId="587"/>
            <ac:spMk id="29713" creationId="{0DA01481-D21D-40E0-84D4-4FB330BFDCEF}"/>
          </ac:spMkLst>
        </pc:spChg>
        <pc:spChg chg="mod">
          <ac:chgData name="王 欣捷" userId="b965477fa0aef5e6" providerId="LiveId" clId="{2B0FDB0B-89C3-479F-AB9D-D58F11732152}" dt="2021-03-07T10:07:19.054" v="267" actId="14100"/>
          <ac:spMkLst>
            <pc:docMk/>
            <pc:sldMk cId="3932353002" sldId="587"/>
            <ac:spMk id="29714" creationId="{C152DD93-DCCA-4D81-8730-D74B83910CB8}"/>
          </ac:spMkLst>
        </pc:spChg>
        <pc:spChg chg="mod">
          <ac:chgData name="王 欣捷" userId="b965477fa0aef5e6" providerId="LiveId" clId="{2B0FDB0B-89C3-479F-AB9D-D58F11732152}" dt="2021-03-07T10:07:19.054" v="267" actId="14100"/>
          <ac:spMkLst>
            <pc:docMk/>
            <pc:sldMk cId="3932353002" sldId="587"/>
            <ac:spMk id="29715" creationId="{E48CB645-0BB9-4B03-9AE2-CE4B1A1AB3BE}"/>
          </ac:spMkLst>
        </pc:spChg>
        <pc:spChg chg="mod">
          <ac:chgData name="王 欣捷" userId="b965477fa0aef5e6" providerId="LiveId" clId="{2B0FDB0B-89C3-479F-AB9D-D58F11732152}" dt="2021-03-07T10:07:19.054" v="267" actId="14100"/>
          <ac:spMkLst>
            <pc:docMk/>
            <pc:sldMk cId="3932353002" sldId="587"/>
            <ac:spMk id="29716" creationId="{0F592F82-EC25-48F3-B61F-469F0072B970}"/>
          </ac:spMkLst>
        </pc:spChg>
        <pc:spChg chg="mod">
          <ac:chgData name="王 欣捷" userId="b965477fa0aef5e6" providerId="LiveId" clId="{2B0FDB0B-89C3-479F-AB9D-D58F11732152}" dt="2021-03-07T10:07:19.054" v="267" actId="14100"/>
          <ac:spMkLst>
            <pc:docMk/>
            <pc:sldMk cId="3932353002" sldId="587"/>
            <ac:spMk id="29717" creationId="{72F2856F-4777-47B7-959D-21A734609077}"/>
          </ac:spMkLst>
        </pc:spChg>
        <pc:spChg chg="mod">
          <ac:chgData name="王 欣捷" userId="b965477fa0aef5e6" providerId="LiveId" clId="{2B0FDB0B-89C3-479F-AB9D-D58F11732152}" dt="2021-03-07T10:07:19.054" v="267" actId="14100"/>
          <ac:spMkLst>
            <pc:docMk/>
            <pc:sldMk cId="3932353002" sldId="587"/>
            <ac:spMk id="29718" creationId="{FF20EBA8-297A-499A-8089-5F52C00007DD}"/>
          </ac:spMkLst>
        </pc:spChg>
        <pc:spChg chg="mod">
          <ac:chgData name="王 欣捷" userId="b965477fa0aef5e6" providerId="LiveId" clId="{2B0FDB0B-89C3-479F-AB9D-D58F11732152}" dt="2021-03-07T10:07:19.054" v="267" actId="14100"/>
          <ac:spMkLst>
            <pc:docMk/>
            <pc:sldMk cId="3932353002" sldId="587"/>
            <ac:spMk id="29719" creationId="{D0C4C882-C5BE-419C-80C0-1A60E8D4A94C}"/>
          </ac:spMkLst>
        </pc:spChg>
        <pc:spChg chg="mod">
          <ac:chgData name="王 欣捷" userId="b965477fa0aef5e6" providerId="LiveId" clId="{2B0FDB0B-89C3-479F-AB9D-D58F11732152}" dt="2021-03-07T10:07:19.054" v="267" actId="14100"/>
          <ac:spMkLst>
            <pc:docMk/>
            <pc:sldMk cId="3932353002" sldId="587"/>
            <ac:spMk id="29721" creationId="{FE54BA5B-52A7-4AA2-8009-415FD30BF738}"/>
          </ac:spMkLst>
        </pc:spChg>
        <pc:spChg chg="mod">
          <ac:chgData name="王 欣捷" userId="b965477fa0aef5e6" providerId="LiveId" clId="{2B0FDB0B-89C3-479F-AB9D-D58F11732152}" dt="2021-03-07T10:07:19.054" v="267" actId="14100"/>
          <ac:spMkLst>
            <pc:docMk/>
            <pc:sldMk cId="3932353002" sldId="587"/>
            <ac:spMk id="29722" creationId="{B0618297-C70F-4ED4-AB47-768C1380D028}"/>
          </ac:spMkLst>
        </pc:spChg>
        <pc:spChg chg="mod">
          <ac:chgData name="王 欣捷" userId="b965477fa0aef5e6" providerId="LiveId" clId="{2B0FDB0B-89C3-479F-AB9D-D58F11732152}" dt="2021-03-07T10:07:19.054" v="267" actId="14100"/>
          <ac:spMkLst>
            <pc:docMk/>
            <pc:sldMk cId="3932353002" sldId="587"/>
            <ac:spMk id="29723" creationId="{36CCA90D-8E90-44B7-8E32-F9E59AF1680A}"/>
          </ac:spMkLst>
        </pc:spChg>
        <pc:spChg chg="mod">
          <ac:chgData name="王 欣捷" userId="b965477fa0aef5e6" providerId="LiveId" clId="{2B0FDB0B-89C3-479F-AB9D-D58F11732152}" dt="2021-03-07T10:07:19.054" v="267" actId="14100"/>
          <ac:spMkLst>
            <pc:docMk/>
            <pc:sldMk cId="3932353002" sldId="587"/>
            <ac:spMk id="29725" creationId="{675E8478-CEA1-4A9A-AD39-85BE6DD06F8D}"/>
          </ac:spMkLst>
        </pc:spChg>
        <pc:spChg chg="mod">
          <ac:chgData name="王 欣捷" userId="b965477fa0aef5e6" providerId="LiveId" clId="{2B0FDB0B-89C3-479F-AB9D-D58F11732152}" dt="2021-03-07T10:07:19.054" v="267" actId="14100"/>
          <ac:spMkLst>
            <pc:docMk/>
            <pc:sldMk cId="3932353002" sldId="587"/>
            <ac:spMk id="29726" creationId="{4A43F916-249D-44D5-A6CD-4F76A065E2FD}"/>
          </ac:spMkLst>
        </pc:spChg>
        <pc:spChg chg="mod">
          <ac:chgData name="王 欣捷" userId="b965477fa0aef5e6" providerId="LiveId" clId="{2B0FDB0B-89C3-479F-AB9D-D58F11732152}" dt="2021-03-07T10:07:19.054" v="267" actId="14100"/>
          <ac:spMkLst>
            <pc:docMk/>
            <pc:sldMk cId="3932353002" sldId="587"/>
            <ac:spMk id="29727" creationId="{5E424548-2FCB-4582-A493-52FFCBC23AED}"/>
          </ac:spMkLst>
        </pc:spChg>
        <pc:grpChg chg="mod">
          <ac:chgData name="王 欣捷" userId="b965477fa0aef5e6" providerId="LiveId" clId="{2B0FDB0B-89C3-479F-AB9D-D58F11732152}" dt="2021-03-07T11:50:31.379" v="844"/>
          <ac:grpSpMkLst>
            <pc:docMk/>
            <pc:sldMk cId="3932353002" sldId="587"/>
            <ac:grpSpMk id="29700" creationId="{9C7D3AD5-25ED-49AB-A738-8C540EB27B28}"/>
          </ac:grpSpMkLst>
        </pc:grpChg>
        <pc:grpChg chg="mod">
          <ac:chgData name="王 欣捷" userId="b965477fa0aef5e6" providerId="LiveId" clId="{2B0FDB0B-89C3-479F-AB9D-D58F11732152}" dt="2021-03-07T10:07:19.054" v="267" actId="14100"/>
          <ac:grpSpMkLst>
            <pc:docMk/>
            <pc:sldMk cId="3932353002" sldId="587"/>
            <ac:grpSpMk id="29704" creationId="{F93765AB-B4FD-4824-B02D-514701CCC660}"/>
          </ac:grpSpMkLst>
        </pc:grpChg>
        <pc:grpChg chg="mod">
          <ac:chgData name="王 欣捷" userId="b965477fa0aef5e6" providerId="LiveId" clId="{2B0FDB0B-89C3-479F-AB9D-D58F11732152}" dt="2021-03-07T10:07:19.054" v="267" actId="14100"/>
          <ac:grpSpMkLst>
            <pc:docMk/>
            <pc:sldMk cId="3932353002" sldId="587"/>
            <ac:grpSpMk id="29705" creationId="{82310C39-C2BF-47FB-99CD-8159C047949E}"/>
          </ac:grpSpMkLst>
        </pc:grpChg>
        <pc:grpChg chg="mod">
          <ac:chgData name="王 欣捷" userId="b965477fa0aef5e6" providerId="LiveId" clId="{2B0FDB0B-89C3-479F-AB9D-D58F11732152}" dt="2021-03-07T10:07:19.054" v="267" actId="14100"/>
          <ac:grpSpMkLst>
            <pc:docMk/>
            <pc:sldMk cId="3932353002" sldId="587"/>
            <ac:grpSpMk id="29720" creationId="{484C7FB2-4B30-4816-8ED7-8C8BC60FF161}"/>
          </ac:grpSpMkLst>
        </pc:grpChg>
        <pc:grpChg chg="mod">
          <ac:chgData name="王 欣捷" userId="b965477fa0aef5e6" providerId="LiveId" clId="{2B0FDB0B-89C3-479F-AB9D-D58F11732152}" dt="2021-03-07T10:07:19.054" v="267" actId="14100"/>
          <ac:grpSpMkLst>
            <pc:docMk/>
            <pc:sldMk cId="3932353002" sldId="587"/>
            <ac:grpSpMk id="29724" creationId="{1D0A1311-4DA0-4B7B-B06A-6E9CBF8328BF}"/>
          </ac:grpSpMkLst>
        </pc:grpChg>
      </pc:sldChg>
      <pc:sldChg chg="addSp delSp modSp mod modAnim modNotes">
        <pc:chgData name="王 欣捷" userId="b965477fa0aef5e6" providerId="LiveId" clId="{2B0FDB0B-89C3-479F-AB9D-D58F11732152}" dt="2021-03-07T12:23:38.429" v="1134"/>
        <pc:sldMkLst>
          <pc:docMk/>
          <pc:sldMk cId="0" sldId="588"/>
        </pc:sldMkLst>
        <pc:spChg chg="add mod">
          <ac:chgData name="王 欣捷" userId="b965477fa0aef5e6" providerId="LiveId" clId="{2B0FDB0B-89C3-479F-AB9D-D58F11732152}" dt="2021-03-07T12:18:55.599" v="1042" actId="1076"/>
          <ac:spMkLst>
            <pc:docMk/>
            <pc:sldMk cId="0" sldId="588"/>
            <ac:spMk id="5" creationId="{9A2380EF-6842-4FAC-B062-E7873F7B9B15}"/>
          </ac:spMkLst>
        </pc:spChg>
        <pc:spChg chg="mod">
          <ac:chgData name="王 欣捷" userId="b965477fa0aef5e6" providerId="LiveId" clId="{2B0FDB0B-89C3-479F-AB9D-D58F11732152}" dt="2021-03-07T10:06:53.834" v="265"/>
          <ac:spMkLst>
            <pc:docMk/>
            <pc:sldMk cId="0" sldId="588"/>
            <ac:spMk id="19458" creationId="{85A7B3A8-3AF4-4011-8246-0EEF18D14DEE}"/>
          </ac:spMkLst>
        </pc:spChg>
        <pc:spChg chg="mod">
          <ac:chgData name="王 欣捷" userId="b965477fa0aef5e6" providerId="LiveId" clId="{2B0FDB0B-89C3-479F-AB9D-D58F11732152}" dt="2021-03-07T12:23:38.429" v="1134"/>
          <ac:spMkLst>
            <pc:docMk/>
            <pc:sldMk cId="0" sldId="588"/>
            <ac:spMk id="19459" creationId="{602B76C8-B0F1-43D3-9D72-302CB03FCAEF}"/>
          </ac:spMkLst>
        </pc:spChg>
        <pc:spChg chg="del mod">
          <ac:chgData name="王 欣捷" userId="b965477fa0aef5e6" providerId="LiveId" clId="{2B0FDB0B-89C3-479F-AB9D-D58F11732152}" dt="2021-03-07T11:51:05.263" v="855" actId="478"/>
          <ac:spMkLst>
            <pc:docMk/>
            <pc:sldMk cId="0" sldId="588"/>
            <ac:spMk id="92164" creationId="{7AB550B2-5B2A-4C24-9838-37CE1F396228}"/>
          </ac:spMkLst>
        </pc:spChg>
      </pc:sldChg>
      <pc:sldChg chg="modSp mod modClrScheme chgLayout">
        <pc:chgData name="王 欣捷" userId="b965477fa0aef5e6" providerId="LiveId" clId="{2B0FDB0B-89C3-479F-AB9D-D58F11732152}" dt="2021-03-07T12:39:40.438" v="1401" actId="27636"/>
        <pc:sldMkLst>
          <pc:docMk/>
          <pc:sldMk cId="0" sldId="589"/>
        </pc:sldMkLst>
        <pc:spChg chg="mod ord">
          <ac:chgData name="王 欣捷" userId="b965477fa0aef5e6" providerId="LiveId" clId="{2B0FDB0B-89C3-479F-AB9D-D58F11732152}" dt="2021-03-07T12:39:40.438" v="1401" actId="27636"/>
          <ac:spMkLst>
            <pc:docMk/>
            <pc:sldMk cId="0" sldId="589"/>
            <ac:spMk id="51202" creationId="{43853F12-AC47-42CA-BF22-7740D958945A}"/>
          </ac:spMkLst>
        </pc:spChg>
        <pc:spChg chg="mod ord">
          <ac:chgData name="王 欣捷" userId="b965477fa0aef5e6" providerId="LiveId" clId="{2B0FDB0B-89C3-479F-AB9D-D58F11732152}" dt="2021-03-07T12:39:40.384" v="1399" actId="700"/>
          <ac:spMkLst>
            <pc:docMk/>
            <pc:sldMk cId="0" sldId="589"/>
            <ac:spMk id="51203" creationId="{0C273200-6980-4CFB-8E40-32762569E739}"/>
          </ac:spMkLst>
        </pc:spChg>
      </pc:sldChg>
      <pc:sldChg chg="modSp mod modClrScheme chgLayout">
        <pc:chgData name="王 欣捷" userId="b965477fa0aef5e6" providerId="LiveId" clId="{2B0FDB0B-89C3-479F-AB9D-D58F11732152}" dt="2021-03-07T12:40:19.704" v="1415" actId="1076"/>
        <pc:sldMkLst>
          <pc:docMk/>
          <pc:sldMk cId="0" sldId="590"/>
        </pc:sldMkLst>
        <pc:spChg chg="mod ord">
          <ac:chgData name="王 欣捷" userId="b965477fa0aef5e6" providerId="LiveId" clId="{2B0FDB0B-89C3-479F-AB9D-D58F11732152}" dt="2021-03-07T12:39:40.463" v="1403" actId="27636"/>
          <ac:spMkLst>
            <pc:docMk/>
            <pc:sldMk cId="0" sldId="590"/>
            <ac:spMk id="52226" creationId="{60B92EC8-1280-4EE7-BAF0-8EC09DE96323}"/>
          </ac:spMkLst>
        </pc:spChg>
        <pc:spChg chg="mod ord">
          <ac:chgData name="王 欣捷" userId="b965477fa0aef5e6" providerId="LiveId" clId="{2B0FDB0B-89C3-479F-AB9D-D58F11732152}" dt="2021-03-07T12:39:40.462" v="1402" actId="27636"/>
          <ac:spMkLst>
            <pc:docMk/>
            <pc:sldMk cId="0" sldId="590"/>
            <ac:spMk id="52227" creationId="{BC679DB6-0A14-41DF-90C7-A4BAAF650D4D}"/>
          </ac:spMkLst>
        </pc:spChg>
        <pc:spChg chg="mod">
          <ac:chgData name="王 欣捷" userId="b965477fa0aef5e6" providerId="LiveId" clId="{2B0FDB0B-89C3-479F-AB9D-D58F11732152}" dt="2021-03-07T12:40:19.704" v="1415" actId="1076"/>
          <ac:spMkLst>
            <pc:docMk/>
            <pc:sldMk cId="0" sldId="590"/>
            <ac:spMk id="52228" creationId="{CDAF3060-178E-4ED3-9A18-B95E8F58CFAB}"/>
          </ac:spMkLst>
        </pc:spChg>
      </pc:sldChg>
      <pc:sldChg chg="modSp mod modClrScheme chgLayout">
        <pc:chgData name="王 欣捷" userId="b965477fa0aef5e6" providerId="LiveId" clId="{2B0FDB0B-89C3-479F-AB9D-D58F11732152}" dt="2021-03-07T12:40:10.667" v="1414" actId="1076"/>
        <pc:sldMkLst>
          <pc:docMk/>
          <pc:sldMk cId="0" sldId="591"/>
        </pc:sldMkLst>
        <pc:spChg chg="mod ord">
          <ac:chgData name="王 欣捷" userId="b965477fa0aef5e6" providerId="LiveId" clId="{2B0FDB0B-89C3-479F-AB9D-D58F11732152}" dt="2021-03-07T12:39:40.413" v="1400" actId="27636"/>
          <ac:spMkLst>
            <pc:docMk/>
            <pc:sldMk cId="0" sldId="591"/>
            <ac:spMk id="50178" creationId="{924C2E36-7D74-4303-941E-DF7D13DD5624}"/>
          </ac:spMkLst>
        </pc:spChg>
        <pc:spChg chg="mod ord">
          <ac:chgData name="王 欣捷" userId="b965477fa0aef5e6" providerId="LiveId" clId="{2B0FDB0B-89C3-479F-AB9D-D58F11732152}" dt="2021-03-07T12:39:40.384" v="1399" actId="700"/>
          <ac:spMkLst>
            <pc:docMk/>
            <pc:sldMk cId="0" sldId="591"/>
            <ac:spMk id="50179" creationId="{5E4AD9F1-C0DA-4045-84F4-BAD9B94250E7}"/>
          </ac:spMkLst>
        </pc:spChg>
        <pc:spChg chg="mod">
          <ac:chgData name="王 欣捷" userId="b965477fa0aef5e6" providerId="LiveId" clId="{2B0FDB0B-89C3-479F-AB9D-D58F11732152}" dt="2021-03-07T12:40:10.667" v="1414" actId="1076"/>
          <ac:spMkLst>
            <pc:docMk/>
            <pc:sldMk cId="0" sldId="591"/>
            <ac:spMk id="50181" creationId="{F788690E-77B5-4B24-9CD2-A1010C407243}"/>
          </ac:spMkLst>
        </pc:spChg>
        <pc:spChg chg="mod">
          <ac:chgData name="王 欣捷" userId="b965477fa0aef5e6" providerId="LiveId" clId="{2B0FDB0B-89C3-479F-AB9D-D58F11732152}" dt="2021-03-07T12:40:10.667" v="1414" actId="1076"/>
          <ac:spMkLst>
            <pc:docMk/>
            <pc:sldMk cId="0" sldId="591"/>
            <ac:spMk id="50182" creationId="{AE526CA8-18B9-40EE-973D-61D033042B97}"/>
          </ac:spMkLst>
        </pc:spChg>
        <pc:spChg chg="mod">
          <ac:chgData name="王 欣捷" userId="b965477fa0aef5e6" providerId="LiveId" clId="{2B0FDB0B-89C3-479F-AB9D-D58F11732152}" dt="2021-03-07T12:40:10.667" v="1414" actId="1076"/>
          <ac:spMkLst>
            <pc:docMk/>
            <pc:sldMk cId="0" sldId="591"/>
            <ac:spMk id="50183" creationId="{2F3CEC51-D5BE-415C-92B3-48D16A0BE2DC}"/>
          </ac:spMkLst>
        </pc:spChg>
        <pc:spChg chg="mod">
          <ac:chgData name="王 欣捷" userId="b965477fa0aef5e6" providerId="LiveId" clId="{2B0FDB0B-89C3-479F-AB9D-D58F11732152}" dt="2021-03-07T12:40:10.667" v="1414" actId="1076"/>
          <ac:spMkLst>
            <pc:docMk/>
            <pc:sldMk cId="0" sldId="591"/>
            <ac:spMk id="50184" creationId="{864334E7-233F-423F-B39D-FB32339FFEE1}"/>
          </ac:spMkLst>
        </pc:spChg>
        <pc:spChg chg="mod">
          <ac:chgData name="王 欣捷" userId="b965477fa0aef5e6" providerId="LiveId" clId="{2B0FDB0B-89C3-479F-AB9D-D58F11732152}" dt="2021-03-07T12:40:10.667" v="1414" actId="1076"/>
          <ac:spMkLst>
            <pc:docMk/>
            <pc:sldMk cId="0" sldId="591"/>
            <ac:spMk id="50185" creationId="{505E6828-4D82-493F-B23E-CBA726873972}"/>
          </ac:spMkLst>
        </pc:spChg>
        <pc:grpChg chg="mod">
          <ac:chgData name="王 欣捷" userId="b965477fa0aef5e6" providerId="LiveId" clId="{2B0FDB0B-89C3-479F-AB9D-D58F11732152}" dt="2021-03-07T12:40:10.667" v="1414" actId="1076"/>
          <ac:grpSpMkLst>
            <pc:docMk/>
            <pc:sldMk cId="0" sldId="591"/>
            <ac:grpSpMk id="50180" creationId="{D59C02AD-9E83-434C-AFAD-C5502331CA63}"/>
          </ac:grpSpMkLst>
        </pc:grpChg>
      </pc:sldChg>
      <pc:sldChg chg="modSp mod modNotes">
        <pc:chgData name="王 欣捷" userId="b965477fa0aef5e6" providerId="LiveId" clId="{2B0FDB0B-89C3-479F-AB9D-D58F11732152}" dt="2021-03-07T10:06:53.834" v="265"/>
        <pc:sldMkLst>
          <pc:docMk/>
          <pc:sldMk cId="0" sldId="592"/>
        </pc:sldMkLst>
        <pc:spChg chg="mod">
          <ac:chgData name="王 欣捷" userId="b965477fa0aef5e6" providerId="LiveId" clId="{2B0FDB0B-89C3-479F-AB9D-D58F11732152}" dt="2021-03-07T10:06:53.834" v="265"/>
          <ac:spMkLst>
            <pc:docMk/>
            <pc:sldMk cId="0" sldId="592"/>
            <ac:spMk id="21506" creationId="{96667A45-ED6F-432F-AD87-546DF336126A}"/>
          </ac:spMkLst>
        </pc:spChg>
        <pc:spChg chg="mod">
          <ac:chgData name="王 欣捷" userId="b965477fa0aef5e6" providerId="LiveId" clId="{2B0FDB0B-89C3-479F-AB9D-D58F11732152}" dt="2021-03-07T10:06:53.834" v="265"/>
          <ac:spMkLst>
            <pc:docMk/>
            <pc:sldMk cId="0" sldId="592"/>
            <ac:spMk id="21507" creationId="{E07C83D7-613F-4ABA-A653-D9161043F253}"/>
          </ac:spMkLst>
        </pc:spChg>
        <pc:spChg chg="mod">
          <ac:chgData name="王 欣捷" userId="b965477fa0aef5e6" providerId="LiveId" clId="{2B0FDB0B-89C3-479F-AB9D-D58F11732152}" dt="2021-03-07T10:06:53.834" v="265"/>
          <ac:spMkLst>
            <pc:docMk/>
            <pc:sldMk cId="0" sldId="592"/>
            <ac:spMk id="21510" creationId="{A57F4DD1-15CB-4F04-8D8B-97CF3ACE5C65}"/>
          </ac:spMkLst>
        </pc:spChg>
        <pc:spChg chg="mod">
          <ac:chgData name="王 欣捷" userId="b965477fa0aef5e6" providerId="LiveId" clId="{2B0FDB0B-89C3-479F-AB9D-D58F11732152}" dt="2021-03-07T10:06:53.834" v="265"/>
          <ac:spMkLst>
            <pc:docMk/>
            <pc:sldMk cId="0" sldId="592"/>
            <ac:spMk id="21511" creationId="{5F42453A-E2EF-4366-BD54-BDDFE5A0AA26}"/>
          </ac:spMkLst>
        </pc:spChg>
        <pc:spChg chg="mod">
          <ac:chgData name="王 欣捷" userId="b965477fa0aef5e6" providerId="LiveId" clId="{2B0FDB0B-89C3-479F-AB9D-D58F11732152}" dt="2021-03-07T10:06:53.834" v="265"/>
          <ac:spMkLst>
            <pc:docMk/>
            <pc:sldMk cId="0" sldId="592"/>
            <ac:spMk id="21512" creationId="{C7A23193-D0B4-4859-89B2-128644480D9A}"/>
          </ac:spMkLst>
        </pc:spChg>
        <pc:spChg chg="mod">
          <ac:chgData name="王 欣捷" userId="b965477fa0aef5e6" providerId="LiveId" clId="{2B0FDB0B-89C3-479F-AB9D-D58F11732152}" dt="2021-03-07T10:06:53.834" v="265"/>
          <ac:spMkLst>
            <pc:docMk/>
            <pc:sldMk cId="0" sldId="592"/>
            <ac:spMk id="21513" creationId="{806819E5-F757-4EDA-9F88-EEC4A4529A2E}"/>
          </ac:spMkLst>
        </pc:spChg>
        <pc:spChg chg="mod">
          <ac:chgData name="王 欣捷" userId="b965477fa0aef5e6" providerId="LiveId" clId="{2B0FDB0B-89C3-479F-AB9D-D58F11732152}" dt="2021-03-07T10:06:53.834" v="265"/>
          <ac:spMkLst>
            <pc:docMk/>
            <pc:sldMk cId="0" sldId="592"/>
            <ac:spMk id="21514" creationId="{AA3084B9-36B8-468B-B9F6-FC985B8E3DD6}"/>
          </ac:spMkLst>
        </pc:spChg>
        <pc:spChg chg="mod">
          <ac:chgData name="王 欣捷" userId="b965477fa0aef5e6" providerId="LiveId" clId="{2B0FDB0B-89C3-479F-AB9D-D58F11732152}" dt="2021-03-07T10:06:53.834" v="265"/>
          <ac:spMkLst>
            <pc:docMk/>
            <pc:sldMk cId="0" sldId="592"/>
            <ac:spMk id="21515" creationId="{06484FF4-5A1A-441B-978E-C9057D68F67E}"/>
          </ac:spMkLst>
        </pc:spChg>
        <pc:spChg chg="mod">
          <ac:chgData name="王 欣捷" userId="b965477fa0aef5e6" providerId="LiveId" clId="{2B0FDB0B-89C3-479F-AB9D-D58F11732152}" dt="2021-03-07T10:06:53.834" v="265"/>
          <ac:spMkLst>
            <pc:docMk/>
            <pc:sldMk cId="0" sldId="592"/>
            <ac:spMk id="21516" creationId="{0218CFF8-5BB4-4A17-97DD-DFD861B36DCC}"/>
          </ac:spMkLst>
        </pc:spChg>
        <pc:spChg chg="mod">
          <ac:chgData name="王 欣捷" userId="b965477fa0aef5e6" providerId="LiveId" clId="{2B0FDB0B-89C3-479F-AB9D-D58F11732152}" dt="2021-03-07T10:06:53.834" v="265"/>
          <ac:spMkLst>
            <pc:docMk/>
            <pc:sldMk cId="0" sldId="592"/>
            <ac:spMk id="21517" creationId="{F6B7C638-4691-4540-B4B3-125F9107B249}"/>
          </ac:spMkLst>
        </pc:spChg>
        <pc:spChg chg="mod">
          <ac:chgData name="王 欣捷" userId="b965477fa0aef5e6" providerId="LiveId" clId="{2B0FDB0B-89C3-479F-AB9D-D58F11732152}" dt="2021-03-07T10:06:53.834" v="265"/>
          <ac:spMkLst>
            <pc:docMk/>
            <pc:sldMk cId="0" sldId="592"/>
            <ac:spMk id="21518" creationId="{AE7E2C5A-1919-458F-B8E2-AB8866B2C34A}"/>
          </ac:spMkLst>
        </pc:spChg>
        <pc:spChg chg="mod">
          <ac:chgData name="王 欣捷" userId="b965477fa0aef5e6" providerId="LiveId" clId="{2B0FDB0B-89C3-479F-AB9D-D58F11732152}" dt="2021-03-07T10:06:53.834" v="265"/>
          <ac:spMkLst>
            <pc:docMk/>
            <pc:sldMk cId="0" sldId="592"/>
            <ac:spMk id="21520" creationId="{5761CBFB-7CFB-45B4-B644-1755D7D24102}"/>
          </ac:spMkLst>
        </pc:spChg>
        <pc:spChg chg="mod">
          <ac:chgData name="王 欣捷" userId="b965477fa0aef5e6" providerId="LiveId" clId="{2B0FDB0B-89C3-479F-AB9D-D58F11732152}" dt="2021-03-07T10:06:53.834" v="265"/>
          <ac:spMkLst>
            <pc:docMk/>
            <pc:sldMk cId="0" sldId="592"/>
            <ac:spMk id="21521" creationId="{C4810CC9-DE42-44D0-8A7F-E32D17A9984B}"/>
          </ac:spMkLst>
        </pc:spChg>
        <pc:spChg chg="mod">
          <ac:chgData name="王 欣捷" userId="b965477fa0aef5e6" providerId="LiveId" clId="{2B0FDB0B-89C3-479F-AB9D-D58F11732152}" dt="2021-03-07T10:06:53.834" v="265"/>
          <ac:spMkLst>
            <pc:docMk/>
            <pc:sldMk cId="0" sldId="592"/>
            <ac:spMk id="21522" creationId="{BE170E63-197F-4705-8B6F-028A631391EF}"/>
          </ac:spMkLst>
        </pc:spChg>
        <pc:spChg chg="mod">
          <ac:chgData name="王 欣捷" userId="b965477fa0aef5e6" providerId="LiveId" clId="{2B0FDB0B-89C3-479F-AB9D-D58F11732152}" dt="2021-03-07T10:06:53.834" v="265"/>
          <ac:spMkLst>
            <pc:docMk/>
            <pc:sldMk cId="0" sldId="592"/>
            <ac:spMk id="21523" creationId="{DBF7E84D-6D4E-4D85-8939-026ADBFA77F2}"/>
          </ac:spMkLst>
        </pc:spChg>
        <pc:spChg chg="mod">
          <ac:chgData name="王 欣捷" userId="b965477fa0aef5e6" providerId="LiveId" clId="{2B0FDB0B-89C3-479F-AB9D-D58F11732152}" dt="2021-03-07T10:06:53.834" v="265"/>
          <ac:spMkLst>
            <pc:docMk/>
            <pc:sldMk cId="0" sldId="592"/>
            <ac:spMk id="21524" creationId="{4E208606-F88E-477A-912D-E6282B6E0560}"/>
          </ac:spMkLst>
        </pc:spChg>
        <pc:spChg chg="mod">
          <ac:chgData name="王 欣捷" userId="b965477fa0aef5e6" providerId="LiveId" clId="{2B0FDB0B-89C3-479F-AB9D-D58F11732152}" dt="2021-03-07T10:06:53.834" v="265"/>
          <ac:spMkLst>
            <pc:docMk/>
            <pc:sldMk cId="0" sldId="592"/>
            <ac:spMk id="21525" creationId="{0DD5A29C-F9D7-43B2-B5C7-D5B8864D98A0}"/>
          </ac:spMkLst>
        </pc:spChg>
        <pc:spChg chg="mod">
          <ac:chgData name="王 欣捷" userId="b965477fa0aef5e6" providerId="LiveId" clId="{2B0FDB0B-89C3-479F-AB9D-D58F11732152}" dt="2021-03-07T10:06:53.834" v="265"/>
          <ac:spMkLst>
            <pc:docMk/>
            <pc:sldMk cId="0" sldId="592"/>
            <ac:spMk id="21526" creationId="{9DCA543E-0560-4D87-8877-F58470390FBD}"/>
          </ac:spMkLst>
        </pc:spChg>
        <pc:spChg chg="mod">
          <ac:chgData name="王 欣捷" userId="b965477fa0aef5e6" providerId="LiveId" clId="{2B0FDB0B-89C3-479F-AB9D-D58F11732152}" dt="2021-03-07T10:06:53.834" v="265"/>
          <ac:spMkLst>
            <pc:docMk/>
            <pc:sldMk cId="0" sldId="592"/>
            <ac:spMk id="21527" creationId="{76FA3909-07DA-47B9-91DD-B93D6E355762}"/>
          </ac:spMkLst>
        </pc:spChg>
        <pc:spChg chg="mod">
          <ac:chgData name="王 欣捷" userId="b965477fa0aef5e6" providerId="LiveId" clId="{2B0FDB0B-89C3-479F-AB9D-D58F11732152}" dt="2021-03-07T10:06:53.834" v="265"/>
          <ac:spMkLst>
            <pc:docMk/>
            <pc:sldMk cId="0" sldId="592"/>
            <ac:spMk id="21528" creationId="{05D1FBF2-E3E0-4909-9398-6DD4F8C8AE3D}"/>
          </ac:spMkLst>
        </pc:spChg>
        <pc:spChg chg="mod">
          <ac:chgData name="王 欣捷" userId="b965477fa0aef5e6" providerId="LiveId" clId="{2B0FDB0B-89C3-479F-AB9D-D58F11732152}" dt="2021-03-07T10:06:53.834" v="265"/>
          <ac:spMkLst>
            <pc:docMk/>
            <pc:sldMk cId="0" sldId="592"/>
            <ac:spMk id="21529" creationId="{5317D0B6-01AF-4222-8C2A-376CCF4343A8}"/>
          </ac:spMkLst>
        </pc:spChg>
        <pc:spChg chg="mod">
          <ac:chgData name="王 欣捷" userId="b965477fa0aef5e6" providerId="LiveId" clId="{2B0FDB0B-89C3-479F-AB9D-D58F11732152}" dt="2021-03-07T10:06:53.834" v="265"/>
          <ac:spMkLst>
            <pc:docMk/>
            <pc:sldMk cId="0" sldId="592"/>
            <ac:spMk id="21530" creationId="{12A3F97C-B30E-4369-B1AF-B8A7848E6495}"/>
          </ac:spMkLst>
        </pc:spChg>
        <pc:spChg chg="mod">
          <ac:chgData name="王 欣捷" userId="b965477fa0aef5e6" providerId="LiveId" clId="{2B0FDB0B-89C3-479F-AB9D-D58F11732152}" dt="2021-03-07T10:06:53.834" v="265"/>
          <ac:spMkLst>
            <pc:docMk/>
            <pc:sldMk cId="0" sldId="592"/>
            <ac:spMk id="21531" creationId="{22B8F6CC-A909-4DC4-A40C-CA7FFA9678D8}"/>
          </ac:spMkLst>
        </pc:spChg>
        <pc:spChg chg="mod">
          <ac:chgData name="王 欣捷" userId="b965477fa0aef5e6" providerId="LiveId" clId="{2B0FDB0B-89C3-479F-AB9D-D58F11732152}" dt="2021-03-07T10:06:53.834" v="265"/>
          <ac:spMkLst>
            <pc:docMk/>
            <pc:sldMk cId="0" sldId="592"/>
            <ac:spMk id="21532" creationId="{B632F196-1C2D-44DC-9E7E-2D1CEF3915BE}"/>
          </ac:spMkLst>
        </pc:spChg>
        <pc:spChg chg="mod">
          <ac:chgData name="王 欣捷" userId="b965477fa0aef5e6" providerId="LiveId" clId="{2B0FDB0B-89C3-479F-AB9D-D58F11732152}" dt="2021-03-07T10:06:53.834" v="265"/>
          <ac:spMkLst>
            <pc:docMk/>
            <pc:sldMk cId="0" sldId="592"/>
            <ac:spMk id="21533" creationId="{87D94103-8791-4C23-A383-CA156205ABBB}"/>
          </ac:spMkLst>
        </pc:spChg>
        <pc:spChg chg="mod">
          <ac:chgData name="王 欣捷" userId="b965477fa0aef5e6" providerId="LiveId" clId="{2B0FDB0B-89C3-479F-AB9D-D58F11732152}" dt="2021-03-07T10:06:53.834" v="265"/>
          <ac:spMkLst>
            <pc:docMk/>
            <pc:sldMk cId="0" sldId="592"/>
            <ac:spMk id="21534" creationId="{B4CECF63-D865-4D40-935A-A3A25AE570DD}"/>
          </ac:spMkLst>
        </pc:spChg>
        <pc:spChg chg="mod">
          <ac:chgData name="王 欣捷" userId="b965477fa0aef5e6" providerId="LiveId" clId="{2B0FDB0B-89C3-479F-AB9D-D58F11732152}" dt="2021-03-07T10:06:53.834" v="265"/>
          <ac:spMkLst>
            <pc:docMk/>
            <pc:sldMk cId="0" sldId="592"/>
            <ac:spMk id="21535" creationId="{FC4CBF67-CB03-40FE-9F77-8488C777FFF3}"/>
          </ac:spMkLst>
        </pc:spChg>
        <pc:spChg chg="mod">
          <ac:chgData name="王 欣捷" userId="b965477fa0aef5e6" providerId="LiveId" clId="{2B0FDB0B-89C3-479F-AB9D-D58F11732152}" dt="2021-03-07T10:06:53.834" v="265"/>
          <ac:spMkLst>
            <pc:docMk/>
            <pc:sldMk cId="0" sldId="592"/>
            <ac:spMk id="21536" creationId="{7FCDA111-52F2-42B2-A265-90DE19129B18}"/>
          </ac:spMkLst>
        </pc:spChg>
        <pc:grpChg chg="mod">
          <ac:chgData name="王 欣捷" userId="b965477fa0aef5e6" providerId="LiveId" clId="{2B0FDB0B-89C3-479F-AB9D-D58F11732152}" dt="2021-03-07T10:06:53.834" v="265"/>
          <ac:grpSpMkLst>
            <pc:docMk/>
            <pc:sldMk cId="0" sldId="592"/>
            <ac:grpSpMk id="21508" creationId="{DF04201C-E5FD-4DC6-A942-42C2AEFC40B9}"/>
          </ac:grpSpMkLst>
        </pc:grpChg>
        <pc:grpChg chg="mod">
          <ac:chgData name="王 欣捷" userId="b965477fa0aef5e6" providerId="LiveId" clId="{2B0FDB0B-89C3-479F-AB9D-D58F11732152}" dt="2021-03-07T10:06:53.834" v="265"/>
          <ac:grpSpMkLst>
            <pc:docMk/>
            <pc:sldMk cId="0" sldId="592"/>
            <ac:grpSpMk id="21509" creationId="{6012FEC7-075C-420C-97C2-99CD48A9A669}"/>
          </ac:grpSpMkLst>
        </pc:grpChg>
        <pc:grpChg chg="mod">
          <ac:chgData name="王 欣捷" userId="b965477fa0aef5e6" providerId="LiveId" clId="{2B0FDB0B-89C3-479F-AB9D-D58F11732152}" dt="2021-03-07T10:06:53.834" v="265"/>
          <ac:grpSpMkLst>
            <pc:docMk/>
            <pc:sldMk cId="0" sldId="592"/>
            <ac:grpSpMk id="21519" creationId="{C5ED2FAE-A8D6-485E-B2E8-00065F2114B2}"/>
          </ac:grpSpMkLst>
        </pc:grpChg>
      </pc:sldChg>
      <pc:sldChg chg="modSp mod">
        <pc:chgData name="王 欣捷" userId="b965477fa0aef5e6" providerId="LiveId" clId="{2B0FDB0B-89C3-479F-AB9D-D58F11732152}" dt="2021-03-07T15:03:24.413" v="2191" actId="2710"/>
        <pc:sldMkLst>
          <pc:docMk/>
          <pc:sldMk cId="0" sldId="593"/>
        </pc:sldMkLst>
        <pc:spChg chg="mod">
          <ac:chgData name="王 欣捷" userId="b965477fa0aef5e6" providerId="LiveId" clId="{2B0FDB0B-89C3-479F-AB9D-D58F11732152}" dt="2021-03-07T10:06:53.834" v="265"/>
          <ac:spMkLst>
            <pc:docMk/>
            <pc:sldMk cId="0" sldId="593"/>
            <ac:spMk id="61442" creationId="{F3A0C5E3-BF61-4231-B3A4-42EDA6315FC9}"/>
          </ac:spMkLst>
        </pc:spChg>
        <pc:spChg chg="mod">
          <ac:chgData name="王 欣捷" userId="b965477fa0aef5e6" providerId="LiveId" clId="{2B0FDB0B-89C3-479F-AB9D-D58F11732152}" dt="2021-03-07T15:03:24.413" v="2191" actId="2710"/>
          <ac:spMkLst>
            <pc:docMk/>
            <pc:sldMk cId="0" sldId="593"/>
            <ac:spMk id="61443" creationId="{52618716-150C-4225-BFF6-1D3A4CE6A986}"/>
          </ac:spMkLst>
        </pc:spChg>
      </pc:sldChg>
      <pc:sldChg chg="modSp mod">
        <pc:chgData name="王 欣捷" userId="b965477fa0aef5e6" providerId="LiveId" clId="{2B0FDB0B-89C3-479F-AB9D-D58F11732152}" dt="2021-03-07T10:06:53.834" v="265"/>
        <pc:sldMkLst>
          <pc:docMk/>
          <pc:sldMk cId="0" sldId="596"/>
        </pc:sldMkLst>
        <pc:spChg chg="mod">
          <ac:chgData name="王 欣捷" userId="b965477fa0aef5e6" providerId="LiveId" clId="{2B0FDB0B-89C3-479F-AB9D-D58F11732152}" dt="2021-03-07T10:06:53.834" v="265"/>
          <ac:spMkLst>
            <pc:docMk/>
            <pc:sldMk cId="0" sldId="596"/>
            <ac:spMk id="13314" creationId="{A9FC874A-C63D-4C28-872C-748C4775089F}"/>
          </ac:spMkLst>
        </pc:spChg>
        <pc:spChg chg="mod">
          <ac:chgData name="王 欣捷" userId="b965477fa0aef5e6" providerId="LiveId" clId="{2B0FDB0B-89C3-479F-AB9D-D58F11732152}" dt="2021-03-07T10:06:53.834" v="265"/>
          <ac:spMkLst>
            <pc:docMk/>
            <pc:sldMk cId="0" sldId="596"/>
            <ac:spMk id="13315" creationId="{0ADE85BE-6AF5-40AB-BE1E-FDFAF37F1DF4}"/>
          </ac:spMkLst>
        </pc:spChg>
      </pc:sldChg>
      <pc:sldChg chg="modSp mod modNotes">
        <pc:chgData name="王 欣捷" userId="b965477fa0aef5e6" providerId="LiveId" clId="{2B0FDB0B-89C3-479F-AB9D-D58F11732152}" dt="2021-03-07T10:06:53.834" v="265"/>
        <pc:sldMkLst>
          <pc:docMk/>
          <pc:sldMk cId="0" sldId="597"/>
        </pc:sldMkLst>
        <pc:spChg chg="mod">
          <ac:chgData name="王 欣捷" userId="b965477fa0aef5e6" providerId="LiveId" clId="{2B0FDB0B-89C3-479F-AB9D-D58F11732152}" dt="2021-03-07T10:06:53.834" v="265"/>
          <ac:spMkLst>
            <pc:docMk/>
            <pc:sldMk cId="0" sldId="597"/>
            <ac:spMk id="16386" creationId="{E9B751CE-675A-47C2-A8F8-5A40CC864583}"/>
          </ac:spMkLst>
        </pc:spChg>
        <pc:spChg chg="mod">
          <ac:chgData name="王 欣捷" userId="b965477fa0aef5e6" providerId="LiveId" clId="{2B0FDB0B-89C3-479F-AB9D-D58F11732152}" dt="2021-03-07T10:06:53.834" v="265"/>
          <ac:spMkLst>
            <pc:docMk/>
            <pc:sldMk cId="0" sldId="597"/>
            <ac:spMk id="16387" creationId="{1670681D-B028-4948-993C-DC6F1CBB1B39}"/>
          </ac:spMkLst>
        </pc:spChg>
      </pc:sldChg>
      <pc:sldChg chg="modSp mod">
        <pc:chgData name="王 欣捷" userId="b965477fa0aef5e6" providerId="LiveId" clId="{2B0FDB0B-89C3-479F-AB9D-D58F11732152}" dt="2021-03-07T12:36:41.542" v="1369" actId="208"/>
        <pc:sldMkLst>
          <pc:docMk/>
          <pc:sldMk cId="0" sldId="599"/>
        </pc:sldMkLst>
        <pc:spChg chg="mod">
          <ac:chgData name="王 欣捷" userId="b965477fa0aef5e6" providerId="LiveId" clId="{2B0FDB0B-89C3-479F-AB9D-D58F11732152}" dt="2021-03-07T10:06:53.834" v="265"/>
          <ac:spMkLst>
            <pc:docMk/>
            <pc:sldMk cId="0" sldId="599"/>
            <ac:spMk id="30722" creationId="{69F1DA85-864A-482C-99F3-F072E3C0ACD1}"/>
          </ac:spMkLst>
        </pc:spChg>
        <pc:spChg chg="mod">
          <ac:chgData name="王 欣捷" userId="b965477fa0aef5e6" providerId="LiveId" clId="{2B0FDB0B-89C3-479F-AB9D-D58F11732152}" dt="2021-03-07T12:36:27.135" v="1367" actId="1076"/>
          <ac:spMkLst>
            <pc:docMk/>
            <pc:sldMk cId="0" sldId="599"/>
            <ac:spMk id="30723" creationId="{50864BD0-83AE-4321-98BC-695E01E9B490}"/>
          </ac:spMkLst>
        </pc:spChg>
        <pc:spChg chg="mod">
          <ac:chgData name="王 欣捷" userId="b965477fa0aef5e6" providerId="LiveId" clId="{2B0FDB0B-89C3-479F-AB9D-D58F11732152}" dt="2021-03-07T10:06:53.834" v="265"/>
          <ac:spMkLst>
            <pc:docMk/>
            <pc:sldMk cId="0" sldId="599"/>
            <ac:spMk id="30730" creationId="{8CA911AB-F144-450B-BFDB-88F89B083C25}"/>
          </ac:spMkLst>
        </pc:spChg>
        <pc:spChg chg="mod">
          <ac:chgData name="王 欣捷" userId="b965477fa0aef5e6" providerId="LiveId" clId="{2B0FDB0B-89C3-479F-AB9D-D58F11732152}" dt="2021-03-07T10:06:53.834" v="265"/>
          <ac:spMkLst>
            <pc:docMk/>
            <pc:sldMk cId="0" sldId="599"/>
            <ac:spMk id="30731" creationId="{4E2C5FB2-C190-4BDE-BD0D-51EAFA4A95E6}"/>
          </ac:spMkLst>
        </pc:spChg>
        <pc:spChg chg="mod">
          <ac:chgData name="王 欣捷" userId="b965477fa0aef5e6" providerId="LiveId" clId="{2B0FDB0B-89C3-479F-AB9D-D58F11732152}" dt="2021-03-07T10:06:53.834" v="265"/>
          <ac:spMkLst>
            <pc:docMk/>
            <pc:sldMk cId="0" sldId="599"/>
            <ac:spMk id="30732" creationId="{BA3A5B5E-FFDD-41B2-8853-DB2DBC333213}"/>
          </ac:spMkLst>
        </pc:spChg>
        <pc:spChg chg="mod">
          <ac:chgData name="王 欣捷" userId="b965477fa0aef5e6" providerId="LiveId" clId="{2B0FDB0B-89C3-479F-AB9D-D58F11732152}" dt="2021-03-07T10:06:53.834" v="265"/>
          <ac:spMkLst>
            <pc:docMk/>
            <pc:sldMk cId="0" sldId="599"/>
            <ac:spMk id="30733" creationId="{155172EC-1459-4BB3-B23A-4421BB76DB2B}"/>
          </ac:spMkLst>
        </pc:spChg>
        <pc:spChg chg="mod">
          <ac:chgData name="王 欣捷" userId="b965477fa0aef5e6" providerId="LiveId" clId="{2B0FDB0B-89C3-479F-AB9D-D58F11732152}" dt="2021-03-07T10:06:53.834" v="265"/>
          <ac:spMkLst>
            <pc:docMk/>
            <pc:sldMk cId="0" sldId="599"/>
            <ac:spMk id="30734" creationId="{9E968509-1822-4860-8CF0-A7C2F8538945}"/>
          </ac:spMkLst>
        </pc:spChg>
        <pc:spChg chg="mod">
          <ac:chgData name="王 欣捷" userId="b965477fa0aef5e6" providerId="LiveId" clId="{2B0FDB0B-89C3-479F-AB9D-D58F11732152}" dt="2021-03-07T12:36:41.542" v="1369" actId="208"/>
          <ac:spMkLst>
            <pc:docMk/>
            <pc:sldMk cId="0" sldId="599"/>
            <ac:spMk id="183307" creationId="{13B12025-249C-479D-95FD-20B77B4CAB0F}"/>
          </ac:spMkLst>
        </pc:spChg>
        <pc:spChg chg="mod">
          <ac:chgData name="王 欣捷" userId="b965477fa0aef5e6" providerId="LiveId" clId="{2B0FDB0B-89C3-479F-AB9D-D58F11732152}" dt="2021-03-07T12:36:41.542" v="1369" actId="208"/>
          <ac:spMkLst>
            <pc:docMk/>
            <pc:sldMk cId="0" sldId="599"/>
            <ac:spMk id="183308" creationId="{11F5E643-533B-4EB5-B74F-8918EC78A40C}"/>
          </ac:spMkLst>
        </pc:spChg>
        <pc:spChg chg="mod">
          <ac:chgData name="王 欣捷" userId="b965477fa0aef5e6" providerId="LiveId" clId="{2B0FDB0B-89C3-479F-AB9D-D58F11732152}" dt="2021-03-07T12:36:41.542" v="1369" actId="208"/>
          <ac:spMkLst>
            <pc:docMk/>
            <pc:sldMk cId="0" sldId="599"/>
            <ac:spMk id="183309" creationId="{DC972C26-7A7F-44C0-87F8-3682CD65B32D}"/>
          </ac:spMkLst>
        </pc:spChg>
        <pc:spChg chg="mod">
          <ac:chgData name="王 欣捷" userId="b965477fa0aef5e6" providerId="LiveId" clId="{2B0FDB0B-89C3-479F-AB9D-D58F11732152}" dt="2021-03-07T12:36:41.542" v="1369" actId="208"/>
          <ac:spMkLst>
            <pc:docMk/>
            <pc:sldMk cId="0" sldId="599"/>
            <ac:spMk id="183310" creationId="{EF4D01EB-A8FF-4AD2-B7DA-92455518E246}"/>
          </ac:spMkLst>
        </pc:spChg>
        <pc:spChg chg="mod">
          <ac:chgData name="王 欣捷" userId="b965477fa0aef5e6" providerId="LiveId" clId="{2B0FDB0B-89C3-479F-AB9D-D58F11732152}" dt="2021-03-07T12:36:41.542" v="1369" actId="208"/>
          <ac:spMkLst>
            <pc:docMk/>
            <pc:sldMk cId="0" sldId="599"/>
            <ac:spMk id="183311" creationId="{93C15D93-FEEF-44F6-85CA-8DFE24BB17D2}"/>
          </ac:spMkLst>
        </pc:spChg>
        <pc:grpChg chg="mod">
          <ac:chgData name="王 欣捷" userId="b965477fa0aef5e6" providerId="LiveId" clId="{2B0FDB0B-89C3-479F-AB9D-D58F11732152}" dt="2021-03-07T12:36:41.542" v="1369" actId="208"/>
          <ac:grpSpMkLst>
            <pc:docMk/>
            <pc:sldMk cId="0" sldId="599"/>
            <ac:grpSpMk id="30724" creationId="{B52792C3-96EA-40F5-94EE-CD500EE00D24}"/>
          </ac:grpSpMkLst>
        </pc:grpChg>
      </pc:sldChg>
      <pc:sldChg chg="modSp mod modNotes">
        <pc:chgData name="王 欣捷" userId="b965477fa0aef5e6" providerId="LiveId" clId="{2B0FDB0B-89C3-479F-AB9D-D58F11732152}" dt="2021-03-07T10:06:53.834" v="265"/>
        <pc:sldMkLst>
          <pc:docMk/>
          <pc:sldMk cId="0" sldId="600"/>
        </pc:sldMkLst>
        <pc:spChg chg="mod">
          <ac:chgData name="王 欣捷" userId="b965477fa0aef5e6" providerId="LiveId" clId="{2B0FDB0B-89C3-479F-AB9D-D58F11732152}" dt="2021-03-07T10:06:53.834" v="265"/>
          <ac:spMkLst>
            <pc:docMk/>
            <pc:sldMk cId="0" sldId="600"/>
            <ac:spMk id="14338" creationId="{4C70C662-8EDB-4941-A1BF-CA952FBE6E63}"/>
          </ac:spMkLst>
        </pc:spChg>
        <pc:spChg chg="mod">
          <ac:chgData name="王 欣捷" userId="b965477fa0aef5e6" providerId="LiveId" clId="{2B0FDB0B-89C3-479F-AB9D-D58F11732152}" dt="2021-03-07T10:06:53.834" v="265"/>
          <ac:spMkLst>
            <pc:docMk/>
            <pc:sldMk cId="0" sldId="600"/>
            <ac:spMk id="14339" creationId="{CF0FFF3B-42A1-478C-A17D-56C58D241753}"/>
          </ac:spMkLst>
        </pc:spChg>
      </pc:sldChg>
      <pc:sldChg chg="modSp mod">
        <pc:chgData name="王 欣捷" userId="b965477fa0aef5e6" providerId="LiveId" clId="{2B0FDB0B-89C3-479F-AB9D-D58F11732152}" dt="2021-03-07T11:50:16.628" v="842" actId="1076"/>
        <pc:sldMkLst>
          <pc:docMk/>
          <pc:sldMk cId="767671858" sldId="601"/>
        </pc:sldMkLst>
        <pc:spChg chg="mod">
          <ac:chgData name="王 欣捷" userId="b965477fa0aef5e6" providerId="LiveId" clId="{2B0FDB0B-89C3-479F-AB9D-D58F11732152}" dt="2021-03-07T10:06:53.834" v="265"/>
          <ac:spMkLst>
            <pc:docMk/>
            <pc:sldMk cId="767671858" sldId="601"/>
            <ac:spMk id="25602" creationId="{B6254481-736E-4E5E-92CE-E56D69CDDD98}"/>
          </ac:spMkLst>
        </pc:spChg>
        <pc:spChg chg="mod">
          <ac:chgData name="王 欣捷" userId="b965477fa0aef5e6" providerId="LiveId" clId="{2B0FDB0B-89C3-479F-AB9D-D58F11732152}" dt="2021-03-07T10:06:53.834" v="265"/>
          <ac:spMkLst>
            <pc:docMk/>
            <pc:sldMk cId="767671858" sldId="601"/>
            <ac:spMk id="25603" creationId="{58EA3BC5-40EA-4C25-BCEF-5ACB3AE27062}"/>
          </ac:spMkLst>
        </pc:spChg>
        <pc:spChg chg="mod">
          <ac:chgData name="王 欣捷" userId="b965477fa0aef5e6" providerId="LiveId" clId="{2B0FDB0B-89C3-479F-AB9D-D58F11732152}" dt="2021-03-07T11:50:16.628" v="842" actId="1076"/>
          <ac:spMkLst>
            <pc:docMk/>
            <pc:sldMk cId="767671858" sldId="601"/>
            <ac:spMk id="25606" creationId="{2F5B6C1B-4AAC-4FEB-A59C-16AC88C4AB98}"/>
          </ac:spMkLst>
        </pc:spChg>
        <pc:spChg chg="mod">
          <ac:chgData name="王 欣捷" userId="b965477fa0aef5e6" providerId="LiveId" clId="{2B0FDB0B-89C3-479F-AB9D-D58F11732152}" dt="2021-03-07T11:50:16.628" v="842" actId="1076"/>
          <ac:spMkLst>
            <pc:docMk/>
            <pc:sldMk cId="767671858" sldId="601"/>
            <ac:spMk id="25607" creationId="{B204A390-BCEB-4A9A-BA55-974827D982BD}"/>
          </ac:spMkLst>
        </pc:spChg>
        <pc:spChg chg="mod">
          <ac:chgData name="王 欣捷" userId="b965477fa0aef5e6" providerId="LiveId" clId="{2B0FDB0B-89C3-479F-AB9D-D58F11732152}" dt="2021-03-07T11:50:16.628" v="842" actId="1076"/>
          <ac:spMkLst>
            <pc:docMk/>
            <pc:sldMk cId="767671858" sldId="601"/>
            <ac:spMk id="25608" creationId="{00474F5A-D809-406F-901F-3BA708440936}"/>
          </ac:spMkLst>
        </pc:spChg>
        <pc:spChg chg="mod">
          <ac:chgData name="王 欣捷" userId="b965477fa0aef5e6" providerId="LiveId" clId="{2B0FDB0B-89C3-479F-AB9D-D58F11732152}" dt="2021-03-07T11:50:16.628" v="842" actId="1076"/>
          <ac:spMkLst>
            <pc:docMk/>
            <pc:sldMk cId="767671858" sldId="601"/>
            <ac:spMk id="25609" creationId="{9612E9C4-6FA9-47C0-8728-D1EF28737B17}"/>
          </ac:spMkLst>
        </pc:spChg>
        <pc:spChg chg="mod">
          <ac:chgData name="王 欣捷" userId="b965477fa0aef5e6" providerId="LiveId" clId="{2B0FDB0B-89C3-479F-AB9D-D58F11732152}" dt="2021-03-07T11:50:16.628" v="842" actId="1076"/>
          <ac:spMkLst>
            <pc:docMk/>
            <pc:sldMk cId="767671858" sldId="601"/>
            <ac:spMk id="25610" creationId="{224937A6-F52F-46BE-B20F-131DAB3085E1}"/>
          </ac:spMkLst>
        </pc:spChg>
        <pc:spChg chg="mod">
          <ac:chgData name="王 欣捷" userId="b965477fa0aef5e6" providerId="LiveId" clId="{2B0FDB0B-89C3-479F-AB9D-D58F11732152}" dt="2021-03-07T11:50:16.628" v="842" actId="1076"/>
          <ac:spMkLst>
            <pc:docMk/>
            <pc:sldMk cId="767671858" sldId="601"/>
            <ac:spMk id="25611" creationId="{DB3C29E0-DE3D-4307-8AC1-ED859F3E5241}"/>
          </ac:spMkLst>
        </pc:spChg>
        <pc:spChg chg="mod">
          <ac:chgData name="王 欣捷" userId="b965477fa0aef5e6" providerId="LiveId" clId="{2B0FDB0B-89C3-479F-AB9D-D58F11732152}" dt="2021-03-07T11:50:16.628" v="842" actId="1076"/>
          <ac:spMkLst>
            <pc:docMk/>
            <pc:sldMk cId="767671858" sldId="601"/>
            <ac:spMk id="25612" creationId="{E8FFA917-049E-441A-995D-917A78D3A4DF}"/>
          </ac:spMkLst>
        </pc:spChg>
        <pc:spChg chg="mod">
          <ac:chgData name="王 欣捷" userId="b965477fa0aef5e6" providerId="LiveId" clId="{2B0FDB0B-89C3-479F-AB9D-D58F11732152}" dt="2021-03-07T11:50:16.628" v="842" actId="1076"/>
          <ac:spMkLst>
            <pc:docMk/>
            <pc:sldMk cId="767671858" sldId="601"/>
            <ac:spMk id="25613" creationId="{467C5F5B-0A4B-4D1E-9887-BDA4CEC6537E}"/>
          </ac:spMkLst>
        </pc:spChg>
        <pc:spChg chg="mod">
          <ac:chgData name="王 欣捷" userId="b965477fa0aef5e6" providerId="LiveId" clId="{2B0FDB0B-89C3-479F-AB9D-D58F11732152}" dt="2021-03-07T11:50:16.628" v="842" actId="1076"/>
          <ac:spMkLst>
            <pc:docMk/>
            <pc:sldMk cId="767671858" sldId="601"/>
            <ac:spMk id="25614" creationId="{45CB5FE5-1BDE-48CE-AAC7-F5A92EDE5C9E}"/>
          </ac:spMkLst>
        </pc:spChg>
        <pc:grpChg chg="mod">
          <ac:chgData name="王 欣捷" userId="b965477fa0aef5e6" providerId="LiveId" clId="{2B0FDB0B-89C3-479F-AB9D-D58F11732152}" dt="2021-03-07T11:50:16.628" v="842" actId="1076"/>
          <ac:grpSpMkLst>
            <pc:docMk/>
            <pc:sldMk cId="767671858" sldId="601"/>
            <ac:grpSpMk id="25604" creationId="{C99D1D78-5790-4EFE-81B5-06BAB0D34DA0}"/>
          </ac:grpSpMkLst>
        </pc:grpChg>
        <pc:grpChg chg="mod">
          <ac:chgData name="王 欣捷" userId="b965477fa0aef5e6" providerId="LiveId" clId="{2B0FDB0B-89C3-479F-AB9D-D58F11732152}" dt="2021-03-07T11:50:16.628" v="842" actId="1076"/>
          <ac:grpSpMkLst>
            <pc:docMk/>
            <pc:sldMk cId="767671858" sldId="601"/>
            <ac:grpSpMk id="25605" creationId="{EF1EA783-9AC0-4F09-8764-2941BAD354FF}"/>
          </ac:grpSpMkLst>
        </pc:grpChg>
      </pc:sldChg>
      <pc:sldChg chg="addSp modSp mod">
        <pc:chgData name="王 欣捷" userId="b965477fa0aef5e6" providerId="LiveId" clId="{2B0FDB0B-89C3-479F-AB9D-D58F11732152}" dt="2021-03-07T11:54:23.282" v="871" actId="122"/>
        <pc:sldMkLst>
          <pc:docMk/>
          <pc:sldMk cId="0" sldId="603"/>
        </pc:sldMkLst>
        <pc:spChg chg="mod">
          <ac:chgData name="王 欣捷" userId="b965477fa0aef5e6" providerId="LiveId" clId="{2B0FDB0B-89C3-479F-AB9D-D58F11732152}" dt="2021-03-07T10:06:53.834" v="265"/>
          <ac:spMkLst>
            <pc:docMk/>
            <pc:sldMk cId="0" sldId="603"/>
            <ac:spMk id="3" creationId="{8D6607DE-EA8B-469A-98C1-FF1899803A25}"/>
          </ac:spMkLst>
        </pc:spChg>
        <pc:spChg chg="mod">
          <ac:chgData name="王 欣捷" userId="b965477fa0aef5e6" providerId="LiveId" clId="{2B0FDB0B-89C3-479F-AB9D-D58F11732152}" dt="2021-03-07T10:06:53.834" v="265"/>
          <ac:spMkLst>
            <pc:docMk/>
            <pc:sldMk cId="0" sldId="603"/>
            <ac:spMk id="23554" creationId="{EA3A7526-D02F-43A4-9EDE-E4F82D63F121}"/>
          </ac:spMkLst>
        </pc:spChg>
        <pc:graphicFrameChg chg="add mod modGraphic">
          <ac:chgData name="王 欣捷" userId="b965477fa0aef5e6" providerId="LiveId" clId="{2B0FDB0B-89C3-479F-AB9D-D58F11732152}" dt="2021-03-07T11:54:23.282" v="871" actId="122"/>
          <ac:graphicFrameMkLst>
            <pc:docMk/>
            <pc:sldMk cId="0" sldId="603"/>
            <ac:graphicFrameMk id="4" creationId="{E6A71D5D-81BA-4CAC-9C89-316175DC6D99}"/>
          </ac:graphicFrameMkLst>
        </pc:graphicFrameChg>
      </pc:sldChg>
      <pc:sldChg chg="modSp mod">
        <pc:chgData name="王 欣捷" userId="b965477fa0aef5e6" providerId="LiveId" clId="{2B0FDB0B-89C3-479F-AB9D-D58F11732152}" dt="2021-03-07T10:06:53.834" v="265"/>
        <pc:sldMkLst>
          <pc:docMk/>
          <pc:sldMk cId="0" sldId="605"/>
        </pc:sldMkLst>
        <pc:spChg chg="mod">
          <ac:chgData name="王 欣捷" userId="b965477fa0aef5e6" providerId="LiveId" clId="{2B0FDB0B-89C3-479F-AB9D-D58F11732152}" dt="2021-03-07T10:06:53.834" v="265"/>
          <ac:spMkLst>
            <pc:docMk/>
            <pc:sldMk cId="0" sldId="605"/>
            <ac:spMk id="22530" creationId="{84D99480-B626-4863-9FA3-25249848846C}"/>
          </ac:spMkLst>
        </pc:spChg>
        <pc:spChg chg="mod">
          <ac:chgData name="王 欣捷" userId="b965477fa0aef5e6" providerId="LiveId" clId="{2B0FDB0B-89C3-479F-AB9D-D58F11732152}" dt="2021-03-07T10:06:53.834" v="265"/>
          <ac:spMkLst>
            <pc:docMk/>
            <pc:sldMk cId="0" sldId="605"/>
            <ac:spMk id="22531" creationId="{1735A55B-F303-43CB-99EF-8731F13EF362}"/>
          </ac:spMkLst>
        </pc:spChg>
      </pc:sldChg>
      <pc:sldChg chg="modSp mod">
        <pc:chgData name="王 欣捷" userId="b965477fa0aef5e6" providerId="LiveId" clId="{2B0FDB0B-89C3-479F-AB9D-D58F11732152}" dt="2021-03-07T12:37:28.939" v="1375" actId="1076"/>
        <pc:sldMkLst>
          <pc:docMk/>
          <pc:sldMk cId="0" sldId="606"/>
        </pc:sldMkLst>
        <pc:spChg chg="mod">
          <ac:chgData name="王 欣捷" userId="b965477fa0aef5e6" providerId="LiveId" clId="{2B0FDB0B-89C3-479F-AB9D-D58F11732152}" dt="2021-03-07T10:06:53.834" v="265"/>
          <ac:spMkLst>
            <pc:docMk/>
            <pc:sldMk cId="0" sldId="606"/>
            <ac:spMk id="31746" creationId="{548E7541-8C74-4229-BFBF-D06A2283835A}"/>
          </ac:spMkLst>
        </pc:spChg>
        <pc:spChg chg="mod">
          <ac:chgData name="王 欣捷" userId="b965477fa0aef5e6" providerId="LiveId" clId="{2B0FDB0B-89C3-479F-AB9D-D58F11732152}" dt="2021-03-07T12:37:12.184" v="1372" actId="207"/>
          <ac:spMkLst>
            <pc:docMk/>
            <pc:sldMk cId="0" sldId="606"/>
            <ac:spMk id="31749" creationId="{0219A906-47C3-4819-86A8-0A7229AA5F8D}"/>
          </ac:spMkLst>
        </pc:spChg>
        <pc:spChg chg="mod">
          <ac:chgData name="王 欣捷" userId="b965477fa0aef5e6" providerId="LiveId" clId="{2B0FDB0B-89C3-479F-AB9D-D58F11732152}" dt="2021-03-07T12:37:08.452" v="1371" actId="207"/>
          <ac:spMkLst>
            <pc:docMk/>
            <pc:sldMk cId="0" sldId="606"/>
            <ac:spMk id="31750" creationId="{128D0B10-1257-45FD-81F5-3A4808D2FECF}"/>
          </ac:spMkLst>
        </pc:spChg>
        <pc:spChg chg="mod">
          <ac:chgData name="王 欣捷" userId="b965477fa0aef5e6" providerId="LiveId" clId="{2B0FDB0B-89C3-479F-AB9D-D58F11732152}" dt="2021-03-07T11:38:55.714" v="631" actId="14100"/>
          <ac:spMkLst>
            <pc:docMk/>
            <pc:sldMk cId="0" sldId="606"/>
            <ac:spMk id="31751" creationId="{CC7B686B-640F-40C2-A76B-0DEFA63E4325}"/>
          </ac:spMkLst>
        </pc:spChg>
        <pc:spChg chg="mod">
          <ac:chgData name="王 欣捷" userId="b965477fa0aef5e6" providerId="LiveId" clId="{2B0FDB0B-89C3-479F-AB9D-D58F11732152}" dt="2021-03-07T11:38:55.714" v="631" actId="14100"/>
          <ac:spMkLst>
            <pc:docMk/>
            <pc:sldMk cId="0" sldId="606"/>
            <ac:spMk id="31752" creationId="{5AB70813-BBBC-4B5E-94AA-B34E3E3E5CF4}"/>
          </ac:spMkLst>
        </pc:spChg>
        <pc:spChg chg="mod">
          <ac:chgData name="王 欣捷" userId="b965477fa0aef5e6" providerId="LiveId" clId="{2B0FDB0B-89C3-479F-AB9D-D58F11732152}" dt="2021-03-07T11:38:55.714" v="631" actId="14100"/>
          <ac:spMkLst>
            <pc:docMk/>
            <pc:sldMk cId="0" sldId="606"/>
            <ac:spMk id="31753" creationId="{16EF3CFA-2363-41AF-9CEA-C989606EB59A}"/>
          </ac:spMkLst>
        </pc:spChg>
        <pc:grpChg chg="mod">
          <ac:chgData name="王 欣捷" userId="b965477fa0aef5e6" providerId="LiveId" clId="{2B0FDB0B-89C3-479F-AB9D-D58F11732152}" dt="2021-03-07T12:37:28.939" v="1375" actId="1076"/>
          <ac:grpSpMkLst>
            <pc:docMk/>
            <pc:sldMk cId="0" sldId="606"/>
            <ac:grpSpMk id="31748" creationId="{CD29898E-F6AD-4F8E-9637-E5858351CE4C}"/>
          </ac:grpSpMkLst>
        </pc:grpChg>
      </pc:sldChg>
      <pc:sldChg chg="modSp mod">
        <pc:chgData name="王 欣捷" userId="b965477fa0aef5e6" providerId="LiveId" clId="{2B0FDB0B-89C3-479F-AB9D-D58F11732152}" dt="2021-03-07T11:32:08.044" v="576" actId="207"/>
        <pc:sldMkLst>
          <pc:docMk/>
          <pc:sldMk cId="0" sldId="607"/>
        </pc:sldMkLst>
        <pc:spChg chg="mod">
          <ac:chgData name="王 欣捷" userId="b965477fa0aef5e6" providerId="LiveId" clId="{2B0FDB0B-89C3-479F-AB9D-D58F11732152}" dt="2021-03-07T10:06:53.834" v="265"/>
          <ac:spMkLst>
            <pc:docMk/>
            <pc:sldMk cId="0" sldId="607"/>
            <ac:spMk id="32770" creationId="{5D8AF6D5-B54C-4670-B063-BDB16146A8C4}"/>
          </ac:spMkLst>
        </pc:spChg>
        <pc:spChg chg="mod">
          <ac:chgData name="王 欣捷" userId="b965477fa0aef5e6" providerId="LiveId" clId="{2B0FDB0B-89C3-479F-AB9D-D58F11732152}" dt="2021-03-07T11:32:08.044" v="576" actId="207"/>
          <ac:spMkLst>
            <pc:docMk/>
            <pc:sldMk cId="0" sldId="607"/>
            <ac:spMk id="232451" creationId="{11E9D8B0-A3BC-4E18-8B82-53999F85751F}"/>
          </ac:spMkLst>
        </pc:spChg>
      </pc:sldChg>
      <pc:sldChg chg="modSp mod">
        <pc:chgData name="王 欣捷" userId="b965477fa0aef5e6" providerId="LiveId" clId="{2B0FDB0B-89C3-479F-AB9D-D58F11732152}" dt="2021-03-07T11:37:03.393" v="629" actId="122"/>
        <pc:sldMkLst>
          <pc:docMk/>
          <pc:sldMk cId="0" sldId="608"/>
        </pc:sldMkLst>
        <pc:spChg chg="mod">
          <ac:chgData name="王 欣捷" userId="b965477fa0aef5e6" providerId="LiveId" clId="{2B0FDB0B-89C3-479F-AB9D-D58F11732152}" dt="2021-03-07T10:06:53.834" v="265"/>
          <ac:spMkLst>
            <pc:docMk/>
            <pc:sldMk cId="0" sldId="608"/>
            <ac:spMk id="33794" creationId="{32173160-6474-4266-9732-19102029B43C}"/>
          </ac:spMkLst>
        </pc:spChg>
        <pc:spChg chg="mod">
          <ac:chgData name="王 欣捷" userId="b965477fa0aef5e6" providerId="LiveId" clId="{2B0FDB0B-89C3-479F-AB9D-D58F11732152}" dt="2021-03-07T10:06:53.834" v="265"/>
          <ac:spMkLst>
            <pc:docMk/>
            <pc:sldMk cId="0" sldId="608"/>
            <ac:spMk id="33795" creationId="{7455826F-3C34-4CE8-AE30-18F974C9BC5B}"/>
          </ac:spMkLst>
        </pc:spChg>
        <pc:spChg chg="mod">
          <ac:chgData name="王 欣捷" userId="b965477fa0aef5e6" providerId="LiveId" clId="{2B0FDB0B-89C3-479F-AB9D-D58F11732152}" dt="2021-03-07T10:06:53.834" v="265"/>
          <ac:spMkLst>
            <pc:docMk/>
            <pc:sldMk cId="0" sldId="608"/>
            <ac:spMk id="33797" creationId="{52080F8E-9913-494A-8F3F-76700A64D7EF}"/>
          </ac:spMkLst>
        </pc:spChg>
        <pc:spChg chg="mod">
          <ac:chgData name="王 欣捷" userId="b965477fa0aef5e6" providerId="LiveId" clId="{2B0FDB0B-89C3-479F-AB9D-D58F11732152}" dt="2021-03-07T10:06:53.834" v="265"/>
          <ac:spMkLst>
            <pc:docMk/>
            <pc:sldMk cId="0" sldId="608"/>
            <ac:spMk id="33798" creationId="{581FDB62-1497-4620-AE11-EC797D39EA0C}"/>
          </ac:spMkLst>
        </pc:spChg>
        <pc:spChg chg="mod">
          <ac:chgData name="王 欣捷" userId="b965477fa0aef5e6" providerId="LiveId" clId="{2B0FDB0B-89C3-479F-AB9D-D58F11732152}" dt="2021-03-07T10:06:53.834" v="265"/>
          <ac:spMkLst>
            <pc:docMk/>
            <pc:sldMk cId="0" sldId="608"/>
            <ac:spMk id="33799" creationId="{073653F1-BD37-4EAB-878E-930BD8E80B6F}"/>
          </ac:spMkLst>
        </pc:spChg>
        <pc:spChg chg="mod">
          <ac:chgData name="王 欣捷" userId="b965477fa0aef5e6" providerId="LiveId" clId="{2B0FDB0B-89C3-479F-AB9D-D58F11732152}" dt="2021-03-07T10:06:53.834" v="265"/>
          <ac:spMkLst>
            <pc:docMk/>
            <pc:sldMk cId="0" sldId="608"/>
            <ac:spMk id="33800" creationId="{4A5E6FB3-75BB-4D31-802E-C1605EDB12EA}"/>
          </ac:spMkLst>
        </pc:spChg>
        <pc:spChg chg="mod">
          <ac:chgData name="王 欣捷" userId="b965477fa0aef5e6" providerId="LiveId" clId="{2B0FDB0B-89C3-479F-AB9D-D58F11732152}" dt="2021-03-07T10:06:53.834" v="265"/>
          <ac:spMkLst>
            <pc:docMk/>
            <pc:sldMk cId="0" sldId="608"/>
            <ac:spMk id="33801" creationId="{322870A3-9B8F-4E8A-8908-75F50ECA7B14}"/>
          </ac:spMkLst>
        </pc:spChg>
        <pc:spChg chg="mod">
          <ac:chgData name="王 欣捷" userId="b965477fa0aef5e6" providerId="LiveId" clId="{2B0FDB0B-89C3-479F-AB9D-D58F11732152}" dt="2021-03-07T10:06:53.834" v="265"/>
          <ac:spMkLst>
            <pc:docMk/>
            <pc:sldMk cId="0" sldId="608"/>
            <ac:spMk id="33802" creationId="{00C10666-5527-43DA-8F31-818FF9962A2A}"/>
          </ac:spMkLst>
        </pc:spChg>
        <pc:spChg chg="mod">
          <ac:chgData name="王 欣捷" userId="b965477fa0aef5e6" providerId="LiveId" clId="{2B0FDB0B-89C3-479F-AB9D-D58F11732152}" dt="2021-03-07T10:06:53.834" v="265"/>
          <ac:spMkLst>
            <pc:docMk/>
            <pc:sldMk cId="0" sldId="608"/>
            <ac:spMk id="33803" creationId="{B579E399-9A24-458E-AC1B-F3E63C05AB6E}"/>
          </ac:spMkLst>
        </pc:spChg>
        <pc:spChg chg="mod">
          <ac:chgData name="王 欣捷" userId="b965477fa0aef5e6" providerId="LiveId" clId="{2B0FDB0B-89C3-479F-AB9D-D58F11732152}" dt="2021-03-07T10:06:53.834" v="265"/>
          <ac:spMkLst>
            <pc:docMk/>
            <pc:sldMk cId="0" sldId="608"/>
            <ac:spMk id="33804" creationId="{D18412C7-C864-4159-A70F-A097EE2265C8}"/>
          </ac:spMkLst>
        </pc:spChg>
        <pc:spChg chg="mod">
          <ac:chgData name="王 欣捷" userId="b965477fa0aef5e6" providerId="LiveId" clId="{2B0FDB0B-89C3-479F-AB9D-D58F11732152}" dt="2021-03-07T10:06:53.834" v="265"/>
          <ac:spMkLst>
            <pc:docMk/>
            <pc:sldMk cId="0" sldId="608"/>
            <ac:spMk id="33806" creationId="{57359285-2969-4684-A2A1-08FC47D3ECA1}"/>
          </ac:spMkLst>
        </pc:spChg>
        <pc:spChg chg="mod">
          <ac:chgData name="王 欣捷" userId="b965477fa0aef5e6" providerId="LiveId" clId="{2B0FDB0B-89C3-479F-AB9D-D58F11732152}" dt="2021-03-07T10:06:53.834" v="265"/>
          <ac:spMkLst>
            <pc:docMk/>
            <pc:sldMk cId="0" sldId="608"/>
            <ac:spMk id="33807" creationId="{B73E7A01-450F-474D-9A12-A8AC52CBD903}"/>
          </ac:spMkLst>
        </pc:spChg>
        <pc:spChg chg="mod">
          <ac:chgData name="王 欣捷" userId="b965477fa0aef5e6" providerId="LiveId" clId="{2B0FDB0B-89C3-479F-AB9D-D58F11732152}" dt="2021-03-07T10:06:53.834" v="265"/>
          <ac:spMkLst>
            <pc:docMk/>
            <pc:sldMk cId="0" sldId="608"/>
            <ac:spMk id="33809" creationId="{36A69F26-74E0-4A8F-B87B-C449D635226E}"/>
          </ac:spMkLst>
        </pc:spChg>
        <pc:spChg chg="mod">
          <ac:chgData name="王 欣捷" userId="b965477fa0aef5e6" providerId="LiveId" clId="{2B0FDB0B-89C3-479F-AB9D-D58F11732152}" dt="2021-03-07T10:06:53.834" v="265"/>
          <ac:spMkLst>
            <pc:docMk/>
            <pc:sldMk cId="0" sldId="608"/>
            <ac:spMk id="33810" creationId="{E8365026-3CE9-4649-9831-541CE1AB6B0B}"/>
          </ac:spMkLst>
        </pc:spChg>
        <pc:spChg chg="mod">
          <ac:chgData name="王 欣捷" userId="b965477fa0aef5e6" providerId="LiveId" clId="{2B0FDB0B-89C3-479F-AB9D-D58F11732152}" dt="2021-03-07T10:06:53.834" v="265"/>
          <ac:spMkLst>
            <pc:docMk/>
            <pc:sldMk cId="0" sldId="608"/>
            <ac:spMk id="33811" creationId="{60AD3FDD-00F4-474B-BAAD-7CA4E320C52A}"/>
          </ac:spMkLst>
        </pc:spChg>
        <pc:spChg chg="mod">
          <ac:chgData name="王 欣捷" userId="b965477fa0aef5e6" providerId="LiveId" clId="{2B0FDB0B-89C3-479F-AB9D-D58F11732152}" dt="2021-03-07T10:06:53.834" v="265"/>
          <ac:spMkLst>
            <pc:docMk/>
            <pc:sldMk cId="0" sldId="608"/>
            <ac:spMk id="33812" creationId="{7A8FFC0C-4E55-41CD-B6F9-4FBBA135B7A2}"/>
          </ac:spMkLst>
        </pc:spChg>
        <pc:spChg chg="mod">
          <ac:chgData name="王 欣捷" userId="b965477fa0aef5e6" providerId="LiveId" clId="{2B0FDB0B-89C3-479F-AB9D-D58F11732152}" dt="2021-03-07T10:06:53.834" v="265"/>
          <ac:spMkLst>
            <pc:docMk/>
            <pc:sldMk cId="0" sldId="608"/>
            <ac:spMk id="33813" creationId="{6DEBF8FB-B945-4144-9DFA-154512805244}"/>
          </ac:spMkLst>
        </pc:spChg>
        <pc:spChg chg="mod">
          <ac:chgData name="王 欣捷" userId="b965477fa0aef5e6" providerId="LiveId" clId="{2B0FDB0B-89C3-479F-AB9D-D58F11732152}" dt="2021-03-07T10:06:53.834" v="265"/>
          <ac:spMkLst>
            <pc:docMk/>
            <pc:sldMk cId="0" sldId="608"/>
            <ac:spMk id="33814" creationId="{37032FD8-72D9-405F-90BF-47114A4BF191}"/>
          </ac:spMkLst>
        </pc:spChg>
        <pc:grpChg chg="mod">
          <ac:chgData name="王 欣捷" userId="b965477fa0aef5e6" providerId="LiveId" clId="{2B0FDB0B-89C3-479F-AB9D-D58F11732152}" dt="2021-03-07T11:37:03.393" v="629" actId="122"/>
          <ac:grpSpMkLst>
            <pc:docMk/>
            <pc:sldMk cId="0" sldId="608"/>
            <ac:grpSpMk id="33796" creationId="{A8C509E4-5FFA-4C10-8621-91D04525B4A8}"/>
          </ac:grpSpMkLst>
        </pc:grpChg>
        <pc:grpChg chg="mod">
          <ac:chgData name="王 欣捷" userId="b965477fa0aef5e6" providerId="LiveId" clId="{2B0FDB0B-89C3-479F-AB9D-D58F11732152}" dt="2021-03-07T10:06:53.834" v="265"/>
          <ac:grpSpMkLst>
            <pc:docMk/>
            <pc:sldMk cId="0" sldId="608"/>
            <ac:grpSpMk id="33805" creationId="{EA5AC849-133D-4A44-A744-DB049B637964}"/>
          </ac:grpSpMkLst>
        </pc:grpChg>
        <pc:grpChg chg="mod">
          <ac:chgData name="王 欣捷" userId="b965477fa0aef5e6" providerId="LiveId" clId="{2B0FDB0B-89C3-479F-AB9D-D58F11732152}" dt="2021-03-07T10:06:53.834" v="265"/>
          <ac:grpSpMkLst>
            <pc:docMk/>
            <pc:sldMk cId="0" sldId="608"/>
            <ac:grpSpMk id="33808" creationId="{4AC19C83-8A05-48F9-862B-0118607B0DAF}"/>
          </ac:grpSpMkLst>
        </pc:grpChg>
      </pc:sldChg>
      <pc:sldChg chg="addSp delSp modSp mod">
        <pc:chgData name="王 欣捷" userId="b965477fa0aef5e6" providerId="LiveId" clId="{2B0FDB0B-89C3-479F-AB9D-D58F11732152}" dt="2021-03-07T11:36:57.101" v="628" actId="122"/>
        <pc:sldMkLst>
          <pc:docMk/>
          <pc:sldMk cId="0" sldId="609"/>
        </pc:sldMkLst>
        <pc:spChg chg="mod">
          <ac:chgData name="王 欣捷" userId="b965477fa0aef5e6" providerId="LiveId" clId="{2B0FDB0B-89C3-479F-AB9D-D58F11732152}" dt="2021-03-07T10:06:53.834" v="265"/>
          <ac:spMkLst>
            <pc:docMk/>
            <pc:sldMk cId="0" sldId="609"/>
            <ac:spMk id="34818" creationId="{A7487A2D-6CC3-4945-98AF-9FF7FD1D5F0E}"/>
          </ac:spMkLst>
        </pc:spChg>
        <pc:spChg chg="mod">
          <ac:chgData name="王 欣捷" userId="b965477fa0aef5e6" providerId="LiveId" clId="{2B0FDB0B-89C3-479F-AB9D-D58F11732152}" dt="2021-03-07T10:06:53.834" v="265"/>
          <ac:spMkLst>
            <pc:docMk/>
            <pc:sldMk cId="0" sldId="609"/>
            <ac:spMk id="34819" creationId="{C69AFC9E-0BD8-4268-A7D9-E00647870BE8}"/>
          </ac:spMkLst>
        </pc:spChg>
        <pc:spChg chg="mod topLvl">
          <ac:chgData name="王 欣捷" userId="b965477fa0aef5e6" providerId="LiveId" clId="{2B0FDB0B-89C3-479F-AB9D-D58F11732152}" dt="2021-03-07T11:36:56.068" v="627" actId="164"/>
          <ac:spMkLst>
            <pc:docMk/>
            <pc:sldMk cId="0" sldId="609"/>
            <ac:spMk id="34821" creationId="{A9DA7D3F-11D3-4489-B870-C7E21974B008}"/>
          </ac:spMkLst>
        </pc:spChg>
        <pc:spChg chg="mod topLvl">
          <ac:chgData name="王 欣捷" userId="b965477fa0aef5e6" providerId="LiveId" clId="{2B0FDB0B-89C3-479F-AB9D-D58F11732152}" dt="2021-03-07T11:36:56.068" v="627" actId="164"/>
          <ac:spMkLst>
            <pc:docMk/>
            <pc:sldMk cId="0" sldId="609"/>
            <ac:spMk id="34822" creationId="{81EFB9AA-2EBE-4CA2-980F-71292F806127}"/>
          </ac:spMkLst>
        </pc:spChg>
        <pc:spChg chg="mod topLvl">
          <ac:chgData name="王 欣捷" userId="b965477fa0aef5e6" providerId="LiveId" clId="{2B0FDB0B-89C3-479F-AB9D-D58F11732152}" dt="2021-03-07T11:36:56.068" v="627" actId="164"/>
          <ac:spMkLst>
            <pc:docMk/>
            <pc:sldMk cId="0" sldId="609"/>
            <ac:spMk id="34824" creationId="{2466780A-4A78-45E2-805F-D7FCC9D4752F}"/>
          </ac:spMkLst>
        </pc:spChg>
        <pc:spChg chg="mod topLvl">
          <ac:chgData name="王 欣捷" userId="b965477fa0aef5e6" providerId="LiveId" clId="{2B0FDB0B-89C3-479F-AB9D-D58F11732152}" dt="2021-03-07T11:36:56.068" v="627" actId="164"/>
          <ac:spMkLst>
            <pc:docMk/>
            <pc:sldMk cId="0" sldId="609"/>
            <ac:spMk id="34825" creationId="{586A0316-6160-4B4B-B27E-1F4338CD9168}"/>
          </ac:spMkLst>
        </pc:spChg>
        <pc:spChg chg="mod topLvl">
          <ac:chgData name="王 欣捷" userId="b965477fa0aef5e6" providerId="LiveId" clId="{2B0FDB0B-89C3-479F-AB9D-D58F11732152}" dt="2021-03-07T11:35:18.136" v="602"/>
          <ac:spMkLst>
            <pc:docMk/>
            <pc:sldMk cId="0" sldId="609"/>
            <ac:spMk id="34826" creationId="{AB3F3310-ACEA-44ED-9646-7BEA0D5D2DDB}"/>
          </ac:spMkLst>
        </pc:spChg>
        <pc:spChg chg="mod ord topLvl">
          <ac:chgData name="王 欣捷" userId="b965477fa0aef5e6" providerId="LiveId" clId="{2B0FDB0B-89C3-479F-AB9D-D58F11732152}" dt="2021-03-07T11:36:56.068" v="627" actId="164"/>
          <ac:spMkLst>
            <pc:docMk/>
            <pc:sldMk cId="0" sldId="609"/>
            <ac:spMk id="34827" creationId="{F97BEDB2-B12B-44C9-8A76-7DACCB773254}"/>
          </ac:spMkLst>
        </pc:spChg>
        <pc:spChg chg="mod topLvl">
          <ac:chgData name="王 欣捷" userId="b965477fa0aef5e6" providerId="LiveId" clId="{2B0FDB0B-89C3-479F-AB9D-D58F11732152}" dt="2021-03-07T11:36:56.068" v="627" actId="164"/>
          <ac:spMkLst>
            <pc:docMk/>
            <pc:sldMk cId="0" sldId="609"/>
            <ac:spMk id="34828" creationId="{9009819E-C2CA-427C-A4C5-450F9E4495A6}"/>
          </ac:spMkLst>
        </pc:spChg>
        <pc:spChg chg="mod topLvl">
          <ac:chgData name="王 欣捷" userId="b965477fa0aef5e6" providerId="LiveId" clId="{2B0FDB0B-89C3-479F-AB9D-D58F11732152}" dt="2021-03-07T11:36:56.068" v="627" actId="164"/>
          <ac:spMkLst>
            <pc:docMk/>
            <pc:sldMk cId="0" sldId="609"/>
            <ac:spMk id="34829" creationId="{B54D27AD-4D0D-44FE-9756-9830AB896E54}"/>
          </ac:spMkLst>
        </pc:spChg>
        <pc:spChg chg="mod topLvl">
          <ac:chgData name="王 欣捷" userId="b965477fa0aef5e6" providerId="LiveId" clId="{2B0FDB0B-89C3-479F-AB9D-D58F11732152}" dt="2021-03-07T11:36:56.068" v="627" actId="164"/>
          <ac:spMkLst>
            <pc:docMk/>
            <pc:sldMk cId="0" sldId="609"/>
            <ac:spMk id="34830" creationId="{A03009A8-4DBD-43F6-AF25-AB7BA22039D9}"/>
          </ac:spMkLst>
        </pc:spChg>
        <pc:spChg chg="mod topLvl">
          <ac:chgData name="王 欣捷" userId="b965477fa0aef5e6" providerId="LiveId" clId="{2B0FDB0B-89C3-479F-AB9D-D58F11732152}" dt="2021-03-07T11:36:56.068" v="627" actId="164"/>
          <ac:spMkLst>
            <pc:docMk/>
            <pc:sldMk cId="0" sldId="609"/>
            <ac:spMk id="34831" creationId="{34D55FBF-461B-43B7-BD66-DF25176BE202}"/>
          </ac:spMkLst>
        </pc:spChg>
        <pc:spChg chg="mod topLvl">
          <ac:chgData name="王 欣捷" userId="b965477fa0aef5e6" providerId="LiveId" clId="{2B0FDB0B-89C3-479F-AB9D-D58F11732152}" dt="2021-03-07T11:36:56.068" v="627" actId="164"/>
          <ac:spMkLst>
            <pc:docMk/>
            <pc:sldMk cId="0" sldId="609"/>
            <ac:spMk id="34832" creationId="{28986EC1-3A87-42C0-865D-8FE05A9FE6A4}"/>
          </ac:spMkLst>
        </pc:spChg>
        <pc:spChg chg="mod topLvl">
          <ac:chgData name="王 欣捷" userId="b965477fa0aef5e6" providerId="LiveId" clId="{2B0FDB0B-89C3-479F-AB9D-D58F11732152}" dt="2021-03-07T11:36:56.068" v="627" actId="164"/>
          <ac:spMkLst>
            <pc:docMk/>
            <pc:sldMk cId="0" sldId="609"/>
            <ac:spMk id="34833" creationId="{625DFC44-718B-4E8E-88B9-F670A4D74945}"/>
          </ac:spMkLst>
        </pc:spChg>
        <pc:spChg chg="mod topLvl">
          <ac:chgData name="王 欣捷" userId="b965477fa0aef5e6" providerId="LiveId" clId="{2B0FDB0B-89C3-479F-AB9D-D58F11732152}" dt="2021-03-07T11:36:56.068" v="627" actId="164"/>
          <ac:spMkLst>
            <pc:docMk/>
            <pc:sldMk cId="0" sldId="609"/>
            <ac:spMk id="34834" creationId="{2152ED80-23B5-4979-BBDF-E44C548728A2}"/>
          </ac:spMkLst>
        </pc:spChg>
        <pc:spChg chg="mod topLvl">
          <ac:chgData name="王 欣捷" userId="b965477fa0aef5e6" providerId="LiveId" clId="{2B0FDB0B-89C3-479F-AB9D-D58F11732152}" dt="2021-03-07T11:36:56.068" v="627" actId="164"/>
          <ac:spMkLst>
            <pc:docMk/>
            <pc:sldMk cId="0" sldId="609"/>
            <ac:spMk id="34835" creationId="{F584DB97-E78F-4409-8179-4E3D1EF24CA1}"/>
          </ac:spMkLst>
        </pc:spChg>
        <pc:spChg chg="mod topLvl">
          <ac:chgData name="王 欣捷" userId="b965477fa0aef5e6" providerId="LiveId" clId="{2B0FDB0B-89C3-479F-AB9D-D58F11732152}" dt="2021-03-07T11:36:56.068" v="627" actId="164"/>
          <ac:spMkLst>
            <pc:docMk/>
            <pc:sldMk cId="0" sldId="609"/>
            <ac:spMk id="34836" creationId="{0CB06846-1483-490B-837F-4F70FE12C603}"/>
          </ac:spMkLst>
        </pc:spChg>
        <pc:spChg chg="mod topLvl">
          <ac:chgData name="王 欣捷" userId="b965477fa0aef5e6" providerId="LiveId" clId="{2B0FDB0B-89C3-479F-AB9D-D58F11732152}" dt="2021-03-07T11:36:56.068" v="627" actId="164"/>
          <ac:spMkLst>
            <pc:docMk/>
            <pc:sldMk cId="0" sldId="609"/>
            <ac:spMk id="34837" creationId="{B55D5265-6F6D-4B37-A850-90819C2612BE}"/>
          </ac:spMkLst>
        </pc:spChg>
        <pc:spChg chg="mod topLvl">
          <ac:chgData name="王 欣捷" userId="b965477fa0aef5e6" providerId="LiveId" clId="{2B0FDB0B-89C3-479F-AB9D-D58F11732152}" dt="2021-03-07T11:36:56.068" v="627" actId="164"/>
          <ac:spMkLst>
            <pc:docMk/>
            <pc:sldMk cId="0" sldId="609"/>
            <ac:spMk id="34838" creationId="{0F0E0A8D-8B57-4885-8F79-81014E8B5F6F}"/>
          </ac:spMkLst>
        </pc:spChg>
        <pc:spChg chg="mod topLvl">
          <ac:chgData name="王 欣捷" userId="b965477fa0aef5e6" providerId="LiveId" clId="{2B0FDB0B-89C3-479F-AB9D-D58F11732152}" dt="2021-03-07T11:36:56.068" v="627" actId="164"/>
          <ac:spMkLst>
            <pc:docMk/>
            <pc:sldMk cId="0" sldId="609"/>
            <ac:spMk id="34839" creationId="{A757CA17-9BA0-4CB7-8E32-AB48923C030B}"/>
          </ac:spMkLst>
        </pc:spChg>
        <pc:spChg chg="mod topLvl">
          <ac:chgData name="王 欣捷" userId="b965477fa0aef5e6" providerId="LiveId" clId="{2B0FDB0B-89C3-479F-AB9D-D58F11732152}" dt="2021-03-07T11:36:56.068" v="627" actId="164"/>
          <ac:spMkLst>
            <pc:docMk/>
            <pc:sldMk cId="0" sldId="609"/>
            <ac:spMk id="34840" creationId="{D9AE4D1D-43D9-4C15-9D24-0812549F617F}"/>
          </ac:spMkLst>
        </pc:spChg>
        <pc:spChg chg="mod topLvl">
          <ac:chgData name="王 欣捷" userId="b965477fa0aef5e6" providerId="LiveId" clId="{2B0FDB0B-89C3-479F-AB9D-D58F11732152}" dt="2021-03-07T11:36:56.068" v="627" actId="164"/>
          <ac:spMkLst>
            <pc:docMk/>
            <pc:sldMk cId="0" sldId="609"/>
            <ac:spMk id="34841" creationId="{0B073D6D-407A-4392-9290-CC0A99A8CEC2}"/>
          </ac:spMkLst>
        </pc:spChg>
        <pc:spChg chg="mod">
          <ac:chgData name="王 欣捷" userId="b965477fa0aef5e6" providerId="LiveId" clId="{2B0FDB0B-89C3-479F-AB9D-D58F11732152}" dt="2021-03-07T11:33:21.693" v="581" actId="165"/>
          <ac:spMkLst>
            <pc:docMk/>
            <pc:sldMk cId="0" sldId="609"/>
            <ac:spMk id="34842" creationId="{CCDA9488-9983-4206-9A25-BA540BB339B9}"/>
          </ac:spMkLst>
        </pc:spChg>
        <pc:spChg chg="mod">
          <ac:chgData name="王 欣捷" userId="b965477fa0aef5e6" providerId="LiveId" clId="{2B0FDB0B-89C3-479F-AB9D-D58F11732152}" dt="2021-03-07T11:33:21.693" v="581" actId="165"/>
          <ac:spMkLst>
            <pc:docMk/>
            <pc:sldMk cId="0" sldId="609"/>
            <ac:spMk id="34843" creationId="{43045CE7-2A71-4813-8166-4D6497432FF6}"/>
          </ac:spMkLst>
        </pc:spChg>
        <pc:grpChg chg="add mod">
          <ac:chgData name="王 欣捷" userId="b965477fa0aef5e6" providerId="LiveId" clId="{2B0FDB0B-89C3-479F-AB9D-D58F11732152}" dt="2021-03-07T11:36:57.101" v="628" actId="122"/>
          <ac:grpSpMkLst>
            <pc:docMk/>
            <pc:sldMk cId="0" sldId="609"/>
            <ac:grpSpMk id="2" creationId="{B0AC0297-D50A-4E7E-8765-760AC007BF5A}"/>
          </ac:grpSpMkLst>
        </pc:grpChg>
        <pc:grpChg chg="del mod">
          <ac:chgData name="王 欣捷" userId="b965477fa0aef5e6" providerId="LiveId" clId="{2B0FDB0B-89C3-479F-AB9D-D58F11732152}" dt="2021-03-07T11:33:21.693" v="581" actId="165"/>
          <ac:grpSpMkLst>
            <pc:docMk/>
            <pc:sldMk cId="0" sldId="609"/>
            <ac:grpSpMk id="34820" creationId="{50AAAF14-D393-4FB0-BD83-9CE044A7DAF2}"/>
          </ac:grpSpMkLst>
        </pc:grpChg>
        <pc:grpChg chg="mod topLvl">
          <ac:chgData name="王 欣捷" userId="b965477fa0aef5e6" providerId="LiveId" clId="{2B0FDB0B-89C3-479F-AB9D-D58F11732152}" dt="2021-03-07T11:36:56.068" v="627" actId="164"/>
          <ac:grpSpMkLst>
            <pc:docMk/>
            <pc:sldMk cId="0" sldId="609"/>
            <ac:grpSpMk id="34823" creationId="{0C6B51B2-A182-499A-9EBF-8B38CA59C5E8}"/>
          </ac:grpSpMkLst>
        </pc:grpChg>
      </pc:sldChg>
      <pc:sldChg chg="addSp delSp modSp mod">
        <pc:chgData name="王 欣捷" userId="b965477fa0aef5e6" providerId="LiveId" clId="{2B0FDB0B-89C3-479F-AB9D-D58F11732152}" dt="2021-03-07T11:36:50.306" v="626" actId="122"/>
        <pc:sldMkLst>
          <pc:docMk/>
          <pc:sldMk cId="0" sldId="610"/>
        </pc:sldMkLst>
        <pc:spChg chg="mod">
          <ac:chgData name="王 欣捷" userId="b965477fa0aef5e6" providerId="LiveId" clId="{2B0FDB0B-89C3-479F-AB9D-D58F11732152}" dt="2021-03-07T10:06:53.834" v="265"/>
          <ac:spMkLst>
            <pc:docMk/>
            <pc:sldMk cId="0" sldId="610"/>
            <ac:spMk id="35842" creationId="{7570E0DD-6B16-4C24-8F29-91BEAC485607}"/>
          </ac:spMkLst>
        </pc:spChg>
        <pc:spChg chg="mod">
          <ac:chgData name="王 欣捷" userId="b965477fa0aef5e6" providerId="LiveId" clId="{2B0FDB0B-89C3-479F-AB9D-D58F11732152}" dt="2021-03-07T11:36:44.096" v="624" actId="1076"/>
          <ac:spMkLst>
            <pc:docMk/>
            <pc:sldMk cId="0" sldId="610"/>
            <ac:spMk id="35843" creationId="{6B701400-0F85-4DDA-9A9A-DC9AB0E808E4}"/>
          </ac:spMkLst>
        </pc:spChg>
        <pc:spChg chg="mod topLvl">
          <ac:chgData name="王 欣捷" userId="b965477fa0aef5e6" providerId="LiveId" clId="{2B0FDB0B-89C3-479F-AB9D-D58F11732152}" dt="2021-03-07T11:36:49.286" v="625" actId="164"/>
          <ac:spMkLst>
            <pc:docMk/>
            <pc:sldMk cId="0" sldId="610"/>
            <ac:spMk id="35845" creationId="{9ECB7E8F-B6B2-4EAA-8BD4-FAD7D317DFBF}"/>
          </ac:spMkLst>
        </pc:spChg>
        <pc:spChg chg="mod topLvl">
          <ac:chgData name="王 欣捷" userId="b965477fa0aef5e6" providerId="LiveId" clId="{2B0FDB0B-89C3-479F-AB9D-D58F11732152}" dt="2021-03-07T11:36:49.286" v="625" actId="164"/>
          <ac:spMkLst>
            <pc:docMk/>
            <pc:sldMk cId="0" sldId="610"/>
            <ac:spMk id="35846" creationId="{96E74148-047D-49C9-8FD0-1FBE876125BA}"/>
          </ac:spMkLst>
        </pc:spChg>
        <pc:spChg chg="mod topLvl">
          <ac:chgData name="王 欣捷" userId="b965477fa0aef5e6" providerId="LiveId" clId="{2B0FDB0B-89C3-479F-AB9D-D58F11732152}" dt="2021-03-07T11:36:49.286" v="625" actId="164"/>
          <ac:spMkLst>
            <pc:docMk/>
            <pc:sldMk cId="0" sldId="610"/>
            <ac:spMk id="35847" creationId="{B9D260C7-8BB0-4182-8EF9-0F4F5C824E83}"/>
          </ac:spMkLst>
        </pc:spChg>
        <pc:spChg chg="mod topLvl">
          <ac:chgData name="王 欣捷" userId="b965477fa0aef5e6" providerId="LiveId" clId="{2B0FDB0B-89C3-479F-AB9D-D58F11732152}" dt="2021-03-07T11:36:49.286" v="625" actId="164"/>
          <ac:spMkLst>
            <pc:docMk/>
            <pc:sldMk cId="0" sldId="610"/>
            <ac:spMk id="35848" creationId="{C67EBE3A-8E2A-4460-8A89-410CB138A3A8}"/>
          </ac:spMkLst>
        </pc:spChg>
        <pc:spChg chg="mod topLvl">
          <ac:chgData name="王 欣捷" userId="b965477fa0aef5e6" providerId="LiveId" clId="{2B0FDB0B-89C3-479F-AB9D-D58F11732152}" dt="2021-03-07T11:36:49.286" v="625" actId="164"/>
          <ac:spMkLst>
            <pc:docMk/>
            <pc:sldMk cId="0" sldId="610"/>
            <ac:spMk id="35849" creationId="{F996E068-92F8-4B80-B3C2-B1BC115876AB}"/>
          </ac:spMkLst>
        </pc:spChg>
        <pc:spChg chg="mod topLvl">
          <ac:chgData name="王 欣捷" userId="b965477fa0aef5e6" providerId="LiveId" clId="{2B0FDB0B-89C3-479F-AB9D-D58F11732152}" dt="2021-03-07T11:36:49.286" v="625" actId="164"/>
          <ac:spMkLst>
            <pc:docMk/>
            <pc:sldMk cId="0" sldId="610"/>
            <ac:spMk id="35851" creationId="{645EAB93-FC38-4EEF-956C-087DC0499143}"/>
          </ac:spMkLst>
        </pc:spChg>
        <pc:spChg chg="mod topLvl">
          <ac:chgData name="王 欣捷" userId="b965477fa0aef5e6" providerId="LiveId" clId="{2B0FDB0B-89C3-479F-AB9D-D58F11732152}" dt="2021-03-07T11:34:53.716" v="597" actId="165"/>
          <ac:spMkLst>
            <pc:docMk/>
            <pc:sldMk cId="0" sldId="610"/>
            <ac:spMk id="35852" creationId="{775CC485-342E-41F6-8075-2E336C85EB0F}"/>
          </ac:spMkLst>
        </pc:spChg>
        <pc:spChg chg="mod topLvl">
          <ac:chgData name="王 欣捷" userId="b965477fa0aef5e6" providerId="LiveId" clId="{2B0FDB0B-89C3-479F-AB9D-D58F11732152}" dt="2021-03-07T11:36:49.286" v="625" actId="164"/>
          <ac:spMkLst>
            <pc:docMk/>
            <pc:sldMk cId="0" sldId="610"/>
            <ac:spMk id="35853" creationId="{DCE6155D-6B60-4CFA-9B7F-0D98907EA81D}"/>
          </ac:spMkLst>
        </pc:spChg>
        <pc:spChg chg="mod topLvl">
          <ac:chgData name="王 欣捷" userId="b965477fa0aef5e6" providerId="LiveId" clId="{2B0FDB0B-89C3-479F-AB9D-D58F11732152}" dt="2021-03-07T11:36:49.286" v="625" actId="164"/>
          <ac:spMkLst>
            <pc:docMk/>
            <pc:sldMk cId="0" sldId="610"/>
            <ac:spMk id="35854" creationId="{07B4C72A-5157-46E7-A922-D8A3EA922EF1}"/>
          </ac:spMkLst>
        </pc:spChg>
        <pc:spChg chg="mod topLvl">
          <ac:chgData name="王 欣捷" userId="b965477fa0aef5e6" providerId="LiveId" clId="{2B0FDB0B-89C3-479F-AB9D-D58F11732152}" dt="2021-03-07T11:36:49.286" v="625" actId="164"/>
          <ac:spMkLst>
            <pc:docMk/>
            <pc:sldMk cId="0" sldId="610"/>
            <ac:spMk id="35855" creationId="{4F3B62E4-CC76-45EE-8E54-D0DD0C171D09}"/>
          </ac:spMkLst>
        </pc:spChg>
        <pc:spChg chg="add del mod topLvl">
          <ac:chgData name="王 欣捷" userId="b965477fa0aef5e6" providerId="LiveId" clId="{2B0FDB0B-89C3-479F-AB9D-D58F11732152}" dt="2021-03-07T11:36:49.286" v="625" actId="164"/>
          <ac:spMkLst>
            <pc:docMk/>
            <pc:sldMk cId="0" sldId="610"/>
            <ac:spMk id="35856" creationId="{FAC01CF7-D5E6-4C8E-A33A-D109C003CC88}"/>
          </ac:spMkLst>
        </pc:spChg>
        <pc:spChg chg="mod">
          <ac:chgData name="王 欣捷" userId="b965477fa0aef5e6" providerId="LiveId" clId="{2B0FDB0B-89C3-479F-AB9D-D58F11732152}" dt="2021-03-07T11:34:53.716" v="597" actId="165"/>
          <ac:spMkLst>
            <pc:docMk/>
            <pc:sldMk cId="0" sldId="610"/>
            <ac:spMk id="35857" creationId="{D921C589-4162-48AF-B5B8-865FE4859269}"/>
          </ac:spMkLst>
        </pc:spChg>
        <pc:spChg chg="mod">
          <ac:chgData name="王 欣捷" userId="b965477fa0aef5e6" providerId="LiveId" clId="{2B0FDB0B-89C3-479F-AB9D-D58F11732152}" dt="2021-03-07T11:34:57.532" v="598" actId="122"/>
          <ac:spMkLst>
            <pc:docMk/>
            <pc:sldMk cId="0" sldId="610"/>
            <ac:spMk id="35858" creationId="{9B46511A-FCBB-4C2F-9DCE-D1B0D74A9218}"/>
          </ac:spMkLst>
        </pc:spChg>
        <pc:grpChg chg="add mod">
          <ac:chgData name="王 欣捷" userId="b965477fa0aef5e6" providerId="LiveId" clId="{2B0FDB0B-89C3-479F-AB9D-D58F11732152}" dt="2021-03-07T11:36:50.306" v="626" actId="122"/>
          <ac:grpSpMkLst>
            <pc:docMk/>
            <pc:sldMk cId="0" sldId="610"/>
            <ac:grpSpMk id="2" creationId="{E06571F3-2470-4C73-9BA0-90D6B73147C7}"/>
          </ac:grpSpMkLst>
        </pc:grpChg>
        <pc:grpChg chg="add del mod">
          <ac:chgData name="王 欣捷" userId="b965477fa0aef5e6" providerId="LiveId" clId="{2B0FDB0B-89C3-479F-AB9D-D58F11732152}" dt="2021-03-07T11:34:53.716" v="597" actId="165"/>
          <ac:grpSpMkLst>
            <pc:docMk/>
            <pc:sldMk cId="0" sldId="610"/>
            <ac:grpSpMk id="35844" creationId="{23A163DF-E198-4306-AA31-9A57445A06AA}"/>
          </ac:grpSpMkLst>
        </pc:grpChg>
        <pc:grpChg chg="mod topLvl">
          <ac:chgData name="王 欣捷" userId="b965477fa0aef5e6" providerId="LiveId" clId="{2B0FDB0B-89C3-479F-AB9D-D58F11732152}" dt="2021-03-07T11:36:49.286" v="625" actId="164"/>
          <ac:grpSpMkLst>
            <pc:docMk/>
            <pc:sldMk cId="0" sldId="610"/>
            <ac:grpSpMk id="35850" creationId="{A7D58789-E09F-4C3E-BFB6-E06BD5E2B5D4}"/>
          </ac:grpSpMkLst>
        </pc:grpChg>
      </pc:sldChg>
      <pc:sldChg chg="modSp mod">
        <pc:chgData name="王 欣捷" userId="b965477fa0aef5e6" providerId="LiveId" clId="{2B0FDB0B-89C3-479F-AB9D-D58F11732152}" dt="2021-03-07T11:36:40.674" v="622" actId="122"/>
        <pc:sldMkLst>
          <pc:docMk/>
          <pc:sldMk cId="0" sldId="611"/>
        </pc:sldMkLst>
        <pc:spChg chg="mod">
          <ac:chgData name="王 欣捷" userId="b965477fa0aef5e6" providerId="LiveId" clId="{2B0FDB0B-89C3-479F-AB9D-D58F11732152}" dt="2021-03-07T10:06:53.834" v="265"/>
          <ac:spMkLst>
            <pc:docMk/>
            <pc:sldMk cId="0" sldId="611"/>
            <ac:spMk id="36866" creationId="{38803B50-3F67-43E9-B090-651E700D1C65}"/>
          </ac:spMkLst>
        </pc:spChg>
        <pc:spChg chg="mod">
          <ac:chgData name="王 欣捷" userId="b965477fa0aef5e6" providerId="LiveId" clId="{2B0FDB0B-89C3-479F-AB9D-D58F11732152}" dt="2021-03-07T10:06:53.834" v="265"/>
          <ac:spMkLst>
            <pc:docMk/>
            <pc:sldMk cId="0" sldId="611"/>
            <ac:spMk id="36867" creationId="{9D138FAB-791C-4D74-A6DD-C0A20F46E2FA}"/>
          </ac:spMkLst>
        </pc:spChg>
        <pc:spChg chg="mod">
          <ac:chgData name="王 欣捷" userId="b965477fa0aef5e6" providerId="LiveId" clId="{2B0FDB0B-89C3-479F-AB9D-D58F11732152}" dt="2021-03-07T11:36:32.738" v="620" actId="207"/>
          <ac:spMkLst>
            <pc:docMk/>
            <pc:sldMk cId="0" sldId="611"/>
            <ac:spMk id="36869" creationId="{18F9AD34-7DBE-487A-A487-649226C70946}"/>
          </ac:spMkLst>
        </pc:spChg>
        <pc:spChg chg="mod">
          <ac:chgData name="王 欣捷" userId="b965477fa0aef5e6" providerId="LiveId" clId="{2B0FDB0B-89C3-479F-AB9D-D58F11732152}" dt="2021-03-07T10:06:53.834" v="265"/>
          <ac:spMkLst>
            <pc:docMk/>
            <pc:sldMk cId="0" sldId="611"/>
            <ac:spMk id="36870" creationId="{403BA68D-4CD7-4337-9B4E-D6C0B82E55C4}"/>
          </ac:spMkLst>
        </pc:spChg>
        <pc:spChg chg="mod">
          <ac:chgData name="王 欣捷" userId="b965477fa0aef5e6" providerId="LiveId" clId="{2B0FDB0B-89C3-479F-AB9D-D58F11732152}" dt="2021-03-07T10:06:53.834" v="265"/>
          <ac:spMkLst>
            <pc:docMk/>
            <pc:sldMk cId="0" sldId="611"/>
            <ac:spMk id="36871" creationId="{35BAC293-A2AE-4264-8B9E-23427B3D4085}"/>
          </ac:spMkLst>
        </pc:spChg>
        <pc:spChg chg="mod">
          <ac:chgData name="王 欣捷" userId="b965477fa0aef5e6" providerId="LiveId" clId="{2B0FDB0B-89C3-479F-AB9D-D58F11732152}" dt="2021-03-07T10:06:53.834" v="265"/>
          <ac:spMkLst>
            <pc:docMk/>
            <pc:sldMk cId="0" sldId="611"/>
            <ac:spMk id="36872" creationId="{729B01BB-089D-4C67-B953-8193FBEC44EC}"/>
          </ac:spMkLst>
        </pc:spChg>
        <pc:spChg chg="mod">
          <ac:chgData name="王 欣捷" userId="b965477fa0aef5e6" providerId="LiveId" clId="{2B0FDB0B-89C3-479F-AB9D-D58F11732152}" dt="2021-03-07T10:06:53.834" v="265"/>
          <ac:spMkLst>
            <pc:docMk/>
            <pc:sldMk cId="0" sldId="611"/>
            <ac:spMk id="36874" creationId="{2D05DED0-5057-45DB-BD87-4CBC8CCEE57F}"/>
          </ac:spMkLst>
        </pc:spChg>
        <pc:spChg chg="mod">
          <ac:chgData name="王 欣捷" userId="b965477fa0aef5e6" providerId="LiveId" clId="{2B0FDB0B-89C3-479F-AB9D-D58F11732152}" dt="2021-03-07T10:06:53.834" v="265"/>
          <ac:spMkLst>
            <pc:docMk/>
            <pc:sldMk cId="0" sldId="611"/>
            <ac:spMk id="36875" creationId="{5E38DE8A-242E-4575-9AD7-17918B2AD8BA}"/>
          </ac:spMkLst>
        </pc:spChg>
        <pc:spChg chg="mod">
          <ac:chgData name="王 欣捷" userId="b965477fa0aef5e6" providerId="LiveId" clId="{2B0FDB0B-89C3-479F-AB9D-D58F11732152}" dt="2021-03-07T10:06:53.834" v="265"/>
          <ac:spMkLst>
            <pc:docMk/>
            <pc:sldMk cId="0" sldId="611"/>
            <ac:spMk id="36876" creationId="{1F436019-01DD-4C4F-B788-38938A16306F}"/>
          </ac:spMkLst>
        </pc:spChg>
        <pc:spChg chg="mod">
          <ac:chgData name="王 欣捷" userId="b965477fa0aef5e6" providerId="LiveId" clId="{2B0FDB0B-89C3-479F-AB9D-D58F11732152}" dt="2021-03-07T10:06:53.834" v="265"/>
          <ac:spMkLst>
            <pc:docMk/>
            <pc:sldMk cId="0" sldId="611"/>
            <ac:spMk id="36877" creationId="{6AF869F5-EF4A-447A-80A2-10EFECCD6346}"/>
          </ac:spMkLst>
        </pc:spChg>
        <pc:spChg chg="mod">
          <ac:chgData name="王 欣捷" userId="b965477fa0aef5e6" providerId="LiveId" clId="{2B0FDB0B-89C3-479F-AB9D-D58F11732152}" dt="2021-03-07T10:06:53.834" v="265"/>
          <ac:spMkLst>
            <pc:docMk/>
            <pc:sldMk cId="0" sldId="611"/>
            <ac:spMk id="36878" creationId="{C7C83586-E676-4A41-AD8B-D41F6801834C}"/>
          </ac:spMkLst>
        </pc:spChg>
        <pc:spChg chg="mod">
          <ac:chgData name="王 欣捷" userId="b965477fa0aef5e6" providerId="LiveId" clId="{2B0FDB0B-89C3-479F-AB9D-D58F11732152}" dt="2021-03-07T10:06:53.834" v="265"/>
          <ac:spMkLst>
            <pc:docMk/>
            <pc:sldMk cId="0" sldId="611"/>
            <ac:spMk id="36879" creationId="{790F4F29-F2AC-4752-A05C-76698EB2689C}"/>
          </ac:spMkLst>
        </pc:spChg>
        <pc:spChg chg="mod">
          <ac:chgData name="王 欣捷" userId="b965477fa0aef5e6" providerId="LiveId" clId="{2B0FDB0B-89C3-479F-AB9D-D58F11732152}" dt="2021-03-07T10:06:53.834" v="265"/>
          <ac:spMkLst>
            <pc:docMk/>
            <pc:sldMk cId="0" sldId="611"/>
            <ac:spMk id="36880" creationId="{09FEE6B5-DF01-487B-BC43-A4E2C9A73A9E}"/>
          </ac:spMkLst>
        </pc:spChg>
        <pc:spChg chg="mod">
          <ac:chgData name="王 欣捷" userId="b965477fa0aef5e6" providerId="LiveId" clId="{2B0FDB0B-89C3-479F-AB9D-D58F11732152}" dt="2021-03-07T10:06:53.834" v="265"/>
          <ac:spMkLst>
            <pc:docMk/>
            <pc:sldMk cId="0" sldId="611"/>
            <ac:spMk id="36881" creationId="{C53C356A-84CB-411B-A046-3117386FA710}"/>
          </ac:spMkLst>
        </pc:spChg>
        <pc:spChg chg="mod">
          <ac:chgData name="王 欣捷" userId="b965477fa0aef5e6" providerId="LiveId" clId="{2B0FDB0B-89C3-479F-AB9D-D58F11732152}" dt="2021-03-07T10:06:53.834" v="265"/>
          <ac:spMkLst>
            <pc:docMk/>
            <pc:sldMk cId="0" sldId="611"/>
            <ac:spMk id="36882" creationId="{B6B770F7-8CA9-4B9A-99B3-5BAE4C553A6B}"/>
          </ac:spMkLst>
        </pc:spChg>
        <pc:spChg chg="mod">
          <ac:chgData name="王 欣捷" userId="b965477fa0aef5e6" providerId="LiveId" clId="{2B0FDB0B-89C3-479F-AB9D-D58F11732152}" dt="2021-03-07T10:06:53.834" v="265"/>
          <ac:spMkLst>
            <pc:docMk/>
            <pc:sldMk cId="0" sldId="611"/>
            <ac:spMk id="36883" creationId="{47D1D4F1-3A17-4DFD-AA57-5C04CF0681FD}"/>
          </ac:spMkLst>
        </pc:spChg>
        <pc:spChg chg="mod">
          <ac:chgData name="王 欣捷" userId="b965477fa0aef5e6" providerId="LiveId" clId="{2B0FDB0B-89C3-479F-AB9D-D58F11732152}" dt="2021-03-07T10:06:53.834" v="265"/>
          <ac:spMkLst>
            <pc:docMk/>
            <pc:sldMk cId="0" sldId="611"/>
            <ac:spMk id="36884" creationId="{36E4152D-53ED-4B25-B0EC-BE1B2F514A14}"/>
          </ac:spMkLst>
        </pc:spChg>
        <pc:spChg chg="mod">
          <ac:chgData name="王 欣捷" userId="b965477fa0aef5e6" providerId="LiveId" clId="{2B0FDB0B-89C3-479F-AB9D-D58F11732152}" dt="2021-03-07T10:06:53.834" v="265"/>
          <ac:spMkLst>
            <pc:docMk/>
            <pc:sldMk cId="0" sldId="611"/>
            <ac:spMk id="36885" creationId="{50F4B41F-2FBF-47D4-B7DD-FA2A358B40F4}"/>
          </ac:spMkLst>
        </pc:spChg>
        <pc:spChg chg="mod">
          <ac:chgData name="王 欣捷" userId="b965477fa0aef5e6" providerId="LiveId" clId="{2B0FDB0B-89C3-479F-AB9D-D58F11732152}" dt="2021-03-07T10:06:53.834" v="265"/>
          <ac:spMkLst>
            <pc:docMk/>
            <pc:sldMk cId="0" sldId="611"/>
            <ac:spMk id="36886" creationId="{A512197D-89EB-4939-9738-31039D0E2042}"/>
          </ac:spMkLst>
        </pc:spChg>
        <pc:spChg chg="mod">
          <ac:chgData name="王 欣捷" userId="b965477fa0aef5e6" providerId="LiveId" clId="{2B0FDB0B-89C3-479F-AB9D-D58F11732152}" dt="2021-03-07T10:06:53.834" v="265"/>
          <ac:spMkLst>
            <pc:docMk/>
            <pc:sldMk cId="0" sldId="611"/>
            <ac:spMk id="36887" creationId="{B25935AE-C8B9-4BD8-86A8-A0A1207CD414}"/>
          </ac:spMkLst>
        </pc:spChg>
        <pc:grpChg chg="mod">
          <ac:chgData name="王 欣捷" userId="b965477fa0aef5e6" providerId="LiveId" clId="{2B0FDB0B-89C3-479F-AB9D-D58F11732152}" dt="2021-03-07T11:36:40.674" v="622" actId="122"/>
          <ac:grpSpMkLst>
            <pc:docMk/>
            <pc:sldMk cId="0" sldId="611"/>
            <ac:grpSpMk id="36868" creationId="{BEB7B4BB-3377-44A2-98FC-E53E78E93347}"/>
          </ac:grpSpMkLst>
        </pc:grpChg>
        <pc:grpChg chg="mod">
          <ac:chgData name="王 欣捷" userId="b965477fa0aef5e6" providerId="LiveId" clId="{2B0FDB0B-89C3-479F-AB9D-D58F11732152}" dt="2021-03-07T10:06:53.834" v="265"/>
          <ac:grpSpMkLst>
            <pc:docMk/>
            <pc:sldMk cId="0" sldId="611"/>
            <ac:grpSpMk id="36873" creationId="{00FFA6F6-E029-4E42-BC27-73BEFF9091A4}"/>
          </ac:grpSpMkLst>
        </pc:grpChg>
      </pc:sldChg>
      <pc:sldChg chg="modSp mod">
        <pc:chgData name="王 欣捷" userId="b965477fa0aef5e6" providerId="LiveId" clId="{2B0FDB0B-89C3-479F-AB9D-D58F11732152}" dt="2021-03-07T10:06:53.834" v="265"/>
        <pc:sldMkLst>
          <pc:docMk/>
          <pc:sldMk cId="0" sldId="612"/>
        </pc:sldMkLst>
        <pc:spChg chg="mod">
          <ac:chgData name="王 欣捷" userId="b965477fa0aef5e6" providerId="LiveId" clId="{2B0FDB0B-89C3-479F-AB9D-D58F11732152}" dt="2021-03-07T10:06:53.834" v="265"/>
          <ac:spMkLst>
            <pc:docMk/>
            <pc:sldMk cId="0" sldId="612"/>
            <ac:spMk id="37890" creationId="{433C0016-A8A3-4447-B0AC-AB4CD3ED77B7}"/>
          </ac:spMkLst>
        </pc:spChg>
        <pc:spChg chg="mod">
          <ac:chgData name="王 欣捷" userId="b965477fa0aef5e6" providerId="LiveId" clId="{2B0FDB0B-89C3-479F-AB9D-D58F11732152}" dt="2021-03-07T10:06:53.834" v="265"/>
          <ac:spMkLst>
            <pc:docMk/>
            <pc:sldMk cId="0" sldId="612"/>
            <ac:spMk id="37891" creationId="{05AB508B-ED7F-4A24-9432-85EE827AF35D}"/>
          </ac:spMkLst>
        </pc:spChg>
      </pc:sldChg>
      <pc:sldChg chg="addSp modSp mod modAnim">
        <pc:chgData name="王 欣捷" userId="b965477fa0aef5e6" providerId="LiveId" clId="{2B0FDB0B-89C3-479F-AB9D-D58F11732152}" dt="2021-03-07T11:26:03.572" v="314" actId="1035"/>
        <pc:sldMkLst>
          <pc:docMk/>
          <pc:sldMk cId="0" sldId="613"/>
        </pc:sldMkLst>
        <pc:spChg chg="mod">
          <ac:chgData name="王 欣捷" userId="b965477fa0aef5e6" providerId="LiveId" clId="{2B0FDB0B-89C3-479F-AB9D-D58F11732152}" dt="2021-03-07T11:26:03.572" v="314" actId="1035"/>
          <ac:spMkLst>
            <pc:docMk/>
            <pc:sldMk cId="0" sldId="613"/>
            <ac:spMk id="5" creationId="{DCAF8E95-4931-4A4D-B7A3-FAC9825A5CF6}"/>
          </ac:spMkLst>
        </pc:spChg>
        <pc:spChg chg="mod">
          <ac:chgData name="王 欣捷" userId="b965477fa0aef5e6" providerId="LiveId" clId="{2B0FDB0B-89C3-479F-AB9D-D58F11732152}" dt="2021-03-07T11:26:03.572" v="314" actId="1035"/>
          <ac:spMkLst>
            <pc:docMk/>
            <pc:sldMk cId="0" sldId="613"/>
            <ac:spMk id="7" creationId="{413BE6E7-12E5-4F46-A20B-3384A8B8B033}"/>
          </ac:spMkLst>
        </pc:spChg>
        <pc:spChg chg="mod">
          <ac:chgData name="王 欣捷" userId="b965477fa0aef5e6" providerId="LiveId" clId="{2B0FDB0B-89C3-479F-AB9D-D58F11732152}" dt="2021-03-07T11:26:03.572" v="314" actId="1035"/>
          <ac:spMkLst>
            <pc:docMk/>
            <pc:sldMk cId="0" sldId="613"/>
            <ac:spMk id="8" creationId="{90BFB724-3835-48A2-8756-DB6C707A6DF1}"/>
          </ac:spMkLst>
        </pc:spChg>
        <pc:spChg chg="mod">
          <ac:chgData name="王 欣捷" userId="b965477fa0aef5e6" providerId="LiveId" clId="{2B0FDB0B-89C3-479F-AB9D-D58F11732152}" dt="2021-03-07T11:26:03.572" v="314" actId="1035"/>
          <ac:spMkLst>
            <pc:docMk/>
            <pc:sldMk cId="0" sldId="613"/>
            <ac:spMk id="9" creationId="{1F253273-36D9-4D1A-912E-2165DB4B6ADD}"/>
          </ac:spMkLst>
        </pc:spChg>
        <pc:spChg chg="mod">
          <ac:chgData name="王 欣捷" userId="b965477fa0aef5e6" providerId="LiveId" clId="{2B0FDB0B-89C3-479F-AB9D-D58F11732152}" dt="2021-03-07T11:26:03.572" v="314" actId="1035"/>
          <ac:spMkLst>
            <pc:docMk/>
            <pc:sldMk cId="0" sldId="613"/>
            <ac:spMk id="10" creationId="{CAF938F8-12F5-45C1-93FD-B7DF599A3724}"/>
          </ac:spMkLst>
        </pc:spChg>
        <pc:spChg chg="mod">
          <ac:chgData name="王 欣捷" userId="b965477fa0aef5e6" providerId="LiveId" clId="{2B0FDB0B-89C3-479F-AB9D-D58F11732152}" dt="2021-03-07T11:26:03.572" v="314" actId="1035"/>
          <ac:spMkLst>
            <pc:docMk/>
            <pc:sldMk cId="0" sldId="613"/>
            <ac:spMk id="11" creationId="{5C0C193D-D497-4F0D-8CFD-433A6C831284}"/>
          </ac:spMkLst>
        </pc:spChg>
        <pc:spChg chg="mod">
          <ac:chgData name="王 欣捷" userId="b965477fa0aef5e6" providerId="LiveId" clId="{2B0FDB0B-89C3-479F-AB9D-D58F11732152}" dt="2021-03-07T11:26:03.572" v="314" actId="1035"/>
          <ac:spMkLst>
            <pc:docMk/>
            <pc:sldMk cId="0" sldId="613"/>
            <ac:spMk id="12" creationId="{6B3E680A-5394-4E6A-8713-CAEC9364B615}"/>
          </ac:spMkLst>
        </pc:spChg>
        <pc:spChg chg="mod">
          <ac:chgData name="王 欣捷" userId="b965477fa0aef5e6" providerId="LiveId" clId="{2B0FDB0B-89C3-479F-AB9D-D58F11732152}" dt="2021-03-07T11:26:03.572" v="314" actId="1035"/>
          <ac:spMkLst>
            <pc:docMk/>
            <pc:sldMk cId="0" sldId="613"/>
            <ac:spMk id="13" creationId="{7299F443-9696-4578-8AAE-5B81B8A039D2}"/>
          </ac:spMkLst>
        </pc:spChg>
        <pc:spChg chg="mod">
          <ac:chgData name="王 欣捷" userId="b965477fa0aef5e6" providerId="LiveId" clId="{2B0FDB0B-89C3-479F-AB9D-D58F11732152}" dt="2021-03-07T11:26:03.572" v="314" actId="1035"/>
          <ac:spMkLst>
            <pc:docMk/>
            <pc:sldMk cId="0" sldId="613"/>
            <ac:spMk id="14" creationId="{D8515A14-8751-4786-86E9-7616075C25A6}"/>
          </ac:spMkLst>
        </pc:spChg>
        <pc:spChg chg="mod">
          <ac:chgData name="王 欣捷" userId="b965477fa0aef5e6" providerId="LiveId" clId="{2B0FDB0B-89C3-479F-AB9D-D58F11732152}" dt="2021-03-07T11:26:03.572" v="314" actId="1035"/>
          <ac:spMkLst>
            <pc:docMk/>
            <pc:sldMk cId="0" sldId="613"/>
            <ac:spMk id="15" creationId="{8E050375-D250-4255-AF76-642E6845C197}"/>
          </ac:spMkLst>
        </pc:spChg>
        <pc:spChg chg="mod">
          <ac:chgData name="王 欣捷" userId="b965477fa0aef5e6" providerId="LiveId" clId="{2B0FDB0B-89C3-479F-AB9D-D58F11732152}" dt="2021-03-07T11:26:03.572" v="314" actId="1035"/>
          <ac:spMkLst>
            <pc:docMk/>
            <pc:sldMk cId="0" sldId="613"/>
            <ac:spMk id="16" creationId="{519B9D72-9C7A-46DB-B2FB-2D4332FAFF5A}"/>
          </ac:spMkLst>
        </pc:spChg>
        <pc:spChg chg="mod">
          <ac:chgData name="王 欣捷" userId="b965477fa0aef5e6" providerId="LiveId" clId="{2B0FDB0B-89C3-479F-AB9D-D58F11732152}" dt="2021-03-07T11:26:03.572" v="314" actId="1035"/>
          <ac:spMkLst>
            <pc:docMk/>
            <pc:sldMk cId="0" sldId="613"/>
            <ac:spMk id="17" creationId="{11F93E7A-8A2E-4265-BDF4-57069EB27E77}"/>
          </ac:spMkLst>
        </pc:spChg>
        <pc:spChg chg="mod">
          <ac:chgData name="王 欣捷" userId="b965477fa0aef5e6" providerId="LiveId" clId="{2B0FDB0B-89C3-479F-AB9D-D58F11732152}" dt="2021-03-07T11:26:03.572" v="314" actId="1035"/>
          <ac:spMkLst>
            <pc:docMk/>
            <pc:sldMk cId="0" sldId="613"/>
            <ac:spMk id="18" creationId="{BAC6464D-493A-4165-B2DE-6F2124FF899C}"/>
          </ac:spMkLst>
        </pc:spChg>
        <pc:spChg chg="mod">
          <ac:chgData name="王 欣捷" userId="b965477fa0aef5e6" providerId="LiveId" clId="{2B0FDB0B-89C3-479F-AB9D-D58F11732152}" dt="2021-03-07T11:26:03.572" v="314" actId="1035"/>
          <ac:spMkLst>
            <pc:docMk/>
            <pc:sldMk cId="0" sldId="613"/>
            <ac:spMk id="19" creationId="{FE5606AA-9C9B-4108-9E43-7A9D55C35380}"/>
          </ac:spMkLst>
        </pc:spChg>
        <pc:spChg chg="mod">
          <ac:chgData name="王 欣捷" userId="b965477fa0aef5e6" providerId="LiveId" clId="{2B0FDB0B-89C3-479F-AB9D-D58F11732152}" dt="2021-03-07T11:26:03.572" v="314" actId="1035"/>
          <ac:spMkLst>
            <pc:docMk/>
            <pc:sldMk cId="0" sldId="613"/>
            <ac:spMk id="20" creationId="{BE27EBF9-ED39-4B5D-BFDD-55B553E7E6EF}"/>
          </ac:spMkLst>
        </pc:spChg>
        <pc:spChg chg="mod">
          <ac:chgData name="王 欣捷" userId="b965477fa0aef5e6" providerId="LiveId" clId="{2B0FDB0B-89C3-479F-AB9D-D58F11732152}" dt="2021-03-07T11:26:03.572" v="314" actId="1035"/>
          <ac:spMkLst>
            <pc:docMk/>
            <pc:sldMk cId="0" sldId="613"/>
            <ac:spMk id="21" creationId="{D2AB45C3-50FB-437A-A9C9-7B8E9BE623D5}"/>
          </ac:spMkLst>
        </pc:spChg>
        <pc:spChg chg="mod">
          <ac:chgData name="王 欣捷" userId="b965477fa0aef5e6" providerId="LiveId" clId="{2B0FDB0B-89C3-479F-AB9D-D58F11732152}" dt="2021-03-07T11:26:03.572" v="314" actId="1035"/>
          <ac:spMkLst>
            <pc:docMk/>
            <pc:sldMk cId="0" sldId="613"/>
            <ac:spMk id="22" creationId="{BA95BF0F-CDDF-40CB-991A-527F75A8D433}"/>
          </ac:spMkLst>
        </pc:spChg>
        <pc:spChg chg="mod">
          <ac:chgData name="王 欣捷" userId="b965477fa0aef5e6" providerId="LiveId" clId="{2B0FDB0B-89C3-479F-AB9D-D58F11732152}" dt="2021-03-07T11:26:03.572" v="314" actId="1035"/>
          <ac:spMkLst>
            <pc:docMk/>
            <pc:sldMk cId="0" sldId="613"/>
            <ac:spMk id="23" creationId="{CE774A0B-2224-4607-B941-207970ED6633}"/>
          </ac:spMkLst>
        </pc:spChg>
        <pc:spChg chg="mod">
          <ac:chgData name="王 欣捷" userId="b965477fa0aef5e6" providerId="LiveId" clId="{2B0FDB0B-89C3-479F-AB9D-D58F11732152}" dt="2021-03-07T11:26:03.572" v="314" actId="1035"/>
          <ac:spMkLst>
            <pc:docMk/>
            <pc:sldMk cId="0" sldId="613"/>
            <ac:spMk id="24" creationId="{23D37E9C-8856-4B14-8383-780FC20F02B4}"/>
          </ac:spMkLst>
        </pc:spChg>
        <pc:spChg chg="mod">
          <ac:chgData name="王 欣捷" userId="b965477fa0aef5e6" providerId="LiveId" clId="{2B0FDB0B-89C3-479F-AB9D-D58F11732152}" dt="2021-03-07T11:26:03.572" v="314" actId="1035"/>
          <ac:spMkLst>
            <pc:docMk/>
            <pc:sldMk cId="0" sldId="613"/>
            <ac:spMk id="25" creationId="{4DA239FC-6A2E-4C37-BDB3-E0A361499F8E}"/>
          </ac:spMkLst>
        </pc:spChg>
        <pc:spChg chg="mod">
          <ac:chgData name="王 欣捷" userId="b965477fa0aef5e6" providerId="LiveId" clId="{2B0FDB0B-89C3-479F-AB9D-D58F11732152}" dt="2021-03-07T11:26:03.572" v="314" actId="1035"/>
          <ac:spMkLst>
            <pc:docMk/>
            <pc:sldMk cId="0" sldId="613"/>
            <ac:spMk id="26" creationId="{456D3835-69FC-469A-9815-2896F41AA6ED}"/>
          </ac:spMkLst>
        </pc:spChg>
        <pc:spChg chg="mod">
          <ac:chgData name="王 欣捷" userId="b965477fa0aef5e6" providerId="LiveId" clId="{2B0FDB0B-89C3-479F-AB9D-D58F11732152}" dt="2021-03-07T11:26:03.572" v="314" actId="1035"/>
          <ac:spMkLst>
            <pc:docMk/>
            <pc:sldMk cId="0" sldId="613"/>
            <ac:spMk id="27" creationId="{8E229075-C032-4C85-BCEE-D178847B327B}"/>
          </ac:spMkLst>
        </pc:spChg>
        <pc:spChg chg="mod">
          <ac:chgData name="王 欣捷" userId="b965477fa0aef5e6" providerId="LiveId" clId="{2B0FDB0B-89C3-479F-AB9D-D58F11732152}" dt="2021-03-07T11:26:03.572" v="314" actId="1035"/>
          <ac:spMkLst>
            <pc:docMk/>
            <pc:sldMk cId="0" sldId="613"/>
            <ac:spMk id="28" creationId="{058C3373-C642-425E-A747-BD64666DCF61}"/>
          </ac:spMkLst>
        </pc:spChg>
        <pc:spChg chg="mod">
          <ac:chgData name="王 欣捷" userId="b965477fa0aef5e6" providerId="LiveId" clId="{2B0FDB0B-89C3-479F-AB9D-D58F11732152}" dt="2021-03-07T11:26:03.572" v="314" actId="1035"/>
          <ac:spMkLst>
            <pc:docMk/>
            <pc:sldMk cId="0" sldId="613"/>
            <ac:spMk id="29" creationId="{4F3147B1-A08E-49D1-99AF-96B4E4C25AD3}"/>
          </ac:spMkLst>
        </pc:spChg>
        <pc:spChg chg="mod">
          <ac:chgData name="王 欣捷" userId="b965477fa0aef5e6" providerId="LiveId" clId="{2B0FDB0B-89C3-479F-AB9D-D58F11732152}" dt="2021-03-07T11:26:03.572" v="314" actId="1035"/>
          <ac:spMkLst>
            <pc:docMk/>
            <pc:sldMk cId="0" sldId="613"/>
            <ac:spMk id="30" creationId="{CFD8367D-9CD8-443A-8AF8-A4AD818D59C6}"/>
          </ac:spMkLst>
        </pc:spChg>
        <pc:spChg chg="mod">
          <ac:chgData name="王 欣捷" userId="b965477fa0aef5e6" providerId="LiveId" clId="{2B0FDB0B-89C3-479F-AB9D-D58F11732152}" dt="2021-03-07T11:26:03.572" v="314" actId="1035"/>
          <ac:spMkLst>
            <pc:docMk/>
            <pc:sldMk cId="0" sldId="613"/>
            <ac:spMk id="31" creationId="{289C3302-EE02-43E8-B010-14862D533A31}"/>
          </ac:spMkLst>
        </pc:spChg>
        <pc:spChg chg="mod">
          <ac:chgData name="王 欣捷" userId="b965477fa0aef5e6" providerId="LiveId" clId="{2B0FDB0B-89C3-479F-AB9D-D58F11732152}" dt="2021-03-07T11:26:03.572" v="314" actId="1035"/>
          <ac:spMkLst>
            <pc:docMk/>
            <pc:sldMk cId="0" sldId="613"/>
            <ac:spMk id="32" creationId="{024280B1-8D41-4F76-9858-178A1038BF1A}"/>
          </ac:spMkLst>
        </pc:spChg>
        <pc:spChg chg="mod">
          <ac:chgData name="王 欣捷" userId="b965477fa0aef5e6" providerId="LiveId" clId="{2B0FDB0B-89C3-479F-AB9D-D58F11732152}" dt="2021-03-07T11:26:03.572" v="314" actId="1035"/>
          <ac:spMkLst>
            <pc:docMk/>
            <pc:sldMk cId="0" sldId="613"/>
            <ac:spMk id="33" creationId="{0A438B1A-F3A4-42DD-AA12-3E4594D59C16}"/>
          </ac:spMkLst>
        </pc:spChg>
        <pc:spChg chg="mod">
          <ac:chgData name="王 欣捷" userId="b965477fa0aef5e6" providerId="LiveId" clId="{2B0FDB0B-89C3-479F-AB9D-D58F11732152}" dt="2021-03-07T11:26:03.572" v="314" actId="1035"/>
          <ac:spMkLst>
            <pc:docMk/>
            <pc:sldMk cId="0" sldId="613"/>
            <ac:spMk id="34" creationId="{35045FEC-DFA7-4025-BBC1-8E76553678A8}"/>
          </ac:spMkLst>
        </pc:spChg>
        <pc:spChg chg="mod">
          <ac:chgData name="王 欣捷" userId="b965477fa0aef5e6" providerId="LiveId" clId="{2B0FDB0B-89C3-479F-AB9D-D58F11732152}" dt="2021-03-07T11:26:03.572" v="314" actId="1035"/>
          <ac:spMkLst>
            <pc:docMk/>
            <pc:sldMk cId="0" sldId="613"/>
            <ac:spMk id="35" creationId="{981E4531-CD1A-4B12-AF34-26EB8B51B278}"/>
          </ac:spMkLst>
        </pc:spChg>
        <pc:spChg chg="mod">
          <ac:chgData name="王 欣捷" userId="b965477fa0aef5e6" providerId="LiveId" clId="{2B0FDB0B-89C3-479F-AB9D-D58F11732152}" dt="2021-03-07T11:26:03.572" v="314" actId="1035"/>
          <ac:spMkLst>
            <pc:docMk/>
            <pc:sldMk cId="0" sldId="613"/>
            <ac:spMk id="36" creationId="{141F9122-26ED-492A-9481-01CDBC15E9EC}"/>
          </ac:spMkLst>
        </pc:spChg>
        <pc:spChg chg="mod">
          <ac:chgData name="王 欣捷" userId="b965477fa0aef5e6" providerId="LiveId" clId="{2B0FDB0B-89C3-479F-AB9D-D58F11732152}" dt="2021-03-07T11:26:03.572" v="314" actId="1035"/>
          <ac:spMkLst>
            <pc:docMk/>
            <pc:sldMk cId="0" sldId="613"/>
            <ac:spMk id="37" creationId="{4DEE94D6-EB62-480A-825E-993CA43AFE2F}"/>
          </ac:spMkLst>
        </pc:spChg>
        <pc:spChg chg="mod">
          <ac:chgData name="王 欣捷" userId="b965477fa0aef5e6" providerId="LiveId" clId="{2B0FDB0B-89C3-479F-AB9D-D58F11732152}" dt="2021-03-07T11:26:03.572" v="314" actId="1035"/>
          <ac:spMkLst>
            <pc:docMk/>
            <pc:sldMk cId="0" sldId="613"/>
            <ac:spMk id="38" creationId="{CD893B7C-A333-4A8F-8DDB-70DAAD8262F3}"/>
          </ac:spMkLst>
        </pc:spChg>
        <pc:spChg chg="mod">
          <ac:chgData name="王 欣捷" userId="b965477fa0aef5e6" providerId="LiveId" clId="{2B0FDB0B-89C3-479F-AB9D-D58F11732152}" dt="2021-03-07T11:26:03.572" v="314" actId="1035"/>
          <ac:spMkLst>
            <pc:docMk/>
            <pc:sldMk cId="0" sldId="613"/>
            <ac:spMk id="39" creationId="{7281176C-4754-4017-B614-BFF54153D520}"/>
          </ac:spMkLst>
        </pc:spChg>
        <pc:spChg chg="mod">
          <ac:chgData name="王 欣捷" userId="b965477fa0aef5e6" providerId="LiveId" clId="{2B0FDB0B-89C3-479F-AB9D-D58F11732152}" dt="2021-03-07T11:26:03.572" v="314" actId="1035"/>
          <ac:spMkLst>
            <pc:docMk/>
            <pc:sldMk cId="0" sldId="613"/>
            <ac:spMk id="40" creationId="{4DBAF554-3FC5-4EA1-82B2-B55DBBA87E0C}"/>
          </ac:spMkLst>
        </pc:spChg>
        <pc:spChg chg="mod">
          <ac:chgData name="王 欣捷" userId="b965477fa0aef5e6" providerId="LiveId" clId="{2B0FDB0B-89C3-479F-AB9D-D58F11732152}" dt="2021-03-07T11:26:03.572" v="314" actId="1035"/>
          <ac:spMkLst>
            <pc:docMk/>
            <pc:sldMk cId="0" sldId="613"/>
            <ac:spMk id="41" creationId="{4CDC9B2B-26D6-4EE4-8702-14BF2CFAA35E}"/>
          </ac:spMkLst>
        </pc:spChg>
        <pc:spChg chg="mod">
          <ac:chgData name="王 欣捷" userId="b965477fa0aef5e6" providerId="LiveId" clId="{2B0FDB0B-89C3-479F-AB9D-D58F11732152}" dt="2021-03-07T11:26:03.572" v="314" actId="1035"/>
          <ac:spMkLst>
            <pc:docMk/>
            <pc:sldMk cId="0" sldId="613"/>
            <ac:spMk id="42" creationId="{654C6914-ACE3-4468-9966-3F93E05B474E}"/>
          </ac:spMkLst>
        </pc:spChg>
        <pc:spChg chg="mod">
          <ac:chgData name="王 欣捷" userId="b965477fa0aef5e6" providerId="LiveId" clId="{2B0FDB0B-89C3-479F-AB9D-D58F11732152}" dt="2021-03-07T10:06:53.834" v="265"/>
          <ac:spMkLst>
            <pc:docMk/>
            <pc:sldMk cId="0" sldId="613"/>
            <ac:spMk id="38914" creationId="{685DCD15-B1A6-4CFC-96B5-57DE9C81A6B6}"/>
          </ac:spMkLst>
        </pc:spChg>
        <pc:spChg chg="mod">
          <ac:chgData name="王 欣捷" userId="b965477fa0aef5e6" providerId="LiveId" clId="{2B0FDB0B-89C3-479F-AB9D-D58F11732152}" dt="2021-03-07T11:25:25.666" v="286" actId="207"/>
          <ac:spMkLst>
            <pc:docMk/>
            <pc:sldMk cId="0" sldId="613"/>
            <ac:spMk id="38915" creationId="{BA263BB1-6A5A-4A7D-AB4B-78DA3B513F38}"/>
          </ac:spMkLst>
        </pc:spChg>
        <pc:grpChg chg="add mod">
          <ac:chgData name="王 欣捷" userId="b965477fa0aef5e6" providerId="LiveId" clId="{2B0FDB0B-89C3-479F-AB9D-D58F11732152}" dt="2021-03-07T11:26:03.572" v="314" actId="1035"/>
          <ac:grpSpMkLst>
            <pc:docMk/>
            <pc:sldMk cId="0" sldId="613"/>
            <ac:grpSpMk id="4" creationId="{FCBA6737-D7B7-44C9-8671-313268048BF5}"/>
          </ac:grpSpMkLst>
        </pc:grpChg>
        <pc:grpChg chg="mod">
          <ac:chgData name="王 欣捷" userId="b965477fa0aef5e6" providerId="LiveId" clId="{2B0FDB0B-89C3-479F-AB9D-D58F11732152}" dt="2021-03-07T11:26:03.572" v="314" actId="1035"/>
          <ac:grpSpMkLst>
            <pc:docMk/>
            <pc:sldMk cId="0" sldId="613"/>
            <ac:grpSpMk id="6" creationId="{8A34EC16-61AA-48B1-B7FF-75612A05FE56}"/>
          </ac:grpSpMkLst>
        </pc:grpChg>
      </pc:sldChg>
      <pc:sldChg chg="modSp mod">
        <pc:chgData name="王 欣捷" userId="b965477fa0aef5e6" providerId="LiveId" clId="{2B0FDB0B-89C3-479F-AB9D-D58F11732152}" dt="2021-03-07T11:27:15.220" v="417" actId="1035"/>
        <pc:sldMkLst>
          <pc:docMk/>
          <pc:sldMk cId="0" sldId="614"/>
        </pc:sldMkLst>
        <pc:spChg chg="mod">
          <ac:chgData name="王 欣捷" userId="b965477fa0aef5e6" providerId="LiveId" clId="{2B0FDB0B-89C3-479F-AB9D-D58F11732152}" dt="2021-03-07T10:06:53.834" v="265"/>
          <ac:spMkLst>
            <pc:docMk/>
            <pc:sldMk cId="0" sldId="614"/>
            <ac:spMk id="39938" creationId="{D5562AFD-4B11-4860-B062-29D5F0D36FC9}"/>
          </ac:spMkLst>
        </pc:spChg>
        <pc:spChg chg="mod">
          <ac:chgData name="王 欣捷" userId="b965477fa0aef5e6" providerId="LiveId" clId="{2B0FDB0B-89C3-479F-AB9D-D58F11732152}" dt="2021-03-07T11:27:15.220" v="417" actId="1035"/>
          <ac:spMkLst>
            <pc:docMk/>
            <pc:sldMk cId="0" sldId="614"/>
            <ac:spMk id="39942" creationId="{21263573-D6EB-4019-8C94-C580D30E77A2}"/>
          </ac:spMkLst>
        </pc:spChg>
        <pc:spChg chg="mod">
          <ac:chgData name="王 欣捷" userId="b965477fa0aef5e6" providerId="LiveId" clId="{2B0FDB0B-89C3-479F-AB9D-D58F11732152}" dt="2021-03-07T11:27:15.220" v="417" actId="1035"/>
          <ac:spMkLst>
            <pc:docMk/>
            <pc:sldMk cId="0" sldId="614"/>
            <ac:spMk id="39943" creationId="{0213B6F5-0881-4FEF-B2E5-1E4914DB2A15}"/>
          </ac:spMkLst>
        </pc:spChg>
        <pc:spChg chg="mod">
          <ac:chgData name="王 欣捷" userId="b965477fa0aef5e6" providerId="LiveId" clId="{2B0FDB0B-89C3-479F-AB9D-D58F11732152}" dt="2021-03-07T11:27:15.220" v="417" actId="1035"/>
          <ac:spMkLst>
            <pc:docMk/>
            <pc:sldMk cId="0" sldId="614"/>
            <ac:spMk id="39944" creationId="{F10DB92F-8D1E-4EA3-8E34-2C218B66078F}"/>
          </ac:spMkLst>
        </pc:spChg>
        <pc:spChg chg="mod">
          <ac:chgData name="王 欣捷" userId="b965477fa0aef5e6" providerId="LiveId" clId="{2B0FDB0B-89C3-479F-AB9D-D58F11732152}" dt="2021-03-07T11:27:15.220" v="417" actId="1035"/>
          <ac:spMkLst>
            <pc:docMk/>
            <pc:sldMk cId="0" sldId="614"/>
            <ac:spMk id="39945" creationId="{137D4B47-856A-4886-ABE2-D9EFA5459264}"/>
          </ac:spMkLst>
        </pc:spChg>
        <pc:spChg chg="mod">
          <ac:chgData name="王 欣捷" userId="b965477fa0aef5e6" providerId="LiveId" clId="{2B0FDB0B-89C3-479F-AB9D-D58F11732152}" dt="2021-03-07T11:27:15.220" v="417" actId="1035"/>
          <ac:spMkLst>
            <pc:docMk/>
            <pc:sldMk cId="0" sldId="614"/>
            <ac:spMk id="39946" creationId="{655DA15A-435C-4614-ADFD-AD4AB5808462}"/>
          </ac:spMkLst>
        </pc:spChg>
        <pc:spChg chg="mod">
          <ac:chgData name="王 欣捷" userId="b965477fa0aef5e6" providerId="LiveId" clId="{2B0FDB0B-89C3-479F-AB9D-D58F11732152}" dt="2021-03-07T11:27:15.220" v="417" actId="1035"/>
          <ac:spMkLst>
            <pc:docMk/>
            <pc:sldMk cId="0" sldId="614"/>
            <ac:spMk id="39947" creationId="{733581A4-7FE2-4D8E-BCC0-66D9273382AE}"/>
          </ac:spMkLst>
        </pc:spChg>
        <pc:spChg chg="mod">
          <ac:chgData name="王 欣捷" userId="b965477fa0aef5e6" providerId="LiveId" clId="{2B0FDB0B-89C3-479F-AB9D-D58F11732152}" dt="2021-03-07T11:27:15.220" v="417" actId="1035"/>
          <ac:spMkLst>
            <pc:docMk/>
            <pc:sldMk cId="0" sldId="614"/>
            <ac:spMk id="39948" creationId="{88AD3B7C-39A1-421D-9391-061A3F5C411C}"/>
          </ac:spMkLst>
        </pc:spChg>
        <pc:spChg chg="mod">
          <ac:chgData name="王 欣捷" userId="b965477fa0aef5e6" providerId="LiveId" clId="{2B0FDB0B-89C3-479F-AB9D-D58F11732152}" dt="2021-03-07T11:27:15.220" v="417" actId="1035"/>
          <ac:spMkLst>
            <pc:docMk/>
            <pc:sldMk cId="0" sldId="614"/>
            <ac:spMk id="39949" creationId="{11CB307E-ACE9-4253-ACB7-57AC2284CBF2}"/>
          </ac:spMkLst>
        </pc:spChg>
        <pc:spChg chg="mod">
          <ac:chgData name="王 欣捷" userId="b965477fa0aef5e6" providerId="LiveId" clId="{2B0FDB0B-89C3-479F-AB9D-D58F11732152}" dt="2021-03-07T11:27:15.220" v="417" actId="1035"/>
          <ac:spMkLst>
            <pc:docMk/>
            <pc:sldMk cId="0" sldId="614"/>
            <ac:spMk id="39950" creationId="{C1A5B623-B9A1-4882-8502-70BDB027D057}"/>
          </ac:spMkLst>
        </pc:spChg>
        <pc:spChg chg="mod">
          <ac:chgData name="王 欣捷" userId="b965477fa0aef5e6" providerId="LiveId" clId="{2B0FDB0B-89C3-479F-AB9D-D58F11732152}" dt="2021-03-07T11:27:15.220" v="417" actId="1035"/>
          <ac:spMkLst>
            <pc:docMk/>
            <pc:sldMk cId="0" sldId="614"/>
            <ac:spMk id="39951" creationId="{4E1DB22C-B7F5-49D3-995C-400599D3A3C9}"/>
          </ac:spMkLst>
        </pc:spChg>
        <pc:spChg chg="mod">
          <ac:chgData name="王 欣捷" userId="b965477fa0aef5e6" providerId="LiveId" clId="{2B0FDB0B-89C3-479F-AB9D-D58F11732152}" dt="2021-03-07T11:27:15.220" v="417" actId="1035"/>
          <ac:spMkLst>
            <pc:docMk/>
            <pc:sldMk cId="0" sldId="614"/>
            <ac:spMk id="39952" creationId="{848F76DD-DCA6-4556-959A-F3815E293DDF}"/>
          </ac:spMkLst>
        </pc:spChg>
        <pc:spChg chg="mod">
          <ac:chgData name="王 欣捷" userId="b965477fa0aef5e6" providerId="LiveId" clId="{2B0FDB0B-89C3-479F-AB9D-D58F11732152}" dt="2021-03-07T11:27:15.220" v="417" actId="1035"/>
          <ac:spMkLst>
            <pc:docMk/>
            <pc:sldMk cId="0" sldId="614"/>
            <ac:spMk id="39953" creationId="{741392B0-9B8F-4FB2-9954-3CA8811490DB}"/>
          </ac:spMkLst>
        </pc:spChg>
        <pc:spChg chg="mod">
          <ac:chgData name="王 欣捷" userId="b965477fa0aef5e6" providerId="LiveId" clId="{2B0FDB0B-89C3-479F-AB9D-D58F11732152}" dt="2021-03-07T11:27:15.220" v="417" actId="1035"/>
          <ac:spMkLst>
            <pc:docMk/>
            <pc:sldMk cId="0" sldId="614"/>
            <ac:spMk id="39954" creationId="{230B1325-1CB2-434B-93D1-E977BAA6EAB3}"/>
          </ac:spMkLst>
        </pc:spChg>
        <pc:spChg chg="mod">
          <ac:chgData name="王 欣捷" userId="b965477fa0aef5e6" providerId="LiveId" clId="{2B0FDB0B-89C3-479F-AB9D-D58F11732152}" dt="2021-03-07T11:27:15.220" v="417" actId="1035"/>
          <ac:spMkLst>
            <pc:docMk/>
            <pc:sldMk cId="0" sldId="614"/>
            <ac:spMk id="39955" creationId="{ABDFDE87-7997-479C-A6A7-0E1AA7412358}"/>
          </ac:spMkLst>
        </pc:spChg>
        <pc:spChg chg="mod">
          <ac:chgData name="王 欣捷" userId="b965477fa0aef5e6" providerId="LiveId" clId="{2B0FDB0B-89C3-479F-AB9D-D58F11732152}" dt="2021-03-07T11:27:15.220" v="417" actId="1035"/>
          <ac:spMkLst>
            <pc:docMk/>
            <pc:sldMk cId="0" sldId="614"/>
            <ac:spMk id="39956" creationId="{921C68A8-BD60-426B-95EC-3157EBE27F1B}"/>
          </ac:spMkLst>
        </pc:spChg>
        <pc:spChg chg="mod">
          <ac:chgData name="王 欣捷" userId="b965477fa0aef5e6" providerId="LiveId" clId="{2B0FDB0B-89C3-479F-AB9D-D58F11732152}" dt="2021-03-07T11:27:15.220" v="417" actId="1035"/>
          <ac:spMkLst>
            <pc:docMk/>
            <pc:sldMk cId="0" sldId="614"/>
            <ac:spMk id="39957" creationId="{47FCB9E0-609A-4571-84E5-D69C58DE64A1}"/>
          </ac:spMkLst>
        </pc:spChg>
        <pc:spChg chg="mod">
          <ac:chgData name="王 欣捷" userId="b965477fa0aef5e6" providerId="LiveId" clId="{2B0FDB0B-89C3-479F-AB9D-D58F11732152}" dt="2021-03-07T11:27:15.220" v="417" actId="1035"/>
          <ac:spMkLst>
            <pc:docMk/>
            <pc:sldMk cId="0" sldId="614"/>
            <ac:spMk id="39958" creationId="{6D87D6F8-6AE4-4B0E-BA47-03233DB802D7}"/>
          </ac:spMkLst>
        </pc:spChg>
        <pc:spChg chg="mod">
          <ac:chgData name="王 欣捷" userId="b965477fa0aef5e6" providerId="LiveId" clId="{2B0FDB0B-89C3-479F-AB9D-D58F11732152}" dt="2021-03-07T11:27:15.220" v="417" actId="1035"/>
          <ac:spMkLst>
            <pc:docMk/>
            <pc:sldMk cId="0" sldId="614"/>
            <ac:spMk id="39959" creationId="{4E139FC3-346C-4E6C-94C0-ADDE8CBD9BF9}"/>
          </ac:spMkLst>
        </pc:spChg>
        <pc:spChg chg="mod">
          <ac:chgData name="王 欣捷" userId="b965477fa0aef5e6" providerId="LiveId" clId="{2B0FDB0B-89C3-479F-AB9D-D58F11732152}" dt="2021-03-07T11:27:15.220" v="417" actId="1035"/>
          <ac:spMkLst>
            <pc:docMk/>
            <pc:sldMk cId="0" sldId="614"/>
            <ac:spMk id="39960" creationId="{E7855AA4-2100-4B5F-9527-4E31CEB25742}"/>
          </ac:spMkLst>
        </pc:spChg>
        <pc:spChg chg="mod">
          <ac:chgData name="王 欣捷" userId="b965477fa0aef5e6" providerId="LiveId" clId="{2B0FDB0B-89C3-479F-AB9D-D58F11732152}" dt="2021-03-07T11:27:15.220" v="417" actId="1035"/>
          <ac:spMkLst>
            <pc:docMk/>
            <pc:sldMk cId="0" sldId="614"/>
            <ac:spMk id="39961" creationId="{DCD04527-6B89-475D-95A3-4FC79D3A4CBA}"/>
          </ac:spMkLst>
        </pc:spChg>
        <pc:spChg chg="mod">
          <ac:chgData name="王 欣捷" userId="b965477fa0aef5e6" providerId="LiveId" clId="{2B0FDB0B-89C3-479F-AB9D-D58F11732152}" dt="2021-03-07T11:27:15.220" v="417" actId="1035"/>
          <ac:spMkLst>
            <pc:docMk/>
            <pc:sldMk cId="0" sldId="614"/>
            <ac:spMk id="39962" creationId="{46F6A412-0110-499E-8703-C6EDFD2E18CD}"/>
          </ac:spMkLst>
        </pc:spChg>
        <pc:spChg chg="mod">
          <ac:chgData name="王 欣捷" userId="b965477fa0aef5e6" providerId="LiveId" clId="{2B0FDB0B-89C3-479F-AB9D-D58F11732152}" dt="2021-03-07T11:27:15.220" v="417" actId="1035"/>
          <ac:spMkLst>
            <pc:docMk/>
            <pc:sldMk cId="0" sldId="614"/>
            <ac:spMk id="39963" creationId="{17491E17-B6E6-4044-99CF-CF9B544F3DCE}"/>
          </ac:spMkLst>
        </pc:spChg>
        <pc:spChg chg="mod">
          <ac:chgData name="王 欣捷" userId="b965477fa0aef5e6" providerId="LiveId" clId="{2B0FDB0B-89C3-479F-AB9D-D58F11732152}" dt="2021-03-07T11:27:15.220" v="417" actId="1035"/>
          <ac:spMkLst>
            <pc:docMk/>
            <pc:sldMk cId="0" sldId="614"/>
            <ac:spMk id="39964" creationId="{EDF6C4C8-AD23-4895-9D65-BCCB732C26BE}"/>
          </ac:spMkLst>
        </pc:spChg>
        <pc:spChg chg="mod">
          <ac:chgData name="王 欣捷" userId="b965477fa0aef5e6" providerId="LiveId" clId="{2B0FDB0B-89C3-479F-AB9D-D58F11732152}" dt="2021-03-07T11:27:15.220" v="417" actId="1035"/>
          <ac:spMkLst>
            <pc:docMk/>
            <pc:sldMk cId="0" sldId="614"/>
            <ac:spMk id="39965" creationId="{F8A17C8A-0A46-47EA-B0EB-014FE074C1EF}"/>
          </ac:spMkLst>
        </pc:spChg>
        <pc:spChg chg="mod">
          <ac:chgData name="王 欣捷" userId="b965477fa0aef5e6" providerId="LiveId" clId="{2B0FDB0B-89C3-479F-AB9D-D58F11732152}" dt="2021-03-07T11:27:15.220" v="417" actId="1035"/>
          <ac:spMkLst>
            <pc:docMk/>
            <pc:sldMk cId="0" sldId="614"/>
            <ac:spMk id="39966" creationId="{EE8D11E7-A054-447A-98AA-2716DC80CB95}"/>
          </ac:spMkLst>
        </pc:spChg>
        <pc:spChg chg="mod">
          <ac:chgData name="王 欣捷" userId="b965477fa0aef5e6" providerId="LiveId" clId="{2B0FDB0B-89C3-479F-AB9D-D58F11732152}" dt="2021-03-07T11:27:15.220" v="417" actId="1035"/>
          <ac:spMkLst>
            <pc:docMk/>
            <pc:sldMk cId="0" sldId="614"/>
            <ac:spMk id="39967" creationId="{57578C04-0FAF-4B90-8B06-CDC5ED25EE11}"/>
          </ac:spMkLst>
        </pc:spChg>
        <pc:spChg chg="mod">
          <ac:chgData name="王 欣捷" userId="b965477fa0aef5e6" providerId="LiveId" clId="{2B0FDB0B-89C3-479F-AB9D-D58F11732152}" dt="2021-03-07T11:27:15.220" v="417" actId="1035"/>
          <ac:spMkLst>
            <pc:docMk/>
            <pc:sldMk cId="0" sldId="614"/>
            <ac:spMk id="39968" creationId="{54FB4ABA-9542-4640-BE31-BF5E7CA4CA17}"/>
          </ac:spMkLst>
        </pc:spChg>
        <pc:spChg chg="mod">
          <ac:chgData name="王 欣捷" userId="b965477fa0aef5e6" providerId="LiveId" clId="{2B0FDB0B-89C3-479F-AB9D-D58F11732152}" dt="2021-03-07T11:27:15.220" v="417" actId="1035"/>
          <ac:spMkLst>
            <pc:docMk/>
            <pc:sldMk cId="0" sldId="614"/>
            <ac:spMk id="39969" creationId="{AEDC5653-D7ED-4C35-B9EB-C9238FCFA080}"/>
          </ac:spMkLst>
        </pc:spChg>
        <pc:spChg chg="mod">
          <ac:chgData name="王 欣捷" userId="b965477fa0aef5e6" providerId="LiveId" clId="{2B0FDB0B-89C3-479F-AB9D-D58F11732152}" dt="2021-03-07T11:27:15.220" v="417" actId="1035"/>
          <ac:spMkLst>
            <pc:docMk/>
            <pc:sldMk cId="0" sldId="614"/>
            <ac:spMk id="39970" creationId="{40A3FEBB-540A-4296-A2CB-912FEF244063}"/>
          </ac:spMkLst>
        </pc:spChg>
        <pc:spChg chg="mod">
          <ac:chgData name="王 欣捷" userId="b965477fa0aef5e6" providerId="LiveId" clId="{2B0FDB0B-89C3-479F-AB9D-D58F11732152}" dt="2021-03-07T11:27:15.220" v="417" actId="1035"/>
          <ac:spMkLst>
            <pc:docMk/>
            <pc:sldMk cId="0" sldId="614"/>
            <ac:spMk id="39971" creationId="{2FDEDFBD-7D70-463F-917F-0896EF3F5A02}"/>
          </ac:spMkLst>
        </pc:spChg>
        <pc:spChg chg="mod">
          <ac:chgData name="王 欣捷" userId="b965477fa0aef5e6" providerId="LiveId" clId="{2B0FDB0B-89C3-479F-AB9D-D58F11732152}" dt="2021-03-07T11:27:15.220" v="417" actId="1035"/>
          <ac:spMkLst>
            <pc:docMk/>
            <pc:sldMk cId="0" sldId="614"/>
            <ac:spMk id="39972" creationId="{745D82DE-A502-4C3C-AC49-1519857D6447}"/>
          </ac:spMkLst>
        </pc:spChg>
        <pc:spChg chg="mod">
          <ac:chgData name="王 欣捷" userId="b965477fa0aef5e6" providerId="LiveId" clId="{2B0FDB0B-89C3-479F-AB9D-D58F11732152}" dt="2021-03-07T11:27:15.220" v="417" actId="1035"/>
          <ac:spMkLst>
            <pc:docMk/>
            <pc:sldMk cId="0" sldId="614"/>
            <ac:spMk id="39973" creationId="{6127186D-E337-46CF-A15C-43AF06F7E304}"/>
          </ac:spMkLst>
        </pc:spChg>
        <pc:spChg chg="mod">
          <ac:chgData name="王 欣捷" userId="b965477fa0aef5e6" providerId="LiveId" clId="{2B0FDB0B-89C3-479F-AB9D-D58F11732152}" dt="2021-03-07T11:27:15.220" v="417" actId="1035"/>
          <ac:spMkLst>
            <pc:docMk/>
            <pc:sldMk cId="0" sldId="614"/>
            <ac:spMk id="39974" creationId="{4C18F5D4-64F0-4A25-BCEF-C78E72CF0EFB}"/>
          </ac:spMkLst>
        </pc:spChg>
        <pc:spChg chg="mod">
          <ac:chgData name="王 欣捷" userId="b965477fa0aef5e6" providerId="LiveId" clId="{2B0FDB0B-89C3-479F-AB9D-D58F11732152}" dt="2021-03-07T11:27:15.220" v="417" actId="1035"/>
          <ac:spMkLst>
            <pc:docMk/>
            <pc:sldMk cId="0" sldId="614"/>
            <ac:spMk id="39975" creationId="{33750D17-B886-4500-AE67-6A1C66D1CB0A}"/>
          </ac:spMkLst>
        </pc:spChg>
        <pc:spChg chg="mod">
          <ac:chgData name="王 欣捷" userId="b965477fa0aef5e6" providerId="LiveId" clId="{2B0FDB0B-89C3-479F-AB9D-D58F11732152}" dt="2021-03-07T11:26:09.603" v="334" actId="1035"/>
          <ac:spMkLst>
            <pc:docMk/>
            <pc:sldMk cId="0" sldId="614"/>
            <ac:spMk id="39976" creationId="{91E4E455-D3A9-478E-B810-90552307D89A}"/>
          </ac:spMkLst>
        </pc:spChg>
        <pc:spChg chg="mod">
          <ac:chgData name="王 欣捷" userId="b965477fa0aef5e6" providerId="LiveId" clId="{2B0FDB0B-89C3-479F-AB9D-D58F11732152}" dt="2021-03-07T11:26:09.603" v="334" actId="1035"/>
          <ac:spMkLst>
            <pc:docMk/>
            <pc:sldMk cId="0" sldId="614"/>
            <ac:spMk id="39978" creationId="{F5B02EB2-A58C-4E08-9350-3389536FD587}"/>
          </ac:spMkLst>
        </pc:spChg>
        <pc:spChg chg="mod">
          <ac:chgData name="王 欣捷" userId="b965477fa0aef5e6" providerId="LiveId" clId="{2B0FDB0B-89C3-479F-AB9D-D58F11732152}" dt="2021-03-07T11:26:09.603" v="334" actId="1035"/>
          <ac:spMkLst>
            <pc:docMk/>
            <pc:sldMk cId="0" sldId="614"/>
            <ac:spMk id="39979" creationId="{27551AC8-B926-4193-B195-2B2797E82480}"/>
          </ac:spMkLst>
        </pc:spChg>
        <pc:spChg chg="mod">
          <ac:chgData name="王 欣捷" userId="b965477fa0aef5e6" providerId="LiveId" clId="{2B0FDB0B-89C3-479F-AB9D-D58F11732152}" dt="2021-03-07T11:26:09.603" v="334" actId="1035"/>
          <ac:spMkLst>
            <pc:docMk/>
            <pc:sldMk cId="0" sldId="614"/>
            <ac:spMk id="39980" creationId="{7414D044-DEB1-48CB-A577-0D3E75E48B17}"/>
          </ac:spMkLst>
        </pc:spChg>
        <pc:spChg chg="mod">
          <ac:chgData name="王 欣捷" userId="b965477fa0aef5e6" providerId="LiveId" clId="{2B0FDB0B-89C3-479F-AB9D-D58F11732152}" dt="2021-03-07T11:26:09.603" v="334" actId="1035"/>
          <ac:spMkLst>
            <pc:docMk/>
            <pc:sldMk cId="0" sldId="614"/>
            <ac:spMk id="39981" creationId="{C85C0EEB-2D90-4681-B87B-63087A95F245}"/>
          </ac:spMkLst>
        </pc:spChg>
        <pc:spChg chg="mod">
          <ac:chgData name="王 欣捷" userId="b965477fa0aef5e6" providerId="LiveId" clId="{2B0FDB0B-89C3-479F-AB9D-D58F11732152}" dt="2021-03-07T11:26:09.603" v="334" actId="1035"/>
          <ac:spMkLst>
            <pc:docMk/>
            <pc:sldMk cId="0" sldId="614"/>
            <ac:spMk id="39982" creationId="{F14C0256-7C4E-49A7-8D42-A121B0FE579F}"/>
          </ac:spMkLst>
        </pc:spChg>
        <pc:spChg chg="mod">
          <ac:chgData name="王 欣捷" userId="b965477fa0aef5e6" providerId="LiveId" clId="{2B0FDB0B-89C3-479F-AB9D-D58F11732152}" dt="2021-03-07T11:26:09.603" v="334" actId="1035"/>
          <ac:spMkLst>
            <pc:docMk/>
            <pc:sldMk cId="0" sldId="614"/>
            <ac:spMk id="39983" creationId="{D23D38F2-9649-4F7E-AFFD-534D4503F3AE}"/>
          </ac:spMkLst>
        </pc:spChg>
        <pc:spChg chg="mod">
          <ac:chgData name="王 欣捷" userId="b965477fa0aef5e6" providerId="LiveId" clId="{2B0FDB0B-89C3-479F-AB9D-D58F11732152}" dt="2021-03-07T11:26:09.603" v="334" actId="1035"/>
          <ac:spMkLst>
            <pc:docMk/>
            <pc:sldMk cId="0" sldId="614"/>
            <ac:spMk id="39984" creationId="{0315971E-8BBE-415B-B506-F65283D74E40}"/>
          </ac:spMkLst>
        </pc:spChg>
        <pc:spChg chg="mod">
          <ac:chgData name="王 欣捷" userId="b965477fa0aef5e6" providerId="LiveId" clId="{2B0FDB0B-89C3-479F-AB9D-D58F11732152}" dt="2021-03-07T11:26:09.603" v="334" actId="1035"/>
          <ac:spMkLst>
            <pc:docMk/>
            <pc:sldMk cId="0" sldId="614"/>
            <ac:spMk id="39985" creationId="{69FEC64C-1C7A-4806-A878-B1021480367D}"/>
          </ac:spMkLst>
        </pc:spChg>
        <pc:spChg chg="mod">
          <ac:chgData name="王 欣捷" userId="b965477fa0aef5e6" providerId="LiveId" clId="{2B0FDB0B-89C3-479F-AB9D-D58F11732152}" dt="2021-03-07T11:26:09.603" v="334" actId="1035"/>
          <ac:spMkLst>
            <pc:docMk/>
            <pc:sldMk cId="0" sldId="614"/>
            <ac:spMk id="39986" creationId="{5D041E6B-95DC-4CE7-9B44-E40BA930F36D}"/>
          </ac:spMkLst>
        </pc:spChg>
        <pc:spChg chg="mod">
          <ac:chgData name="王 欣捷" userId="b965477fa0aef5e6" providerId="LiveId" clId="{2B0FDB0B-89C3-479F-AB9D-D58F11732152}" dt="2021-03-07T11:26:09.603" v="334" actId="1035"/>
          <ac:spMkLst>
            <pc:docMk/>
            <pc:sldMk cId="0" sldId="614"/>
            <ac:spMk id="39987" creationId="{DC63CD59-E766-49DA-99DE-2B94FB319B6D}"/>
          </ac:spMkLst>
        </pc:spChg>
        <pc:spChg chg="mod">
          <ac:chgData name="王 欣捷" userId="b965477fa0aef5e6" providerId="LiveId" clId="{2B0FDB0B-89C3-479F-AB9D-D58F11732152}" dt="2021-03-07T11:26:09.603" v="334" actId="1035"/>
          <ac:spMkLst>
            <pc:docMk/>
            <pc:sldMk cId="0" sldId="614"/>
            <ac:spMk id="39988" creationId="{5449410B-61DE-4D76-84DB-0B243B21BAEB}"/>
          </ac:spMkLst>
        </pc:spChg>
        <pc:spChg chg="mod">
          <ac:chgData name="王 欣捷" userId="b965477fa0aef5e6" providerId="LiveId" clId="{2B0FDB0B-89C3-479F-AB9D-D58F11732152}" dt="2021-03-07T11:26:09.603" v="334" actId="1035"/>
          <ac:spMkLst>
            <pc:docMk/>
            <pc:sldMk cId="0" sldId="614"/>
            <ac:spMk id="39989" creationId="{30C6B6F0-0B28-4789-84FD-EC21920A5BDC}"/>
          </ac:spMkLst>
        </pc:spChg>
        <pc:spChg chg="mod">
          <ac:chgData name="王 欣捷" userId="b965477fa0aef5e6" providerId="LiveId" clId="{2B0FDB0B-89C3-479F-AB9D-D58F11732152}" dt="2021-03-07T11:26:09.603" v="334" actId="1035"/>
          <ac:spMkLst>
            <pc:docMk/>
            <pc:sldMk cId="0" sldId="614"/>
            <ac:spMk id="39990" creationId="{2E541192-1989-4A39-ABC8-6FC9EBA2D444}"/>
          </ac:spMkLst>
        </pc:spChg>
        <pc:spChg chg="mod">
          <ac:chgData name="王 欣捷" userId="b965477fa0aef5e6" providerId="LiveId" clId="{2B0FDB0B-89C3-479F-AB9D-D58F11732152}" dt="2021-03-07T11:26:09.603" v="334" actId="1035"/>
          <ac:spMkLst>
            <pc:docMk/>
            <pc:sldMk cId="0" sldId="614"/>
            <ac:spMk id="39991" creationId="{4545C965-05FA-4964-91B2-55F1C31F6CBC}"/>
          </ac:spMkLst>
        </pc:spChg>
        <pc:spChg chg="mod">
          <ac:chgData name="王 欣捷" userId="b965477fa0aef5e6" providerId="LiveId" clId="{2B0FDB0B-89C3-479F-AB9D-D58F11732152}" dt="2021-03-07T11:26:09.603" v="334" actId="1035"/>
          <ac:spMkLst>
            <pc:docMk/>
            <pc:sldMk cId="0" sldId="614"/>
            <ac:spMk id="39992" creationId="{381C1681-EC68-402B-AE90-0C300C2EA8B6}"/>
          </ac:spMkLst>
        </pc:spChg>
        <pc:spChg chg="mod">
          <ac:chgData name="王 欣捷" userId="b965477fa0aef5e6" providerId="LiveId" clId="{2B0FDB0B-89C3-479F-AB9D-D58F11732152}" dt="2021-03-07T11:26:09.603" v="334" actId="1035"/>
          <ac:spMkLst>
            <pc:docMk/>
            <pc:sldMk cId="0" sldId="614"/>
            <ac:spMk id="39993" creationId="{72507EF6-F247-4F35-BDE6-D6114D915E2F}"/>
          </ac:spMkLst>
        </pc:spChg>
        <pc:spChg chg="mod">
          <ac:chgData name="王 欣捷" userId="b965477fa0aef5e6" providerId="LiveId" clId="{2B0FDB0B-89C3-479F-AB9D-D58F11732152}" dt="2021-03-07T11:26:09.603" v="334" actId="1035"/>
          <ac:spMkLst>
            <pc:docMk/>
            <pc:sldMk cId="0" sldId="614"/>
            <ac:spMk id="39994" creationId="{2E46FFD5-40AC-4379-B551-A43959BD61A0}"/>
          </ac:spMkLst>
        </pc:spChg>
        <pc:spChg chg="mod">
          <ac:chgData name="王 欣捷" userId="b965477fa0aef5e6" providerId="LiveId" clId="{2B0FDB0B-89C3-479F-AB9D-D58F11732152}" dt="2021-03-07T11:26:09.603" v="334" actId="1035"/>
          <ac:spMkLst>
            <pc:docMk/>
            <pc:sldMk cId="0" sldId="614"/>
            <ac:spMk id="39995" creationId="{E3CE913A-6935-4C2E-9984-5546FE268F60}"/>
          </ac:spMkLst>
        </pc:spChg>
        <pc:spChg chg="mod">
          <ac:chgData name="王 欣捷" userId="b965477fa0aef5e6" providerId="LiveId" clId="{2B0FDB0B-89C3-479F-AB9D-D58F11732152}" dt="2021-03-07T11:26:09.603" v="334" actId="1035"/>
          <ac:spMkLst>
            <pc:docMk/>
            <pc:sldMk cId="0" sldId="614"/>
            <ac:spMk id="39996" creationId="{2607BE73-B10C-464D-B09C-983AC3E2BA39}"/>
          </ac:spMkLst>
        </pc:spChg>
        <pc:spChg chg="mod">
          <ac:chgData name="王 欣捷" userId="b965477fa0aef5e6" providerId="LiveId" clId="{2B0FDB0B-89C3-479F-AB9D-D58F11732152}" dt="2021-03-07T11:26:09.603" v="334" actId="1035"/>
          <ac:spMkLst>
            <pc:docMk/>
            <pc:sldMk cId="0" sldId="614"/>
            <ac:spMk id="39997" creationId="{00BBC7BD-EAD5-4758-B76E-606442B95689}"/>
          </ac:spMkLst>
        </pc:spChg>
        <pc:spChg chg="mod">
          <ac:chgData name="王 欣捷" userId="b965477fa0aef5e6" providerId="LiveId" clId="{2B0FDB0B-89C3-479F-AB9D-D58F11732152}" dt="2021-03-07T11:26:09.603" v="334" actId="1035"/>
          <ac:spMkLst>
            <pc:docMk/>
            <pc:sldMk cId="0" sldId="614"/>
            <ac:spMk id="39998" creationId="{51148460-CF5A-4A5A-B6F7-E14AFEFFFD13}"/>
          </ac:spMkLst>
        </pc:spChg>
        <pc:spChg chg="mod">
          <ac:chgData name="王 欣捷" userId="b965477fa0aef5e6" providerId="LiveId" clId="{2B0FDB0B-89C3-479F-AB9D-D58F11732152}" dt="2021-03-07T11:26:09.603" v="334" actId="1035"/>
          <ac:spMkLst>
            <pc:docMk/>
            <pc:sldMk cId="0" sldId="614"/>
            <ac:spMk id="39999" creationId="{37712503-DE5A-4BC8-9F65-274032F22F95}"/>
          </ac:spMkLst>
        </pc:spChg>
        <pc:spChg chg="mod">
          <ac:chgData name="王 欣捷" userId="b965477fa0aef5e6" providerId="LiveId" clId="{2B0FDB0B-89C3-479F-AB9D-D58F11732152}" dt="2021-03-07T11:26:09.603" v="334" actId="1035"/>
          <ac:spMkLst>
            <pc:docMk/>
            <pc:sldMk cId="0" sldId="614"/>
            <ac:spMk id="40000" creationId="{38AB50B4-7C58-4C99-8AEA-1FE0DEDBA36F}"/>
          </ac:spMkLst>
        </pc:spChg>
        <pc:spChg chg="mod">
          <ac:chgData name="王 欣捷" userId="b965477fa0aef5e6" providerId="LiveId" clId="{2B0FDB0B-89C3-479F-AB9D-D58F11732152}" dt="2021-03-07T11:26:09.603" v="334" actId="1035"/>
          <ac:spMkLst>
            <pc:docMk/>
            <pc:sldMk cId="0" sldId="614"/>
            <ac:spMk id="40001" creationId="{8B867D4D-9940-4552-9CB8-D90E4CFCA066}"/>
          </ac:spMkLst>
        </pc:spChg>
        <pc:spChg chg="mod">
          <ac:chgData name="王 欣捷" userId="b965477fa0aef5e6" providerId="LiveId" clId="{2B0FDB0B-89C3-479F-AB9D-D58F11732152}" dt="2021-03-07T11:26:09.603" v="334" actId="1035"/>
          <ac:spMkLst>
            <pc:docMk/>
            <pc:sldMk cId="0" sldId="614"/>
            <ac:spMk id="40002" creationId="{4850BE59-836D-42B6-8FC5-1EE4390147D0}"/>
          </ac:spMkLst>
        </pc:spChg>
        <pc:spChg chg="mod">
          <ac:chgData name="王 欣捷" userId="b965477fa0aef5e6" providerId="LiveId" clId="{2B0FDB0B-89C3-479F-AB9D-D58F11732152}" dt="2021-03-07T11:26:09.603" v="334" actId="1035"/>
          <ac:spMkLst>
            <pc:docMk/>
            <pc:sldMk cId="0" sldId="614"/>
            <ac:spMk id="40003" creationId="{A49379AC-DE45-4E74-8C35-4B3B687D690F}"/>
          </ac:spMkLst>
        </pc:spChg>
        <pc:spChg chg="mod">
          <ac:chgData name="王 欣捷" userId="b965477fa0aef5e6" providerId="LiveId" clId="{2B0FDB0B-89C3-479F-AB9D-D58F11732152}" dt="2021-03-07T11:26:09.603" v="334" actId="1035"/>
          <ac:spMkLst>
            <pc:docMk/>
            <pc:sldMk cId="0" sldId="614"/>
            <ac:spMk id="40004" creationId="{9BB1111B-CC9E-4A12-A1F4-27527B61963A}"/>
          </ac:spMkLst>
        </pc:spChg>
        <pc:spChg chg="mod">
          <ac:chgData name="王 欣捷" userId="b965477fa0aef5e6" providerId="LiveId" clId="{2B0FDB0B-89C3-479F-AB9D-D58F11732152}" dt="2021-03-07T11:26:09.603" v="334" actId="1035"/>
          <ac:spMkLst>
            <pc:docMk/>
            <pc:sldMk cId="0" sldId="614"/>
            <ac:spMk id="40005" creationId="{A9B86880-6F18-43E4-BD71-713425EED3AD}"/>
          </ac:spMkLst>
        </pc:spChg>
        <pc:spChg chg="mod">
          <ac:chgData name="王 欣捷" userId="b965477fa0aef5e6" providerId="LiveId" clId="{2B0FDB0B-89C3-479F-AB9D-D58F11732152}" dt="2021-03-07T11:26:09.603" v="334" actId="1035"/>
          <ac:spMkLst>
            <pc:docMk/>
            <pc:sldMk cId="0" sldId="614"/>
            <ac:spMk id="40006" creationId="{69BCC648-6A1F-4FF2-9C09-3058B67B0B42}"/>
          </ac:spMkLst>
        </pc:spChg>
        <pc:spChg chg="mod">
          <ac:chgData name="王 欣捷" userId="b965477fa0aef5e6" providerId="LiveId" clId="{2B0FDB0B-89C3-479F-AB9D-D58F11732152}" dt="2021-03-07T11:26:09.603" v="334" actId="1035"/>
          <ac:spMkLst>
            <pc:docMk/>
            <pc:sldMk cId="0" sldId="614"/>
            <ac:spMk id="40007" creationId="{B80E23EB-7516-4C69-8C04-89C2CED16E57}"/>
          </ac:spMkLst>
        </pc:spChg>
        <pc:spChg chg="mod">
          <ac:chgData name="王 欣捷" userId="b965477fa0aef5e6" providerId="LiveId" clId="{2B0FDB0B-89C3-479F-AB9D-D58F11732152}" dt="2021-03-07T11:26:09.603" v="334" actId="1035"/>
          <ac:spMkLst>
            <pc:docMk/>
            <pc:sldMk cId="0" sldId="614"/>
            <ac:spMk id="40008" creationId="{9F05292C-B479-4165-AC62-2D150CE9E816}"/>
          </ac:spMkLst>
        </pc:spChg>
        <pc:spChg chg="mod">
          <ac:chgData name="王 欣捷" userId="b965477fa0aef5e6" providerId="LiveId" clId="{2B0FDB0B-89C3-479F-AB9D-D58F11732152}" dt="2021-03-07T11:26:09.603" v="334" actId="1035"/>
          <ac:spMkLst>
            <pc:docMk/>
            <pc:sldMk cId="0" sldId="614"/>
            <ac:spMk id="40009" creationId="{FFA7E094-951A-468D-9131-53D52DF60335}"/>
          </ac:spMkLst>
        </pc:spChg>
        <pc:spChg chg="mod">
          <ac:chgData name="王 欣捷" userId="b965477fa0aef5e6" providerId="LiveId" clId="{2B0FDB0B-89C3-479F-AB9D-D58F11732152}" dt="2021-03-07T11:26:09.603" v="334" actId="1035"/>
          <ac:spMkLst>
            <pc:docMk/>
            <pc:sldMk cId="0" sldId="614"/>
            <ac:spMk id="40010" creationId="{999C9403-F65F-4A75-958B-F8FAB7CEF20B}"/>
          </ac:spMkLst>
        </pc:spChg>
        <pc:spChg chg="mod">
          <ac:chgData name="王 欣捷" userId="b965477fa0aef5e6" providerId="LiveId" clId="{2B0FDB0B-89C3-479F-AB9D-D58F11732152}" dt="2021-03-07T11:26:09.603" v="334" actId="1035"/>
          <ac:spMkLst>
            <pc:docMk/>
            <pc:sldMk cId="0" sldId="614"/>
            <ac:spMk id="40011" creationId="{A1B2DCD2-2A73-4EA5-BD30-7B45CCE31E73}"/>
          </ac:spMkLst>
        </pc:spChg>
        <pc:spChg chg="mod">
          <ac:chgData name="王 欣捷" userId="b965477fa0aef5e6" providerId="LiveId" clId="{2B0FDB0B-89C3-479F-AB9D-D58F11732152}" dt="2021-03-07T11:26:09.603" v="334" actId="1035"/>
          <ac:spMkLst>
            <pc:docMk/>
            <pc:sldMk cId="0" sldId="614"/>
            <ac:spMk id="40012" creationId="{A4ADF773-BE74-4DD1-A100-A21E67D9F07B}"/>
          </ac:spMkLst>
        </pc:spChg>
        <pc:spChg chg="mod">
          <ac:chgData name="王 欣捷" userId="b965477fa0aef5e6" providerId="LiveId" clId="{2B0FDB0B-89C3-479F-AB9D-D58F11732152}" dt="2021-03-07T11:26:09.603" v="334" actId="1035"/>
          <ac:spMkLst>
            <pc:docMk/>
            <pc:sldMk cId="0" sldId="614"/>
            <ac:spMk id="40013" creationId="{FBEEFB26-F7C3-4E2D-ADE2-FF4EA3782881}"/>
          </ac:spMkLst>
        </pc:spChg>
        <pc:grpChg chg="mod">
          <ac:chgData name="王 欣捷" userId="b965477fa0aef5e6" providerId="LiveId" clId="{2B0FDB0B-89C3-479F-AB9D-D58F11732152}" dt="2021-03-07T11:26:09.603" v="334" actId="1035"/>
          <ac:grpSpMkLst>
            <pc:docMk/>
            <pc:sldMk cId="0" sldId="614"/>
            <ac:grpSpMk id="2" creationId="{FB8AF54C-E474-4D99-89E6-40C28C46F0E4}"/>
          </ac:grpSpMkLst>
        </pc:grpChg>
        <pc:grpChg chg="mod">
          <ac:chgData name="王 欣捷" userId="b965477fa0aef5e6" providerId="LiveId" clId="{2B0FDB0B-89C3-479F-AB9D-D58F11732152}" dt="2021-03-07T11:27:15.220" v="417" actId="1035"/>
          <ac:grpSpMkLst>
            <pc:docMk/>
            <pc:sldMk cId="0" sldId="614"/>
            <ac:grpSpMk id="39941" creationId="{7BABB87B-3E61-4AF0-A93B-DEF1D87B7DC2}"/>
          </ac:grpSpMkLst>
        </pc:grpChg>
        <pc:grpChg chg="mod">
          <ac:chgData name="王 欣捷" userId="b965477fa0aef5e6" providerId="LiveId" clId="{2B0FDB0B-89C3-479F-AB9D-D58F11732152}" dt="2021-03-07T11:26:09.603" v="334" actId="1035"/>
          <ac:grpSpMkLst>
            <pc:docMk/>
            <pc:sldMk cId="0" sldId="614"/>
            <ac:grpSpMk id="39977" creationId="{7DB0B4AF-AAED-41AF-ADC0-28D17E2BDDD8}"/>
          </ac:grpSpMkLst>
        </pc:grpChg>
      </pc:sldChg>
      <pc:sldChg chg="modSp mod">
        <pc:chgData name="王 欣捷" userId="b965477fa0aef5e6" providerId="LiveId" clId="{2B0FDB0B-89C3-479F-AB9D-D58F11732152}" dt="2021-03-07T11:27:18.789" v="418" actId="1035"/>
        <pc:sldMkLst>
          <pc:docMk/>
          <pc:sldMk cId="0" sldId="615"/>
        </pc:sldMkLst>
        <pc:spChg chg="mod">
          <ac:chgData name="王 欣捷" userId="b965477fa0aef5e6" providerId="LiveId" clId="{2B0FDB0B-89C3-479F-AB9D-D58F11732152}" dt="2021-03-07T10:06:53.834" v="265"/>
          <ac:spMkLst>
            <pc:docMk/>
            <pc:sldMk cId="0" sldId="615"/>
            <ac:spMk id="40962" creationId="{EF186FD4-B4B3-46D8-9692-D7484F6B8127}"/>
          </ac:spMkLst>
        </pc:spChg>
        <pc:spChg chg="mod">
          <ac:chgData name="王 欣捷" userId="b965477fa0aef5e6" providerId="LiveId" clId="{2B0FDB0B-89C3-479F-AB9D-D58F11732152}" dt="2021-03-07T11:27:18.789" v="418" actId="1035"/>
          <ac:spMkLst>
            <pc:docMk/>
            <pc:sldMk cId="0" sldId="615"/>
            <ac:spMk id="40966" creationId="{098DCC20-2F65-4C99-9BAD-9A7D17A0B4C4}"/>
          </ac:spMkLst>
        </pc:spChg>
        <pc:spChg chg="mod">
          <ac:chgData name="王 欣捷" userId="b965477fa0aef5e6" providerId="LiveId" clId="{2B0FDB0B-89C3-479F-AB9D-D58F11732152}" dt="2021-03-07T11:27:18.789" v="418" actId="1035"/>
          <ac:spMkLst>
            <pc:docMk/>
            <pc:sldMk cId="0" sldId="615"/>
            <ac:spMk id="40967" creationId="{A9CD05B4-1757-4113-9A35-0F6A95A2AFD6}"/>
          </ac:spMkLst>
        </pc:spChg>
        <pc:spChg chg="mod">
          <ac:chgData name="王 欣捷" userId="b965477fa0aef5e6" providerId="LiveId" clId="{2B0FDB0B-89C3-479F-AB9D-D58F11732152}" dt="2021-03-07T11:27:18.789" v="418" actId="1035"/>
          <ac:spMkLst>
            <pc:docMk/>
            <pc:sldMk cId="0" sldId="615"/>
            <ac:spMk id="40968" creationId="{BDFF80B3-9ADE-491B-8EAA-BC41A1B14D06}"/>
          </ac:spMkLst>
        </pc:spChg>
        <pc:spChg chg="mod">
          <ac:chgData name="王 欣捷" userId="b965477fa0aef5e6" providerId="LiveId" clId="{2B0FDB0B-89C3-479F-AB9D-D58F11732152}" dt="2021-03-07T11:27:18.789" v="418" actId="1035"/>
          <ac:spMkLst>
            <pc:docMk/>
            <pc:sldMk cId="0" sldId="615"/>
            <ac:spMk id="40969" creationId="{A63B7E0E-473E-407A-A8F5-46C5CD54C4B5}"/>
          </ac:spMkLst>
        </pc:spChg>
        <pc:spChg chg="mod">
          <ac:chgData name="王 欣捷" userId="b965477fa0aef5e6" providerId="LiveId" clId="{2B0FDB0B-89C3-479F-AB9D-D58F11732152}" dt="2021-03-07T11:27:18.789" v="418" actId="1035"/>
          <ac:spMkLst>
            <pc:docMk/>
            <pc:sldMk cId="0" sldId="615"/>
            <ac:spMk id="40970" creationId="{5824DE27-F520-4746-8DA2-F6A26173000A}"/>
          </ac:spMkLst>
        </pc:spChg>
        <pc:spChg chg="mod">
          <ac:chgData name="王 欣捷" userId="b965477fa0aef5e6" providerId="LiveId" clId="{2B0FDB0B-89C3-479F-AB9D-D58F11732152}" dt="2021-03-07T11:27:18.789" v="418" actId="1035"/>
          <ac:spMkLst>
            <pc:docMk/>
            <pc:sldMk cId="0" sldId="615"/>
            <ac:spMk id="40971" creationId="{C930ABE3-D168-4332-8393-B656615B4953}"/>
          </ac:spMkLst>
        </pc:spChg>
        <pc:spChg chg="mod">
          <ac:chgData name="王 欣捷" userId="b965477fa0aef5e6" providerId="LiveId" clId="{2B0FDB0B-89C3-479F-AB9D-D58F11732152}" dt="2021-03-07T11:27:18.789" v="418" actId="1035"/>
          <ac:spMkLst>
            <pc:docMk/>
            <pc:sldMk cId="0" sldId="615"/>
            <ac:spMk id="40972" creationId="{33015A3F-E2B4-47AE-B79D-3CBAC028E42F}"/>
          </ac:spMkLst>
        </pc:spChg>
        <pc:spChg chg="mod">
          <ac:chgData name="王 欣捷" userId="b965477fa0aef5e6" providerId="LiveId" clId="{2B0FDB0B-89C3-479F-AB9D-D58F11732152}" dt="2021-03-07T11:27:18.789" v="418" actId="1035"/>
          <ac:spMkLst>
            <pc:docMk/>
            <pc:sldMk cId="0" sldId="615"/>
            <ac:spMk id="40973" creationId="{E1D3083C-37A1-43DE-8625-D3A3DC861BBE}"/>
          </ac:spMkLst>
        </pc:spChg>
        <pc:spChg chg="mod">
          <ac:chgData name="王 欣捷" userId="b965477fa0aef5e6" providerId="LiveId" clId="{2B0FDB0B-89C3-479F-AB9D-D58F11732152}" dt="2021-03-07T11:27:18.789" v="418" actId="1035"/>
          <ac:spMkLst>
            <pc:docMk/>
            <pc:sldMk cId="0" sldId="615"/>
            <ac:spMk id="40974" creationId="{CDB39551-8BD6-4F69-8879-C903ECEC3656}"/>
          </ac:spMkLst>
        </pc:spChg>
        <pc:spChg chg="mod">
          <ac:chgData name="王 欣捷" userId="b965477fa0aef5e6" providerId="LiveId" clId="{2B0FDB0B-89C3-479F-AB9D-D58F11732152}" dt="2021-03-07T11:27:18.789" v="418" actId="1035"/>
          <ac:spMkLst>
            <pc:docMk/>
            <pc:sldMk cId="0" sldId="615"/>
            <ac:spMk id="40975" creationId="{1E65C402-43CA-4C7D-9CEC-D1E0ECCB7EF7}"/>
          </ac:spMkLst>
        </pc:spChg>
        <pc:spChg chg="mod">
          <ac:chgData name="王 欣捷" userId="b965477fa0aef5e6" providerId="LiveId" clId="{2B0FDB0B-89C3-479F-AB9D-D58F11732152}" dt="2021-03-07T11:27:18.789" v="418" actId="1035"/>
          <ac:spMkLst>
            <pc:docMk/>
            <pc:sldMk cId="0" sldId="615"/>
            <ac:spMk id="40976" creationId="{C3846675-E2E9-448F-85BC-5A61E869C12B}"/>
          </ac:spMkLst>
        </pc:spChg>
        <pc:spChg chg="mod">
          <ac:chgData name="王 欣捷" userId="b965477fa0aef5e6" providerId="LiveId" clId="{2B0FDB0B-89C3-479F-AB9D-D58F11732152}" dt="2021-03-07T11:27:18.789" v="418" actId="1035"/>
          <ac:spMkLst>
            <pc:docMk/>
            <pc:sldMk cId="0" sldId="615"/>
            <ac:spMk id="40977" creationId="{50B6263E-5F6F-4F94-BF32-351BB1A2E260}"/>
          </ac:spMkLst>
        </pc:spChg>
        <pc:spChg chg="mod">
          <ac:chgData name="王 欣捷" userId="b965477fa0aef5e6" providerId="LiveId" clId="{2B0FDB0B-89C3-479F-AB9D-D58F11732152}" dt="2021-03-07T11:27:18.789" v="418" actId="1035"/>
          <ac:spMkLst>
            <pc:docMk/>
            <pc:sldMk cId="0" sldId="615"/>
            <ac:spMk id="40978" creationId="{B93F719C-2F21-4C71-BEEB-16F1A1A6A02F}"/>
          </ac:spMkLst>
        </pc:spChg>
        <pc:spChg chg="mod">
          <ac:chgData name="王 欣捷" userId="b965477fa0aef5e6" providerId="LiveId" clId="{2B0FDB0B-89C3-479F-AB9D-D58F11732152}" dt="2021-03-07T11:27:18.789" v="418" actId="1035"/>
          <ac:spMkLst>
            <pc:docMk/>
            <pc:sldMk cId="0" sldId="615"/>
            <ac:spMk id="40979" creationId="{35B8D4A2-AE26-43E7-99D6-C6AF1AC28634}"/>
          </ac:spMkLst>
        </pc:spChg>
        <pc:spChg chg="mod">
          <ac:chgData name="王 欣捷" userId="b965477fa0aef5e6" providerId="LiveId" clId="{2B0FDB0B-89C3-479F-AB9D-D58F11732152}" dt="2021-03-07T11:27:18.789" v="418" actId="1035"/>
          <ac:spMkLst>
            <pc:docMk/>
            <pc:sldMk cId="0" sldId="615"/>
            <ac:spMk id="40980" creationId="{4FC6AAD0-6803-4C02-AF7F-C04D6357DE8B}"/>
          </ac:spMkLst>
        </pc:spChg>
        <pc:spChg chg="mod">
          <ac:chgData name="王 欣捷" userId="b965477fa0aef5e6" providerId="LiveId" clId="{2B0FDB0B-89C3-479F-AB9D-D58F11732152}" dt="2021-03-07T11:27:18.789" v="418" actId="1035"/>
          <ac:spMkLst>
            <pc:docMk/>
            <pc:sldMk cId="0" sldId="615"/>
            <ac:spMk id="40981" creationId="{439339FF-69DE-4245-9D81-2FEF18BAD078}"/>
          </ac:spMkLst>
        </pc:spChg>
        <pc:spChg chg="mod">
          <ac:chgData name="王 欣捷" userId="b965477fa0aef5e6" providerId="LiveId" clId="{2B0FDB0B-89C3-479F-AB9D-D58F11732152}" dt="2021-03-07T11:27:18.789" v="418" actId="1035"/>
          <ac:spMkLst>
            <pc:docMk/>
            <pc:sldMk cId="0" sldId="615"/>
            <ac:spMk id="40982" creationId="{7F3650CB-8D31-48F9-A128-27D20A187C48}"/>
          </ac:spMkLst>
        </pc:spChg>
        <pc:spChg chg="mod">
          <ac:chgData name="王 欣捷" userId="b965477fa0aef5e6" providerId="LiveId" clId="{2B0FDB0B-89C3-479F-AB9D-D58F11732152}" dt="2021-03-07T11:27:18.789" v="418" actId="1035"/>
          <ac:spMkLst>
            <pc:docMk/>
            <pc:sldMk cId="0" sldId="615"/>
            <ac:spMk id="40983" creationId="{8DA4EF29-4D46-48C2-BB88-0FF38C7288F6}"/>
          </ac:spMkLst>
        </pc:spChg>
        <pc:spChg chg="mod">
          <ac:chgData name="王 欣捷" userId="b965477fa0aef5e6" providerId="LiveId" clId="{2B0FDB0B-89C3-479F-AB9D-D58F11732152}" dt="2021-03-07T11:27:18.789" v="418" actId="1035"/>
          <ac:spMkLst>
            <pc:docMk/>
            <pc:sldMk cId="0" sldId="615"/>
            <ac:spMk id="40984" creationId="{C64E994A-E36E-4316-A7FF-503212251CC1}"/>
          </ac:spMkLst>
        </pc:spChg>
        <pc:spChg chg="mod">
          <ac:chgData name="王 欣捷" userId="b965477fa0aef5e6" providerId="LiveId" clId="{2B0FDB0B-89C3-479F-AB9D-D58F11732152}" dt="2021-03-07T11:27:18.789" v="418" actId="1035"/>
          <ac:spMkLst>
            <pc:docMk/>
            <pc:sldMk cId="0" sldId="615"/>
            <ac:spMk id="40985" creationId="{41E6A989-AFFD-419A-8933-62D4DA505F24}"/>
          </ac:spMkLst>
        </pc:spChg>
        <pc:spChg chg="mod">
          <ac:chgData name="王 欣捷" userId="b965477fa0aef5e6" providerId="LiveId" clId="{2B0FDB0B-89C3-479F-AB9D-D58F11732152}" dt="2021-03-07T11:27:18.789" v="418" actId="1035"/>
          <ac:spMkLst>
            <pc:docMk/>
            <pc:sldMk cId="0" sldId="615"/>
            <ac:spMk id="40986" creationId="{D9F128A3-A361-4E83-9139-DF465A610792}"/>
          </ac:spMkLst>
        </pc:spChg>
        <pc:spChg chg="mod">
          <ac:chgData name="王 欣捷" userId="b965477fa0aef5e6" providerId="LiveId" clId="{2B0FDB0B-89C3-479F-AB9D-D58F11732152}" dt="2021-03-07T11:27:18.789" v="418" actId="1035"/>
          <ac:spMkLst>
            <pc:docMk/>
            <pc:sldMk cId="0" sldId="615"/>
            <ac:spMk id="40987" creationId="{12777B4C-2548-499E-B0D1-AD83349C3436}"/>
          </ac:spMkLst>
        </pc:spChg>
        <pc:spChg chg="mod">
          <ac:chgData name="王 欣捷" userId="b965477fa0aef5e6" providerId="LiveId" clId="{2B0FDB0B-89C3-479F-AB9D-D58F11732152}" dt="2021-03-07T11:27:18.789" v="418" actId="1035"/>
          <ac:spMkLst>
            <pc:docMk/>
            <pc:sldMk cId="0" sldId="615"/>
            <ac:spMk id="40988" creationId="{2E33EDA5-C4C6-4C43-AC15-D85E13A8B397}"/>
          </ac:spMkLst>
        </pc:spChg>
        <pc:spChg chg="mod">
          <ac:chgData name="王 欣捷" userId="b965477fa0aef5e6" providerId="LiveId" clId="{2B0FDB0B-89C3-479F-AB9D-D58F11732152}" dt="2021-03-07T11:27:18.789" v="418" actId="1035"/>
          <ac:spMkLst>
            <pc:docMk/>
            <pc:sldMk cId="0" sldId="615"/>
            <ac:spMk id="40989" creationId="{693DB236-22EE-4B90-8ECF-A5D2F7A3DD2A}"/>
          </ac:spMkLst>
        </pc:spChg>
        <pc:spChg chg="mod">
          <ac:chgData name="王 欣捷" userId="b965477fa0aef5e6" providerId="LiveId" clId="{2B0FDB0B-89C3-479F-AB9D-D58F11732152}" dt="2021-03-07T11:27:18.789" v="418" actId="1035"/>
          <ac:spMkLst>
            <pc:docMk/>
            <pc:sldMk cId="0" sldId="615"/>
            <ac:spMk id="40990" creationId="{4C22F25F-7AC7-4ACF-9545-1691E3608421}"/>
          </ac:spMkLst>
        </pc:spChg>
        <pc:spChg chg="mod">
          <ac:chgData name="王 欣捷" userId="b965477fa0aef5e6" providerId="LiveId" clId="{2B0FDB0B-89C3-479F-AB9D-D58F11732152}" dt="2021-03-07T11:27:18.789" v="418" actId="1035"/>
          <ac:spMkLst>
            <pc:docMk/>
            <pc:sldMk cId="0" sldId="615"/>
            <ac:spMk id="40991" creationId="{870E4C4B-84D3-43A0-ACEA-4586169F6B3A}"/>
          </ac:spMkLst>
        </pc:spChg>
        <pc:spChg chg="mod">
          <ac:chgData name="王 欣捷" userId="b965477fa0aef5e6" providerId="LiveId" clId="{2B0FDB0B-89C3-479F-AB9D-D58F11732152}" dt="2021-03-07T11:27:18.789" v="418" actId="1035"/>
          <ac:spMkLst>
            <pc:docMk/>
            <pc:sldMk cId="0" sldId="615"/>
            <ac:spMk id="40992" creationId="{B9F70A56-7972-439A-B8F6-FBCEFF833CE7}"/>
          </ac:spMkLst>
        </pc:spChg>
        <pc:spChg chg="mod">
          <ac:chgData name="王 欣捷" userId="b965477fa0aef5e6" providerId="LiveId" clId="{2B0FDB0B-89C3-479F-AB9D-D58F11732152}" dt="2021-03-07T11:27:18.789" v="418" actId="1035"/>
          <ac:spMkLst>
            <pc:docMk/>
            <pc:sldMk cId="0" sldId="615"/>
            <ac:spMk id="40993" creationId="{7E5FE105-754C-4720-A83C-99F686347DCE}"/>
          </ac:spMkLst>
        </pc:spChg>
        <pc:spChg chg="mod">
          <ac:chgData name="王 欣捷" userId="b965477fa0aef5e6" providerId="LiveId" clId="{2B0FDB0B-89C3-479F-AB9D-D58F11732152}" dt="2021-03-07T11:27:18.789" v="418" actId="1035"/>
          <ac:spMkLst>
            <pc:docMk/>
            <pc:sldMk cId="0" sldId="615"/>
            <ac:spMk id="40994" creationId="{4EDF0549-D50B-4004-B577-9767A62EBEF5}"/>
          </ac:spMkLst>
        </pc:spChg>
        <pc:spChg chg="mod">
          <ac:chgData name="王 欣捷" userId="b965477fa0aef5e6" providerId="LiveId" clId="{2B0FDB0B-89C3-479F-AB9D-D58F11732152}" dt="2021-03-07T11:27:18.789" v="418" actId="1035"/>
          <ac:spMkLst>
            <pc:docMk/>
            <pc:sldMk cId="0" sldId="615"/>
            <ac:spMk id="40995" creationId="{E1DE9B69-6E05-4A0B-A022-2AF62F630DB6}"/>
          </ac:spMkLst>
        </pc:spChg>
        <pc:spChg chg="mod">
          <ac:chgData name="王 欣捷" userId="b965477fa0aef5e6" providerId="LiveId" clId="{2B0FDB0B-89C3-479F-AB9D-D58F11732152}" dt="2021-03-07T11:27:18.789" v="418" actId="1035"/>
          <ac:spMkLst>
            <pc:docMk/>
            <pc:sldMk cId="0" sldId="615"/>
            <ac:spMk id="40996" creationId="{94CA88FD-6375-4B82-B8D4-80640E5D701B}"/>
          </ac:spMkLst>
        </pc:spChg>
        <pc:spChg chg="mod">
          <ac:chgData name="王 欣捷" userId="b965477fa0aef5e6" providerId="LiveId" clId="{2B0FDB0B-89C3-479F-AB9D-D58F11732152}" dt="2021-03-07T11:27:18.789" v="418" actId="1035"/>
          <ac:spMkLst>
            <pc:docMk/>
            <pc:sldMk cId="0" sldId="615"/>
            <ac:spMk id="40997" creationId="{A8A3E1A4-196A-46A9-930C-789EAC2615AF}"/>
          </ac:spMkLst>
        </pc:spChg>
        <pc:spChg chg="mod">
          <ac:chgData name="王 欣捷" userId="b965477fa0aef5e6" providerId="LiveId" clId="{2B0FDB0B-89C3-479F-AB9D-D58F11732152}" dt="2021-03-07T11:27:18.789" v="418" actId="1035"/>
          <ac:spMkLst>
            <pc:docMk/>
            <pc:sldMk cId="0" sldId="615"/>
            <ac:spMk id="40998" creationId="{6A097507-814B-45F0-B79F-0B6F8E02619F}"/>
          </ac:spMkLst>
        </pc:spChg>
        <pc:spChg chg="mod">
          <ac:chgData name="王 欣捷" userId="b965477fa0aef5e6" providerId="LiveId" clId="{2B0FDB0B-89C3-479F-AB9D-D58F11732152}" dt="2021-03-07T11:27:18.789" v="418" actId="1035"/>
          <ac:spMkLst>
            <pc:docMk/>
            <pc:sldMk cId="0" sldId="615"/>
            <ac:spMk id="40999" creationId="{A2DD2379-4750-42AE-B64B-5A932813443C}"/>
          </ac:spMkLst>
        </pc:spChg>
        <pc:spChg chg="mod">
          <ac:chgData name="王 欣捷" userId="b965477fa0aef5e6" providerId="LiveId" clId="{2B0FDB0B-89C3-479F-AB9D-D58F11732152}" dt="2021-03-07T11:27:02.267" v="415" actId="1035"/>
          <ac:spMkLst>
            <pc:docMk/>
            <pc:sldMk cId="0" sldId="615"/>
            <ac:spMk id="41000" creationId="{65C42394-E5FF-466F-9BC2-A4073E7C40C2}"/>
          </ac:spMkLst>
        </pc:spChg>
        <pc:spChg chg="mod">
          <ac:chgData name="王 欣捷" userId="b965477fa0aef5e6" providerId="LiveId" clId="{2B0FDB0B-89C3-479F-AB9D-D58F11732152}" dt="2021-03-07T11:27:02.267" v="415" actId="1035"/>
          <ac:spMkLst>
            <pc:docMk/>
            <pc:sldMk cId="0" sldId="615"/>
            <ac:spMk id="41002" creationId="{DAB111C3-F84D-43F6-92BE-D589CAEAA046}"/>
          </ac:spMkLst>
        </pc:spChg>
        <pc:spChg chg="mod">
          <ac:chgData name="王 欣捷" userId="b965477fa0aef5e6" providerId="LiveId" clId="{2B0FDB0B-89C3-479F-AB9D-D58F11732152}" dt="2021-03-07T11:27:02.267" v="415" actId="1035"/>
          <ac:spMkLst>
            <pc:docMk/>
            <pc:sldMk cId="0" sldId="615"/>
            <ac:spMk id="41003" creationId="{95B053D3-0899-4FEF-BD1D-B0120F68F7E7}"/>
          </ac:spMkLst>
        </pc:spChg>
        <pc:spChg chg="mod">
          <ac:chgData name="王 欣捷" userId="b965477fa0aef5e6" providerId="LiveId" clId="{2B0FDB0B-89C3-479F-AB9D-D58F11732152}" dt="2021-03-07T11:27:02.267" v="415" actId="1035"/>
          <ac:spMkLst>
            <pc:docMk/>
            <pc:sldMk cId="0" sldId="615"/>
            <ac:spMk id="41004" creationId="{89CF8463-DD6B-4A29-89C4-7EEF4B1CAC9B}"/>
          </ac:spMkLst>
        </pc:spChg>
        <pc:spChg chg="mod">
          <ac:chgData name="王 欣捷" userId="b965477fa0aef5e6" providerId="LiveId" clId="{2B0FDB0B-89C3-479F-AB9D-D58F11732152}" dt="2021-03-07T11:27:02.267" v="415" actId="1035"/>
          <ac:spMkLst>
            <pc:docMk/>
            <pc:sldMk cId="0" sldId="615"/>
            <ac:spMk id="41005" creationId="{D73DF258-B5A1-4D1E-AC28-668B232061B4}"/>
          </ac:spMkLst>
        </pc:spChg>
        <pc:spChg chg="mod">
          <ac:chgData name="王 欣捷" userId="b965477fa0aef5e6" providerId="LiveId" clId="{2B0FDB0B-89C3-479F-AB9D-D58F11732152}" dt="2021-03-07T11:27:02.267" v="415" actId="1035"/>
          <ac:spMkLst>
            <pc:docMk/>
            <pc:sldMk cId="0" sldId="615"/>
            <ac:spMk id="41006" creationId="{340DB8D4-6795-47D8-93FE-65D935E25A1C}"/>
          </ac:spMkLst>
        </pc:spChg>
        <pc:spChg chg="mod">
          <ac:chgData name="王 欣捷" userId="b965477fa0aef5e6" providerId="LiveId" clId="{2B0FDB0B-89C3-479F-AB9D-D58F11732152}" dt="2021-03-07T11:27:02.267" v="415" actId="1035"/>
          <ac:spMkLst>
            <pc:docMk/>
            <pc:sldMk cId="0" sldId="615"/>
            <ac:spMk id="41007" creationId="{26FDAC01-4838-4200-8EBF-FD84DABF4B73}"/>
          </ac:spMkLst>
        </pc:spChg>
        <pc:spChg chg="mod">
          <ac:chgData name="王 欣捷" userId="b965477fa0aef5e6" providerId="LiveId" clId="{2B0FDB0B-89C3-479F-AB9D-D58F11732152}" dt="2021-03-07T11:27:02.267" v="415" actId="1035"/>
          <ac:spMkLst>
            <pc:docMk/>
            <pc:sldMk cId="0" sldId="615"/>
            <ac:spMk id="41008" creationId="{51DEFF7D-0966-4B92-921E-09727B5C222C}"/>
          </ac:spMkLst>
        </pc:spChg>
        <pc:spChg chg="mod">
          <ac:chgData name="王 欣捷" userId="b965477fa0aef5e6" providerId="LiveId" clId="{2B0FDB0B-89C3-479F-AB9D-D58F11732152}" dt="2021-03-07T11:27:02.267" v="415" actId="1035"/>
          <ac:spMkLst>
            <pc:docMk/>
            <pc:sldMk cId="0" sldId="615"/>
            <ac:spMk id="41009" creationId="{7D5D9314-7C39-4A54-BF1B-BF128903480C}"/>
          </ac:spMkLst>
        </pc:spChg>
        <pc:spChg chg="mod">
          <ac:chgData name="王 欣捷" userId="b965477fa0aef5e6" providerId="LiveId" clId="{2B0FDB0B-89C3-479F-AB9D-D58F11732152}" dt="2021-03-07T11:27:02.267" v="415" actId="1035"/>
          <ac:spMkLst>
            <pc:docMk/>
            <pc:sldMk cId="0" sldId="615"/>
            <ac:spMk id="41010" creationId="{47EA5E35-0A7E-43AD-924C-479FC724270D}"/>
          </ac:spMkLst>
        </pc:spChg>
        <pc:spChg chg="mod">
          <ac:chgData name="王 欣捷" userId="b965477fa0aef5e6" providerId="LiveId" clId="{2B0FDB0B-89C3-479F-AB9D-D58F11732152}" dt="2021-03-07T11:27:02.267" v="415" actId="1035"/>
          <ac:spMkLst>
            <pc:docMk/>
            <pc:sldMk cId="0" sldId="615"/>
            <ac:spMk id="41011" creationId="{04F046CC-E75D-4C14-A048-E32D43D256BB}"/>
          </ac:spMkLst>
        </pc:spChg>
        <pc:spChg chg="mod">
          <ac:chgData name="王 欣捷" userId="b965477fa0aef5e6" providerId="LiveId" clId="{2B0FDB0B-89C3-479F-AB9D-D58F11732152}" dt="2021-03-07T11:27:02.267" v="415" actId="1035"/>
          <ac:spMkLst>
            <pc:docMk/>
            <pc:sldMk cId="0" sldId="615"/>
            <ac:spMk id="41012" creationId="{8964928F-821C-498D-827F-FEF3E5AFFF6A}"/>
          </ac:spMkLst>
        </pc:spChg>
        <pc:spChg chg="mod">
          <ac:chgData name="王 欣捷" userId="b965477fa0aef5e6" providerId="LiveId" clId="{2B0FDB0B-89C3-479F-AB9D-D58F11732152}" dt="2021-03-07T11:27:02.267" v="415" actId="1035"/>
          <ac:spMkLst>
            <pc:docMk/>
            <pc:sldMk cId="0" sldId="615"/>
            <ac:spMk id="41013" creationId="{7CAAC36E-EFAE-4973-A5DC-6DBFBAEDB148}"/>
          </ac:spMkLst>
        </pc:spChg>
        <pc:spChg chg="mod">
          <ac:chgData name="王 欣捷" userId="b965477fa0aef5e6" providerId="LiveId" clId="{2B0FDB0B-89C3-479F-AB9D-D58F11732152}" dt="2021-03-07T11:27:02.267" v="415" actId="1035"/>
          <ac:spMkLst>
            <pc:docMk/>
            <pc:sldMk cId="0" sldId="615"/>
            <ac:spMk id="41014" creationId="{CAF80615-8DAD-4852-A07C-4C6353896EA8}"/>
          </ac:spMkLst>
        </pc:spChg>
        <pc:spChg chg="mod">
          <ac:chgData name="王 欣捷" userId="b965477fa0aef5e6" providerId="LiveId" clId="{2B0FDB0B-89C3-479F-AB9D-D58F11732152}" dt="2021-03-07T11:27:02.267" v="415" actId="1035"/>
          <ac:spMkLst>
            <pc:docMk/>
            <pc:sldMk cId="0" sldId="615"/>
            <ac:spMk id="41015" creationId="{0AE7510F-9D12-4D97-B70B-6A6F5EAC7511}"/>
          </ac:spMkLst>
        </pc:spChg>
        <pc:spChg chg="mod">
          <ac:chgData name="王 欣捷" userId="b965477fa0aef5e6" providerId="LiveId" clId="{2B0FDB0B-89C3-479F-AB9D-D58F11732152}" dt="2021-03-07T11:27:02.267" v="415" actId="1035"/>
          <ac:spMkLst>
            <pc:docMk/>
            <pc:sldMk cId="0" sldId="615"/>
            <ac:spMk id="41016" creationId="{41594393-0299-40C2-B107-05ECE1A577E5}"/>
          </ac:spMkLst>
        </pc:spChg>
        <pc:spChg chg="mod">
          <ac:chgData name="王 欣捷" userId="b965477fa0aef5e6" providerId="LiveId" clId="{2B0FDB0B-89C3-479F-AB9D-D58F11732152}" dt="2021-03-07T11:27:02.267" v="415" actId="1035"/>
          <ac:spMkLst>
            <pc:docMk/>
            <pc:sldMk cId="0" sldId="615"/>
            <ac:spMk id="41017" creationId="{2BB65C4B-CD24-4F60-819C-F42AAC2300F3}"/>
          </ac:spMkLst>
        </pc:spChg>
        <pc:spChg chg="mod">
          <ac:chgData name="王 欣捷" userId="b965477fa0aef5e6" providerId="LiveId" clId="{2B0FDB0B-89C3-479F-AB9D-D58F11732152}" dt="2021-03-07T11:27:02.267" v="415" actId="1035"/>
          <ac:spMkLst>
            <pc:docMk/>
            <pc:sldMk cId="0" sldId="615"/>
            <ac:spMk id="41018" creationId="{F42B5AF4-9315-44A8-A25A-310FFA6F4D25}"/>
          </ac:spMkLst>
        </pc:spChg>
        <pc:spChg chg="mod">
          <ac:chgData name="王 欣捷" userId="b965477fa0aef5e6" providerId="LiveId" clId="{2B0FDB0B-89C3-479F-AB9D-D58F11732152}" dt="2021-03-07T11:27:02.267" v="415" actId="1035"/>
          <ac:spMkLst>
            <pc:docMk/>
            <pc:sldMk cId="0" sldId="615"/>
            <ac:spMk id="41019" creationId="{A5B46B72-C849-450E-8027-6247BD8F3DD8}"/>
          </ac:spMkLst>
        </pc:spChg>
        <pc:spChg chg="mod">
          <ac:chgData name="王 欣捷" userId="b965477fa0aef5e6" providerId="LiveId" clId="{2B0FDB0B-89C3-479F-AB9D-D58F11732152}" dt="2021-03-07T11:27:02.267" v="415" actId="1035"/>
          <ac:spMkLst>
            <pc:docMk/>
            <pc:sldMk cId="0" sldId="615"/>
            <ac:spMk id="41020" creationId="{224A3045-FE48-40C8-B5A6-D8476B3E98F3}"/>
          </ac:spMkLst>
        </pc:spChg>
        <pc:spChg chg="mod">
          <ac:chgData name="王 欣捷" userId="b965477fa0aef5e6" providerId="LiveId" clId="{2B0FDB0B-89C3-479F-AB9D-D58F11732152}" dt="2021-03-07T11:27:02.267" v="415" actId="1035"/>
          <ac:spMkLst>
            <pc:docMk/>
            <pc:sldMk cId="0" sldId="615"/>
            <ac:spMk id="41021" creationId="{846768EB-C82C-4729-AE24-5514934A46C4}"/>
          </ac:spMkLst>
        </pc:spChg>
        <pc:spChg chg="mod">
          <ac:chgData name="王 欣捷" userId="b965477fa0aef5e6" providerId="LiveId" clId="{2B0FDB0B-89C3-479F-AB9D-D58F11732152}" dt="2021-03-07T11:27:02.267" v="415" actId="1035"/>
          <ac:spMkLst>
            <pc:docMk/>
            <pc:sldMk cId="0" sldId="615"/>
            <ac:spMk id="41022" creationId="{65ACCC4A-0307-40A7-9182-416FF682FF28}"/>
          </ac:spMkLst>
        </pc:spChg>
        <pc:spChg chg="mod">
          <ac:chgData name="王 欣捷" userId="b965477fa0aef5e6" providerId="LiveId" clId="{2B0FDB0B-89C3-479F-AB9D-D58F11732152}" dt="2021-03-07T11:27:02.267" v="415" actId="1035"/>
          <ac:spMkLst>
            <pc:docMk/>
            <pc:sldMk cId="0" sldId="615"/>
            <ac:spMk id="41023" creationId="{239F344A-162A-4CFC-9F34-CFD1070F8A2E}"/>
          </ac:spMkLst>
        </pc:spChg>
        <pc:spChg chg="mod">
          <ac:chgData name="王 欣捷" userId="b965477fa0aef5e6" providerId="LiveId" clId="{2B0FDB0B-89C3-479F-AB9D-D58F11732152}" dt="2021-03-07T11:27:02.267" v="415" actId="1035"/>
          <ac:spMkLst>
            <pc:docMk/>
            <pc:sldMk cId="0" sldId="615"/>
            <ac:spMk id="41024" creationId="{65876D81-2B0C-493B-84CF-F3A20634A6A2}"/>
          </ac:spMkLst>
        </pc:spChg>
        <pc:spChg chg="mod">
          <ac:chgData name="王 欣捷" userId="b965477fa0aef5e6" providerId="LiveId" clId="{2B0FDB0B-89C3-479F-AB9D-D58F11732152}" dt="2021-03-07T11:27:02.267" v="415" actId="1035"/>
          <ac:spMkLst>
            <pc:docMk/>
            <pc:sldMk cId="0" sldId="615"/>
            <ac:spMk id="41025" creationId="{9F7EBD0A-B1F2-4E1F-81AE-0D686943BDD1}"/>
          </ac:spMkLst>
        </pc:spChg>
        <pc:spChg chg="mod">
          <ac:chgData name="王 欣捷" userId="b965477fa0aef5e6" providerId="LiveId" clId="{2B0FDB0B-89C3-479F-AB9D-D58F11732152}" dt="2021-03-07T11:27:02.267" v="415" actId="1035"/>
          <ac:spMkLst>
            <pc:docMk/>
            <pc:sldMk cId="0" sldId="615"/>
            <ac:spMk id="41026" creationId="{31DEC41D-CFEA-40F5-AEEB-7839BC46CB13}"/>
          </ac:spMkLst>
        </pc:spChg>
        <pc:spChg chg="mod">
          <ac:chgData name="王 欣捷" userId="b965477fa0aef5e6" providerId="LiveId" clId="{2B0FDB0B-89C3-479F-AB9D-D58F11732152}" dt="2021-03-07T11:27:02.267" v="415" actId="1035"/>
          <ac:spMkLst>
            <pc:docMk/>
            <pc:sldMk cId="0" sldId="615"/>
            <ac:spMk id="41027" creationId="{E3CD18BF-5A36-474F-8926-A17CFE2FD32D}"/>
          </ac:spMkLst>
        </pc:spChg>
        <pc:spChg chg="mod">
          <ac:chgData name="王 欣捷" userId="b965477fa0aef5e6" providerId="LiveId" clId="{2B0FDB0B-89C3-479F-AB9D-D58F11732152}" dt="2021-03-07T11:27:02.267" v="415" actId="1035"/>
          <ac:spMkLst>
            <pc:docMk/>
            <pc:sldMk cId="0" sldId="615"/>
            <ac:spMk id="41028" creationId="{97236B5E-D393-4A4E-A449-2EAECD6343B1}"/>
          </ac:spMkLst>
        </pc:spChg>
        <pc:spChg chg="mod">
          <ac:chgData name="王 欣捷" userId="b965477fa0aef5e6" providerId="LiveId" clId="{2B0FDB0B-89C3-479F-AB9D-D58F11732152}" dt="2021-03-07T11:27:02.267" v="415" actId="1035"/>
          <ac:spMkLst>
            <pc:docMk/>
            <pc:sldMk cId="0" sldId="615"/>
            <ac:spMk id="41029" creationId="{118E9B3B-C1A7-4C89-826D-B6F82D41A08C}"/>
          </ac:spMkLst>
        </pc:spChg>
        <pc:spChg chg="mod">
          <ac:chgData name="王 欣捷" userId="b965477fa0aef5e6" providerId="LiveId" clId="{2B0FDB0B-89C3-479F-AB9D-D58F11732152}" dt="2021-03-07T11:27:02.267" v="415" actId="1035"/>
          <ac:spMkLst>
            <pc:docMk/>
            <pc:sldMk cId="0" sldId="615"/>
            <ac:spMk id="41030" creationId="{6CAA4034-10CA-4BC7-BB41-90A4083B0E67}"/>
          </ac:spMkLst>
        </pc:spChg>
        <pc:spChg chg="mod">
          <ac:chgData name="王 欣捷" userId="b965477fa0aef5e6" providerId="LiveId" clId="{2B0FDB0B-89C3-479F-AB9D-D58F11732152}" dt="2021-03-07T11:27:02.267" v="415" actId="1035"/>
          <ac:spMkLst>
            <pc:docMk/>
            <pc:sldMk cId="0" sldId="615"/>
            <ac:spMk id="41031" creationId="{C03CB95E-4B19-46E8-9C4F-D35411F739CF}"/>
          </ac:spMkLst>
        </pc:spChg>
        <pc:spChg chg="mod">
          <ac:chgData name="王 欣捷" userId="b965477fa0aef5e6" providerId="LiveId" clId="{2B0FDB0B-89C3-479F-AB9D-D58F11732152}" dt="2021-03-07T11:27:02.267" v="415" actId="1035"/>
          <ac:spMkLst>
            <pc:docMk/>
            <pc:sldMk cId="0" sldId="615"/>
            <ac:spMk id="41032" creationId="{761EFC48-3BD6-4914-9A11-1488B00DC9AE}"/>
          </ac:spMkLst>
        </pc:spChg>
        <pc:spChg chg="mod">
          <ac:chgData name="王 欣捷" userId="b965477fa0aef5e6" providerId="LiveId" clId="{2B0FDB0B-89C3-479F-AB9D-D58F11732152}" dt="2021-03-07T11:27:02.267" v="415" actId="1035"/>
          <ac:spMkLst>
            <pc:docMk/>
            <pc:sldMk cId="0" sldId="615"/>
            <ac:spMk id="41033" creationId="{FD5E756B-8CD7-4217-8A72-C7F3BD1EFAC2}"/>
          </ac:spMkLst>
        </pc:spChg>
        <pc:spChg chg="mod">
          <ac:chgData name="王 欣捷" userId="b965477fa0aef5e6" providerId="LiveId" clId="{2B0FDB0B-89C3-479F-AB9D-D58F11732152}" dt="2021-03-07T11:27:02.267" v="415" actId="1035"/>
          <ac:spMkLst>
            <pc:docMk/>
            <pc:sldMk cId="0" sldId="615"/>
            <ac:spMk id="41034" creationId="{8AA1DF64-432F-40C1-B797-E4058E5DCDF4}"/>
          </ac:spMkLst>
        </pc:spChg>
        <pc:spChg chg="mod">
          <ac:chgData name="王 欣捷" userId="b965477fa0aef5e6" providerId="LiveId" clId="{2B0FDB0B-89C3-479F-AB9D-D58F11732152}" dt="2021-03-07T11:27:02.267" v="415" actId="1035"/>
          <ac:spMkLst>
            <pc:docMk/>
            <pc:sldMk cId="0" sldId="615"/>
            <ac:spMk id="41035" creationId="{A65A1746-D564-4320-929B-EDBF73B59B82}"/>
          </ac:spMkLst>
        </pc:spChg>
        <pc:spChg chg="mod">
          <ac:chgData name="王 欣捷" userId="b965477fa0aef5e6" providerId="LiveId" clId="{2B0FDB0B-89C3-479F-AB9D-D58F11732152}" dt="2021-03-07T11:27:02.267" v="415" actId="1035"/>
          <ac:spMkLst>
            <pc:docMk/>
            <pc:sldMk cId="0" sldId="615"/>
            <ac:spMk id="41036" creationId="{339D7CBD-EACD-4C7C-9C9A-40AC9A436451}"/>
          </ac:spMkLst>
        </pc:spChg>
        <pc:spChg chg="mod">
          <ac:chgData name="王 欣捷" userId="b965477fa0aef5e6" providerId="LiveId" clId="{2B0FDB0B-89C3-479F-AB9D-D58F11732152}" dt="2021-03-07T11:27:02.267" v="415" actId="1035"/>
          <ac:spMkLst>
            <pc:docMk/>
            <pc:sldMk cId="0" sldId="615"/>
            <ac:spMk id="41037" creationId="{DB6936DA-0835-424F-A303-16B971DF6B41}"/>
          </ac:spMkLst>
        </pc:spChg>
        <pc:grpChg chg="mod">
          <ac:chgData name="王 欣捷" userId="b965477fa0aef5e6" providerId="LiveId" clId="{2B0FDB0B-89C3-479F-AB9D-D58F11732152}" dt="2021-03-07T11:27:02.267" v="415" actId="1035"/>
          <ac:grpSpMkLst>
            <pc:docMk/>
            <pc:sldMk cId="0" sldId="615"/>
            <ac:grpSpMk id="40964" creationId="{DA99D151-F584-4145-84B2-994CA610DACC}"/>
          </ac:grpSpMkLst>
        </pc:grpChg>
        <pc:grpChg chg="mod">
          <ac:chgData name="王 欣捷" userId="b965477fa0aef5e6" providerId="LiveId" clId="{2B0FDB0B-89C3-479F-AB9D-D58F11732152}" dt="2021-03-07T11:27:18.789" v="418" actId="1035"/>
          <ac:grpSpMkLst>
            <pc:docMk/>
            <pc:sldMk cId="0" sldId="615"/>
            <ac:grpSpMk id="40965" creationId="{0391280C-C86A-4435-B3D5-D9EAF07A5542}"/>
          </ac:grpSpMkLst>
        </pc:grpChg>
        <pc:grpChg chg="mod">
          <ac:chgData name="王 欣捷" userId="b965477fa0aef5e6" providerId="LiveId" clId="{2B0FDB0B-89C3-479F-AB9D-D58F11732152}" dt="2021-03-07T11:27:02.267" v="415" actId="1035"/>
          <ac:grpSpMkLst>
            <pc:docMk/>
            <pc:sldMk cId="0" sldId="615"/>
            <ac:grpSpMk id="41001" creationId="{AD1F9EBE-AA66-4A49-BADC-6B0F69CF59B5}"/>
          </ac:grpSpMkLst>
        </pc:grpChg>
      </pc:sldChg>
      <pc:sldChg chg="modSp mod">
        <pc:chgData name="王 欣捷" userId="b965477fa0aef5e6" providerId="LiveId" clId="{2B0FDB0B-89C3-479F-AB9D-D58F11732152}" dt="2021-03-07T11:29:53.829" v="575" actId="1036"/>
        <pc:sldMkLst>
          <pc:docMk/>
          <pc:sldMk cId="0" sldId="616"/>
        </pc:sldMkLst>
        <pc:spChg chg="mod">
          <ac:chgData name="王 欣捷" userId="b965477fa0aef5e6" providerId="LiveId" clId="{2B0FDB0B-89C3-479F-AB9D-D58F11732152}" dt="2021-03-07T10:08:34.412" v="270" actId="20577"/>
          <ac:spMkLst>
            <pc:docMk/>
            <pc:sldMk cId="0" sldId="616"/>
            <ac:spMk id="41986" creationId="{E250AA40-E560-4FD7-8BBD-42BB1E40C524}"/>
          </ac:spMkLst>
        </pc:spChg>
        <pc:spChg chg="mod">
          <ac:chgData name="王 欣捷" userId="b965477fa0aef5e6" providerId="LiveId" clId="{2B0FDB0B-89C3-479F-AB9D-D58F11732152}" dt="2021-03-07T11:29:53.829" v="575" actId="1036"/>
          <ac:spMkLst>
            <pc:docMk/>
            <pc:sldMk cId="0" sldId="616"/>
            <ac:spMk id="41990" creationId="{07DDDBDC-5FC9-4C4F-8F5A-4C2F194A27FA}"/>
          </ac:spMkLst>
        </pc:spChg>
        <pc:spChg chg="mod">
          <ac:chgData name="王 欣捷" userId="b965477fa0aef5e6" providerId="LiveId" clId="{2B0FDB0B-89C3-479F-AB9D-D58F11732152}" dt="2021-03-07T11:29:53.829" v="575" actId="1036"/>
          <ac:spMkLst>
            <pc:docMk/>
            <pc:sldMk cId="0" sldId="616"/>
            <ac:spMk id="41991" creationId="{DE4B3F6B-8295-4938-9D2B-199CD20CA869}"/>
          </ac:spMkLst>
        </pc:spChg>
        <pc:spChg chg="mod">
          <ac:chgData name="王 欣捷" userId="b965477fa0aef5e6" providerId="LiveId" clId="{2B0FDB0B-89C3-479F-AB9D-D58F11732152}" dt="2021-03-07T11:29:53.829" v="575" actId="1036"/>
          <ac:spMkLst>
            <pc:docMk/>
            <pc:sldMk cId="0" sldId="616"/>
            <ac:spMk id="41992" creationId="{823A310A-E9B2-40D4-9D98-4084276EC7C9}"/>
          </ac:spMkLst>
        </pc:spChg>
        <pc:spChg chg="mod">
          <ac:chgData name="王 欣捷" userId="b965477fa0aef5e6" providerId="LiveId" clId="{2B0FDB0B-89C3-479F-AB9D-D58F11732152}" dt="2021-03-07T11:29:53.829" v="575" actId="1036"/>
          <ac:spMkLst>
            <pc:docMk/>
            <pc:sldMk cId="0" sldId="616"/>
            <ac:spMk id="41993" creationId="{644B91F0-CD08-4D66-8EA8-BB792FF6C23B}"/>
          </ac:spMkLst>
        </pc:spChg>
        <pc:spChg chg="mod">
          <ac:chgData name="王 欣捷" userId="b965477fa0aef5e6" providerId="LiveId" clId="{2B0FDB0B-89C3-479F-AB9D-D58F11732152}" dt="2021-03-07T11:29:53.829" v="575" actId="1036"/>
          <ac:spMkLst>
            <pc:docMk/>
            <pc:sldMk cId="0" sldId="616"/>
            <ac:spMk id="41994" creationId="{881CFBD3-4C8E-43F2-A3E4-BFE51DF0C735}"/>
          </ac:spMkLst>
        </pc:spChg>
        <pc:spChg chg="mod">
          <ac:chgData name="王 欣捷" userId="b965477fa0aef5e6" providerId="LiveId" clId="{2B0FDB0B-89C3-479F-AB9D-D58F11732152}" dt="2021-03-07T11:29:53.829" v="575" actId="1036"/>
          <ac:spMkLst>
            <pc:docMk/>
            <pc:sldMk cId="0" sldId="616"/>
            <ac:spMk id="41995" creationId="{46160F1F-1502-47AD-9CC1-EA57B0C4539D}"/>
          </ac:spMkLst>
        </pc:spChg>
        <pc:spChg chg="mod">
          <ac:chgData name="王 欣捷" userId="b965477fa0aef5e6" providerId="LiveId" clId="{2B0FDB0B-89C3-479F-AB9D-D58F11732152}" dt="2021-03-07T11:29:53.829" v="575" actId="1036"/>
          <ac:spMkLst>
            <pc:docMk/>
            <pc:sldMk cId="0" sldId="616"/>
            <ac:spMk id="41996" creationId="{1211F50A-2458-4F00-B095-68A072775506}"/>
          </ac:spMkLst>
        </pc:spChg>
        <pc:spChg chg="mod">
          <ac:chgData name="王 欣捷" userId="b965477fa0aef5e6" providerId="LiveId" clId="{2B0FDB0B-89C3-479F-AB9D-D58F11732152}" dt="2021-03-07T11:29:53.829" v="575" actId="1036"/>
          <ac:spMkLst>
            <pc:docMk/>
            <pc:sldMk cId="0" sldId="616"/>
            <ac:spMk id="41997" creationId="{DC63F67F-3457-42C7-B6B6-A8E40A02B396}"/>
          </ac:spMkLst>
        </pc:spChg>
        <pc:spChg chg="mod">
          <ac:chgData name="王 欣捷" userId="b965477fa0aef5e6" providerId="LiveId" clId="{2B0FDB0B-89C3-479F-AB9D-D58F11732152}" dt="2021-03-07T11:29:53.829" v="575" actId="1036"/>
          <ac:spMkLst>
            <pc:docMk/>
            <pc:sldMk cId="0" sldId="616"/>
            <ac:spMk id="41998" creationId="{D648B6E9-02C3-40AB-A3E2-C5B5671ECE3B}"/>
          </ac:spMkLst>
        </pc:spChg>
        <pc:spChg chg="mod">
          <ac:chgData name="王 欣捷" userId="b965477fa0aef5e6" providerId="LiveId" clId="{2B0FDB0B-89C3-479F-AB9D-D58F11732152}" dt="2021-03-07T11:29:53.829" v="575" actId="1036"/>
          <ac:spMkLst>
            <pc:docMk/>
            <pc:sldMk cId="0" sldId="616"/>
            <ac:spMk id="41999" creationId="{57BDFA30-2C47-4F90-A764-7DD4542E2FAE}"/>
          </ac:spMkLst>
        </pc:spChg>
        <pc:spChg chg="mod">
          <ac:chgData name="王 欣捷" userId="b965477fa0aef5e6" providerId="LiveId" clId="{2B0FDB0B-89C3-479F-AB9D-D58F11732152}" dt="2021-03-07T11:29:53.829" v="575" actId="1036"/>
          <ac:spMkLst>
            <pc:docMk/>
            <pc:sldMk cId="0" sldId="616"/>
            <ac:spMk id="42000" creationId="{54E57EF7-69DA-4CAA-9812-0944453DF78D}"/>
          </ac:spMkLst>
        </pc:spChg>
        <pc:spChg chg="mod">
          <ac:chgData name="王 欣捷" userId="b965477fa0aef5e6" providerId="LiveId" clId="{2B0FDB0B-89C3-479F-AB9D-D58F11732152}" dt="2021-03-07T11:29:53.829" v="575" actId="1036"/>
          <ac:spMkLst>
            <pc:docMk/>
            <pc:sldMk cId="0" sldId="616"/>
            <ac:spMk id="42001" creationId="{6B72BF15-79BD-4596-9D69-E80EF52BD616}"/>
          </ac:spMkLst>
        </pc:spChg>
        <pc:spChg chg="mod">
          <ac:chgData name="王 欣捷" userId="b965477fa0aef5e6" providerId="LiveId" clId="{2B0FDB0B-89C3-479F-AB9D-D58F11732152}" dt="2021-03-07T11:29:53.829" v="575" actId="1036"/>
          <ac:spMkLst>
            <pc:docMk/>
            <pc:sldMk cId="0" sldId="616"/>
            <ac:spMk id="42002" creationId="{E77E5119-2D0B-4B08-81DE-398A3AEEB9BE}"/>
          </ac:spMkLst>
        </pc:spChg>
        <pc:spChg chg="mod">
          <ac:chgData name="王 欣捷" userId="b965477fa0aef5e6" providerId="LiveId" clId="{2B0FDB0B-89C3-479F-AB9D-D58F11732152}" dt="2021-03-07T11:29:53.829" v="575" actId="1036"/>
          <ac:spMkLst>
            <pc:docMk/>
            <pc:sldMk cId="0" sldId="616"/>
            <ac:spMk id="42003" creationId="{B1852701-D2DE-4A79-81FD-DD7E8D858088}"/>
          </ac:spMkLst>
        </pc:spChg>
        <pc:spChg chg="mod">
          <ac:chgData name="王 欣捷" userId="b965477fa0aef5e6" providerId="LiveId" clId="{2B0FDB0B-89C3-479F-AB9D-D58F11732152}" dt="2021-03-07T11:29:53.829" v="575" actId="1036"/>
          <ac:spMkLst>
            <pc:docMk/>
            <pc:sldMk cId="0" sldId="616"/>
            <ac:spMk id="42004" creationId="{367A8051-A08C-4A5A-8EA7-B7DF11CC3001}"/>
          </ac:spMkLst>
        </pc:spChg>
        <pc:spChg chg="mod">
          <ac:chgData name="王 欣捷" userId="b965477fa0aef5e6" providerId="LiveId" clId="{2B0FDB0B-89C3-479F-AB9D-D58F11732152}" dt="2021-03-07T11:29:53.829" v="575" actId="1036"/>
          <ac:spMkLst>
            <pc:docMk/>
            <pc:sldMk cId="0" sldId="616"/>
            <ac:spMk id="42005" creationId="{CABECEE5-7DE4-4670-9F98-A239DCD574F3}"/>
          </ac:spMkLst>
        </pc:spChg>
        <pc:spChg chg="mod">
          <ac:chgData name="王 欣捷" userId="b965477fa0aef5e6" providerId="LiveId" clId="{2B0FDB0B-89C3-479F-AB9D-D58F11732152}" dt="2021-03-07T11:29:53.829" v="575" actId="1036"/>
          <ac:spMkLst>
            <pc:docMk/>
            <pc:sldMk cId="0" sldId="616"/>
            <ac:spMk id="42006" creationId="{14554B19-5347-4D58-912F-D3407B9CB79A}"/>
          </ac:spMkLst>
        </pc:spChg>
        <pc:spChg chg="mod">
          <ac:chgData name="王 欣捷" userId="b965477fa0aef5e6" providerId="LiveId" clId="{2B0FDB0B-89C3-479F-AB9D-D58F11732152}" dt="2021-03-07T11:29:53.829" v="575" actId="1036"/>
          <ac:spMkLst>
            <pc:docMk/>
            <pc:sldMk cId="0" sldId="616"/>
            <ac:spMk id="42007" creationId="{D3227207-8A57-4B05-9664-003A229602C3}"/>
          </ac:spMkLst>
        </pc:spChg>
        <pc:spChg chg="mod">
          <ac:chgData name="王 欣捷" userId="b965477fa0aef5e6" providerId="LiveId" clId="{2B0FDB0B-89C3-479F-AB9D-D58F11732152}" dt="2021-03-07T11:29:53.829" v="575" actId="1036"/>
          <ac:spMkLst>
            <pc:docMk/>
            <pc:sldMk cId="0" sldId="616"/>
            <ac:spMk id="42008" creationId="{E3E0C6A3-1D5B-4886-B890-B126FE551522}"/>
          </ac:spMkLst>
        </pc:spChg>
        <pc:spChg chg="mod">
          <ac:chgData name="王 欣捷" userId="b965477fa0aef5e6" providerId="LiveId" clId="{2B0FDB0B-89C3-479F-AB9D-D58F11732152}" dt="2021-03-07T11:29:53.829" v="575" actId="1036"/>
          <ac:spMkLst>
            <pc:docMk/>
            <pc:sldMk cId="0" sldId="616"/>
            <ac:spMk id="42009" creationId="{5EEFB59D-038E-484E-B122-F4A823B4BEB7}"/>
          </ac:spMkLst>
        </pc:spChg>
        <pc:spChg chg="mod">
          <ac:chgData name="王 欣捷" userId="b965477fa0aef5e6" providerId="LiveId" clId="{2B0FDB0B-89C3-479F-AB9D-D58F11732152}" dt="2021-03-07T11:29:53.829" v="575" actId="1036"/>
          <ac:spMkLst>
            <pc:docMk/>
            <pc:sldMk cId="0" sldId="616"/>
            <ac:spMk id="42010" creationId="{21615D56-AF79-4115-B454-5B9A964F2830}"/>
          </ac:spMkLst>
        </pc:spChg>
        <pc:spChg chg="mod">
          <ac:chgData name="王 欣捷" userId="b965477fa0aef5e6" providerId="LiveId" clId="{2B0FDB0B-89C3-479F-AB9D-D58F11732152}" dt="2021-03-07T11:29:53.829" v="575" actId="1036"/>
          <ac:spMkLst>
            <pc:docMk/>
            <pc:sldMk cId="0" sldId="616"/>
            <ac:spMk id="42011" creationId="{12490AD8-4246-42D2-915E-703D3F0A134C}"/>
          </ac:spMkLst>
        </pc:spChg>
        <pc:spChg chg="mod">
          <ac:chgData name="王 欣捷" userId="b965477fa0aef5e6" providerId="LiveId" clId="{2B0FDB0B-89C3-479F-AB9D-D58F11732152}" dt="2021-03-07T11:29:53.829" v="575" actId="1036"/>
          <ac:spMkLst>
            <pc:docMk/>
            <pc:sldMk cId="0" sldId="616"/>
            <ac:spMk id="42012" creationId="{C0631854-8415-41F4-9616-7841DFBFD6B4}"/>
          </ac:spMkLst>
        </pc:spChg>
        <pc:spChg chg="mod">
          <ac:chgData name="王 欣捷" userId="b965477fa0aef5e6" providerId="LiveId" clId="{2B0FDB0B-89C3-479F-AB9D-D58F11732152}" dt="2021-03-07T11:29:53.829" v="575" actId="1036"/>
          <ac:spMkLst>
            <pc:docMk/>
            <pc:sldMk cId="0" sldId="616"/>
            <ac:spMk id="42013" creationId="{44F1A451-BCB8-42CE-9ED0-3AA34CF593ED}"/>
          </ac:spMkLst>
        </pc:spChg>
        <pc:spChg chg="mod">
          <ac:chgData name="王 欣捷" userId="b965477fa0aef5e6" providerId="LiveId" clId="{2B0FDB0B-89C3-479F-AB9D-D58F11732152}" dt="2021-03-07T11:29:53.829" v="575" actId="1036"/>
          <ac:spMkLst>
            <pc:docMk/>
            <pc:sldMk cId="0" sldId="616"/>
            <ac:spMk id="42014" creationId="{37081D28-CE62-4896-A766-47E84BDD46B3}"/>
          </ac:spMkLst>
        </pc:spChg>
        <pc:spChg chg="mod">
          <ac:chgData name="王 欣捷" userId="b965477fa0aef5e6" providerId="LiveId" clId="{2B0FDB0B-89C3-479F-AB9D-D58F11732152}" dt="2021-03-07T11:29:53.829" v="575" actId="1036"/>
          <ac:spMkLst>
            <pc:docMk/>
            <pc:sldMk cId="0" sldId="616"/>
            <ac:spMk id="42015" creationId="{883B6D7A-B1DD-429B-B112-B006CDFEA14B}"/>
          </ac:spMkLst>
        </pc:spChg>
        <pc:spChg chg="mod">
          <ac:chgData name="王 欣捷" userId="b965477fa0aef5e6" providerId="LiveId" clId="{2B0FDB0B-89C3-479F-AB9D-D58F11732152}" dt="2021-03-07T11:29:53.829" v="575" actId="1036"/>
          <ac:spMkLst>
            <pc:docMk/>
            <pc:sldMk cId="0" sldId="616"/>
            <ac:spMk id="42016" creationId="{61D879BC-6B73-40A3-B565-B0323229C4D9}"/>
          </ac:spMkLst>
        </pc:spChg>
        <pc:spChg chg="mod">
          <ac:chgData name="王 欣捷" userId="b965477fa0aef5e6" providerId="LiveId" clId="{2B0FDB0B-89C3-479F-AB9D-D58F11732152}" dt="2021-03-07T11:29:53.829" v="575" actId="1036"/>
          <ac:spMkLst>
            <pc:docMk/>
            <pc:sldMk cId="0" sldId="616"/>
            <ac:spMk id="42017" creationId="{BD44830C-4840-4326-B517-7015E339FFEA}"/>
          </ac:spMkLst>
        </pc:spChg>
        <pc:spChg chg="mod">
          <ac:chgData name="王 欣捷" userId="b965477fa0aef5e6" providerId="LiveId" clId="{2B0FDB0B-89C3-479F-AB9D-D58F11732152}" dt="2021-03-07T11:29:53.829" v="575" actId="1036"/>
          <ac:spMkLst>
            <pc:docMk/>
            <pc:sldMk cId="0" sldId="616"/>
            <ac:spMk id="42018" creationId="{0FD5CBDD-D83D-4AF8-925E-73C30AFB1DC1}"/>
          </ac:spMkLst>
        </pc:spChg>
        <pc:spChg chg="mod">
          <ac:chgData name="王 欣捷" userId="b965477fa0aef5e6" providerId="LiveId" clId="{2B0FDB0B-89C3-479F-AB9D-D58F11732152}" dt="2021-03-07T11:29:53.829" v="575" actId="1036"/>
          <ac:spMkLst>
            <pc:docMk/>
            <pc:sldMk cId="0" sldId="616"/>
            <ac:spMk id="42019" creationId="{A0E3B455-7354-42AA-8A61-244C0DF967C2}"/>
          </ac:spMkLst>
        </pc:spChg>
        <pc:spChg chg="mod">
          <ac:chgData name="王 欣捷" userId="b965477fa0aef5e6" providerId="LiveId" clId="{2B0FDB0B-89C3-479F-AB9D-D58F11732152}" dt="2021-03-07T11:29:53.829" v="575" actId="1036"/>
          <ac:spMkLst>
            <pc:docMk/>
            <pc:sldMk cId="0" sldId="616"/>
            <ac:spMk id="42020" creationId="{583B8D53-72B5-4C1B-8B8A-7ED5FD44EEBE}"/>
          </ac:spMkLst>
        </pc:spChg>
        <pc:spChg chg="mod">
          <ac:chgData name="王 欣捷" userId="b965477fa0aef5e6" providerId="LiveId" clId="{2B0FDB0B-89C3-479F-AB9D-D58F11732152}" dt="2021-03-07T11:29:53.829" v="575" actId="1036"/>
          <ac:spMkLst>
            <pc:docMk/>
            <pc:sldMk cId="0" sldId="616"/>
            <ac:spMk id="42021" creationId="{0E9A1055-6783-46F9-A357-4C21B321B993}"/>
          </ac:spMkLst>
        </pc:spChg>
        <pc:spChg chg="mod">
          <ac:chgData name="王 欣捷" userId="b965477fa0aef5e6" providerId="LiveId" clId="{2B0FDB0B-89C3-479F-AB9D-D58F11732152}" dt="2021-03-07T11:29:53.829" v="575" actId="1036"/>
          <ac:spMkLst>
            <pc:docMk/>
            <pc:sldMk cId="0" sldId="616"/>
            <ac:spMk id="42022" creationId="{02BCDBDB-059F-4F1F-8537-3033C8022393}"/>
          </ac:spMkLst>
        </pc:spChg>
        <pc:spChg chg="mod">
          <ac:chgData name="王 欣捷" userId="b965477fa0aef5e6" providerId="LiveId" clId="{2B0FDB0B-89C3-479F-AB9D-D58F11732152}" dt="2021-03-07T11:29:53.829" v="575" actId="1036"/>
          <ac:spMkLst>
            <pc:docMk/>
            <pc:sldMk cId="0" sldId="616"/>
            <ac:spMk id="42023" creationId="{D0648C76-D24B-4242-9AA8-8CD534C08058}"/>
          </ac:spMkLst>
        </pc:spChg>
        <pc:spChg chg="mod">
          <ac:chgData name="王 欣捷" userId="b965477fa0aef5e6" providerId="LiveId" clId="{2B0FDB0B-89C3-479F-AB9D-D58F11732152}" dt="2021-03-07T11:27:35.741" v="445" actId="1035"/>
          <ac:spMkLst>
            <pc:docMk/>
            <pc:sldMk cId="0" sldId="616"/>
            <ac:spMk id="42024" creationId="{748F2568-0508-4A2E-861F-365275074CE1}"/>
          </ac:spMkLst>
        </pc:spChg>
        <pc:spChg chg="mod">
          <ac:chgData name="王 欣捷" userId="b965477fa0aef5e6" providerId="LiveId" clId="{2B0FDB0B-89C3-479F-AB9D-D58F11732152}" dt="2021-03-07T11:27:35.741" v="445" actId="1035"/>
          <ac:spMkLst>
            <pc:docMk/>
            <pc:sldMk cId="0" sldId="616"/>
            <ac:spMk id="42026" creationId="{5468D787-963E-4300-A4F1-735E3A86B295}"/>
          </ac:spMkLst>
        </pc:spChg>
        <pc:spChg chg="mod">
          <ac:chgData name="王 欣捷" userId="b965477fa0aef5e6" providerId="LiveId" clId="{2B0FDB0B-89C3-479F-AB9D-D58F11732152}" dt="2021-03-07T11:27:35.741" v="445" actId="1035"/>
          <ac:spMkLst>
            <pc:docMk/>
            <pc:sldMk cId="0" sldId="616"/>
            <ac:spMk id="42027" creationId="{17210FB6-BE84-46CA-B7E1-3C0124EE19DB}"/>
          </ac:spMkLst>
        </pc:spChg>
        <pc:spChg chg="mod">
          <ac:chgData name="王 欣捷" userId="b965477fa0aef5e6" providerId="LiveId" clId="{2B0FDB0B-89C3-479F-AB9D-D58F11732152}" dt="2021-03-07T11:27:35.741" v="445" actId="1035"/>
          <ac:spMkLst>
            <pc:docMk/>
            <pc:sldMk cId="0" sldId="616"/>
            <ac:spMk id="42028" creationId="{5BFF478A-A243-4948-B493-56DFE82584FD}"/>
          </ac:spMkLst>
        </pc:spChg>
        <pc:spChg chg="mod">
          <ac:chgData name="王 欣捷" userId="b965477fa0aef5e6" providerId="LiveId" clId="{2B0FDB0B-89C3-479F-AB9D-D58F11732152}" dt="2021-03-07T11:27:35.741" v="445" actId="1035"/>
          <ac:spMkLst>
            <pc:docMk/>
            <pc:sldMk cId="0" sldId="616"/>
            <ac:spMk id="42029" creationId="{8974F728-01FE-4356-8D3F-434B4D4FDE65}"/>
          </ac:spMkLst>
        </pc:spChg>
        <pc:spChg chg="mod">
          <ac:chgData name="王 欣捷" userId="b965477fa0aef5e6" providerId="LiveId" clId="{2B0FDB0B-89C3-479F-AB9D-D58F11732152}" dt="2021-03-07T11:27:35.741" v="445" actId="1035"/>
          <ac:spMkLst>
            <pc:docMk/>
            <pc:sldMk cId="0" sldId="616"/>
            <ac:spMk id="42030" creationId="{01794A54-5EF5-47CF-93E6-BA52C500C331}"/>
          </ac:spMkLst>
        </pc:spChg>
        <pc:spChg chg="mod">
          <ac:chgData name="王 欣捷" userId="b965477fa0aef5e6" providerId="LiveId" clId="{2B0FDB0B-89C3-479F-AB9D-D58F11732152}" dt="2021-03-07T11:27:35.741" v="445" actId="1035"/>
          <ac:spMkLst>
            <pc:docMk/>
            <pc:sldMk cId="0" sldId="616"/>
            <ac:spMk id="42031" creationId="{940B7C04-8501-4E8D-B1C3-A01160E80054}"/>
          </ac:spMkLst>
        </pc:spChg>
        <pc:spChg chg="mod">
          <ac:chgData name="王 欣捷" userId="b965477fa0aef5e6" providerId="LiveId" clId="{2B0FDB0B-89C3-479F-AB9D-D58F11732152}" dt="2021-03-07T11:27:35.741" v="445" actId="1035"/>
          <ac:spMkLst>
            <pc:docMk/>
            <pc:sldMk cId="0" sldId="616"/>
            <ac:spMk id="42032" creationId="{35505910-2D65-4FE2-AC94-57E374164E8D}"/>
          </ac:spMkLst>
        </pc:spChg>
        <pc:spChg chg="mod">
          <ac:chgData name="王 欣捷" userId="b965477fa0aef5e6" providerId="LiveId" clId="{2B0FDB0B-89C3-479F-AB9D-D58F11732152}" dt="2021-03-07T11:27:35.741" v="445" actId="1035"/>
          <ac:spMkLst>
            <pc:docMk/>
            <pc:sldMk cId="0" sldId="616"/>
            <ac:spMk id="42033" creationId="{33BA5C01-0FD7-4DAD-8427-100824CA1546}"/>
          </ac:spMkLst>
        </pc:spChg>
        <pc:spChg chg="mod">
          <ac:chgData name="王 欣捷" userId="b965477fa0aef5e6" providerId="LiveId" clId="{2B0FDB0B-89C3-479F-AB9D-D58F11732152}" dt="2021-03-07T11:27:35.741" v="445" actId="1035"/>
          <ac:spMkLst>
            <pc:docMk/>
            <pc:sldMk cId="0" sldId="616"/>
            <ac:spMk id="42034" creationId="{508625A1-724A-4AB9-80CB-0EAB23638284}"/>
          </ac:spMkLst>
        </pc:spChg>
        <pc:spChg chg="mod">
          <ac:chgData name="王 欣捷" userId="b965477fa0aef5e6" providerId="LiveId" clId="{2B0FDB0B-89C3-479F-AB9D-D58F11732152}" dt="2021-03-07T11:27:35.741" v="445" actId="1035"/>
          <ac:spMkLst>
            <pc:docMk/>
            <pc:sldMk cId="0" sldId="616"/>
            <ac:spMk id="42035" creationId="{FF23BAEC-35BB-4F59-A796-57A65EFC4510}"/>
          </ac:spMkLst>
        </pc:spChg>
        <pc:spChg chg="mod">
          <ac:chgData name="王 欣捷" userId="b965477fa0aef5e6" providerId="LiveId" clId="{2B0FDB0B-89C3-479F-AB9D-D58F11732152}" dt="2021-03-07T11:27:35.741" v="445" actId="1035"/>
          <ac:spMkLst>
            <pc:docMk/>
            <pc:sldMk cId="0" sldId="616"/>
            <ac:spMk id="42036" creationId="{A5CA5B54-ADD9-4F11-86EA-898815AD61E7}"/>
          </ac:spMkLst>
        </pc:spChg>
        <pc:spChg chg="mod">
          <ac:chgData name="王 欣捷" userId="b965477fa0aef5e6" providerId="LiveId" clId="{2B0FDB0B-89C3-479F-AB9D-D58F11732152}" dt="2021-03-07T11:27:35.741" v="445" actId="1035"/>
          <ac:spMkLst>
            <pc:docMk/>
            <pc:sldMk cId="0" sldId="616"/>
            <ac:spMk id="42037" creationId="{38FF2FFB-9E3A-44DB-9AA7-FA999BF3FBEB}"/>
          </ac:spMkLst>
        </pc:spChg>
        <pc:spChg chg="mod">
          <ac:chgData name="王 欣捷" userId="b965477fa0aef5e6" providerId="LiveId" clId="{2B0FDB0B-89C3-479F-AB9D-D58F11732152}" dt="2021-03-07T11:27:35.741" v="445" actId="1035"/>
          <ac:spMkLst>
            <pc:docMk/>
            <pc:sldMk cId="0" sldId="616"/>
            <ac:spMk id="42038" creationId="{7D545169-FA73-45B6-95B9-441C7D14C0CC}"/>
          </ac:spMkLst>
        </pc:spChg>
        <pc:spChg chg="mod">
          <ac:chgData name="王 欣捷" userId="b965477fa0aef5e6" providerId="LiveId" clId="{2B0FDB0B-89C3-479F-AB9D-D58F11732152}" dt="2021-03-07T11:27:35.741" v="445" actId="1035"/>
          <ac:spMkLst>
            <pc:docMk/>
            <pc:sldMk cId="0" sldId="616"/>
            <ac:spMk id="42039" creationId="{11CB4B9D-C146-464F-B50A-7428B9A0F4EC}"/>
          </ac:spMkLst>
        </pc:spChg>
        <pc:spChg chg="mod">
          <ac:chgData name="王 欣捷" userId="b965477fa0aef5e6" providerId="LiveId" clId="{2B0FDB0B-89C3-479F-AB9D-D58F11732152}" dt="2021-03-07T11:27:35.741" v="445" actId="1035"/>
          <ac:spMkLst>
            <pc:docMk/>
            <pc:sldMk cId="0" sldId="616"/>
            <ac:spMk id="42040" creationId="{7ECF3FA0-71C9-4142-9D12-BDAEB73FE681}"/>
          </ac:spMkLst>
        </pc:spChg>
        <pc:spChg chg="mod">
          <ac:chgData name="王 欣捷" userId="b965477fa0aef5e6" providerId="LiveId" clId="{2B0FDB0B-89C3-479F-AB9D-D58F11732152}" dt="2021-03-07T11:27:35.741" v="445" actId="1035"/>
          <ac:spMkLst>
            <pc:docMk/>
            <pc:sldMk cId="0" sldId="616"/>
            <ac:spMk id="42041" creationId="{5061B3CD-2378-428F-A37D-A599CE7823BA}"/>
          </ac:spMkLst>
        </pc:spChg>
        <pc:spChg chg="mod">
          <ac:chgData name="王 欣捷" userId="b965477fa0aef5e6" providerId="LiveId" clId="{2B0FDB0B-89C3-479F-AB9D-D58F11732152}" dt="2021-03-07T11:27:35.741" v="445" actId="1035"/>
          <ac:spMkLst>
            <pc:docMk/>
            <pc:sldMk cId="0" sldId="616"/>
            <ac:spMk id="42042" creationId="{0D074848-12A5-4207-A3A5-13C380F7EF25}"/>
          </ac:spMkLst>
        </pc:spChg>
        <pc:spChg chg="mod">
          <ac:chgData name="王 欣捷" userId="b965477fa0aef5e6" providerId="LiveId" clId="{2B0FDB0B-89C3-479F-AB9D-D58F11732152}" dt="2021-03-07T11:27:35.741" v="445" actId="1035"/>
          <ac:spMkLst>
            <pc:docMk/>
            <pc:sldMk cId="0" sldId="616"/>
            <ac:spMk id="42043" creationId="{A0368CB8-052B-4FF2-A2CD-5035D4FE8F21}"/>
          </ac:spMkLst>
        </pc:spChg>
        <pc:spChg chg="mod">
          <ac:chgData name="王 欣捷" userId="b965477fa0aef5e6" providerId="LiveId" clId="{2B0FDB0B-89C3-479F-AB9D-D58F11732152}" dt="2021-03-07T11:27:35.741" v="445" actId="1035"/>
          <ac:spMkLst>
            <pc:docMk/>
            <pc:sldMk cId="0" sldId="616"/>
            <ac:spMk id="42044" creationId="{91DEDC4A-EC92-46FD-B8B0-5559602A9CF5}"/>
          </ac:spMkLst>
        </pc:spChg>
        <pc:spChg chg="mod">
          <ac:chgData name="王 欣捷" userId="b965477fa0aef5e6" providerId="LiveId" clId="{2B0FDB0B-89C3-479F-AB9D-D58F11732152}" dt="2021-03-07T11:27:35.741" v="445" actId="1035"/>
          <ac:spMkLst>
            <pc:docMk/>
            <pc:sldMk cId="0" sldId="616"/>
            <ac:spMk id="42045" creationId="{C0D67191-CAD6-41B1-9AE5-48322D163D88}"/>
          </ac:spMkLst>
        </pc:spChg>
        <pc:spChg chg="mod">
          <ac:chgData name="王 欣捷" userId="b965477fa0aef5e6" providerId="LiveId" clId="{2B0FDB0B-89C3-479F-AB9D-D58F11732152}" dt="2021-03-07T11:27:35.741" v="445" actId="1035"/>
          <ac:spMkLst>
            <pc:docMk/>
            <pc:sldMk cId="0" sldId="616"/>
            <ac:spMk id="42046" creationId="{F570EE5F-D8C7-447D-B3BA-E42488B7ECFF}"/>
          </ac:spMkLst>
        </pc:spChg>
        <pc:spChg chg="mod">
          <ac:chgData name="王 欣捷" userId="b965477fa0aef5e6" providerId="LiveId" clId="{2B0FDB0B-89C3-479F-AB9D-D58F11732152}" dt="2021-03-07T11:27:35.741" v="445" actId="1035"/>
          <ac:spMkLst>
            <pc:docMk/>
            <pc:sldMk cId="0" sldId="616"/>
            <ac:spMk id="42047" creationId="{DDC5DCF9-1D20-4E24-B6C1-62343AFA9FFC}"/>
          </ac:spMkLst>
        </pc:spChg>
        <pc:spChg chg="mod">
          <ac:chgData name="王 欣捷" userId="b965477fa0aef5e6" providerId="LiveId" clId="{2B0FDB0B-89C3-479F-AB9D-D58F11732152}" dt="2021-03-07T11:27:35.741" v="445" actId="1035"/>
          <ac:spMkLst>
            <pc:docMk/>
            <pc:sldMk cId="0" sldId="616"/>
            <ac:spMk id="42048" creationId="{197884C6-A319-4EED-A5A6-E7003892D253}"/>
          </ac:spMkLst>
        </pc:spChg>
        <pc:spChg chg="mod">
          <ac:chgData name="王 欣捷" userId="b965477fa0aef5e6" providerId="LiveId" clId="{2B0FDB0B-89C3-479F-AB9D-D58F11732152}" dt="2021-03-07T11:27:35.741" v="445" actId="1035"/>
          <ac:spMkLst>
            <pc:docMk/>
            <pc:sldMk cId="0" sldId="616"/>
            <ac:spMk id="42049" creationId="{4282CB78-6B0C-495D-83B8-649F1483A817}"/>
          </ac:spMkLst>
        </pc:spChg>
        <pc:spChg chg="mod">
          <ac:chgData name="王 欣捷" userId="b965477fa0aef5e6" providerId="LiveId" clId="{2B0FDB0B-89C3-479F-AB9D-D58F11732152}" dt="2021-03-07T11:27:35.741" v="445" actId="1035"/>
          <ac:spMkLst>
            <pc:docMk/>
            <pc:sldMk cId="0" sldId="616"/>
            <ac:spMk id="42050" creationId="{76C3D207-06B7-48EE-87B4-930CDF6AA139}"/>
          </ac:spMkLst>
        </pc:spChg>
        <pc:spChg chg="mod">
          <ac:chgData name="王 欣捷" userId="b965477fa0aef5e6" providerId="LiveId" clId="{2B0FDB0B-89C3-479F-AB9D-D58F11732152}" dt="2021-03-07T11:27:35.741" v="445" actId="1035"/>
          <ac:spMkLst>
            <pc:docMk/>
            <pc:sldMk cId="0" sldId="616"/>
            <ac:spMk id="42051" creationId="{81ECCF4D-484D-4F15-B2D8-1699BB516704}"/>
          </ac:spMkLst>
        </pc:spChg>
        <pc:spChg chg="mod">
          <ac:chgData name="王 欣捷" userId="b965477fa0aef5e6" providerId="LiveId" clId="{2B0FDB0B-89C3-479F-AB9D-D58F11732152}" dt="2021-03-07T11:27:35.741" v="445" actId="1035"/>
          <ac:spMkLst>
            <pc:docMk/>
            <pc:sldMk cId="0" sldId="616"/>
            <ac:spMk id="42052" creationId="{09783667-3220-4D1B-AC85-82D84052CB9A}"/>
          </ac:spMkLst>
        </pc:spChg>
        <pc:spChg chg="mod">
          <ac:chgData name="王 欣捷" userId="b965477fa0aef5e6" providerId="LiveId" clId="{2B0FDB0B-89C3-479F-AB9D-D58F11732152}" dt="2021-03-07T11:27:35.741" v="445" actId="1035"/>
          <ac:spMkLst>
            <pc:docMk/>
            <pc:sldMk cId="0" sldId="616"/>
            <ac:spMk id="42053" creationId="{21CDD0D6-7B13-452E-9106-A87E61B641AB}"/>
          </ac:spMkLst>
        </pc:spChg>
        <pc:spChg chg="mod">
          <ac:chgData name="王 欣捷" userId="b965477fa0aef5e6" providerId="LiveId" clId="{2B0FDB0B-89C3-479F-AB9D-D58F11732152}" dt="2021-03-07T11:27:35.741" v="445" actId="1035"/>
          <ac:spMkLst>
            <pc:docMk/>
            <pc:sldMk cId="0" sldId="616"/>
            <ac:spMk id="42054" creationId="{C33BD4EC-BDC6-43A8-9A0A-799568634CA4}"/>
          </ac:spMkLst>
        </pc:spChg>
        <pc:spChg chg="mod">
          <ac:chgData name="王 欣捷" userId="b965477fa0aef5e6" providerId="LiveId" clId="{2B0FDB0B-89C3-479F-AB9D-D58F11732152}" dt="2021-03-07T11:27:35.741" v="445" actId="1035"/>
          <ac:spMkLst>
            <pc:docMk/>
            <pc:sldMk cId="0" sldId="616"/>
            <ac:spMk id="42055" creationId="{C44AA920-6858-420B-BDE7-B2D6055FC5F6}"/>
          </ac:spMkLst>
        </pc:spChg>
        <pc:spChg chg="mod">
          <ac:chgData name="王 欣捷" userId="b965477fa0aef5e6" providerId="LiveId" clId="{2B0FDB0B-89C3-479F-AB9D-D58F11732152}" dt="2021-03-07T11:27:35.741" v="445" actId="1035"/>
          <ac:spMkLst>
            <pc:docMk/>
            <pc:sldMk cId="0" sldId="616"/>
            <ac:spMk id="42056" creationId="{AC00AE49-6D7E-4CCA-A8A8-34A8FE15521C}"/>
          </ac:spMkLst>
        </pc:spChg>
        <pc:spChg chg="mod">
          <ac:chgData name="王 欣捷" userId="b965477fa0aef5e6" providerId="LiveId" clId="{2B0FDB0B-89C3-479F-AB9D-D58F11732152}" dt="2021-03-07T11:27:35.741" v="445" actId="1035"/>
          <ac:spMkLst>
            <pc:docMk/>
            <pc:sldMk cId="0" sldId="616"/>
            <ac:spMk id="42057" creationId="{B639EDBA-9A78-4F04-8D7E-12149BB09870}"/>
          </ac:spMkLst>
        </pc:spChg>
        <pc:spChg chg="mod">
          <ac:chgData name="王 欣捷" userId="b965477fa0aef5e6" providerId="LiveId" clId="{2B0FDB0B-89C3-479F-AB9D-D58F11732152}" dt="2021-03-07T11:27:35.741" v="445" actId="1035"/>
          <ac:spMkLst>
            <pc:docMk/>
            <pc:sldMk cId="0" sldId="616"/>
            <ac:spMk id="42058" creationId="{466541BA-84D6-4678-92F1-1DABC706B761}"/>
          </ac:spMkLst>
        </pc:spChg>
        <pc:spChg chg="mod">
          <ac:chgData name="王 欣捷" userId="b965477fa0aef5e6" providerId="LiveId" clId="{2B0FDB0B-89C3-479F-AB9D-D58F11732152}" dt="2021-03-07T11:27:35.741" v="445" actId="1035"/>
          <ac:spMkLst>
            <pc:docMk/>
            <pc:sldMk cId="0" sldId="616"/>
            <ac:spMk id="42059" creationId="{5EDF79BF-7556-4855-9015-ED89F67BB52B}"/>
          </ac:spMkLst>
        </pc:spChg>
        <pc:spChg chg="mod">
          <ac:chgData name="王 欣捷" userId="b965477fa0aef5e6" providerId="LiveId" clId="{2B0FDB0B-89C3-479F-AB9D-D58F11732152}" dt="2021-03-07T11:27:35.741" v="445" actId="1035"/>
          <ac:spMkLst>
            <pc:docMk/>
            <pc:sldMk cId="0" sldId="616"/>
            <ac:spMk id="42060" creationId="{67B3A076-AF93-4619-BD87-603F98103458}"/>
          </ac:spMkLst>
        </pc:spChg>
        <pc:spChg chg="mod">
          <ac:chgData name="王 欣捷" userId="b965477fa0aef5e6" providerId="LiveId" clId="{2B0FDB0B-89C3-479F-AB9D-D58F11732152}" dt="2021-03-07T11:27:35.741" v="445" actId="1035"/>
          <ac:spMkLst>
            <pc:docMk/>
            <pc:sldMk cId="0" sldId="616"/>
            <ac:spMk id="42061" creationId="{AB2FD6F1-AAD8-479F-9DF5-2E69958AF9A2}"/>
          </ac:spMkLst>
        </pc:spChg>
        <pc:grpChg chg="mod">
          <ac:chgData name="王 欣捷" userId="b965477fa0aef5e6" providerId="LiveId" clId="{2B0FDB0B-89C3-479F-AB9D-D58F11732152}" dt="2021-03-07T11:28:40.037" v="522"/>
          <ac:grpSpMkLst>
            <pc:docMk/>
            <pc:sldMk cId="0" sldId="616"/>
            <ac:grpSpMk id="41988" creationId="{38A6F521-B8D3-4C17-8957-9537049082F5}"/>
          </ac:grpSpMkLst>
        </pc:grpChg>
        <pc:grpChg chg="mod">
          <ac:chgData name="王 欣捷" userId="b965477fa0aef5e6" providerId="LiveId" clId="{2B0FDB0B-89C3-479F-AB9D-D58F11732152}" dt="2021-03-07T11:29:53.829" v="575" actId="1036"/>
          <ac:grpSpMkLst>
            <pc:docMk/>
            <pc:sldMk cId="0" sldId="616"/>
            <ac:grpSpMk id="41989" creationId="{FF1C0BE5-41C5-43CE-B339-32EFA4B06EC6}"/>
          </ac:grpSpMkLst>
        </pc:grpChg>
        <pc:grpChg chg="mod">
          <ac:chgData name="王 欣捷" userId="b965477fa0aef5e6" providerId="LiveId" clId="{2B0FDB0B-89C3-479F-AB9D-D58F11732152}" dt="2021-03-07T11:27:35.741" v="445" actId="1035"/>
          <ac:grpSpMkLst>
            <pc:docMk/>
            <pc:sldMk cId="0" sldId="616"/>
            <ac:grpSpMk id="42025" creationId="{FF199093-D559-40F8-93D0-A694FB70CDEE}"/>
          </ac:grpSpMkLst>
        </pc:grpChg>
      </pc:sldChg>
      <pc:sldChg chg="modSp mod">
        <pc:chgData name="王 欣捷" userId="b965477fa0aef5e6" providerId="LiveId" clId="{2B0FDB0B-89C3-479F-AB9D-D58F11732152}" dt="2021-03-07T11:28:35.556" v="521"/>
        <pc:sldMkLst>
          <pc:docMk/>
          <pc:sldMk cId="0" sldId="617"/>
        </pc:sldMkLst>
        <pc:spChg chg="mod">
          <ac:chgData name="王 欣捷" userId="b965477fa0aef5e6" providerId="LiveId" clId="{2B0FDB0B-89C3-479F-AB9D-D58F11732152}" dt="2021-03-07T10:06:53.834" v="265"/>
          <ac:spMkLst>
            <pc:docMk/>
            <pc:sldMk cId="0" sldId="617"/>
            <ac:spMk id="43010" creationId="{8319C8C4-172D-4F50-8AC3-63E0E912B79E}"/>
          </ac:spMkLst>
        </pc:spChg>
        <pc:spChg chg="mod">
          <ac:chgData name="王 欣捷" userId="b965477fa0aef5e6" providerId="LiveId" clId="{2B0FDB0B-89C3-479F-AB9D-D58F11732152}" dt="2021-03-07T11:27:44.636" v="452" actId="1035"/>
          <ac:spMkLst>
            <pc:docMk/>
            <pc:sldMk cId="0" sldId="617"/>
            <ac:spMk id="43014" creationId="{345AED53-2574-459B-B81B-4C218C8C6762}"/>
          </ac:spMkLst>
        </pc:spChg>
        <pc:spChg chg="mod">
          <ac:chgData name="王 欣捷" userId="b965477fa0aef5e6" providerId="LiveId" clId="{2B0FDB0B-89C3-479F-AB9D-D58F11732152}" dt="2021-03-07T11:27:44.636" v="452" actId="1035"/>
          <ac:spMkLst>
            <pc:docMk/>
            <pc:sldMk cId="0" sldId="617"/>
            <ac:spMk id="43015" creationId="{D070F0A9-610C-4559-954A-2A4E05FF092B}"/>
          </ac:spMkLst>
        </pc:spChg>
        <pc:spChg chg="mod">
          <ac:chgData name="王 欣捷" userId="b965477fa0aef5e6" providerId="LiveId" clId="{2B0FDB0B-89C3-479F-AB9D-D58F11732152}" dt="2021-03-07T11:27:44.636" v="452" actId="1035"/>
          <ac:spMkLst>
            <pc:docMk/>
            <pc:sldMk cId="0" sldId="617"/>
            <ac:spMk id="43016" creationId="{A6573AD0-6481-4F56-8F29-819328AF618E}"/>
          </ac:spMkLst>
        </pc:spChg>
        <pc:spChg chg="mod">
          <ac:chgData name="王 欣捷" userId="b965477fa0aef5e6" providerId="LiveId" clId="{2B0FDB0B-89C3-479F-AB9D-D58F11732152}" dt="2021-03-07T11:27:44.636" v="452" actId="1035"/>
          <ac:spMkLst>
            <pc:docMk/>
            <pc:sldMk cId="0" sldId="617"/>
            <ac:spMk id="43017" creationId="{1FE60821-B7A1-4D5C-B039-B4618F0A94ED}"/>
          </ac:spMkLst>
        </pc:spChg>
        <pc:spChg chg="mod">
          <ac:chgData name="王 欣捷" userId="b965477fa0aef5e6" providerId="LiveId" clId="{2B0FDB0B-89C3-479F-AB9D-D58F11732152}" dt="2021-03-07T11:27:44.636" v="452" actId="1035"/>
          <ac:spMkLst>
            <pc:docMk/>
            <pc:sldMk cId="0" sldId="617"/>
            <ac:spMk id="43018" creationId="{961C5CB5-33DA-46E3-BD0F-790A1B7954C2}"/>
          </ac:spMkLst>
        </pc:spChg>
        <pc:spChg chg="mod">
          <ac:chgData name="王 欣捷" userId="b965477fa0aef5e6" providerId="LiveId" clId="{2B0FDB0B-89C3-479F-AB9D-D58F11732152}" dt="2021-03-07T11:27:44.636" v="452" actId="1035"/>
          <ac:spMkLst>
            <pc:docMk/>
            <pc:sldMk cId="0" sldId="617"/>
            <ac:spMk id="43019" creationId="{32507933-0399-4694-A40A-1A84726D552E}"/>
          </ac:spMkLst>
        </pc:spChg>
        <pc:spChg chg="mod">
          <ac:chgData name="王 欣捷" userId="b965477fa0aef5e6" providerId="LiveId" clId="{2B0FDB0B-89C3-479F-AB9D-D58F11732152}" dt="2021-03-07T11:27:44.636" v="452" actId="1035"/>
          <ac:spMkLst>
            <pc:docMk/>
            <pc:sldMk cId="0" sldId="617"/>
            <ac:spMk id="43020" creationId="{5560CD95-DCB9-4081-8DC1-A1E278967270}"/>
          </ac:spMkLst>
        </pc:spChg>
        <pc:spChg chg="mod">
          <ac:chgData name="王 欣捷" userId="b965477fa0aef5e6" providerId="LiveId" clId="{2B0FDB0B-89C3-479F-AB9D-D58F11732152}" dt="2021-03-07T11:27:44.636" v="452" actId="1035"/>
          <ac:spMkLst>
            <pc:docMk/>
            <pc:sldMk cId="0" sldId="617"/>
            <ac:spMk id="43021" creationId="{0655315E-4CD2-4B65-B588-FD30ED1DDA73}"/>
          </ac:spMkLst>
        </pc:spChg>
        <pc:spChg chg="mod">
          <ac:chgData name="王 欣捷" userId="b965477fa0aef5e6" providerId="LiveId" clId="{2B0FDB0B-89C3-479F-AB9D-D58F11732152}" dt="2021-03-07T11:27:44.636" v="452" actId="1035"/>
          <ac:spMkLst>
            <pc:docMk/>
            <pc:sldMk cId="0" sldId="617"/>
            <ac:spMk id="43022" creationId="{15106E76-E2BE-4F5F-9A13-539CF2E3B316}"/>
          </ac:spMkLst>
        </pc:spChg>
        <pc:spChg chg="mod">
          <ac:chgData name="王 欣捷" userId="b965477fa0aef5e6" providerId="LiveId" clId="{2B0FDB0B-89C3-479F-AB9D-D58F11732152}" dt="2021-03-07T11:27:44.636" v="452" actId="1035"/>
          <ac:spMkLst>
            <pc:docMk/>
            <pc:sldMk cId="0" sldId="617"/>
            <ac:spMk id="43023" creationId="{3A5F7F52-CBFB-4F1E-964B-7B12C0950C9F}"/>
          </ac:spMkLst>
        </pc:spChg>
        <pc:spChg chg="mod">
          <ac:chgData name="王 欣捷" userId="b965477fa0aef5e6" providerId="LiveId" clId="{2B0FDB0B-89C3-479F-AB9D-D58F11732152}" dt="2021-03-07T11:27:44.636" v="452" actId="1035"/>
          <ac:spMkLst>
            <pc:docMk/>
            <pc:sldMk cId="0" sldId="617"/>
            <ac:spMk id="43024" creationId="{0AFEC0E4-8051-4B11-B263-8D91ED71E24A}"/>
          </ac:spMkLst>
        </pc:spChg>
        <pc:spChg chg="mod">
          <ac:chgData name="王 欣捷" userId="b965477fa0aef5e6" providerId="LiveId" clId="{2B0FDB0B-89C3-479F-AB9D-D58F11732152}" dt="2021-03-07T11:27:44.636" v="452" actId="1035"/>
          <ac:spMkLst>
            <pc:docMk/>
            <pc:sldMk cId="0" sldId="617"/>
            <ac:spMk id="43025" creationId="{4F1A4E76-AE82-47C0-92EA-B02A6AEFA60E}"/>
          </ac:spMkLst>
        </pc:spChg>
        <pc:spChg chg="mod">
          <ac:chgData name="王 欣捷" userId="b965477fa0aef5e6" providerId="LiveId" clId="{2B0FDB0B-89C3-479F-AB9D-D58F11732152}" dt="2021-03-07T11:27:44.636" v="452" actId="1035"/>
          <ac:spMkLst>
            <pc:docMk/>
            <pc:sldMk cId="0" sldId="617"/>
            <ac:spMk id="43026" creationId="{1EB25BD1-A3C8-4F88-9FAD-97065B21125F}"/>
          </ac:spMkLst>
        </pc:spChg>
        <pc:spChg chg="mod">
          <ac:chgData name="王 欣捷" userId="b965477fa0aef5e6" providerId="LiveId" clId="{2B0FDB0B-89C3-479F-AB9D-D58F11732152}" dt="2021-03-07T11:27:44.636" v="452" actId="1035"/>
          <ac:spMkLst>
            <pc:docMk/>
            <pc:sldMk cId="0" sldId="617"/>
            <ac:spMk id="43027" creationId="{9477F31B-6224-4F6A-B244-02EA9C34D089}"/>
          </ac:spMkLst>
        </pc:spChg>
        <pc:spChg chg="mod">
          <ac:chgData name="王 欣捷" userId="b965477fa0aef5e6" providerId="LiveId" clId="{2B0FDB0B-89C3-479F-AB9D-D58F11732152}" dt="2021-03-07T11:27:44.636" v="452" actId="1035"/>
          <ac:spMkLst>
            <pc:docMk/>
            <pc:sldMk cId="0" sldId="617"/>
            <ac:spMk id="43028" creationId="{75D741BB-E465-457E-9923-5D11F5D2AB0C}"/>
          </ac:spMkLst>
        </pc:spChg>
        <pc:spChg chg="mod">
          <ac:chgData name="王 欣捷" userId="b965477fa0aef5e6" providerId="LiveId" clId="{2B0FDB0B-89C3-479F-AB9D-D58F11732152}" dt="2021-03-07T11:27:44.636" v="452" actId="1035"/>
          <ac:spMkLst>
            <pc:docMk/>
            <pc:sldMk cId="0" sldId="617"/>
            <ac:spMk id="43029" creationId="{6A4BE3C1-C949-477B-8508-1ED30AA6D2E5}"/>
          </ac:spMkLst>
        </pc:spChg>
        <pc:spChg chg="mod">
          <ac:chgData name="王 欣捷" userId="b965477fa0aef5e6" providerId="LiveId" clId="{2B0FDB0B-89C3-479F-AB9D-D58F11732152}" dt="2021-03-07T11:27:44.636" v="452" actId="1035"/>
          <ac:spMkLst>
            <pc:docMk/>
            <pc:sldMk cId="0" sldId="617"/>
            <ac:spMk id="43030" creationId="{FADF4DC1-1E80-4650-95A3-3751733723B0}"/>
          </ac:spMkLst>
        </pc:spChg>
        <pc:spChg chg="mod">
          <ac:chgData name="王 欣捷" userId="b965477fa0aef5e6" providerId="LiveId" clId="{2B0FDB0B-89C3-479F-AB9D-D58F11732152}" dt="2021-03-07T11:27:44.636" v="452" actId="1035"/>
          <ac:spMkLst>
            <pc:docMk/>
            <pc:sldMk cId="0" sldId="617"/>
            <ac:spMk id="43031" creationId="{6434666F-4DE0-4F73-845B-FCC0C05698B8}"/>
          </ac:spMkLst>
        </pc:spChg>
        <pc:spChg chg="mod">
          <ac:chgData name="王 欣捷" userId="b965477fa0aef5e6" providerId="LiveId" clId="{2B0FDB0B-89C3-479F-AB9D-D58F11732152}" dt="2021-03-07T11:27:44.636" v="452" actId="1035"/>
          <ac:spMkLst>
            <pc:docMk/>
            <pc:sldMk cId="0" sldId="617"/>
            <ac:spMk id="43032" creationId="{E3AC0A33-BDFD-4A37-97F1-41841290069B}"/>
          </ac:spMkLst>
        </pc:spChg>
        <pc:spChg chg="mod">
          <ac:chgData name="王 欣捷" userId="b965477fa0aef5e6" providerId="LiveId" clId="{2B0FDB0B-89C3-479F-AB9D-D58F11732152}" dt="2021-03-07T11:27:44.636" v="452" actId="1035"/>
          <ac:spMkLst>
            <pc:docMk/>
            <pc:sldMk cId="0" sldId="617"/>
            <ac:spMk id="43033" creationId="{762268FE-42B7-45E0-99D2-636665E76495}"/>
          </ac:spMkLst>
        </pc:spChg>
        <pc:spChg chg="mod">
          <ac:chgData name="王 欣捷" userId="b965477fa0aef5e6" providerId="LiveId" clId="{2B0FDB0B-89C3-479F-AB9D-D58F11732152}" dt="2021-03-07T11:27:44.636" v="452" actId="1035"/>
          <ac:spMkLst>
            <pc:docMk/>
            <pc:sldMk cId="0" sldId="617"/>
            <ac:spMk id="43034" creationId="{78BF3772-73C3-40B7-B66D-190FC785658A}"/>
          </ac:spMkLst>
        </pc:spChg>
        <pc:spChg chg="mod">
          <ac:chgData name="王 欣捷" userId="b965477fa0aef5e6" providerId="LiveId" clId="{2B0FDB0B-89C3-479F-AB9D-D58F11732152}" dt="2021-03-07T11:27:44.636" v="452" actId="1035"/>
          <ac:spMkLst>
            <pc:docMk/>
            <pc:sldMk cId="0" sldId="617"/>
            <ac:spMk id="43035" creationId="{F76B3580-ADDE-4E3F-886E-0F7048E0F681}"/>
          </ac:spMkLst>
        </pc:spChg>
        <pc:spChg chg="mod">
          <ac:chgData name="王 欣捷" userId="b965477fa0aef5e6" providerId="LiveId" clId="{2B0FDB0B-89C3-479F-AB9D-D58F11732152}" dt="2021-03-07T11:27:44.636" v="452" actId="1035"/>
          <ac:spMkLst>
            <pc:docMk/>
            <pc:sldMk cId="0" sldId="617"/>
            <ac:spMk id="43036" creationId="{BD229675-99EA-497F-AAA8-A4B0E86C146F}"/>
          </ac:spMkLst>
        </pc:spChg>
        <pc:spChg chg="mod">
          <ac:chgData name="王 欣捷" userId="b965477fa0aef5e6" providerId="LiveId" clId="{2B0FDB0B-89C3-479F-AB9D-D58F11732152}" dt="2021-03-07T11:27:44.636" v="452" actId="1035"/>
          <ac:spMkLst>
            <pc:docMk/>
            <pc:sldMk cId="0" sldId="617"/>
            <ac:spMk id="43037" creationId="{73A04512-8B01-43A2-9A97-3F3A4622FF1E}"/>
          </ac:spMkLst>
        </pc:spChg>
        <pc:spChg chg="mod">
          <ac:chgData name="王 欣捷" userId="b965477fa0aef5e6" providerId="LiveId" clId="{2B0FDB0B-89C3-479F-AB9D-D58F11732152}" dt="2021-03-07T11:27:44.636" v="452" actId="1035"/>
          <ac:spMkLst>
            <pc:docMk/>
            <pc:sldMk cId="0" sldId="617"/>
            <ac:spMk id="43038" creationId="{9E847D7B-520E-485C-AB2B-E8411B3EDD5D}"/>
          </ac:spMkLst>
        </pc:spChg>
        <pc:spChg chg="mod">
          <ac:chgData name="王 欣捷" userId="b965477fa0aef5e6" providerId="LiveId" clId="{2B0FDB0B-89C3-479F-AB9D-D58F11732152}" dt="2021-03-07T11:27:44.636" v="452" actId="1035"/>
          <ac:spMkLst>
            <pc:docMk/>
            <pc:sldMk cId="0" sldId="617"/>
            <ac:spMk id="43039" creationId="{67942E9F-3D6F-423C-B1C8-D5117DCF206A}"/>
          </ac:spMkLst>
        </pc:spChg>
        <pc:spChg chg="mod">
          <ac:chgData name="王 欣捷" userId="b965477fa0aef5e6" providerId="LiveId" clId="{2B0FDB0B-89C3-479F-AB9D-D58F11732152}" dt="2021-03-07T11:27:44.636" v="452" actId="1035"/>
          <ac:spMkLst>
            <pc:docMk/>
            <pc:sldMk cId="0" sldId="617"/>
            <ac:spMk id="43040" creationId="{CB5290EC-06DA-4871-94B2-437E54A6AF97}"/>
          </ac:spMkLst>
        </pc:spChg>
        <pc:spChg chg="mod">
          <ac:chgData name="王 欣捷" userId="b965477fa0aef5e6" providerId="LiveId" clId="{2B0FDB0B-89C3-479F-AB9D-D58F11732152}" dt="2021-03-07T11:27:44.636" v="452" actId="1035"/>
          <ac:spMkLst>
            <pc:docMk/>
            <pc:sldMk cId="0" sldId="617"/>
            <ac:spMk id="43041" creationId="{FE2DD387-F80D-4A7F-B46D-7FBB2BF3197B}"/>
          </ac:spMkLst>
        </pc:spChg>
        <pc:spChg chg="mod">
          <ac:chgData name="王 欣捷" userId="b965477fa0aef5e6" providerId="LiveId" clId="{2B0FDB0B-89C3-479F-AB9D-D58F11732152}" dt="2021-03-07T11:27:44.636" v="452" actId="1035"/>
          <ac:spMkLst>
            <pc:docMk/>
            <pc:sldMk cId="0" sldId="617"/>
            <ac:spMk id="43042" creationId="{543628EE-ED1A-43F6-B20B-4F059B01BCC8}"/>
          </ac:spMkLst>
        </pc:spChg>
        <pc:spChg chg="mod">
          <ac:chgData name="王 欣捷" userId="b965477fa0aef5e6" providerId="LiveId" clId="{2B0FDB0B-89C3-479F-AB9D-D58F11732152}" dt="2021-03-07T11:27:44.636" v="452" actId="1035"/>
          <ac:spMkLst>
            <pc:docMk/>
            <pc:sldMk cId="0" sldId="617"/>
            <ac:spMk id="43043" creationId="{2F1F777F-3EC7-4B66-82BD-85B4730110F9}"/>
          </ac:spMkLst>
        </pc:spChg>
        <pc:spChg chg="mod">
          <ac:chgData name="王 欣捷" userId="b965477fa0aef5e6" providerId="LiveId" clId="{2B0FDB0B-89C3-479F-AB9D-D58F11732152}" dt="2021-03-07T11:27:44.636" v="452" actId="1035"/>
          <ac:spMkLst>
            <pc:docMk/>
            <pc:sldMk cId="0" sldId="617"/>
            <ac:spMk id="43044" creationId="{9172AEBB-A384-4C00-BFCF-FAA16C7C0CA0}"/>
          </ac:spMkLst>
        </pc:spChg>
        <pc:spChg chg="mod">
          <ac:chgData name="王 欣捷" userId="b965477fa0aef5e6" providerId="LiveId" clId="{2B0FDB0B-89C3-479F-AB9D-D58F11732152}" dt="2021-03-07T11:27:44.636" v="452" actId="1035"/>
          <ac:spMkLst>
            <pc:docMk/>
            <pc:sldMk cId="0" sldId="617"/>
            <ac:spMk id="43045" creationId="{7A289010-1151-4AE2-B367-5C803499A595}"/>
          </ac:spMkLst>
        </pc:spChg>
        <pc:spChg chg="mod">
          <ac:chgData name="王 欣捷" userId="b965477fa0aef5e6" providerId="LiveId" clId="{2B0FDB0B-89C3-479F-AB9D-D58F11732152}" dt="2021-03-07T11:27:44.636" v="452" actId="1035"/>
          <ac:spMkLst>
            <pc:docMk/>
            <pc:sldMk cId="0" sldId="617"/>
            <ac:spMk id="43046" creationId="{DDE4B5E7-1DEA-4E18-90C4-78780859A5FC}"/>
          </ac:spMkLst>
        </pc:spChg>
        <pc:spChg chg="mod">
          <ac:chgData name="王 欣捷" userId="b965477fa0aef5e6" providerId="LiveId" clId="{2B0FDB0B-89C3-479F-AB9D-D58F11732152}" dt="2021-03-07T11:27:44.636" v="452" actId="1035"/>
          <ac:spMkLst>
            <pc:docMk/>
            <pc:sldMk cId="0" sldId="617"/>
            <ac:spMk id="43047" creationId="{19FE081E-AAD6-41D0-A5BF-DCC6361DB7FC}"/>
          </ac:spMkLst>
        </pc:spChg>
        <pc:spChg chg="mod">
          <ac:chgData name="王 欣捷" userId="b965477fa0aef5e6" providerId="LiveId" clId="{2B0FDB0B-89C3-479F-AB9D-D58F11732152}" dt="2021-03-07T11:27:51.524" v="472" actId="1035"/>
          <ac:spMkLst>
            <pc:docMk/>
            <pc:sldMk cId="0" sldId="617"/>
            <ac:spMk id="43048" creationId="{72D183A4-042B-4FA8-B0C7-D90363E4CC79}"/>
          </ac:spMkLst>
        </pc:spChg>
        <pc:spChg chg="mod">
          <ac:chgData name="王 欣捷" userId="b965477fa0aef5e6" providerId="LiveId" clId="{2B0FDB0B-89C3-479F-AB9D-D58F11732152}" dt="2021-03-07T11:27:51.524" v="472" actId="1035"/>
          <ac:spMkLst>
            <pc:docMk/>
            <pc:sldMk cId="0" sldId="617"/>
            <ac:spMk id="43050" creationId="{4887AAE3-6A8B-40EA-88A1-7284FC62C4F8}"/>
          </ac:spMkLst>
        </pc:spChg>
        <pc:spChg chg="mod">
          <ac:chgData name="王 欣捷" userId="b965477fa0aef5e6" providerId="LiveId" clId="{2B0FDB0B-89C3-479F-AB9D-D58F11732152}" dt="2021-03-07T11:27:51.524" v="472" actId="1035"/>
          <ac:spMkLst>
            <pc:docMk/>
            <pc:sldMk cId="0" sldId="617"/>
            <ac:spMk id="43051" creationId="{1C13A102-C21C-4BC4-BD79-9AD3A0D352F9}"/>
          </ac:spMkLst>
        </pc:spChg>
        <pc:spChg chg="mod">
          <ac:chgData name="王 欣捷" userId="b965477fa0aef5e6" providerId="LiveId" clId="{2B0FDB0B-89C3-479F-AB9D-D58F11732152}" dt="2021-03-07T11:27:51.524" v="472" actId="1035"/>
          <ac:spMkLst>
            <pc:docMk/>
            <pc:sldMk cId="0" sldId="617"/>
            <ac:spMk id="43052" creationId="{2373C716-06FD-4469-B8C0-7FBED81BF640}"/>
          </ac:spMkLst>
        </pc:spChg>
        <pc:spChg chg="mod">
          <ac:chgData name="王 欣捷" userId="b965477fa0aef5e6" providerId="LiveId" clId="{2B0FDB0B-89C3-479F-AB9D-D58F11732152}" dt="2021-03-07T11:27:51.524" v="472" actId="1035"/>
          <ac:spMkLst>
            <pc:docMk/>
            <pc:sldMk cId="0" sldId="617"/>
            <ac:spMk id="43053" creationId="{5086414A-A5EC-4F8C-BA19-0E3D32FA807B}"/>
          </ac:spMkLst>
        </pc:spChg>
        <pc:spChg chg="mod">
          <ac:chgData name="王 欣捷" userId="b965477fa0aef5e6" providerId="LiveId" clId="{2B0FDB0B-89C3-479F-AB9D-D58F11732152}" dt="2021-03-07T11:27:51.524" v="472" actId="1035"/>
          <ac:spMkLst>
            <pc:docMk/>
            <pc:sldMk cId="0" sldId="617"/>
            <ac:spMk id="43054" creationId="{0E86FBC7-8F88-4FEB-B706-E95D5E4A755C}"/>
          </ac:spMkLst>
        </pc:spChg>
        <pc:spChg chg="mod">
          <ac:chgData name="王 欣捷" userId="b965477fa0aef5e6" providerId="LiveId" clId="{2B0FDB0B-89C3-479F-AB9D-D58F11732152}" dt="2021-03-07T11:27:51.524" v="472" actId="1035"/>
          <ac:spMkLst>
            <pc:docMk/>
            <pc:sldMk cId="0" sldId="617"/>
            <ac:spMk id="43055" creationId="{4963CFE8-D889-400A-9938-4B298745F186}"/>
          </ac:spMkLst>
        </pc:spChg>
        <pc:spChg chg="mod">
          <ac:chgData name="王 欣捷" userId="b965477fa0aef5e6" providerId="LiveId" clId="{2B0FDB0B-89C3-479F-AB9D-D58F11732152}" dt="2021-03-07T11:27:51.524" v="472" actId="1035"/>
          <ac:spMkLst>
            <pc:docMk/>
            <pc:sldMk cId="0" sldId="617"/>
            <ac:spMk id="43056" creationId="{0E0B24D9-7783-4889-BD73-BE35E5812727}"/>
          </ac:spMkLst>
        </pc:spChg>
        <pc:spChg chg="mod">
          <ac:chgData name="王 欣捷" userId="b965477fa0aef5e6" providerId="LiveId" clId="{2B0FDB0B-89C3-479F-AB9D-D58F11732152}" dt="2021-03-07T11:27:51.524" v="472" actId="1035"/>
          <ac:spMkLst>
            <pc:docMk/>
            <pc:sldMk cId="0" sldId="617"/>
            <ac:spMk id="43057" creationId="{4727CC9D-3920-40FF-B5A6-393D3EC9E190}"/>
          </ac:spMkLst>
        </pc:spChg>
        <pc:spChg chg="mod">
          <ac:chgData name="王 欣捷" userId="b965477fa0aef5e6" providerId="LiveId" clId="{2B0FDB0B-89C3-479F-AB9D-D58F11732152}" dt="2021-03-07T11:27:51.524" v="472" actId="1035"/>
          <ac:spMkLst>
            <pc:docMk/>
            <pc:sldMk cId="0" sldId="617"/>
            <ac:spMk id="43058" creationId="{D10D9A3C-9FA3-4858-BB60-1C1B071DC35E}"/>
          </ac:spMkLst>
        </pc:spChg>
        <pc:spChg chg="mod">
          <ac:chgData name="王 欣捷" userId="b965477fa0aef5e6" providerId="LiveId" clId="{2B0FDB0B-89C3-479F-AB9D-D58F11732152}" dt="2021-03-07T11:27:51.524" v="472" actId="1035"/>
          <ac:spMkLst>
            <pc:docMk/>
            <pc:sldMk cId="0" sldId="617"/>
            <ac:spMk id="43059" creationId="{512B61B4-C769-4132-81EF-25E87B6AEE8E}"/>
          </ac:spMkLst>
        </pc:spChg>
        <pc:spChg chg="mod">
          <ac:chgData name="王 欣捷" userId="b965477fa0aef5e6" providerId="LiveId" clId="{2B0FDB0B-89C3-479F-AB9D-D58F11732152}" dt="2021-03-07T11:27:51.524" v="472" actId="1035"/>
          <ac:spMkLst>
            <pc:docMk/>
            <pc:sldMk cId="0" sldId="617"/>
            <ac:spMk id="43060" creationId="{A6096CD9-91C7-4B4E-A191-534E3C9A01BB}"/>
          </ac:spMkLst>
        </pc:spChg>
        <pc:spChg chg="mod">
          <ac:chgData name="王 欣捷" userId="b965477fa0aef5e6" providerId="LiveId" clId="{2B0FDB0B-89C3-479F-AB9D-D58F11732152}" dt="2021-03-07T11:27:51.524" v="472" actId="1035"/>
          <ac:spMkLst>
            <pc:docMk/>
            <pc:sldMk cId="0" sldId="617"/>
            <ac:spMk id="43061" creationId="{054CCF4F-792E-485A-912D-C533B9B00050}"/>
          </ac:spMkLst>
        </pc:spChg>
        <pc:spChg chg="mod">
          <ac:chgData name="王 欣捷" userId="b965477fa0aef5e6" providerId="LiveId" clId="{2B0FDB0B-89C3-479F-AB9D-D58F11732152}" dt="2021-03-07T11:27:51.524" v="472" actId="1035"/>
          <ac:spMkLst>
            <pc:docMk/>
            <pc:sldMk cId="0" sldId="617"/>
            <ac:spMk id="43062" creationId="{7036D95C-8659-4262-9758-DCA96EC48225}"/>
          </ac:spMkLst>
        </pc:spChg>
        <pc:spChg chg="mod">
          <ac:chgData name="王 欣捷" userId="b965477fa0aef5e6" providerId="LiveId" clId="{2B0FDB0B-89C3-479F-AB9D-D58F11732152}" dt="2021-03-07T11:27:51.524" v="472" actId="1035"/>
          <ac:spMkLst>
            <pc:docMk/>
            <pc:sldMk cId="0" sldId="617"/>
            <ac:spMk id="43063" creationId="{8855D3A8-4F96-402D-ACC0-D232BCD0938C}"/>
          </ac:spMkLst>
        </pc:spChg>
        <pc:spChg chg="mod">
          <ac:chgData name="王 欣捷" userId="b965477fa0aef5e6" providerId="LiveId" clId="{2B0FDB0B-89C3-479F-AB9D-D58F11732152}" dt="2021-03-07T11:27:51.524" v="472" actId="1035"/>
          <ac:spMkLst>
            <pc:docMk/>
            <pc:sldMk cId="0" sldId="617"/>
            <ac:spMk id="43064" creationId="{D7F74693-99E6-49FC-9C95-0F3F27A55D0C}"/>
          </ac:spMkLst>
        </pc:spChg>
        <pc:spChg chg="mod">
          <ac:chgData name="王 欣捷" userId="b965477fa0aef5e6" providerId="LiveId" clId="{2B0FDB0B-89C3-479F-AB9D-D58F11732152}" dt="2021-03-07T11:27:51.524" v="472" actId="1035"/>
          <ac:spMkLst>
            <pc:docMk/>
            <pc:sldMk cId="0" sldId="617"/>
            <ac:spMk id="43065" creationId="{C0228F72-F236-4D53-BC97-4EE31CB88FF7}"/>
          </ac:spMkLst>
        </pc:spChg>
        <pc:spChg chg="mod">
          <ac:chgData name="王 欣捷" userId="b965477fa0aef5e6" providerId="LiveId" clId="{2B0FDB0B-89C3-479F-AB9D-D58F11732152}" dt="2021-03-07T11:27:51.524" v="472" actId="1035"/>
          <ac:spMkLst>
            <pc:docMk/>
            <pc:sldMk cId="0" sldId="617"/>
            <ac:spMk id="43066" creationId="{76CAA917-A74B-49BC-878F-56765D51D844}"/>
          </ac:spMkLst>
        </pc:spChg>
        <pc:spChg chg="mod">
          <ac:chgData name="王 欣捷" userId="b965477fa0aef5e6" providerId="LiveId" clId="{2B0FDB0B-89C3-479F-AB9D-D58F11732152}" dt="2021-03-07T11:27:51.524" v="472" actId="1035"/>
          <ac:spMkLst>
            <pc:docMk/>
            <pc:sldMk cId="0" sldId="617"/>
            <ac:spMk id="43067" creationId="{E9F6659F-2528-41C5-A124-D8D06BD488BD}"/>
          </ac:spMkLst>
        </pc:spChg>
        <pc:spChg chg="mod">
          <ac:chgData name="王 欣捷" userId="b965477fa0aef5e6" providerId="LiveId" clId="{2B0FDB0B-89C3-479F-AB9D-D58F11732152}" dt="2021-03-07T11:27:51.524" v="472" actId="1035"/>
          <ac:spMkLst>
            <pc:docMk/>
            <pc:sldMk cId="0" sldId="617"/>
            <ac:spMk id="43068" creationId="{550E1C00-5F48-458B-98BA-D6543CF88E24}"/>
          </ac:spMkLst>
        </pc:spChg>
        <pc:spChg chg="mod">
          <ac:chgData name="王 欣捷" userId="b965477fa0aef5e6" providerId="LiveId" clId="{2B0FDB0B-89C3-479F-AB9D-D58F11732152}" dt="2021-03-07T11:27:51.524" v="472" actId="1035"/>
          <ac:spMkLst>
            <pc:docMk/>
            <pc:sldMk cId="0" sldId="617"/>
            <ac:spMk id="43069" creationId="{9CDCCB48-78C3-41BC-A734-96582FB3F76D}"/>
          </ac:spMkLst>
        </pc:spChg>
        <pc:spChg chg="mod">
          <ac:chgData name="王 欣捷" userId="b965477fa0aef5e6" providerId="LiveId" clId="{2B0FDB0B-89C3-479F-AB9D-D58F11732152}" dt="2021-03-07T11:27:51.524" v="472" actId="1035"/>
          <ac:spMkLst>
            <pc:docMk/>
            <pc:sldMk cId="0" sldId="617"/>
            <ac:spMk id="43070" creationId="{AC1B5966-D74D-433A-9FDE-CEF73241B5A4}"/>
          </ac:spMkLst>
        </pc:spChg>
        <pc:spChg chg="mod">
          <ac:chgData name="王 欣捷" userId="b965477fa0aef5e6" providerId="LiveId" clId="{2B0FDB0B-89C3-479F-AB9D-D58F11732152}" dt="2021-03-07T11:27:51.524" v="472" actId="1035"/>
          <ac:spMkLst>
            <pc:docMk/>
            <pc:sldMk cId="0" sldId="617"/>
            <ac:spMk id="43071" creationId="{B1941425-E60C-4C63-8971-7D1258C40995}"/>
          </ac:spMkLst>
        </pc:spChg>
        <pc:spChg chg="mod">
          <ac:chgData name="王 欣捷" userId="b965477fa0aef5e6" providerId="LiveId" clId="{2B0FDB0B-89C3-479F-AB9D-D58F11732152}" dt="2021-03-07T11:27:51.524" v="472" actId="1035"/>
          <ac:spMkLst>
            <pc:docMk/>
            <pc:sldMk cId="0" sldId="617"/>
            <ac:spMk id="43072" creationId="{F188C4E5-EA61-45F8-AD09-F3B6DB141784}"/>
          </ac:spMkLst>
        </pc:spChg>
        <pc:spChg chg="mod">
          <ac:chgData name="王 欣捷" userId="b965477fa0aef5e6" providerId="LiveId" clId="{2B0FDB0B-89C3-479F-AB9D-D58F11732152}" dt="2021-03-07T11:27:51.524" v="472" actId="1035"/>
          <ac:spMkLst>
            <pc:docMk/>
            <pc:sldMk cId="0" sldId="617"/>
            <ac:spMk id="43073" creationId="{F1415E9C-439B-4BC0-826D-29A381A9634F}"/>
          </ac:spMkLst>
        </pc:spChg>
        <pc:spChg chg="mod">
          <ac:chgData name="王 欣捷" userId="b965477fa0aef5e6" providerId="LiveId" clId="{2B0FDB0B-89C3-479F-AB9D-D58F11732152}" dt="2021-03-07T11:27:51.524" v="472" actId="1035"/>
          <ac:spMkLst>
            <pc:docMk/>
            <pc:sldMk cId="0" sldId="617"/>
            <ac:spMk id="43074" creationId="{D932E9C5-4F6A-41AD-A567-0AE57EDF5B3D}"/>
          </ac:spMkLst>
        </pc:spChg>
        <pc:spChg chg="mod">
          <ac:chgData name="王 欣捷" userId="b965477fa0aef5e6" providerId="LiveId" clId="{2B0FDB0B-89C3-479F-AB9D-D58F11732152}" dt="2021-03-07T11:27:51.524" v="472" actId="1035"/>
          <ac:spMkLst>
            <pc:docMk/>
            <pc:sldMk cId="0" sldId="617"/>
            <ac:spMk id="43075" creationId="{CB574AA3-E8E8-4296-A1CA-8456A2CA4855}"/>
          </ac:spMkLst>
        </pc:spChg>
        <pc:spChg chg="mod">
          <ac:chgData name="王 欣捷" userId="b965477fa0aef5e6" providerId="LiveId" clId="{2B0FDB0B-89C3-479F-AB9D-D58F11732152}" dt="2021-03-07T11:27:51.524" v="472" actId="1035"/>
          <ac:spMkLst>
            <pc:docMk/>
            <pc:sldMk cId="0" sldId="617"/>
            <ac:spMk id="43076" creationId="{56863F2E-A1B7-4436-BA1F-4772382BF0F9}"/>
          </ac:spMkLst>
        </pc:spChg>
        <pc:spChg chg="mod">
          <ac:chgData name="王 欣捷" userId="b965477fa0aef5e6" providerId="LiveId" clId="{2B0FDB0B-89C3-479F-AB9D-D58F11732152}" dt="2021-03-07T11:27:51.524" v="472" actId="1035"/>
          <ac:spMkLst>
            <pc:docMk/>
            <pc:sldMk cId="0" sldId="617"/>
            <ac:spMk id="43077" creationId="{59C2E46A-9FE8-4C14-B901-0AAACBD7B6B5}"/>
          </ac:spMkLst>
        </pc:spChg>
        <pc:spChg chg="mod">
          <ac:chgData name="王 欣捷" userId="b965477fa0aef5e6" providerId="LiveId" clId="{2B0FDB0B-89C3-479F-AB9D-D58F11732152}" dt="2021-03-07T11:27:51.524" v="472" actId="1035"/>
          <ac:spMkLst>
            <pc:docMk/>
            <pc:sldMk cId="0" sldId="617"/>
            <ac:spMk id="43078" creationId="{F8C3DC83-966C-4742-8C23-1B2C2108E6A9}"/>
          </ac:spMkLst>
        </pc:spChg>
        <pc:spChg chg="mod">
          <ac:chgData name="王 欣捷" userId="b965477fa0aef5e6" providerId="LiveId" clId="{2B0FDB0B-89C3-479F-AB9D-D58F11732152}" dt="2021-03-07T11:27:51.524" v="472" actId="1035"/>
          <ac:spMkLst>
            <pc:docMk/>
            <pc:sldMk cId="0" sldId="617"/>
            <ac:spMk id="43079" creationId="{C25FDED1-785A-4F19-81FD-0DE0E8643E48}"/>
          </ac:spMkLst>
        </pc:spChg>
        <pc:spChg chg="mod">
          <ac:chgData name="王 欣捷" userId="b965477fa0aef5e6" providerId="LiveId" clId="{2B0FDB0B-89C3-479F-AB9D-D58F11732152}" dt="2021-03-07T11:27:51.524" v="472" actId="1035"/>
          <ac:spMkLst>
            <pc:docMk/>
            <pc:sldMk cId="0" sldId="617"/>
            <ac:spMk id="43080" creationId="{F69DFAD4-82E7-40CA-94EF-EE1D7F63EB6F}"/>
          </ac:spMkLst>
        </pc:spChg>
        <pc:spChg chg="mod">
          <ac:chgData name="王 欣捷" userId="b965477fa0aef5e6" providerId="LiveId" clId="{2B0FDB0B-89C3-479F-AB9D-D58F11732152}" dt="2021-03-07T11:27:51.524" v="472" actId="1035"/>
          <ac:spMkLst>
            <pc:docMk/>
            <pc:sldMk cId="0" sldId="617"/>
            <ac:spMk id="43081" creationId="{AE52C890-6554-4687-8D1C-0A25A11D0E51}"/>
          </ac:spMkLst>
        </pc:spChg>
        <pc:spChg chg="mod">
          <ac:chgData name="王 欣捷" userId="b965477fa0aef5e6" providerId="LiveId" clId="{2B0FDB0B-89C3-479F-AB9D-D58F11732152}" dt="2021-03-07T11:27:51.524" v="472" actId="1035"/>
          <ac:spMkLst>
            <pc:docMk/>
            <pc:sldMk cId="0" sldId="617"/>
            <ac:spMk id="43082" creationId="{F57FDC0C-DD84-467C-9514-C96E8EDF9FE1}"/>
          </ac:spMkLst>
        </pc:spChg>
        <pc:spChg chg="mod">
          <ac:chgData name="王 欣捷" userId="b965477fa0aef5e6" providerId="LiveId" clId="{2B0FDB0B-89C3-479F-AB9D-D58F11732152}" dt="2021-03-07T11:27:51.524" v="472" actId="1035"/>
          <ac:spMkLst>
            <pc:docMk/>
            <pc:sldMk cId="0" sldId="617"/>
            <ac:spMk id="43083" creationId="{715FD18D-C356-4038-923D-B6115F72C935}"/>
          </ac:spMkLst>
        </pc:spChg>
        <pc:spChg chg="mod">
          <ac:chgData name="王 欣捷" userId="b965477fa0aef5e6" providerId="LiveId" clId="{2B0FDB0B-89C3-479F-AB9D-D58F11732152}" dt="2021-03-07T11:27:51.524" v="472" actId="1035"/>
          <ac:spMkLst>
            <pc:docMk/>
            <pc:sldMk cId="0" sldId="617"/>
            <ac:spMk id="43084" creationId="{0268B8B8-DECF-4A29-8080-93D30B7409BF}"/>
          </ac:spMkLst>
        </pc:spChg>
        <pc:spChg chg="mod">
          <ac:chgData name="王 欣捷" userId="b965477fa0aef5e6" providerId="LiveId" clId="{2B0FDB0B-89C3-479F-AB9D-D58F11732152}" dt="2021-03-07T11:27:51.524" v="472" actId="1035"/>
          <ac:spMkLst>
            <pc:docMk/>
            <pc:sldMk cId="0" sldId="617"/>
            <ac:spMk id="43085" creationId="{7EDE399D-79FA-49CE-9F4F-39FF19E99246}"/>
          </ac:spMkLst>
        </pc:spChg>
        <pc:grpChg chg="mod">
          <ac:chgData name="王 欣捷" userId="b965477fa0aef5e6" providerId="LiveId" clId="{2B0FDB0B-89C3-479F-AB9D-D58F11732152}" dt="2021-03-07T11:28:35.556" v="521"/>
          <ac:grpSpMkLst>
            <pc:docMk/>
            <pc:sldMk cId="0" sldId="617"/>
            <ac:grpSpMk id="43012" creationId="{1208D1E0-79A9-4011-BF1F-D802C26AB2BA}"/>
          </ac:grpSpMkLst>
        </pc:grpChg>
        <pc:grpChg chg="mod">
          <ac:chgData name="王 欣捷" userId="b965477fa0aef5e6" providerId="LiveId" clId="{2B0FDB0B-89C3-479F-AB9D-D58F11732152}" dt="2021-03-07T11:27:44.636" v="452" actId="1035"/>
          <ac:grpSpMkLst>
            <pc:docMk/>
            <pc:sldMk cId="0" sldId="617"/>
            <ac:grpSpMk id="43013" creationId="{CBBA4844-E930-4A83-A91C-BFB648F3F334}"/>
          </ac:grpSpMkLst>
        </pc:grpChg>
        <pc:grpChg chg="mod">
          <ac:chgData name="王 欣捷" userId="b965477fa0aef5e6" providerId="LiveId" clId="{2B0FDB0B-89C3-479F-AB9D-D58F11732152}" dt="2021-03-07T11:27:51.524" v="472" actId="1035"/>
          <ac:grpSpMkLst>
            <pc:docMk/>
            <pc:sldMk cId="0" sldId="617"/>
            <ac:grpSpMk id="43049" creationId="{92056BE0-94B7-459B-943C-BAB090FDC790}"/>
          </ac:grpSpMkLst>
        </pc:grpChg>
      </pc:sldChg>
      <pc:sldChg chg="modSp mod">
        <pc:chgData name="王 欣捷" userId="b965477fa0aef5e6" providerId="LiveId" clId="{2B0FDB0B-89C3-479F-AB9D-D58F11732152}" dt="2021-03-07T11:28:48.444" v="523" actId="1035"/>
        <pc:sldMkLst>
          <pc:docMk/>
          <pc:sldMk cId="0" sldId="618"/>
        </pc:sldMkLst>
        <pc:spChg chg="mod">
          <ac:chgData name="王 欣捷" userId="b965477fa0aef5e6" providerId="LiveId" clId="{2B0FDB0B-89C3-479F-AB9D-D58F11732152}" dt="2021-03-07T10:06:53.834" v="265"/>
          <ac:spMkLst>
            <pc:docMk/>
            <pc:sldMk cId="0" sldId="618"/>
            <ac:spMk id="44034" creationId="{B04CA088-C73F-4B57-AC15-B4DD0565042E}"/>
          </ac:spMkLst>
        </pc:spChg>
        <pc:spChg chg="mod">
          <ac:chgData name="王 欣捷" userId="b965477fa0aef5e6" providerId="LiveId" clId="{2B0FDB0B-89C3-479F-AB9D-D58F11732152}" dt="2021-03-07T11:28:48.444" v="523" actId="1035"/>
          <ac:spMkLst>
            <pc:docMk/>
            <pc:sldMk cId="0" sldId="618"/>
            <ac:spMk id="44038" creationId="{FE66EE6B-4438-402C-9717-39A459985840}"/>
          </ac:spMkLst>
        </pc:spChg>
        <pc:spChg chg="mod">
          <ac:chgData name="王 欣捷" userId="b965477fa0aef5e6" providerId="LiveId" clId="{2B0FDB0B-89C3-479F-AB9D-D58F11732152}" dt="2021-03-07T11:28:48.444" v="523" actId="1035"/>
          <ac:spMkLst>
            <pc:docMk/>
            <pc:sldMk cId="0" sldId="618"/>
            <ac:spMk id="44039" creationId="{8742E7A0-0553-461A-A84B-6C4ADAA7A70B}"/>
          </ac:spMkLst>
        </pc:spChg>
        <pc:spChg chg="mod">
          <ac:chgData name="王 欣捷" userId="b965477fa0aef5e6" providerId="LiveId" clId="{2B0FDB0B-89C3-479F-AB9D-D58F11732152}" dt="2021-03-07T11:28:48.444" v="523" actId="1035"/>
          <ac:spMkLst>
            <pc:docMk/>
            <pc:sldMk cId="0" sldId="618"/>
            <ac:spMk id="44040" creationId="{37821BBD-E831-4659-992E-6F66CCE78489}"/>
          </ac:spMkLst>
        </pc:spChg>
        <pc:spChg chg="mod">
          <ac:chgData name="王 欣捷" userId="b965477fa0aef5e6" providerId="LiveId" clId="{2B0FDB0B-89C3-479F-AB9D-D58F11732152}" dt="2021-03-07T11:28:48.444" v="523" actId="1035"/>
          <ac:spMkLst>
            <pc:docMk/>
            <pc:sldMk cId="0" sldId="618"/>
            <ac:spMk id="44041" creationId="{EF8449C3-CEF2-4CCA-AEA2-E3B97E4ABB8C}"/>
          </ac:spMkLst>
        </pc:spChg>
        <pc:spChg chg="mod">
          <ac:chgData name="王 欣捷" userId="b965477fa0aef5e6" providerId="LiveId" clId="{2B0FDB0B-89C3-479F-AB9D-D58F11732152}" dt="2021-03-07T11:28:48.444" v="523" actId="1035"/>
          <ac:spMkLst>
            <pc:docMk/>
            <pc:sldMk cId="0" sldId="618"/>
            <ac:spMk id="44042" creationId="{05DE8466-4B34-462E-9A35-8BAAE01F7ECD}"/>
          </ac:spMkLst>
        </pc:spChg>
        <pc:spChg chg="mod">
          <ac:chgData name="王 欣捷" userId="b965477fa0aef5e6" providerId="LiveId" clId="{2B0FDB0B-89C3-479F-AB9D-D58F11732152}" dt="2021-03-07T11:28:48.444" v="523" actId="1035"/>
          <ac:spMkLst>
            <pc:docMk/>
            <pc:sldMk cId="0" sldId="618"/>
            <ac:spMk id="44043" creationId="{97ED9CE5-9926-4F84-B9CA-B2DC12BDBE88}"/>
          </ac:spMkLst>
        </pc:spChg>
        <pc:spChg chg="mod">
          <ac:chgData name="王 欣捷" userId="b965477fa0aef5e6" providerId="LiveId" clId="{2B0FDB0B-89C3-479F-AB9D-D58F11732152}" dt="2021-03-07T11:28:48.444" v="523" actId="1035"/>
          <ac:spMkLst>
            <pc:docMk/>
            <pc:sldMk cId="0" sldId="618"/>
            <ac:spMk id="44044" creationId="{AB1BA640-3C33-4339-8834-283FD3208DE7}"/>
          </ac:spMkLst>
        </pc:spChg>
        <pc:spChg chg="mod">
          <ac:chgData name="王 欣捷" userId="b965477fa0aef5e6" providerId="LiveId" clId="{2B0FDB0B-89C3-479F-AB9D-D58F11732152}" dt="2021-03-07T11:28:48.444" v="523" actId="1035"/>
          <ac:spMkLst>
            <pc:docMk/>
            <pc:sldMk cId="0" sldId="618"/>
            <ac:spMk id="44045" creationId="{18E29EF1-100C-409F-8343-4271C73CABEA}"/>
          </ac:spMkLst>
        </pc:spChg>
        <pc:spChg chg="mod">
          <ac:chgData name="王 欣捷" userId="b965477fa0aef5e6" providerId="LiveId" clId="{2B0FDB0B-89C3-479F-AB9D-D58F11732152}" dt="2021-03-07T11:28:48.444" v="523" actId="1035"/>
          <ac:spMkLst>
            <pc:docMk/>
            <pc:sldMk cId="0" sldId="618"/>
            <ac:spMk id="44046" creationId="{D697548E-61C1-4016-BC22-1D52F76577DE}"/>
          </ac:spMkLst>
        </pc:spChg>
        <pc:spChg chg="mod">
          <ac:chgData name="王 欣捷" userId="b965477fa0aef5e6" providerId="LiveId" clId="{2B0FDB0B-89C3-479F-AB9D-D58F11732152}" dt="2021-03-07T11:28:48.444" v="523" actId="1035"/>
          <ac:spMkLst>
            <pc:docMk/>
            <pc:sldMk cId="0" sldId="618"/>
            <ac:spMk id="44047" creationId="{4C401BBF-8AF3-4B51-A708-F9EF9C75F322}"/>
          </ac:spMkLst>
        </pc:spChg>
        <pc:spChg chg="mod">
          <ac:chgData name="王 欣捷" userId="b965477fa0aef5e6" providerId="LiveId" clId="{2B0FDB0B-89C3-479F-AB9D-D58F11732152}" dt="2021-03-07T11:28:48.444" v="523" actId="1035"/>
          <ac:spMkLst>
            <pc:docMk/>
            <pc:sldMk cId="0" sldId="618"/>
            <ac:spMk id="44048" creationId="{B8F0C747-4F72-4CD3-9B56-0A1FF9E0AF2E}"/>
          </ac:spMkLst>
        </pc:spChg>
        <pc:spChg chg="mod">
          <ac:chgData name="王 欣捷" userId="b965477fa0aef5e6" providerId="LiveId" clId="{2B0FDB0B-89C3-479F-AB9D-D58F11732152}" dt="2021-03-07T11:28:48.444" v="523" actId="1035"/>
          <ac:spMkLst>
            <pc:docMk/>
            <pc:sldMk cId="0" sldId="618"/>
            <ac:spMk id="44049" creationId="{D0CD6157-8BE5-4B9C-961C-931116E5FFC1}"/>
          </ac:spMkLst>
        </pc:spChg>
        <pc:spChg chg="mod">
          <ac:chgData name="王 欣捷" userId="b965477fa0aef5e6" providerId="LiveId" clId="{2B0FDB0B-89C3-479F-AB9D-D58F11732152}" dt="2021-03-07T11:28:48.444" v="523" actId="1035"/>
          <ac:spMkLst>
            <pc:docMk/>
            <pc:sldMk cId="0" sldId="618"/>
            <ac:spMk id="44050" creationId="{BB10F1BD-0129-40D7-896F-45DFE792190D}"/>
          </ac:spMkLst>
        </pc:spChg>
        <pc:spChg chg="mod">
          <ac:chgData name="王 欣捷" userId="b965477fa0aef5e6" providerId="LiveId" clId="{2B0FDB0B-89C3-479F-AB9D-D58F11732152}" dt="2021-03-07T11:28:48.444" v="523" actId="1035"/>
          <ac:spMkLst>
            <pc:docMk/>
            <pc:sldMk cId="0" sldId="618"/>
            <ac:spMk id="44051" creationId="{7C5C4600-9044-44A5-BB0C-11D2F91520DC}"/>
          </ac:spMkLst>
        </pc:spChg>
        <pc:spChg chg="mod">
          <ac:chgData name="王 欣捷" userId="b965477fa0aef5e6" providerId="LiveId" clId="{2B0FDB0B-89C3-479F-AB9D-D58F11732152}" dt="2021-03-07T11:28:48.444" v="523" actId="1035"/>
          <ac:spMkLst>
            <pc:docMk/>
            <pc:sldMk cId="0" sldId="618"/>
            <ac:spMk id="44052" creationId="{FB99453B-CD6E-45BD-96F9-78042E6A425C}"/>
          </ac:spMkLst>
        </pc:spChg>
        <pc:spChg chg="mod">
          <ac:chgData name="王 欣捷" userId="b965477fa0aef5e6" providerId="LiveId" clId="{2B0FDB0B-89C3-479F-AB9D-D58F11732152}" dt="2021-03-07T11:28:48.444" v="523" actId="1035"/>
          <ac:spMkLst>
            <pc:docMk/>
            <pc:sldMk cId="0" sldId="618"/>
            <ac:spMk id="44053" creationId="{6F7F3BCA-A2E1-4594-A3A1-3FF898C5D063}"/>
          </ac:spMkLst>
        </pc:spChg>
        <pc:spChg chg="mod">
          <ac:chgData name="王 欣捷" userId="b965477fa0aef5e6" providerId="LiveId" clId="{2B0FDB0B-89C3-479F-AB9D-D58F11732152}" dt="2021-03-07T11:28:48.444" v="523" actId="1035"/>
          <ac:spMkLst>
            <pc:docMk/>
            <pc:sldMk cId="0" sldId="618"/>
            <ac:spMk id="44054" creationId="{3851D787-EEE5-4E29-A46A-2A2F929B2F15}"/>
          </ac:spMkLst>
        </pc:spChg>
        <pc:spChg chg="mod">
          <ac:chgData name="王 欣捷" userId="b965477fa0aef5e6" providerId="LiveId" clId="{2B0FDB0B-89C3-479F-AB9D-D58F11732152}" dt="2021-03-07T11:28:48.444" v="523" actId="1035"/>
          <ac:spMkLst>
            <pc:docMk/>
            <pc:sldMk cId="0" sldId="618"/>
            <ac:spMk id="44055" creationId="{1A4A6D90-7843-4DAC-9847-5285A927274B}"/>
          </ac:spMkLst>
        </pc:spChg>
        <pc:spChg chg="mod">
          <ac:chgData name="王 欣捷" userId="b965477fa0aef5e6" providerId="LiveId" clId="{2B0FDB0B-89C3-479F-AB9D-D58F11732152}" dt="2021-03-07T11:28:48.444" v="523" actId="1035"/>
          <ac:spMkLst>
            <pc:docMk/>
            <pc:sldMk cId="0" sldId="618"/>
            <ac:spMk id="44056" creationId="{4F57A16C-0BD5-4352-B1C6-DBB39299226B}"/>
          </ac:spMkLst>
        </pc:spChg>
        <pc:spChg chg="mod">
          <ac:chgData name="王 欣捷" userId="b965477fa0aef5e6" providerId="LiveId" clId="{2B0FDB0B-89C3-479F-AB9D-D58F11732152}" dt="2021-03-07T11:28:48.444" v="523" actId="1035"/>
          <ac:spMkLst>
            <pc:docMk/>
            <pc:sldMk cId="0" sldId="618"/>
            <ac:spMk id="44057" creationId="{252E8E59-C9D5-411E-A097-250F0684AE24}"/>
          </ac:spMkLst>
        </pc:spChg>
        <pc:spChg chg="mod">
          <ac:chgData name="王 欣捷" userId="b965477fa0aef5e6" providerId="LiveId" clId="{2B0FDB0B-89C3-479F-AB9D-D58F11732152}" dt="2021-03-07T11:28:48.444" v="523" actId="1035"/>
          <ac:spMkLst>
            <pc:docMk/>
            <pc:sldMk cId="0" sldId="618"/>
            <ac:spMk id="44058" creationId="{1EC07721-34C6-4E6B-9A9D-381DE9612967}"/>
          </ac:spMkLst>
        </pc:spChg>
        <pc:spChg chg="mod">
          <ac:chgData name="王 欣捷" userId="b965477fa0aef5e6" providerId="LiveId" clId="{2B0FDB0B-89C3-479F-AB9D-D58F11732152}" dt="2021-03-07T11:28:48.444" v="523" actId="1035"/>
          <ac:spMkLst>
            <pc:docMk/>
            <pc:sldMk cId="0" sldId="618"/>
            <ac:spMk id="44059" creationId="{61539299-BF41-47E1-BCBC-2905AE34DE46}"/>
          </ac:spMkLst>
        </pc:spChg>
        <pc:spChg chg="mod">
          <ac:chgData name="王 欣捷" userId="b965477fa0aef5e6" providerId="LiveId" clId="{2B0FDB0B-89C3-479F-AB9D-D58F11732152}" dt="2021-03-07T11:28:48.444" v="523" actId="1035"/>
          <ac:spMkLst>
            <pc:docMk/>
            <pc:sldMk cId="0" sldId="618"/>
            <ac:spMk id="44060" creationId="{51E7D22A-EE77-4707-A99E-EAB09115E0FF}"/>
          </ac:spMkLst>
        </pc:spChg>
        <pc:spChg chg="mod">
          <ac:chgData name="王 欣捷" userId="b965477fa0aef5e6" providerId="LiveId" clId="{2B0FDB0B-89C3-479F-AB9D-D58F11732152}" dt="2021-03-07T11:28:48.444" v="523" actId="1035"/>
          <ac:spMkLst>
            <pc:docMk/>
            <pc:sldMk cId="0" sldId="618"/>
            <ac:spMk id="44061" creationId="{00C98C64-9A66-46B1-8F92-DE06CAE3907B}"/>
          </ac:spMkLst>
        </pc:spChg>
        <pc:spChg chg="mod">
          <ac:chgData name="王 欣捷" userId="b965477fa0aef5e6" providerId="LiveId" clId="{2B0FDB0B-89C3-479F-AB9D-D58F11732152}" dt="2021-03-07T11:28:48.444" v="523" actId="1035"/>
          <ac:spMkLst>
            <pc:docMk/>
            <pc:sldMk cId="0" sldId="618"/>
            <ac:spMk id="44062" creationId="{257CEDAF-B3BC-47EB-81A7-D8EAFF9BAA2A}"/>
          </ac:spMkLst>
        </pc:spChg>
        <pc:spChg chg="mod">
          <ac:chgData name="王 欣捷" userId="b965477fa0aef5e6" providerId="LiveId" clId="{2B0FDB0B-89C3-479F-AB9D-D58F11732152}" dt="2021-03-07T11:28:48.444" v="523" actId="1035"/>
          <ac:spMkLst>
            <pc:docMk/>
            <pc:sldMk cId="0" sldId="618"/>
            <ac:spMk id="44063" creationId="{F50D33C9-110F-491C-ACE3-C840EF9562B6}"/>
          </ac:spMkLst>
        </pc:spChg>
        <pc:spChg chg="mod">
          <ac:chgData name="王 欣捷" userId="b965477fa0aef5e6" providerId="LiveId" clId="{2B0FDB0B-89C3-479F-AB9D-D58F11732152}" dt="2021-03-07T11:28:48.444" v="523" actId="1035"/>
          <ac:spMkLst>
            <pc:docMk/>
            <pc:sldMk cId="0" sldId="618"/>
            <ac:spMk id="44064" creationId="{543E5B61-9DA0-4077-A50B-FEDCB18C5450}"/>
          </ac:spMkLst>
        </pc:spChg>
        <pc:spChg chg="mod">
          <ac:chgData name="王 欣捷" userId="b965477fa0aef5e6" providerId="LiveId" clId="{2B0FDB0B-89C3-479F-AB9D-D58F11732152}" dt="2021-03-07T11:28:48.444" v="523" actId="1035"/>
          <ac:spMkLst>
            <pc:docMk/>
            <pc:sldMk cId="0" sldId="618"/>
            <ac:spMk id="44065" creationId="{5EF71BCB-6416-48B8-91CC-FAB2AB28C457}"/>
          </ac:spMkLst>
        </pc:spChg>
        <pc:spChg chg="mod">
          <ac:chgData name="王 欣捷" userId="b965477fa0aef5e6" providerId="LiveId" clId="{2B0FDB0B-89C3-479F-AB9D-D58F11732152}" dt="2021-03-07T11:28:48.444" v="523" actId="1035"/>
          <ac:spMkLst>
            <pc:docMk/>
            <pc:sldMk cId="0" sldId="618"/>
            <ac:spMk id="44066" creationId="{92F785FB-C387-4159-80A6-D58A866802DA}"/>
          </ac:spMkLst>
        </pc:spChg>
        <pc:spChg chg="mod">
          <ac:chgData name="王 欣捷" userId="b965477fa0aef5e6" providerId="LiveId" clId="{2B0FDB0B-89C3-479F-AB9D-D58F11732152}" dt="2021-03-07T11:28:48.444" v="523" actId="1035"/>
          <ac:spMkLst>
            <pc:docMk/>
            <pc:sldMk cId="0" sldId="618"/>
            <ac:spMk id="44067" creationId="{C7B9DC57-5217-4F99-AF33-349E787BD8B0}"/>
          </ac:spMkLst>
        </pc:spChg>
        <pc:spChg chg="mod">
          <ac:chgData name="王 欣捷" userId="b965477fa0aef5e6" providerId="LiveId" clId="{2B0FDB0B-89C3-479F-AB9D-D58F11732152}" dt="2021-03-07T11:28:48.444" v="523" actId="1035"/>
          <ac:spMkLst>
            <pc:docMk/>
            <pc:sldMk cId="0" sldId="618"/>
            <ac:spMk id="44068" creationId="{344FB36E-0896-4C4D-B3BE-2CC47E31FECC}"/>
          </ac:spMkLst>
        </pc:spChg>
        <pc:spChg chg="mod">
          <ac:chgData name="王 欣捷" userId="b965477fa0aef5e6" providerId="LiveId" clId="{2B0FDB0B-89C3-479F-AB9D-D58F11732152}" dt="2021-03-07T11:28:48.444" v="523" actId="1035"/>
          <ac:spMkLst>
            <pc:docMk/>
            <pc:sldMk cId="0" sldId="618"/>
            <ac:spMk id="44069" creationId="{059958FA-ADF3-4C4A-B4AB-CC2BAE46D78A}"/>
          </ac:spMkLst>
        </pc:spChg>
        <pc:spChg chg="mod">
          <ac:chgData name="王 欣捷" userId="b965477fa0aef5e6" providerId="LiveId" clId="{2B0FDB0B-89C3-479F-AB9D-D58F11732152}" dt="2021-03-07T11:28:48.444" v="523" actId="1035"/>
          <ac:spMkLst>
            <pc:docMk/>
            <pc:sldMk cId="0" sldId="618"/>
            <ac:spMk id="44070" creationId="{7F99D65C-3284-4967-BDCA-C9BAB4311BD2}"/>
          </ac:spMkLst>
        </pc:spChg>
        <pc:spChg chg="mod">
          <ac:chgData name="王 欣捷" userId="b965477fa0aef5e6" providerId="LiveId" clId="{2B0FDB0B-89C3-479F-AB9D-D58F11732152}" dt="2021-03-07T11:28:48.444" v="523" actId="1035"/>
          <ac:spMkLst>
            <pc:docMk/>
            <pc:sldMk cId="0" sldId="618"/>
            <ac:spMk id="44071" creationId="{17E542AF-6C43-4999-A994-FF5D4BAB8EDC}"/>
          </ac:spMkLst>
        </pc:spChg>
        <pc:spChg chg="mod">
          <ac:chgData name="王 欣捷" userId="b965477fa0aef5e6" providerId="LiveId" clId="{2B0FDB0B-89C3-479F-AB9D-D58F11732152}" dt="2021-03-07T11:28:05.581" v="495" actId="1035"/>
          <ac:spMkLst>
            <pc:docMk/>
            <pc:sldMk cId="0" sldId="618"/>
            <ac:spMk id="44072" creationId="{0B92D5CB-DA2A-412A-87CF-507B1F9DBC75}"/>
          </ac:spMkLst>
        </pc:spChg>
        <pc:spChg chg="mod">
          <ac:chgData name="王 欣捷" userId="b965477fa0aef5e6" providerId="LiveId" clId="{2B0FDB0B-89C3-479F-AB9D-D58F11732152}" dt="2021-03-07T11:28:05.581" v="495" actId="1035"/>
          <ac:spMkLst>
            <pc:docMk/>
            <pc:sldMk cId="0" sldId="618"/>
            <ac:spMk id="44074" creationId="{15AF3467-C61F-4C36-AC9A-0586A3202231}"/>
          </ac:spMkLst>
        </pc:spChg>
        <pc:spChg chg="mod">
          <ac:chgData name="王 欣捷" userId="b965477fa0aef5e6" providerId="LiveId" clId="{2B0FDB0B-89C3-479F-AB9D-D58F11732152}" dt="2021-03-07T11:28:05.581" v="495" actId="1035"/>
          <ac:spMkLst>
            <pc:docMk/>
            <pc:sldMk cId="0" sldId="618"/>
            <ac:spMk id="44075" creationId="{7CF76748-3CBD-4B90-942E-9E2098788B79}"/>
          </ac:spMkLst>
        </pc:spChg>
        <pc:spChg chg="mod">
          <ac:chgData name="王 欣捷" userId="b965477fa0aef5e6" providerId="LiveId" clId="{2B0FDB0B-89C3-479F-AB9D-D58F11732152}" dt="2021-03-07T11:28:05.581" v="495" actId="1035"/>
          <ac:spMkLst>
            <pc:docMk/>
            <pc:sldMk cId="0" sldId="618"/>
            <ac:spMk id="44076" creationId="{B46DE646-5284-4D62-89AE-BA6601A73DB3}"/>
          </ac:spMkLst>
        </pc:spChg>
        <pc:spChg chg="mod">
          <ac:chgData name="王 欣捷" userId="b965477fa0aef5e6" providerId="LiveId" clId="{2B0FDB0B-89C3-479F-AB9D-D58F11732152}" dt="2021-03-07T11:28:05.581" v="495" actId="1035"/>
          <ac:spMkLst>
            <pc:docMk/>
            <pc:sldMk cId="0" sldId="618"/>
            <ac:spMk id="44077" creationId="{5121536B-25FA-43D2-8F4A-838713CD29AB}"/>
          </ac:spMkLst>
        </pc:spChg>
        <pc:spChg chg="mod">
          <ac:chgData name="王 欣捷" userId="b965477fa0aef5e6" providerId="LiveId" clId="{2B0FDB0B-89C3-479F-AB9D-D58F11732152}" dt="2021-03-07T11:28:05.581" v="495" actId="1035"/>
          <ac:spMkLst>
            <pc:docMk/>
            <pc:sldMk cId="0" sldId="618"/>
            <ac:spMk id="44078" creationId="{D8613E5C-FA4B-405B-B8DC-DDEC579E8AF7}"/>
          </ac:spMkLst>
        </pc:spChg>
        <pc:spChg chg="mod">
          <ac:chgData name="王 欣捷" userId="b965477fa0aef5e6" providerId="LiveId" clId="{2B0FDB0B-89C3-479F-AB9D-D58F11732152}" dt="2021-03-07T11:28:05.581" v="495" actId="1035"/>
          <ac:spMkLst>
            <pc:docMk/>
            <pc:sldMk cId="0" sldId="618"/>
            <ac:spMk id="44079" creationId="{31D594FC-F3A2-49A3-80D0-7035BAE66929}"/>
          </ac:spMkLst>
        </pc:spChg>
        <pc:spChg chg="mod">
          <ac:chgData name="王 欣捷" userId="b965477fa0aef5e6" providerId="LiveId" clId="{2B0FDB0B-89C3-479F-AB9D-D58F11732152}" dt="2021-03-07T11:28:05.581" v="495" actId="1035"/>
          <ac:spMkLst>
            <pc:docMk/>
            <pc:sldMk cId="0" sldId="618"/>
            <ac:spMk id="44080" creationId="{85FB1170-DCC0-49BF-A232-5CFCF6494EED}"/>
          </ac:spMkLst>
        </pc:spChg>
        <pc:spChg chg="mod">
          <ac:chgData name="王 欣捷" userId="b965477fa0aef5e6" providerId="LiveId" clId="{2B0FDB0B-89C3-479F-AB9D-D58F11732152}" dt="2021-03-07T11:28:05.581" v="495" actId="1035"/>
          <ac:spMkLst>
            <pc:docMk/>
            <pc:sldMk cId="0" sldId="618"/>
            <ac:spMk id="44081" creationId="{0EC45ABD-3024-428A-B01B-633633EF5F4F}"/>
          </ac:spMkLst>
        </pc:spChg>
        <pc:spChg chg="mod">
          <ac:chgData name="王 欣捷" userId="b965477fa0aef5e6" providerId="LiveId" clId="{2B0FDB0B-89C3-479F-AB9D-D58F11732152}" dt="2021-03-07T11:28:05.581" v="495" actId="1035"/>
          <ac:spMkLst>
            <pc:docMk/>
            <pc:sldMk cId="0" sldId="618"/>
            <ac:spMk id="44082" creationId="{213F5B24-E39E-4126-A87A-B895A13B69FA}"/>
          </ac:spMkLst>
        </pc:spChg>
        <pc:spChg chg="mod">
          <ac:chgData name="王 欣捷" userId="b965477fa0aef5e6" providerId="LiveId" clId="{2B0FDB0B-89C3-479F-AB9D-D58F11732152}" dt="2021-03-07T11:28:05.581" v="495" actId="1035"/>
          <ac:spMkLst>
            <pc:docMk/>
            <pc:sldMk cId="0" sldId="618"/>
            <ac:spMk id="44083" creationId="{DA7EB432-D340-46E1-B09F-244D7E0FFB46}"/>
          </ac:spMkLst>
        </pc:spChg>
        <pc:spChg chg="mod">
          <ac:chgData name="王 欣捷" userId="b965477fa0aef5e6" providerId="LiveId" clId="{2B0FDB0B-89C3-479F-AB9D-D58F11732152}" dt="2021-03-07T11:28:05.581" v="495" actId="1035"/>
          <ac:spMkLst>
            <pc:docMk/>
            <pc:sldMk cId="0" sldId="618"/>
            <ac:spMk id="44084" creationId="{D61AB013-0448-42AA-9FE4-0CE40D25F7ED}"/>
          </ac:spMkLst>
        </pc:spChg>
        <pc:spChg chg="mod">
          <ac:chgData name="王 欣捷" userId="b965477fa0aef5e6" providerId="LiveId" clId="{2B0FDB0B-89C3-479F-AB9D-D58F11732152}" dt="2021-03-07T11:28:05.581" v="495" actId="1035"/>
          <ac:spMkLst>
            <pc:docMk/>
            <pc:sldMk cId="0" sldId="618"/>
            <ac:spMk id="44085" creationId="{EAE4FCE3-D287-4E39-93D3-291DABA77D56}"/>
          </ac:spMkLst>
        </pc:spChg>
        <pc:spChg chg="mod">
          <ac:chgData name="王 欣捷" userId="b965477fa0aef5e6" providerId="LiveId" clId="{2B0FDB0B-89C3-479F-AB9D-D58F11732152}" dt="2021-03-07T11:28:05.581" v="495" actId="1035"/>
          <ac:spMkLst>
            <pc:docMk/>
            <pc:sldMk cId="0" sldId="618"/>
            <ac:spMk id="44086" creationId="{DD873477-2A59-4BEB-A171-F27915DCAAA7}"/>
          </ac:spMkLst>
        </pc:spChg>
        <pc:spChg chg="mod">
          <ac:chgData name="王 欣捷" userId="b965477fa0aef5e6" providerId="LiveId" clId="{2B0FDB0B-89C3-479F-AB9D-D58F11732152}" dt="2021-03-07T11:28:05.581" v="495" actId="1035"/>
          <ac:spMkLst>
            <pc:docMk/>
            <pc:sldMk cId="0" sldId="618"/>
            <ac:spMk id="44087" creationId="{655D64CA-AC86-4769-96EE-87CAD8F67C02}"/>
          </ac:spMkLst>
        </pc:spChg>
        <pc:spChg chg="mod">
          <ac:chgData name="王 欣捷" userId="b965477fa0aef5e6" providerId="LiveId" clId="{2B0FDB0B-89C3-479F-AB9D-D58F11732152}" dt="2021-03-07T11:28:05.581" v="495" actId="1035"/>
          <ac:spMkLst>
            <pc:docMk/>
            <pc:sldMk cId="0" sldId="618"/>
            <ac:spMk id="44088" creationId="{852E83A8-6D5B-43E7-AD9F-A2DADEEB5AB8}"/>
          </ac:spMkLst>
        </pc:spChg>
        <pc:spChg chg="mod">
          <ac:chgData name="王 欣捷" userId="b965477fa0aef5e6" providerId="LiveId" clId="{2B0FDB0B-89C3-479F-AB9D-D58F11732152}" dt="2021-03-07T11:28:05.581" v="495" actId="1035"/>
          <ac:spMkLst>
            <pc:docMk/>
            <pc:sldMk cId="0" sldId="618"/>
            <ac:spMk id="44089" creationId="{91516F43-9984-4B04-8798-1ED9DE350FBF}"/>
          </ac:spMkLst>
        </pc:spChg>
        <pc:spChg chg="mod">
          <ac:chgData name="王 欣捷" userId="b965477fa0aef5e6" providerId="LiveId" clId="{2B0FDB0B-89C3-479F-AB9D-D58F11732152}" dt="2021-03-07T11:28:05.581" v="495" actId="1035"/>
          <ac:spMkLst>
            <pc:docMk/>
            <pc:sldMk cId="0" sldId="618"/>
            <ac:spMk id="44090" creationId="{90B09625-F18A-4673-865E-AB7BD747C9B9}"/>
          </ac:spMkLst>
        </pc:spChg>
        <pc:spChg chg="mod">
          <ac:chgData name="王 欣捷" userId="b965477fa0aef5e6" providerId="LiveId" clId="{2B0FDB0B-89C3-479F-AB9D-D58F11732152}" dt="2021-03-07T11:28:05.581" v="495" actId="1035"/>
          <ac:spMkLst>
            <pc:docMk/>
            <pc:sldMk cId="0" sldId="618"/>
            <ac:spMk id="44091" creationId="{7FE83D0F-7969-4DEE-9331-A805801EEB5A}"/>
          </ac:spMkLst>
        </pc:spChg>
        <pc:spChg chg="mod">
          <ac:chgData name="王 欣捷" userId="b965477fa0aef5e6" providerId="LiveId" clId="{2B0FDB0B-89C3-479F-AB9D-D58F11732152}" dt="2021-03-07T11:28:05.581" v="495" actId="1035"/>
          <ac:spMkLst>
            <pc:docMk/>
            <pc:sldMk cId="0" sldId="618"/>
            <ac:spMk id="44092" creationId="{81CE1950-358C-420C-92B0-97FD9C798A11}"/>
          </ac:spMkLst>
        </pc:spChg>
        <pc:spChg chg="mod">
          <ac:chgData name="王 欣捷" userId="b965477fa0aef5e6" providerId="LiveId" clId="{2B0FDB0B-89C3-479F-AB9D-D58F11732152}" dt="2021-03-07T11:28:05.581" v="495" actId="1035"/>
          <ac:spMkLst>
            <pc:docMk/>
            <pc:sldMk cId="0" sldId="618"/>
            <ac:spMk id="44093" creationId="{07A7CDD3-51FB-489A-8CEA-39DC9586F5AA}"/>
          </ac:spMkLst>
        </pc:spChg>
        <pc:spChg chg="mod">
          <ac:chgData name="王 欣捷" userId="b965477fa0aef5e6" providerId="LiveId" clId="{2B0FDB0B-89C3-479F-AB9D-D58F11732152}" dt="2021-03-07T11:28:05.581" v="495" actId="1035"/>
          <ac:spMkLst>
            <pc:docMk/>
            <pc:sldMk cId="0" sldId="618"/>
            <ac:spMk id="44094" creationId="{88742B2B-FB66-4A8D-BA20-86370F24E2EF}"/>
          </ac:spMkLst>
        </pc:spChg>
        <pc:spChg chg="mod">
          <ac:chgData name="王 欣捷" userId="b965477fa0aef5e6" providerId="LiveId" clId="{2B0FDB0B-89C3-479F-AB9D-D58F11732152}" dt="2021-03-07T11:28:05.581" v="495" actId="1035"/>
          <ac:spMkLst>
            <pc:docMk/>
            <pc:sldMk cId="0" sldId="618"/>
            <ac:spMk id="44095" creationId="{3868A35A-B286-4694-B842-10FCB5CD09D6}"/>
          </ac:spMkLst>
        </pc:spChg>
        <pc:spChg chg="mod">
          <ac:chgData name="王 欣捷" userId="b965477fa0aef5e6" providerId="LiveId" clId="{2B0FDB0B-89C3-479F-AB9D-D58F11732152}" dt="2021-03-07T11:28:05.581" v="495" actId="1035"/>
          <ac:spMkLst>
            <pc:docMk/>
            <pc:sldMk cId="0" sldId="618"/>
            <ac:spMk id="44096" creationId="{A7940223-6587-4923-B522-60B1AD01CEC4}"/>
          </ac:spMkLst>
        </pc:spChg>
        <pc:spChg chg="mod">
          <ac:chgData name="王 欣捷" userId="b965477fa0aef5e6" providerId="LiveId" clId="{2B0FDB0B-89C3-479F-AB9D-D58F11732152}" dt="2021-03-07T11:28:05.581" v="495" actId="1035"/>
          <ac:spMkLst>
            <pc:docMk/>
            <pc:sldMk cId="0" sldId="618"/>
            <ac:spMk id="44097" creationId="{4C18281B-5208-45C5-8AB1-5882597529A2}"/>
          </ac:spMkLst>
        </pc:spChg>
        <pc:spChg chg="mod">
          <ac:chgData name="王 欣捷" userId="b965477fa0aef5e6" providerId="LiveId" clId="{2B0FDB0B-89C3-479F-AB9D-D58F11732152}" dt="2021-03-07T11:28:05.581" v="495" actId="1035"/>
          <ac:spMkLst>
            <pc:docMk/>
            <pc:sldMk cId="0" sldId="618"/>
            <ac:spMk id="44098" creationId="{FAE79557-71D4-4B51-8D92-4A92AB269116}"/>
          </ac:spMkLst>
        </pc:spChg>
        <pc:spChg chg="mod">
          <ac:chgData name="王 欣捷" userId="b965477fa0aef5e6" providerId="LiveId" clId="{2B0FDB0B-89C3-479F-AB9D-D58F11732152}" dt="2021-03-07T11:28:05.581" v="495" actId="1035"/>
          <ac:spMkLst>
            <pc:docMk/>
            <pc:sldMk cId="0" sldId="618"/>
            <ac:spMk id="44099" creationId="{F6A8257D-C934-4D53-9699-1144FF26F79C}"/>
          </ac:spMkLst>
        </pc:spChg>
        <pc:spChg chg="mod">
          <ac:chgData name="王 欣捷" userId="b965477fa0aef5e6" providerId="LiveId" clId="{2B0FDB0B-89C3-479F-AB9D-D58F11732152}" dt="2021-03-07T11:28:05.581" v="495" actId="1035"/>
          <ac:spMkLst>
            <pc:docMk/>
            <pc:sldMk cId="0" sldId="618"/>
            <ac:spMk id="44100" creationId="{E2AB4C4D-1503-4395-801D-4BF08C68D6FD}"/>
          </ac:spMkLst>
        </pc:spChg>
        <pc:spChg chg="mod">
          <ac:chgData name="王 欣捷" userId="b965477fa0aef5e6" providerId="LiveId" clId="{2B0FDB0B-89C3-479F-AB9D-D58F11732152}" dt="2021-03-07T11:28:05.581" v="495" actId="1035"/>
          <ac:spMkLst>
            <pc:docMk/>
            <pc:sldMk cId="0" sldId="618"/>
            <ac:spMk id="44101" creationId="{469F3C1E-A43C-45CB-A5CD-6748A24CFC75}"/>
          </ac:spMkLst>
        </pc:spChg>
        <pc:spChg chg="mod">
          <ac:chgData name="王 欣捷" userId="b965477fa0aef5e6" providerId="LiveId" clId="{2B0FDB0B-89C3-479F-AB9D-D58F11732152}" dt="2021-03-07T11:28:05.581" v="495" actId="1035"/>
          <ac:spMkLst>
            <pc:docMk/>
            <pc:sldMk cId="0" sldId="618"/>
            <ac:spMk id="44102" creationId="{784A19B5-62B9-409A-BC00-0C88B0297FF3}"/>
          </ac:spMkLst>
        </pc:spChg>
        <pc:spChg chg="mod">
          <ac:chgData name="王 欣捷" userId="b965477fa0aef5e6" providerId="LiveId" clId="{2B0FDB0B-89C3-479F-AB9D-D58F11732152}" dt="2021-03-07T11:28:05.581" v="495" actId="1035"/>
          <ac:spMkLst>
            <pc:docMk/>
            <pc:sldMk cId="0" sldId="618"/>
            <ac:spMk id="44103" creationId="{C5DE87BF-2CC7-4F26-BF69-ED9598CFC4B7}"/>
          </ac:spMkLst>
        </pc:spChg>
        <pc:spChg chg="mod">
          <ac:chgData name="王 欣捷" userId="b965477fa0aef5e6" providerId="LiveId" clId="{2B0FDB0B-89C3-479F-AB9D-D58F11732152}" dt="2021-03-07T11:28:05.581" v="495" actId="1035"/>
          <ac:spMkLst>
            <pc:docMk/>
            <pc:sldMk cId="0" sldId="618"/>
            <ac:spMk id="44104" creationId="{059CF4F3-BEBD-4529-8FED-2885A9C8079A}"/>
          </ac:spMkLst>
        </pc:spChg>
        <pc:spChg chg="mod">
          <ac:chgData name="王 欣捷" userId="b965477fa0aef5e6" providerId="LiveId" clId="{2B0FDB0B-89C3-479F-AB9D-D58F11732152}" dt="2021-03-07T11:28:05.581" v="495" actId="1035"/>
          <ac:spMkLst>
            <pc:docMk/>
            <pc:sldMk cId="0" sldId="618"/>
            <ac:spMk id="44105" creationId="{8DAD69F7-766B-4C88-B4D0-7C319EF506AF}"/>
          </ac:spMkLst>
        </pc:spChg>
        <pc:spChg chg="mod">
          <ac:chgData name="王 欣捷" userId="b965477fa0aef5e6" providerId="LiveId" clId="{2B0FDB0B-89C3-479F-AB9D-D58F11732152}" dt="2021-03-07T11:28:05.581" v="495" actId="1035"/>
          <ac:spMkLst>
            <pc:docMk/>
            <pc:sldMk cId="0" sldId="618"/>
            <ac:spMk id="44106" creationId="{E50C4C86-8B94-4D6A-A285-EAC9AD22FE41}"/>
          </ac:spMkLst>
        </pc:spChg>
        <pc:spChg chg="mod">
          <ac:chgData name="王 欣捷" userId="b965477fa0aef5e6" providerId="LiveId" clId="{2B0FDB0B-89C3-479F-AB9D-D58F11732152}" dt="2021-03-07T11:28:05.581" v="495" actId="1035"/>
          <ac:spMkLst>
            <pc:docMk/>
            <pc:sldMk cId="0" sldId="618"/>
            <ac:spMk id="44107" creationId="{E49E70D1-1C2A-400E-91AB-B13CBF434458}"/>
          </ac:spMkLst>
        </pc:spChg>
        <pc:spChg chg="mod">
          <ac:chgData name="王 欣捷" userId="b965477fa0aef5e6" providerId="LiveId" clId="{2B0FDB0B-89C3-479F-AB9D-D58F11732152}" dt="2021-03-07T11:28:05.581" v="495" actId="1035"/>
          <ac:spMkLst>
            <pc:docMk/>
            <pc:sldMk cId="0" sldId="618"/>
            <ac:spMk id="44108" creationId="{90CDA00A-4CDE-49E3-9CED-44ABB91D775F}"/>
          </ac:spMkLst>
        </pc:spChg>
        <pc:spChg chg="mod">
          <ac:chgData name="王 欣捷" userId="b965477fa0aef5e6" providerId="LiveId" clId="{2B0FDB0B-89C3-479F-AB9D-D58F11732152}" dt="2021-03-07T11:28:05.581" v="495" actId="1035"/>
          <ac:spMkLst>
            <pc:docMk/>
            <pc:sldMk cId="0" sldId="618"/>
            <ac:spMk id="44109" creationId="{A0CE9A52-2943-4DCC-BB53-35121F4C9FFD}"/>
          </ac:spMkLst>
        </pc:spChg>
        <pc:grpChg chg="mod">
          <ac:chgData name="王 欣捷" userId="b965477fa0aef5e6" providerId="LiveId" clId="{2B0FDB0B-89C3-479F-AB9D-D58F11732152}" dt="2021-03-07T11:28:31.122" v="520"/>
          <ac:grpSpMkLst>
            <pc:docMk/>
            <pc:sldMk cId="0" sldId="618"/>
            <ac:grpSpMk id="44036" creationId="{478CB3AA-3BBC-4D5F-BBB7-A562874A4B75}"/>
          </ac:grpSpMkLst>
        </pc:grpChg>
        <pc:grpChg chg="mod">
          <ac:chgData name="王 欣捷" userId="b965477fa0aef5e6" providerId="LiveId" clId="{2B0FDB0B-89C3-479F-AB9D-D58F11732152}" dt="2021-03-07T11:28:48.444" v="523" actId="1035"/>
          <ac:grpSpMkLst>
            <pc:docMk/>
            <pc:sldMk cId="0" sldId="618"/>
            <ac:grpSpMk id="44037" creationId="{24BF5DB7-C256-42F3-B922-994E3B6228FB}"/>
          </ac:grpSpMkLst>
        </pc:grpChg>
        <pc:grpChg chg="mod">
          <ac:chgData name="王 欣捷" userId="b965477fa0aef5e6" providerId="LiveId" clId="{2B0FDB0B-89C3-479F-AB9D-D58F11732152}" dt="2021-03-07T11:28:05.581" v="495" actId="1035"/>
          <ac:grpSpMkLst>
            <pc:docMk/>
            <pc:sldMk cId="0" sldId="618"/>
            <ac:grpSpMk id="44073" creationId="{70D54CF4-D751-44A3-93E8-F16F1C37D8ED}"/>
          </ac:grpSpMkLst>
        </pc:grpChg>
      </pc:sldChg>
      <pc:sldChg chg="modSp mod">
        <pc:chgData name="王 欣捷" userId="b965477fa0aef5e6" providerId="LiveId" clId="{2B0FDB0B-89C3-479F-AB9D-D58F11732152}" dt="2021-03-07T11:28:27.704" v="519"/>
        <pc:sldMkLst>
          <pc:docMk/>
          <pc:sldMk cId="0" sldId="619"/>
        </pc:sldMkLst>
        <pc:spChg chg="mod">
          <ac:chgData name="王 欣捷" userId="b965477fa0aef5e6" providerId="LiveId" clId="{2B0FDB0B-89C3-479F-AB9D-D58F11732152}" dt="2021-03-07T10:06:53.834" v="265"/>
          <ac:spMkLst>
            <pc:docMk/>
            <pc:sldMk cId="0" sldId="619"/>
            <ac:spMk id="45058" creationId="{E5FC464F-1956-44F5-9A57-31C0E6768367}"/>
          </ac:spMkLst>
        </pc:spChg>
        <pc:spChg chg="mod">
          <ac:chgData name="王 欣捷" userId="b965477fa0aef5e6" providerId="LiveId" clId="{2B0FDB0B-89C3-479F-AB9D-D58F11732152}" dt="2021-03-07T11:28:12.667" v="498" actId="1036"/>
          <ac:spMkLst>
            <pc:docMk/>
            <pc:sldMk cId="0" sldId="619"/>
            <ac:spMk id="45062" creationId="{755491BB-09F2-47E7-BC1B-30B93E53876D}"/>
          </ac:spMkLst>
        </pc:spChg>
        <pc:spChg chg="mod">
          <ac:chgData name="王 欣捷" userId="b965477fa0aef5e6" providerId="LiveId" clId="{2B0FDB0B-89C3-479F-AB9D-D58F11732152}" dt="2021-03-07T11:28:12.667" v="498" actId="1036"/>
          <ac:spMkLst>
            <pc:docMk/>
            <pc:sldMk cId="0" sldId="619"/>
            <ac:spMk id="45063" creationId="{023715B0-5BA9-4BD2-A65D-02684C9B0D21}"/>
          </ac:spMkLst>
        </pc:spChg>
        <pc:spChg chg="mod">
          <ac:chgData name="王 欣捷" userId="b965477fa0aef5e6" providerId="LiveId" clId="{2B0FDB0B-89C3-479F-AB9D-D58F11732152}" dt="2021-03-07T11:28:12.667" v="498" actId="1036"/>
          <ac:spMkLst>
            <pc:docMk/>
            <pc:sldMk cId="0" sldId="619"/>
            <ac:spMk id="45064" creationId="{52D1B7F6-5E0C-471A-A8C4-5C4EC17A1DF5}"/>
          </ac:spMkLst>
        </pc:spChg>
        <pc:spChg chg="mod">
          <ac:chgData name="王 欣捷" userId="b965477fa0aef5e6" providerId="LiveId" clId="{2B0FDB0B-89C3-479F-AB9D-D58F11732152}" dt="2021-03-07T11:28:12.667" v="498" actId="1036"/>
          <ac:spMkLst>
            <pc:docMk/>
            <pc:sldMk cId="0" sldId="619"/>
            <ac:spMk id="45065" creationId="{949130AA-0E97-408D-9245-F847485C4878}"/>
          </ac:spMkLst>
        </pc:spChg>
        <pc:spChg chg="mod">
          <ac:chgData name="王 欣捷" userId="b965477fa0aef5e6" providerId="LiveId" clId="{2B0FDB0B-89C3-479F-AB9D-D58F11732152}" dt="2021-03-07T11:28:12.667" v="498" actId="1036"/>
          <ac:spMkLst>
            <pc:docMk/>
            <pc:sldMk cId="0" sldId="619"/>
            <ac:spMk id="45066" creationId="{13820C05-47A0-49C1-8D45-D9888249C656}"/>
          </ac:spMkLst>
        </pc:spChg>
        <pc:spChg chg="mod">
          <ac:chgData name="王 欣捷" userId="b965477fa0aef5e6" providerId="LiveId" clId="{2B0FDB0B-89C3-479F-AB9D-D58F11732152}" dt="2021-03-07T11:28:12.667" v="498" actId="1036"/>
          <ac:spMkLst>
            <pc:docMk/>
            <pc:sldMk cId="0" sldId="619"/>
            <ac:spMk id="45067" creationId="{C1A17B04-73BA-4831-87E9-12A619322902}"/>
          </ac:spMkLst>
        </pc:spChg>
        <pc:spChg chg="mod">
          <ac:chgData name="王 欣捷" userId="b965477fa0aef5e6" providerId="LiveId" clId="{2B0FDB0B-89C3-479F-AB9D-D58F11732152}" dt="2021-03-07T11:28:12.667" v="498" actId="1036"/>
          <ac:spMkLst>
            <pc:docMk/>
            <pc:sldMk cId="0" sldId="619"/>
            <ac:spMk id="45068" creationId="{F0D8EF5A-7990-4787-8363-CCB40C869DCE}"/>
          </ac:spMkLst>
        </pc:spChg>
        <pc:spChg chg="mod">
          <ac:chgData name="王 欣捷" userId="b965477fa0aef5e6" providerId="LiveId" clId="{2B0FDB0B-89C3-479F-AB9D-D58F11732152}" dt="2021-03-07T11:28:12.667" v="498" actId="1036"/>
          <ac:spMkLst>
            <pc:docMk/>
            <pc:sldMk cId="0" sldId="619"/>
            <ac:spMk id="45069" creationId="{5C5707B7-64E7-4313-AF21-C64423ABD201}"/>
          </ac:spMkLst>
        </pc:spChg>
        <pc:spChg chg="mod">
          <ac:chgData name="王 欣捷" userId="b965477fa0aef5e6" providerId="LiveId" clId="{2B0FDB0B-89C3-479F-AB9D-D58F11732152}" dt="2021-03-07T11:28:12.667" v="498" actId="1036"/>
          <ac:spMkLst>
            <pc:docMk/>
            <pc:sldMk cId="0" sldId="619"/>
            <ac:spMk id="45070" creationId="{8BE3705D-6E45-424C-A811-DB3E98E530B0}"/>
          </ac:spMkLst>
        </pc:spChg>
        <pc:spChg chg="mod">
          <ac:chgData name="王 欣捷" userId="b965477fa0aef5e6" providerId="LiveId" clId="{2B0FDB0B-89C3-479F-AB9D-D58F11732152}" dt="2021-03-07T11:28:12.667" v="498" actId="1036"/>
          <ac:spMkLst>
            <pc:docMk/>
            <pc:sldMk cId="0" sldId="619"/>
            <ac:spMk id="45071" creationId="{32B88C48-AA7D-4BBC-9F86-94187D42B77A}"/>
          </ac:spMkLst>
        </pc:spChg>
        <pc:spChg chg="mod">
          <ac:chgData name="王 欣捷" userId="b965477fa0aef5e6" providerId="LiveId" clId="{2B0FDB0B-89C3-479F-AB9D-D58F11732152}" dt="2021-03-07T11:28:12.667" v="498" actId="1036"/>
          <ac:spMkLst>
            <pc:docMk/>
            <pc:sldMk cId="0" sldId="619"/>
            <ac:spMk id="45072" creationId="{27626354-B346-4D21-96A6-029BCB227B0E}"/>
          </ac:spMkLst>
        </pc:spChg>
        <pc:spChg chg="mod">
          <ac:chgData name="王 欣捷" userId="b965477fa0aef5e6" providerId="LiveId" clId="{2B0FDB0B-89C3-479F-AB9D-D58F11732152}" dt="2021-03-07T11:28:12.667" v="498" actId="1036"/>
          <ac:spMkLst>
            <pc:docMk/>
            <pc:sldMk cId="0" sldId="619"/>
            <ac:spMk id="45073" creationId="{1E592D5B-FC59-4652-9096-45E3E933125D}"/>
          </ac:spMkLst>
        </pc:spChg>
        <pc:spChg chg="mod">
          <ac:chgData name="王 欣捷" userId="b965477fa0aef5e6" providerId="LiveId" clId="{2B0FDB0B-89C3-479F-AB9D-D58F11732152}" dt="2021-03-07T11:28:12.667" v="498" actId="1036"/>
          <ac:spMkLst>
            <pc:docMk/>
            <pc:sldMk cId="0" sldId="619"/>
            <ac:spMk id="45074" creationId="{B720671F-3873-49FC-B44F-78F6AC74640A}"/>
          </ac:spMkLst>
        </pc:spChg>
        <pc:spChg chg="mod">
          <ac:chgData name="王 欣捷" userId="b965477fa0aef5e6" providerId="LiveId" clId="{2B0FDB0B-89C3-479F-AB9D-D58F11732152}" dt="2021-03-07T11:28:12.667" v="498" actId="1036"/>
          <ac:spMkLst>
            <pc:docMk/>
            <pc:sldMk cId="0" sldId="619"/>
            <ac:spMk id="45075" creationId="{B90BD484-E52F-4BEC-9A9C-71457CC27A22}"/>
          </ac:spMkLst>
        </pc:spChg>
        <pc:spChg chg="mod">
          <ac:chgData name="王 欣捷" userId="b965477fa0aef5e6" providerId="LiveId" clId="{2B0FDB0B-89C3-479F-AB9D-D58F11732152}" dt="2021-03-07T11:28:12.667" v="498" actId="1036"/>
          <ac:spMkLst>
            <pc:docMk/>
            <pc:sldMk cId="0" sldId="619"/>
            <ac:spMk id="45076" creationId="{510AA7CD-96EC-4B77-9E57-979BE8B39069}"/>
          </ac:spMkLst>
        </pc:spChg>
        <pc:spChg chg="mod">
          <ac:chgData name="王 欣捷" userId="b965477fa0aef5e6" providerId="LiveId" clId="{2B0FDB0B-89C3-479F-AB9D-D58F11732152}" dt="2021-03-07T11:28:12.667" v="498" actId="1036"/>
          <ac:spMkLst>
            <pc:docMk/>
            <pc:sldMk cId="0" sldId="619"/>
            <ac:spMk id="45077" creationId="{792CE532-B606-4063-B566-41E40D64EF61}"/>
          </ac:spMkLst>
        </pc:spChg>
        <pc:spChg chg="mod">
          <ac:chgData name="王 欣捷" userId="b965477fa0aef5e6" providerId="LiveId" clId="{2B0FDB0B-89C3-479F-AB9D-D58F11732152}" dt="2021-03-07T11:28:12.667" v="498" actId="1036"/>
          <ac:spMkLst>
            <pc:docMk/>
            <pc:sldMk cId="0" sldId="619"/>
            <ac:spMk id="45078" creationId="{DA90EE3E-0D06-488E-A56C-8A60F213B555}"/>
          </ac:spMkLst>
        </pc:spChg>
        <pc:spChg chg="mod">
          <ac:chgData name="王 欣捷" userId="b965477fa0aef5e6" providerId="LiveId" clId="{2B0FDB0B-89C3-479F-AB9D-D58F11732152}" dt="2021-03-07T11:28:12.667" v="498" actId="1036"/>
          <ac:spMkLst>
            <pc:docMk/>
            <pc:sldMk cId="0" sldId="619"/>
            <ac:spMk id="45079" creationId="{8AE98C10-A514-4CEC-A899-D9F9394B81DB}"/>
          </ac:spMkLst>
        </pc:spChg>
        <pc:spChg chg="mod">
          <ac:chgData name="王 欣捷" userId="b965477fa0aef5e6" providerId="LiveId" clId="{2B0FDB0B-89C3-479F-AB9D-D58F11732152}" dt="2021-03-07T11:28:12.667" v="498" actId="1036"/>
          <ac:spMkLst>
            <pc:docMk/>
            <pc:sldMk cId="0" sldId="619"/>
            <ac:spMk id="45080" creationId="{1955C6C4-704F-422B-81DF-1C803E321A6A}"/>
          </ac:spMkLst>
        </pc:spChg>
        <pc:spChg chg="mod">
          <ac:chgData name="王 欣捷" userId="b965477fa0aef5e6" providerId="LiveId" clId="{2B0FDB0B-89C3-479F-AB9D-D58F11732152}" dt="2021-03-07T11:28:12.667" v="498" actId="1036"/>
          <ac:spMkLst>
            <pc:docMk/>
            <pc:sldMk cId="0" sldId="619"/>
            <ac:spMk id="45081" creationId="{354232B9-64CA-46AF-8864-5C15A98A7BA8}"/>
          </ac:spMkLst>
        </pc:spChg>
        <pc:spChg chg="mod">
          <ac:chgData name="王 欣捷" userId="b965477fa0aef5e6" providerId="LiveId" clId="{2B0FDB0B-89C3-479F-AB9D-D58F11732152}" dt="2021-03-07T11:28:12.667" v="498" actId="1036"/>
          <ac:spMkLst>
            <pc:docMk/>
            <pc:sldMk cId="0" sldId="619"/>
            <ac:spMk id="45082" creationId="{6378EF52-05D7-416A-B8DD-CE0B51198DDC}"/>
          </ac:spMkLst>
        </pc:spChg>
        <pc:spChg chg="mod">
          <ac:chgData name="王 欣捷" userId="b965477fa0aef5e6" providerId="LiveId" clId="{2B0FDB0B-89C3-479F-AB9D-D58F11732152}" dt="2021-03-07T11:28:12.667" v="498" actId="1036"/>
          <ac:spMkLst>
            <pc:docMk/>
            <pc:sldMk cId="0" sldId="619"/>
            <ac:spMk id="45083" creationId="{C19A2F84-81A4-487E-B415-210C0C0B632A}"/>
          </ac:spMkLst>
        </pc:spChg>
        <pc:spChg chg="mod">
          <ac:chgData name="王 欣捷" userId="b965477fa0aef5e6" providerId="LiveId" clId="{2B0FDB0B-89C3-479F-AB9D-D58F11732152}" dt="2021-03-07T11:28:12.667" v="498" actId="1036"/>
          <ac:spMkLst>
            <pc:docMk/>
            <pc:sldMk cId="0" sldId="619"/>
            <ac:spMk id="45084" creationId="{8784D0D9-79D3-4F06-A507-1F1B773EE50A}"/>
          </ac:spMkLst>
        </pc:spChg>
        <pc:spChg chg="mod">
          <ac:chgData name="王 欣捷" userId="b965477fa0aef5e6" providerId="LiveId" clId="{2B0FDB0B-89C3-479F-AB9D-D58F11732152}" dt="2021-03-07T11:28:12.667" v="498" actId="1036"/>
          <ac:spMkLst>
            <pc:docMk/>
            <pc:sldMk cId="0" sldId="619"/>
            <ac:spMk id="45085" creationId="{AADC9BAB-7D88-47BF-A557-22C1B67F76D1}"/>
          </ac:spMkLst>
        </pc:spChg>
        <pc:spChg chg="mod">
          <ac:chgData name="王 欣捷" userId="b965477fa0aef5e6" providerId="LiveId" clId="{2B0FDB0B-89C3-479F-AB9D-D58F11732152}" dt="2021-03-07T11:28:12.667" v="498" actId="1036"/>
          <ac:spMkLst>
            <pc:docMk/>
            <pc:sldMk cId="0" sldId="619"/>
            <ac:spMk id="45086" creationId="{1BBB4906-B180-4356-B70A-2FEE8BD27A68}"/>
          </ac:spMkLst>
        </pc:spChg>
        <pc:spChg chg="mod">
          <ac:chgData name="王 欣捷" userId="b965477fa0aef5e6" providerId="LiveId" clId="{2B0FDB0B-89C3-479F-AB9D-D58F11732152}" dt="2021-03-07T11:28:12.667" v="498" actId="1036"/>
          <ac:spMkLst>
            <pc:docMk/>
            <pc:sldMk cId="0" sldId="619"/>
            <ac:spMk id="45087" creationId="{DC309312-A9F5-4177-B3C4-CC92E6A5C3E6}"/>
          </ac:spMkLst>
        </pc:spChg>
        <pc:spChg chg="mod">
          <ac:chgData name="王 欣捷" userId="b965477fa0aef5e6" providerId="LiveId" clId="{2B0FDB0B-89C3-479F-AB9D-D58F11732152}" dt="2021-03-07T11:28:12.667" v="498" actId="1036"/>
          <ac:spMkLst>
            <pc:docMk/>
            <pc:sldMk cId="0" sldId="619"/>
            <ac:spMk id="45088" creationId="{A8B30FD1-48B9-46F8-8437-A614C02FD41F}"/>
          </ac:spMkLst>
        </pc:spChg>
        <pc:spChg chg="mod">
          <ac:chgData name="王 欣捷" userId="b965477fa0aef5e6" providerId="LiveId" clId="{2B0FDB0B-89C3-479F-AB9D-D58F11732152}" dt="2021-03-07T11:28:12.667" v="498" actId="1036"/>
          <ac:spMkLst>
            <pc:docMk/>
            <pc:sldMk cId="0" sldId="619"/>
            <ac:spMk id="45089" creationId="{62D6598B-9578-4B1E-BF72-FCBC4C14F8F4}"/>
          </ac:spMkLst>
        </pc:spChg>
        <pc:spChg chg="mod">
          <ac:chgData name="王 欣捷" userId="b965477fa0aef5e6" providerId="LiveId" clId="{2B0FDB0B-89C3-479F-AB9D-D58F11732152}" dt="2021-03-07T11:28:12.667" v="498" actId="1036"/>
          <ac:spMkLst>
            <pc:docMk/>
            <pc:sldMk cId="0" sldId="619"/>
            <ac:spMk id="45090" creationId="{C1B080C2-4797-4896-926A-BE05875210F5}"/>
          </ac:spMkLst>
        </pc:spChg>
        <pc:spChg chg="mod">
          <ac:chgData name="王 欣捷" userId="b965477fa0aef5e6" providerId="LiveId" clId="{2B0FDB0B-89C3-479F-AB9D-D58F11732152}" dt="2021-03-07T11:28:12.667" v="498" actId="1036"/>
          <ac:spMkLst>
            <pc:docMk/>
            <pc:sldMk cId="0" sldId="619"/>
            <ac:spMk id="45091" creationId="{5CEECA54-965C-4601-AE0D-EC0333531C76}"/>
          </ac:spMkLst>
        </pc:spChg>
        <pc:spChg chg="mod">
          <ac:chgData name="王 欣捷" userId="b965477fa0aef5e6" providerId="LiveId" clId="{2B0FDB0B-89C3-479F-AB9D-D58F11732152}" dt="2021-03-07T11:28:12.667" v="498" actId="1036"/>
          <ac:spMkLst>
            <pc:docMk/>
            <pc:sldMk cId="0" sldId="619"/>
            <ac:spMk id="45092" creationId="{3D560515-1382-4AE6-9926-630EB8BDB751}"/>
          </ac:spMkLst>
        </pc:spChg>
        <pc:spChg chg="mod">
          <ac:chgData name="王 欣捷" userId="b965477fa0aef5e6" providerId="LiveId" clId="{2B0FDB0B-89C3-479F-AB9D-D58F11732152}" dt="2021-03-07T11:28:12.667" v="498" actId="1036"/>
          <ac:spMkLst>
            <pc:docMk/>
            <pc:sldMk cId="0" sldId="619"/>
            <ac:spMk id="45093" creationId="{76907BF1-E5E9-452E-AF53-A7190EF52744}"/>
          </ac:spMkLst>
        </pc:spChg>
        <pc:spChg chg="mod">
          <ac:chgData name="王 欣捷" userId="b965477fa0aef5e6" providerId="LiveId" clId="{2B0FDB0B-89C3-479F-AB9D-D58F11732152}" dt="2021-03-07T11:28:12.667" v="498" actId="1036"/>
          <ac:spMkLst>
            <pc:docMk/>
            <pc:sldMk cId="0" sldId="619"/>
            <ac:spMk id="45094" creationId="{ADB90CE0-C474-4A30-A65B-DE4864ED301F}"/>
          </ac:spMkLst>
        </pc:spChg>
        <pc:spChg chg="mod">
          <ac:chgData name="王 欣捷" userId="b965477fa0aef5e6" providerId="LiveId" clId="{2B0FDB0B-89C3-479F-AB9D-D58F11732152}" dt="2021-03-07T11:28:12.667" v="498" actId="1036"/>
          <ac:spMkLst>
            <pc:docMk/>
            <pc:sldMk cId="0" sldId="619"/>
            <ac:spMk id="45095" creationId="{7037E445-1F8D-4E1E-9160-4413C1740FA7}"/>
          </ac:spMkLst>
        </pc:spChg>
        <pc:spChg chg="mod">
          <ac:chgData name="王 欣捷" userId="b965477fa0aef5e6" providerId="LiveId" clId="{2B0FDB0B-89C3-479F-AB9D-D58F11732152}" dt="2021-03-07T11:28:18.741" v="518" actId="1035"/>
          <ac:spMkLst>
            <pc:docMk/>
            <pc:sldMk cId="0" sldId="619"/>
            <ac:spMk id="45096" creationId="{2F618AA8-7DDD-4663-A1ED-EF6EE6F8DB25}"/>
          </ac:spMkLst>
        </pc:spChg>
        <pc:spChg chg="mod">
          <ac:chgData name="王 欣捷" userId="b965477fa0aef5e6" providerId="LiveId" clId="{2B0FDB0B-89C3-479F-AB9D-D58F11732152}" dt="2021-03-07T11:28:18.741" v="518" actId="1035"/>
          <ac:spMkLst>
            <pc:docMk/>
            <pc:sldMk cId="0" sldId="619"/>
            <ac:spMk id="45098" creationId="{02C07582-B83A-48B2-BA8E-FCCAA558C901}"/>
          </ac:spMkLst>
        </pc:spChg>
        <pc:spChg chg="mod">
          <ac:chgData name="王 欣捷" userId="b965477fa0aef5e6" providerId="LiveId" clId="{2B0FDB0B-89C3-479F-AB9D-D58F11732152}" dt="2021-03-07T11:28:18.741" v="518" actId="1035"/>
          <ac:spMkLst>
            <pc:docMk/>
            <pc:sldMk cId="0" sldId="619"/>
            <ac:spMk id="45099" creationId="{A84E6422-1DBF-49CD-BBAC-233B70D617A5}"/>
          </ac:spMkLst>
        </pc:spChg>
        <pc:spChg chg="mod">
          <ac:chgData name="王 欣捷" userId="b965477fa0aef5e6" providerId="LiveId" clId="{2B0FDB0B-89C3-479F-AB9D-D58F11732152}" dt="2021-03-07T11:28:18.741" v="518" actId="1035"/>
          <ac:spMkLst>
            <pc:docMk/>
            <pc:sldMk cId="0" sldId="619"/>
            <ac:spMk id="45100" creationId="{F6BBFD1D-00E4-47F6-AD8D-833D3BA6A747}"/>
          </ac:spMkLst>
        </pc:spChg>
        <pc:spChg chg="mod">
          <ac:chgData name="王 欣捷" userId="b965477fa0aef5e6" providerId="LiveId" clId="{2B0FDB0B-89C3-479F-AB9D-D58F11732152}" dt="2021-03-07T11:28:18.741" v="518" actId="1035"/>
          <ac:spMkLst>
            <pc:docMk/>
            <pc:sldMk cId="0" sldId="619"/>
            <ac:spMk id="45101" creationId="{499594A0-09BF-4CE8-8C70-4D76EB25F017}"/>
          </ac:spMkLst>
        </pc:spChg>
        <pc:spChg chg="mod">
          <ac:chgData name="王 欣捷" userId="b965477fa0aef5e6" providerId="LiveId" clId="{2B0FDB0B-89C3-479F-AB9D-D58F11732152}" dt="2021-03-07T11:28:18.741" v="518" actId="1035"/>
          <ac:spMkLst>
            <pc:docMk/>
            <pc:sldMk cId="0" sldId="619"/>
            <ac:spMk id="45102" creationId="{D58350DB-551A-48C2-93AD-B157B2D355A0}"/>
          </ac:spMkLst>
        </pc:spChg>
        <pc:spChg chg="mod">
          <ac:chgData name="王 欣捷" userId="b965477fa0aef5e6" providerId="LiveId" clId="{2B0FDB0B-89C3-479F-AB9D-D58F11732152}" dt="2021-03-07T11:28:18.741" v="518" actId="1035"/>
          <ac:spMkLst>
            <pc:docMk/>
            <pc:sldMk cId="0" sldId="619"/>
            <ac:spMk id="45103" creationId="{36D2D6E1-9863-4280-A4B3-6CA4D578C20C}"/>
          </ac:spMkLst>
        </pc:spChg>
        <pc:spChg chg="mod">
          <ac:chgData name="王 欣捷" userId="b965477fa0aef5e6" providerId="LiveId" clId="{2B0FDB0B-89C3-479F-AB9D-D58F11732152}" dt="2021-03-07T11:28:18.741" v="518" actId="1035"/>
          <ac:spMkLst>
            <pc:docMk/>
            <pc:sldMk cId="0" sldId="619"/>
            <ac:spMk id="45104" creationId="{1BBA6C30-BB9F-4B5C-BE82-FE78EC84CBDC}"/>
          </ac:spMkLst>
        </pc:spChg>
        <pc:spChg chg="mod">
          <ac:chgData name="王 欣捷" userId="b965477fa0aef5e6" providerId="LiveId" clId="{2B0FDB0B-89C3-479F-AB9D-D58F11732152}" dt="2021-03-07T11:28:18.741" v="518" actId="1035"/>
          <ac:spMkLst>
            <pc:docMk/>
            <pc:sldMk cId="0" sldId="619"/>
            <ac:spMk id="45105" creationId="{06EE970D-AA2D-4ADE-8A8F-9FA05DC730F7}"/>
          </ac:spMkLst>
        </pc:spChg>
        <pc:spChg chg="mod">
          <ac:chgData name="王 欣捷" userId="b965477fa0aef5e6" providerId="LiveId" clId="{2B0FDB0B-89C3-479F-AB9D-D58F11732152}" dt="2021-03-07T11:28:18.741" v="518" actId="1035"/>
          <ac:spMkLst>
            <pc:docMk/>
            <pc:sldMk cId="0" sldId="619"/>
            <ac:spMk id="45106" creationId="{9AA89914-FAB6-4E80-9146-328158380478}"/>
          </ac:spMkLst>
        </pc:spChg>
        <pc:spChg chg="mod">
          <ac:chgData name="王 欣捷" userId="b965477fa0aef5e6" providerId="LiveId" clId="{2B0FDB0B-89C3-479F-AB9D-D58F11732152}" dt="2021-03-07T11:28:18.741" v="518" actId="1035"/>
          <ac:spMkLst>
            <pc:docMk/>
            <pc:sldMk cId="0" sldId="619"/>
            <ac:spMk id="45107" creationId="{C9639E70-F6CF-4BA5-8AFB-397F60C309BA}"/>
          </ac:spMkLst>
        </pc:spChg>
        <pc:spChg chg="mod">
          <ac:chgData name="王 欣捷" userId="b965477fa0aef5e6" providerId="LiveId" clId="{2B0FDB0B-89C3-479F-AB9D-D58F11732152}" dt="2021-03-07T11:28:18.741" v="518" actId="1035"/>
          <ac:spMkLst>
            <pc:docMk/>
            <pc:sldMk cId="0" sldId="619"/>
            <ac:spMk id="45108" creationId="{CCFBDC19-4BE7-4EF5-AF57-2B0865E2FFF0}"/>
          </ac:spMkLst>
        </pc:spChg>
        <pc:spChg chg="mod">
          <ac:chgData name="王 欣捷" userId="b965477fa0aef5e6" providerId="LiveId" clId="{2B0FDB0B-89C3-479F-AB9D-D58F11732152}" dt="2021-03-07T11:28:18.741" v="518" actId="1035"/>
          <ac:spMkLst>
            <pc:docMk/>
            <pc:sldMk cId="0" sldId="619"/>
            <ac:spMk id="45109" creationId="{BBB27351-DB64-475E-9640-0EE64067E3EF}"/>
          </ac:spMkLst>
        </pc:spChg>
        <pc:spChg chg="mod">
          <ac:chgData name="王 欣捷" userId="b965477fa0aef5e6" providerId="LiveId" clId="{2B0FDB0B-89C3-479F-AB9D-D58F11732152}" dt="2021-03-07T11:28:18.741" v="518" actId="1035"/>
          <ac:spMkLst>
            <pc:docMk/>
            <pc:sldMk cId="0" sldId="619"/>
            <ac:spMk id="45110" creationId="{5BCF6FC1-BA8A-4BB0-82AC-AA085341482A}"/>
          </ac:spMkLst>
        </pc:spChg>
        <pc:spChg chg="mod">
          <ac:chgData name="王 欣捷" userId="b965477fa0aef5e6" providerId="LiveId" clId="{2B0FDB0B-89C3-479F-AB9D-D58F11732152}" dt="2021-03-07T11:28:18.741" v="518" actId="1035"/>
          <ac:spMkLst>
            <pc:docMk/>
            <pc:sldMk cId="0" sldId="619"/>
            <ac:spMk id="45111" creationId="{B06A28AF-75C2-418D-99CA-25B2139170CE}"/>
          </ac:spMkLst>
        </pc:spChg>
        <pc:spChg chg="mod">
          <ac:chgData name="王 欣捷" userId="b965477fa0aef5e6" providerId="LiveId" clId="{2B0FDB0B-89C3-479F-AB9D-D58F11732152}" dt="2021-03-07T11:28:18.741" v="518" actId="1035"/>
          <ac:spMkLst>
            <pc:docMk/>
            <pc:sldMk cId="0" sldId="619"/>
            <ac:spMk id="45112" creationId="{DA961D20-58DD-44E1-8F69-1F6BD178F343}"/>
          </ac:spMkLst>
        </pc:spChg>
        <pc:spChg chg="mod">
          <ac:chgData name="王 欣捷" userId="b965477fa0aef5e6" providerId="LiveId" clId="{2B0FDB0B-89C3-479F-AB9D-D58F11732152}" dt="2021-03-07T11:28:18.741" v="518" actId="1035"/>
          <ac:spMkLst>
            <pc:docMk/>
            <pc:sldMk cId="0" sldId="619"/>
            <ac:spMk id="45113" creationId="{A1404FE2-A619-414E-BA50-7A6C7D1712C8}"/>
          </ac:spMkLst>
        </pc:spChg>
        <pc:spChg chg="mod">
          <ac:chgData name="王 欣捷" userId="b965477fa0aef5e6" providerId="LiveId" clId="{2B0FDB0B-89C3-479F-AB9D-D58F11732152}" dt="2021-03-07T11:28:18.741" v="518" actId="1035"/>
          <ac:spMkLst>
            <pc:docMk/>
            <pc:sldMk cId="0" sldId="619"/>
            <ac:spMk id="45114" creationId="{D255A630-5972-405A-912D-C6820CA9D6F5}"/>
          </ac:spMkLst>
        </pc:spChg>
        <pc:spChg chg="mod">
          <ac:chgData name="王 欣捷" userId="b965477fa0aef5e6" providerId="LiveId" clId="{2B0FDB0B-89C3-479F-AB9D-D58F11732152}" dt="2021-03-07T11:28:18.741" v="518" actId="1035"/>
          <ac:spMkLst>
            <pc:docMk/>
            <pc:sldMk cId="0" sldId="619"/>
            <ac:spMk id="45115" creationId="{531BF017-9FB3-455C-B74A-CC8EAAAB3B06}"/>
          </ac:spMkLst>
        </pc:spChg>
        <pc:spChg chg="mod">
          <ac:chgData name="王 欣捷" userId="b965477fa0aef5e6" providerId="LiveId" clId="{2B0FDB0B-89C3-479F-AB9D-D58F11732152}" dt="2021-03-07T11:28:18.741" v="518" actId="1035"/>
          <ac:spMkLst>
            <pc:docMk/>
            <pc:sldMk cId="0" sldId="619"/>
            <ac:spMk id="45116" creationId="{AA14F401-AD44-4425-85E5-5E09FB27083F}"/>
          </ac:spMkLst>
        </pc:spChg>
        <pc:spChg chg="mod">
          <ac:chgData name="王 欣捷" userId="b965477fa0aef5e6" providerId="LiveId" clId="{2B0FDB0B-89C3-479F-AB9D-D58F11732152}" dt="2021-03-07T11:28:18.741" v="518" actId="1035"/>
          <ac:spMkLst>
            <pc:docMk/>
            <pc:sldMk cId="0" sldId="619"/>
            <ac:spMk id="45117" creationId="{247A4938-F9F3-4B4F-A1D2-5E49DEE071D0}"/>
          </ac:spMkLst>
        </pc:spChg>
        <pc:spChg chg="mod">
          <ac:chgData name="王 欣捷" userId="b965477fa0aef5e6" providerId="LiveId" clId="{2B0FDB0B-89C3-479F-AB9D-D58F11732152}" dt="2021-03-07T11:28:18.741" v="518" actId="1035"/>
          <ac:spMkLst>
            <pc:docMk/>
            <pc:sldMk cId="0" sldId="619"/>
            <ac:spMk id="45118" creationId="{BECD970D-FA47-44DE-B8FC-57B3A0346253}"/>
          </ac:spMkLst>
        </pc:spChg>
        <pc:spChg chg="mod">
          <ac:chgData name="王 欣捷" userId="b965477fa0aef5e6" providerId="LiveId" clId="{2B0FDB0B-89C3-479F-AB9D-D58F11732152}" dt="2021-03-07T11:28:18.741" v="518" actId="1035"/>
          <ac:spMkLst>
            <pc:docMk/>
            <pc:sldMk cId="0" sldId="619"/>
            <ac:spMk id="45119" creationId="{80C68255-86F5-4769-8750-5B96CFE31AAC}"/>
          </ac:spMkLst>
        </pc:spChg>
        <pc:spChg chg="mod">
          <ac:chgData name="王 欣捷" userId="b965477fa0aef5e6" providerId="LiveId" clId="{2B0FDB0B-89C3-479F-AB9D-D58F11732152}" dt="2021-03-07T11:28:18.741" v="518" actId="1035"/>
          <ac:spMkLst>
            <pc:docMk/>
            <pc:sldMk cId="0" sldId="619"/>
            <ac:spMk id="45120" creationId="{22BFD62F-B287-4068-8F0B-1BD915E6A2D8}"/>
          </ac:spMkLst>
        </pc:spChg>
        <pc:spChg chg="mod">
          <ac:chgData name="王 欣捷" userId="b965477fa0aef5e6" providerId="LiveId" clId="{2B0FDB0B-89C3-479F-AB9D-D58F11732152}" dt="2021-03-07T11:28:18.741" v="518" actId="1035"/>
          <ac:spMkLst>
            <pc:docMk/>
            <pc:sldMk cId="0" sldId="619"/>
            <ac:spMk id="45121" creationId="{00E6B85E-CF70-40B0-8582-50158B06DE09}"/>
          </ac:spMkLst>
        </pc:spChg>
        <pc:spChg chg="mod">
          <ac:chgData name="王 欣捷" userId="b965477fa0aef5e6" providerId="LiveId" clId="{2B0FDB0B-89C3-479F-AB9D-D58F11732152}" dt="2021-03-07T11:28:18.741" v="518" actId="1035"/>
          <ac:spMkLst>
            <pc:docMk/>
            <pc:sldMk cId="0" sldId="619"/>
            <ac:spMk id="45122" creationId="{A3AE9D44-054D-420E-BF0B-77A5F0722BCF}"/>
          </ac:spMkLst>
        </pc:spChg>
        <pc:spChg chg="mod">
          <ac:chgData name="王 欣捷" userId="b965477fa0aef5e6" providerId="LiveId" clId="{2B0FDB0B-89C3-479F-AB9D-D58F11732152}" dt="2021-03-07T11:28:18.741" v="518" actId="1035"/>
          <ac:spMkLst>
            <pc:docMk/>
            <pc:sldMk cId="0" sldId="619"/>
            <ac:spMk id="45123" creationId="{CBAA604F-7BD8-415E-A7FC-D623FD53E208}"/>
          </ac:spMkLst>
        </pc:spChg>
        <pc:spChg chg="mod">
          <ac:chgData name="王 欣捷" userId="b965477fa0aef5e6" providerId="LiveId" clId="{2B0FDB0B-89C3-479F-AB9D-D58F11732152}" dt="2021-03-07T11:28:18.741" v="518" actId="1035"/>
          <ac:spMkLst>
            <pc:docMk/>
            <pc:sldMk cId="0" sldId="619"/>
            <ac:spMk id="45124" creationId="{C05EAD1C-2904-40B3-9241-B1E139CEB678}"/>
          </ac:spMkLst>
        </pc:spChg>
        <pc:spChg chg="mod">
          <ac:chgData name="王 欣捷" userId="b965477fa0aef5e6" providerId="LiveId" clId="{2B0FDB0B-89C3-479F-AB9D-D58F11732152}" dt="2021-03-07T11:28:18.741" v="518" actId="1035"/>
          <ac:spMkLst>
            <pc:docMk/>
            <pc:sldMk cId="0" sldId="619"/>
            <ac:spMk id="45125" creationId="{CD94554F-4EB0-48AB-9AE4-8C8E0878E3EB}"/>
          </ac:spMkLst>
        </pc:spChg>
        <pc:spChg chg="mod">
          <ac:chgData name="王 欣捷" userId="b965477fa0aef5e6" providerId="LiveId" clId="{2B0FDB0B-89C3-479F-AB9D-D58F11732152}" dt="2021-03-07T11:28:18.741" v="518" actId="1035"/>
          <ac:spMkLst>
            <pc:docMk/>
            <pc:sldMk cId="0" sldId="619"/>
            <ac:spMk id="45126" creationId="{2D0F8EC7-BCBF-49C6-BC18-D84FE3AED1C2}"/>
          </ac:spMkLst>
        </pc:spChg>
        <pc:spChg chg="mod">
          <ac:chgData name="王 欣捷" userId="b965477fa0aef5e6" providerId="LiveId" clId="{2B0FDB0B-89C3-479F-AB9D-D58F11732152}" dt="2021-03-07T11:28:18.741" v="518" actId="1035"/>
          <ac:spMkLst>
            <pc:docMk/>
            <pc:sldMk cId="0" sldId="619"/>
            <ac:spMk id="45127" creationId="{68C397E5-E4C3-4680-9474-F97B5398C6AC}"/>
          </ac:spMkLst>
        </pc:spChg>
        <pc:spChg chg="mod">
          <ac:chgData name="王 欣捷" userId="b965477fa0aef5e6" providerId="LiveId" clId="{2B0FDB0B-89C3-479F-AB9D-D58F11732152}" dt="2021-03-07T11:28:18.741" v="518" actId="1035"/>
          <ac:spMkLst>
            <pc:docMk/>
            <pc:sldMk cId="0" sldId="619"/>
            <ac:spMk id="45128" creationId="{63245C34-4A94-4B35-A524-55DD547D7F66}"/>
          </ac:spMkLst>
        </pc:spChg>
        <pc:spChg chg="mod">
          <ac:chgData name="王 欣捷" userId="b965477fa0aef5e6" providerId="LiveId" clId="{2B0FDB0B-89C3-479F-AB9D-D58F11732152}" dt="2021-03-07T11:28:18.741" v="518" actId="1035"/>
          <ac:spMkLst>
            <pc:docMk/>
            <pc:sldMk cId="0" sldId="619"/>
            <ac:spMk id="45129" creationId="{248E416F-0087-4AEA-B80A-718325523F6F}"/>
          </ac:spMkLst>
        </pc:spChg>
        <pc:spChg chg="mod">
          <ac:chgData name="王 欣捷" userId="b965477fa0aef5e6" providerId="LiveId" clId="{2B0FDB0B-89C3-479F-AB9D-D58F11732152}" dt="2021-03-07T11:28:18.741" v="518" actId="1035"/>
          <ac:spMkLst>
            <pc:docMk/>
            <pc:sldMk cId="0" sldId="619"/>
            <ac:spMk id="45130" creationId="{DF61FB21-CF32-43B3-A89E-B5E0A3F9DCE2}"/>
          </ac:spMkLst>
        </pc:spChg>
        <pc:spChg chg="mod">
          <ac:chgData name="王 欣捷" userId="b965477fa0aef5e6" providerId="LiveId" clId="{2B0FDB0B-89C3-479F-AB9D-D58F11732152}" dt="2021-03-07T11:28:18.741" v="518" actId="1035"/>
          <ac:spMkLst>
            <pc:docMk/>
            <pc:sldMk cId="0" sldId="619"/>
            <ac:spMk id="45131" creationId="{2F5A24BF-1497-40E5-BE24-536A2A7370D1}"/>
          </ac:spMkLst>
        </pc:spChg>
        <pc:spChg chg="mod">
          <ac:chgData name="王 欣捷" userId="b965477fa0aef5e6" providerId="LiveId" clId="{2B0FDB0B-89C3-479F-AB9D-D58F11732152}" dt="2021-03-07T11:28:18.741" v="518" actId="1035"/>
          <ac:spMkLst>
            <pc:docMk/>
            <pc:sldMk cId="0" sldId="619"/>
            <ac:spMk id="45132" creationId="{3AE27074-75B2-4E47-B964-3D9B7DEFBA73}"/>
          </ac:spMkLst>
        </pc:spChg>
        <pc:spChg chg="mod">
          <ac:chgData name="王 欣捷" userId="b965477fa0aef5e6" providerId="LiveId" clId="{2B0FDB0B-89C3-479F-AB9D-D58F11732152}" dt="2021-03-07T11:28:18.741" v="518" actId="1035"/>
          <ac:spMkLst>
            <pc:docMk/>
            <pc:sldMk cId="0" sldId="619"/>
            <ac:spMk id="45133" creationId="{57A03D9B-69DF-417E-8577-4BDEE8A49DE4}"/>
          </ac:spMkLst>
        </pc:spChg>
        <pc:grpChg chg="mod">
          <ac:chgData name="王 欣捷" userId="b965477fa0aef5e6" providerId="LiveId" clId="{2B0FDB0B-89C3-479F-AB9D-D58F11732152}" dt="2021-03-07T11:28:27.704" v="519"/>
          <ac:grpSpMkLst>
            <pc:docMk/>
            <pc:sldMk cId="0" sldId="619"/>
            <ac:grpSpMk id="45060" creationId="{80732699-300B-4610-A44F-5826E469A40A}"/>
          </ac:grpSpMkLst>
        </pc:grpChg>
        <pc:grpChg chg="mod">
          <ac:chgData name="王 欣捷" userId="b965477fa0aef5e6" providerId="LiveId" clId="{2B0FDB0B-89C3-479F-AB9D-D58F11732152}" dt="2021-03-07T11:28:12.667" v="498" actId="1036"/>
          <ac:grpSpMkLst>
            <pc:docMk/>
            <pc:sldMk cId="0" sldId="619"/>
            <ac:grpSpMk id="45061" creationId="{957A33F3-2788-4540-8095-C53A9227DC34}"/>
          </ac:grpSpMkLst>
        </pc:grpChg>
        <pc:grpChg chg="mod">
          <ac:chgData name="王 欣捷" userId="b965477fa0aef5e6" providerId="LiveId" clId="{2B0FDB0B-89C3-479F-AB9D-D58F11732152}" dt="2021-03-07T11:28:18.741" v="518" actId="1035"/>
          <ac:grpSpMkLst>
            <pc:docMk/>
            <pc:sldMk cId="0" sldId="619"/>
            <ac:grpSpMk id="45097" creationId="{6CE9C03E-9FAA-4AA8-99B5-1C06BAB29FDA}"/>
          </ac:grpSpMkLst>
        </pc:grpChg>
      </pc:sldChg>
      <pc:sldChg chg="modSp mod">
        <pc:chgData name="王 欣捷" userId="b965477fa0aef5e6" providerId="LiveId" clId="{2B0FDB0B-89C3-479F-AB9D-D58F11732152}" dt="2021-03-07T11:29:42.736" v="573"/>
        <pc:sldMkLst>
          <pc:docMk/>
          <pc:sldMk cId="0" sldId="620"/>
        </pc:sldMkLst>
        <pc:spChg chg="mod">
          <ac:chgData name="王 欣捷" userId="b965477fa0aef5e6" providerId="LiveId" clId="{2B0FDB0B-89C3-479F-AB9D-D58F11732152}" dt="2021-03-07T10:06:53.834" v="265"/>
          <ac:spMkLst>
            <pc:docMk/>
            <pc:sldMk cId="0" sldId="620"/>
            <ac:spMk id="46082" creationId="{8DE557F5-B78D-48A8-B64B-DDF3EC146FA3}"/>
          </ac:spMkLst>
        </pc:spChg>
        <pc:spChg chg="mod">
          <ac:chgData name="王 欣捷" userId="b965477fa0aef5e6" providerId="LiveId" clId="{2B0FDB0B-89C3-479F-AB9D-D58F11732152}" dt="2021-03-07T11:28:56.734" v="529" actId="1036"/>
          <ac:spMkLst>
            <pc:docMk/>
            <pc:sldMk cId="0" sldId="620"/>
            <ac:spMk id="46086" creationId="{4D01F034-CB56-48B8-8F65-88AA9323B6DE}"/>
          </ac:spMkLst>
        </pc:spChg>
        <pc:spChg chg="mod">
          <ac:chgData name="王 欣捷" userId="b965477fa0aef5e6" providerId="LiveId" clId="{2B0FDB0B-89C3-479F-AB9D-D58F11732152}" dt="2021-03-07T11:28:56.734" v="529" actId="1036"/>
          <ac:spMkLst>
            <pc:docMk/>
            <pc:sldMk cId="0" sldId="620"/>
            <ac:spMk id="46087" creationId="{6ABA07D2-C25B-4610-AC95-C55DE7F1FAB8}"/>
          </ac:spMkLst>
        </pc:spChg>
        <pc:spChg chg="mod">
          <ac:chgData name="王 欣捷" userId="b965477fa0aef5e6" providerId="LiveId" clId="{2B0FDB0B-89C3-479F-AB9D-D58F11732152}" dt="2021-03-07T11:28:56.734" v="529" actId="1036"/>
          <ac:spMkLst>
            <pc:docMk/>
            <pc:sldMk cId="0" sldId="620"/>
            <ac:spMk id="46088" creationId="{905F056B-1E41-4665-964F-15405CEF2803}"/>
          </ac:spMkLst>
        </pc:spChg>
        <pc:spChg chg="mod">
          <ac:chgData name="王 欣捷" userId="b965477fa0aef5e6" providerId="LiveId" clId="{2B0FDB0B-89C3-479F-AB9D-D58F11732152}" dt="2021-03-07T11:28:56.734" v="529" actId="1036"/>
          <ac:spMkLst>
            <pc:docMk/>
            <pc:sldMk cId="0" sldId="620"/>
            <ac:spMk id="46089" creationId="{D55A7686-A77C-4471-921C-AA2D7242F913}"/>
          </ac:spMkLst>
        </pc:spChg>
        <pc:spChg chg="mod">
          <ac:chgData name="王 欣捷" userId="b965477fa0aef5e6" providerId="LiveId" clId="{2B0FDB0B-89C3-479F-AB9D-D58F11732152}" dt="2021-03-07T11:28:56.734" v="529" actId="1036"/>
          <ac:spMkLst>
            <pc:docMk/>
            <pc:sldMk cId="0" sldId="620"/>
            <ac:spMk id="46090" creationId="{1589D624-7557-4092-93AD-62B7EC3F8D29}"/>
          </ac:spMkLst>
        </pc:spChg>
        <pc:spChg chg="mod">
          <ac:chgData name="王 欣捷" userId="b965477fa0aef5e6" providerId="LiveId" clId="{2B0FDB0B-89C3-479F-AB9D-D58F11732152}" dt="2021-03-07T11:28:56.734" v="529" actId="1036"/>
          <ac:spMkLst>
            <pc:docMk/>
            <pc:sldMk cId="0" sldId="620"/>
            <ac:spMk id="46091" creationId="{50F63C21-9643-42EC-B85D-A771298BE620}"/>
          </ac:spMkLst>
        </pc:spChg>
        <pc:spChg chg="mod">
          <ac:chgData name="王 欣捷" userId="b965477fa0aef5e6" providerId="LiveId" clId="{2B0FDB0B-89C3-479F-AB9D-D58F11732152}" dt="2021-03-07T11:28:56.734" v="529" actId="1036"/>
          <ac:spMkLst>
            <pc:docMk/>
            <pc:sldMk cId="0" sldId="620"/>
            <ac:spMk id="46092" creationId="{333D168D-302F-4AE6-9743-4D53D2FAC533}"/>
          </ac:spMkLst>
        </pc:spChg>
        <pc:spChg chg="mod">
          <ac:chgData name="王 欣捷" userId="b965477fa0aef5e6" providerId="LiveId" clId="{2B0FDB0B-89C3-479F-AB9D-D58F11732152}" dt="2021-03-07T11:28:56.734" v="529" actId="1036"/>
          <ac:spMkLst>
            <pc:docMk/>
            <pc:sldMk cId="0" sldId="620"/>
            <ac:spMk id="46093" creationId="{CD9A922A-E3EA-4DF6-9617-D3D78DA8D464}"/>
          </ac:spMkLst>
        </pc:spChg>
        <pc:spChg chg="mod">
          <ac:chgData name="王 欣捷" userId="b965477fa0aef5e6" providerId="LiveId" clId="{2B0FDB0B-89C3-479F-AB9D-D58F11732152}" dt="2021-03-07T11:28:56.734" v="529" actId="1036"/>
          <ac:spMkLst>
            <pc:docMk/>
            <pc:sldMk cId="0" sldId="620"/>
            <ac:spMk id="46094" creationId="{34F1DC35-8437-482D-8984-0CF300C8BD77}"/>
          </ac:spMkLst>
        </pc:spChg>
        <pc:spChg chg="mod">
          <ac:chgData name="王 欣捷" userId="b965477fa0aef5e6" providerId="LiveId" clId="{2B0FDB0B-89C3-479F-AB9D-D58F11732152}" dt="2021-03-07T11:28:56.734" v="529" actId="1036"/>
          <ac:spMkLst>
            <pc:docMk/>
            <pc:sldMk cId="0" sldId="620"/>
            <ac:spMk id="46095" creationId="{7A3D7091-5A21-45E3-8A11-1E6F55411D31}"/>
          </ac:spMkLst>
        </pc:spChg>
        <pc:spChg chg="mod">
          <ac:chgData name="王 欣捷" userId="b965477fa0aef5e6" providerId="LiveId" clId="{2B0FDB0B-89C3-479F-AB9D-D58F11732152}" dt="2021-03-07T11:28:56.734" v="529" actId="1036"/>
          <ac:spMkLst>
            <pc:docMk/>
            <pc:sldMk cId="0" sldId="620"/>
            <ac:spMk id="46096" creationId="{AD2DBDB1-999B-41D4-BA24-7AC359962409}"/>
          </ac:spMkLst>
        </pc:spChg>
        <pc:spChg chg="mod">
          <ac:chgData name="王 欣捷" userId="b965477fa0aef5e6" providerId="LiveId" clId="{2B0FDB0B-89C3-479F-AB9D-D58F11732152}" dt="2021-03-07T11:28:56.734" v="529" actId="1036"/>
          <ac:spMkLst>
            <pc:docMk/>
            <pc:sldMk cId="0" sldId="620"/>
            <ac:spMk id="46097" creationId="{74412228-E5A0-4AB9-B3C3-D37FCAB912CE}"/>
          </ac:spMkLst>
        </pc:spChg>
        <pc:spChg chg="mod">
          <ac:chgData name="王 欣捷" userId="b965477fa0aef5e6" providerId="LiveId" clId="{2B0FDB0B-89C3-479F-AB9D-D58F11732152}" dt="2021-03-07T11:28:56.734" v="529" actId="1036"/>
          <ac:spMkLst>
            <pc:docMk/>
            <pc:sldMk cId="0" sldId="620"/>
            <ac:spMk id="46098" creationId="{245BA7D7-6B26-4961-B7EC-ACACC69F7535}"/>
          </ac:spMkLst>
        </pc:spChg>
        <pc:spChg chg="mod">
          <ac:chgData name="王 欣捷" userId="b965477fa0aef5e6" providerId="LiveId" clId="{2B0FDB0B-89C3-479F-AB9D-D58F11732152}" dt="2021-03-07T11:28:56.734" v="529" actId="1036"/>
          <ac:spMkLst>
            <pc:docMk/>
            <pc:sldMk cId="0" sldId="620"/>
            <ac:spMk id="46099" creationId="{4B8F4B57-06D4-4002-8BD0-BAE93F2AF2B1}"/>
          </ac:spMkLst>
        </pc:spChg>
        <pc:spChg chg="mod">
          <ac:chgData name="王 欣捷" userId="b965477fa0aef5e6" providerId="LiveId" clId="{2B0FDB0B-89C3-479F-AB9D-D58F11732152}" dt="2021-03-07T11:28:56.734" v="529" actId="1036"/>
          <ac:spMkLst>
            <pc:docMk/>
            <pc:sldMk cId="0" sldId="620"/>
            <ac:spMk id="46100" creationId="{20A4ECFB-1C77-4261-879B-B460B14A5743}"/>
          </ac:spMkLst>
        </pc:spChg>
        <pc:spChg chg="mod">
          <ac:chgData name="王 欣捷" userId="b965477fa0aef5e6" providerId="LiveId" clId="{2B0FDB0B-89C3-479F-AB9D-D58F11732152}" dt="2021-03-07T11:28:56.734" v="529" actId="1036"/>
          <ac:spMkLst>
            <pc:docMk/>
            <pc:sldMk cId="0" sldId="620"/>
            <ac:spMk id="46101" creationId="{D376AF40-F29B-4147-9516-1BF2986B68C5}"/>
          </ac:spMkLst>
        </pc:spChg>
        <pc:spChg chg="mod">
          <ac:chgData name="王 欣捷" userId="b965477fa0aef5e6" providerId="LiveId" clId="{2B0FDB0B-89C3-479F-AB9D-D58F11732152}" dt="2021-03-07T11:28:56.734" v="529" actId="1036"/>
          <ac:spMkLst>
            <pc:docMk/>
            <pc:sldMk cId="0" sldId="620"/>
            <ac:spMk id="46102" creationId="{0069564C-8B17-4679-8FE1-AD663A87F83A}"/>
          </ac:spMkLst>
        </pc:spChg>
        <pc:spChg chg="mod">
          <ac:chgData name="王 欣捷" userId="b965477fa0aef5e6" providerId="LiveId" clId="{2B0FDB0B-89C3-479F-AB9D-D58F11732152}" dt="2021-03-07T11:28:56.734" v="529" actId="1036"/>
          <ac:spMkLst>
            <pc:docMk/>
            <pc:sldMk cId="0" sldId="620"/>
            <ac:spMk id="46103" creationId="{BDF02F74-7734-4B77-88D9-55236AB54964}"/>
          </ac:spMkLst>
        </pc:spChg>
        <pc:spChg chg="mod">
          <ac:chgData name="王 欣捷" userId="b965477fa0aef5e6" providerId="LiveId" clId="{2B0FDB0B-89C3-479F-AB9D-D58F11732152}" dt="2021-03-07T11:28:56.734" v="529" actId="1036"/>
          <ac:spMkLst>
            <pc:docMk/>
            <pc:sldMk cId="0" sldId="620"/>
            <ac:spMk id="46104" creationId="{80714559-DD78-41BB-A937-F499F6841201}"/>
          </ac:spMkLst>
        </pc:spChg>
        <pc:spChg chg="mod">
          <ac:chgData name="王 欣捷" userId="b965477fa0aef5e6" providerId="LiveId" clId="{2B0FDB0B-89C3-479F-AB9D-D58F11732152}" dt="2021-03-07T11:28:56.734" v="529" actId="1036"/>
          <ac:spMkLst>
            <pc:docMk/>
            <pc:sldMk cId="0" sldId="620"/>
            <ac:spMk id="46105" creationId="{7BD27C8C-CEFB-4F5C-BC5F-0E6D04D47BE6}"/>
          </ac:spMkLst>
        </pc:spChg>
        <pc:spChg chg="mod">
          <ac:chgData name="王 欣捷" userId="b965477fa0aef5e6" providerId="LiveId" clId="{2B0FDB0B-89C3-479F-AB9D-D58F11732152}" dt="2021-03-07T11:28:56.734" v="529" actId="1036"/>
          <ac:spMkLst>
            <pc:docMk/>
            <pc:sldMk cId="0" sldId="620"/>
            <ac:spMk id="46106" creationId="{57F55197-B330-434F-B501-6AB20C7120D7}"/>
          </ac:spMkLst>
        </pc:spChg>
        <pc:spChg chg="mod">
          <ac:chgData name="王 欣捷" userId="b965477fa0aef5e6" providerId="LiveId" clId="{2B0FDB0B-89C3-479F-AB9D-D58F11732152}" dt="2021-03-07T11:28:56.734" v="529" actId="1036"/>
          <ac:spMkLst>
            <pc:docMk/>
            <pc:sldMk cId="0" sldId="620"/>
            <ac:spMk id="46107" creationId="{6DFBC84D-1308-4AB0-9A1A-CC665468D5F4}"/>
          </ac:spMkLst>
        </pc:spChg>
        <pc:spChg chg="mod">
          <ac:chgData name="王 欣捷" userId="b965477fa0aef5e6" providerId="LiveId" clId="{2B0FDB0B-89C3-479F-AB9D-D58F11732152}" dt="2021-03-07T11:28:56.734" v="529" actId="1036"/>
          <ac:spMkLst>
            <pc:docMk/>
            <pc:sldMk cId="0" sldId="620"/>
            <ac:spMk id="46108" creationId="{0ACEEECA-252B-4ACE-9298-9F611A99A25F}"/>
          </ac:spMkLst>
        </pc:spChg>
        <pc:spChg chg="mod">
          <ac:chgData name="王 欣捷" userId="b965477fa0aef5e6" providerId="LiveId" clId="{2B0FDB0B-89C3-479F-AB9D-D58F11732152}" dt="2021-03-07T11:28:56.734" v="529" actId="1036"/>
          <ac:spMkLst>
            <pc:docMk/>
            <pc:sldMk cId="0" sldId="620"/>
            <ac:spMk id="46109" creationId="{A28E9C58-1EAC-4290-A437-68BB9DE856BC}"/>
          </ac:spMkLst>
        </pc:spChg>
        <pc:spChg chg="mod">
          <ac:chgData name="王 欣捷" userId="b965477fa0aef5e6" providerId="LiveId" clId="{2B0FDB0B-89C3-479F-AB9D-D58F11732152}" dt="2021-03-07T11:28:56.734" v="529" actId="1036"/>
          <ac:spMkLst>
            <pc:docMk/>
            <pc:sldMk cId="0" sldId="620"/>
            <ac:spMk id="46110" creationId="{9F4A9C2C-BDCF-4D1D-9341-41DEF44F2443}"/>
          </ac:spMkLst>
        </pc:spChg>
        <pc:spChg chg="mod">
          <ac:chgData name="王 欣捷" userId="b965477fa0aef5e6" providerId="LiveId" clId="{2B0FDB0B-89C3-479F-AB9D-D58F11732152}" dt="2021-03-07T11:28:56.734" v="529" actId="1036"/>
          <ac:spMkLst>
            <pc:docMk/>
            <pc:sldMk cId="0" sldId="620"/>
            <ac:spMk id="46111" creationId="{FEE2A922-37D7-4B0F-BE8F-9F4A73950C7A}"/>
          </ac:spMkLst>
        </pc:spChg>
        <pc:spChg chg="mod">
          <ac:chgData name="王 欣捷" userId="b965477fa0aef5e6" providerId="LiveId" clId="{2B0FDB0B-89C3-479F-AB9D-D58F11732152}" dt="2021-03-07T11:28:56.734" v="529" actId="1036"/>
          <ac:spMkLst>
            <pc:docMk/>
            <pc:sldMk cId="0" sldId="620"/>
            <ac:spMk id="46112" creationId="{53AE8F41-9C2B-4639-8BE3-AA99BFC69B7C}"/>
          </ac:spMkLst>
        </pc:spChg>
        <pc:spChg chg="mod">
          <ac:chgData name="王 欣捷" userId="b965477fa0aef5e6" providerId="LiveId" clId="{2B0FDB0B-89C3-479F-AB9D-D58F11732152}" dt="2021-03-07T11:28:56.734" v="529" actId="1036"/>
          <ac:spMkLst>
            <pc:docMk/>
            <pc:sldMk cId="0" sldId="620"/>
            <ac:spMk id="46113" creationId="{2347D105-B578-4B80-8366-0BEDD463E623}"/>
          </ac:spMkLst>
        </pc:spChg>
        <pc:spChg chg="mod">
          <ac:chgData name="王 欣捷" userId="b965477fa0aef5e6" providerId="LiveId" clId="{2B0FDB0B-89C3-479F-AB9D-D58F11732152}" dt="2021-03-07T11:28:56.734" v="529" actId="1036"/>
          <ac:spMkLst>
            <pc:docMk/>
            <pc:sldMk cId="0" sldId="620"/>
            <ac:spMk id="46114" creationId="{C6188D36-1519-43C2-9B49-12671F6D78AE}"/>
          </ac:spMkLst>
        </pc:spChg>
        <pc:spChg chg="mod">
          <ac:chgData name="王 欣捷" userId="b965477fa0aef5e6" providerId="LiveId" clId="{2B0FDB0B-89C3-479F-AB9D-D58F11732152}" dt="2021-03-07T11:28:56.734" v="529" actId="1036"/>
          <ac:spMkLst>
            <pc:docMk/>
            <pc:sldMk cId="0" sldId="620"/>
            <ac:spMk id="46115" creationId="{84D50FB5-0040-435D-9823-D4907D68CF0D}"/>
          </ac:spMkLst>
        </pc:spChg>
        <pc:spChg chg="mod">
          <ac:chgData name="王 欣捷" userId="b965477fa0aef5e6" providerId="LiveId" clId="{2B0FDB0B-89C3-479F-AB9D-D58F11732152}" dt="2021-03-07T11:28:56.734" v="529" actId="1036"/>
          <ac:spMkLst>
            <pc:docMk/>
            <pc:sldMk cId="0" sldId="620"/>
            <ac:spMk id="46116" creationId="{736EAD05-6931-48E9-B071-69CBBF5F5ABC}"/>
          </ac:spMkLst>
        </pc:spChg>
        <pc:spChg chg="mod">
          <ac:chgData name="王 欣捷" userId="b965477fa0aef5e6" providerId="LiveId" clId="{2B0FDB0B-89C3-479F-AB9D-D58F11732152}" dt="2021-03-07T11:28:56.734" v="529" actId="1036"/>
          <ac:spMkLst>
            <pc:docMk/>
            <pc:sldMk cId="0" sldId="620"/>
            <ac:spMk id="46117" creationId="{D0CED493-D87F-44C3-A4BA-ABE17852A875}"/>
          </ac:spMkLst>
        </pc:spChg>
        <pc:spChg chg="mod">
          <ac:chgData name="王 欣捷" userId="b965477fa0aef5e6" providerId="LiveId" clId="{2B0FDB0B-89C3-479F-AB9D-D58F11732152}" dt="2021-03-07T11:28:56.734" v="529" actId="1036"/>
          <ac:spMkLst>
            <pc:docMk/>
            <pc:sldMk cId="0" sldId="620"/>
            <ac:spMk id="46118" creationId="{63C754CE-BAEC-4A58-A0EB-496C3BFF1F7B}"/>
          </ac:spMkLst>
        </pc:spChg>
        <pc:spChg chg="mod">
          <ac:chgData name="王 欣捷" userId="b965477fa0aef5e6" providerId="LiveId" clId="{2B0FDB0B-89C3-479F-AB9D-D58F11732152}" dt="2021-03-07T11:28:56.734" v="529" actId="1036"/>
          <ac:spMkLst>
            <pc:docMk/>
            <pc:sldMk cId="0" sldId="620"/>
            <ac:spMk id="46119" creationId="{FB137090-9E5D-47DC-9E10-F46F23116510}"/>
          </ac:spMkLst>
        </pc:spChg>
        <pc:spChg chg="mod">
          <ac:chgData name="王 欣捷" userId="b965477fa0aef5e6" providerId="LiveId" clId="{2B0FDB0B-89C3-479F-AB9D-D58F11732152}" dt="2021-03-07T11:29:04.117" v="549" actId="1035"/>
          <ac:spMkLst>
            <pc:docMk/>
            <pc:sldMk cId="0" sldId="620"/>
            <ac:spMk id="46120" creationId="{780468B1-EDB1-4FEB-AAB1-1750FB93CE8A}"/>
          </ac:spMkLst>
        </pc:spChg>
        <pc:spChg chg="mod">
          <ac:chgData name="王 欣捷" userId="b965477fa0aef5e6" providerId="LiveId" clId="{2B0FDB0B-89C3-479F-AB9D-D58F11732152}" dt="2021-03-07T11:29:04.117" v="549" actId="1035"/>
          <ac:spMkLst>
            <pc:docMk/>
            <pc:sldMk cId="0" sldId="620"/>
            <ac:spMk id="46122" creationId="{FC0F973F-172E-4B03-9CB9-D67D95F126D5}"/>
          </ac:spMkLst>
        </pc:spChg>
        <pc:spChg chg="mod">
          <ac:chgData name="王 欣捷" userId="b965477fa0aef5e6" providerId="LiveId" clId="{2B0FDB0B-89C3-479F-AB9D-D58F11732152}" dt="2021-03-07T11:29:04.117" v="549" actId="1035"/>
          <ac:spMkLst>
            <pc:docMk/>
            <pc:sldMk cId="0" sldId="620"/>
            <ac:spMk id="46123" creationId="{1CC1EE86-5DEA-46A6-A413-071AA7CD6A3F}"/>
          </ac:spMkLst>
        </pc:spChg>
        <pc:spChg chg="mod">
          <ac:chgData name="王 欣捷" userId="b965477fa0aef5e6" providerId="LiveId" clId="{2B0FDB0B-89C3-479F-AB9D-D58F11732152}" dt="2021-03-07T11:29:04.117" v="549" actId="1035"/>
          <ac:spMkLst>
            <pc:docMk/>
            <pc:sldMk cId="0" sldId="620"/>
            <ac:spMk id="46124" creationId="{687E43C4-9786-424E-AE93-8163C5A53DD7}"/>
          </ac:spMkLst>
        </pc:spChg>
        <pc:spChg chg="mod">
          <ac:chgData name="王 欣捷" userId="b965477fa0aef5e6" providerId="LiveId" clId="{2B0FDB0B-89C3-479F-AB9D-D58F11732152}" dt="2021-03-07T11:29:04.117" v="549" actId="1035"/>
          <ac:spMkLst>
            <pc:docMk/>
            <pc:sldMk cId="0" sldId="620"/>
            <ac:spMk id="46125" creationId="{23F08259-195F-463B-A67C-60B0FD1C2765}"/>
          </ac:spMkLst>
        </pc:spChg>
        <pc:spChg chg="mod">
          <ac:chgData name="王 欣捷" userId="b965477fa0aef5e6" providerId="LiveId" clId="{2B0FDB0B-89C3-479F-AB9D-D58F11732152}" dt="2021-03-07T11:29:04.117" v="549" actId="1035"/>
          <ac:spMkLst>
            <pc:docMk/>
            <pc:sldMk cId="0" sldId="620"/>
            <ac:spMk id="46126" creationId="{8804BAB9-17B3-4376-AB06-1F74BDC3A2BA}"/>
          </ac:spMkLst>
        </pc:spChg>
        <pc:spChg chg="mod">
          <ac:chgData name="王 欣捷" userId="b965477fa0aef5e6" providerId="LiveId" clId="{2B0FDB0B-89C3-479F-AB9D-D58F11732152}" dt="2021-03-07T11:29:04.117" v="549" actId="1035"/>
          <ac:spMkLst>
            <pc:docMk/>
            <pc:sldMk cId="0" sldId="620"/>
            <ac:spMk id="46127" creationId="{F3D8BBD8-2DAF-413A-918A-2205C96CB19B}"/>
          </ac:spMkLst>
        </pc:spChg>
        <pc:spChg chg="mod">
          <ac:chgData name="王 欣捷" userId="b965477fa0aef5e6" providerId="LiveId" clId="{2B0FDB0B-89C3-479F-AB9D-D58F11732152}" dt="2021-03-07T11:29:04.117" v="549" actId="1035"/>
          <ac:spMkLst>
            <pc:docMk/>
            <pc:sldMk cId="0" sldId="620"/>
            <ac:spMk id="46128" creationId="{A3FF3276-8433-4F53-8122-E52B8693236C}"/>
          </ac:spMkLst>
        </pc:spChg>
        <pc:spChg chg="mod">
          <ac:chgData name="王 欣捷" userId="b965477fa0aef5e6" providerId="LiveId" clId="{2B0FDB0B-89C3-479F-AB9D-D58F11732152}" dt="2021-03-07T11:29:04.117" v="549" actId="1035"/>
          <ac:spMkLst>
            <pc:docMk/>
            <pc:sldMk cId="0" sldId="620"/>
            <ac:spMk id="46129" creationId="{5EA53C84-2C7F-400E-A4AB-16543198F2A9}"/>
          </ac:spMkLst>
        </pc:spChg>
        <pc:spChg chg="mod">
          <ac:chgData name="王 欣捷" userId="b965477fa0aef5e6" providerId="LiveId" clId="{2B0FDB0B-89C3-479F-AB9D-D58F11732152}" dt="2021-03-07T11:29:04.117" v="549" actId="1035"/>
          <ac:spMkLst>
            <pc:docMk/>
            <pc:sldMk cId="0" sldId="620"/>
            <ac:spMk id="46130" creationId="{B65C7CFD-9801-47F5-9112-BFE13120F808}"/>
          </ac:spMkLst>
        </pc:spChg>
        <pc:spChg chg="mod">
          <ac:chgData name="王 欣捷" userId="b965477fa0aef5e6" providerId="LiveId" clId="{2B0FDB0B-89C3-479F-AB9D-D58F11732152}" dt="2021-03-07T11:29:04.117" v="549" actId="1035"/>
          <ac:spMkLst>
            <pc:docMk/>
            <pc:sldMk cId="0" sldId="620"/>
            <ac:spMk id="46131" creationId="{2A9BDB7C-D2F0-4AC8-802F-B181E14CA467}"/>
          </ac:spMkLst>
        </pc:spChg>
        <pc:spChg chg="mod">
          <ac:chgData name="王 欣捷" userId="b965477fa0aef5e6" providerId="LiveId" clId="{2B0FDB0B-89C3-479F-AB9D-D58F11732152}" dt="2021-03-07T11:29:04.117" v="549" actId="1035"/>
          <ac:spMkLst>
            <pc:docMk/>
            <pc:sldMk cId="0" sldId="620"/>
            <ac:spMk id="46132" creationId="{9F35250D-702F-4E50-BE1C-5365CDDC13B5}"/>
          </ac:spMkLst>
        </pc:spChg>
        <pc:spChg chg="mod">
          <ac:chgData name="王 欣捷" userId="b965477fa0aef5e6" providerId="LiveId" clId="{2B0FDB0B-89C3-479F-AB9D-D58F11732152}" dt="2021-03-07T11:29:04.117" v="549" actId="1035"/>
          <ac:spMkLst>
            <pc:docMk/>
            <pc:sldMk cId="0" sldId="620"/>
            <ac:spMk id="46133" creationId="{1827687B-CE83-470E-97BF-279162FB08CD}"/>
          </ac:spMkLst>
        </pc:spChg>
        <pc:spChg chg="mod">
          <ac:chgData name="王 欣捷" userId="b965477fa0aef5e6" providerId="LiveId" clId="{2B0FDB0B-89C3-479F-AB9D-D58F11732152}" dt="2021-03-07T11:29:04.117" v="549" actId="1035"/>
          <ac:spMkLst>
            <pc:docMk/>
            <pc:sldMk cId="0" sldId="620"/>
            <ac:spMk id="46134" creationId="{8C2C98D9-FED6-4999-B9AD-0600564AE900}"/>
          </ac:spMkLst>
        </pc:spChg>
        <pc:spChg chg="mod">
          <ac:chgData name="王 欣捷" userId="b965477fa0aef5e6" providerId="LiveId" clId="{2B0FDB0B-89C3-479F-AB9D-D58F11732152}" dt="2021-03-07T11:29:04.117" v="549" actId="1035"/>
          <ac:spMkLst>
            <pc:docMk/>
            <pc:sldMk cId="0" sldId="620"/>
            <ac:spMk id="46135" creationId="{74ED7BD7-C28A-48DD-9CD6-3F29E5EF7287}"/>
          </ac:spMkLst>
        </pc:spChg>
        <pc:spChg chg="mod">
          <ac:chgData name="王 欣捷" userId="b965477fa0aef5e6" providerId="LiveId" clId="{2B0FDB0B-89C3-479F-AB9D-D58F11732152}" dt="2021-03-07T11:29:04.117" v="549" actId="1035"/>
          <ac:spMkLst>
            <pc:docMk/>
            <pc:sldMk cId="0" sldId="620"/>
            <ac:spMk id="46136" creationId="{84721457-E207-470D-B305-22530513402B}"/>
          </ac:spMkLst>
        </pc:spChg>
        <pc:spChg chg="mod">
          <ac:chgData name="王 欣捷" userId="b965477fa0aef5e6" providerId="LiveId" clId="{2B0FDB0B-89C3-479F-AB9D-D58F11732152}" dt="2021-03-07T11:29:04.117" v="549" actId="1035"/>
          <ac:spMkLst>
            <pc:docMk/>
            <pc:sldMk cId="0" sldId="620"/>
            <ac:spMk id="46137" creationId="{221A1411-F909-4A73-8920-450E63BC373D}"/>
          </ac:spMkLst>
        </pc:spChg>
        <pc:spChg chg="mod">
          <ac:chgData name="王 欣捷" userId="b965477fa0aef5e6" providerId="LiveId" clId="{2B0FDB0B-89C3-479F-AB9D-D58F11732152}" dt="2021-03-07T11:29:04.117" v="549" actId="1035"/>
          <ac:spMkLst>
            <pc:docMk/>
            <pc:sldMk cId="0" sldId="620"/>
            <ac:spMk id="46138" creationId="{9F831C43-0635-41F2-BBA8-EF3E55C417A4}"/>
          </ac:spMkLst>
        </pc:spChg>
        <pc:spChg chg="mod">
          <ac:chgData name="王 欣捷" userId="b965477fa0aef5e6" providerId="LiveId" clId="{2B0FDB0B-89C3-479F-AB9D-D58F11732152}" dt="2021-03-07T11:29:04.117" v="549" actId="1035"/>
          <ac:spMkLst>
            <pc:docMk/>
            <pc:sldMk cId="0" sldId="620"/>
            <ac:spMk id="46139" creationId="{DFC6A71E-768C-4BC5-8726-8628166863BB}"/>
          </ac:spMkLst>
        </pc:spChg>
        <pc:spChg chg="mod">
          <ac:chgData name="王 欣捷" userId="b965477fa0aef5e6" providerId="LiveId" clId="{2B0FDB0B-89C3-479F-AB9D-D58F11732152}" dt="2021-03-07T11:29:04.117" v="549" actId="1035"/>
          <ac:spMkLst>
            <pc:docMk/>
            <pc:sldMk cId="0" sldId="620"/>
            <ac:spMk id="46140" creationId="{232116A3-F352-4A17-B828-90605427CD19}"/>
          </ac:spMkLst>
        </pc:spChg>
        <pc:spChg chg="mod">
          <ac:chgData name="王 欣捷" userId="b965477fa0aef5e6" providerId="LiveId" clId="{2B0FDB0B-89C3-479F-AB9D-D58F11732152}" dt="2021-03-07T11:29:04.117" v="549" actId="1035"/>
          <ac:spMkLst>
            <pc:docMk/>
            <pc:sldMk cId="0" sldId="620"/>
            <ac:spMk id="46141" creationId="{62F3D688-B241-4F17-8329-88F05ECA25C2}"/>
          </ac:spMkLst>
        </pc:spChg>
        <pc:spChg chg="mod">
          <ac:chgData name="王 欣捷" userId="b965477fa0aef5e6" providerId="LiveId" clId="{2B0FDB0B-89C3-479F-AB9D-D58F11732152}" dt="2021-03-07T11:29:04.117" v="549" actId="1035"/>
          <ac:spMkLst>
            <pc:docMk/>
            <pc:sldMk cId="0" sldId="620"/>
            <ac:spMk id="46142" creationId="{C6B372ED-9174-44ED-B066-8B0F2DE1061C}"/>
          </ac:spMkLst>
        </pc:spChg>
        <pc:spChg chg="mod">
          <ac:chgData name="王 欣捷" userId="b965477fa0aef5e6" providerId="LiveId" clId="{2B0FDB0B-89C3-479F-AB9D-D58F11732152}" dt="2021-03-07T11:29:04.117" v="549" actId="1035"/>
          <ac:spMkLst>
            <pc:docMk/>
            <pc:sldMk cId="0" sldId="620"/>
            <ac:spMk id="46143" creationId="{3C339D6E-588C-45E4-98C7-F714397BEDF7}"/>
          </ac:spMkLst>
        </pc:spChg>
        <pc:spChg chg="mod">
          <ac:chgData name="王 欣捷" userId="b965477fa0aef5e6" providerId="LiveId" clId="{2B0FDB0B-89C3-479F-AB9D-D58F11732152}" dt="2021-03-07T11:29:04.117" v="549" actId="1035"/>
          <ac:spMkLst>
            <pc:docMk/>
            <pc:sldMk cId="0" sldId="620"/>
            <ac:spMk id="46144" creationId="{BFC5998F-B1DD-47FB-8634-F3FDDD8087D9}"/>
          </ac:spMkLst>
        </pc:spChg>
        <pc:spChg chg="mod">
          <ac:chgData name="王 欣捷" userId="b965477fa0aef5e6" providerId="LiveId" clId="{2B0FDB0B-89C3-479F-AB9D-D58F11732152}" dt="2021-03-07T11:29:04.117" v="549" actId="1035"/>
          <ac:spMkLst>
            <pc:docMk/>
            <pc:sldMk cId="0" sldId="620"/>
            <ac:spMk id="46145" creationId="{39CE11CF-7F86-4DC8-A438-F80270F6E746}"/>
          </ac:spMkLst>
        </pc:spChg>
        <pc:spChg chg="mod">
          <ac:chgData name="王 欣捷" userId="b965477fa0aef5e6" providerId="LiveId" clId="{2B0FDB0B-89C3-479F-AB9D-D58F11732152}" dt="2021-03-07T11:29:04.117" v="549" actId="1035"/>
          <ac:spMkLst>
            <pc:docMk/>
            <pc:sldMk cId="0" sldId="620"/>
            <ac:spMk id="46146" creationId="{149A0F81-DBBB-4693-A4A5-D5B600036936}"/>
          </ac:spMkLst>
        </pc:spChg>
        <pc:spChg chg="mod">
          <ac:chgData name="王 欣捷" userId="b965477fa0aef5e6" providerId="LiveId" clId="{2B0FDB0B-89C3-479F-AB9D-D58F11732152}" dt="2021-03-07T11:29:04.117" v="549" actId="1035"/>
          <ac:spMkLst>
            <pc:docMk/>
            <pc:sldMk cId="0" sldId="620"/>
            <ac:spMk id="46147" creationId="{35CF0E54-EDA4-4B92-945D-824417D15019}"/>
          </ac:spMkLst>
        </pc:spChg>
        <pc:spChg chg="mod">
          <ac:chgData name="王 欣捷" userId="b965477fa0aef5e6" providerId="LiveId" clId="{2B0FDB0B-89C3-479F-AB9D-D58F11732152}" dt="2021-03-07T11:29:04.117" v="549" actId="1035"/>
          <ac:spMkLst>
            <pc:docMk/>
            <pc:sldMk cId="0" sldId="620"/>
            <ac:spMk id="46148" creationId="{049066DD-EA84-4462-8E63-342141CED05E}"/>
          </ac:spMkLst>
        </pc:spChg>
        <pc:spChg chg="mod">
          <ac:chgData name="王 欣捷" userId="b965477fa0aef5e6" providerId="LiveId" clId="{2B0FDB0B-89C3-479F-AB9D-D58F11732152}" dt="2021-03-07T11:29:04.117" v="549" actId="1035"/>
          <ac:spMkLst>
            <pc:docMk/>
            <pc:sldMk cId="0" sldId="620"/>
            <ac:spMk id="46149" creationId="{39F15DEE-4B7F-43B2-8027-D465FBACB534}"/>
          </ac:spMkLst>
        </pc:spChg>
        <pc:spChg chg="mod">
          <ac:chgData name="王 欣捷" userId="b965477fa0aef5e6" providerId="LiveId" clId="{2B0FDB0B-89C3-479F-AB9D-D58F11732152}" dt="2021-03-07T11:29:04.117" v="549" actId="1035"/>
          <ac:spMkLst>
            <pc:docMk/>
            <pc:sldMk cId="0" sldId="620"/>
            <ac:spMk id="46150" creationId="{B3119EEB-E703-4E16-BFC2-32B1FA577EBD}"/>
          </ac:spMkLst>
        </pc:spChg>
        <pc:spChg chg="mod">
          <ac:chgData name="王 欣捷" userId="b965477fa0aef5e6" providerId="LiveId" clId="{2B0FDB0B-89C3-479F-AB9D-D58F11732152}" dt="2021-03-07T11:29:04.117" v="549" actId="1035"/>
          <ac:spMkLst>
            <pc:docMk/>
            <pc:sldMk cId="0" sldId="620"/>
            <ac:spMk id="46151" creationId="{204FF21B-B2CF-487C-BB27-26E29F2AC82B}"/>
          </ac:spMkLst>
        </pc:spChg>
        <pc:spChg chg="mod">
          <ac:chgData name="王 欣捷" userId="b965477fa0aef5e6" providerId="LiveId" clId="{2B0FDB0B-89C3-479F-AB9D-D58F11732152}" dt="2021-03-07T11:29:04.117" v="549" actId="1035"/>
          <ac:spMkLst>
            <pc:docMk/>
            <pc:sldMk cId="0" sldId="620"/>
            <ac:spMk id="46152" creationId="{EA40E3A0-F835-4723-9427-2C4AC315811A}"/>
          </ac:spMkLst>
        </pc:spChg>
        <pc:spChg chg="mod">
          <ac:chgData name="王 欣捷" userId="b965477fa0aef5e6" providerId="LiveId" clId="{2B0FDB0B-89C3-479F-AB9D-D58F11732152}" dt="2021-03-07T11:29:04.117" v="549" actId="1035"/>
          <ac:spMkLst>
            <pc:docMk/>
            <pc:sldMk cId="0" sldId="620"/>
            <ac:spMk id="46153" creationId="{F5F31D6F-791F-47B9-941A-EF7D2CFED8C4}"/>
          </ac:spMkLst>
        </pc:spChg>
        <pc:spChg chg="mod">
          <ac:chgData name="王 欣捷" userId="b965477fa0aef5e6" providerId="LiveId" clId="{2B0FDB0B-89C3-479F-AB9D-D58F11732152}" dt="2021-03-07T11:29:04.117" v="549" actId="1035"/>
          <ac:spMkLst>
            <pc:docMk/>
            <pc:sldMk cId="0" sldId="620"/>
            <ac:spMk id="46154" creationId="{FE4AE2CC-22EE-4196-AA34-2246B9C11F4B}"/>
          </ac:spMkLst>
        </pc:spChg>
        <pc:spChg chg="mod">
          <ac:chgData name="王 欣捷" userId="b965477fa0aef5e6" providerId="LiveId" clId="{2B0FDB0B-89C3-479F-AB9D-D58F11732152}" dt="2021-03-07T11:29:04.117" v="549" actId="1035"/>
          <ac:spMkLst>
            <pc:docMk/>
            <pc:sldMk cId="0" sldId="620"/>
            <ac:spMk id="46155" creationId="{84FC20C5-52EC-459A-8CA9-379FBC7FBE90}"/>
          </ac:spMkLst>
        </pc:spChg>
        <pc:spChg chg="mod">
          <ac:chgData name="王 欣捷" userId="b965477fa0aef5e6" providerId="LiveId" clId="{2B0FDB0B-89C3-479F-AB9D-D58F11732152}" dt="2021-03-07T11:29:04.117" v="549" actId="1035"/>
          <ac:spMkLst>
            <pc:docMk/>
            <pc:sldMk cId="0" sldId="620"/>
            <ac:spMk id="46156" creationId="{C7E8442D-EB5D-4CB9-BB2E-838C53311A7F}"/>
          </ac:spMkLst>
        </pc:spChg>
        <pc:spChg chg="mod">
          <ac:chgData name="王 欣捷" userId="b965477fa0aef5e6" providerId="LiveId" clId="{2B0FDB0B-89C3-479F-AB9D-D58F11732152}" dt="2021-03-07T11:29:04.117" v="549" actId="1035"/>
          <ac:spMkLst>
            <pc:docMk/>
            <pc:sldMk cId="0" sldId="620"/>
            <ac:spMk id="46157" creationId="{6C77CAD2-CDC6-4E31-BE44-C6BFB5C17A65}"/>
          </ac:spMkLst>
        </pc:spChg>
        <pc:grpChg chg="mod">
          <ac:chgData name="王 欣捷" userId="b965477fa0aef5e6" providerId="LiveId" clId="{2B0FDB0B-89C3-479F-AB9D-D58F11732152}" dt="2021-03-07T11:29:42.736" v="573"/>
          <ac:grpSpMkLst>
            <pc:docMk/>
            <pc:sldMk cId="0" sldId="620"/>
            <ac:grpSpMk id="46084" creationId="{2D742EB5-9530-473A-B81A-722F26B52B3A}"/>
          </ac:grpSpMkLst>
        </pc:grpChg>
        <pc:grpChg chg="mod">
          <ac:chgData name="王 欣捷" userId="b965477fa0aef5e6" providerId="LiveId" clId="{2B0FDB0B-89C3-479F-AB9D-D58F11732152}" dt="2021-03-07T11:28:56.734" v="529" actId="1036"/>
          <ac:grpSpMkLst>
            <pc:docMk/>
            <pc:sldMk cId="0" sldId="620"/>
            <ac:grpSpMk id="46085" creationId="{9D378B35-7DDC-44D5-93A1-99BFF73E3027}"/>
          </ac:grpSpMkLst>
        </pc:grpChg>
        <pc:grpChg chg="mod">
          <ac:chgData name="王 欣捷" userId="b965477fa0aef5e6" providerId="LiveId" clId="{2B0FDB0B-89C3-479F-AB9D-D58F11732152}" dt="2021-03-07T11:29:04.117" v="549" actId="1035"/>
          <ac:grpSpMkLst>
            <pc:docMk/>
            <pc:sldMk cId="0" sldId="620"/>
            <ac:grpSpMk id="46121" creationId="{328139DF-8EDD-4C03-8861-812C35540825}"/>
          </ac:grpSpMkLst>
        </pc:grpChg>
      </pc:sldChg>
      <pc:sldChg chg="modSp mod modClrScheme chgLayout">
        <pc:chgData name="王 欣捷" userId="b965477fa0aef5e6" providerId="LiveId" clId="{2B0FDB0B-89C3-479F-AB9D-D58F11732152}" dt="2021-03-07T11:58:24.438" v="1000" actId="700"/>
        <pc:sldMkLst>
          <pc:docMk/>
          <pc:sldMk cId="0" sldId="621"/>
        </pc:sldMkLst>
        <pc:spChg chg="mod ord">
          <ac:chgData name="王 欣捷" userId="b965477fa0aef5e6" providerId="LiveId" clId="{2B0FDB0B-89C3-479F-AB9D-D58F11732152}" dt="2021-03-07T11:58:24.438" v="1000" actId="700"/>
          <ac:spMkLst>
            <pc:docMk/>
            <pc:sldMk cId="0" sldId="621"/>
            <ac:spMk id="47106" creationId="{6184F275-BE0E-4931-B850-84B498FDA1C8}"/>
          </ac:spMkLst>
        </pc:spChg>
        <pc:spChg chg="mod ord">
          <ac:chgData name="王 欣捷" userId="b965477fa0aef5e6" providerId="LiveId" clId="{2B0FDB0B-89C3-479F-AB9D-D58F11732152}" dt="2021-03-07T11:58:24.438" v="1000" actId="700"/>
          <ac:spMkLst>
            <pc:docMk/>
            <pc:sldMk cId="0" sldId="621"/>
            <ac:spMk id="47107" creationId="{389FBC40-9422-470C-B699-30688D5C86DB}"/>
          </ac:spMkLst>
        </pc:spChg>
        <pc:spChg chg="mod">
          <ac:chgData name="王 欣捷" userId="b965477fa0aef5e6" providerId="LiveId" clId="{2B0FDB0B-89C3-479F-AB9D-D58F11732152}" dt="2021-03-07T11:29:20.570" v="571" actId="1076"/>
          <ac:spMkLst>
            <pc:docMk/>
            <pc:sldMk cId="0" sldId="621"/>
            <ac:spMk id="47110" creationId="{C8AC1F2A-89F2-49EE-8D78-8DB436C6E101}"/>
          </ac:spMkLst>
        </pc:spChg>
        <pc:spChg chg="mod">
          <ac:chgData name="王 欣捷" userId="b965477fa0aef5e6" providerId="LiveId" clId="{2B0FDB0B-89C3-479F-AB9D-D58F11732152}" dt="2021-03-07T10:06:53.834" v="265"/>
          <ac:spMkLst>
            <pc:docMk/>
            <pc:sldMk cId="0" sldId="621"/>
            <ac:spMk id="47111" creationId="{64484CF4-E79E-49A5-8B09-2C039A0EDBBE}"/>
          </ac:spMkLst>
        </pc:spChg>
        <pc:spChg chg="mod">
          <ac:chgData name="王 欣捷" userId="b965477fa0aef5e6" providerId="LiveId" clId="{2B0FDB0B-89C3-479F-AB9D-D58F11732152}" dt="2021-03-07T11:29:10.731" v="569" actId="1035"/>
          <ac:spMkLst>
            <pc:docMk/>
            <pc:sldMk cId="0" sldId="621"/>
            <ac:spMk id="47112" creationId="{334386A4-DC0C-4736-ABF5-25AD015D4413}"/>
          </ac:spMkLst>
        </pc:spChg>
        <pc:spChg chg="mod">
          <ac:chgData name="王 欣捷" userId="b965477fa0aef5e6" providerId="LiveId" clId="{2B0FDB0B-89C3-479F-AB9D-D58F11732152}" dt="2021-03-07T11:29:10.731" v="569" actId="1035"/>
          <ac:spMkLst>
            <pc:docMk/>
            <pc:sldMk cId="0" sldId="621"/>
            <ac:spMk id="47114" creationId="{94F6E1D2-62CD-440A-867A-D5E91DC12ED4}"/>
          </ac:spMkLst>
        </pc:spChg>
        <pc:spChg chg="mod">
          <ac:chgData name="王 欣捷" userId="b965477fa0aef5e6" providerId="LiveId" clId="{2B0FDB0B-89C3-479F-AB9D-D58F11732152}" dt="2021-03-07T11:29:10.731" v="569" actId="1035"/>
          <ac:spMkLst>
            <pc:docMk/>
            <pc:sldMk cId="0" sldId="621"/>
            <ac:spMk id="47115" creationId="{ECC256AE-263F-4230-BD06-66A3C24B6699}"/>
          </ac:spMkLst>
        </pc:spChg>
        <pc:spChg chg="mod">
          <ac:chgData name="王 欣捷" userId="b965477fa0aef5e6" providerId="LiveId" clId="{2B0FDB0B-89C3-479F-AB9D-D58F11732152}" dt="2021-03-07T11:29:10.731" v="569" actId="1035"/>
          <ac:spMkLst>
            <pc:docMk/>
            <pc:sldMk cId="0" sldId="621"/>
            <ac:spMk id="47116" creationId="{84B9068C-121A-4B93-933C-4B54D86EA17E}"/>
          </ac:spMkLst>
        </pc:spChg>
        <pc:spChg chg="mod">
          <ac:chgData name="王 欣捷" userId="b965477fa0aef5e6" providerId="LiveId" clId="{2B0FDB0B-89C3-479F-AB9D-D58F11732152}" dt="2021-03-07T11:29:10.731" v="569" actId="1035"/>
          <ac:spMkLst>
            <pc:docMk/>
            <pc:sldMk cId="0" sldId="621"/>
            <ac:spMk id="47117" creationId="{2A660C7B-B6D8-4972-B425-0F230E1B4761}"/>
          </ac:spMkLst>
        </pc:spChg>
        <pc:spChg chg="mod">
          <ac:chgData name="王 欣捷" userId="b965477fa0aef5e6" providerId="LiveId" clId="{2B0FDB0B-89C3-479F-AB9D-D58F11732152}" dt="2021-03-07T11:29:10.731" v="569" actId="1035"/>
          <ac:spMkLst>
            <pc:docMk/>
            <pc:sldMk cId="0" sldId="621"/>
            <ac:spMk id="47118" creationId="{206A8A44-C3E7-47C5-9999-3DF09527F7D9}"/>
          </ac:spMkLst>
        </pc:spChg>
        <pc:spChg chg="mod">
          <ac:chgData name="王 欣捷" userId="b965477fa0aef5e6" providerId="LiveId" clId="{2B0FDB0B-89C3-479F-AB9D-D58F11732152}" dt="2021-03-07T11:29:10.731" v="569" actId="1035"/>
          <ac:spMkLst>
            <pc:docMk/>
            <pc:sldMk cId="0" sldId="621"/>
            <ac:spMk id="47119" creationId="{9B114256-0823-4DE3-8069-19AE0E3B86D9}"/>
          </ac:spMkLst>
        </pc:spChg>
        <pc:spChg chg="mod">
          <ac:chgData name="王 欣捷" userId="b965477fa0aef5e6" providerId="LiveId" clId="{2B0FDB0B-89C3-479F-AB9D-D58F11732152}" dt="2021-03-07T11:29:10.731" v="569" actId="1035"/>
          <ac:spMkLst>
            <pc:docMk/>
            <pc:sldMk cId="0" sldId="621"/>
            <ac:spMk id="47120" creationId="{96E60C18-368F-4DBD-9D37-490DDD1D535D}"/>
          </ac:spMkLst>
        </pc:spChg>
        <pc:spChg chg="mod">
          <ac:chgData name="王 欣捷" userId="b965477fa0aef5e6" providerId="LiveId" clId="{2B0FDB0B-89C3-479F-AB9D-D58F11732152}" dt="2021-03-07T11:29:10.731" v="569" actId="1035"/>
          <ac:spMkLst>
            <pc:docMk/>
            <pc:sldMk cId="0" sldId="621"/>
            <ac:spMk id="47121" creationId="{E66552C1-5310-4F1E-8977-E097595DD1D2}"/>
          </ac:spMkLst>
        </pc:spChg>
        <pc:spChg chg="mod">
          <ac:chgData name="王 欣捷" userId="b965477fa0aef5e6" providerId="LiveId" clId="{2B0FDB0B-89C3-479F-AB9D-D58F11732152}" dt="2021-03-07T11:29:10.731" v="569" actId="1035"/>
          <ac:spMkLst>
            <pc:docMk/>
            <pc:sldMk cId="0" sldId="621"/>
            <ac:spMk id="47122" creationId="{E91221B4-CB6C-45A2-AA1F-320A93894F37}"/>
          </ac:spMkLst>
        </pc:spChg>
        <pc:spChg chg="mod">
          <ac:chgData name="王 欣捷" userId="b965477fa0aef5e6" providerId="LiveId" clId="{2B0FDB0B-89C3-479F-AB9D-D58F11732152}" dt="2021-03-07T11:29:10.731" v="569" actId="1035"/>
          <ac:spMkLst>
            <pc:docMk/>
            <pc:sldMk cId="0" sldId="621"/>
            <ac:spMk id="47123" creationId="{2ADB9FCA-2F25-49F0-A630-D23F3F6A99DE}"/>
          </ac:spMkLst>
        </pc:spChg>
        <pc:spChg chg="mod">
          <ac:chgData name="王 欣捷" userId="b965477fa0aef5e6" providerId="LiveId" clId="{2B0FDB0B-89C3-479F-AB9D-D58F11732152}" dt="2021-03-07T11:29:10.731" v="569" actId="1035"/>
          <ac:spMkLst>
            <pc:docMk/>
            <pc:sldMk cId="0" sldId="621"/>
            <ac:spMk id="47124" creationId="{E96A0D7A-E277-4B3A-84F8-3260D326F729}"/>
          </ac:spMkLst>
        </pc:spChg>
        <pc:spChg chg="mod">
          <ac:chgData name="王 欣捷" userId="b965477fa0aef5e6" providerId="LiveId" clId="{2B0FDB0B-89C3-479F-AB9D-D58F11732152}" dt="2021-03-07T11:29:10.731" v="569" actId="1035"/>
          <ac:spMkLst>
            <pc:docMk/>
            <pc:sldMk cId="0" sldId="621"/>
            <ac:spMk id="47125" creationId="{41794D22-16D6-4803-A98E-3A8B93655E5E}"/>
          </ac:spMkLst>
        </pc:spChg>
        <pc:spChg chg="mod">
          <ac:chgData name="王 欣捷" userId="b965477fa0aef5e6" providerId="LiveId" clId="{2B0FDB0B-89C3-479F-AB9D-D58F11732152}" dt="2021-03-07T11:29:10.731" v="569" actId="1035"/>
          <ac:spMkLst>
            <pc:docMk/>
            <pc:sldMk cId="0" sldId="621"/>
            <ac:spMk id="47126" creationId="{960A2516-90B7-4AA8-9CB8-C860FEDADC1F}"/>
          </ac:spMkLst>
        </pc:spChg>
        <pc:spChg chg="mod">
          <ac:chgData name="王 欣捷" userId="b965477fa0aef5e6" providerId="LiveId" clId="{2B0FDB0B-89C3-479F-AB9D-D58F11732152}" dt="2021-03-07T11:29:10.731" v="569" actId="1035"/>
          <ac:spMkLst>
            <pc:docMk/>
            <pc:sldMk cId="0" sldId="621"/>
            <ac:spMk id="47127" creationId="{86C6A8B2-4F77-4DFF-88BB-19D8FF93EF3C}"/>
          </ac:spMkLst>
        </pc:spChg>
        <pc:spChg chg="mod">
          <ac:chgData name="王 欣捷" userId="b965477fa0aef5e6" providerId="LiveId" clId="{2B0FDB0B-89C3-479F-AB9D-D58F11732152}" dt="2021-03-07T11:29:10.731" v="569" actId="1035"/>
          <ac:spMkLst>
            <pc:docMk/>
            <pc:sldMk cId="0" sldId="621"/>
            <ac:spMk id="47128" creationId="{72BBDF70-64F7-49AE-833A-1113E1BA6D40}"/>
          </ac:spMkLst>
        </pc:spChg>
        <pc:spChg chg="mod">
          <ac:chgData name="王 欣捷" userId="b965477fa0aef5e6" providerId="LiveId" clId="{2B0FDB0B-89C3-479F-AB9D-D58F11732152}" dt="2021-03-07T11:29:10.731" v="569" actId="1035"/>
          <ac:spMkLst>
            <pc:docMk/>
            <pc:sldMk cId="0" sldId="621"/>
            <ac:spMk id="47129" creationId="{4E27BF64-95FB-4148-859A-C773802A8363}"/>
          </ac:spMkLst>
        </pc:spChg>
        <pc:spChg chg="mod">
          <ac:chgData name="王 欣捷" userId="b965477fa0aef5e6" providerId="LiveId" clId="{2B0FDB0B-89C3-479F-AB9D-D58F11732152}" dt="2021-03-07T11:29:10.731" v="569" actId="1035"/>
          <ac:spMkLst>
            <pc:docMk/>
            <pc:sldMk cId="0" sldId="621"/>
            <ac:spMk id="47130" creationId="{CC850883-DF87-446B-AA97-4C44BEA4FBAE}"/>
          </ac:spMkLst>
        </pc:spChg>
        <pc:spChg chg="mod">
          <ac:chgData name="王 欣捷" userId="b965477fa0aef5e6" providerId="LiveId" clId="{2B0FDB0B-89C3-479F-AB9D-D58F11732152}" dt="2021-03-07T11:29:10.731" v="569" actId="1035"/>
          <ac:spMkLst>
            <pc:docMk/>
            <pc:sldMk cId="0" sldId="621"/>
            <ac:spMk id="47131" creationId="{B97A338C-AA91-43AF-8254-380AB8941C9A}"/>
          </ac:spMkLst>
        </pc:spChg>
        <pc:spChg chg="mod">
          <ac:chgData name="王 欣捷" userId="b965477fa0aef5e6" providerId="LiveId" clId="{2B0FDB0B-89C3-479F-AB9D-D58F11732152}" dt="2021-03-07T11:29:10.731" v="569" actId="1035"/>
          <ac:spMkLst>
            <pc:docMk/>
            <pc:sldMk cId="0" sldId="621"/>
            <ac:spMk id="47132" creationId="{536170B8-D6F3-4BD4-B6D5-588E2C749D3D}"/>
          </ac:spMkLst>
        </pc:spChg>
        <pc:spChg chg="mod">
          <ac:chgData name="王 欣捷" userId="b965477fa0aef5e6" providerId="LiveId" clId="{2B0FDB0B-89C3-479F-AB9D-D58F11732152}" dt="2021-03-07T11:29:10.731" v="569" actId="1035"/>
          <ac:spMkLst>
            <pc:docMk/>
            <pc:sldMk cId="0" sldId="621"/>
            <ac:spMk id="47133" creationId="{6E483DC2-686E-44D2-89F1-99BA73346A4E}"/>
          </ac:spMkLst>
        </pc:spChg>
        <pc:spChg chg="mod">
          <ac:chgData name="王 欣捷" userId="b965477fa0aef5e6" providerId="LiveId" clId="{2B0FDB0B-89C3-479F-AB9D-D58F11732152}" dt="2021-03-07T11:29:10.731" v="569" actId="1035"/>
          <ac:spMkLst>
            <pc:docMk/>
            <pc:sldMk cId="0" sldId="621"/>
            <ac:spMk id="47134" creationId="{D0AF44A9-CB52-4908-B574-5A3CCAC359DA}"/>
          </ac:spMkLst>
        </pc:spChg>
        <pc:spChg chg="mod">
          <ac:chgData name="王 欣捷" userId="b965477fa0aef5e6" providerId="LiveId" clId="{2B0FDB0B-89C3-479F-AB9D-D58F11732152}" dt="2021-03-07T11:29:10.731" v="569" actId="1035"/>
          <ac:spMkLst>
            <pc:docMk/>
            <pc:sldMk cId="0" sldId="621"/>
            <ac:spMk id="47135" creationId="{FD336B3D-275C-496F-9183-49560CEB4D49}"/>
          </ac:spMkLst>
        </pc:spChg>
        <pc:spChg chg="mod">
          <ac:chgData name="王 欣捷" userId="b965477fa0aef5e6" providerId="LiveId" clId="{2B0FDB0B-89C3-479F-AB9D-D58F11732152}" dt="2021-03-07T11:29:10.731" v="569" actId="1035"/>
          <ac:spMkLst>
            <pc:docMk/>
            <pc:sldMk cId="0" sldId="621"/>
            <ac:spMk id="47136" creationId="{0841BA73-27B3-4D89-917B-8C223A9633A6}"/>
          </ac:spMkLst>
        </pc:spChg>
        <pc:spChg chg="mod">
          <ac:chgData name="王 欣捷" userId="b965477fa0aef5e6" providerId="LiveId" clId="{2B0FDB0B-89C3-479F-AB9D-D58F11732152}" dt="2021-03-07T11:29:10.731" v="569" actId="1035"/>
          <ac:spMkLst>
            <pc:docMk/>
            <pc:sldMk cId="0" sldId="621"/>
            <ac:spMk id="47137" creationId="{971B5447-E52A-4644-A720-CA3891CE2DAC}"/>
          </ac:spMkLst>
        </pc:spChg>
        <pc:spChg chg="mod">
          <ac:chgData name="王 欣捷" userId="b965477fa0aef5e6" providerId="LiveId" clId="{2B0FDB0B-89C3-479F-AB9D-D58F11732152}" dt="2021-03-07T11:29:10.731" v="569" actId="1035"/>
          <ac:spMkLst>
            <pc:docMk/>
            <pc:sldMk cId="0" sldId="621"/>
            <ac:spMk id="47138" creationId="{EE13D19B-EEE1-4637-94FE-B98AF7F755B8}"/>
          </ac:spMkLst>
        </pc:spChg>
        <pc:spChg chg="mod">
          <ac:chgData name="王 欣捷" userId="b965477fa0aef5e6" providerId="LiveId" clId="{2B0FDB0B-89C3-479F-AB9D-D58F11732152}" dt="2021-03-07T11:29:10.731" v="569" actId="1035"/>
          <ac:spMkLst>
            <pc:docMk/>
            <pc:sldMk cId="0" sldId="621"/>
            <ac:spMk id="47139" creationId="{47FA2874-F586-4222-BFC5-F62783989A29}"/>
          </ac:spMkLst>
        </pc:spChg>
        <pc:spChg chg="mod">
          <ac:chgData name="王 欣捷" userId="b965477fa0aef5e6" providerId="LiveId" clId="{2B0FDB0B-89C3-479F-AB9D-D58F11732152}" dt="2021-03-07T11:29:10.731" v="569" actId="1035"/>
          <ac:spMkLst>
            <pc:docMk/>
            <pc:sldMk cId="0" sldId="621"/>
            <ac:spMk id="47140" creationId="{98B206DE-5CA1-4EDD-A285-4342D325950F}"/>
          </ac:spMkLst>
        </pc:spChg>
        <pc:spChg chg="mod">
          <ac:chgData name="王 欣捷" userId="b965477fa0aef5e6" providerId="LiveId" clId="{2B0FDB0B-89C3-479F-AB9D-D58F11732152}" dt="2021-03-07T11:29:10.731" v="569" actId="1035"/>
          <ac:spMkLst>
            <pc:docMk/>
            <pc:sldMk cId="0" sldId="621"/>
            <ac:spMk id="47141" creationId="{4C248EE3-B9D4-4872-9D46-E938A2573854}"/>
          </ac:spMkLst>
        </pc:spChg>
        <pc:spChg chg="mod">
          <ac:chgData name="王 欣捷" userId="b965477fa0aef5e6" providerId="LiveId" clId="{2B0FDB0B-89C3-479F-AB9D-D58F11732152}" dt="2021-03-07T11:29:10.731" v="569" actId="1035"/>
          <ac:spMkLst>
            <pc:docMk/>
            <pc:sldMk cId="0" sldId="621"/>
            <ac:spMk id="47142" creationId="{9CE6E57A-EEC6-43D8-A8BF-15636C72A105}"/>
          </ac:spMkLst>
        </pc:spChg>
        <pc:spChg chg="mod">
          <ac:chgData name="王 欣捷" userId="b965477fa0aef5e6" providerId="LiveId" clId="{2B0FDB0B-89C3-479F-AB9D-D58F11732152}" dt="2021-03-07T11:29:10.731" v="569" actId="1035"/>
          <ac:spMkLst>
            <pc:docMk/>
            <pc:sldMk cId="0" sldId="621"/>
            <ac:spMk id="47143" creationId="{888D7AF6-EF85-410C-B07F-D104FB07F61D}"/>
          </ac:spMkLst>
        </pc:spChg>
        <pc:spChg chg="mod">
          <ac:chgData name="王 欣捷" userId="b965477fa0aef5e6" providerId="LiveId" clId="{2B0FDB0B-89C3-479F-AB9D-D58F11732152}" dt="2021-03-07T11:29:10.731" v="569" actId="1035"/>
          <ac:spMkLst>
            <pc:docMk/>
            <pc:sldMk cId="0" sldId="621"/>
            <ac:spMk id="47144" creationId="{3C0EAA50-563B-40F2-A0E5-982D434AF2EE}"/>
          </ac:spMkLst>
        </pc:spChg>
        <pc:spChg chg="mod">
          <ac:chgData name="王 欣捷" userId="b965477fa0aef5e6" providerId="LiveId" clId="{2B0FDB0B-89C3-479F-AB9D-D58F11732152}" dt="2021-03-07T11:29:10.731" v="569" actId="1035"/>
          <ac:spMkLst>
            <pc:docMk/>
            <pc:sldMk cId="0" sldId="621"/>
            <ac:spMk id="47145" creationId="{2D18757B-CBF4-49CF-8821-FD61F5136E64}"/>
          </ac:spMkLst>
        </pc:spChg>
        <pc:spChg chg="mod">
          <ac:chgData name="王 欣捷" userId="b965477fa0aef5e6" providerId="LiveId" clId="{2B0FDB0B-89C3-479F-AB9D-D58F11732152}" dt="2021-03-07T11:29:10.731" v="569" actId="1035"/>
          <ac:spMkLst>
            <pc:docMk/>
            <pc:sldMk cId="0" sldId="621"/>
            <ac:spMk id="47146" creationId="{B5D0355C-5673-4431-B242-3A82BD94BE8A}"/>
          </ac:spMkLst>
        </pc:spChg>
        <pc:spChg chg="mod">
          <ac:chgData name="王 欣捷" userId="b965477fa0aef5e6" providerId="LiveId" clId="{2B0FDB0B-89C3-479F-AB9D-D58F11732152}" dt="2021-03-07T11:29:10.731" v="569" actId="1035"/>
          <ac:spMkLst>
            <pc:docMk/>
            <pc:sldMk cId="0" sldId="621"/>
            <ac:spMk id="47147" creationId="{75B5EBC7-A5A5-4C66-B8E5-686F191E9A87}"/>
          </ac:spMkLst>
        </pc:spChg>
        <pc:spChg chg="mod">
          <ac:chgData name="王 欣捷" userId="b965477fa0aef5e6" providerId="LiveId" clId="{2B0FDB0B-89C3-479F-AB9D-D58F11732152}" dt="2021-03-07T11:29:10.731" v="569" actId="1035"/>
          <ac:spMkLst>
            <pc:docMk/>
            <pc:sldMk cId="0" sldId="621"/>
            <ac:spMk id="47148" creationId="{6495166C-27CE-4775-BAE9-E442FDB667E3}"/>
          </ac:spMkLst>
        </pc:spChg>
        <pc:spChg chg="mod">
          <ac:chgData name="王 欣捷" userId="b965477fa0aef5e6" providerId="LiveId" clId="{2B0FDB0B-89C3-479F-AB9D-D58F11732152}" dt="2021-03-07T11:29:10.731" v="569" actId="1035"/>
          <ac:spMkLst>
            <pc:docMk/>
            <pc:sldMk cId="0" sldId="621"/>
            <ac:spMk id="47149" creationId="{2D330C44-6681-4150-9DCD-006EF4ECB5BB}"/>
          </ac:spMkLst>
        </pc:spChg>
        <pc:spChg chg="mod">
          <ac:chgData name="王 欣捷" userId="b965477fa0aef5e6" providerId="LiveId" clId="{2B0FDB0B-89C3-479F-AB9D-D58F11732152}" dt="2021-03-07T11:29:31.944" v="572" actId="1076"/>
          <ac:spMkLst>
            <pc:docMk/>
            <pc:sldMk cId="0" sldId="621"/>
            <ac:spMk id="47150" creationId="{CEA03BB2-8001-4447-85F2-1767C8F9D12D}"/>
          </ac:spMkLst>
        </pc:spChg>
        <pc:spChg chg="mod">
          <ac:chgData name="王 欣捷" userId="b965477fa0aef5e6" providerId="LiveId" clId="{2B0FDB0B-89C3-479F-AB9D-D58F11732152}" dt="2021-03-07T11:29:31.944" v="572" actId="1076"/>
          <ac:spMkLst>
            <pc:docMk/>
            <pc:sldMk cId="0" sldId="621"/>
            <ac:spMk id="47152" creationId="{09816E9A-3CFA-493B-A63E-00BBABFC1410}"/>
          </ac:spMkLst>
        </pc:spChg>
        <pc:spChg chg="mod">
          <ac:chgData name="王 欣捷" userId="b965477fa0aef5e6" providerId="LiveId" clId="{2B0FDB0B-89C3-479F-AB9D-D58F11732152}" dt="2021-03-07T11:29:31.944" v="572" actId="1076"/>
          <ac:spMkLst>
            <pc:docMk/>
            <pc:sldMk cId="0" sldId="621"/>
            <ac:spMk id="47153" creationId="{3584AE54-190F-4D00-A5AE-CB896938C080}"/>
          </ac:spMkLst>
        </pc:spChg>
        <pc:spChg chg="mod">
          <ac:chgData name="王 欣捷" userId="b965477fa0aef5e6" providerId="LiveId" clId="{2B0FDB0B-89C3-479F-AB9D-D58F11732152}" dt="2021-03-07T11:29:31.944" v="572" actId="1076"/>
          <ac:spMkLst>
            <pc:docMk/>
            <pc:sldMk cId="0" sldId="621"/>
            <ac:spMk id="47154" creationId="{60D26688-4E0E-4364-AAB4-DBED26509EC2}"/>
          </ac:spMkLst>
        </pc:spChg>
        <pc:spChg chg="mod">
          <ac:chgData name="王 欣捷" userId="b965477fa0aef5e6" providerId="LiveId" clId="{2B0FDB0B-89C3-479F-AB9D-D58F11732152}" dt="2021-03-07T11:29:31.944" v="572" actId="1076"/>
          <ac:spMkLst>
            <pc:docMk/>
            <pc:sldMk cId="0" sldId="621"/>
            <ac:spMk id="47155" creationId="{60028768-F676-4C61-9B6E-42F9D0204B8B}"/>
          </ac:spMkLst>
        </pc:spChg>
        <pc:spChg chg="mod">
          <ac:chgData name="王 欣捷" userId="b965477fa0aef5e6" providerId="LiveId" clId="{2B0FDB0B-89C3-479F-AB9D-D58F11732152}" dt="2021-03-07T11:29:31.944" v="572" actId="1076"/>
          <ac:spMkLst>
            <pc:docMk/>
            <pc:sldMk cId="0" sldId="621"/>
            <ac:spMk id="47156" creationId="{92C31181-1B83-4BB3-9345-834AC8CA50DB}"/>
          </ac:spMkLst>
        </pc:spChg>
        <pc:spChg chg="mod">
          <ac:chgData name="王 欣捷" userId="b965477fa0aef5e6" providerId="LiveId" clId="{2B0FDB0B-89C3-479F-AB9D-D58F11732152}" dt="2021-03-07T11:29:31.944" v="572" actId="1076"/>
          <ac:spMkLst>
            <pc:docMk/>
            <pc:sldMk cId="0" sldId="621"/>
            <ac:spMk id="47157" creationId="{09915F70-8888-47A9-BD75-816A0DFE3594}"/>
          </ac:spMkLst>
        </pc:spChg>
        <pc:spChg chg="mod">
          <ac:chgData name="王 欣捷" userId="b965477fa0aef5e6" providerId="LiveId" clId="{2B0FDB0B-89C3-479F-AB9D-D58F11732152}" dt="2021-03-07T11:29:31.944" v="572" actId="1076"/>
          <ac:spMkLst>
            <pc:docMk/>
            <pc:sldMk cId="0" sldId="621"/>
            <ac:spMk id="47158" creationId="{93D9DC10-0E68-473D-B1B6-390A04651FEB}"/>
          </ac:spMkLst>
        </pc:spChg>
        <pc:spChg chg="mod">
          <ac:chgData name="王 欣捷" userId="b965477fa0aef5e6" providerId="LiveId" clId="{2B0FDB0B-89C3-479F-AB9D-D58F11732152}" dt="2021-03-07T11:29:31.944" v="572" actId="1076"/>
          <ac:spMkLst>
            <pc:docMk/>
            <pc:sldMk cId="0" sldId="621"/>
            <ac:spMk id="47159" creationId="{047C5248-2132-4747-B720-6BC050724352}"/>
          </ac:spMkLst>
        </pc:spChg>
        <pc:spChg chg="mod">
          <ac:chgData name="王 欣捷" userId="b965477fa0aef5e6" providerId="LiveId" clId="{2B0FDB0B-89C3-479F-AB9D-D58F11732152}" dt="2021-03-07T11:29:31.944" v="572" actId="1076"/>
          <ac:spMkLst>
            <pc:docMk/>
            <pc:sldMk cId="0" sldId="621"/>
            <ac:spMk id="47160" creationId="{77C80D44-D12E-43B7-A06B-323CFF3F1E5D}"/>
          </ac:spMkLst>
        </pc:spChg>
        <pc:spChg chg="mod">
          <ac:chgData name="王 欣捷" userId="b965477fa0aef5e6" providerId="LiveId" clId="{2B0FDB0B-89C3-479F-AB9D-D58F11732152}" dt="2021-03-07T11:29:31.944" v="572" actId="1076"/>
          <ac:spMkLst>
            <pc:docMk/>
            <pc:sldMk cId="0" sldId="621"/>
            <ac:spMk id="47161" creationId="{BADCA671-6118-43DE-BA8F-521EFC3B9D6B}"/>
          </ac:spMkLst>
        </pc:spChg>
        <pc:spChg chg="mod">
          <ac:chgData name="王 欣捷" userId="b965477fa0aef5e6" providerId="LiveId" clId="{2B0FDB0B-89C3-479F-AB9D-D58F11732152}" dt="2021-03-07T11:29:31.944" v="572" actId="1076"/>
          <ac:spMkLst>
            <pc:docMk/>
            <pc:sldMk cId="0" sldId="621"/>
            <ac:spMk id="47162" creationId="{CFA4465A-B569-45A9-8661-52EEA5182265}"/>
          </ac:spMkLst>
        </pc:spChg>
        <pc:spChg chg="mod">
          <ac:chgData name="王 欣捷" userId="b965477fa0aef5e6" providerId="LiveId" clId="{2B0FDB0B-89C3-479F-AB9D-D58F11732152}" dt="2021-03-07T11:29:31.944" v="572" actId="1076"/>
          <ac:spMkLst>
            <pc:docMk/>
            <pc:sldMk cId="0" sldId="621"/>
            <ac:spMk id="47163" creationId="{5344E2A4-25E5-4367-996E-D80EBF4A34E5}"/>
          </ac:spMkLst>
        </pc:spChg>
        <pc:spChg chg="mod">
          <ac:chgData name="王 欣捷" userId="b965477fa0aef5e6" providerId="LiveId" clId="{2B0FDB0B-89C3-479F-AB9D-D58F11732152}" dt="2021-03-07T11:29:31.944" v="572" actId="1076"/>
          <ac:spMkLst>
            <pc:docMk/>
            <pc:sldMk cId="0" sldId="621"/>
            <ac:spMk id="47164" creationId="{B73CECD5-7E45-4C08-9624-BEB34EDD4222}"/>
          </ac:spMkLst>
        </pc:spChg>
        <pc:grpChg chg="mod">
          <ac:chgData name="王 欣捷" userId="b965477fa0aef5e6" providerId="LiveId" clId="{2B0FDB0B-89C3-479F-AB9D-D58F11732152}" dt="2021-03-07T11:29:31.944" v="572" actId="1076"/>
          <ac:grpSpMkLst>
            <pc:docMk/>
            <pc:sldMk cId="0" sldId="621"/>
            <ac:grpSpMk id="47108" creationId="{B853D4AD-31CE-4EC7-B016-3DE43FC589E2}"/>
          </ac:grpSpMkLst>
        </pc:grpChg>
        <pc:grpChg chg="mod">
          <ac:chgData name="王 欣捷" userId="b965477fa0aef5e6" providerId="LiveId" clId="{2B0FDB0B-89C3-479F-AB9D-D58F11732152}" dt="2021-03-07T11:29:45.240" v="574"/>
          <ac:grpSpMkLst>
            <pc:docMk/>
            <pc:sldMk cId="0" sldId="621"/>
            <ac:grpSpMk id="47109" creationId="{C64648D9-290C-4A90-8780-1B0EEAE30146}"/>
          </ac:grpSpMkLst>
        </pc:grpChg>
        <pc:grpChg chg="mod">
          <ac:chgData name="王 欣捷" userId="b965477fa0aef5e6" providerId="LiveId" clId="{2B0FDB0B-89C3-479F-AB9D-D58F11732152}" dt="2021-03-07T11:29:10.731" v="569" actId="1035"/>
          <ac:grpSpMkLst>
            <pc:docMk/>
            <pc:sldMk cId="0" sldId="621"/>
            <ac:grpSpMk id="47113" creationId="{DE75DFD8-A064-4F9C-954B-184B61593092}"/>
          </ac:grpSpMkLst>
        </pc:grpChg>
        <pc:grpChg chg="mod">
          <ac:chgData name="王 欣捷" userId="b965477fa0aef5e6" providerId="LiveId" clId="{2B0FDB0B-89C3-479F-AB9D-D58F11732152}" dt="2021-03-07T11:29:31.944" v="572" actId="1076"/>
          <ac:grpSpMkLst>
            <pc:docMk/>
            <pc:sldMk cId="0" sldId="621"/>
            <ac:grpSpMk id="47151" creationId="{AC305630-C2F0-4C68-9426-C2B09C07AD51}"/>
          </ac:grpSpMkLst>
        </pc:grpChg>
      </pc:sldChg>
      <pc:sldChg chg="modSp mod">
        <pc:chgData name="王 欣捷" userId="b965477fa0aef5e6" providerId="LiveId" clId="{2B0FDB0B-89C3-479F-AB9D-D58F11732152}" dt="2021-03-07T11:57:29.607" v="993" actId="403"/>
        <pc:sldMkLst>
          <pc:docMk/>
          <pc:sldMk cId="0" sldId="622"/>
        </pc:sldMkLst>
        <pc:spChg chg="mod">
          <ac:chgData name="王 欣捷" userId="b965477fa0aef5e6" providerId="LiveId" clId="{2B0FDB0B-89C3-479F-AB9D-D58F11732152}" dt="2021-03-07T10:06:53.834" v="265"/>
          <ac:spMkLst>
            <pc:docMk/>
            <pc:sldMk cId="0" sldId="622"/>
            <ac:spMk id="48130" creationId="{B22E8719-4716-4913-903F-0E9A2A9F14E2}"/>
          </ac:spMkLst>
        </pc:spChg>
        <pc:spChg chg="mod">
          <ac:chgData name="王 欣捷" userId="b965477fa0aef5e6" providerId="LiveId" clId="{2B0FDB0B-89C3-479F-AB9D-D58F11732152}" dt="2021-03-07T11:57:29.607" v="993" actId="403"/>
          <ac:spMkLst>
            <pc:docMk/>
            <pc:sldMk cId="0" sldId="622"/>
            <ac:spMk id="48131" creationId="{1EE12570-D049-4741-A472-5626621C32E4}"/>
          </ac:spMkLst>
        </pc:spChg>
      </pc:sldChg>
      <pc:sldChg chg="modSp mod">
        <pc:chgData name="王 欣捷" userId="b965477fa0aef5e6" providerId="LiveId" clId="{2B0FDB0B-89C3-479F-AB9D-D58F11732152}" dt="2021-03-07T12:39:18.788" v="1398" actId="1076"/>
        <pc:sldMkLst>
          <pc:docMk/>
          <pc:sldMk cId="0" sldId="623"/>
        </pc:sldMkLst>
        <pc:spChg chg="mod">
          <ac:chgData name="王 欣捷" userId="b965477fa0aef5e6" providerId="LiveId" clId="{2B0FDB0B-89C3-479F-AB9D-D58F11732152}" dt="2021-03-07T10:06:53.834" v="265"/>
          <ac:spMkLst>
            <pc:docMk/>
            <pc:sldMk cId="0" sldId="623"/>
            <ac:spMk id="35842" creationId="{314FF315-46FE-4C7B-8268-E185BC19747D}"/>
          </ac:spMkLst>
        </pc:spChg>
        <pc:spChg chg="mod">
          <ac:chgData name="王 欣捷" userId="b965477fa0aef5e6" providerId="LiveId" clId="{2B0FDB0B-89C3-479F-AB9D-D58F11732152}" dt="2021-03-07T12:39:18.788" v="1398" actId="1076"/>
          <ac:spMkLst>
            <pc:docMk/>
            <pc:sldMk cId="0" sldId="623"/>
            <ac:spMk id="35845" creationId="{395474E5-9AE2-49BE-9872-080A4A88EFA8}"/>
          </ac:spMkLst>
        </pc:spChg>
        <pc:spChg chg="mod">
          <ac:chgData name="王 欣捷" userId="b965477fa0aef5e6" providerId="LiveId" clId="{2B0FDB0B-89C3-479F-AB9D-D58F11732152}" dt="2021-03-07T12:39:18.788" v="1398" actId="1076"/>
          <ac:spMkLst>
            <pc:docMk/>
            <pc:sldMk cId="0" sldId="623"/>
            <ac:spMk id="35846" creationId="{F3EBF026-054D-4A9F-9D77-BA1551132330}"/>
          </ac:spMkLst>
        </pc:spChg>
        <pc:spChg chg="mod">
          <ac:chgData name="王 欣捷" userId="b965477fa0aef5e6" providerId="LiveId" clId="{2B0FDB0B-89C3-479F-AB9D-D58F11732152}" dt="2021-03-07T12:39:18.788" v="1398" actId="1076"/>
          <ac:spMkLst>
            <pc:docMk/>
            <pc:sldMk cId="0" sldId="623"/>
            <ac:spMk id="35847" creationId="{3C7BDAB6-FC38-465B-B0AF-58208FEFD422}"/>
          </ac:spMkLst>
        </pc:spChg>
        <pc:spChg chg="mod">
          <ac:chgData name="王 欣捷" userId="b965477fa0aef5e6" providerId="LiveId" clId="{2B0FDB0B-89C3-479F-AB9D-D58F11732152}" dt="2021-03-07T12:39:18.788" v="1398" actId="1076"/>
          <ac:spMkLst>
            <pc:docMk/>
            <pc:sldMk cId="0" sldId="623"/>
            <ac:spMk id="35848" creationId="{40077CA4-6949-4D83-AE9C-A3217D5D792A}"/>
          </ac:spMkLst>
        </pc:spChg>
        <pc:spChg chg="mod">
          <ac:chgData name="王 欣捷" userId="b965477fa0aef5e6" providerId="LiveId" clId="{2B0FDB0B-89C3-479F-AB9D-D58F11732152}" dt="2021-03-07T12:39:18.788" v="1398" actId="1076"/>
          <ac:spMkLst>
            <pc:docMk/>
            <pc:sldMk cId="0" sldId="623"/>
            <ac:spMk id="35849" creationId="{679A449F-4EED-42E7-AE45-509D5A9BCE2B}"/>
          </ac:spMkLst>
        </pc:spChg>
        <pc:grpChg chg="mod">
          <ac:chgData name="王 欣捷" userId="b965477fa0aef5e6" providerId="LiveId" clId="{2B0FDB0B-89C3-479F-AB9D-D58F11732152}" dt="2021-03-07T12:39:18.788" v="1398" actId="1076"/>
          <ac:grpSpMkLst>
            <pc:docMk/>
            <pc:sldMk cId="0" sldId="623"/>
            <ac:grpSpMk id="35844" creationId="{C45804C7-20BC-4E9F-8C4D-09699362347A}"/>
          </ac:grpSpMkLst>
        </pc:grpChg>
      </pc:sldChg>
      <pc:sldChg chg="modSp mod">
        <pc:chgData name="王 欣捷" userId="b965477fa0aef5e6" providerId="LiveId" clId="{2B0FDB0B-89C3-479F-AB9D-D58F11732152}" dt="2021-03-07T10:09:45.769" v="280" actId="207"/>
        <pc:sldMkLst>
          <pc:docMk/>
          <pc:sldMk cId="0" sldId="624"/>
        </pc:sldMkLst>
        <pc:spChg chg="mod">
          <ac:chgData name="王 欣捷" userId="b965477fa0aef5e6" providerId="LiveId" clId="{2B0FDB0B-89C3-479F-AB9D-D58F11732152}" dt="2021-03-07T10:06:53.834" v="265"/>
          <ac:spMkLst>
            <pc:docMk/>
            <pc:sldMk cId="0" sldId="624"/>
            <ac:spMk id="36866" creationId="{7AE864F8-E896-40A5-ACBD-5206BD8A225C}"/>
          </ac:spMkLst>
        </pc:spChg>
        <pc:spChg chg="mod">
          <ac:chgData name="王 欣捷" userId="b965477fa0aef5e6" providerId="LiveId" clId="{2B0FDB0B-89C3-479F-AB9D-D58F11732152}" dt="2021-03-07T10:09:45.769" v="280" actId="207"/>
          <ac:spMkLst>
            <pc:docMk/>
            <pc:sldMk cId="0" sldId="624"/>
            <ac:spMk id="36867" creationId="{E2D89EFF-EA75-484B-9A61-E8A196C06592}"/>
          </ac:spMkLst>
        </pc:spChg>
      </pc:sldChg>
      <pc:sldChg chg="modSp mod modNotes">
        <pc:chgData name="王 欣捷" userId="b965477fa0aef5e6" providerId="LiveId" clId="{2B0FDB0B-89C3-479F-AB9D-D58F11732152}" dt="2021-03-07T15:00:34.540" v="2179" actId="207"/>
        <pc:sldMkLst>
          <pc:docMk/>
          <pc:sldMk cId="0" sldId="625"/>
        </pc:sldMkLst>
        <pc:spChg chg="mod">
          <ac:chgData name="王 欣捷" userId="b965477fa0aef5e6" providerId="LiveId" clId="{2B0FDB0B-89C3-479F-AB9D-D58F11732152}" dt="2021-03-07T10:06:53.834" v="265"/>
          <ac:spMkLst>
            <pc:docMk/>
            <pc:sldMk cId="0" sldId="625"/>
            <ac:spMk id="37890" creationId="{9F1BC85E-DE07-4930-826E-97D5BD0C0219}"/>
          </ac:spMkLst>
        </pc:spChg>
        <pc:spChg chg="mod">
          <ac:chgData name="王 欣捷" userId="b965477fa0aef5e6" providerId="LiveId" clId="{2B0FDB0B-89C3-479F-AB9D-D58F11732152}" dt="2021-03-07T15:00:34.540" v="2179" actId="207"/>
          <ac:spMkLst>
            <pc:docMk/>
            <pc:sldMk cId="0" sldId="625"/>
            <ac:spMk id="37891" creationId="{16C6DA9B-B9CF-4798-A00D-41201F95D804}"/>
          </ac:spMkLst>
        </pc:spChg>
      </pc:sldChg>
      <pc:sldChg chg="modSp mod">
        <pc:chgData name="王 欣捷" userId="b965477fa0aef5e6" providerId="LiveId" clId="{2B0FDB0B-89C3-479F-AB9D-D58F11732152}" dt="2021-03-07T10:06:53.834" v="265"/>
        <pc:sldMkLst>
          <pc:docMk/>
          <pc:sldMk cId="0" sldId="626"/>
        </pc:sldMkLst>
        <pc:spChg chg="mod">
          <ac:chgData name="王 欣捷" userId="b965477fa0aef5e6" providerId="LiveId" clId="{2B0FDB0B-89C3-479F-AB9D-D58F11732152}" dt="2021-03-07T10:06:53.834" v="265"/>
          <ac:spMkLst>
            <pc:docMk/>
            <pc:sldMk cId="0" sldId="626"/>
            <ac:spMk id="39938" creationId="{BD592D65-DC33-4416-BDE5-B41FA191F27C}"/>
          </ac:spMkLst>
        </pc:spChg>
        <pc:spChg chg="mod">
          <ac:chgData name="王 欣捷" userId="b965477fa0aef5e6" providerId="LiveId" clId="{2B0FDB0B-89C3-479F-AB9D-D58F11732152}" dt="2021-03-07T10:06:53.834" v="265"/>
          <ac:spMkLst>
            <pc:docMk/>
            <pc:sldMk cId="0" sldId="626"/>
            <ac:spMk id="39939" creationId="{C1FAD58A-AFB1-466D-B7FF-3D8DAC9EC7E3}"/>
          </ac:spMkLst>
        </pc:spChg>
        <pc:spChg chg="mod">
          <ac:chgData name="王 欣捷" userId="b965477fa0aef5e6" providerId="LiveId" clId="{2B0FDB0B-89C3-479F-AB9D-D58F11732152}" dt="2021-03-07T10:06:53.834" v="265"/>
          <ac:spMkLst>
            <pc:docMk/>
            <pc:sldMk cId="0" sldId="626"/>
            <ac:spMk id="39942" creationId="{90814B2A-8E37-447F-81B1-ABD2812FEB57}"/>
          </ac:spMkLst>
        </pc:spChg>
        <pc:spChg chg="mod">
          <ac:chgData name="王 欣捷" userId="b965477fa0aef5e6" providerId="LiveId" clId="{2B0FDB0B-89C3-479F-AB9D-D58F11732152}" dt="2021-03-07T10:06:53.834" v="265"/>
          <ac:spMkLst>
            <pc:docMk/>
            <pc:sldMk cId="0" sldId="626"/>
            <ac:spMk id="39944" creationId="{48482BCF-82BD-460B-8A76-EEF7852441AC}"/>
          </ac:spMkLst>
        </pc:spChg>
        <pc:spChg chg="mod">
          <ac:chgData name="王 欣捷" userId="b965477fa0aef5e6" providerId="LiveId" clId="{2B0FDB0B-89C3-479F-AB9D-D58F11732152}" dt="2021-03-07T10:06:53.834" v="265"/>
          <ac:spMkLst>
            <pc:docMk/>
            <pc:sldMk cId="0" sldId="626"/>
            <ac:spMk id="39945" creationId="{3A29310F-E7DF-4AC7-AE46-59E1626E1BB1}"/>
          </ac:spMkLst>
        </pc:spChg>
        <pc:spChg chg="mod">
          <ac:chgData name="王 欣捷" userId="b965477fa0aef5e6" providerId="LiveId" clId="{2B0FDB0B-89C3-479F-AB9D-D58F11732152}" dt="2021-03-07T10:06:53.834" v="265"/>
          <ac:spMkLst>
            <pc:docMk/>
            <pc:sldMk cId="0" sldId="626"/>
            <ac:spMk id="39946" creationId="{3382C4D5-8076-495F-8000-472786338A34}"/>
          </ac:spMkLst>
        </pc:spChg>
        <pc:spChg chg="mod">
          <ac:chgData name="王 欣捷" userId="b965477fa0aef5e6" providerId="LiveId" clId="{2B0FDB0B-89C3-479F-AB9D-D58F11732152}" dt="2021-03-07T10:06:53.834" v="265"/>
          <ac:spMkLst>
            <pc:docMk/>
            <pc:sldMk cId="0" sldId="626"/>
            <ac:spMk id="39947" creationId="{ABB987BE-74D4-4FEB-829B-DEAE4AD9B200}"/>
          </ac:spMkLst>
        </pc:spChg>
        <pc:spChg chg="mod">
          <ac:chgData name="王 欣捷" userId="b965477fa0aef5e6" providerId="LiveId" clId="{2B0FDB0B-89C3-479F-AB9D-D58F11732152}" dt="2021-03-07T10:06:53.834" v="265"/>
          <ac:spMkLst>
            <pc:docMk/>
            <pc:sldMk cId="0" sldId="626"/>
            <ac:spMk id="39948" creationId="{A30310C5-A5E0-4C93-A845-19D167EB3E09}"/>
          </ac:spMkLst>
        </pc:spChg>
        <pc:spChg chg="mod">
          <ac:chgData name="王 欣捷" userId="b965477fa0aef5e6" providerId="LiveId" clId="{2B0FDB0B-89C3-479F-AB9D-D58F11732152}" dt="2021-03-07T10:06:53.834" v="265"/>
          <ac:spMkLst>
            <pc:docMk/>
            <pc:sldMk cId="0" sldId="626"/>
            <ac:spMk id="39949" creationId="{F28BFCD9-165C-4036-B64C-F9782BC68583}"/>
          </ac:spMkLst>
        </pc:spChg>
        <pc:spChg chg="mod">
          <ac:chgData name="王 欣捷" userId="b965477fa0aef5e6" providerId="LiveId" clId="{2B0FDB0B-89C3-479F-AB9D-D58F11732152}" dt="2021-03-07T10:06:53.834" v="265"/>
          <ac:spMkLst>
            <pc:docMk/>
            <pc:sldMk cId="0" sldId="626"/>
            <ac:spMk id="39950" creationId="{96762FAE-0C73-448C-AC43-DA555B2EDFE1}"/>
          </ac:spMkLst>
        </pc:spChg>
        <pc:spChg chg="mod">
          <ac:chgData name="王 欣捷" userId="b965477fa0aef5e6" providerId="LiveId" clId="{2B0FDB0B-89C3-479F-AB9D-D58F11732152}" dt="2021-03-07T10:06:53.834" v="265"/>
          <ac:spMkLst>
            <pc:docMk/>
            <pc:sldMk cId="0" sldId="626"/>
            <ac:spMk id="39951" creationId="{C2A8EAB7-8975-458D-9477-44338D7FB86D}"/>
          </ac:spMkLst>
        </pc:spChg>
        <pc:spChg chg="mod">
          <ac:chgData name="王 欣捷" userId="b965477fa0aef5e6" providerId="LiveId" clId="{2B0FDB0B-89C3-479F-AB9D-D58F11732152}" dt="2021-03-07T10:06:53.834" v="265"/>
          <ac:spMkLst>
            <pc:docMk/>
            <pc:sldMk cId="0" sldId="626"/>
            <ac:spMk id="39952" creationId="{F3DB2229-D994-4051-8BD0-28648778681B}"/>
          </ac:spMkLst>
        </pc:spChg>
        <pc:spChg chg="mod">
          <ac:chgData name="王 欣捷" userId="b965477fa0aef5e6" providerId="LiveId" clId="{2B0FDB0B-89C3-479F-AB9D-D58F11732152}" dt="2021-03-07T10:06:53.834" v="265"/>
          <ac:spMkLst>
            <pc:docMk/>
            <pc:sldMk cId="0" sldId="626"/>
            <ac:spMk id="39953" creationId="{7F2AE91A-5B77-4840-85B7-2C4781B65B20}"/>
          </ac:spMkLst>
        </pc:spChg>
        <pc:spChg chg="mod">
          <ac:chgData name="王 欣捷" userId="b965477fa0aef5e6" providerId="LiveId" clId="{2B0FDB0B-89C3-479F-AB9D-D58F11732152}" dt="2021-03-07T10:06:53.834" v="265"/>
          <ac:spMkLst>
            <pc:docMk/>
            <pc:sldMk cId="0" sldId="626"/>
            <ac:spMk id="39954" creationId="{42B1C884-11D1-413D-A902-03EB11242713}"/>
          </ac:spMkLst>
        </pc:spChg>
        <pc:spChg chg="mod">
          <ac:chgData name="王 欣捷" userId="b965477fa0aef5e6" providerId="LiveId" clId="{2B0FDB0B-89C3-479F-AB9D-D58F11732152}" dt="2021-03-07T10:06:53.834" v="265"/>
          <ac:spMkLst>
            <pc:docMk/>
            <pc:sldMk cId="0" sldId="626"/>
            <ac:spMk id="39955" creationId="{0E7298EA-CBB6-4016-812F-EEBBA229AFD4}"/>
          </ac:spMkLst>
        </pc:spChg>
        <pc:spChg chg="mod">
          <ac:chgData name="王 欣捷" userId="b965477fa0aef5e6" providerId="LiveId" clId="{2B0FDB0B-89C3-479F-AB9D-D58F11732152}" dt="2021-03-07T10:06:53.834" v="265"/>
          <ac:spMkLst>
            <pc:docMk/>
            <pc:sldMk cId="0" sldId="626"/>
            <ac:spMk id="39956" creationId="{2D5CDDC9-3B4E-41C2-B663-EF956604150D}"/>
          </ac:spMkLst>
        </pc:spChg>
        <pc:spChg chg="mod">
          <ac:chgData name="王 欣捷" userId="b965477fa0aef5e6" providerId="LiveId" clId="{2B0FDB0B-89C3-479F-AB9D-D58F11732152}" dt="2021-03-07T10:06:53.834" v="265"/>
          <ac:spMkLst>
            <pc:docMk/>
            <pc:sldMk cId="0" sldId="626"/>
            <ac:spMk id="39957" creationId="{E615116D-B4EE-4202-9523-35F4D7037C92}"/>
          </ac:spMkLst>
        </pc:spChg>
        <pc:spChg chg="mod">
          <ac:chgData name="王 欣捷" userId="b965477fa0aef5e6" providerId="LiveId" clId="{2B0FDB0B-89C3-479F-AB9D-D58F11732152}" dt="2021-03-07T10:06:53.834" v="265"/>
          <ac:spMkLst>
            <pc:docMk/>
            <pc:sldMk cId="0" sldId="626"/>
            <ac:spMk id="39958" creationId="{931AFF97-3073-45B0-97ED-8EDE20CAB9E5}"/>
          </ac:spMkLst>
        </pc:spChg>
        <pc:spChg chg="mod">
          <ac:chgData name="王 欣捷" userId="b965477fa0aef5e6" providerId="LiveId" clId="{2B0FDB0B-89C3-479F-AB9D-D58F11732152}" dt="2021-03-07T10:06:53.834" v="265"/>
          <ac:spMkLst>
            <pc:docMk/>
            <pc:sldMk cId="0" sldId="626"/>
            <ac:spMk id="39959" creationId="{3E95EDE8-9DB5-4910-A5E6-3E18391D4D4D}"/>
          </ac:spMkLst>
        </pc:spChg>
        <pc:spChg chg="mod">
          <ac:chgData name="王 欣捷" userId="b965477fa0aef5e6" providerId="LiveId" clId="{2B0FDB0B-89C3-479F-AB9D-D58F11732152}" dt="2021-03-07T10:06:53.834" v="265"/>
          <ac:spMkLst>
            <pc:docMk/>
            <pc:sldMk cId="0" sldId="626"/>
            <ac:spMk id="39960" creationId="{DE33B3C4-697D-436F-9DC0-609BD915690C}"/>
          </ac:spMkLst>
        </pc:spChg>
        <pc:spChg chg="mod">
          <ac:chgData name="王 欣捷" userId="b965477fa0aef5e6" providerId="LiveId" clId="{2B0FDB0B-89C3-479F-AB9D-D58F11732152}" dt="2021-03-07T10:06:53.834" v="265"/>
          <ac:spMkLst>
            <pc:docMk/>
            <pc:sldMk cId="0" sldId="626"/>
            <ac:spMk id="39961" creationId="{6E8C7AAA-988E-4DEE-B7D9-91FE10B3B2CA}"/>
          </ac:spMkLst>
        </pc:spChg>
        <pc:spChg chg="mod">
          <ac:chgData name="王 欣捷" userId="b965477fa0aef5e6" providerId="LiveId" clId="{2B0FDB0B-89C3-479F-AB9D-D58F11732152}" dt="2021-03-07T10:06:53.834" v="265"/>
          <ac:spMkLst>
            <pc:docMk/>
            <pc:sldMk cId="0" sldId="626"/>
            <ac:spMk id="39962" creationId="{640C7D7A-6FEE-4B54-8798-C0AD3605546C}"/>
          </ac:spMkLst>
        </pc:spChg>
        <pc:spChg chg="mod">
          <ac:chgData name="王 欣捷" userId="b965477fa0aef5e6" providerId="LiveId" clId="{2B0FDB0B-89C3-479F-AB9D-D58F11732152}" dt="2021-03-07T10:06:53.834" v="265"/>
          <ac:spMkLst>
            <pc:docMk/>
            <pc:sldMk cId="0" sldId="626"/>
            <ac:spMk id="39963" creationId="{523F2982-B5AB-41A2-B1B6-C7DBCB17E787}"/>
          </ac:spMkLst>
        </pc:spChg>
        <pc:spChg chg="mod">
          <ac:chgData name="王 欣捷" userId="b965477fa0aef5e6" providerId="LiveId" clId="{2B0FDB0B-89C3-479F-AB9D-D58F11732152}" dt="2021-03-07T10:06:53.834" v="265"/>
          <ac:spMkLst>
            <pc:docMk/>
            <pc:sldMk cId="0" sldId="626"/>
            <ac:spMk id="39964" creationId="{98BDEFB0-0AF8-4239-9473-9A105D20161E}"/>
          </ac:spMkLst>
        </pc:spChg>
        <pc:spChg chg="mod">
          <ac:chgData name="王 欣捷" userId="b965477fa0aef5e6" providerId="LiveId" clId="{2B0FDB0B-89C3-479F-AB9D-D58F11732152}" dt="2021-03-07T10:06:53.834" v="265"/>
          <ac:spMkLst>
            <pc:docMk/>
            <pc:sldMk cId="0" sldId="626"/>
            <ac:spMk id="39965" creationId="{06F37993-D497-41B9-9547-5927E44E2798}"/>
          </ac:spMkLst>
        </pc:spChg>
        <pc:spChg chg="mod">
          <ac:chgData name="王 欣捷" userId="b965477fa0aef5e6" providerId="LiveId" clId="{2B0FDB0B-89C3-479F-AB9D-D58F11732152}" dt="2021-03-07T10:06:53.834" v="265"/>
          <ac:spMkLst>
            <pc:docMk/>
            <pc:sldMk cId="0" sldId="626"/>
            <ac:spMk id="39966" creationId="{F8F4B4B0-672F-4F0C-908E-EFD2B2067E2E}"/>
          </ac:spMkLst>
        </pc:spChg>
        <pc:spChg chg="mod">
          <ac:chgData name="王 欣捷" userId="b965477fa0aef5e6" providerId="LiveId" clId="{2B0FDB0B-89C3-479F-AB9D-D58F11732152}" dt="2021-03-07T10:06:53.834" v="265"/>
          <ac:spMkLst>
            <pc:docMk/>
            <pc:sldMk cId="0" sldId="626"/>
            <ac:spMk id="39968" creationId="{52491430-96F4-40D9-889D-00B589AC941B}"/>
          </ac:spMkLst>
        </pc:spChg>
        <pc:spChg chg="mod">
          <ac:chgData name="王 欣捷" userId="b965477fa0aef5e6" providerId="LiveId" clId="{2B0FDB0B-89C3-479F-AB9D-D58F11732152}" dt="2021-03-07T10:06:53.834" v="265"/>
          <ac:spMkLst>
            <pc:docMk/>
            <pc:sldMk cId="0" sldId="626"/>
            <ac:spMk id="39969" creationId="{36F533C4-7978-4F00-87CD-0DC15C416353}"/>
          </ac:spMkLst>
        </pc:spChg>
        <pc:spChg chg="mod">
          <ac:chgData name="王 欣捷" userId="b965477fa0aef5e6" providerId="LiveId" clId="{2B0FDB0B-89C3-479F-AB9D-D58F11732152}" dt="2021-03-07T10:06:53.834" v="265"/>
          <ac:spMkLst>
            <pc:docMk/>
            <pc:sldMk cId="0" sldId="626"/>
            <ac:spMk id="39970" creationId="{50F39B49-71F7-44D2-AC96-DA8B3483EDB6}"/>
          </ac:spMkLst>
        </pc:spChg>
        <pc:spChg chg="mod">
          <ac:chgData name="王 欣捷" userId="b965477fa0aef5e6" providerId="LiveId" clId="{2B0FDB0B-89C3-479F-AB9D-D58F11732152}" dt="2021-03-07T10:06:53.834" v="265"/>
          <ac:spMkLst>
            <pc:docMk/>
            <pc:sldMk cId="0" sldId="626"/>
            <ac:spMk id="39971" creationId="{561D6FF9-F5AE-44C4-8C38-5E3F67C3F86B}"/>
          </ac:spMkLst>
        </pc:spChg>
        <pc:spChg chg="mod">
          <ac:chgData name="王 欣捷" userId="b965477fa0aef5e6" providerId="LiveId" clId="{2B0FDB0B-89C3-479F-AB9D-D58F11732152}" dt="2021-03-07T10:06:53.834" v="265"/>
          <ac:spMkLst>
            <pc:docMk/>
            <pc:sldMk cId="0" sldId="626"/>
            <ac:spMk id="39972" creationId="{B054EA78-7680-4D2A-AEFA-36BAE33B8679}"/>
          </ac:spMkLst>
        </pc:spChg>
        <pc:spChg chg="mod">
          <ac:chgData name="王 欣捷" userId="b965477fa0aef5e6" providerId="LiveId" clId="{2B0FDB0B-89C3-479F-AB9D-D58F11732152}" dt="2021-03-07T10:06:53.834" v="265"/>
          <ac:spMkLst>
            <pc:docMk/>
            <pc:sldMk cId="0" sldId="626"/>
            <ac:spMk id="39973" creationId="{723CEA20-BC71-4A66-A96D-1FF8824E167E}"/>
          </ac:spMkLst>
        </pc:spChg>
        <pc:spChg chg="mod">
          <ac:chgData name="王 欣捷" userId="b965477fa0aef5e6" providerId="LiveId" clId="{2B0FDB0B-89C3-479F-AB9D-D58F11732152}" dt="2021-03-07T10:06:53.834" v="265"/>
          <ac:spMkLst>
            <pc:docMk/>
            <pc:sldMk cId="0" sldId="626"/>
            <ac:spMk id="39974" creationId="{BD3B6F76-5E85-4559-BD4C-468C64718B1A}"/>
          </ac:spMkLst>
        </pc:spChg>
        <pc:spChg chg="mod">
          <ac:chgData name="王 欣捷" userId="b965477fa0aef5e6" providerId="LiveId" clId="{2B0FDB0B-89C3-479F-AB9D-D58F11732152}" dt="2021-03-07T10:06:53.834" v="265"/>
          <ac:spMkLst>
            <pc:docMk/>
            <pc:sldMk cId="0" sldId="626"/>
            <ac:spMk id="39975" creationId="{0C973FD1-192F-40EE-8A98-A232A3621F21}"/>
          </ac:spMkLst>
        </pc:spChg>
        <pc:spChg chg="mod">
          <ac:chgData name="王 欣捷" userId="b965477fa0aef5e6" providerId="LiveId" clId="{2B0FDB0B-89C3-479F-AB9D-D58F11732152}" dt="2021-03-07T10:06:53.834" v="265"/>
          <ac:spMkLst>
            <pc:docMk/>
            <pc:sldMk cId="0" sldId="626"/>
            <ac:spMk id="39976" creationId="{E6EA8887-6994-4FDD-820B-9D379C69EC2E}"/>
          </ac:spMkLst>
        </pc:spChg>
        <pc:spChg chg="mod">
          <ac:chgData name="王 欣捷" userId="b965477fa0aef5e6" providerId="LiveId" clId="{2B0FDB0B-89C3-479F-AB9D-D58F11732152}" dt="2021-03-07T10:06:53.834" v="265"/>
          <ac:spMkLst>
            <pc:docMk/>
            <pc:sldMk cId="0" sldId="626"/>
            <ac:spMk id="39977" creationId="{1A7AC02A-71FE-4896-9DA1-FE15764B294C}"/>
          </ac:spMkLst>
        </pc:spChg>
        <pc:spChg chg="mod">
          <ac:chgData name="王 欣捷" userId="b965477fa0aef5e6" providerId="LiveId" clId="{2B0FDB0B-89C3-479F-AB9D-D58F11732152}" dt="2021-03-07T10:06:53.834" v="265"/>
          <ac:spMkLst>
            <pc:docMk/>
            <pc:sldMk cId="0" sldId="626"/>
            <ac:spMk id="39978" creationId="{DF903C21-C8AB-4F18-9D81-F9981CDCF972}"/>
          </ac:spMkLst>
        </pc:spChg>
        <pc:spChg chg="mod">
          <ac:chgData name="王 欣捷" userId="b965477fa0aef5e6" providerId="LiveId" clId="{2B0FDB0B-89C3-479F-AB9D-D58F11732152}" dt="2021-03-07T10:06:53.834" v="265"/>
          <ac:spMkLst>
            <pc:docMk/>
            <pc:sldMk cId="0" sldId="626"/>
            <ac:spMk id="39979" creationId="{38490DF9-354D-4567-B6C5-BE479FD80BA4}"/>
          </ac:spMkLst>
        </pc:spChg>
        <pc:spChg chg="mod">
          <ac:chgData name="王 欣捷" userId="b965477fa0aef5e6" providerId="LiveId" clId="{2B0FDB0B-89C3-479F-AB9D-D58F11732152}" dt="2021-03-07T10:06:53.834" v="265"/>
          <ac:spMkLst>
            <pc:docMk/>
            <pc:sldMk cId="0" sldId="626"/>
            <ac:spMk id="39980" creationId="{6F8EB9E7-7666-4AF3-9059-5A2E462C6A79}"/>
          </ac:spMkLst>
        </pc:spChg>
        <pc:spChg chg="mod">
          <ac:chgData name="王 欣捷" userId="b965477fa0aef5e6" providerId="LiveId" clId="{2B0FDB0B-89C3-479F-AB9D-D58F11732152}" dt="2021-03-07T10:06:53.834" v="265"/>
          <ac:spMkLst>
            <pc:docMk/>
            <pc:sldMk cId="0" sldId="626"/>
            <ac:spMk id="39981" creationId="{E1A3E0AC-33A9-4148-A621-3BB530C29EBE}"/>
          </ac:spMkLst>
        </pc:spChg>
        <pc:spChg chg="mod">
          <ac:chgData name="王 欣捷" userId="b965477fa0aef5e6" providerId="LiveId" clId="{2B0FDB0B-89C3-479F-AB9D-D58F11732152}" dt="2021-03-07T10:06:53.834" v="265"/>
          <ac:spMkLst>
            <pc:docMk/>
            <pc:sldMk cId="0" sldId="626"/>
            <ac:spMk id="39982" creationId="{5B73A884-8863-45E6-B056-B89B99DEAF12}"/>
          </ac:spMkLst>
        </pc:spChg>
        <pc:spChg chg="mod">
          <ac:chgData name="王 欣捷" userId="b965477fa0aef5e6" providerId="LiveId" clId="{2B0FDB0B-89C3-479F-AB9D-D58F11732152}" dt="2021-03-07T10:06:53.834" v="265"/>
          <ac:spMkLst>
            <pc:docMk/>
            <pc:sldMk cId="0" sldId="626"/>
            <ac:spMk id="39983" creationId="{BBDB6D5E-8279-42B3-B26A-82FC5AB31991}"/>
          </ac:spMkLst>
        </pc:spChg>
        <pc:spChg chg="mod">
          <ac:chgData name="王 欣捷" userId="b965477fa0aef5e6" providerId="LiveId" clId="{2B0FDB0B-89C3-479F-AB9D-D58F11732152}" dt="2021-03-07T10:06:53.834" v="265"/>
          <ac:spMkLst>
            <pc:docMk/>
            <pc:sldMk cId="0" sldId="626"/>
            <ac:spMk id="39984" creationId="{62BB04E1-6B7F-4246-B255-99BD21B00B4D}"/>
          </ac:spMkLst>
        </pc:spChg>
        <pc:spChg chg="mod">
          <ac:chgData name="王 欣捷" userId="b965477fa0aef5e6" providerId="LiveId" clId="{2B0FDB0B-89C3-479F-AB9D-D58F11732152}" dt="2021-03-07T10:06:53.834" v="265"/>
          <ac:spMkLst>
            <pc:docMk/>
            <pc:sldMk cId="0" sldId="626"/>
            <ac:spMk id="39985" creationId="{9FDA61D7-E157-4475-A670-053D0412C556}"/>
          </ac:spMkLst>
        </pc:spChg>
        <pc:spChg chg="mod">
          <ac:chgData name="王 欣捷" userId="b965477fa0aef5e6" providerId="LiveId" clId="{2B0FDB0B-89C3-479F-AB9D-D58F11732152}" dt="2021-03-07T10:06:53.834" v="265"/>
          <ac:spMkLst>
            <pc:docMk/>
            <pc:sldMk cId="0" sldId="626"/>
            <ac:spMk id="39986" creationId="{FD67A61B-749B-437A-BD83-B277951B7596}"/>
          </ac:spMkLst>
        </pc:spChg>
        <pc:spChg chg="mod">
          <ac:chgData name="王 欣捷" userId="b965477fa0aef5e6" providerId="LiveId" clId="{2B0FDB0B-89C3-479F-AB9D-D58F11732152}" dt="2021-03-07T10:06:53.834" v="265"/>
          <ac:spMkLst>
            <pc:docMk/>
            <pc:sldMk cId="0" sldId="626"/>
            <ac:spMk id="39987" creationId="{93AEE2EE-FC22-4A0C-90A0-DD46A35B5D1B}"/>
          </ac:spMkLst>
        </pc:spChg>
        <pc:spChg chg="mod">
          <ac:chgData name="王 欣捷" userId="b965477fa0aef5e6" providerId="LiveId" clId="{2B0FDB0B-89C3-479F-AB9D-D58F11732152}" dt="2021-03-07T10:06:53.834" v="265"/>
          <ac:spMkLst>
            <pc:docMk/>
            <pc:sldMk cId="0" sldId="626"/>
            <ac:spMk id="39988" creationId="{920EDD90-548F-44BE-9AF5-F989926E96AE}"/>
          </ac:spMkLst>
        </pc:spChg>
        <pc:spChg chg="mod">
          <ac:chgData name="王 欣捷" userId="b965477fa0aef5e6" providerId="LiveId" clId="{2B0FDB0B-89C3-479F-AB9D-D58F11732152}" dt="2021-03-07T10:06:53.834" v="265"/>
          <ac:spMkLst>
            <pc:docMk/>
            <pc:sldMk cId="0" sldId="626"/>
            <ac:spMk id="39989" creationId="{182F73A0-A131-403F-B8E7-C73488AC2FF5}"/>
          </ac:spMkLst>
        </pc:spChg>
        <pc:spChg chg="mod">
          <ac:chgData name="王 欣捷" userId="b965477fa0aef5e6" providerId="LiveId" clId="{2B0FDB0B-89C3-479F-AB9D-D58F11732152}" dt="2021-03-07T10:06:53.834" v="265"/>
          <ac:spMkLst>
            <pc:docMk/>
            <pc:sldMk cId="0" sldId="626"/>
            <ac:spMk id="39990" creationId="{E4E184F5-0B43-424A-BB84-8A3817F5CE30}"/>
          </ac:spMkLst>
        </pc:spChg>
        <pc:spChg chg="mod">
          <ac:chgData name="王 欣捷" userId="b965477fa0aef5e6" providerId="LiveId" clId="{2B0FDB0B-89C3-479F-AB9D-D58F11732152}" dt="2021-03-07T10:06:53.834" v="265"/>
          <ac:spMkLst>
            <pc:docMk/>
            <pc:sldMk cId="0" sldId="626"/>
            <ac:spMk id="39991" creationId="{733AD41B-2DE4-4D9F-9D45-1FF457B183E1}"/>
          </ac:spMkLst>
        </pc:spChg>
        <pc:spChg chg="mod">
          <ac:chgData name="王 欣捷" userId="b965477fa0aef5e6" providerId="LiveId" clId="{2B0FDB0B-89C3-479F-AB9D-D58F11732152}" dt="2021-03-07T10:06:53.834" v="265"/>
          <ac:spMkLst>
            <pc:docMk/>
            <pc:sldMk cId="0" sldId="626"/>
            <ac:spMk id="39992" creationId="{8695BAE8-6ABE-47F1-A6E4-E58A0D574CD5}"/>
          </ac:spMkLst>
        </pc:spChg>
        <pc:grpChg chg="mod">
          <ac:chgData name="王 欣捷" userId="b965477fa0aef5e6" providerId="LiveId" clId="{2B0FDB0B-89C3-479F-AB9D-D58F11732152}" dt="2021-03-07T10:06:53.834" v="265"/>
          <ac:grpSpMkLst>
            <pc:docMk/>
            <pc:sldMk cId="0" sldId="626"/>
            <ac:grpSpMk id="39940" creationId="{B603C35F-AEDB-4650-8C5A-1E47A17B280D}"/>
          </ac:grpSpMkLst>
        </pc:grpChg>
        <pc:grpChg chg="mod">
          <ac:chgData name="王 欣捷" userId="b965477fa0aef5e6" providerId="LiveId" clId="{2B0FDB0B-89C3-479F-AB9D-D58F11732152}" dt="2021-03-07T10:06:53.834" v="265"/>
          <ac:grpSpMkLst>
            <pc:docMk/>
            <pc:sldMk cId="0" sldId="626"/>
            <ac:grpSpMk id="39941" creationId="{A717510F-38D8-42AD-9023-79B0C830DA98}"/>
          </ac:grpSpMkLst>
        </pc:grpChg>
        <pc:grpChg chg="mod">
          <ac:chgData name="王 欣捷" userId="b965477fa0aef5e6" providerId="LiveId" clId="{2B0FDB0B-89C3-479F-AB9D-D58F11732152}" dt="2021-03-07T10:06:53.834" v="265"/>
          <ac:grpSpMkLst>
            <pc:docMk/>
            <pc:sldMk cId="0" sldId="626"/>
            <ac:grpSpMk id="39943" creationId="{8FA85E8E-5AA0-43D4-9483-D29D930EA7D9}"/>
          </ac:grpSpMkLst>
        </pc:grpChg>
        <pc:grpChg chg="mod">
          <ac:chgData name="王 欣捷" userId="b965477fa0aef5e6" providerId="LiveId" clId="{2B0FDB0B-89C3-479F-AB9D-D58F11732152}" dt="2021-03-07T10:06:53.834" v="265"/>
          <ac:grpSpMkLst>
            <pc:docMk/>
            <pc:sldMk cId="0" sldId="626"/>
            <ac:grpSpMk id="39967" creationId="{B1F25AFE-8832-4242-89A2-246953D9D3E8}"/>
          </ac:grpSpMkLst>
        </pc:grpChg>
      </pc:sldChg>
      <pc:sldChg chg="modSp mod">
        <pc:chgData name="王 欣捷" userId="b965477fa0aef5e6" providerId="LiveId" clId="{2B0FDB0B-89C3-479F-AB9D-D58F11732152}" dt="2021-03-07T10:06:53.834" v="265"/>
        <pc:sldMkLst>
          <pc:docMk/>
          <pc:sldMk cId="0" sldId="627"/>
        </pc:sldMkLst>
        <pc:spChg chg="mod">
          <ac:chgData name="王 欣捷" userId="b965477fa0aef5e6" providerId="LiveId" clId="{2B0FDB0B-89C3-479F-AB9D-D58F11732152}" dt="2021-03-07T10:06:53.834" v="265"/>
          <ac:spMkLst>
            <pc:docMk/>
            <pc:sldMk cId="0" sldId="627"/>
            <ac:spMk id="40962" creationId="{359BFB07-A038-4D0E-8893-6727C8C42DFA}"/>
          </ac:spMkLst>
        </pc:spChg>
        <pc:spChg chg="mod">
          <ac:chgData name="王 欣捷" userId="b965477fa0aef5e6" providerId="LiveId" clId="{2B0FDB0B-89C3-479F-AB9D-D58F11732152}" dt="2021-03-07T10:06:53.834" v="265"/>
          <ac:spMkLst>
            <pc:docMk/>
            <pc:sldMk cId="0" sldId="627"/>
            <ac:spMk id="40963" creationId="{D68492F8-0C9E-472A-8909-92743AB04392}"/>
          </ac:spMkLst>
        </pc:spChg>
        <pc:spChg chg="mod">
          <ac:chgData name="王 欣捷" userId="b965477fa0aef5e6" providerId="LiveId" clId="{2B0FDB0B-89C3-479F-AB9D-D58F11732152}" dt="2021-03-07T10:06:53.834" v="265"/>
          <ac:spMkLst>
            <pc:docMk/>
            <pc:sldMk cId="0" sldId="627"/>
            <ac:spMk id="40966" creationId="{2805AC9A-CE25-477F-80A2-A2EC778A675C}"/>
          </ac:spMkLst>
        </pc:spChg>
        <pc:spChg chg="mod">
          <ac:chgData name="王 欣捷" userId="b965477fa0aef5e6" providerId="LiveId" clId="{2B0FDB0B-89C3-479F-AB9D-D58F11732152}" dt="2021-03-07T10:06:53.834" v="265"/>
          <ac:spMkLst>
            <pc:docMk/>
            <pc:sldMk cId="0" sldId="627"/>
            <ac:spMk id="40968" creationId="{787D02FF-A0B8-4074-82BE-7ECA8D3F0DB7}"/>
          </ac:spMkLst>
        </pc:spChg>
        <pc:spChg chg="mod">
          <ac:chgData name="王 欣捷" userId="b965477fa0aef5e6" providerId="LiveId" clId="{2B0FDB0B-89C3-479F-AB9D-D58F11732152}" dt="2021-03-07T10:06:53.834" v="265"/>
          <ac:spMkLst>
            <pc:docMk/>
            <pc:sldMk cId="0" sldId="627"/>
            <ac:spMk id="40969" creationId="{51065862-07F4-497F-9595-AEBD66F8D52F}"/>
          </ac:spMkLst>
        </pc:spChg>
        <pc:spChg chg="mod">
          <ac:chgData name="王 欣捷" userId="b965477fa0aef5e6" providerId="LiveId" clId="{2B0FDB0B-89C3-479F-AB9D-D58F11732152}" dt="2021-03-07T10:06:53.834" v="265"/>
          <ac:spMkLst>
            <pc:docMk/>
            <pc:sldMk cId="0" sldId="627"/>
            <ac:spMk id="40970" creationId="{5E8E0F41-D87B-4C87-898F-307CC27BE21F}"/>
          </ac:spMkLst>
        </pc:spChg>
        <pc:spChg chg="mod">
          <ac:chgData name="王 欣捷" userId="b965477fa0aef5e6" providerId="LiveId" clId="{2B0FDB0B-89C3-479F-AB9D-D58F11732152}" dt="2021-03-07T10:06:53.834" v="265"/>
          <ac:spMkLst>
            <pc:docMk/>
            <pc:sldMk cId="0" sldId="627"/>
            <ac:spMk id="40971" creationId="{F0910991-4578-4481-987D-5526135E16C4}"/>
          </ac:spMkLst>
        </pc:spChg>
        <pc:spChg chg="mod">
          <ac:chgData name="王 欣捷" userId="b965477fa0aef5e6" providerId="LiveId" clId="{2B0FDB0B-89C3-479F-AB9D-D58F11732152}" dt="2021-03-07T10:06:53.834" v="265"/>
          <ac:spMkLst>
            <pc:docMk/>
            <pc:sldMk cId="0" sldId="627"/>
            <ac:spMk id="40972" creationId="{BD24EB0C-B464-49B2-A24B-C6BB792EF41B}"/>
          </ac:spMkLst>
        </pc:spChg>
        <pc:spChg chg="mod">
          <ac:chgData name="王 欣捷" userId="b965477fa0aef5e6" providerId="LiveId" clId="{2B0FDB0B-89C3-479F-AB9D-D58F11732152}" dt="2021-03-07T10:06:53.834" v="265"/>
          <ac:spMkLst>
            <pc:docMk/>
            <pc:sldMk cId="0" sldId="627"/>
            <ac:spMk id="40973" creationId="{D821C664-5A18-499A-A079-24FC4C6459E0}"/>
          </ac:spMkLst>
        </pc:spChg>
        <pc:spChg chg="mod">
          <ac:chgData name="王 欣捷" userId="b965477fa0aef5e6" providerId="LiveId" clId="{2B0FDB0B-89C3-479F-AB9D-D58F11732152}" dt="2021-03-07T10:06:53.834" v="265"/>
          <ac:spMkLst>
            <pc:docMk/>
            <pc:sldMk cId="0" sldId="627"/>
            <ac:spMk id="40974" creationId="{1194C150-966F-4E7A-B6DF-FEA8E3B6E907}"/>
          </ac:spMkLst>
        </pc:spChg>
        <pc:spChg chg="mod">
          <ac:chgData name="王 欣捷" userId="b965477fa0aef5e6" providerId="LiveId" clId="{2B0FDB0B-89C3-479F-AB9D-D58F11732152}" dt="2021-03-07T10:06:53.834" v="265"/>
          <ac:spMkLst>
            <pc:docMk/>
            <pc:sldMk cId="0" sldId="627"/>
            <ac:spMk id="40975" creationId="{314E7E7A-5088-4ADC-B844-54CCCFB9E828}"/>
          </ac:spMkLst>
        </pc:spChg>
        <pc:spChg chg="mod">
          <ac:chgData name="王 欣捷" userId="b965477fa0aef5e6" providerId="LiveId" clId="{2B0FDB0B-89C3-479F-AB9D-D58F11732152}" dt="2021-03-07T10:06:53.834" v="265"/>
          <ac:spMkLst>
            <pc:docMk/>
            <pc:sldMk cId="0" sldId="627"/>
            <ac:spMk id="40976" creationId="{5E0BB45E-D7C7-45D3-B11F-2557FFB7D5CA}"/>
          </ac:spMkLst>
        </pc:spChg>
        <pc:spChg chg="mod">
          <ac:chgData name="王 欣捷" userId="b965477fa0aef5e6" providerId="LiveId" clId="{2B0FDB0B-89C3-479F-AB9D-D58F11732152}" dt="2021-03-07T10:06:53.834" v="265"/>
          <ac:spMkLst>
            <pc:docMk/>
            <pc:sldMk cId="0" sldId="627"/>
            <ac:spMk id="40977" creationId="{9F08E7DF-35C6-4471-A83D-9651E611959E}"/>
          </ac:spMkLst>
        </pc:spChg>
        <pc:spChg chg="mod">
          <ac:chgData name="王 欣捷" userId="b965477fa0aef5e6" providerId="LiveId" clId="{2B0FDB0B-89C3-479F-AB9D-D58F11732152}" dt="2021-03-07T10:06:53.834" v="265"/>
          <ac:spMkLst>
            <pc:docMk/>
            <pc:sldMk cId="0" sldId="627"/>
            <ac:spMk id="40978" creationId="{A34DA97E-3A82-4FD9-B9C6-4C592153D600}"/>
          </ac:spMkLst>
        </pc:spChg>
        <pc:spChg chg="mod">
          <ac:chgData name="王 欣捷" userId="b965477fa0aef5e6" providerId="LiveId" clId="{2B0FDB0B-89C3-479F-AB9D-D58F11732152}" dt="2021-03-07T10:06:53.834" v="265"/>
          <ac:spMkLst>
            <pc:docMk/>
            <pc:sldMk cId="0" sldId="627"/>
            <ac:spMk id="40979" creationId="{FBB8F337-0E5E-46BF-B633-3A307C75CD64}"/>
          </ac:spMkLst>
        </pc:spChg>
        <pc:spChg chg="mod">
          <ac:chgData name="王 欣捷" userId="b965477fa0aef5e6" providerId="LiveId" clId="{2B0FDB0B-89C3-479F-AB9D-D58F11732152}" dt="2021-03-07T10:06:53.834" v="265"/>
          <ac:spMkLst>
            <pc:docMk/>
            <pc:sldMk cId="0" sldId="627"/>
            <ac:spMk id="40980" creationId="{5116E4D6-6B28-4175-A133-7F67FC253DA7}"/>
          </ac:spMkLst>
        </pc:spChg>
        <pc:spChg chg="mod">
          <ac:chgData name="王 欣捷" userId="b965477fa0aef5e6" providerId="LiveId" clId="{2B0FDB0B-89C3-479F-AB9D-D58F11732152}" dt="2021-03-07T10:06:53.834" v="265"/>
          <ac:spMkLst>
            <pc:docMk/>
            <pc:sldMk cId="0" sldId="627"/>
            <ac:spMk id="40981" creationId="{D4FC7A76-0E02-40BD-8F37-B62FA7CF45DB}"/>
          </ac:spMkLst>
        </pc:spChg>
        <pc:spChg chg="mod">
          <ac:chgData name="王 欣捷" userId="b965477fa0aef5e6" providerId="LiveId" clId="{2B0FDB0B-89C3-479F-AB9D-D58F11732152}" dt="2021-03-07T10:06:53.834" v="265"/>
          <ac:spMkLst>
            <pc:docMk/>
            <pc:sldMk cId="0" sldId="627"/>
            <ac:spMk id="40982" creationId="{7B4090B6-0FAA-41F3-BE78-6B6C383EF2D4}"/>
          </ac:spMkLst>
        </pc:spChg>
        <pc:spChg chg="mod">
          <ac:chgData name="王 欣捷" userId="b965477fa0aef5e6" providerId="LiveId" clId="{2B0FDB0B-89C3-479F-AB9D-D58F11732152}" dt="2021-03-07T10:06:53.834" v="265"/>
          <ac:spMkLst>
            <pc:docMk/>
            <pc:sldMk cId="0" sldId="627"/>
            <ac:spMk id="40983" creationId="{E770A411-2923-498A-BEF2-3B403E918A92}"/>
          </ac:spMkLst>
        </pc:spChg>
        <pc:spChg chg="mod">
          <ac:chgData name="王 欣捷" userId="b965477fa0aef5e6" providerId="LiveId" clId="{2B0FDB0B-89C3-479F-AB9D-D58F11732152}" dt="2021-03-07T10:06:53.834" v="265"/>
          <ac:spMkLst>
            <pc:docMk/>
            <pc:sldMk cId="0" sldId="627"/>
            <ac:spMk id="40984" creationId="{7AF8FB03-5924-4ECB-BDD9-1FC8DA536F8C}"/>
          </ac:spMkLst>
        </pc:spChg>
        <pc:spChg chg="mod">
          <ac:chgData name="王 欣捷" userId="b965477fa0aef5e6" providerId="LiveId" clId="{2B0FDB0B-89C3-479F-AB9D-D58F11732152}" dt="2021-03-07T10:06:53.834" v="265"/>
          <ac:spMkLst>
            <pc:docMk/>
            <pc:sldMk cId="0" sldId="627"/>
            <ac:spMk id="40985" creationId="{483EABDB-3D49-4AF2-BED5-D938F1174BBD}"/>
          </ac:spMkLst>
        </pc:spChg>
        <pc:spChg chg="mod">
          <ac:chgData name="王 欣捷" userId="b965477fa0aef5e6" providerId="LiveId" clId="{2B0FDB0B-89C3-479F-AB9D-D58F11732152}" dt="2021-03-07T10:06:53.834" v="265"/>
          <ac:spMkLst>
            <pc:docMk/>
            <pc:sldMk cId="0" sldId="627"/>
            <ac:spMk id="40986" creationId="{F7E82B3E-F392-4793-AA53-9B907C47877D}"/>
          </ac:spMkLst>
        </pc:spChg>
        <pc:spChg chg="mod">
          <ac:chgData name="王 欣捷" userId="b965477fa0aef5e6" providerId="LiveId" clId="{2B0FDB0B-89C3-479F-AB9D-D58F11732152}" dt="2021-03-07T10:06:53.834" v="265"/>
          <ac:spMkLst>
            <pc:docMk/>
            <pc:sldMk cId="0" sldId="627"/>
            <ac:spMk id="40987" creationId="{69EE8916-B838-481C-9716-2287A4FA13DC}"/>
          </ac:spMkLst>
        </pc:spChg>
        <pc:spChg chg="mod">
          <ac:chgData name="王 欣捷" userId="b965477fa0aef5e6" providerId="LiveId" clId="{2B0FDB0B-89C3-479F-AB9D-D58F11732152}" dt="2021-03-07T10:06:53.834" v="265"/>
          <ac:spMkLst>
            <pc:docMk/>
            <pc:sldMk cId="0" sldId="627"/>
            <ac:spMk id="40988" creationId="{1675697A-13CF-4F0A-A5BC-FB3E79A5A7A0}"/>
          </ac:spMkLst>
        </pc:spChg>
        <pc:spChg chg="mod">
          <ac:chgData name="王 欣捷" userId="b965477fa0aef5e6" providerId="LiveId" clId="{2B0FDB0B-89C3-479F-AB9D-D58F11732152}" dt="2021-03-07T10:06:53.834" v="265"/>
          <ac:spMkLst>
            <pc:docMk/>
            <pc:sldMk cId="0" sldId="627"/>
            <ac:spMk id="40989" creationId="{88D6C8BA-F557-4BF8-9830-ED4D7A310482}"/>
          </ac:spMkLst>
        </pc:spChg>
        <pc:spChg chg="mod">
          <ac:chgData name="王 欣捷" userId="b965477fa0aef5e6" providerId="LiveId" clId="{2B0FDB0B-89C3-479F-AB9D-D58F11732152}" dt="2021-03-07T10:06:53.834" v="265"/>
          <ac:spMkLst>
            <pc:docMk/>
            <pc:sldMk cId="0" sldId="627"/>
            <ac:spMk id="179229" creationId="{CF77134F-0075-4A37-B851-C912C7A3ABEA}"/>
          </ac:spMkLst>
        </pc:spChg>
        <pc:grpChg chg="mod">
          <ac:chgData name="王 欣捷" userId="b965477fa0aef5e6" providerId="LiveId" clId="{2B0FDB0B-89C3-479F-AB9D-D58F11732152}" dt="2021-03-07T10:06:53.834" v="265"/>
          <ac:grpSpMkLst>
            <pc:docMk/>
            <pc:sldMk cId="0" sldId="627"/>
            <ac:grpSpMk id="40964" creationId="{84B9A661-B1EC-4FF6-A872-877028C6E883}"/>
          </ac:grpSpMkLst>
        </pc:grpChg>
        <pc:grpChg chg="mod">
          <ac:chgData name="王 欣捷" userId="b965477fa0aef5e6" providerId="LiveId" clId="{2B0FDB0B-89C3-479F-AB9D-D58F11732152}" dt="2021-03-07T10:06:53.834" v="265"/>
          <ac:grpSpMkLst>
            <pc:docMk/>
            <pc:sldMk cId="0" sldId="627"/>
            <ac:grpSpMk id="40967" creationId="{D925062D-5EE7-4A48-941C-6E7EC8BFC992}"/>
          </ac:grpSpMkLst>
        </pc:grpChg>
      </pc:sldChg>
      <pc:sldChg chg="modSp mod">
        <pc:chgData name="王 欣捷" userId="b965477fa0aef5e6" providerId="LiveId" clId="{2B0FDB0B-89C3-479F-AB9D-D58F11732152}" dt="2021-03-07T10:06:53.834" v="265"/>
        <pc:sldMkLst>
          <pc:docMk/>
          <pc:sldMk cId="0" sldId="628"/>
        </pc:sldMkLst>
        <pc:spChg chg="mod">
          <ac:chgData name="王 欣捷" userId="b965477fa0aef5e6" providerId="LiveId" clId="{2B0FDB0B-89C3-479F-AB9D-D58F11732152}" dt="2021-03-07T10:06:53.834" v="265"/>
          <ac:spMkLst>
            <pc:docMk/>
            <pc:sldMk cId="0" sldId="628"/>
            <ac:spMk id="41986" creationId="{92AD7DB6-520F-4578-AB18-EE08F7C69838}"/>
          </ac:spMkLst>
        </pc:spChg>
        <pc:spChg chg="mod">
          <ac:chgData name="王 欣捷" userId="b965477fa0aef5e6" providerId="LiveId" clId="{2B0FDB0B-89C3-479F-AB9D-D58F11732152}" dt="2021-03-07T10:06:53.834" v="265"/>
          <ac:spMkLst>
            <pc:docMk/>
            <pc:sldMk cId="0" sldId="628"/>
            <ac:spMk id="41987" creationId="{D196C8C2-D528-4427-A07A-E29FABE75C0C}"/>
          </ac:spMkLst>
        </pc:spChg>
      </pc:sldChg>
      <pc:sldChg chg="modSp mod">
        <pc:chgData name="王 欣捷" userId="b965477fa0aef5e6" providerId="LiveId" clId="{2B0FDB0B-89C3-479F-AB9D-D58F11732152}" dt="2021-03-07T10:06:53.834" v="265"/>
        <pc:sldMkLst>
          <pc:docMk/>
          <pc:sldMk cId="0" sldId="629"/>
        </pc:sldMkLst>
        <pc:spChg chg="mod">
          <ac:chgData name="王 欣捷" userId="b965477fa0aef5e6" providerId="LiveId" clId="{2B0FDB0B-89C3-479F-AB9D-D58F11732152}" dt="2021-03-07T10:06:53.834" v="265"/>
          <ac:spMkLst>
            <pc:docMk/>
            <pc:sldMk cId="0" sldId="629"/>
            <ac:spMk id="43010" creationId="{E6528E2D-852C-4627-B5DB-34B69C1BEAED}"/>
          </ac:spMkLst>
        </pc:spChg>
        <pc:spChg chg="mod">
          <ac:chgData name="王 欣捷" userId="b965477fa0aef5e6" providerId="LiveId" clId="{2B0FDB0B-89C3-479F-AB9D-D58F11732152}" dt="2021-03-07T10:06:53.834" v="265"/>
          <ac:spMkLst>
            <pc:docMk/>
            <pc:sldMk cId="0" sldId="629"/>
            <ac:spMk id="43011" creationId="{C908A308-5318-40EE-A9CC-D0D79D3B5B53}"/>
          </ac:spMkLst>
        </pc:spChg>
      </pc:sldChg>
      <pc:sldChg chg="modSp mod">
        <pc:chgData name="王 欣捷" userId="b965477fa0aef5e6" providerId="LiveId" clId="{2B0FDB0B-89C3-479F-AB9D-D58F11732152}" dt="2021-03-07T10:06:53.834" v="265"/>
        <pc:sldMkLst>
          <pc:docMk/>
          <pc:sldMk cId="0" sldId="630"/>
        </pc:sldMkLst>
        <pc:spChg chg="mod">
          <ac:chgData name="王 欣捷" userId="b965477fa0aef5e6" providerId="LiveId" clId="{2B0FDB0B-89C3-479F-AB9D-D58F11732152}" dt="2021-03-07T10:06:53.834" v="265"/>
          <ac:spMkLst>
            <pc:docMk/>
            <pc:sldMk cId="0" sldId="630"/>
            <ac:spMk id="44034" creationId="{A28071D3-105A-4E8E-9902-8E353AC989D8}"/>
          </ac:spMkLst>
        </pc:spChg>
        <pc:spChg chg="mod">
          <ac:chgData name="王 欣捷" userId="b965477fa0aef5e6" providerId="LiveId" clId="{2B0FDB0B-89C3-479F-AB9D-D58F11732152}" dt="2021-03-07T10:06:53.834" v="265"/>
          <ac:spMkLst>
            <pc:docMk/>
            <pc:sldMk cId="0" sldId="630"/>
            <ac:spMk id="44035" creationId="{A77C64AC-7C4B-4853-859D-68031B7FFE8F}"/>
          </ac:spMkLst>
        </pc:spChg>
      </pc:sldChg>
      <pc:sldChg chg="modSp mod">
        <pc:chgData name="王 欣捷" userId="b965477fa0aef5e6" providerId="LiveId" clId="{2B0FDB0B-89C3-479F-AB9D-D58F11732152}" dt="2021-03-07T10:06:53.834" v="265"/>
        <pc:sldMkLst>
          <pc:docMk/>
          <pc:sldMk cId="0" sldId="631"/>
        </pc:sldMkLst>
        <pc:spChg chg="mod">
          <ac:chgData name="王 欣捷" userId="b965477fa0aef5e6" providerId="LiveId" clId="{2B0FDB0B-89C3-479F-AB9D-D58F11732152}" dt="2021-03-07T10:06:53.834" v="265"/>
          <ac:spMkLst>
            <pc:docMk/>
            <pc:sldMk cId="0" sldId="631"/>
            <ac:spMk id="45058" creationId="{9D114B1D-9475-4187-A5D4-BF243A282323}"/>
          </ac:spMkLst>
        </pc:spChg>
        <pc:spChg chg="mod">
          <ac:chgData name="王 欣捷" userId="b965477fa0aef5e6" providerId="LiveId" clId="{2B0FDB0B-89C3-479F-AB9D-D58F11732152}" dt="2021-03-07T10:06:53.834" v="265"/>
          <ac:spMkLst>
            <pc:docMk/>
            <pc:sldMk cId="0" sldId="631"/>
            <ac:spMk id="45059" creationId="{9C04B89C-2CC4-47EE-BB08-D1C9904EF7FC}"/>
          </ac:spMkLst>
        </pc:spChg>
      </pc:sldChg>
      <pc:sldChg chg="modSp mod">
        <pc:chgData name="王 欣捷" userId="b965477fa0aef5e6" providerId="LiveId" clId="{2B0FDB0B-89C3-479F-AB9D-D58F11732152}" dt="2021-03-07T10:06:53.834" v="265"/>
        <pc:sldMkLst>
          <pc:docMk/>
          <pc:sldMk cId="0" sldId="632"/>
        </pc:sldMkLst>
        <pc:spChg chg="mod">
          <ac:chgData name="王 欣捷" userId="b965477fa0aef5e6" providerId="LiveId" clId="{2B0FDB0B-89C3-479F-AB9D-D58F11732152}" dt="2021-03-07T10:06:53.834" v="265"/>
          <ac:spMkLst>
            <pc:docMk/>
            <pc:sldMk cId="0" sldId="632"/>
            <ac:spMk id="46082" creationId="{10D30C34-FF62-4ADA-9567-C12E77860D98}"/>
          </ac:spMkLst>
        </pc:spChg>
        <pc:spChg chg="mod">
          <ac:chgData name="王 欣捷" userId="b965477fa0aef5e6" providerId="LiveId" clId="{2B0FDB0B-89C3-479F-AB9D-D58F11732152}" dt="2021-03-07T10:06:53.834" v="265"/>
          <ac:spMkLst>
            <pc:docMk/>
            <pc:sldMk cId="0" sldId="632"/>
            <ac:spMk id="46084" creationId="{88481425-BFDA-43F4-94B8-530455B887F5}"/>
          </ac:spMkLst>
        </pc:spChg>
        <pc:spChg chg="mod">
          <ac:chgData name="王 欣捷" userId="b965477fa0aef5e6" providerId="LiveId" clId="{2B0FDB0B-89C3-479F-AB9D-D58F11732152}" dt="2021-03-07T10:06:53.834" v="265"/>
          <ac:spMkLst>
            <pc:docMk/>
            <pc:sldMk cId="0" sldId="632"/>
            <ac:spMk id="46088" creationId="{7A36B0B4-20FA-424C-BF3F-9D770EEFEE37}"/>
          </ac:spMkLst>
        </pc:spChg>
        <pc:spChg chg="mod">
          <ac:chgData name="王 欣捷" userId="b965477fa0aef5e6" providerId="LiveId" clId="{2B0FDB0B-89C3-479F-AB9D-D58F11732152}" dt="2021-03-07T10:06:53.834" v="265"/>
          <ac:spMkLst>
            <pc:docMk/>
            <pc:sldMk cId="0" sldId="632"/>
            <ac:spMk id="46090" creationId="{83028EBA-FF69-446B-9BB1-DB37D8C515C7}"/>
          </ac:spMkLst>
        </pc:spChg>
        <pc:spChg chg="mod">
          <ac:chgData name="王 欣捷" userId="b965477fa0aef5e6" providerId="LiveId" clId="{2B0FDB0B-89C3-479F-AB9D-D58F11732152}" dt="2021-03-07T10:06:53.834" v="265"/>
          <ac:spMkLst>
            <pc:docMk/>
            <pc:sldMk cId="0" sldId="632"/>
            <ac:spMk id="46091" creationId="{21AA2D1E-5FBC-4B56-9ABD-4885F2AF987D}"/>
          </ac:spMkLst>
        </pc:spChg>
        <pc:spChg chg="mod">
          <ac:chgData name="王 欣捷" userId="b965477fa0aef5e6" providerId="LiveId" clId="{2B0FDB0B-89C3-479F-AB9D-D58F11732152}" dt="2021-03-07T10:06:53.834" v="265"/>
          <ac:spMkLst>
            <pc:docMk/>
            <pc:sldMk cId="0" sldId="632"/>
            <ac:spMk id="46092" creationId="{CB79BA96-627D-4E23-AD83-6CB82123E774}"/>
          </ac:spMkLst>
        </pc:spChg>
        <pc:spChg chg="mod">
          <ac:chgData name="王 欣捷" userId="b965477fa0aef5e6" providerId="LiveId" clId="{2B0FDB0B-89C3-479F-AB9D-D58F11732152}" dt="2021-03-07T10:06:53.834" v="265"/>
          <ac:spMkLst>
            <pc:docMk/>
            <pc:sldMk cId="0" sldId="632"/>
            <ac:spMk id="46093" creationId="{DBED2B40-158F-4FFD-8FAF-5ABA98B5AE48}"/>
          </ac:spMkLst>
        </pc:spChg>
        <pc:spChg chg="mod">
          <ac:chgData name="王 欣捷" userId="b965477fa0aef5e6" providerId="LiveId" clId="{2B0FDB0B-89C3-479F-AB9D-D58F11732152}" dt="2021-03-07T10:06:53.834" v="265"/>
          <ac:spMkLst>
            <pc:docMk/>
            <pc:sldMk cId="0" sldId="632"/>
            <ac:spMk id="46094" creationId="{7A4DD71C-B01A-4127-B7E3-792BFC99CEDA}"/>
          </ac:spMkLst>
        </pc:spChg>
        <pc:spChg chg="mod">
          <ac:chgData name="王 欣捷" userId="b965477fa0aef5e6" providerId="LiveId" clId="{2B0FDB0B-89C3-479F-AB9D-D58F11732152}" dt="2021-03-07T10:06:53.834" v="265"/>
          <ac:spMkLst>
            <pc:docMk/>
            <pc:sldMk cId="0" sldId="632"/>
            <ac:spMk id="46095" creationId="{B0B50612-275B-4D18-B35C-A7DA1022BEB7}"/>
          </ac:spMkLst>
        </pc:spChg>
        <pc:spChg chg="mod">
          <ac:chgData name="王 欣捷" userId="b965477fa0aef5e6" providerId="LiveId" clId="{2B0FDB0B-89C3-479F-AB9D-D58F11732152}" dt="2021-03-07T10:06:53.834" v="265"/>
          <ac:spMkLst>
            <pc:docMk/>
            <pc:sldMk cId="0" sldId="632"/>
            <ac:spMk id="46096" creationId="{8E76314B-9009-488B-9C67-EA384C9ED1E3}"/>
          </ac:spMkLst>
        </pc:spChg>
        <pc:spChg chg="mod">
          <ac:chgData name="王 欣捷" userId="b965477fa0aef5e6" providerId="LiveId" clId="{2B0FDB0B-89C3-479F-AB9D-D58F11732152}" dt="2021-03-07T10:06:53.834" v="265"/>
          <ac:spMkLst>
            <pc:docMk/>
            <pc:sldMk cId="0" sldId="632"/>
            <ac:spMk id="46097" creationId="{82BC4FB2-24A0-4576-9770-03E1CB5862B5}"/>
          </ac:spMkLst>
        </pc:spChg>
        <pc:spChg chg="mod">
          <ac:chgData name="王 欣捷" userId="b965477fa0aef5e6" providerId="LiveId" clId="{2B0FDB0B-89C3-479F-AB9D-D58F11732152}" dt="2021-03-07T10:06:53.834" v="265"/>
          <ac:spMkLst>
            <pc:docMk/>
            <pc:sldMk cId="0" sldId="632"/>
            <ac:spMk id="46098" creationId="{0794CC75-8A99-4B74-85C7-171E96BABF5D}"/>
          </ac:spMkLst>
        </pc:spChg>
        <pc:spChg chg="mod">
          <ac:chgData name="王 欣捷" userId="b965477fa0aef5e6" providerId="LiveId" clId="{2B0FDB0B-89C3-479F-AB9D-D58F11732152}" dt="2021-03-07T10:06:53.834" v="265"/>
          <ac:spMkLst>
            <pc:docMk/>
            <pc:sldMk cId="0" sldId="632"/>
            <ac:spMk id="46099" creationId="{FE413D0E-46C5-47FD-97F7-F0FD628E54A1}"/>
          </ac:spMkLst>
        </pc:spChg>
        <pc:spChg chg="mod">
          <ac:chgData name="王 欣捷" userId="b965477fa0aef5e6" providerId="LiveId" clId="{2B0FDB0B-89C3-479F-AB9D-D58F11732152}" dt="2021-03-07T10:06:53.834" v="265"/>
          <ac:spMkLst>
            <pc:docMk/>
            <pc:sldMk cId="0" sldId="632"/>
            <ac:spMk id="46100" creationId="{54B37356-B3DF-4F80-B6A3-7E5E287F38B2}"/>
          </ac:spMkLst>
        </pc:spChg>
        <pc:spChg chg="mod">
          <ac:chgData name="王 欣捷" userId="b965477fa0aef5e6" providerId="LiveId" clId="{2B0FDB0B-89C3-479F-AB9D-D58F11732152}" dt="2021-03-07T10:06:53.834" v="265"/>
          <ac:spMkLst>
            <pc:docMk/>
            <pc:sldMk cId="0" sldId="632"/>
            <ac:spMk id="46101" creationId="{B7DFECC0-612C-45A5-A623-99DB025A63A3}"/>
          </ac:spMkLst>
        </pc:spChg>
        <pc:spChg chg="mod">
          <ac:chgData name="王 欣捷" userId="b965477fa0aef5e6" providerId="LiveId" clId="{2B0FDB0B-89C3-479F-AB9D-D58F11732152}" dt="2021-03-07T10:06:53.834" v="265"/>
          <ac:spMkLst>
            <pc:docMk/>
            <pc:sldMk cId="0" sldId="632"/>
            <ac:spMk id="46102" creationId="{4C1ABA1D-F07F-411F-AD8E-2E5A2DA51687}"/>
          </ac:spMkLst>
        </pc:spChg>
        <pc:spChg chg="mod">
          <ac:chgData name="王 欣捷" userId="b965477fa0aef5e6" providerId="LiveId" clId="{2B0FDB0B-89C3-479F-AB9D-D58F11732152}" dt="2021-03-07T10:06:53.834" v="265"/>
          <ac:spMkLst>
            <pc:docMk/>
            <pc:sldMk cId="0" sldId="632"/>
            <ac:spMk id="46103" creationId="{690688E1-4EFA-4386-8114-471C9699FD33}"/>
          </ac:spMkLst>
        </pc:spChg>
        <pc:spChg chg="mod">
          <ac:chgData name="王 欣捷" userId="b965477fa0aef5e6" providerId="LiveId" clId="{2B0FDB0B-89C3-479F-AB9D-D58F11732152}" dt="2021-03-07T10:06:53.834" v="265"/>
          <ac:spMkLst>
            <pc:docMk/>
            <pc:sldMk cId="0" sldId="632"/>
            <ac:spMk id="46104" creationId="{FD8D3371-5C6B-4B6B-AEB4-726BD999E193}"/>
          </ac:spMkLst>
        </pc:spChg>
        <pc:spChg chg="mod">
          <ac:chgData name="王 欣捷" userId="b965477fa0aef5e6" providerId="LiveId" clId="{2B0FDB0B-89C3-479F-AB9D-D58F11732152}" dt="2021-03-07T10:06:53.834" v="265"/>
          <ac:spMkLst>
            <pc:docMk/>
            <pc:sldMk cId="0" sldId="632"/>
            <ac:spMk id="46105" creationId="{69C4802C-6CF8-449B-9E4C-81CC845437F9}"/>
          </ac:spMkLst>
        </pc:spChg>
        <pc:spChg chg="mod">
          <ac:chgData name="王 欣捷" userId="b965477fa0aef5e6" providerId="LiveId" clId="{2B0FDB0B-89C3-479F-AB9D-D58F11732152}" dt="2021-03-07T10:06:53.834" v="265"/>
          <ac:spMkLst>
            <pc:docMk/>
            <pc:sldMk cId="0" sldId="632"/>
            <ac:spMk id="46106" creationId="{A6FD6593-29B9-4F41-99EE-66032381D184}"/>
          </ac:spMkLst>
        </pc:spChg>
        <pc:spChg chg="mod">
          <ac:chgData name="王 欣捷" userId="b965477fa0aef5e6" providerId="LiveId" clId="{2B0FDB0B-89C3-479F-AB9D-D58F11732152}" dt="2021-03-07T10:06:53.834" v="265"/>
          <ac:spMkLst>
            <pc:docMk/>
            <pc:sldMk cId="0" sldId="632"/>
            <ac:spMk id="46107" creationId="{83D12FE7-226E-4310-9DEF-6DC849998459}"/>
          </ac:spMkLst>
        </pc:spChg>
        <pc:spChg chg="mod">
          <ac:chgData name="王 欣捷" userId="b965477fa0aef5e6" providerId="LiveId" clId="{2B0FDB0B-89C3-479F-AB9D-D58F11732152}" dt="2021-03-07T10:06:53.834" v="265"/>
          <ac:spMkLst>
            <pc:docMk/>
            <pc:sldMk cId="0" sldId="632"/>
            <ac:spMk id="46108" creationId="{6A0CAB6F-5CFA-4740-81BE-A475D5F15F43}"/>
          </ac:spMkLst>
        </pc:spChg>
        <pc:spChg chg="mod">
          <ac:chgData name="王 欣捷" userId="b965477fa0aef5e6" providerId="LiveId" clId="{2B0FDB0B-89C3-479F-AB9D-D58F11732152}" dt="2021-03-07T10:06:53.834" v="265"/>
          <ac:spMkLst>
            <pc:docMk/>
            <pc:sldMk cId="0" sldId="632"/>
            <ac:spMk id="46109" creationId="{00B3622C-4F63-4E2D-B05F-85B66289687E}"/>
          </ac:spMkLst>
        </pc:spChg>
        <pc:spChg chg="mod">
          <ac:chgData name="王 欣捷" userId="b965477fa0aef5e6" providerId="LiveId" clId="{2B0FDB0B-89C3-479F-AB9D-D58F11732152}" dt="2021-03-07T10:06:53.834" v="265"/>
          <ac:spMkLst>
            <pc:docMk/>
            <pc:sldMk cId="0" sldId="632"/>
            <ac:spMk id="46110" creationId="{652A3DA4-08E5-46D4-84A3-0EC08179034F}"/>
          </ac:spMkLst>
        </pc:spChg>
        <pc:spChg chg="mod">
          <ac:chgData name="王 欣捷" userId="b965477fa0aef5e6" providerId="LiveId" clId="{2B0FDB0B-89C3-479F-AB9D-D58F11732152}" dt="2021-03-07T10:06:53.834" v="265"/>
          <ac:spMkLst>
            <pc:docMk/>
            <pc:sldMk cId="0" sldId="632"/>
            <ac:spMk id="46111" creationId="{75C18E08-7651-4F04-86BE-962391F7EE00}"/>
          </ac:spMkLst>
        </pc:spChg>
        <pc:spChg chg="mod">
          <ac:chgData name="王 欣捷" userId="b965477fa0aef5e6" providerId="LiveId" clId="{2B0FDB0B-89C3-479F-AB9D-D58F11732152}" dt="2021-03-07T10:06:53.834" v="265"/>
          <ac:spMkLst>
            <pc:docMk/>
            <pc:sldMk cId="0" sldId="632"/>
            <ac:spMk id="181278" creationId="{D44F4F88-06AC-4EBD-85D8-55A78BC4B9C9}"/>
          </ac:spMkLst>
        </pc:spChg>
        <pc:spChg chg="mod">
          <ac:chgData name="王 欣捷" userId="b965477fa0aef5e6" providerId="LiveId" clId="{2B0FDB0B-89C3-479F-AB9D-D58F11732152}" dt="2021-03-07T10:06:53.834" v="265"/>
          <ac:spMkLst>
            <pc:docMk/>
            <pc:sldMk cId="0" sldId="632"/>
            <ac:spMk id="181279" creationId="{47107C11-AB3A-47AA-9218-CD28C96B3E28}"/>
          </ac:spMkLst>
        </pc:spChg>
        <pc:grpChg chg="mod">
          <ac:chgData name="王 欣捷" userId="b965477fa0aef5e6" providerId="LiveId" clId="{2B0FDB0B-89C3-479F-AB9D-D58F11732152}" dt="2021-03-07T10:06:53.834" v="265"/>
          <ac:grpSpMkLst>
            <pc:docMk/>
            <pc:sldMk cId="0" sldId="632"/>
            <ac:grpSpMk id="46085" creationId="{15947A6B-1DE5-48D2-B3B8-6752BAA103D0}"/>
          </ac:grpSpMkLst>
        </pc:grpChg>
        <pc:grpChg chg="mod">
          <ac:chgData name="王 欣捷" userId="b965477fa0aef5e6" providerId="LiveId" clId="{2B0FDB0B-89C3-479F-AB9D-D58F11732152}" dt="2021-03-07T10:06:53.834" v="265"/>
          <ac:grpSpMkLst>
            <pc:docMk/>
            <pc:sldMk cId="0" sldId="632"/>
            <ac:grpSpMk id="46089" creationId="{438BEAD7-DDFB-4735-9FA1-CB99BEB71B9F}"/>
          </ac:grpSpMkLst>
        </pc:grpChg>
      </pc:sldChg>
      <pc:sldChg chg="modSp">
        <pc:chgData name="王 欣捷" userId="b965477fa0aef5e6" providerId="LiveId" clId="{2B0FDB0B-89C3-479F-AB9D-D58F11732152}" dt="2021-03-07T10:06:53.834" v="265"/>
        <pc:sldMkLst>
          <pc:docMk/>
          <pc:sldMk cId="0" sldId="633"/>
        </pc:sldMkLst>
        <pc:spChg chg="mod">
          <ac:chgData name="王 欣捷" userId="b965477fa0aef5e6" providerId="LiveId" clId="{2B0FDB0B-89C3-479F-AB9D-D58F11732152}" dt="2021-03-07T10:06:53.834" v="265"/>
          <ac:spMkLst>
            <pc:docMk/>
            <pc:sldMk cId="0" sldId="633"/>
            <ac:spMk id="47106" creationId="{F9B5578D-7F0F-43B6-A09E-D431D0F973B3}"/>
          </ac:spMkLst>
        </pc:spChg>
        <pc:spChg chg="mod">
          <ac:chgData name="王 欣捷" userId="b965477fa0aef5e6" providerId="LiveId" clId="{2B0FDB0B-89C3-479F-AB9D-D58F11732152}" dt="2021-03-07T10:06:53.834" v="265"/>
          <ac:spMkLst>
            <pc:docMk/>
            <pc:sldMk cId="0" sldId="633"/>
            <ac:spMk id="47107" creationId="{99C04D71-4D4D-46B7-B3D3-E5B4DB52B400}"/>
          </ac:spMkLst>
        </pc:spChg>
        <pc:spChg chg="mod">
          <ac:chgData name="王 欣捷" userId="b965477fa0aef5e6" providerId="LiveId" clId="{2B0FDB0B-89C3-479F-AB9D-D58F11732152}" dt="2021-03-07T10:06:53.834" v="265"/>
          <ac:spMkLst>
            <pc:docMk/>
            <pc:sldMk cId="0" sldId="633"/>
            <ac:spMk id="47134" creationId="{01808BD4-A7A1-49A4-854D-A776C9CBD420}"/>
          </ac:spMkLst>
        </pc:spChg>
        <pc:spChg chg="mod">
          <ac:chgData name="王 欣捷" userId="b965477fa0aef5e6" providerId="LiveId" clId="{2B0FDB0B-89C3-479F-AB9D-D58F11732152}" dt="2021-03-07T10:06:53.834" v="265"/>
          <ac:spMkLst>
            <pc:docMk/>
            <pc:sldMk cId="0" sldId="633"/>
            <ac:spMk id="47136" creationId="{D2A25959-083E-4280-8EAD-CB8098C6FE4E}"/>
          </ac:spMkLst>
        </pc:spChg>
        <pc:spChg chg="mod">
          <ac:chgData name="王 欣捷" userId="b965477fa0aef5e6" providerId="LiveId" clId="{2B0FDB0B-89C3-479F-AB9D-D58F11732152}" dt="2021-03-07T10:06:53.834" v="265"/>
          <ac:spMkLst>
            <pc:docMk/>
            <pc:sldMk cId="0" sldId="633"/>
            <ac:spMk id="47137" creationId="{82D743AA-2C5A-4717-B5F6-B11DE55652E6}"/>
          </ac:spMkLst>
        </pc:spChg>
        <pc:spChg chg="mod">
          <ac:chgData name="王 欣捷" userId="b965477fa0aef5e6" providerId="LiveId" clId="{2B0FDB0B-89C3-479F-AB9D-D58F11732152}" dt="2021-03-07T10:06:53.834" v="265"/>
          <ac:spMkLst>
            <pc:docMk/>
            <pc:sldMk cId="0" sldId="633"/>
            <ac:spMk id="47138" creationId="{9232B225-0FE2-4DB6-9C2D-270591FB56BF}"/>
          </ac:spMkLst>
        </pc:spChg>
        <pc:spChg chg="mod">
          <ac:chgData name="王 欣捷" userId="b965477fa0aef5e6" providerId="LiveId" clId="{2B0FDB0B-89C3-479F-AB9D-D58F11732152}" dt="2021-03-07T10:06:53.834" v="265"/>
          <ac:spMkLst>
            <pc:docMk/>
            <pc:sldMk cId="0" sldId="633"/>
            <ac:spMk id="47139" creationId="{5C67B741-AB9A-4424-9191-44C0F6CBB30A}"/>
          </ac:spMkLst>
        </pc:spChg>
        <pc:spChg chg="mod">
          <ac:chgData name="王 欣捷" userId="b965477fa0aef5e6" providerId="LiveId" clId="{2B0FDB0B-89C3-479F-AB9D-D58F11732152}" dt="2021-03-07T10:06:53.834" v="265"/>
          <ac:spMkLst>
            <pc:docMk/>
            <pc:sldMk cId="0" sldId="633"/>
            <ac:spMk id="47140" creationId="{EE861631-4E4E-4B1F-9236-6AA5F57A9BEA}"/>
          </ac:spMkLst>
        </pc:spChg>
        <pc:spChg chg="mod">
          <ac:chgData name="王 欣捷" userId="b965477fa0aef5e6" providerId="LiveId" clId="{2B0FDB0B-89C3-479F-AB9D-D58F11732152}" dt="2021-03-07T10:06:53.834" v="265"/>
          <ac:spMkLst>
            <pc:docMk/>
            <pc:sldMk cId="0" sldId="633"/>
            <ac:spMk id="47141" creationId="{A2A40CF5-8DD2-4F8B-A985-A7FDC49D428F}"/>
          </ac:spMkLst>
        </pc:spChg>
        <pc:spChg chg="mod">
          <ac:chgData name="王 欣捷" userId="b965477fa0aef5e6" providerId="LiveId" clId="{2B0FDB0B-89C3-479F-AB9D-D58F11732152}" dt="2021-03-07T10:06:53.834" v="265"/>
          <ac:spMkLst>
            <pc:docMk/>
            <pc:sldMk cId="0" sldId="633"/>
            <ac:spMk id="47142" creationId="{1B746B6C-D3DE-4FEA-A03A-67B3EB79EFAB}"/>
          </ac:spMkLst>
        </pc:spChg>
        <pc:spChg chg="mod">
          <ac:chgData name="王 欣捷" userId="b965477fa0aef5e6" providerId="LiveId" clId="{2B0FDB0B-89C3-479F-AB9D-D58F11732152}" dt="2021-03-07T10:06:53.834" v="265"/>
          <ac:spMkLst>
            <pc:docMk/>
            <pc:sldMk cId="0" sldId="633"/>
            <ac:spMk id="47143" creationId="{2822B93B-A1B4-4908-B8B2-89E9DAEB9F3B}"/>
          </ac:spMkLst>
        </pc:spChg>
        <pc:spChg chg="mod">
          <ac:chgData name="王 欣捷" userId="b965477fa0aef5e6" providerId="LiveId" clId="{2B0FDB0B-89C3-479F-AB9D-D58F11732152}" dt="2021-03-07T10:06:53.834" v="265"/>
          <ac:spMkLst>
            <pc:docMk/>
            <pc:sldMk cId="0" sldId="633"/>
            <ac:spMk id="47144" creationId="{D174873C-D7F7-45D2-AF7C-77C423AEA941}"/>
          </ac:spMkLst>
        </pc:spChg>
        <pc:spChg chg="mod">
          <ac:chgData name="王 欣捷" userId="b965477fa0aef5e6" providerId="LiveId" clId="{2B0FDB0B-89C3-479F-AB9D-D58F11732152}" dt="2021-03-07T10:06:53.834" v="265"/>
          <ac:spMkLst>
            <pc:docMk/>
            <pc:sldMk cId="0" sldId="633"/>
            <ac:spMk id="47145" creationId="{8C7B46CF-2D26-465C-AA30-4C63804CF8C4}"/>
          </ac:spMkLst>
        </pc:spChg>
        <pc:spChg chg="mod">
          <ac:chgData name="王 欣捷" userId="b965477fa0aef5e6" providerId="LiveId" clId="{2B0FDB0B-89C3-479F-AB9D-D58F11732152}" dt="2021-03-07T10:06:53.834" v="265"/>
          <ac:spMkLst>
            <pc:docMk/>
            <pc:sldMk cId="0" sldId="633"/>
            <ac:spMk id="47146" creationId="{F46E259A-07C2-4713-9211-17FD8A9418F5}"/>
          </ac:spMkLst>
        </pc:spChg>
        <pc:spChg chg="mod">
          <ac:chgData name="王 欣捷" userId="b965477fa0aef5e6" providerId="LiveId" clId="{2B0FDB0B-89C3-479F-AB9D-D58F11732152}" dt="2021-03-07T10:06:53.834" v="265"/>
          <ac:spMkLst>
            <pc:docMk/>
            <pc:sldMk cId="0" sldId="633"/>
            <ac:spMk id="47147" creationId="{B933993E-BBF8-4DDF-8A11-5F5F66D3B5CB}"/>
          </ac:spMkLst>
        </pc:spChg>
        <pc:spChg chg="mod">
          <ac:chgData name="王 欣捷" userId="b965477fa0aef5e6" providerId="LiveId" clId="{2B0FDB0B-89C3-479F-AB9D-D58F11732152}" dt="2021-03-07T10:06:53.834" v="265"/>
          <ac:spMkLst>
            <pc:docMk/>
            <pc:sldMk cId="0" sldId="633"/>
            <ac:spMk id="47148" creationId="{4ED45062-D26E-4363-92FC-ABF5790F6B81}"/>
          </ac:spMkLst>
        </pc:spChg>
        <pc:spChg chg="mod">
          <ac:chgData name="王 欣捷" userId="b965477fa0aef5e6" providerId="LiveId" clId="{2B0FDB0B-89C3-479F-AB9D-D58F11732152}" dt="2021-03-07T10:06:53.834" v="265"/>
          <ac:spMkLst>
            <pc:docMk/>
            <pc:sldMk cId="0" sldId="633"/>
            <ac:spMk id="47149" creationId="{04161BFC-A58B-4274-9A98-99B0DD39CF08}"/>
          </ac:spMkLst>
        </pc:spChg>
        <pc:spChg chg="mod">
          <ac:chgData name="王 欣捷" userId="b965477fa0aef5e6" providerId="LiveId" clId="{2B0FDB0B-89C3-479F-AB9D-D58F11732152}" dt="2021-03-07T10:06:53.834" v="265"/>
          <ac:spMkLst>
            <pc:docMk/>
            <pc:sldMk cId="0" sldId="633"/>
            <ac:spMk id="47150" creationId="{23712F36-E63E-4914-B17D-BE351E0C7F1A}"/>
          </ac:spMkLst>
        </pc:spChg>
        <pc:spChg chg="mod">
          <ac:chgData name="王 欣捷" userId="b965477fa0aef5e6" providerId="LiveId" clId="{2B0FDB0B-89C3-479F-AB9D-D58F11732152}" dt="2021-03-07T10:06:53.834" v="265"/>
          <ac:spMkLst>
            <pc:docMk/>
            <pc:sldMk cId="0" sldId="633"/>
            <ac:spMk id="47151" creationId="{D7535C4B-5CC4-4A8B-8FB6-2523F80C91CB}"/>
          </ac:spMkLst>
        </pc:spChg>
        <pc:spChg chg="mod">
          <ac:chgData name="王 欣捷" userId="b965477fa0aef5e6" providerId="LiveId" clId="{2B0FDB0B-89C3-479F-AB9D-D58F11732152}" dt="2021-03-07T10:06:53.834" v="265"/>
          <ac:spMkLst>
            <pc:docMk/>
            <pc:sldMk cId="0" sldId="633"/>
            <ac:spMk id="47152" creationId="{2F28FC83-4313-42EF-8BBD-51DBBF88075E}"/>
          </ac:spMkLst>
        </pc:spChg>
        <pc:spChg chg="mod">
          <ac:chgData name="王 欣捷" userId="b965477fa0aef5e6" providerId="LiveId" clId="{2B0FDB0B-89C3-479F-AB9D-D58F11732152}" dt="2021-03-07T10:06:53.834" v="265"/>
          <ac:spMkLst>
            <pc:docMk/>
            <pc:sldMk cId="0" sldId="633"/>
            <ac:spMk id="47153" creationId="{3F339293-82E0-4C70-A65B-A9861DE3D19C}"/>
          </ac:spMkLst>
        </pc:spChg>
        <pc:spChg chg="mod">
          <ac:chgData name="王 欣捷" userId="b965477fa0aef5e6" providerId="LiveId" clId="{2B0FDB0B-89C3-479F-AB9D-D58F11732152}" dt="2021-03-07T10:06:53.834" v="265"/>
          <ac:spMkLst>
            <pc:docMk/>
            <pc:sldMk cId="0" sldId="633"/>
            <ac:spMk id="47155" creationId="{D56E0B09-E9BA-4D1D-9F43-8F0811C50CBE}"/>
          </ac:spMkLst>
        </pc:spChg>
        <pc:spChg chg="mod">
          <ac:chgData name="王 欣捷" userId="b965477fa0aef5e6" providerId="LiveId" clId="{2B0FDB0B-89C3-479F-AB9D-D58F11732152}" dt="2021-03-07T10:06:53.834" v="265"/>
          <ac:spMkLst>
            <pc:docMk/>
            <pc:sldMk cId="0" sldId="633"/>
            <ac:spMk id="47156" creationId="{DCEA9605-98A9-4BC8-9EE3-0D8804AF126F}"/>
          </ac:spMkLst>
        </pc:spChg>
        <pc:spChg chg="mod">
          <ac:chgData name="王 欣捷" userId="b965477fa0aef5e6" providerId="LiveId" clId="{2B0FDB0B-89C3-479F-AB9D-D58F11732152}" dt="2021-03-07T10:06:53.834" v="265"/>
          <ac:spMkLst>
            <pc:docMk/>
            <pc:sldMk cId="0" sldId="633"/>
            <ac:spMk id="47157" creationId="{497A63AE-4D64-4292-AE06-950C76202817}"/>
          </ac:spMkLst>
        </pc:spChg>
        <pc:spChg chg="mod">
          <ac:chgData name="王 欣捷" userId="b965477fa0aef5e6" providerId="LiveId" clId="{2B0FDB0B-89C3-479F-AB9D-D58F11732152}" dt="2021-03-07T10:06:53.834" v="265"/>
          <ac:spMkLst>
            <pc:docMk/>
            <pc:sldMk cId="0" sldId="633"/>
            <ac:spMk id="47158" creationId="{074334A0-D5DC-446F-A438-C1D9571E8FFC}"/>
          </ac:spMkLst>
        </pc:spChg>
        <pc:spChg chg="mod">
          <ac:chgData name="王 欣捷" userId="b965477fa0aef5e6" providerId="LiveId" clId="{2B0FDB0B-89C3-479F-AB9D-D58F11732152}" dt="2021-03-07T10:06:53.834" v="265"/>
          <ac:spMkLst>
            <pc:docMk/>
            <pc:sldMk cId="0" sldId="633"/>
            <ac:spMk id="47159" creationId="{21F090CF-036F-462F-BFE0-155EF721129B}"/>
          </ac:spMkLst>
        </pc:spChg>
        <pc:spChg chg="mod">
          <ac:chgData name="王 欣捷" userId="b965477fa0aef5e6" providerId="LiveId" clId="{2B0FDB0B-89C3-479F-AB9D-D58F11732152}" dt="2021-03-07T10:06:53.834" v="265"/>
          <ac:spMkLst>
            <pc:docMk/>
            <pc:sldMk cId="0" sldId="633"/>
            <ac:spMk id="47160" creationId="{D62B6B23-9CEF-4C60-B9DF-2610ECCF1142}"/>
          </ac:spMkLst>
        </pc:spChg>
        <pc:spChg chg="mod">
          <ac:chgData name="王 欣捷" userId="b965477fa0aef5e6" providerId="LiveId" clId="{2B0FDB0B-89C3-479F-AB9D-D58F11732152}" dt="2021-03-07T10:06:53.834" v="265"/>
          <ac:spMkLst>
            <pc:docMk/>
            <pc:sldMk cId="0" sldId="633"/>
            <ac:spMk id="47161" creationId="{2915ABEE-3EAB-46CD-9AAF-3B85355412EF}"/>
          </ac:spMkLst>
        </pc:spChg>
        <pc:spChg chg="mod">
          <ac:chgData name="王 欣捷" userId="b965477fa0aef5e6" providerId="LiveId" clId="{2B0FDB0B-89C3-479F-AB9D-D58F11732152}" dt="2021-03-07T10:06:53.834" v="265"/>
          <ac:spMkLst>
            <pc:docMk/>
            <pc:sldMk cId="0" sldId="633"/>
            <ac:spMk id="47162" creationId="{1187842F-0D0B-42F2-8055-F6252C59DFE6}"/>
          </ac:spMkLst>
        </pc:spChg>
        <pc:spChg chg="mod">
          <ac:chgData name="王 欣捷" userId="b965477fa0aef5e6" providerId="LiveId" clId="{2B0FDB0B-89C3-479F-AB9D-D58F11732152}" dt="2021-03-07T10:06:53.834" v="265"/>
          <ac:spMkLst>
            <pc:docMk/>
            <pc:sldMk cId="0" sldId="633"/>
            <ac:spMk id="47163" creationId="{8DA4049B-F0D1-498E-908C-A7F4183755FF}"/>
          </ac:spMkLst>
        </pc:spChg>
        <pc:spChg chg="mod">
          <ac:chgData name="王 欣捷" userId="b965477fa0aef5e6" providerId="LiveId" clId="{2B0FDB0B-89C3-479F-AB9D-D58F11732152}" dt="2021-03-07T10:06:53.834" v="265"/>
          <ac:spMkLst>
            <pc:docMk/>
            <pc:sldMk cId="0" sldId="633"/>
            <ac:spMk id="47164" creationId="{2BA52BCE-87A4-4CCA-9E2D-5758CB303F7F}"/>
          </ac:spMkLst>
        </pc:spChg>
        <pc:spChg chg="mod">
          <ac:chgData name="王 欣捷" userId="b965477fa0aef5e6" providerId="LiveId" clId="{2B0FDB0B-89C3-479F-AB9D-D58F11732152}" dt="2021-03-07T10:06:53.834" v="265"/>
          <ac:spMkLst>
            <pc:docMk/>
            <pc:sldMk cId="0" sldId="633"/>
            <ac:spMk id="47165" creationId="{C09DC978-BFAA-488D-B7C7-4FE5537BF286}"/>
          </ac:spMkLst>
        </pc:spChg>
        <pc:spChg chg="mod">
          <ac:chgData name="王 欣捷" userId="b965477fa0aef5e6" providerId="LiveId" clId="{2B0FDB0B-89C3-479F-AB9D-D58F11732152}" dt="2021-03-07T10:06:53.834" v="265"/>
          <ac:spMkLst>
            <pc:docMk/>
            <pc:sldMk cId="0" sldId="633"/>
            <ac:spMk id="47166" creationId="{F6403260-8FCE-4EA0-B6E5-5499F3813BA2}"/>
          </ac:spMkLst>
        </pc:spChg>
        <pc:spChg chg="mod">
          <ac:chgData name="王 欣捷" userId="b965477fa0aef5e6" providerId="LiveId" clId="{2B0FDB0B-89C3-479F-AB9D-D58F11732152}" dt="2021-03-07T10:06:53.834" v="265"/>
          <ac:spMkLst>
            <pc:docMk/>
            <pc:sldMk cId="0" sldId="633"/>
            <ac:spMk id="47167" creationId="{C70D3F35-42FA-436C-B5DD-8C7B848007FC}"/>
          </ac:spMkLst>
        </pc:spChg>
        <pc:spChg chg="mod">
          <ac:chgData name="王 欣捷" userId="b965477fa0aef5e6" providerId="LiveId" clId="{2B0FDB0B-89C3-479F-AB9D-D58F11732152}" dt="2021-03-07T10:06:53.834" v="265"/>
          <ac:spMkLst>
            <pc:docMk/>
            <pc:sldMk cId="0" sldId="633"/>
            <ac:spMk id="47168" creationId="{7F7A5B57-0D0A-45C7-AC23-90E518F92683}"/>
          </ac:spMkLst>
        </pc:spChg>
        <pc:spChg chg="mod">
          <ac:chgData name="王 欣捷" userId="b965477fa0aef5e6" providerId="LiveId" clId="{2B0FDB0B-89C3-479F-AB9D-D58F11732152}" dt="2021-03-07T10:06:53.834" v="265"/>
          <ac:spMkLst>
            <pc:docMk/>
            <pc:sldMk cId="0" sldId="633"/>
            <ac:spMk id="47169" creationId="{BD96FAAF-5F55-49D4-8ACF-C97DCA18A908}"/>
          </ac:spMkLst>
        </pc:spChg>
        <pc:spChg chg="mod">
          <ac:chgData name="王 欣捷" userId="b965477fa0aef5e6" providerId="LiveId" clId="{2B0FDB0B-89C3-479F-AB9D-D58F11732152}" dt="2021-03-07T10:06:53.834" v="265"/>
          <ac:spMkLst>
            <pc:docMk/>
            <pc:sldMk cId="0" sldId="633"/>
            <ac:spMk id="47170" creationId="{9DA087AD-785C-4F55-94A1-0EB2FB2057CB}"/>
          </ac:spMkLst>
        </pc:spChg>
        <pc:spChg chg="mod">
          <ac:chgData name="王 欣捷" userId="b965477fa0aef5e6" providerId="LiveId" clId="{2B0FDB0B-89C3-479F-AB9D-D58F11732152}" dt="2021-03-07T10:06:53.834" v="265"/>
          <ac:spMkLst>
            <pc:docMk/>
            <pc:sldMk cId="0" sldId="633"/>
            <ac:spMk id="47171" creationId="{EF157EE8-1B7E-491B-93D9-AA05CB5A2925}"/>
          </ac:spMkLst>
        </pc:spChg>
        <pc:spChg chg="mod">
          <ac:chgData name="王 欣捷" userId="b965477fa0aef5e6" providerId="LiveId" clId="{2B0FDB0B-89C3-479F-AB9D-D58F11732152}" dt="2021-03-07T10:06:53.834" v="265"/>
          <ac:spMkLst>
            <pc:docMk/>
            <pc:sldMk cId="0" sldId="633"/>
            <ac:spMk id="47172" creationId="{6C337FA0-6655-4188-874B-5EAB217C97D4}"/>
          </ac:spMkLst>
        </pc:spChg>
        <pc:spChg chg="mod">
          <ac:chgData name="王 欣捷" userId="b965477fa0aef5e6" providerId="LiveId" clId="{2B0FDB0B-89C3-479F-AB9D-D58F11732152}" dt="2021-03-07T10:06:53.834" v="265"/>
          <ac:spMkLst>
            <pc:docMk/>
            <pc:sldMk cId="0" sldId="633"/>
            <ac:spMk id="47173" creationId="{080EE3CC-14B0-44F4-AABB-71276308DAEC}"/>
          </ac:spMkLst>
        </pc:spChg>
        <pc:spChg chg="mod">
          <ac:chgData name="王 欣捷" userId="b965477fa0aef5e6" providerId="LiveId" clId="{2B0FDB0B-89C3-479F-AB9D-D58F11732152}" dt="2021-03-07T10:06:53.834" v="265"/>
          <ac:spMkLst>
            <pc:docMk/>
            <pc:sldMk cId="0" sldId="633"/>
            <ac:spMk id="47174" creationId="{14D0E0D4-50F0-4C12-94D2-E5147987C98E}"/>
          </ac:spMkLst>
        </pc:spChg>
        <pc:spChg chg="mod">
          <ac:chgData name="王 欣捷" userId="b965477fa0aef5e6" providerId="LiveId" clId="{2B0FDB0B-89C3-479F-AB9D-D58F11732152}" dt="2021-03-07T10:06:53.834" v="265"/>
          <ac:spMkLst>
            <pc:docMk/>
            <pc:sldMk cId="0" sldId="633"/>
            <ac:spMk id="47175" creationId="{06A06517-6568-4CEE-B4BE-82F3EA5DE1F3}"/>
          </ac:spMkLst>
        </pc:spChg>
        <pc:spChg chg="mod">
          <ac:chgData name="王 欣捷" userId="b965477fa0aef5e6" providerId="LiveId" clId="{2B0FDB0B-89C3-479F-AB9D-D58F11732152}" dt="2021-03-07T10:06:53.834" v="265"/>
          <ac:spMkLst>
            <pc:docMk/>
            <pc:sldMk cId="0" sldId="633"/>
            <ac:spMk id="47176" creationId="{9694BAD2-1D2F-4776-9313-7B18A5D5AE78}"/>
          </ac:spMkLst>
        </pc:spChg>
        <pc:grpChg chg="mod">
          <ac:chgData name="王 欣捷" userId="b965477fa0aef5e6" providerId="LiveId" clId="{2B0FDB0B-89C3-479F-AB9D-D58F11732152}" dt="2021-03-07T10:06:53.834" v="265"/>
          <ac:grpSpMkLst>
            <pc:docMk/>
            <pc:sldMk cId="0" sldId="633"/>
            <ac:grpSpMk id="4" creationId="{7D67E030-C900-4372-937D-E6AB1C9F4F1F}"/>
          </ac:grpSpMkLst>
        </pc:grpChg>
        <pc:grpChg chg="mod">
          <ac:chgData name="王 欣捷" userId="b965477fa0aef5e6" providerId="LiveId" clId="{2B0FDB0B-89C3-479F-AB9D-D58F11732152}" dt="2021-03-07T10:06:53.834" v="265"/>
          <ac:grpSpMkLst>
            <pc:docMk/>
            <pc:sldMk cId="0" sldId="633"/>
            <ac:grpSpMk id="47132" creationId="{E85AE6A6-0B5B-4D90-89A4-AF9F0F696E9C}"/>
          </ac:grpSpMkLst>
        </pc:grpChg>
        <pc:grpChg chg="mod">
          <ac:chgData name="王 欣捷" userId="b965477fa0aef5e6" providerId="LiveId" clId="{2B0FDB0B-89C3-479F-AB9D-D58F11732152}" dt="2021-03-07T10:06:53.834" v="265"/>
          <ac:grpSpMkLst>
            <pc:docMk/>
            <pc:sldMk cId="0" sldId="633"/>
            <ac:grpSpMk id="47135" creationId="{35439CC8-429F-4582-8B27-832FD363D153}"/>
          </ac:grpSpMkLst>
        </pc:grpChg>
        <pc:grpChg chg="mod">
          <ac:chgData name="王 欣捷" userId="b965477fa0aef5e6" providerId="LiveId" clId="{2B0FDB0B-89C3-479F-AB9D-D58F11732152}" dt="2021-03-07T10:06:53.834" v="265"/>
          <ac:grpSpMkLst>
            <pc:docMk/>
            <pc:sldMk cId="0" sldId="633"/>
            <ac:grpSpMk id="47154" creationId="{1A963C9B-E912-4C62-8190-5E2B3862F2B2}"/>
          </ac:grpSpMkLst>
        </pc:grpChg>
        <pc:graphicFrameChg chg="mod">
          <ac:chgData name="王 欣捷" userId="b965477fa0aef5e6" providerId="LiveId" clId="{2B0FDB0B-89C3-479F-AB9D-D58F11732152}" dt="2021-03-07T10:06:53.834" v="265"/>
          <ac:graphicFrameMkLst>
            <pc:docMk/>
            <pc:sldMk cId="0" sldId="633"/>
            <ac:graphicFrameMk id="182301" creationId="{14EEBBA1-7147-480E-BD34-7E96F243E853}"/>
          </ac:graphicFrameMkLst>
        </pc:graphicFrameChg>
      </pc:sldChg>
      <pc:sldChg chg="modSp mod modNotes">
        <pc:chgData name="王 欣捷" userId="b965477fa0aef5e6" providerId="LiveId" clId="{2B0FDB0B-89C3-479F-AB9D-D58F11732152}" dt="2021-03-07T12:39:49.655" v="1408" actId="1076"/>
        <pc:sldMkLst>
          <pc:docMk/>
          <pc:sldMk cId="0" sldId="634"/>
        </pc:sldMkLst>
        <pc:spChg chg="mod">
          <ac:chgData name="王 欣捷" userId="b965477fa0aef5e6" providerId="LiveId" clId="{2B0FDB0B-89C3-479F-AB9D-D58F11732152}" dt="2021-03-07T10:06:53.834" v="265"/>
          <ac:spMkLst>
            <pc:docMk/>
            <pc:sldMk cId="0" sldId="634"/>
            <ac:spMk id="48130" creationId="{35495881-98CA-4AB9-AFEF-5AF6A0C3961C}"/>
          </ac:spMkLst>
        </pc:spChg>
        <pc:spChg chg="mod">
          <ac:chgData name="王 欣捷" userId="b965477fa0aef5e6" providerId="LiveId" clId="{2B0FDB0B-89C3-479F-AB9D-D58F11732152}" dt="2021-03-07T10:06:53.834" v="265"/>
          <ac:spMkLst>
            <pc:docMk/>
            <pc:sldMk cId="0" sldId="634"/>
            <ac:spMk id="48131" creationId="{9D43D3D4-B971-4364-B2BF-D34029774EEB}"/>
          </ac:spMkLst>
        </pc:spChg>
        <pc:graphicFrameChg chg="mod">
          <ac:chgData name="王 欣捷" userId="b965477fa0aef5e6" providerId="LiveId" clId="{2B0FDB0B-89C3-479F-AB9D-D58F11732152}" dt="2021-03-07T12:39:49.655" v="1408" actId="1076"/>
          <ac:graphicFrameMkLst>
            <pc:docMk/>
            <pc:sldMk cId="0" sldId="634"/>
            <ac:graphicFrameMk id="4" creationId="{92165648-76D4-4804-829A-9E1824B39D1F}"/>
          </ac:graphicFrameMkLst>
        </pc:graphicFrameChg>
      </pc:sldChg>
      <pc:sldChg chg="modSp mod modClrScheme chgLayout">
        <pc:chgData name="王 欣捷" userId="b965477fa0aef5e6" providerId="LiveId" clId="{2B0FDB0B-89C3-479F-AB9D-D58F11732152}" dt="2021-03-07T12:39:40.476" v="1406" actId="27636"/>
        <pc:sldMkLst>
          <pc:docMk/>
          <pc:sldMk cId="0" sldId="635"/>
        </pc:sldMkLst>
        <pc:spChg chg="mod">
          <ac:chgData name="王 欣捷" userId="b965477fa0aef5e6" providerId="LiveId" clId="{2B0FDB0B-89C3-479F-AB9D-D58F11732152}" dt="2021-03-07T10:06:53.834" v="265"/>
          <ac:spMkLst>
            <pc:docMk/>
            <pc:sldMk cId="0" sldId="635"/>
            <ac:spMk id="8" creationId="{A06A1C82-E44B-4A8C-AE33-E5610A09ED17}"/>
          </ac:spMkLst>
        </pc:spChg>
        <pc:spChg chg="mod">
          <ac:chgData name="王 欣捷" userId="b965477fa0aef5e6" providerId="LiveId" clId="{2B0FDB0B-89C3-479F-AB9D-D58F11732152}" dt="2021-03-07T10:06:53.834" v="265"/>
          <ac:spMkLst>
            <pc:docMk/>
            <pc:sldMk cId="0" sldId="635"/>
            <ac:spMk id="11" creationId="{C21A69A3-C41F-414F-8B09-448A9B299F31}"/>
          </ac:spMkLst>
        </pc:spChg>
        <pc:spChg chg="mod ord">
          <ac:chgData name="王 欣捷" userId="b965477fa0aef5e6" providerId="LiveId" clId="{2B0FDB0B-89C3-479F-AB9D-D58F11732152}" dt="2021-03-07T12:39:40.476" v="1406" actId="27636"/>
          <ac:spMkLst>
            <pc:docMk/>
            <pc:sldMk cId="0" sldId="635"/>
            <ac:spMk id="55298" creationId="{B92F7F6B-2890-4A51-8E94-2A70E8F46441}"/>
          </ac:spMkLst>
        </pc:spChg>
        <pc:spChg chg="mod ord">
          <ac:chgData name="王 欣捷" userId="b965477fa0aef5e6" providerId="LiveId" clId="{2B0FDB0B-89C3-479F-AB9D-D58F11732152}" dt="2021-03-07T12:39:40.384" v="1399" actId="700"/>
          <ac:spMkLst>
            <pc:docMk/>
            <pc:sldMk cId="0" sldId="635"/>
            <ac:spMk id="92163" creationId="{CB62F73F-A959-44EA-9B55-491AF3B66C8B}"/>
          </ac:spMkLst>
        </pc:spChg>
        <pc:cxnChg chg="mod">
          <ac:chgData name="王 欣捷" userId="b965477fa0aef5e6" providerId="LiveId" clId="{2B0FDB0B-89C3-479F-AB9D-D58F11732152}" dt="2021-03-07T10:06:53.834" v="265"/>
          <ac:cxnSpMkLst>
            <pc:docMk/>
            <pc:sldMk cId="0" sldId="635"/>
            <ac:cxnSpMk id="55300" creationId="{E7C544F8-21EB-44C8-A2F0-6B059BA1D261}"/>
          </ac:cxnSpMkLst>
        </pc:cxnChg>
        <pc:cxnChg chg="mod">
          <ac:chgData name="王 欣捷" userId="b965477fa0aef5e6" providerId="LiveId" clId="{2B0FDB0B-89C3-479F-AB9D-D58F11732152}" dt="2021-03-07T10:06:53.834" v="265"/>
          <ac:cxnSpMkLst>
            <pc:docMk/>
            <pc:sldMk cId="0" sldId="635"/>
            <ac:cxnSpMk id="55301" creationId="{6D8EE5AE-0ECF-44E1-B87D-164D0A3C7BD9}"/>
          </ac:cxnSpMkLst>
        </pc:cxnChg>
        <pc:cxnChg chg="mod">
          <ac:chgData name="王 欣捷" userId="b965477fa0aef5e6" providerId="LiveId" clId="{2B0FDB0B-89C3-479F-AB9D-D58F11732152}" dt="2021-03-07T10:06:53.834" v="265"/>
          <ac:cxnSpMkLst>
            <pc:docMk/>
            <pc:sldMk cId="0" sldId="635"/>
            <ac:cxnSpMk id="55302" creationId="{CE8A5A1B-50BB-439A-85E8-9B49BD113FEA}"/>
          </ac:cxnSpMkLst>
        </pc:cxnChg>
      </pc:sldChg>
      <pc:sldChg chg="modSp mod modClrScheme chgLayout">
        <pc:chgData name="王 欣捷" userId="b965477fa0aef5e6" providerId="LiveId" clId="{2B0FDB0B-89C3-479F-AB9D-D58F11732152}" dt="2021-03-07T12:39:40.470" v="1405" actId="27636"/>
        <pc:sldMkLst>
          <pc:docMk/>
          <pc:sldMk cId="0" sldId="636"/>
        </pc:sldMkLst>
        <pc:spChg chg="mod ord">
          <ac:chgData name="王 欣捷" userId="b965477fa0aef5e6" providerId="LiveId" clId="{2B0FDB0B-89C3-479F-AB9D-D58F11732152}" dt="2021-03-07T12:39:40.470" v="1405" actId="27636"/>
          <ac:spMkLst>
            <pc:docMk/>
            <pc:sldMk cId="0" sldId="636"/>
            <ac:spMk id="54274" creationId="{3D8AFB8F-3444-4F22-A621-87433116A880}"/>
          </ac:spMkLst>
        </pc:spChg>
        <pc:spChg chg="mod ord">
          <ac:chgData name="王 欣捷" userId="b965477fa0aef5e6" providerId="LiveId" clId="{2B0FDB0B-89C3-479F-AB9D-D58F11732152}" dt="2021-03-07T12:39:40.384" v="1399" actId="700"/>
          <ac:spMkLst>
            <pc:docMk/>
            <pc:sldMk cId="0" sldId="636"/>
            <ac:spMk id="54275" creationId="{4B40678D-08F0-4A49-B845-FA3C754C28C1}"/>
          </ac:spMkLst>
        </pc:spChg>
      </pc:sldChg>
      <pc:sldChg chg="modSp mod modClrScheme chgLayout">
        <pc:chgData name="王 欣捷" userId="b965477fa0aef5e6" providerId="LiveId" clId="{2B0FDB0B-89C3-479F-AB9D-D58F11732152}" dt="2021-03-07T12:39:40.477" v="1407" actId="27636"/>
        <pc:sldMkLst>
          <pc:docMk/>
          <pc:sldMk cId="0" sldId="637"/>
        </pc:sldMkLst>
        <pc:spChg chg="mod">
          <ac:chgData name="王 欣捷" userId="b965477fa0aef5e6" providerId="LiveId" clId="{2B0FDB0B-89C3-479F-AB9D-D58F11732152}" dt="2021-03-07T10:06:53.834" v="265"/>
          <ac:spMkLst>
            <pc:docMk/>
            <pc:sldMk cId="0" sldId="637"/>
            <ac:spMk id="9" creationId="{6B45588E-F896-40B9-BC9C-BB91BD4B6464}"/>
          </ac:spMkLst>
        </pc:spChg>
        <pc:spChg chg="mod ord">
          <ac:chgData name="王 欣捷" userId="b965477fa0aef5e6" providerId="LiveId" clId="{2B0FDB0B-89C3-479F-AB9D-D58F11732152}" dt="2021-03-07T12:39:40.477" v="1407" actId="27636"/>
          <ac:spMkLst>
            <pc:docMk/>
            <pc:sldMk cId="0" sldId="637"/>
            <ac:spMk id="56322" creationId="{7E94B5E9-1D17-49CC-BB46-FF77B2F106B7}"/>
          </ac:spMkLst>
        </pc:spChg>
        <pc:spChg chg="mod ord">
          <ac:chgData name="王 欣捷" userId="b965477fa0aef5e6" providerId="LiveId" clId="{2B0FDB0B-89C3-479F-AB9D-D58F11732152}" dt="2021-03-07T12:39:40.384" v="1399" actId="700"/>
          <ac:spMkLst>
            <pc:docMk/>
            <pc:sldMk cId="0" sldId="637"/>
            <ac:spMk id="92163" creationId="{7AA4731D-F0AD-46E8-86C2-55845EC62670}"/>
          </ac:spMkLst>
        </pc:spChg>
      </pc:sldChg>
      <pc:sldChg chg="modSp mod chgLayout">
        <pc:chgData name="王 欣捷" userId="b965477fa0aef5e6" providerId="LiveId" clId="{2B0FDB0B-89C3-479F-AB9D-D58F11732152}" dt="2021-03-07T12:40:27.626" v="1416" actId="1076"/>
        <pc:sldMkLst>
          <pc:docMk/>
          <pc:sldMk cId="0" sldId="638"/>
        </pc:sldMkLst>
        <pc:spChg chg="mod ord">
          <ac:chgData name="王 欣捷" userId="b965477fa0aef5e6" providerId="LiveId" clId="{2B0FDB0B-89C3-479F-AB9D-D58F11732152}" dt="2021-03-07T12:39:40.468" v="1404" actId="27636"/>
          <ac:spMkLst>
            <pc:docMk/>
            <pc:sldMk cId="0" sldId="638"/>
            <ac:spMk id="53250" creationId="{34EB9D0A-A275-4071-8F94-2A3627798350}"/>
          </ac:spMkLst>
        </pc:spChg>
        <pc:spChg chg="mod ord">
          <ac:chgData name="王 欣捷" userId="b965477fa0aef5e6" providerId="LiveId" clId="{2B0FDB0B-89C3-479F-AB9D-D58F11732152}" dt="2021-03-07T12:39:40.384" v="1399" actId="700"/>
          <ac:spMkLst>
            <pc:docMk/>
            <pc:sldMk cId="0" sldId="638"/>
            <ac:spMk id="53251" creationId="{348E0A02-CC41-443A-8082-FAE257173F0F}"/>
          </ac:spMkLst>
        </pc:spChg>
        <pc:picChg chg="mod">
          <ac:chgData name="王 欣捷" userId="b965477fa0aef5e6" providerId="LiveId" clId="{2B0FDB0B-89C3-479F-AB9D-D58F11732152}" dt="2021-03-07T12:40:27.626" v="1416" actId="1076"/>
          <ac:picMkLst>
            <pc:docMk/>
            <pc:sldMk cId="0" sldId="638"/>
            <ac:picMk id="53252" creationId="{ED094411-9196-4293-8949-2D2AC7A0BE0A}"/>
          </ac:picMkLst>
        </pc:picChg>
      </pc:sldChg>
      <pc:sldChg chg="modSp mod">
        <pc:chgData name="王 欣捷" userId="b965477fa0aef5e6" providerId="LiveId" clId="{2B0FDB0B-89C3-479F-AB9D-D58F11732152}" dt="2021-03-07T12:54:41.639" v="1435"/>
        <pc:sldMkLst>
          <pc:docMk/>
          <pc:sldMk cId="0" sldId="639"/>
        </pc:sldMkLst>
        <pc:spChg chg="mod">
          <ac:chgData name="王 欣捷" userId="b965477fa0aef5e6" providerId="LiveId" clId="{2B0FDB0B-89C3-479F-AB9D-D58F11732152}" dt="2021-03-07T10:06:53.834" v="265"/>
          <ac:spMkLst>
            <pc:docMk/>
            <pc:sldMk cId="0" sldId="639"/>
            <ac:spMk id="5122" creationId="{FD8BD792-918C-41BE-9236-10156C93D50F}"/>
          </ac:spMkLst>
        </pc:spChg>
        <pc:spChg chg="mod">
          <ac:chgData name="王 欣捷" userId="b965477fa0aef5e6" providerId="LiveId" clId="{2B0FDB0B-89C3-479F-AB9D-D58F11732152}" dt="2021-03-07T12:54:41.639" v="1435"/>
          <ac:spMkLst>
            <pc:docMk/>
            <pc:sldMk cId="0" sldId="639"/>
            <ac:spMk id="5123" creationId="{17840BB7-401F-410B-B135-A2F54D1BB90D}"/>
          </ac:spMkLst>
        </pc:spChg>
      </pc:sldChg>
      <pc:sldChg chg="modSp">
        <pc:chgData name="王 欣捷" userId="b965477fa0aef5e6" providerId="LiveId" clId="{2B0FDB0B-89C3-479F-AB9D-D58F11732152}" dt="2021-03-07T10:06:51.466" v="145"/>
        <pc:sldMkLst>
          <pc:docMk/>
          <pc:sldMk cId="0" sldId="640"/>
        </pc:sldMkLst>
        <pc:spChg chg="mod">
          <ac:chgData name="王 欣捷" userId="b965477fa0aef5e6" providerId="LiveId" clId="{2B0FDB0B-89C3-479F-AB9D-D58F11732152}" dt="2021-03-07T10:06:51.466" v="145"/>
          <ac:spMkLst>
            <pc:docMk/>
            <pc:sldMk cId="0" sldId="640"/>
            <ac:spMk id="6146" creationId="{6D5621D0-9A03-4272-BDC4-1F91082E607C}"/>
          </ac:spMkLst>
        </pc:spChg>
        <pc:spChg chg="mod">
          <ac:chgData name="王 欣捷" userId="b965477fa0aef5e6" providerId="LiveId" clId="{2B0FDB0B-89C3-479F-AB9D-D58F11732152}" dt="2021-03-07T10:06:51.466" v="145"/>
          <ac:spMkLst>
            <pc:docMk/>
            <pc:sldMk cId="0" sldId="640"/>
            <ac:spMk id="6147" creationId="{28A8A78E-3EDA-48D6-B4AE-24D06B40A670}"/>
          </ac:spMkLst>
        </pc:spChg>
      </pc:sldChg>
      <pc:sldChg chg="addSp modSp mod modAnim modNotes">
        <pc:chgData name="王 欣捷" userId="b965477fa0aef5e6" providerId="LiveId" clId="{2B0FDB0B-89C3-479F-AB9D-D58F11732152}" dt="2021-03-07T11:43:45.149" v="752" actId="1076"/>
        <pc:sldMkLst>
          <pc:docMk/>
          <pc:sldMk cId="0" sldId="641"/>
        </pc:sldMkLst>
        <pc:spChg chg="add mod">
          <ac:chgData name="王 欣捷" userId="b965477fa0aef5e6" providerId="LiveId" clId="{2B0FDB0B-89C3-479F-AB9D-D58F11732152}" dt="2021-03-07T11:43:45.149" v="752" actId="1076"/>
          <ac:spMkLst>
            <pc:docMk/>
            <pc:sldMk cId="0" sldId="641"/>
            <ac:spMk id="4" creationId="{8D51F205-C2D5-4099-8070-B624358A0788}"/>
          </ac:spMkLst>
        </pc:spChg>
        <pc:spChg chg="mod">
          <ac:chgData name="王 欣捷" userId="b965477fa0aef5e6" providerId="LiveId" clId="{2B0FDB0B-89C3-479F-AB9D-D58F11732152}" dt="2021-03-07T10:06:51.466" v="145"/>
          <ac:spMkLst>
            <pc:docMk/>
            <pc:sldMk cId="0" sldId="641"/>
            <ac:spMk id="7170" creationId="{C719B76B-7429-4D27-9B01-014ED7F58085}"/>
          </ac:spMkLst>
        </pc:spChg>
        <pc:spChg chg="mod">
          <ac:chgData name="王 欣捷" userId="b965477fa0aef5e6" providerId="LiveId" clId="{2B0FDB0B-89C3-479F-AB9D-D58F11732152}" dt="2021-03-07T10:06:51.466" v="145"/>
          <ac:spMkLst>
            <pc:docMk/>
            <pc:sldMk cId="0" sldId="641"/>
            <ac:spMk id="7171" creationId="{5370F09E-9874-4795-B92F-1A4EC92AA7D4}"/>
          </ac:spMkLst>
        </pc:spChg>
      </pc:sldChg>
      <pc:sldChg chg="modSp mod">
        <pc:chgData name="王 欣捷" userId="b965477fa0aef5e6" providerId="LiveId" clId="{2B0FDB0B-89C3-479F-AB9D-D58F11732152}" dt="2021-03-07T10:06:51.466" v="145"/>
        <pc:sldMkLst>
          <pc:docMk/>
          <pc:sldMk cId="0" sldId="642"/>
        </pc:sldMkLst>
        <pc:spChg chg="mod">
          <ac:chgData name="王 欣捷" userId="b965477fa0aef5e6" providerId="LiveId" clId="{2B0FDB0B-89C3-479F-AB9D-D58F11732152}" dt="2021-03-07T10:06:51.466" v="145"/>
          <ac:spMkLst>
            <pc:docMk/>
            <pc:sldMk cId="0" sldId="642"/>
            <ac:spMk id="9218" creationId="{87A6901D-24B1-4D5D-8ECC-653E9D5ABDB8}"/>
          </ac:spMkLst>
        </pc:spChg>
        <pc:spChg chg="mod">
          <ac:chgData name="王 欣捷" userId="b965477fa0aef5e6" providerId="LiveId" clId="{2B0FDB0B-89C3-479F-AB9D-D58F11732152}" dt="2021-03-07T10:06:51.466" v="145"/>
          <ac:spMkLst>
            <pc:docMk/>
            <pc:sldMk cId="0" sldId="642"/>
            <ac:spMk id="9219" creationId="{9E335479-BCF2-432D-9A4E-6DD60277968D}"/>
          </ac:spMkLst>
        </pc:spChg>
      </pc:sldChg>
      <pc:sldChg chg="modSp mod">
        <pc:chgData name="王 欣捷" userId="b965477fa0aef5e6" providerId="LiveId" clId="{2B0FDB0B-89C3-479F-AB9D-D58F11732152}" dt="2021-03-07T10:06:53.834" v="265"/>
        <pc:sldMkLst>
          <pc:docMk/>
          <pc:sldMk cId="0" sldId="649"/>
        </pc:sldMkLst>
        <pc:spChg chg="mod">
          <ac:chgData name="王 欣捷" userId="b965477fa0aef5e6" providerId="LiveId" clId="{2B0FDB0B-89C3-479F-AB9D-D58F11732152}" dt="2021-03-07T10:06:53.834" v="265"/>
          <ac:spMkLst>
            <pc:docMk/>
            <pc:sldMk cId="0" sldId="649"/>
            <ac:spMk id="57346" creationId="{6792844F-ED08-41D8-B778-5CF3664A686A}"/>
          </ac:spMkLst>
        </pc:spChg>
        <pc:spChg chg="mod">
          <ac:chgData name="王 欣捷" userId="b965477fa0aef5e6" providerId="LiveId" clId="{2B0FDB0B-89C3-479F-AB9D-D58F11732152}" dt="2021-03-07T10:06:53.834" v="265"/>
          <ac:spMkLst>
            <pc:docMk/>
            <pc:sldMk cId="0" sldId="649"/>
            <ac:spMk id="57347" creationId="{C7C29E4E-C5D1-47E7-B133-FDBD7FCFCE2C}"/>
          </ac:spMkLst>
        </pc:spChg>
      </pc:sldChg>
      <pc:sldChg chg="modSp mod">
        <pc:chgData name="王 欣捷" userId="b965477fa0aef5e6" providerId="LiveId" clId="{2B0FDB0B-89C3-479F-AB9D-D58F11732152}" dt="2021-03-07T10:06:53.834" v="265"/>
        <pc:sldMkLst>
          <pc:docMk/>
          <pc:sldMk cId="0" sldId="652"/>
        </pc:sldMkLst>
        <pc:spChg chg="mod">
          <ac:chgData name="王 欣捷" userId="b965477fa0aef5e6" providerId="LiveId" clId="{2B0FDB0B-89C3-479F-AB9D-D58F11732152}" dt="2021-03-07T10:06:53.834" v="265"/>
          <ac:spMkLst>
            <pc:docMk/>
            <pc:sldMk cId="0" sldId="652"/>
            <ac:spMk id="29698" creationId="{3B0439FC-B0D6-4F2A-B254-D32642C18576}"/>
          </ac:spMkLst>
        </pc:spChg>
        <pc:spChg chg="mod">
          <ac:chgData name="王 欣捷" userId="b965477fa0aef5e6" providerId="LiveId" clId="{2B0FDB0B-89C3-479F-AB9D-D58F11732152}" dt="2021-03-07T10:06:53.834" v="265"/>
          <ac:spMkLst>
            <pc:docMk/>
            <pc:sldMk cId="0" sldId="652"/>
            <ac:spMk id="29699" creationId="{6838F45E-2C54-4898-AC38-77A534B7FB52}"/>
          </ac:spMkLst>
        </pc:spChg>
      </pc:sldChg>
      <pc:sldChg chg="modSp mod">
        <pc:chgData name="王 欣捷" userId="b965477fa0aef5e6" providerId="LiveId" clId="{2B0FDB0B-89C3-479F-AB9D-D58F11732152}" dt="2021-03-07T10:06:53.834" v="265"/>
        <pc:sldMkLst>
          <pc:docMk/>
          <pc:sldMk cId="0" sldId="653"/>
        </pc:sldMkLst>
        <pc:spChg chg="mod">
          <ac:chgData name="王 欣捷" userId="b965477fa0aef5e6" providerId="LiveId" clId="{2B0FDB0B-89C3-479F-AB9D-D58F11732152}" dt="2021-03-07T10:06:53.834" v="265"/>
          <ac:spMkLst>
            <pc:docMk/>
            <pc:sldMk cId="0" sldId="653"/>
            <ac:spMk id="30722" creationId="{4C8D3611-FFE3-43B0-BEA3-AA1497BB131E}"/>
          </ac:spMkLst>
        </pc:spChg>
        <pc:spChg chg="mod">
          <ac:chgData name="王 欣捷" userId="b965477fa0aef5e6" providerId="LiveId" clId="{2B0FDB0B-89C3-479F-AB9D-D58F11732152}" dt="2021-03-07T10:06:53.834" v="265"/>
          <ac:spMkLst>
            <pc:docMk/>
            <pc:sldMk cId="0" sldId="653"/>
            <ac:spMk id="30723" creationId="{C4463CC2-62A6-4BC9-80DF-669CD98AB6AD}"/>
          </ac:spMkLst>
        </pc:spChg>
        <pc:spChg chg="mod">
          <ac:chgData name="王 欣捷" userId="b965477fa0aef5e6" providerId="LiveId" clId="{2B0FDB0B-89C3-479F-AB9D-D58F11732152}" dt="2021-03-07T10:06:53.834" v="265"/>
          <ac:spMkLst>
            <pc:docMk/>
            <pc:sldMk cId="0" sldId="653"/>
            <ac:spMk id="30724" creationId="{470F09AF-220C-478C-983B-C77FF7C0D889}"/>
          </ac:spMkLst>
        </pc:spChg>
      </pc:sldChg>
      <pc:sldChg chg="modSp mod">
        <pc:chgData name="王 欣捷" userId="b965477fa0aef5e6" providerId="LiveId" clId="{2B0FDB0B-89C3-479F-AB9D-D58F11732152}" dt="2021-03-07T10:06:53.834" v="265"/>
        <pc:sldMkLst>
          <pc:docMk/>
          <pc:sldMk cId="0" sldId="654"/>
        </pc:sldMkLst>
        <pc:spChg chg="mod">
          <ac:chgData name="王 欣捷" userId="b965477fa0aef5e6" providerId="LiveId" clId="{2B0FDB0B-89C3-479F-AB9D-D58F11732152}" dt="2021-03-07T10:06:53.834" v="265"/>
          <ac:spMkLst>
            <pc:docMk/>
            <pc:sldMk cId="0" sldId="654"/>
            <ac:spMk id="31746" creationId="{25CA835D-6438-4CDD-BFBF-4588954EC897}"/>
          </ac:spMkLst>
        </pc:spChg>
        <pc:spChg chg="mod">
          <ac:chgData name="王 欣捷" userId="b965477fa0aef5e6" providerId="LiveId" clId="{2B0FDB0B-89C3-479F-AB9D-D58F11732152}" dt="2021-03-07T10:06:53.834" v="265"/>
          <ac:spMkLst>
            <pc:docMk/>
            <pc:sldMk cId="0" sldId="654"/>
            <ac:spMk id="31747" creationId="{ECC45053-74E7-4D94-9508-8D0BF5317DC5}"/>
          </ac:spMkLst>
        </pc:spChg>
      </pc:sldChg>
      <pc:sldChg chg="modSp mod">
        <pc:chgData name="王 欣捷" userId="b965477fa0aef5e6" providerId="LiveId" clId="{2B0FDB0B-89C3-479F-AB9D-D58F11732152}" dt="2021-03-07T10:06:53.834" v="265"/>
        <pc:sldMkLst>
          <pc:docMk/>
          <pc:sldMk cId="0" sldId="655"/>
        </pc:sldMkLst>
        <pc:spChg chg="mod">
          <ac:chgData name="王 欣捷" userId="b965477fa0aef5e6" providerId="LiveId" clId="{2B0FDB0B-89C3-479F-AB9D-D58F11732152}" dt="2021-03-07T10:06:53.834" v="265"/>
          <ac:spMkLst>
            <pc:docMk/>
            <pc:sldMk cId="0" sldId="655"/>
            <ac:spMk id="32770" creationId="{D5436B50-1A6B-4C69-9AF3-0D956728B139}"/>
          </ac:spMkLst>
        </pc:spChg>
        <pc:spChg chg="mod">
          <ac:chgData name="王 欣捷" userId="b965477fa0aef5e6" providerId="LiveId" clId="{2B0FDB0B-89C3-479F-AB9D-D58F11732152}" dt="2021-03-07T10:06:53.834" v="265"/>
          <ac:spMkLst>
            <pc:docMk/>
            <pc:sldMk cId="0" sldId="655"/>
            <ac:spMk id="32771" creationId="{F719F276-8921-4E5A-8DA4-03D344C6BE2F}"/>
          </ac:spMkLst>
        </pc:spChg>
      </pc:sldChg>
      <pc:sldChg chg="modSp mod">
        <pc:chgData name="王 欣捷" userId="b965477fa0aef5e6" providerId="LiveId" clId="{2B0FDB0B-89C3-479F-AB9D-D58F11732152}" dt="2021-03-07T10:06:53.834" v="265"/>
        <pc:sldMkLst>
          <pc:docMk/>
          <pc:sldMk cId="0" sldId="656"/>
        </pc:sldMkLst>
        <pc:spChg chg="mod">
          <ac:chgData name="王 欣捷" userId="b965477fa0aef5e6" providerId="LiveId" clId="{2B0FDB0B-89C3-479F-AB9D-D58F11732152}" dt="2021-03-07T10:06:53.834" v="265"/>
          <ac:spMkLst>
            <pc:docMk/>
            <pc:sldMk cId="0" sldId="656"/>
            <ac:spMk id="33794" creationId="{D96BA590-0EC2-4F0E-9DB1-EAFDBD7C4EF9}"/>
          </ac:spMkLst>
        </pc:spChg>
        <pc:spChg chg="mod">
          <ac:chgData name="王 欣捷" userId="b965477fa0aef5e6" providerId="LiveId" clId="{2B0FDB0B-89C3-479F-AB9D-D58F11732152}" dt="2021-03-07T10:06:53.834" v="265"/>
          <ac:spMkLst>
            <pc:docMk/>
            <pc:sldMk cId="0" sldId="656"/>
            <ac:spMk id="33795" creationId="{7D1CF20E-C8BD-4E59-9C37-FBC7780ED829}"/>
          </ac:spMkLst>
        </pc:spChg>
      </pc:sldChg>
      <pc:sldChg chg="modSp mod">
        <pc:chgData name="王 欣捷" userId="b965477fa0aef5e6" providerId="LiveId" clId="{2B0FDB0B-89C3-479F-AB9D-D58F11732152}" dt="2021-03-07T10:06:53.834" v="265"/>
        <pc:sldMkLst>
          <pc:docMk/>
          <pc:sldMk cId="0" sldId="657"/>
        </pc:sldMkLst>
        <pc:spChg chg="mod">
          <ac:chgData name="王 欣捷" userId="b965477fa0aef5e6" providerId="LiveId" clId="{2B0FDB0B-89C3-479F-AB9D-D58F11732152}" dt="2021-03-07T10:06:53.834" v="265"/>
          <ac:spMkLst>
            <pc:docMk/>
            <pc:sldMk cId="0" sldId="657"/>
            <ac:spMk id="44034" creationId="{0A0E9E7B-B5DB-47F8-B1A3-6E97F21B99EF}"/>
          </ac:spMkLst>
        </pc:spChg>
        <pc:spChg chg="mod">
          <ac:chgData name="王 欣捷" userId="b965477fa0aef5e6" providerId="LiveId" clId="{2B0FDB0B-89C3-479F-AB9D-D58F11732152}" dt="2021-03-07T10:06:53.834" v="265"/>
          <ac:spMkLst>
            <pc:docMk/>
            <pc:sldMk cId="0" sldId="657"/>
            <ac:spMk id="44035" creationId="{FCFAC5B3-E5A7-4C1B-AF19-B6B4D902BBB6}"/>
          </ac:spMkLst>
        </pc:spChg>
      </pc:sldChg>
      <pc:sldChg chg="modSp mod">
        <pc:chgData name="王 欣捷" userId="b965477fa0aef5e6" providerId="LiveId" clId="{2B0FDB0B-89C3-479F-AB9D-D58F11732152}" dt="2021-03-07T10:06:53.834" v="265"/>
        <pc:sldMkLst>
          <pc:docMk/>
          <pc:sldMk cId="0" sldId="658"/>
        </pc:sldMkLst>
        <pc:spChg chg="mod">
          <ac:chgData name="王 欣捷" userId="b965477fa0aef5e6" providerId="LiveId" clId="{2B0FDB0B-89C3-479F-AB9D-D58F11732152}" dt="2021-03-07T10:06:53.834" v="265"/>
          <ac:spMkLst>
            <pc:docMk/>
            <pc:sldMk cId="0" sldId="658"/>
            <ac:spMk id="45058" creationId="{C7335296-A4A6-4F9A-A952-C7B6D4D24084}"/>
          </ac:spMkLst>
        </pc:spChg>
        <pc:spChg chg="mod">
          <ac:chgData name="王 欣捷" userId="b965477fa0aef5e6" providerId="LiveId" clId="{2B0FDB0B-89C3-479F-AB9D-D58F11732152}" dt="2021-03-07T10:06:53.834" v="265"/>
          <ac:spMkLst>
            <pc:docMk/>
            <pc:sldMk cId="0" sldId="658"/>
            <ac:spMk id="45059" creationId="{1DD1911B-6BD9-4B53-A689-D5AE39217811}"/>
          </ac:spMkLst>
        </pc:spChg>
        <pc:graphicFrameChg chg="mod">
          <ac:chgData name="王 欣捷" userId="b965477fa0aef5e6" providerId="LiveId" clId="{2B0FDB0B-89C3-479F-AB9D-D58F11732152}" dt="2021-03-07T10:06:53.834" v="265"/>
          <ac:graphicFrameMkLst>
            <pc:docMk/>
            <pc:sldMk cId="0" sldId="658"/>
            <ac:graphicFrameMk id="4" creationId="{F1D32D7B-53F2-4634-8ED9-B8D575618814}"/>
          </ac:graphicFrameMkLst>
        </pc:graphicFrameChg>
      </pc:sldChg>
      <pc:sldChg chg="modSp mod">
        <pc:chgData name="王 欣捷" userId="b965477fa0aef5e6" providerId="LiveId" clId="{2B0FDB0B-89C3-479F-AB9D-D58F11732152}" dt="2021-03-07T10:06:53.834" v="265"/>
        <pc:sldMkLst>
          <pc:docMk/>
          <pc:sldMk cId="0" sldId="659"/>
        </pc:sldMkLst>
        <pc:spChg chg="mod">
          <ac:chgData name="王 欣捷" userId="b965477fa0aef5e6" providerId="LiveId" clId="{2B0FDB0B-89C3-479F-AB9D-D58F11732152}" dt="2021-03-07T10:06:53.834" v="265"/>
          <ac:spMkLst>
            <pc:docMk/>
            <pc:sldMk cId="0" sldId="659"/>
            <ac:spMk id="46082" creationId="{E949F1EF-C88A-4026-983E-2F7CEF287658}"/>
          </ac:spMkLst>
        </pc:spChg>
        <pc:picChg chg="mod">
          <ac:chgData name="王 欣捷" userId="b965477fa0aef5e6" providerId="LiveId" clId="{2B0FDB0B-89C3-479F-AB9D-D58F11732152}" dt="2021-03-07T10:06:53.834" v="265"/>
          <ac:picMkLst>
            <pc:docMk/>
            <pc:sldMk cId="0" sldId="659"/>
            <ac:picMk id="46083" creationId="{483C7E32-E8B3-4CC3-9AEE-513AF2374C69}"/>
          </ac:picMkLst>
        </pc:picChg>
      </pc:sldChg>
      <pc:sldChg chg="modSp mod">
        <pc:chgData name="王 欣捷" userId="b965477fa0aef5e6" providerId="LiveId" clId="{2B0FDB0B-89C3-479F-AB9D-D58F11732152}" dt="2021-03-07T10:06:53.834" v="265"/>
        <pc:sldMkLst>
          <pc:docMk/>
          <pc:sldMk cId="0" sldId="660"/>
        </pc:sldMkLst>
        <pc:spChg chg="mod">
          <ac:chgData name="王 欣捷" userId="b965477fa0aef5e6" providerId="LiveId" clId="{2B0FDB0B-89C3-479F-AB9D-D58F11732152}" dt="2021-03-07T10:06:53.834" v="265"/>
          <ac:spMkLst>
            <pc:docMk/>
            <pc:sldMk cId="0" sldId="660"/>
            <ac:spMk id="47106" creationId="{41D5726E-C7FB-44A8-A26E-1E7C5D1F2E81}"/>
          </ac:spMkLst>
        </pc:spChg>
        <pc:picChg chg="mod">
          <ac:chgData name="王 欣捷" userId="b965477fa0aef5e6" providerId="LiveId" clId="{2B0FDB0B-89C3-479F-AB9D-D58F11732152}" dt="2021-03-07T10:06:53.834" v="265"/>
          <ac:picMkLst>
            <pc:docMk/>
            <pc:sldMk cId="0" sldId="660"/>
            <ac:picMk id="47107" creationId="{F012918C-485A-445F-B4DE-0988DF0C34DC}"/>
          </ac:picMkLst>
        </pc:picChg>
      </pc:sldChg>
      <pc:sldChg chg="modSp mod">
        <pc:chgData name="王 欣捷" userId="b965477fa0aef5e6" providerId="LiveId" clId="{2B0FDB0B-89C3-479F-AB9D-D58F11732152}" dt="2021-03-07T10:06:53.834" v="265"/>
        <pc:sldMkLst>
          <pc:docMk/>
          <pc:sldMk cId="0" sldId="661"/>
        </pc:sldMkLst>
        <pc:spChg chg="mod">
          <ac:chgData name="王 欣捷" userId="b965477fa0aef5e6" providerId="LiveId" clId="{2B0FDB0B-89C3-479F-AB9D-D58F11732152}" dt="2021-03-07T10:06:53.834" v="265"/>
          <ac:spMkLst>
            <pc:docMk/>
            <pc:sldMk cId="0" sldId="661"/>
            <ac:spMk id="53250" creationId="{7E8D8B28-C029-483E-A58A-0F69350EC690}"/>
          </ac:spMkLst>
        </pc:spChg>
        <pc:picChg chg="mod">
          <ac:chgData name="王 欣捷" userId="b965477fa0aef5e6" providerId="LiveId" clId="{2B0FDB0B-89C3-479F-AB9D-D58F11732152}" dt="2021-03-07T10:06:53.834" v="265"/>
          <ac:picMkLst>
            <pc:docMk/>
            <pc:sldMk cId="0" sldId="661"/>
            <ac:picMk id="53251" creationId="{3D844942-6A23-40C8-9632-CEA9F1721044}"/>
          </ac:picMkLst>
        </pc:picChg>
      </pc:sldChg>
      <pc:sldChg chg="modSp mod">
        <pc:chgData name="王 欣捷" userId="b965477fa0aef5e6" providerId="LiveId" clId="{2B0FDB0B-89C3-479F-AB9D-D58F11732152}" dt="2021-03-07T10:06:53.834" v="265"/>
        <pc:sldMkLst>
          <pc:docMk/>
          <pc:sldMk cId="0" sldId="662"/>
        </pc:sldMkLst>
        <pc:spChg chg="mod">
          <ac:chgData name="王 欣捷" userId="b965477fa0aef5e6" providerId="LiveId" clId="{2B0FDB0B-89C3-479F-AB9D-D58F11732152}" dt="2021-03-07T10:06:53.834" v="265"/>
          <ac:spMkLst>
            <pc:docMk/>
            <pc:sldMk cId="0" sldId="662"/>
            <ac:spMk id="54274" creationId="{0E3E85B4-5F47-46AF-B018-6CD3D83E3F0D}"/>
          </ac:spMkLst>
        </pc:spChg>
        <pc:picChg chg="mod">
          <ac:chgData name="王 欣捷" userId="b965477fa0aef5e6" providerId="LiveId" clId="{2B0FDB0B-89C3-479F-AB9D-D58F11732152}" dt="2021-03-07T10:06:53.834" v="265"/>
          <ac:picMkLst>
            <pc:docMk/>
            <pc:sldMk cId="0" sldId="662"/>
            <ac:picMk id="54275" creationId="{0AF2C0BA-6D83-4026-9E6D-0DB8D2397907}"/>
          </ac:picMkLst>
        </pc:picChg>
      </pc:sldChg>
      <pc:sldChg chg="modSp mod">
        <pc:chgData name="王 欣捷" userId="b965477fa0aef5e6" providerId="LiveId" clId="{2B0FDB0B-89C3-479F-AB9D-D58F11732152}" dt="2021-03-07T10:06:53.834" v="265"/>
        <pc:sldMkLst>
          <pc:docMk/>
          <pc:sldMk cId="0" sldId="663"/>
        </pc:sldMkLst>
        <pc:spChg chg="mod">
          <ac:chgData name="王 欣捷" userId="b965477fa0aef5e6" providerId="LiveId" clId="{2B0FDB0B-89C3-479F-AB9D-D58F11732152}" dt="2021-03-07T10:06:53.834" v="265"/>
          <ac:spMkLst>
            <pc:docMk/>
            <pc:sldMk cId="0" sldId="663"/>
            <ac:spMk id="55298" creationId="{EE28C3F0-AE21-4227-B286-9C038BDFB24B}"/>
          </ac:spMkLst>
        </pc:spChg>
        <pc:picChg chg="mod">
          <ac:chgData name="王 欣捷" userId="b965477fa0aef5e6" providerId="LiveId" clId="{2B0FDB0B-89C3-479F-AB9D-D58F11732152}" dt="2021-03-07T10:06:53.834" v="265"/>
          <ac:picMkLst>
            <pc:docMk/>
            <pc:sldMk cId="0" sldId="663"/>
            <ac:picMk id="55299" creationId="{545677B8-06F6-4213-854C-315434F62AB5}"/>
          </ac:picMkLst>
        </pc:picChg>
      </pc:sldChg>
      <pc:sldChg chg="modSp mod">
        <pc:chgData name="王 欣捷" userId="b965477fa0aef5e6" providerId="LiveId" clId="{2B0FDB0B-89C3-479F-AB9D-D58F11732152}" dt="2021-03-07T10:06:53.834" v="265"/>
        <pc:sldMkLst>
          <pc:docMk/>
          <pc:sldMk cId="0" sldId="664"/>
        </pc:sldMkLst>
        <pc:spChg chg="mod">
          <ac:chgData name="王 欣捷" userId="b965477fa0aef5e6" providerId="LiveId" clId="{2B0FDB0B-89C3-479F-AB9D-D58F11732152}" dt="2021-03-07T10:06:53.834" v="265"/>
          <ac:spMkLst>
            <pc:docMk/>
            <pc:sldMk cId="0" sldId="664"/>
            <ac:spMk id="56322" creationId="{927DFDC5-8D6D-449F-960B-779533C00398}"/>
          </ac:spMkLst>
        </pc:spChg>
        <pc:picChg chg="mod">
          <ac:chgData name="王 欣捷" userId="b965477fa0aef5e6" providerId="LiveId" clId="{2B0FDB0B-89C3-479F-AB9D-D58F11732152}" dt="2021-03-07T10:06:53.834" v="265"/>
          <ac:picMkLst>
            <pc:docMk/>
            <pc:sldMk cId="0" sldId="664"/>
            <ac:picMk id="56323" creationId="{566CAD9E-22F5-4C71-86CE-07132367AF3A}"/>
          </ac:picMkLst>
        </pc:picChg>
      </pc:sldChg>
      <pc:sldChg chg="modSp mod">
        <pc:chgData name="王 欣捷" userId="b965477fa0aef5e6" providerId="LiveId" clId="{2B0FDB0B-89C3-479F-AB9D-D58F11732152}" dt="2021-03-07T10:06:53.834" v="265"/>
        <pc:sldMkLst>
          <pc:docMk/>
          <pc:sldMk cId="0" sldId="665"/>
        </pc:sldMkLst>
        <pc:spChg chg="mod">
          <ac:chgData name="王 欣捷" userId="b965477fa0aef5e6" providerId="LiveId" clId="{2B0FDB0B-89C3-479F-AB9D-D58F11732152}" dt="2021-03-07T10:06:53.834" v="265"/>
          <ac:spMkLst>
            <pc:docMk/>
            <pc:sldMk cId="0" sldId="665"/>
            <ac:spMk id="57346" creationId="{814F1818-D1DD-4BB5-9CC3-D1EB4166F2C5}"/>
          </ac:spMkLst>
        </pc:spChg>
        <pc:picChg chg="mod">
          <ac:chgData name="王 欣捷" userId="b965477fa0aef5e6" providerId="LiveId" clId="{2B0FDB0B-89C3-479F-AB9D-D58F11732152}" dt="2021-03-07T10:06:53.834" v="265"/>
          <ac:picMkLst>
            <pc:docMk/>
            <pc:sldMk cId="0" sldId="665"/>
            <ac:picMk id="57347" creationId="{9979E201-A2F4-4A7A-ABEC-576895DD2BD8}"/>
          </ac:picMkLst>
        </pc:picChg>
      </pc:sldChg>
      <pc:sldChg chg="modSp mod">
        <pc:chgData name="王 欣捷" userId="b965477fa0aef5e6" providerId="LiveId" clId="{2B0FDB0B-89C3-479F-AB9D-D58F11732152}" dt="2021-03-07T10:06:53.834" v="265"/>
        <pc:sldMkLst>
          <pc:docMk/>
          <pc:sldMk cId="0" sldId="666"/>
        </pc:sldMkLst>
        <pc:spChg chg="mod">
          <ac:chgData name="王 欣捷" userId="b965477fa0aef5e6" providerId="LiveId" clId="{2B0FDB0B-89C3-479F-AB9D-D58F11732152}" dt="2021-03-07T10:06:53.834" v="265"/>
          <ac:spMkLst>
            <pc:docMk/>
            <pc:sldMk cId="0" sldId="666"/>
            <ac:spMk id="58370" creationId="{CC6B0FA4-3DDC-44BB-9C3F-CAF050513F6C}"/>
          </ac:spMkLst>
        </pc:spChg>
        <pc:spChg chg="mod">
          <ac:chgData name="王 欣捷" userId="b965477fa0aef5e6" providerId="LiveId" clId="{2B0FDB0B-89C3-479F-AB9D-D58F11732152}" dt="2021-03-07T10:06:53.834" v="265"/>
          <ac:spMkLst>
            <pc:docMk/>
            <pc:sldMk cId="0" sldId="666"/>
            <ac:spMk id="58371" creationId="{9560AE1D-03DC-4612-904E-8AC879740D00}"/>
          </ac:spMkLst>
        </pc:spChg>
      </pc:sldChg>
      <pc:sldChg chg="modSp mod">
        <pc:chgData name="王 欣捷" userId="b965477fa0aef5e6" providerId="LiveId" clId="{2B0FDB0B-89C3-479F-AB9D-D58F11732152}" dt="2021-03-07T10:06:53.834" v="265"/>
        <pc:sldMkLst>
          <pc:docMk/>
          <pc:sldMk cId="0" sldId="667"/>
        </pc:sldMkLst>
        <pc:spChg chg="mod">
          <ac:chgData name="王 欣捷" userId="b965477fa0aef5e6" providerId="LiveId" clId="{2B0FDB0B-89C3-479F-AB9D-D58F11732152}" dt="2021-03-07T10:06:53.834" v="265"/>
          <ac:spMkLst>
            <pc:docMk/>
            <pc:sldMk cId="0" sldId="667"/>
            <ac:spMk id="59394" creationId="{71274AA2-7FE2-4395-8483-43F23DD4F39E}"/>
          </ac:spMkLst>
        </pc:spChg>
        <pc:spChg chg="mod">
          <ac:chgData name="王 欣捷" userId="b965477fa0aef5e6" providerId="LiveId" clId="{2B0FDB0B-89C3-479F-AB9D-D58F11732152}" dt="2021-03-07T10:06:53.834" v="265"/>
          <ac:spMkLst>
            <pc:docMk/>
            <pc:sldMk cId="0" sldId="667"/>
            <ac:spMk id="59395" creationId="{CF42D7E0-2CF3-46B9-8EC4-0D9AA2BD094B}"/>
          </ac:spMkLst>
        </pc:spChg>
      </pc:sldChg>
      <pc:sldChg chg="modSp mod">
        <pc:chgData name="王 欣捷" userId="b965477fa0aef5e6" providerId="LiveId" clId="{2B0FDB0B-89C3-479F-AB9D-D58F11732152}" dt="2021-03-07T15:03:47.959" v="2193" actId="2710"/>
        <pc:sldMkLst>
          <pc:docMk/>
          <pc:sldMk cId="0" sldId="668"/>
        </pc:sldMkLst>
        <pc:spChg chg="mod">
          <ac:chgData name="王 欣捷" userId="b965477fa0aef5e6" providerId="LiveId" clId="{2B0FDB0B-89C3-479F-AB9D-D58F11732152}" dt="2021-03-07T10:06:53.834" v="265"/>
          <ac:spMkLst>
            <pc:docMk/>
            <pc:sldMk cId="0" sldId="668"/>
            <ac:spMk id="60418" creationId="{7C374AE4-C65A-494E-88F3-697C9F3DBEB3}"/>
          </ac:spMkLst>
        </pc:spChg>
        <pc:spChg chg="mod">
          <ac:chgData name="王 欣捷" userId="b965477fa0aef5e6" providerId="LiveId" clId="{2B0FDB0B-89C3-479F-AB9D-D58F11732152}" dt="2021-03-07T15:03:47.959" v="2193" actId="2710"/>
          <ac:spMkLst>
            <pc:docMk/>
            <pc:sldMk cId="0" sldId="668"/>
            <ac:spMk id="60419" creationId="{0FAB5C03-F9C0-4780-9E8F-013C3A99CF81}"/>
          </ac:spMkLst>
        </pc:spChg>
      </pc:sldChg>
      <pc:sldChg chg="addSp delSp modSp add mod modClrScheme chgLayout">
        <pc:chgData name="王 欣捷" userId="b965477fa0aef5e6" providerId="LiveId" clId="{2B0FDB0B-89C3-479F-AB9D-D58F11732152}" dt="2021-03-07T12:42:30.150" v="1422" actId="20577"/>
        <pc:sldMkLst>
          <pc:docMk/>
          <pc:sldMk cId="1710201879" sldId="669"/>
        </pc:sldMkLst>
        <pc:spChg chg="add mod ord">
          <ac:chgData name="王 欣捷" userId="b965477fa0aef5e6" providerId="LiveId" clId="{2B0FDB0B-89C3-479F-AB9D-D58F11732152}" dt="2021-03-07T12:42:30.150" v="1422" actId="20577"/>
          <ac:spMkLst>
            <pc:docMk/>
            <pc:sldMk cId="1710201879" sldId="669"/>
            <ac:spMk id="2" creationId="{ACD1CDC2-562D-4418-A6BD-E6172C825518}"/>
          </ac:spMkLst>
        </pc:spChg>
        <pc:spChg chg="mod ord">
          <ac:chgData name="王 欣捷" userId="b965477fa0aef5e6" providerId="LiveId" clId="{2B0FDB0B-89C3-479F-AB9D-D58F11732152}" dt="2021-03-07T11:56:01.614" v="879" actId="700"/>
          <ac:spMkLst>
            <pc:docMk/>
            <pc:sldMk cId="1710201879" sldId="669"/>
            <ac:spMk id="11266" creationId="{070A2E11-D20F-4B19-8D21-3F80F2FC0B2C}"/>
          </ac:spMkLst>
        </pc:spChg>
        <pc:grpChg chg="del">
          <ac:chgData name="王 欣捷" userId="b965477fa0aef5e6" providerId="LiveId" clId="{2B0FDB0B-89C3-479F-AB9D-D58F11732152}" dt="2021-03-07T11:55:57.931" v="878" actId="478"/>
          <ac:grpSpMkLst>
            <pc:docMk/>
            <pc:sldMk cId="1710201879" sldId="669"/>
            <ac:grpSpMk id="11268" creationId="{7B9F15FE-FD01-4471-90B9-162E6F6940B3}"/>
          </ac:grpSpMkLst>
        </pc:grpChg>
      </pc:sldChg>
      <pc:sldChg chg="addSp delSp modSp add mod modClrScheme chgLayout">
        <pc:chgData name="王 欣捷" userId="b965477fa0aef5e6" providerId="LiveId" clId="{2B0FDB0B-89C3-479F-AB9D-D58F11732152}" dt="2021-03-07T12:31:46.968" v="1362" actId="1036"/>
        <pc:sldMkLst>
          <pc:docMk/>
          <pc:sldMk cId="665697348" sldId="670"/>
        </pc:sldMkLst>
        <pc:spChg chg="add mod ord">
          <ac:chgData name="王 欣捷" userId="b965477fa0aef5e6" providerId="LiveId" clId="{2B0FDB0B-89C3-479F-AB9D-D58F11732152}" dt="2021-03-07T12:31:46.968" v="1362" actId="1036"/>
          <ac:spMkLst>
            <pc:docMk/>
            <pc:sldMk cId="665697348" sldId="670"/>
            <ac:spMk id="2" creationId="{6E96AF83-5AE3-495B-B69B-FBACB03952DB}"/>
          </ac:spMkLst>
        </pc:spChg>
        <pc:spChg chg="add mod ord">
          <ac:chgData name="王 欣捷" userId="b965477fa0aef5e6" providerId="LiveId" clId="{2B0FDB0B-89C3-479F-AB9D-D58F11732152}" dt="2021-03-07T12:31:46.968" v="1362" actId="1036"/>
          <ac:spMkLst>
            <pc:docMk/>
            <pc:sldMk cId="665697348" sldId="670"/>
            <ac:spMk id="3" creationId="{3256F6DA-948C-4B7C-90CE-7169DB631A38}"/>
          </ac:spMkLst>
        </pc:spChg>
        <pc:spChg chg="add mod ord">
          <ac:chgData name="王 欣捷" userId="b965477fa0aef5e6" providerId="LiveId" clId="{2B0FDB0B-89C3-479F-AB9D-D58F11732152}" dt="2021-03-07T12:31:38.795" v="1341" actId="1036"/>
          <ac:spMkLst>
            <pc:docMk/>
            <pc:sldMk cId="665697348" sldId="670"/>
            <ac:spMk id="4" creationId="{3AD30457-A964-4627-808D-156AF26EA40A}"/>
          </ac:spMkLst>
        </pc:spChg>
        <pc:spChg chg="del">
          <ac:chgData name="王 欣捷" userId="b965477fa0aef5e6" providerId="LiveId" clId="{2B0FDB0B-89C3-479F-AB9D-D58F11732152}" dt="2021-03-07T12:19:11.850" v="1044" actId="478"/>
          <ac:spMkLst>
            <pc:docMk/>
            <pc:sldMk cId="665697348" sldId="670"/>
            <ac:spMk id="5" creationId="{9A2380EF-6842-4FAC-B062-E7873F7B9B15}"/>
          </ac:spMkLst>
        </pc:spChg>
        <pc:spChg chg="add del">
          <ac:chgData name="王 欣捷" userId="b965477fa0aef5e6" providerId="LiveId" clId="{2B0FDB0B-89C3-479F-AB9D-D58F11732152}" dt="2021-03-07T12:20:05.604" v="1081" actId="22"/>
          <ac:spMkLst>
            <pc:docMk/>
            <pc:sldMk cId="665697348" sldId="670"/>
            <ac:spMk id="9" creationId="{748E6138-522E-4BA3-B2E1-3A9C0072E249}"/>
          </ac:spMkLst>
        </pc:spChg>
        <pc:spChg chg="add del mod">
          <ac:chgData name="王 欣捷" userId="b965477fa0aef5e6" providerId="LiveId" clId="{2B0FDB0B-89C3-479F-AB9D-D58F11732152}" dt="2021-03-07T12:24:10.201" v="1141" actId="478"/>
          <ac:spMkLst>
            <pc:docMk/>
            <pc:sldMk cId="665697348" sldId="670"/>
            <ac:spMk id="11" creationId="{D38889F9-465B-41B6-9401-09CEF7D0281A}"/>
          </ac:spMkLst>
        </pc:spChg>
        <pc:spChg chg="mod ord">
          <ac:chgData name="王 欣捷" userId="b965477fa0aef5e6" providerId="LiveId" clId="{2B0FDB0B-89C3-479F-AB9D-D58F11732152}" dt="2021-03-07T12:19:51.617" v="1075" actId="27636"/>
          <ac:spMkLst>
            <pc:docMk/>
            <pc:sldMk cId="665697348" sldId="670"/>
            <ac:spMk id="19458" creationId="{85A7B3A8-3AF4-4011-8246-0EEF18D14DEE}"/>
          </ac:spMkLst>
        </pc:spChg>
        <pc:spChg chg="mod ord">
          <ac:chgData name="王 欣捷" userId="b965477fa0aef5e6" providerId="LiveId" clId="{2B0FDB0B-89C3-479F-AB9D-D58F11732152}" dt="2021-03-07T12:31:38.795" v="1341" actId="1036"/>
          <ac:spMkLst>
            <pc:docMk/>
            <pc:sldMk cId="665697348" sldId="670"/>
            <ac:spMk id="19459" creationId="{602B76C8-B0F1-43D3-9D72-302CB03FCAEF}"/>
          </ac:spMkLst>
        </pc:spChg>
      </pc:sldChg>
      <pc:sldChg chg="addSp delSp modSp add mod modAnim">
        <pc:chgData name="王 欣捷" userId="b965477fa0aef5e6" providerId="LiveId" clId="{2B0FDB0B-89C3-479F-AB9D-D58F11732152}" dt="2021-03-07T13:42:40.890" v="1773" actId="2711"/>
        <pc:sldMkLst>
          <pc:docMk/>
          <pc:sldMk cId="1186079772" sldId="671"/>
        </pc:sldMkLst>
        <pc:spChg chg="del">
          <ac:chgData name="王 欣捷" userId="b965477fa0aef5e6" providerId="LiveId" clId="{2B0FDB0B-89C3-479F-AB9D-D58F11732152}" dt="2021-03-07T13:38:55.194" v="1502" actId="478"/>
          <ac:spMkLst>
            <pc:docMk/>
            <pc:sldMk cId="1186079772" sldId="671"/>
            <ac:spMk id="50" creationId="{3D1C9671-6ECD-4B6C-9527-7EC7E5705CFC}"/>
          </ac:spMkLst>
        </pc:spChg>
        <pc:spChg chg="mod">
          <ac:chgData name="王 欣捷" userId="b965477fa0aef5e6" providerId="LiveId" clId="{2B0FDB0B-89C3-479F-AB9D-D58F11732152}" dt="2021-03-07T13:38:56.360" v="1503"/>
          <ac:spMkLst>
            <pc:docMk/>
            <pc:sldMk cId="1186079772" sldId="671"/>
            <ac:spMk id="51" creationId="{F6B80459-8404-4BE2-A573-C3F2C4D0EACD}"/>
          </ac:spMkLst>
        </pc:spChg>
        <pc:spChg chg="mod">
          <ac:chgData name="王 欣捷" userId="b965477fa0aef5e6" providerId="LiveId" clId="{2B0FDB0B-89C3-479F-AB9D-D58F11732152}" dt="2021-03-07T13:38:56.360" v="1503"/>
          <ac:spMkLst>
            <pc:docMk/>
            <pc:sldMk cId="1186079772" sldId="671"/>
            <ac:spMk id="55" creationId="{A9FFAA8D-8E85-4B53-91E6-CA82F4248517}"/>
          </ac:spMkLst>
        </pc:spChg>
        <pc:spChg chg="mod">
          <ac:chgData name="王 欣捷" userId="b965477fa0aef5e6" providerId="LiveId" clId="{2B0FDB0B-89C3-479F-AB9D-D58F11732152}" dt="2021-03-07T13:38:56.360" v="1503"/>
          <ac:spMkLst>
            <pc:docMk/>
            <pc:sldMk cId="1186079772" sldId="671"/>
            <ac:spMk id="60" creationId="{FAFA1C1E-153D-45CA-A68B-3B2C8A15FCC0}"/>
          </ac:spMkLst>
        </pc:spChg>
        <pc:spChg chg="mod">
          <ac:chgData name="王 欣捷" userId="b965477fa0aef5e6" providerId="LiveId" clId="{2B0FDB0B-89C3-479F-AB9D-D58F11732152}" dt="2021-03-07T13:38:56.360" v="1503"/>
          <ac:spMkLst>
            <pc:docMk/>
            <pc:sldMk cId="1186079772" sldId="671"/>
            <ac:spMk id="61" creationId="{8E02E0D7-CBDC-43A9-A1F6-D19C5E302222}"/>
          </ac:spMkLst>
        </pc:spChg>
        <pc:spChg chg="mod">
          <ac:chgData name="王 欣捷" userId="b965477fa0aef5e6" providerId="LiveId" clId="{2B0FDB0B-89C3-479F-AB9D-D58F11732152}" dt="2021-03-07T13:38:56.360" v="1503"/>
          <ac:spMkLst>
            <pc:docMk/>
            <pc:sldMk cId="1186079772" sldId="671"/>
            <ac:spMk id="62" creationId="{C9C08888-C26C-4EB4-953F-7D9BB4222C89}"/>
          </ac:spMkLst>
        </pc:spChg>
        <pc:spChg chg="mod">
          <ac:chgData name="王 欣捷" userId="b965477fa0aef5e6" providerId="LiveId" clId="{2B0FDB0B-89C3-479F-AB9D-D58F11732152}" dt="2021-03-07T13:38:56.360" v="1503"/>
          <ac:spMkLst>
            <pc:docMk/>
            <pc:sldMk cId="1186079772" sldId="671"/>
            <ac:spMk id="63" creationId="{0380E3BA-8938-4C58-BD74-C5CCDB77E2E1}"/>
          </ac:spMkLst>
        </pc:spChg>
        <pc:spChg chg="mod">
          <ac:chgData name="王 欣捷" userId="b965477fa0aef5e6" providerId="LiveId" clId="{2B0FDB0B-89C3-479F-AB9D-D58F11732152}" dt="2021-03-07T13:38:56.360" v="1503"/>
          <ac:spMkLst>
            <pc:docMk/>
            <pc:sldMk cId="1186079772" sldId="671"/>
            <ac:spMk id="64" creationId="{1F3E4AF2-0D91-4EBF-B42C-54FF6F91953F}"/>
          </ac:spMkLst>
        </pc:spChg>
        <pc:spChg chg="mod">
          <ac:chgData name="王 欣捷" userId="b965477fa0aef5e6" providerId="LiveId" clId="{2B0FDB0B-89C3-479F-AB9D-D58F11732152}" dt="2021-03-07T13:38:56.360" v="1503"/>
          <ac:spMkLst>
            <pc:docMk/>
            <pc:sldMk cId="1186079772" sldId="671"/>
            <ac:spMk id="65" creationId="{0DEE7E8F-A56E-4B46-B8F8-A885F7935709}"/>
          </ac:spMkLst>
        </pc:spChg>
        <pc:spChg chg="mod">
          <ac:chgData name="王 欣捷" userId="b965477fa0aef5e6" providerId="LiveId" clId="{2B0FDB0B-89C3-479F-AB9D-D58F11732152}" dt="2021-03-07T13:38:56.360" v="1503"/>
          <ac:spMkLst>
            <pc:docMk/>
            <pc:sldMk cId="1186079772" sldId="671"/>
            <ac:spMk id="66" creationId="{D9BB0918-D5C4-4CEA-83C8-E3DAB408E401}"/>
          </ac:spMkLst>
        </pc:spChg>
        <pc:spChg chg="mod">
          <ac:chgData name="王 欣捷" userId="b965477fa0aef5e6" providerId="LiveId" clId="{2B0FDB0B-89C3-479F-AB9D-D58F11732152}" dt="2021-03-07T13:38:56.360" v="1503"/>
          <ac:spMkLst>
            <pc:docMk/>
            <pc:sldMk cId="1186079772" sldId="671"/>
            <ac:spMk id="67" creationId="{C2DCEB52-840E-41B8-ABE4-714D6DE6A019}"/>
          </ac:spMkLst>
        </pc:spChg>
        <pc:spChg chg="mod">
          <ac:chgData name="王 欣捷" userId="b965477fa0aef5e6" providerId="LiveId" clId="{2B0FDB0B-89C3-479F-AB9D-D58F11732152}" dt="2021-03-07T13:38:56.360" v="1503"/>
          <ac:spMkLst>
            <pc:docMk/>
            <pc:sldMk cId="1186079772" sldId="671"/>
            <ac:spMk id="68" creationId="{26C1EB98-47C5-4E87-B342-8752B72D752D}"/>
          </ac:spMkLst>
        </pc:spChg>
        <pc:spChg chg="mod">
          <ac:chgData name="王 欣捷" userId="b965477fa0aef5e6" providerId="LiveId" clId="{2B0FDB0B-89C3-479F-AB9D-D58F11732152}" dt="2021-03-07T13:38:56.360" v="1503"/>
          <ac:spMkLst>
            <pc:docMk/>
            <pc:sldMk cId="1186079772" sldId="671"/>
            <ac:spMk id="69" creationId="{55568867-EB4E-4912-A533-DC0794A600CA}"/>
          </ac:spMkLst>
        </pc:spChg>
        <pc:spChg chg="mod">
          <ac:chgData name="王 欣捷" userId="b965477fa0aef5e6" providerId="LiveId" clId="{2B0FDB0B-89C3-479F-AB9D-D58F11732152}" dt="2021-03-07T13:38:56.360" v="1503"/>
          <ac:spMkLst>
            <pc:docMk/>
            <pc:sldMk cId="1186079772" sldId="671"/>
            <ac:spMk id="70" creationId="{C4B5FF87-4B29-414A-A3A4-8E68E9DA10FA}"/>
          </ac:spMkLst>
        </pc:spChg>
        <pc:spChg chg="mod">
          <ac:chgData name="王 欣捷" userId="b965477fa0aef5e6" providerId="LiveId" clId="{2B0FDB0B-89C3-479F-AB9D-D58F11732152}" dt="2021-03-07T13:38:56.360" v="1503"/>
          <ac:spMkLst>
            <pc:docMk/>
            <pc:sldMk cId="1186079772" sldId="671"/>
            <ac:spMk id="71" creationId="{FD99E6DA-ED21-4D80-BFCD-D0AD142F315D}"/>
          </ac:spMkLst>
        </pc:spChg>
        <pc:spChg chg="mod">
          <ac:chgData name="王 欣捷" userId="b965477fa0aef5e6" providerId="LiveId" clId="{2B0FDB0B-89C3-479F-AB9D-D58F11732152}" dt="2021-03-07T13:38:56.360" v="1503"/>
          <ac:spMkLst>
            <pc:docMk/>
            <pc:sldMk cId="1186079772" sldId="671"/>
            <ac:spMk id="72" creationId="{10CC7928-B780-4905-A838-4F4822E96565}"/>
          </ac:spMkLst>
        </pc:spChg>
        <pc:spChg chg="mod">
          <ac:chgData name="王 欣捷" userId="b965477fa0aef5e6" providerId="LiveId" clId="{2B0FDB0B-89C3-479F-AB9D-D58F11732152}" dt="2021-03-07T13:38:56.360" v="1503"/>
          <ac:spMkLst>
            <pc:docMk/>
            <pc:sldMk cId="1186079772" sldId="671"/>
            <ac:spMk id="73" creationId="{62CDDC37-653E-49EA-B3CB-7A13E2BF4F03}"/>
          </ac:spMkLst>
        </pc:spChg>
        <pc:spChg chg="mod">
          <ac:chgData name="王 欣捷" userId="b965477fa0aef5e6" providerId="LiveId" clId="{2B0FDB0B-89C3-479F-AB9D-D58F11732152}" dt="2021-03-07T13:38:56.360" v="1503"/>
          <ac:spMkLst>
            <pc:docMk/>
            <pc:sldMk cId="1186079772" sldId="671"/>
            <ac:spMk id="74" creationId="{39810127-6C8C-4FB9-9D2A-AA13E6D1C5A2}"/>
          </ac:spMkLst>
        </pc:spChg>
        <pc:spChg chg="mod">
          <ac:chgData name="王 欣捷" userId="b965477fa0aef5e6" providerId="LiveId" clId="{2B0FDB0B-89C3-479F-AB9D-D58F11732152}" dt="2021-03-07T13:41:39.132" v="1665" actId="1076"/>
          <ac:spMkLst>
            <pc:docMk/>
            <pc:sldMk cId="1186079772" sldId="671"/>
            <ac:spMk id="76" creationId="{72ED2AD7-4448-44A8-A733-7EDF2D59C790}"/>
          </ac:spMkLst>
        </pc:spChg>
        <pc:spChg chg="mod">
          <ac:chgData name="王 欣捷" userId="b965477fa0aef5e6" providerId="LiveId" clId="{2B0FDB0B-89C3-479F-AB9D-D58F11732152}" dt="2021-03-07T13:41:39.132" v="1665" actId="1076"/>
          <ac:spMkLst>
            <pc:docMk/>
            <pc:sldMk cId="1186079772" sldId="671"/>
            <ac:spMk id="80" creationId="{5E5EB8FD-A365-4AEE-A126-A2DDBBB961BB}"/>
          </ac:spMkLst>
        </pc:spChg>
        <pc:spChg chg="mod">
          <ac:chgData name="王 欣捷" userId="b965477fa0aef5e6" providerId="LiveId" clId="{2B0FDB0B-89C3-479F-AB9D-D58F11732152}" dt="2021-03-07T13:41:39.132" v="1665" actId="1076"/>
          <ac:spMkLst>
            <pc:docMk/>
            <pc:sldMk cId="1186079772" sldId="671"/>
            <ac:spMk id="85" creationId="{E98F2B12-B786-41AE-9074-26C03AFB0581}"/>
          </ac:spMkLst>
        </pc:spChg>
        <pc:spChg chg="mod">
          <ac:chgData name="王 欣捷" userId="b965477fa0aef5e6" providerId="LiveId" clId="{2B0FDB0B-89C3-479F-AB9D-D58F11732152}" dt="2021-03-07T13:41:39.132" v="1665" actId="1076"/>
          <ac:spMkLst>
            <pc:docMk/>
            <pc:sldMk cId="1186079772" sldId="671"/>
            <ac:spMk id="86" creationId="{5418922D-831E-4A60-AC2E-AA4063A74CD0}"/>
          </ac:spMkLst>
        </pc:spChg>
        <pc:spChg chg="mod">
          <ac:chgData name="王 欣捷" userId="b965477fa0aef5e6" providerId="LiveId" clId="{2B0FDB0B-89C3-479F-AB9D-D58F11732152}" dt="2021-03-07T13:41:39.132" v="1665" actId="1076"/>
          <ac:spMkLst>
            <pc:docMk/>
            <pc:sldMk cId="1186079772" sldId="671"/>
            <ac:spMk id="87" creationId="{7B3BA94B-2711-4B26-95A0-12D74B57E3EA}"/>
          </ac:spMkLst>
        </pc:spChg>
        <pc:spChg chg="mod">
          <ac:chgData name="王 欣捷" userId="b965477fa0aef5e6" providerId="LiveId" clId="{2B0FDB0B-89C3-479F-AB9D-D58F11732152}" dt="2021-03-07T13:41:39.132" v="1665" actId="1076"/>
          <ac:spMkLst>
            <pc:docMk/>
            <pc:sldMk cId="1186079772" sldId="671"/>
            <ac:spMk id="88" creationId="{2EF6776D-F5A8-4EBA-8AC6-63263BF1F6BC}"/>
          </ac:spMkLst>
        </pc:spChg>
        <pc:spChg chg="mod">
          <ac:chgData name="王 欣捷" userId="b965477fa0aef5e6" providerId="LiveId" clId="{2B0FDB0B-89C3-479F-AB9D-D58F11732152}" dt="2021-03-07T13:41:39.132" v="1665" actId="1076"/>
          <ac:spMkLst>
            <pc:docMk/>
            <pc:sldMk cId="1186079772" sldId="671"/>
            <ac:spMk id="89" creationId="{6E0F3D01-0D3F-4E7F-BA89-A28947A08245}"/>
          </ac:spMkLst>
        </pc:spChg>
        <pc:spChg chg="mod">
          <ac:chgData name="王 欣捷" userId="b965477fa0aef5e6" providerId="LiveId" clId="{2B0FDB0B-89C3-479F-AB9D-D58F11732152}" dt="2021-03-07T13:41:39.132" v="1665" actId="1076"/>
          <ac:spMkLst>
            <pc:docMk/>
            <pc:sldMk cId="1186079772" sldId="671"/>
            <ac:spMk id="90" creationId="{902C2533-98B9-4F4F-BB23-FE269E34A14C}"/>
          </ac:spMkLst>
        </pc:spChg>
        <pc:spChg chg="mod">
          <ac:chgData name="王 欣捷" userId="b965477fa0aef5e6" providerId="LiveId" clId="{2B0FDB0B-89C3-479F-AB9D-D58F11732152}" dt="2021-03-07T13:41:39.132" v="1665" actId="1076"/>
          <ac:spMkLst>
            <pc:docMk/>
            <pc:sldMk cId="1186079772" sldId="671"/>
            <ac:spMk id="91" creationId="{0DC891E0-5879-4285-8852-002F5DCF532A}"/>
          </ac:spMkLst>
        </pc:spChg>
        <pc:spChg chg="mod">
          <ac:chgData name="王 欣捷" userId="b965477fa0aef5e6" providerId="LiveId" clId="{2B0FDB0B-89C3-479F-AB9D-D58F11732152}" dt="2021-03-07T13:41:39.132" v="1665" actId="1076"/>
          <ac:spMkLst>
            <pc:docMk/>
            <pc:sldMk cId="1186079772" sldId="671"/>
            <ac:spMk id="92" creationId="{13CD6D60-B67F-4650-A413-7B137FBFDFE2}"/>
          </ac:spMkLst>
        </pc:spChg>
        <pc:spChg chg="mod">
          <ac:chgData name="王 欣捷" userId="b965477fa0aef5e6" providerId="LiveId" clId="{2B0FDB0B-89C3-479F-AB9D-D58F11732152}" dt="2021-03-07T13:41:39.132" v="1665" actId="1076"/>
          <ac:spMkLst>
            <pc:docMk/>
            <pc:sldMk cId="1186079772" sldId="671"/>
            <ac:spMk id="93" creationId="{BDB85DE8-FE0E-4488-AD55-82E8CB1A3A1A}"/>
          </ac:spMkLst>
        </pc:spChg>
        <pc:spChg chg="mod">
          <ac:chgData name="王 欣捷" userId="b965477fa0aef5e6" providerId="LiveId" clId="{2B0FDB0B-89C3-479F-AB9D-D58F11732152}" dt="2021-03-07T13:41:39.132" v="1665" actId="1076"/>
          <ac:spMkLst>
            <pc:docMk/>
            <pc:sldMk cId="1186079772" sldId="671"/>
            <ac:spMk id="94" creationId="{4D15E896-BC61-43D3-A890-CC4EDF348F5B}"/>
          </ac:spMkLst>
        </pc:spChg>
        <pc:spChg chg="mod">
          <ac:chgData name="王 欣捷" userId="b965477fa0aef5e6" providerId="LiveId" clId="{2B0FDB0B-89C3-479F-AB9D-D58F11732152}" dt="2021-03-07T13:41:39.132" v="1665" actId="1076"/>
          <ac:spMkLst>
            <pc:docMk/>
            <pc:sldMk cId="1186079772" sldId="671"/>
            <ac:spMk id="95" creationId="{962FA736-3430-4BD9-84C9-B2F4EE95CDBC}"/>
          </ac:spMkLst>
        </pc:spChg>
        <pc:spChg chg="mod">
          <ac:chgData name="王 欣捷" userId="b965477fa0aef5e6" providerId="LiveId" clId="{2B0FDB0B-89C3-479F-AB9D-D58F11732152}" dt="2021-03-07T13:41:39.132" v="1665" actId="1076"/>
          <ac:spMkLst>
            <pc:docMk/>
            <pc:sldMk cId="1186079772" sldId="671"/>
            <ac:spMk id="96" creationId="{FF785C48-158D-47EE-94BB-8D9EB3674E88}"/>
          </ac:spMkLst>
        </pc:spChg>
        <pc:spChg chg="mod">
          <ac:chgData name="王 欣捷" userId="b965477fa0aef5e6" providerId="LiveId" clId="{2B0FDB0B-89C3-479F-AB9D-D58F11732152}" dt="2021-03-07T13:41:39.132" v="1665" actId="1076"/>
          <ac:spMkLst>
            <pc:docMk/>
            <pc:sldMk cId="1186079772" sldId="671"/>
            <ac:spMk id="97" creationId="{8D78DDF3-FC72-4251-BC0A-4C9035A8B236}"/>
          </ac:spMkLst>
        </pc:spChg>
        <pc:spChg chg="mod">
          <ac:chgData name="王 欣捷" userId="b965477fa0aef5e6" providerId="LiveId" clId="{2B0FDB0B-89C3-479F-AB9D-D58F11732152}" dt="2021-03-07T13:41:39.132" v="1665" actId="1076"/>
          <ac:spMkLst>
            <pc:docMk/>
            <pc:sldMk cId="1186079772" sldId="671"/>
            <ac:spMk id="98" creationId="{EE24D211-7C09-4063-BF55-4AEA5B744C87}"/>
          </ac:spMkLst>
        </pc:spChg>
        <pc:spChg chg="mod">
          <ac:chgData name="王 欣捷" userId="b965477fa0aef5e6" providerId="LiveId" clId="{2B0FDB0B-89C3-479F-AB9D-D58F11732152}" dt="2021-03-07T13:41:39.132" v="1665" actId="1076"/>
          <ac:spMkLst>
            <pc:docMk/>
            <pc:sldMk cId="1186079772" sldId="671"/>
            <ac:spMk id="99" creationId="{0E23AC77-C03A-414C-A8EF-91B54936CF94}"/>
          </ac:spMkLst>
        </pc:spChg>
        <pc:spChg chg="mod">
          <ac:chgData name="王 欣捷" userId="b965477fa0aef5e6" providerId="LiveId" clId="{2B0FDB0B-89C3-479F-AB9D-D58F11732152}" dt="2021-03-07T13:41:39.132" v="1665" actId="1076"/>
          <ac:spMkLst>
            <pc:docMk/>
            <pc:sldMk cId="1186079772" sldId="671"/>
            <ac:spMk id="100" creationId="{1C1076B7-9C66-4709-8F0B-D05190CD6C88}"/>
          </ac:spMkLst>
        </pc:spChg>
        <pc:spChg chg="mod">
          <ac:chgData name="王 欣捷" userId="b965477fa0aef5e6" providerId="LiveId" clId="{2B0FDB0B-89C3-479F-AB9D-D58F11732152}" dt="2021-03-07T13:42:40.890" v="1773" actId="2711"/>
          <ac:spMkLst>
            <pc:docMk/>
            <pc:sldMk cId="1186079772" sldId="671"/>
            <ac:spMk id="15363" creationId="{9256D4C4-FFCC-4034-A2BE-164D20FD9EBB}"/>
          </ac:spMkLst>
        </pc:spChg>
        <pc:spChg chg="del">
          <ac:chgData name="王 欣捷" userId="b965477fa0aef5e6" providerId="LiveId" clId="{2B0FDB0B-89C3-479F-AB9D-D58F11732152}" dt="2021-03-07T13:38:55.194" v="1502" actId="478"/>
          <ac:spMkLst>
            <pc:docMk/>
            <pc:sldMk cId="1186079772" sldId="671"/>
            <ac:spMk id="15365" creationId="{724C3ED6-A2FE-4702-956E-EE3B616AD11C}"/>
          </ac:spMkLst>
        </pc:spChg>
        <pc:spChg chg="mod">
          <ac:chgData name="王 欣捷" userId="b965477fa0aef5e6" providerId="LiveId" clId="{2B0FDB0B-89C3-479F-AB9D-D58F11732152}" dt="2021-03-07T13:38:47.308" v="1500" actId="1076"/>
          <ac:spMkLst>
            <pc:docMk/>
            <pc:sldMk cId="1186079772" sldId="671"/>
            <ac:spMk id="15377" creationId="{D8A7F12E-73B7-49CA-A999-3A243F5CB01F}"/>
          </ac:spMkLst>
        </pc:spChg>
        <pc:spChg chg="mod">
          <ac:chgData name="王 欣捷" userId="b965477fa0aef5e6" providerId="LiveId" clId="{2B0FDB0B-89C3-479F-AB9D-D58F11732152}" dt="2021-03-07T13:38:47.308" v="1500" actId="1076"/>
          <ac:spMkLst>
            <pc:docMk/>
            <pc:sldMk cId="1186079772" sldId="671"/>
            <ac:spMk id="15378" creationId="{A27DE04E-85B6-4C21-9E7B-9F0F5E058370}"/>
          </ac:spMkLst>
        </pc:spChg>
        <pc:spChg chg="mod">
          <ac:chgData name="王 欣捷" userId="b965477fa0aef5e6" providerId="LiveId" clId="{2B0FDB0B-89C3-479F-AB9D-D58F11732152}" dt="2021-03-07T13:38:47.308" v="1500" actId="1076"/>
          <ac:spMkLst>
            <pc:docMk/>
            <pc:sldMk cId="1186079772" sldId="671"/>
            <ac:spMk id="15379" creationId="{FE839550-A6F6-493F-A062-9E79048A608E}"/>
          </ac:spMkLst>
        </pc:spChg>
        <pc:spChg chg="mod">
          <ac:chgData name="王 欣捷" userId="b965477fa0aef5e6" providerId="LiveId" clId="{2B0FDB0B-89C3-479F-AB9D-D58F11732152}" dt="2021-03-07T13:38:47.308" v="1500" actId="1076"/>
          <ac:spMkLst>
            <pc:docMk/>
            <pc:sldMk cId="1186079772" sldId="671"/>
            <ac:spMk id="15380" creationId="{E0F77364-8664-4B77-AF6F-7393A4EEEB9D}"/>
          </ac:spMkLst>
        </pc:spChg>
        <pc:spChg chg="mod">
          <ac:chgData name="王 欣捷" userId="b965477fa0aef5e6" providerId="LiveId" clId="{2B0FDB0B-89C3-479F-AB9D-D58F11732152}" dt="2021-03-07T13:38:47.308" v="1500" actId="1076"/>
          <ac:spMkLst>
            <pc:docMk/>
            <pc:sldMk cId="1186079772" sldId="671"/>
            <ac:spMk id="15381" creationId="{424547FB-B74E-4938-A60E-4ADFA7E1764B}"/>
          </ac:spMkLst>
        </pc:spChg>
        <pc:spChg chg="mod">
          <ac:chgData name="王 欣捷" userId="b965477fa0aef5e6" providerId="LiveId" clId="{2B0FDB0B-89C3-479F-AB9D-D58F11732152}" dt="2021-03-07T13:38:47.308" v="1500" actId="1076"/>
          <ac:spMkLst>
            <pc:docMk/>
            <pc:sldMk cId="1186079772" sldId="671"/>
            <ac:spMk id="15382" creationId="{A6317213-6210-4F26-A39E-99D8B8FD8825}"/>
          </ac:spMkLst>
        </pc:spChg>
        <pc:spChg chg="mod">
          <ac:chgData name="王 欣捷" userId="b965477fa0aef5e6" providerId="LiveId" clId="{2B0FDB0B-89C3-479F-AB9D-D58F11732152}" dt="2021-03-07T13:38:47.308" v="1500" actId="1076"/>
          <ac:spMkLst>
            <pc:docMk/>
            <pc:sldMk cId="1186079772" sldId="671"/>
            <ac:spMk id="15383" creationId="{054CF302-F3A3-4DB0-BDA9-714244B84642}"/>
          </ac:spMkLst>
        </pc:spChg>
        <pc:spChg chg="mod">
          <ac:chgData name="王 欣捷" userId="b965477fa0aef5e6" providerId="LiveId" clId="{2B0FDB0B-89C3-479F-AB9D-D58F11732152}" dt="2021-03-07T13:38:47.308" v="1500" actId="1076"/>
          <ac:spMkLst>
            <pc:docMk/>
            <pc:sldMk cId="1186079772" sldId="671"/>
            <ac:spMk id="15384" creationId="{A80C8B16-4096-4E17-9453-5C5017540D22}"/>
          </ac:spMkLst>
        </pc:spChg>
        <pc:spChg chg="mod">
          <ac:chgData name="王 欣捷" userId="b965477fa0aef5e6" providerId="LiveId" clId="{2B0FDB0B-89C3-479F-AB9D-D58F11732152}" dt="2021-03-07T13:38:47.308" v="1500" actId="1076"/>
          <ac:spMkLst>
            <pc:docMk/>
            <pc:sldMk cId="1186079772" sldId="671"/>
            <ac:spMk id="15385" creationId="{799357A3-8659-4900-8E59-2D03EFF130D7}"/>
          </ac:spMkLst>
        </pc:spChg>
        <pc:spChg chg="mod">
          <ac:chgData name="王 欣捷" userId="b965477fa0aef5e6" providerId="LiveId" clId="{2B0FDB0B-89C3-479F-AB9D-D58F11732152}" dt="2021-03-07T13:38:47.308" v="1500" actId="1076"/>
          <ac:spMkLst>
            <pc:docMk/>
            <pc:sldMk cId="1186079772" sldId="671"/>
            <ac:spMk id="15386" creationId="{D2A42EBE-B0BD-4E83-93E4-D6056BD80733}"/>
          </ac:spMkLst>
        </pc:spChg>
        <pc:spChg chg="mod">
          <ac:chgData name="王 欣捷" userId="b965477fa0aef5e6" providerId="LiveId" clId="{2B0FDB0B-89C3-479F-AB9D-D58F11732152}" dt="2021-03-07T13:38:47.308" v="1500" actId="1076"/>
          <ac:spMkLst>
            <pc:docMk/>
            <pc:sldMk cId="1186079772" sldId="671"/>
            <ac:spMk id="15387" creationId="{91935E15-1319-422D-9C26-9B36165AC3B6}"/>
          </ac:spMkLst>
        </pc:spChg>
        <pc:spChg chg="mod">
          <ac:chgData name="王 欣捷" userId="b965477fa0aef5e6" providerId="LiveId" clId="{2B0FDB0B-89C3-479F-AB9D-D58F11732152}" dt="2021-03-07T13:38:47.308" v="1500" actId="1076"/>
          <ac:spMkLst>
            <pc:docMk/>
            <pc:sldMk cId="1186079772" sldId="671"/>
            <ac:spMk id="15388" creationId="{CDCA19DA-8779-46FB-BC72-2AF11733A475}"/>
          </ac:spMkLst>
        </pc:spChg>
        <pc:spChg chg="mod">
          <ac:chgData name="王 欣捷" userId="b965477fa0aef5e6" providerId="LiveId" clId="{2B0FDB0B-89C3-479F-AB9D-D58F11732152}" dt="2021-03-07T13:38:47.308" v="1500" actId="1076"/>
          <ac:spMkLst>
            <pc:docMk/>
            <pc:sldMk cId="1186079772" sldId="671"/>
            <ac:spMk id="15389" creationId="{B1289898-1FB2-453D-B7BA-0C77C274C493}"/>
          </ac:spMkLst>
        </pc:spChg>
        <pc:spChg chg="mod">
          <ac:chgData name="王 欣捷" userId="b965477fa0aef5e6" providerId="LiveId" clId="{2B0FDB0B-89C3-479F-AB9D-D58F11732152}" dt="2021-03-07T13:38:47.308" v="1500" actId="1076"/>
          <ac:spMkLst>
            <pc:docMk/>
            <pc:sldMk cId="1186079772" sldId="671"/>
            <ac:spMk id="15390" creationId="{9F808388-50CE-4BEE-9174-022ADA940D74}"/>
          </ac:spMkLst>
        </pc:spChg>
        <pc:spChg chg="mod">
          <ac:chgData name="王 欣捷" userId="b965477fa0aef5e6" providerId="LiveId" clId="{2B0FDB0B-89C3-479F-AB9D-D58F11732152}" dt="2021-03-07T13:38:47.308" v="1500" actId="1076"/>
          <ac:spMkLst>
            <pc:docMk/>
            <pc:sldMk cId="1186079772" sldId="671"/>
            <ac:spMk id="15391" creationId="{43921A54-7DF2-46C5-9C52-E87968DB0CE9}"/>
          </ac:spMkLst>
        </pc:spChg>
        <pc:spChg chg="del">
          <ac:chgData name="王 欣捷" userId="b965477fa0aef5e6" providerId="LiveId" clId="{2B0FDB0B-89C3-479F-AB9D-D58F11732152}" dt="2021-03-07T13:38:55.194" v="1502" actId="478"/>
          <ac:spMkLst>
            <pc:docMk/>
            <pc:sldMk cId="1186079772" sldId="671"/>
            <ac:spMk id="131102" creationId="{7C2C0F00-2E55-4043-BD8E-8B7DDA1F8ED8}"/>
          </ac:spMkLst>
        </pc:spChg>
        <pc:spChg chg="mod">
          <ac:chgData name="王 欣捷" userId="b965477fa0aef5e6" providerId="LiveId" clId="{2B0FDB0B-89C3-479F-AB9D-D58F11732152}" dt="2021-03-07T13:38:47.308" v="1500" actId="1076"/>
          <ac:spMkLst>
            <pc:docMk/>
            <pc:sldMk cId="1186079772" sldId="671"/>
            <ac:spMk id="131106" creationId="{39ECEFF4-331B-4433-B0EE-719FA7C006A9}"/>
          </ac:spMkLst>
        </pc:spChg>
        <pc:spChg chg="mod">
          <ac:chgData name="王 欣捷" userId="b965477fa0aef5e6" providerId="LiveId" clId="{2B0FDB0B-89C3-479F-AB9D-D58F11732152}" dt="2021-03-07T13:38:47.308" v="1500" actId="1076"/>
          <ac:spMkLst>
            <pc:docMk/>
            <pc:sldMk cId="1186079772" sldId="671"/>
            <ac:spMk id="131113" creationId="{4E9E4C9F-E391-4D30-977D-20B8F8278C1E}"/>
          </ac:spMkLst>
        </pc:spChg>
        <pc:grpChg chg="del mod">
          <ac:chgData name="王 欣捷" userId="b965477fa0aef5e6" providerId="LiveId" clId="{2B0FDB0B-89C3-479F-AB9D-D58F11732152}" dt="2021-03-07T13:38:55.194" v="1502" actId="478"/>
          <ac:grpSpMkLst>
            <pc:docMk/>
            <pc:sldMk cId="1186079772" sldId="671"/>
            <ac:grpSpMk id="2" creationId="{DBDE9873-FC39-4353-9CA1-E2B9AD3404AE}"/>
          </ac:grpSpMkLst>
        </pc:grpChg>
        <pc:grpChg chg="mod">
          <ac:chgData name="王 欣捷" userId="b965477fa0aef5e6" providerId="LiveId" clId="{2B0FDB0B-89C3-479F-AB9D-D58F11732152}" dt="2021-03-07T13:38:47.308" v="1500" actId="1076"/>
          <ac:grpSpMkLst>
            <pc:docMk/>
            <pc:sldMk cId="1186079772" sldId="671"/>
            <ac:grpSpMk id="4" creationId="{B07DF7D4-3C90-4303-ABC7-980DE4E1FD4E}"/>
          </ac:grpSpMkLst>
        </pc:grpChg>
        <pc:grpChg chg="mod">
          <ac:chgData name="王 欣捷" userId="b965477fa0aef5e6" providerId="LiveId" clId="{2B0FDB0B-89C3-479F-AB9D-D58F11732152}" dt="2021-03-07T13:38:47.308" v="1500" actId="1076"/>
          <ac:grpSpMkLst>
            <pc:docMk/>
            <pc:sldMk cId="1186079772" sldId="671"/>
            <ac:grpSpMk id="5" creationId="{01C39A1E-B8D7-4F64-B032-6DA6CC8B1C56}"/>
          </ac:grpSpMkLst>
        </pc:grpChg>
        <pc:grpChg chg="mod">
          <ac:chgData name="王 欣捷" userId="b965477fa0aef5e6" providerId="LiveId" clId="{2B0FDB0B-89C3-479F-AB9D-D58F11732152}" dt="2021-03-07T13:38:47.308" v="1500" actId="1076"/>
          <ac:grpSpMkLst>
            <pc:docMk/>
            <pc:sldMk cId="1186079772" sldId="671"/>
            <ac:grpSpMk id="6" creationId="{895D8EFB-1559-443C-9FAC-AEF2C54D071B}"/>
          </ac:grpSpMkLst>
        </pc:grpChg>
        <pc:grpChg chg="mod">
          <ac:chgData name="王 欣捷" userId="b965477fa0aef5e6" providerId="LiveId" clId="{2B0FDB0B-89C3-479F-AB9D-D58F11732152}" dt="2021-03-07T13:38:47.308" v="1500" actId="1076"/>
          <ac:grpSpMkLst>
            <pc:docMk/>
            <pc:sldMk cId="1186079772" sldId="671"/>
            <ac:grpSpMk id="7" creationId="{71C33992-A8EE-4330-B7AC-17947263F4AF}"/>
          </ac:grpSpMkLst>
        </pc:grpChg>
        <pc:grpChg chg="mod">
          <ac:chgData name="王 欣捷" userId="b965477fa0aef5e6" providerId="LiveId" clId="{2B0FDB0B-89C3-479F-AB9D-D58F11732152}" dt="2021-03-07T13:38:47.308" v="1500" actId="1076"/>
          <ac:grpSpMkLst>
            <pc:docMk/>
            <pc:sldMk cId="1186079772" sldId="671"/>
            <ac:grpSpMk id="8" creationId="{B5C0B297-0658-4F16-950D-1C3620BD1513}"/>
          </ac:grpSpMkLst>
        </pc:grpChg>
        <pc:grpChg chg="mod">
          <ac:chgData name="王 欣捷" userId="b965477fa0aef5e6" providerId="LiveId" clId="{2B0FDB0B-89C3-479F-AB9D-D58F11732152}" dt="2021-03-07T13:38:47.308" v="1500" actId="1076"/>
          <ac:grpSpMkLst>
            <pc:docMk/>
            <pc:sldMk cId="1186079772" sldId="671"/>
            <ac:grpSpMk id="9" creationId="{44B7F44E-26E8-4032-81DB-A4909CCB9D0E}"/>
          </ac:grpSpMkLst>
        </pc:grpChg>
        <pc:grpChg chg="mod">
          <ac:chgData name="王 欣捷" userId="b965477fa0aef5e6" providerId="LiveId" clId="{2B0FDB0B-89C3-479F-AB9D-D58F11732152}" dt="2021-03-07T13:38:47.308" v="1500" actId="1076"/>
          <ac:grpSpMkLst>
            <pc:docMk/>
            <pc:sldMk cId="1186079772" sldId="671"/>
            <ac:grpSpMk id="10" creationId="{278CAF94-F65C-4EE2-8312-248B396B8F0D}"/>
          </ac:grpSpMkLst>
        </pc:grpChg>
        <pc:grpChg chg="add del mod">
          <ac:chgData name="王 欣捷" userId="b965477fa0aef5e6" providerId="LiveId" clId="{2B0FDB0B-89C3-479F-AB9D-D58F11732152}" dt="2021-03-07T13:39:38.334" v="1506" actId="478"/>
          <ac:grpSpMkLst>
            <pc:docMk/>
            <pc:sldMk cId="1186079772" sldId="671"/>
            <ac:grpSpMk id="49" creationId="{C766B4A3-5217-44A6-916B-F4C563A60434}"/>
          </ac:grpSpMkLst>
        </pc:grpChg>
        <pc:grpChg chg="mod">
          <ac:chgData name="王 欣捷" userId="b965477fa0aef5e6" providerId="LiveId" clId="{2B0FDB0B-89C3-479F-AB9D-D58F11732152}" dt="2021-03-07T13:38:56.360" v="1503"/>
          <ac:grpSpMkLst>
            <pc:docMk/>
            <pc:sldMk cId="1186079772" sldId="671"/>
            <ac:grpSpMk id="52" creationId="{FD6AEA7B-0089-49F7-923B-CBB97DDEC77A}"/>
          </ac:grpSpMkLst>
        </pc:grpChg>
        <pc:grpChg chg="mod">
          <ac:chgData name="王 欣捷" userId="b965477fa0aef5e6" providerId="LiveId" clId="{2B0FDB0B-89C3-479F-AB9D-D58F11732152}" dt="2021-03-07T13:38:56.360" v="1503"/>
          <ac:grpSpMkLst>
            <pc:docMk/>
            <pc:sldMk cId="1186079772" sldId="671"/>
            <ac:grpSpMk id="53" creationId="{6BA63F19-551D-4FD6-8554-B32583638546}"/>
          </ac:grpSpMkLst>
        </pc:grpChg>
        <pc:grpChg chg="mod">
          <ac:chgData name="王 欣捷" userId="b965477fa0aef5e6" providerId="LiveId" clId="{2B0FDB0B-89C3-479F-AB9D-D58F11732152}" dt="2021-03-07T13:38:56.360" v="1503"/>
          <ac:grpSpMkLst>
            <pc:docMk/>
            <pc:sldMk cId="1186079772" sldId="671"/>
            <ac:grpSpMk id="54" creationId="{771F1406-D62C-4B3C-A29B-710DD3AEB98D}"/>
          </ac:grpSpMkLst>
        </pc:grpChg>
        <pc:grpChg chg="mod">
          <ac:chgData name="王 欣捷" userId="b965477fa0aef5e6" providerId="LiveId" clId="{2B0FDB0B-89C3-479F-AB9D-D58F11732152}" dt="2021-03-07T13:38:56.360" v="1503"/>
          <ac:grpSpMkLst>
            <pc:docMk/>
            <pc:sldMk cId="1186079772" sldId="671"/>
            <ac:grpSpMk id="56" creationId="{EE304CD3-9010-43C8-B844-710EBDE7414A}"/>
          </ac:grpSpMkLst>
        </pc:grpChg>
        <pc:grpChg chg="mod">
          <ac:chgData name="王 欣捷" userId="b965477fa0aef5e6" providerId="LiveId" clId="{2B0FDB0B-89C3-479F-AB9D-D58F11732152}" dt="2021-03-07T13:38:56.360" v="1503"/>
          <ac:grpSpMkLst>
            <pc:docMk/>
            <pc:sldMk cId="1186079772" sldId="671"/>
            <ac:grpSpMk id="57" creationId="{6C148892-6542-4B3B-9D38-254709FF442C}"/>
          </ac:grpSpMkLst>
        </pc:grpChg>
        <pc:grpChg chg="mod">
          <ac:chgData name="王 欣捷" userId="b965477fa0aef5e6" providerId="LiveId" clId="{2B0FDB0B-89C3-479F-AB9D-D58F11732152}" dt="2021-03-07T13:38:56.360" v="1503"/>
          <ac:grpSpMkLst>
            <pc:docMk/>
            <pc:sldMk cId="1186079772" sldId="671"/>
            <ac:grpSpMk id="58" creationId="{F865BEDB-920E-4D42-B223-29D59E8B4343}"/>
          </ac:grpSpMkLst>
        </pc:grpChg>
        <pc:grpChg chg="mod">
          <ac:chgData name="王 欣捷" userId="b965477fa0aef5e6" providerId="LiveId" clId="{2B0FDB0B-89C3-479F-AB9D-D58F11732152}" dt="2021-03-07T13:38:56.360" v="1503"/>
          <ac:grpSpMkLst>
            <pc:docMk/>
            <pc:sldMk cId="1186079772" sldId="671"/>
            <ac:grpSpMk id="59" creationId="{9FCDFCE3-BBDD-4D02-B5C6-23FD8E28FB67}"/>
          </ac:grpSpMkLst>
        </pc:grpChg>
        <pc:grpChg chg="add mod">
          <ac:chgData name="王 欣捷" userId="b965477fa0aef5e6" providerId="LiveId" clId="{2B0FDB0B-89C3-479F-AB9D-D58F11732152}" dt="2021-03-07T13:41:39.132" v="1665" actId="1076"/>
          <ac:grpSpMkLst>
            <pc:docMk/>
            <pc:sldMk cId="1186079772" sldId="671"/>
            <ac:grpSpMk id="75" creationId="{338239F1-5B46-4D79-8026-AB65F49C9BF3}"/>
          </ac:grpSpMkLst>
        </pc:grpChg>
        <pc:grpChg chg="mod">
          <ac:chgData name="王 欣捷" userId="b965477fa0aef5e6" providerId="LiveId" clId="{2B0FDB0B-89C3-479F-AB9D-D58F11732152}" dt="2021-03-07T13:41:39.132" v="1665" actId="1076"/>
          <ac:grpSpMkLst>
            <pc:docMk/>
            <pc:sldMk cId="1186079772" sldId="671"/>
            <ac:grpSpMk id="77" creationId="{618F2EC2-A5AE-4ADE-B624-40F667062EAD}"/>
          </ac:grpSpMkLst>
        </pc:grpChg>
        <pc:grpChg chg="mod">
          <ac:chgData name="王 欣捷" userId="b965477fa0aef5e6" providerId="LiveId" clId="{2B0FDB0B-89C3-479F-AB9D-D58F11732152}" dt="2021-03-07T13:41:39.132" v="1665" actId="1076"/>
          <ac:grpSpMkLst>
            <pc:docMk/>
            <pc:sldMk cId="1186079772" sldId="671"/>
            <ac:grpSpMk id="78" creationId="{2B919B7F-B118-4401-A4D9-B6E12AE598E0}"/>
          </ac:grpSpMkLst>
        </pc:grpChg>
        <pc:grpChg chg="mod">
          <ac:chgData name="王 欣捷" userId="b965477fa0aef5e6" providerId="LiveId" clId="{2B0FDB0B-89C3-479F-AB9D-D58F11732152}" dt="2021-03-07T13:41:39.132" v="1665" actId="1076"/>
          <ac:grpSpMkLst>
            <pc:docMk/>
            <pc:sldMk cId="1186079772" sldId="671"/>
            <ac:grpSpMk id="79" creationId="{E7CCD8AE-F9A8-4FC9-BDDB-37213BF09E11}"/>
          </ac:grpSpMkLst>
        </pc:grpChg>
        <pc:grpChg chg="mod">
          <ac:chgData name="王 欣捷" userId="b965477fa0aef5e6" providerId="LiveId" clId="{2B0FDB0B-89C3-479F-AB9D-D58F11732152}" dt="2021-03-07T13:41:39.132" v="1665" actId="1076"/>
          <ac:grpSpMkLst>
            <pc:docMk/>
            <pc:sldMk cId="1186079772" sldId="671"/>
            <ac:grpSpMk id="81" creationId="{503A92AF-8F5C-4E45-A673-BE026B3293FF}"/>
          </ac:grpSpMkLst>
        </pc:grpChg>
        <pc:grpChg chg="mod">
          <ac:chgData name="王 欣捷" userId="b965477fa0aef5e6" providerId="LiveId" clId="{2B0FDB0B-89C3-479F-AB9D-D58F11732152}" dt="2021-03-07T13:41:39.132" v="1665" actId="1076"/>
          <ac:grpSpMkLst>
            <pc:docMk/>
            <pc:sldMk cId="1186079772" sldId="671"/>
            <ac:grpSpMk id="82" creationId="{B4CBCA8D-F5B4-4765-B01C-37E478C9E0B8}"/>
          </ac:grpSpMkLst>
        </pc:grpChg>
        <pc:grpChg chg="mod">
          <ac:chgData name="王 欣捷" userId="b965477fa0aef5e6" providerId="LiveId" clId="{2B0FDB0B-89C3-479F-AB9D-D58F11732152}" dt="2021-03-07T13:41:39.132" v="1665" actId="1076"/>
          <ac:grpSpMkLst>
            <pc:docMk/>
            <pc:sldMk cId="1186079772" sldId="671"/>
            <ac:grpSpMk id="83" creationId="{9F00E1DF-9C0D-474F-A436-56DA4CF475E5}"/>
          </ac:grpSpMkLst>
        </pc:grpChg>
        <pc:grpChg chg="mod">
          <ac:chgData name="王 欣捷" userId="b965477fa0aef5e6" providerId="LiveId" clId="{2B0FDB0B-89C3-479F-AB9D-D58F11732152}" dt="2021-03-07T13:41:39.132" v="1665" actId="1076"/>
          <ac:grpSpMkLst>
            <pc:docMk/>
            <pc:sldMk cId="1186079772" sldId="671"/>
            <ac:grpSpMk id="84" creationId="{FF23DF72-41EA-42B0-B952-A638A2A956E3}"/>
          </ac:grpSpMkLst>
        </pc:grpChg>
        <pc:grpChg chg="del">
          <ac:chgData name="王 欣捷" userId="b965477fa0aef5e6" providerId="LiveId" clId="{2B0FDB0B-89C3-479F-AB9D-D58F11732152}" dt="2021-03-07T13:38:55.194" v="1502" actId="478"/>
          <ac:grpSpMkLst>
            <pc:docMk/>
            <pc:sldMk cId="1186079772" sldId="671"/>
            <ac:grpSpMk id="15364" creationId="{ACF85D57-C2EC-419C-9394-5A2128ED467A}"/>
          </ac:grpSpMkLst>
        </pc:grpChg>
        <pc:graphicFrameChg chg="del">
          <ac:chgData name="王 欣捷" userId="b965477fa0aef5e6" providerId="LiveId" clId="{2B0FDB0B-89C3-479F-AB9D-D58F11732152}" dt="2021-03-07T13:38:52.707" v="1501" actId="478"/>
          <ac:graphicFrameMkLst>
            <pc:docMk/>
            <pc:sldMk cId="1186079772" sldId="671"/>
            <ac:graphicFrameMk id="47" creationId="{CEA77901-5EDE-4632-A431-800E428D6083}"/>
          </ac:graphicFrameMkLst>
        </pc:graphicFrameChg>
      </pc:sldChg>
      <pc:sldChg chg="addSp delSp modSp add mod ord modAnim">
        <pc:chgData name="王 欣捷" userId="b965477fa0aef5e6" providerId="LiveId" clId="{2B0FDB0B-89C3-479F-AB9D-D58F11732152}" dt="2021-03-07T13:57:17.001" v="2029" actId="1076"/>
        <pc:sldMkLst>
          <pc:docMk/>
          <pc:sldMk cId="2346120732" sldId="672"/>
        </pc:sldMkLst>
        <pc:spChg chg="add mod">
          <ac:chgData name="王 欣捷" userId="b965477fa0aef5e6" providerId="LiveId" clId="{2B0FDB0B-89C3-479F-AB9D-D58F11732152}" dt="2021-03-07T13:56:45.979" v="2024" actId="1076"/>
          <ac:spMkLst>
            <pc:docMk/>
            <pc:sldMk cId="2346120732" sldId="672"/>
            <ac:spMk id="49" creationId="{C0CEFBDC-3F52-4CA2-B254-656129D3CF46}"/>
          </ac:spMkLst>
        </pc:spChg>
        <pc:spChg chg="add mod">
          <ac:chgData name="王 欣捷" userId="b965477fa0aef5e6" providerId="LiveId" clId="{2B0FDB0B-89C3-479F-AB9D-D58F11732152}" dt="2021-03-07T13:56:45.979" v="2024" actId="1076"/>
          <ac:spMkLst>
            <pc:docMk/>
            <pc:sldMk cId="2346120732" sldId="672"/>
            <ac:spMk id="51" creationId="{A85B955C-53B2-4410-A0A1-ADE997CA97F2}"/>
          </ac:spMkLst>
        </pc:spChg>
        <pc:spChg chg="add mod">
          <ac:chgData name="王 欣捷" userId="b965477fa0aef5e6" providerId="LiveId" clId="{2B0FDB0B-89C3-479F-AB9D-D58F11732152}" dt="2021-03-07T13:57:17.001" v="2029" actId="1076"/>
          <ac:spMkLst>
            <pc:docMk/>
            <pc:sldMk cId="2346120732" sldId="672"/>
            <ac:spMk id="52" creationId="{8C16C7B6-E6FF-4D28-AFBE-F89856E0237F}"/>
          </ac:spMkLst>
        </pc:spChg>
        <pc:spChg chg="add mod">
          <ac:chgData name="王 欣捷" userId="b965477fa0aef5e6" providerId="LiveId" clId="{2B0FDB0B-89C3-479F-AB9D-D58F11732152}" dt="2021-03-07T13:56:45.979" v="2024" actId="1076"/>
          <ac:spMkLst>
            <pc:docMk/>
            <pc:sldMk cId="2346120732" sldId="672"/>
            <ac:spMk id="53" creationId="{11A2ACF5-4D31-4706-92D7-EC2D308507CB}"/>
          </ac:spMkLst>
        </pc:spChg>
        <pc:spChg chg="add mod">
          <ac:chgData name="王 欣捷" userId="b965477fa0aef5e6" providerId="LiveId" clId="{2B0FDB0B-89C3-479F-AB9D-D58F11732152}" dt="2021-03-07T13:56:45.979" v="2024" actId="1076"/>
          <ac:spMkLst>
            <pc:docMk/>
            <pc:sldMk cId="2346120732" sldId="672"/>
            <ac:spMk id="54" creationId="{4E35B42A-B9A8-4812-B31F-21B4D1EDD7EE}"/>
          </ac:spMkLst>
        </pc:spChg>
        <pc:spChg chg="add mod">
          <ac:chgData name="王 欣捷" userId="b965477fa0aef5e6" providerId="LiveId" clId="{2B0FDB0B-89C3-479F-AB9D-D58F11732152}" dt="2021-03-07T13:56:45.979" v="2024" actId="1076"/>
          <ac:spMkLst>
            <pc:docMk/>
            <pc:sldMk cId="2346120732" sldId="672"/>
            <ac:spMk id="55" creationId="{7C805F2C-C658-4360-8052-D87B921BEAD9}"/>
          </ac:spMkLst>
        </pc:spChg>
        <pc:spChg chg="add mod">
          <ac:chgData name="王 欣捷" userId="b965477fa0aef5e6" providerId="LiveId" clId="{2B0FDB0B-89C3-479F-AB9D-D58F11732152}" dt="2021-03-07T13:56:45.979" v="2024" actId="1076"/>
          <ac:spMkLst>
            <pc:docMk/>
            <pc:sldMk cId="2346120732" sldId="672"/>
            <ac:spMk id="56" creationId="{7E7CFA95-BE4B-4735-B1FF-0D2A572C4388}"/>
          </ac:spMkLst>
        </pc:spChg>
        <pc:spChg chg="add mod">
          <ac:chgData name="王 欣捷" userId="b965477fa0aef5e6" providerId="LiveId" clId="{2B0FDB0B-89C3-479F-AB9D-D58F11732152}" dt="2021-03-07T13:56:45.979" v="2024" actId="1076"/>
          <ac:spMkLst>
            <pc:docMk/>
            <pc:sldMk cId="2346120732" sldId="672"/>
            <ac:spMk id="57" creationId="{B691D159-5E1B-40E1-8EC1-64BCFC679A51}"/>
          </ac:spMkLst>
        </pc:spChg>
        <pc:spChg chg="mod topLvl">
          <ac:chgData name="王 欣捷" userId="b965477fa0aef5e6" providerId="LiveId" clId="{2B0FDB0B-89C3-479F-AB9D-D58F11732152}" dt="2021-03-07T13:56:40.902" v="2023" actId="1076"/>
          <ac:spMkLst>
            <pc:docMk/>
            <pc:sldMk cId="2346120732" sldId="672"/>
            <ac:spMk id="59" creationId="{194F59B5-FA06-4505-AD1D-EED36035256B}"/>
          </ac:spMkLst>
        </pc:spChg>
        <pc:spChg chg="mod topLvl">
          <ac:chgData name="王 欣捷" userId="b965477fa0aef5e6" providerId="LiveId" clId="{2B0FDB0B-89C3-479F-AB9D-D58F11732152}" dt="2021-03-07T13:56:40.902" v="2023" actId="1076"/>
          <ac:spMkLst>
            <pc:docMk/>
            <pc:sldMk cId="2346120732" sldId="672"/>
            <ac:spMk id="61" creationId="{7C636C78-1A81-48E7-99A5-83E1569ABAE5}"/>
          </ac:spMkLst>
        </pc:spChg>
        <pc:spChg chg="mod topLvl">
          <ac:chgData name="王 欣捷" userId="b965477fa0aef5e6" providerId="LiveId" clId="{2B0FDB0B-89C3-479F-AB9D-D58F11732152}" dt="2021-03-07T13:56:40.902" v="2023" actId="1076"/>
          <ac:spMkLst>
            <pc:docMk/>
            <pc:sldMk cId="2346120732" sldId="672"/>
            <ac:spMk id="62" creationId="{FC466BD5-4B0D-401B-9976-58C16B88C3B4}"/>
          </ac:spMkLst>
        </pc:spChg>
        <pc:spChg chg="mod topLvl">
          <ac:chgData name="王 欣捷" userId="b965477fa0aef5e6" providerId="LiveId" clId="{2B0FDB0B-89C3-479F-AB9D-D58F11732152}" dt="2021-03-07T13:56:40.902" v="2023" actId="1076"/>
          <ac:spMkLst>
            <pc:docMk/>
            <pc:sldMk cId="2346120732" sldId="672"/>
            <ac:spMk id="63" creationId="{B4645647-7A8E-4F7D-8CF7-45B49EA45356}"/>
          </ac:spMkLst>
        </pc:spChg>
        <pc:spChg chg="del mod">
          <ac:chgData name="王 欣捷" userId="b965477fa0aef5e6" providerId="LiveId" clId="{2B0FDB0B-89C3-479F-AB9D-D58F11732152}" dt="2021-03-07T13:53:34.833" v="1941" actId="478"/>
          <ac:spMkLst>
            <pc:docMk/>
            <pc:sldMk cId="2346120732" sldId="672"/>
            <ac:spMk id="64" creationId="{B408CC99-477D-428F-A294-0CBCFC81C5ED}"/>
          </ac:spMkLst>
        </pc:spChg>
        <pc:spChg chg="mod topLvl">
          <ac:chgData name="王 欣捷" userId="b965477fa0aef5e6" providerId="LiveId" clId="{2B0FDB0B-89C3-479F-AB9D-D58F11732152}" dt="2021-03-07T13:56:40.902" v="2023" actId="1076"/>
          <ac:spMkLst>
            <pc:docMk/>
            <pc:sldMk cId="2346120732" sldId="672"/>
            <ac:spMk id="65" creationId="{40BBADA9-BA6A-4099-903C-0490A7443D2F}"/>
          </ac:spMkLst>
        </pc:spChg>
        <pc:spChg chg="del mod">
          <ac:chgData name="王 欣捷" userId="b965477fa0aef5e6" providerId="LiveId" clId="{2B0FDB0B-89C3-479F-AB9D-D58F11732152}" dt="2021-03-07T13:53:36.459" v="1942" actId="478"/>
          <ac:spMkLst>
            <pc:docMk/>
            <pc:sldMk cId="2346120732" sldId="672"/>
            <ac:spMk id="66" creationId="{07C18163-2F06-4665-B7D7-6275D17C0044}"/>
          </ac:spMkLst>
        </pc:spChg>
        <pc:spChg chg="mod topLvl">
          <ac:chgData name="王 欣捷" userId="b965477fa0aef5e6" providerId="LiveId" clId="{2B0FDB0B-89C3-479F-AB9D-D58F11732152}" dt="2021-03-07T13:56:40.902" v="2023" actId="1076"/>
          <ac:spMkLst>
            <pc:docMk/>
            <pc:sldMk cId="2346120732" sldId="672"/>
            <ac:spMk id="67" creationId="{D7D8DA16-4A80-4640-AC1B-D1D6F4E45E6D}"/>
          </ac:spMkLst>
        </pc:spChg>
        <pc:spChg chg="mod topLvl">
          <ac:chgData name="王 欣捷" userId="b965477fa0aef5e6" providerId="LiveId" clId="{2B0FDB0B-89C3-479F-AB9D-D58F11732152}" dt="2021-03-07T13:56:40.902" v="2023" actId="1076"/>
          <ac:spMkLst>
            <pc:docMk/>
            <pc:sldMk cId="2346120732" sldId="672"/>
            <ac:spMk id="68" creationId="{4AADCC10-9D1F-49E9-99FD-B4C873CBE522}"/>
          </ac:spMkLst>
        </pc:spChg>
        <pc:spChg chg="mod topLvl">
          <ac:chgData name="王 欣捷" userId="b965477fa0aef5e6" providerId="LiveId" clId="{2B0FDB0B-89C3-479F-AB9D-D58F11732152}" dt="2021-03-07T13:56:40.902" v="2023" actId="1076"/>
          <ac:spMkLst>
            <pc:docMk/>
            <pc:sldMk cId="2346120732" sldId="672"/>
            <ac:spMk id="69" creationId="{76B993E8-9609-4944-94CC-26F17B9CEFF6}"/>
          </ac:spMkLst>
        </pc:spChg>
        <pc:spChg chg="mod topLvl">
          <ac:chgData name="王 欣捷" userId="b965477fa0aef5e6" providerId="LiveId" clId="{2B0FDB0B-89C3-479F-AB9D-D58F11732152}" dt="2021-03-07T13:56:40.902" v="2023" actId="1076"/>
          <ac:spMkLst>
            <pc:docMk/>
            <pc:sldMk cId="2346120732" sldId="672"/>
            <ac:spMk id="70" creationId="{CA66135F-EBE1-4903-8273-1A927E44E1AF}"/>
          </ac:spMkLst>
        </pc:spChg>
        <pc:spChg chg="mod topLvl">
          <ac:chgData name="王 欣捷" userId="b965477fa0aef5e6" providerId="LiveId" clId="{2B0FDB0B-89C3-479F-AB9D-D58F11732152}" dt="2021-03-07T13:56:40.902" v="2023" actId="1076"/>
          <ac:spMkLst>
            <pc:docMk/>
            <pc:sldMk cId="2346120732" sldId="672"/>
            <ac:spMk id="71" creationId="{BEAD1E4E-EAA5-4E74-8DA1-F4483724E0C4}"/>
          </ac:spMkLst>
        </pc:spChg>
        <pc:spChg chg="mod topLvl">
          <ac:chgData name="王 欣捷" userId="b965477fa0aef5e6" providerId="LiveId" clId="{2B0FDB0B-89C3-479F-AB9D-D58F11732152}" dt="2021-03-07T13:56:40.902" v="2023" actId="1076"/>
          <ac:spMkLst>
            <pc:docMk/>
            <pc:sldMk cId="2346120732" sldId="672"/>
            <ac:spMk id="72" creationId="{241C66FD-0DE6-4F30-95FD-71BC4862E8BF}"/>
          </ac:spMkLst>
        </pc:spChg>
        <pc:spChg chg="mod topLvl">
          <ac:chgData name="王 欣捷" userId="b965477fa0aef5e6" providerId="LiveId" clId="{2B0FDB0B-89C3-479F-AB9D-D58F11732152}" dt="2021-03-07T13:56:40.902" v="2023" actId="1076"/>
          <ac:spMkLst>
            <pc:docMk/>
            <pc:sldMk cId="2346120732" sldId="672"/>
            <ac:spMk id="73" creationId="{10C296EF-6981-4794-A820-30DBD993AC08}"/>
          </ac:spMkLst>
        </pc:spChg>
        <pc:spChg chg="mod topLvl">
          <ac:chgData name="王 欣捷" userId="b965477fa0aef5e6" providerId="LiveId" clId="{2B0FDB0B-89C3-479F-AB9D-D58F11732152}" dt="2021-03-07T13:56:40.902" v="2023" actId="1076"/>
          <ac:spMkLst>
            <pc:docMk/>
            <pc:sldMk cId="2346120732" sldId="672"/>
            <ac:spMk id="74" creationId="{44FB9DDF-1811-4F5C-9445-1C811AA7DA2B}"/>
          </ac:spMkLst>
        </pc:spChg>
        <pc:spChg chg="mod topLvl">
          <ac:chgData name="王 欣捷" userId="b965477fa0aef5e6" providerId="LiveId" clId="{2B0FDB0B-89C3-479F-AB9D-D58F11732152}" dt="2021-03-07T13:56:40.902" v="2023" actId="1076"/>
          <ac:spMkLst>
            <pc:docMk/>
            <pc:sldMk cId="2346120732" sldId="672"/>
            <ac:spMk id="75" creationId="{C1D54F98-B0DF-46B1-BDF3-C07A80CEEB61}"/>
          </ac:spMkLst>
        </pc:spChg>
        <pc:spChg chg="mod topLvl">
          <ac:chgData name="王 欣捷" userId="b965477fa0aef5e6" providerId="LiveId" clId="{2B0FDB0B-89C3-479F-AB9D-D58F11732152}" dt="2021-03-07T13:56:40.902" v="2023" actId="1076"/>
          <ac:spMkLst>
            <pc:docMk/>
            <pc:sldMk cId="2346120732" sldId="672"/>
            <ac:spMk id="76" creationId="{79C5B1D1-2EA0-4DA2-B7BF-8AC185A29481}"/>
          </ac:spMkLst>
        </pc:spChg>
        <pc:spChg chg="mod">
          <ac:chgData name="王 欣捷" userId="b965477fa0aef5e6" providerId="LiveId" clId="{2B0FDB0B-89C3-479F-AB9D-D58F11732152}" dt="2021-03-07T13:56:40.902" v="2023" actId="1076"/>
          <ac:spMkLst>
            <pc:docMk/>
            <pc:sldMk cId="2346120732" sldId="672"/>
            <ac:spMk id="77" creationId="{3360E111-75FB-48FF-8724-0A5CA542C2BC}"/>
          </ac:spMkLst>
        </pc:spChg>
        <pc:spChg chg="mod">
          <ac:chgData name="王 欣捷" userId="b965477fa0aef5e6" providerId="LiveId" clId="{2B0FDB0B-89C3-479F-AB9D-D58F11732152}" dt="2021-03-07T13:56:40.902" v="2023" actId="1076"/>
          <ac:spMkLst>
            <pc:docMk/>
            <pc:sldMk cId="2346120732" sldId="672"/>
            <ac:spMk id="78" creationId="{92932526-57F0-4199-B605-B7B76CD190B4}"/>
          </ac:spMkLst>
        </pc:spChg>
        <pc:spChg chg="add mod">
          <ac:chgData name="王 欣捷" userId="b965477fa0aef5e6" providerId="LiveId" clId="{2B0FDB0B-89C3-479F-AB9D-D58F11732152}" dt="2021-03-07T13:57:11.797" v="2028" actId="1076"/>
          <ac:spMkLst>
            <pc:docMk/>
            <pc:sldMk cId="2346120732" sldId="672"/>
            <ac:spMk id="79" creationId="{64F3E043-3F06-47E5-806A-ED26D05B4062}"/>
          </ac:spMkLst>
        </pc:spChg>
        <pc:spChg chg="add mod">
          <ac:chgData name="王 欣捷" userId="b965477fa0aef5e6" providerId="LiveId" clId="{2B0FDB0B-89C3-479F-AB9D-D58F11732152}" dt="2021-03-07T13:57:02.120" v="2026" actId="1076"/>
          <ac:spMkLst>
            <pc:docMk/>
            <pc:sldMk cId="2346120732" sldId="672"/>
            <ac:spMk id="80" creationId="{6DC0BFEC-29AC-46E1-B740-4523927E6079}"/>
          </ac:spMkLst>
        </pc:spChg>
        <pc:spChg chg="add mod">
          <ac:chgData name="王 欣捷" userId="b965477fa0aef5e6" providerId="LiveId" clId="{2B0FDB0B-89C3-479F-AB9D-D58F11732152}" dt="2021-03-07T13:56:40.902" v="2023" actId="1076"/>
          <ac:spMkLst>
            <pc:docMk/>
            <pc:sldMk cId="2346120732" sldId="672"/>
            <ac:spMk id="81" creationId="{27F5CBFB-3C46-485F-975E-44E6730E89EE}"/>
          </ac:spMkLst>
        </pc:spChg>
        <pc:spChg chg="add mod">
          <ac:chgData name="王 欣捷" userId="b965477fa0aef5e6" providerId="LiveId" clId="{2B0FDB0B-89C3-479F-AB9D-D58F11732152}" dt="2021-03-07T13:56:40.902" v="2023" actId="1076"/>
          <ac:spMkLst>
            <pc:docMk/>
            <pc:sldMk cId="2346120732" sldId="672"/>
            <ac:spMk id="82" creationId="{9A2CDBC3-27FE-4729-97DA-5A376F816213}"/>
          </ac:spMkLst>
        </pc:spChg>
        <pc:spChg chg="mod ord">
          <ac:chgData name="王 欣捷" userId="b965477fa0aef5e6" providerId="LiveId" clId="{2B0FDB0B-89C3-479F-AB9D-D58F11732152}" dt="2021-03-07T13:56:29.199" v="2021" actId="1076"/>
          <ac:spMkLst>
            <pc:docMk/>
            <pc:sldMk cId="2346120732" sldId="672"/>
            <ac:spMk id="15363" creationId="{9256D4C4-FFCC-4034-A2BE-164D20FD9EBB}"/>
          </ac:spMkLst>
        </pc:spChg>
        <pc:spChg chg="del">
          <ac:chgData name="王 欣捷" userId="b965477fa0aef5e6" providerId="LiveId" clId="{2B0FDB0B-89C3-479F-AB9D-D58F11732152}" dt="2021-03-07T13:45:28.593" v="1822" actId="478"/>
          <ac:spMkLst>
            <pc:docMk/>
            <pc:sldMk cId="2346120732" sldId="672"/>
            <ac:spMk id="15365" creationId="{724C3ED6-A2FE-4702-956E-EE3B616AD11C}"/>
          </ac:spMkLst>
        </pc:spChg>
        <pc:spChg chg="mod topLvl">
          <ac:chgData name="王 欣捷" userId="b965477fa0aef5e6" providerId="LiveId" clId="{2B0FDB0B-89C3-479F-AB9D-D58F11732152}" dt="2021-03-07T13:56:45.979" v="2024" actId="1076"/>
          <ac:spMkLst>
            <pc:docMk/>
            <pc:sldMk cId="2346120732" sldId="672"/>
            <ac:spMk id="15392" creationId="{EC2E03F9-16B0-45E3-8181-0C910AE265F5}"/>
          </ac:spMkLst>
        </pc:spChg>
        <pc:spChg chg="mod topLvl">
          <ac:chgData name="王 欣捷" userId="b965477fa0aef5e6" providerId="LiveId" clId="{2B0FDB0B-89C3-479F-AB9D-D58F11732152}" dt="2021-03-07T13:56:45.979" v="2024" actId="1076"/>
          <ac:spMkLst>
            <pc:docMk/>
            <pc:sldMk cId="2346120732" sldId="672"/>
            <ac:spMk id="15394" creationId="{393C8694-B8BC-4062-85CD-73F3A1D3490C}"/>
          </ac:spMkLst>
        </pc:spChg>
        <pc:spChg chg="mod topLvl">
          <ac:chgData name="王 欣捷" userId="b965477fa0aef5e6" providerId="LiveId" clId="{2B0FDB0B-89C3-479F-AB9D-D58F11732152}" dt="2021-03-07T13:56:45.979" v="2024" actId="1076"/>
          <ac:spMkLst>
            <pc:docMk/>
            <pc:sldMk cId="2346120732" sldId="672"/>
            <ac:spMk id="15395" creationId="{26DF69D1-194F-4C01-953F-1FDA18AE2377}"/>
          </ac:spMkLst>
        </pc:spChg>
        <pc:spChg chg="mod topLvl">
          <ac:chgData name="王 欣捷" userId="b965477fa0aef5e6" providerId="LiveId" clId="{2B0FDB0B-89C3-479F-AB9D-D58F11732152}" dt="2021-03-07T13:56:45.979" v="2024" actId="1076"/>
          <ac:spMkLst>
            <pc:docMk/>
            <pc:sldMk cId="2346120732" sldId="672"/>
            <ac:spMk id="15396" creationId="{5CF08AF6-E454-462F-804B-332A1775172B}"/>
          </ac:spMkLst>
        </pc:spChg>
        <pc:spChg chg="mod topLvl">
          <ac:chgData name="王 欣捷" userId="b965477fa0aef5e6" providerId="LiveId" clId="{2B0FDB0B-89C3-479F-AB9D-D58F11732152}" dt="2021-03-07T13:56:45.979" v="2024" actId="1076"/>
          <ac:spMkLst>
            <pc:docMk/>
            <pc:sldMk cId="2346120732" sldId="672"/>
            <ac:spMk id="15397" creationId="{F3EDE161-9332-4EF7-A20A-70FA925A9F6E}"/>
          </ac:spMkLst>
        </pc:spChg>
        <pc:spChg chg="mod topLvl">
          <ac:chgData name="王 欣捷" userId="b965477fa0aef5e6" providerId="LiveId" clId="{2B0FDB0B-89C3-479F-AB9D-D58F11732152}" dt="2021-03-07T13:56:45.979" v="2024" actId="1076"/>
          <ac:spMkLst>
            <pc:docMk/>
            <pc:sldMk cId="2346120732" sldId="672"/>
            <ac:spMk id="15398" creationId="{CA17DA2C-DD03-441A-861B-7D7A48977EA8}"/>
          </ac:spMkLst>
        </pc:spChg>
        <pc:spChg chg="del mod topLvl">
          <ac:chgData name="王 欣捷" userId="b965477fa0aef5e6" providerId="LiveId" clId="{2B0FDB0B-89C3-479F-AB9D-D58F11732152}" dt="2021-03-07T13:45:43.571" v="1824" actId="478"/>
          <ac:spMkLst>
            <pc:docMk/>
            <pc:sldMk cId="2346120732" sldId="672"/>
            <ac:spMk id="15399" creationId="{2383E254-1024-4552-AB62-2E5F7A938E60}"/>
          </ac:spMkLst>
        </pc:spChg>
        <pc:spChg chg="mod topLvl">
          <ac:chgData name="王 欣捷" userId="b965477fa0aef5e6" providerId="LiveId" clId="{2B0FDB0B-89C3-479F-AB9D-D58F11732152}" dt="2021-03-07T13:56:45.979" v="2024" actId="1076"/>
          <ac:spMkLst>
            <pc:docMk/>
            <pc:sldMk cId="2346120732" sldId="672"/>
            <ac:spMk id="15400" creationId="{EAF500BD-A364-48CD-8897-96B3B82C9B06}"/>
          </ac:spMkLst>
        </pc:spChg>
        <pc:spChg chg="del mod topLvl">
          <ac:chgData name="王 欣捷" userId="b965477fa0aef5e6" providerId="LiveId" clId="{2B0FDB0B-89C3-479F-AB9D-D58F11732152}" dt="2021-03-07T13:45:45.286" v="1825" actId="478"/>
          <ac:spMkLst>
            <pc:docMk/>
            <pc:sldMk cId="2346120732" sldId="672"/>
            <ac:spMk id="15401" creationId="{826DDD7C-6873-45FC-871B-8D3B6AB154B6}"/>
          </ac:spMkLst>
        </pc:spChg>
        <pc:spChg chg="mod topLvl">
          <ac:chgData name="王 欣捷" userId="b965477fa0aef5e6" providerId="LiveId" clId="{2B0FDB0B-89C3-479F-AB9D-D58F11732152}" dt="2021-03-07T13:56:45.979" v="2024" actId="1076"/>
          <ac:spMkLst>
            <pc:docMk/>
            <pc:sldMk cId="2346120732" sldId="672"/>
            <ac:spMk id="15402" creationId="{444ADBE5-FE09-4340-B9E2-81D57A716057}"/>
          </ac:spMkLst>
        </pc:spChg>
        <pc:spChg chg="mod topLvl">
          <ac:chgData name="王 欣捷" userId="b965477fa0aef5e6" providerId="LiveId" clId="{2B0FDB0B-89C3-479F-AB9D-D58F11732152}" dt="2021-03-07T13:56:45.979" v="2024" actId="1076"/>
          <ac:spMkLst>
            <pc:docMk/>
            <pc:sldMk cId="2346120732" sldId="672"/>
            <ac:spMk id="15403" creationId="{3406C32D-9247-40DB-B3E5-A0013FAA5E42}"/>
          </ac:spMkLst>
        </pc:spChg>
        <pc:spChg chg="mod topLvl">
          <ac:chgData name="王 欣捷" userId="b965477fa0aef5e6" providerId="LiveId" clId="{2B0FDB0B-89C3-479F-AB9D-D58F11732152}" dt="2021-03-07T13:56:45.979" v="2024" actId="1076"/>
          <ac:spMkLst>
            <pc:docMk/>
            <pc:sldMk cId="2346120732" sldId="672"/>
            <ac:spMk id="15404" creationId="{A1143645-CDF8-4BE1-B81B-F224272F73AA}"/>
          </ac:spMkLst>
        </pc:spChg>
        <pc:spChg chg="mod">
          <ac:chgData name="王 欣捷" userId="b965477fa0aef5e6" providerId="LiveId" clId="{2B0FDB0B-89C3-479F-AB9D-D58F11732152}" dt="2021-03-07T13:56:45.979" v="2024" actId="1076"/>
          <ac:spMkLst>
            <pc:docMk/>
            <pc:sldMk cId="2346120732" sldId="672"/>
            <ac:spMk id="15405" creationId="{9FD7BFFF-DF47-4883-930B-FDFCA94DC47D}"/>
          </ac:spMkLst>
        </pc:spChg>
        <pc:spChg chg="mod">
          <ac:chgData name="王 欣捷" userId="b965477fa0aef5e6" providerId="LiveId" clId="{2B0FDB0B-89C3-479F-AB9D-D58F11732152}" dt="2021-03-07T13:56:45.979" v="2024" actId="1076"/>
          <ac:spMkLst>
            <pc:docMk/>
            <pc:sldMk cId="2346120732" sldId="672"/>
            <ac:spMk id="15406" creationId="{3FE6B3F0-5AB2-45B7-A77A-F43FAFE4B16D}"/>
          </ac:spMkLst>
        </pc:spChg>
        <pc:spChg chg="del">
          <ac:chgData name="王 欣捷" userId="b965477fa0aef5e6" providerId="LiveId" clId="{2B0FDB0B-89C3-479F-AB9D-D58F11732152}" dt="2021-03-07T13:54:41.699" v="1964" actId="478"/>
          <ac:spMkLst>
            <pc:docMk/>
            <pc:sldMk cId="2346120732" sldId="672"/>
            <ac:spMk id="131102" creationId="{7C2C0F00-2E55-4043-BD8E-8B7DDA1F8ED8}"/>
          </ac:spMkLst>
        </pc:spChg>
        <pc:grpChg chg="add mod">
          <ac:chgData name="王 欣捷" userId="b965477fa0aef5e6" providerId="LiveId" clId="{2B0FDB0B-89C3-479F-AB9D-D58F11732152}" dt="2021-03-07T13:56:45.979" v="2024" actId="1076"/>
          <ac:grpSpMkLst>
            <pc:docMk/>
            <pc:sldMk cId="2346120732" sldId="672"/>
            <ac:grpSpMk id="2" creationId="{F0D5321D-8755-40AC-9B98-CCD66C9683F1}"/>
          </ac:grpSpMkLst>
        </pc:grpChg>
        <pc:grpChg chg="del">
          <ac:chgData name="王 欣捷" userId="b965477fa0aef5e6" providerId="LiveId" clId="{2B0FDB0B-89C3-479F-AB9D-D58F11732152}" dt="2021-03-07T13:49:28.613" v="1889" actId="478"/>
          <ac:grpSpMkLst>
            <pc:docMk/>
            <pc:sldMk cId="2346120732" sldId="672"/>
            <ac:grpSpMk id="3" creationId="{EDF2BD24-CB5B-489D-AFA3-B060D56F560F}"/>
          </ac:grpSpMkLst>
        </pc:grpChg>
        <pc:grpChg chg="add mod">
          <ac:chgData name="王 欣捷" userId="b965477fa0aef5e6" providerId="LiveId" clId="{2B0FDB0B-89C3-479F-AB9D-D58F11732152}" dt="2021-03-07T13:56:40.902" v="2023" actId="1076"/>
          <ac:grpSpMkLst>
            <pc:docMk/>
            <pc:sldMk cId="2346120732" sldId="672"/>
            <ac:grpSpMk id="11" creationId="{AA716762-F9DA-4308-AB52-4A80AE973F04}"/>
          </ac:grpSpMkLst>
        </pc:grpChg>
        <pc:grpChg chg="add del mod">
          <ac:chgData name="王 欣捷" userId="b965477fa0aef5e6" providerId="LiveId" clId="{2B0FDB0B-89C3-479F-AB9D-D58F11732152}" dt="2021-03-07T13:53:58.592" v="1948" actId="165"/>
          <ac:grpSpMkLst>
            <pc:docMk/>
            <pc:sldMk cId="2346120732" sldId="672"/>
            <ac:grpSpMk id="58" creationId="{FC0450B1-0B5C-4528-B654-A121D22EE92E}"/>
          </ac:grpSpMkLst>
        </pc:grpChg>
        <pc:grpChg chg="mod topLvl">
          <ac:chgData name="王 欣捷" userId="b965477fa0aef5e6" providerId="LiveId" clId="{2B0FDB0B-89C3-479F-AB9D-D58F11732152}" dt="2021-03-07T13:56:40.902" v="2023" actId="1076"/>
          <ac:grpSpMkLst>
            <pc:docMk/>
            <pc:sldMk cId="2346120732" sldId="672"/>
            <ac:grpSpMk id="60" creationId="{88D6164D-6E0C-4A9F-B5C5-8AFE8EA1D558}"/>
          </ac:grpSpMkLst>
        </pc:grpChg>
        <pc:grpChg chg="del mod">
          <ac:chgData name="王 欣捷" userId="b965477fa0aef5e6" providerId="LiveId" clId="{2B0FDB0B-89C3-479F-AB9D-D58F11732152}" dt="2021-03-07T13:45:35.896" v="1823" actId="165"/>
          <ac:grpSpMkLst>
            <pc:docMk/>
            <pc:sldMk cId="2346120732" sldId="672"/>
            <ac:grpSpMk id="15364" creationId="{ACF85D57-C2EC-419C-9394-5A2128ED467A}"/>
          </ac:grpSpMkLst>
        </pc:grpChg>
        <pc:grpChg chg="mod topLvl">
          <ac:chgData name="王 欣捷" userId="b965477fa0aef5e6" providerId="LiveId" clId="{2B0FDB0B-89C3-479F-AB9D-D58F11732152}" dt="2021-03-07T13:56:45.979" v="2024" actId="1076"/>
          <ac:grpSpMkLst>
            <pc:docMk/>
            <pc:sldMk cId="2346120732" sldId="672"/>
            <ac:grpSpMk id="15393" creationId="{CFDE0A40-CBC7-4B05-9238-5D459F0F27AF}"/>
          </ac:grpSpMkLst>
        </pc:grpChg>
        <pc:graphicFrameChg chg="mod modGraphic">
          <ac:chgData name="王 欣捷" userId="b965477fa0aef5e6" providerId="LiveId" clId="{2B0FDB0B-89C3-479F-AB9D-D58F11732152}" dt="2021-03-07T13:57:08.912" v="2027" actId="1076"/>
          <ac:graphicFrameMkLst>
            <pc:docMk/>
            <pc:sldMk cId="2346120732" sldId="672"/>
            <ac:graphicFrameMk id="47" creationId="{CEA77901-5EDE-4632-A431-800E428D6083}"/>
          </ac:graphicFrameMkLst>
        </pc:graphicFrameChg>
      </pc:sldChg>
      <pc:sldChg chg="addSp delSp modSp add mod modClrScheme chgLayout">
        <pc:chgData name="王 欣捷" userId="b965477fa0aef5e6" providerId="LiveId" clId="{2B0FDB0B-89C3-479F-AB9D-D58F11732152}" dt="2021-03-07T15:09:47.528" v="2229" actId="700"/>
        <pc:sldMkLst>
          <pc:docMk/>
          <pc:sldMk cId="3460802044" sldId="673"/>
        </pc:sldMkLst>
        <pc:spChg chg="add del mod ord">
          <ac:chgData name="王 欣捷" userId="b965477fa0aef5e6" providerId="LiveId" clId="{2B0FDB0B-89C3-479F-AB9D-D58F11732152}" dt="2021-03-07T15:09:45.110" v="2228" actId="478"/>
          <ac:spMkLst>
            <pc:docMk/>
            <pc:sldMk cId="3460802044" sldId="673"/>
            <ac:spMk id="2" creationId="{D27ADB97-95AC-4A9F-B0C8-551A7A6A246E}"/>
          </ac:spMkLst>
        </pc:spChg>
        <pc:spChg chg="add del mod">
          <ac:chgData name="王 欣捷" userId="b965477fa0aef5e6" providerId="LiveId" clId="{2B0FDB0B-89C3-479F-AB9D-D58F11732152}" dt="2021-03-07T15:09:47.528" v="2229" actId="700"/>
          <ac:spMkLst>
            <pc:docMk/>
            <pc:sldMk cId="3460802044" sldId="673"/>
            <ac:spMk id="4" creationId="{F3E0CA2A-DE3E-45D5-9473-2FCA4AF5E570}"/>
          </ac:spMkLst>
        </pc:spChg>
        <pc:spChg chg="mod ord">
          <ac:chgData name="王 欣捷" userId="b965477fa0aef5e6" providerId="LiveId" clId="{2B0FDB0B-89C3-479F-AB9D-D58F11732152}" dt="2021-03-07T15:09:47.528" v="2229" actId="700"/>
          <ac:spMkLst>
            <pc:docMk/>
            <pc:sldMk cId="3460802044" sldId="673"/>
            <ac:spMk id="20482" creationId="{2BB9EDB5-D160-4F2A-B704-20754CE43410}"/>
          </ac:spMkLst>
        </pc:spChg>
        <pc:spChg chg="mod">
          <ac:chgData name="王 欣捷" userId="b965477fa0aef5e6" providerId="LiveId" clId="{2B0FDB0B-89C3-479F-AB9D-D58F11732152}" dt="2021-03-07T15:09:11.906" v="2225" actId="1076"/>
          <ac:spMkLst>
            <pc:docMk/>
            <pc:sldMk cId="3460802044" sldId="673"/>
            <ac:spMk id="20512" creationId="{F4D7C312-FAAE-4EA4-B134-D1EFC7D5933C}"/>
          </ac:spMkLst>
        </pc:spChg>
        <pc:spChg chg="mod">
          <ac:chgData name="王 欣捷" userId="b965477fa0aef5e6" providerId="LiveId" clId="{2B0FDB0B-89C3-479F-AB9D-D58F11732152}" dt="2021-03-07T15:09:08.039" v="2224" actId="1076"/>
          <ac:spMkLst>
            <pc:docMk/>
            <pc:sldMk cId="3460802044" sldId="673"/>
            <ac:spMk id="20513" creationId="{089E4EE1-C984-4DA5-8523-EB6451CA48B2}"/>
          </ac:spMkLst>
        </pc:spChg>
        <pc:spChg chg="mod">
          <ac:chgData name="王 欣捷" userId="b965477fa0aef5e6" providerId="LiveId" clId="{2B0FDB0B-89C3-479F-AB9D-D58F11732152}" dt="2021-03-07T15:09:08.039" v="2224" actId="1076"/>
          <ac:spMkLst>
            <pc:docMk/>
            <pc:sldMk cId="3460802044" sldId="673"/>
            <ac:spMk id="20515" creationId="{31F837D3-169C-4AAC-81A7-312BF9E4D9AD}"/>
          </ac:spMkLst>
        </pc:spChg>
        <pc:spChg chg="mod">
          <ac:chgData name="王 欣捷" userId="b965477fa0aef5e6" providerId="LiveId" clId="{2B0FDB0B-89C3-479F-AB9D-D58F11732152}" dt="2021-03-07T15:09:08.039" v="2224" actId="1076"/>
          <ac:spMkLst>
            <pc:docMk/>
            <pc:sldMk cId="3460802044" sldId="673"/>
            <ac:spMk id="20516" creationId="{7A6A085D-E5B8-4621-9CAD-4F78A34A614A}"/>
          </ac:spMkLst>
        </pc:spChg>
        <pc:spChg chg="mod">
          <ac:chgData name="王 欣捷" userId="b965477fa0aef5e6" providerId="LiveId" clId="{2B0FDB0B-89C3-479F-AB9D-D58F11732152}" dt="2021-03-07T15:09:08.039" v="2224" actId="1076"/>
          <ac:spMkLst>
            <pc:docMk/>
            <pc:sldMk cId="3460802044" sldId="673"/>
            <ac:spMk id="20517" creationId="{C3800ACE-BF70-452F-9819-7D3425546ACB}"/>
          </ac:spMkLst>
        </pc:spChg>
        <pc:spChg chg="mod">
          <ac:chgData name="王 欣捷" userId="b965477fa0aef5e6" providerId="LiveId" clId="{2B0FDB0B-89C3-479F-AB9D-D58F11732152}" dt="2021-03-07T15:09:08.039" v="2224" actId="1076"/>
          <ac:spMkLst>
            <pc:docMk/>
            <pc:sldMk cId="3460802044" sldId="673"/>
            <ac:spMk id="20518" creationId="{95F73EF2-BBBA-4FF5-8CAA-A36B0CB85CC5}"/>
          </ac:spMkLst>
        </pc:spChg>
        <pc:spChg chg="mod">
          <ac:chgData name="王 欣捷" userId="b965477fa0aef5e6" providerId="LiveId" clId="{2B0FDB0B-89C3-479F-AB9D-D58F11732152}" dt="2021-03-07T15:09:08.039" v="2224" actId="1076"/>
          <ac:spMkLst>
            <pc:docMk/>
            <pc:sldMk cId="3460802044" sldId="673"/>
            <ac:spMk id="20519" creationId="{C176E771-F346-4585-B292-F48862EF587C}"/>
          </ac:spMkLst>
        </pc:spChg>
        <pc:spChg chg="mod">
          <ac:chgData name="王 欣捷" userId="b965477fa0aef5e6" providerId="LiveId" clId="{2B0FDB0B-89C3-479F-AB9D-D58F11732152}" dt="2021-03-07T15:09:08.039" v="2224" actId="1076"/>
          <ac:spMkLst>
            <pc:docMk/>
            <pc:sldMk cId="3460802044" sldId="673"/>
            <ac:spMk id="20520" creationId="{41E7F71D-B619-4980-B2B7-77F3DB2AE4D8}"/>
          </ac:spMkLst>
        </pc:spChg>
        <pc:spChg chg="mod">
          <ac:chgData name="王 欣捷" userId="b965477fa0aef5e6" providerId="LiveId" clId="{2B0FDB0B-89C3-479F-AB9D-D58F11732152}" dt="2021-03-07T15:09:08.039" v="2224" actId="1076"/>
          <ac:spMkLst>
            <pc:docMk/>
            <pc:sldMk cId="3460802044" sldId="673"/>
            <ac:spMk id="20521" creationId="{B3F46424-215B-4061-93BD-CDC99A9026B7}"/>
          </ac:spMkLst>
        </pc:spChg>
        <pc:spChg chg="mod">
          <ac:chgData name="王 欣捷" userId="b965477fa0aef5e6" providerId="LiveId" clId="{2B0FDB0B-89C3-479F-AB9D-D58F11732152}" dt="2021-03-07T15:09:08.039" v="2224" actId="1076"/>
          <ac:spMkLst>
            <pc:docMk/>
            <pc:sldMk cId="3460802044" sldId="673"/>
            <ac:spMk id="20522" creationId="{1F3C7451-185D-4BE0-BCFC-C2E9FA01D867}"/>
          </ac:spMkLst>
        </pc:spChg>
        <pc:spChg chg="mod">
          <ac:chgData name="王 欣捷" userId="b965477fa0aef5e6" providerId="LiveId" clId="{2B0FDB0B-89C3-479F-AB9D-D58F11732152}" dt="2021-03-07T15:09:08.039" v="2224" actId="1076"/>
          <ac:spMkLst>
            <pc:docMk/>
            <pc:sldMk cId="3460802044" sldId="673"/>
            <ac:spMk id="20523" creationId="{DCC57055-CA64-4D6D-B6B0-68E7767FC325}"/>
          </ac:spMkLst>
        </pc:spChg>
        <pc:spChg chg="mod">
          <ac:chgData name="王 欣捷" userId="b965477fa0aef5e6" providerId="LiveId" clId="{2B0FDB0B-89C3-479F-AB9D-D58F11732152}" dt="2021-03-07T15:09:08.039" v="2224" actId="1076"/>
          <ac:spMkLst>
            <pc:docMk/>
            <pc:sldMk cId="3460802044" sldId="673"/>
            <ac:spMk id="20524" creationId="{C191B2A3-3279-45F7-80D8-94100806A50B}"/>
          </ac:spMkLst>
        </pc:spChg>
        <pc:spChg chg="mod">
          <ac:chgData name="王 欣捷" userId="b965477fa0aef5e6" providerId="LiveId" clId="{2B0FDB0B-89C3-479F-AB9D-D58F11732152}" dt="2021-03-07T15:09:08.039" v="2224" actId="1076"/>
          <ac:spMkLst>
            <pc:docMk/>
            <pc:sldMk cId="3460802044" sldId="673"/>
            <ac:spMk id="20525" creationId="{BB86EAEA-10FE-4A11-9C20-A0A1196A0837}"/>
          </ac:spMkLst>
        </pc:spChg>
        <pc:spChg chg="mod">
          <ac:chgData name="王 欣捷" userId="b965477fa0aef5e6" providerId="LiveId" clId="{2B0FDB0B-89C3-479F-AB9D-D58F11732152}" dt="2021-03-07T15:09:08.039" v="2224" actId="1076"/>
          <ac:spMkLst>
            <pc:docMk/>
            <pc:sldMk cId="3460802044" sldId="673"/>
            <ac:spMk id="20526" creationId="{D94F4DFC-7442-458E-9BB4-F83A54B31195}"/>
          </ac:spMkLst>
        </pc:spChg>
        <pc:spChg chg="mod">
          <ac:chgData name="王 欣捷" userId="b965477fa0aef5e6" providerId="LiveId" clId="{2B0FDB0B-89C3-479F-AB9D-D58F11732152}" dt="2021-03-07T15:09:08.039" v="2224" actId="1076"/>
          <ac:spMkLst>
            <pc:docMk/>
            <pc:sldMk cId="3460802044" sldId="673"/>
            <ac:spMk id="20527" creationId="{918B1CC3-7A33-4697-8703-10E5D0FCA442}"/>
          </ac:spMkLst>
        </pc:spChg>
        <pc:spChg chg="mod">
          <ac:chgData name="王 欣捷" userId="b965477fa0aef5e6" providerId="LiveId" clId="{2B0FDB0B-89C3-479F-AB9D-D58F11732152}" dt="2021-03-07T15:09:08.039" v="2224" actId="1076"/>
          <ac:spMkLst>
            <pc:docMk/>
            <pc:sldMk cId="3460802044" sldId="673"/>
            <ac:spMk id="20528" creationId="{21035F2F-E3E1-4625-8980-4DA904390EC2}"/>
          </ac:spMkLst>
        </pc:spChg>
        <pc:spChg chg="mod">
          <ac:chgData name="王 欣捷" userId="b965477fa0aef5e6" providerId="LiveId" clId="{2B0FDB0B-89C3-479F-AB9D-D58F11732152}" dt="2021-03-07T15:09:08.039" v="2224" actId="1076"/>
          <ac:spMkLst>
            <pc:docMk/>
            <pc:sldMk cId="3460802044" sldId="673"/>
            <ac:spMk id="20529" creationId="{24E35B11-EE52-4192-9415-6E0C2FE25BB2}"/>
          </ac:spMkLst>
        </pc:spChg>
        <pc:spChg chg="mod">
          <ac:chgData name="王 欣捷" userId="b965477fa0aef5e6" providerId="LiveId" clId="{2B0FDB0B-89C3-479F-AB9D-D58F11732152}" dt="2021-03-07T15:09:08.039" v="2224" actId="1076"/>
          <ac:spMkLst>
            <pc:docMk/>
            <pc:sldMk cId="3460802044" sldId="673"/>
            <ac:spMk id="20530" creationId="{25EDFFE5-C4DA-480A-8345-54514535EA9A}"/>
          </ac:spMkLst>
        </pc:spChg>
        <pc:spChg chg="mod">
          <ac:chgData name="王 欣捷" userId="b965477fa0aef5e6" providerId="LiveId" clId="{2B0FDB0B-89C3-479F-AB9D-D58F11732152}" dt="2021-03-07T15:09:08.039" v="2224" actId="1076"/>
          <ac:spMkLst>
            <pc:docMk/>
            <pc:sldMk cId="3460802044" sldId="673"/>
            <ac:spMk id="20531" creationId="{E4A34B5A-A214-401F-A5C7-DE72870D4219}"/>
          </ac:spMkLst>
        </pc:spChg>
        <pc:spChg chg="mod">
          <ac:chgData name="王 欣捷" userId="b965477fa0aef5e6" providerId="LiveId" clId="{2B0FDB0B-89C3-479F-AB9D-D58F11732152}" dt="2021-03-07T15:09:08.039" v="2224" actId="1076"/>
          <ac:spMkLst>
            <pc:docMk/>
            <pc:sldMk cId="3460802044" sldId="673"/>
            <ac:spMk id="20532" creationId="{D4BC343B-C9DD-4AB9-9B92-ABABE15DD91C}"/>
          </ac:spMkLst>
        </pc:spChg>
        <pc:spChg chg="mod">
          <ac:chgData name="王 欣捷" userId="b965477fa0aef5e6" providerId="LiveId" clId="{2B0FDB0B-89C3-479F-AB9D-D58F11732152}" dt="2021-03-07T15:09:08.039" v="2224" actId="1076"/>
          <ac:spMkLst>
            <pc:docMk/>
            <pc:sldMk cId="3460802044" sldId="673"/>
            <ac:spMk id="20533" creationId="{7D557885-72BA-4EDF-9876-84178772C7E3}"/>
          </ac:spMkLst>
        </pc:spChg>
        <pc:spChg chg="mod">
          <ac:chgData name="王 欣捷" userId="b965477fa0aef5e6" providerId="LiveId" clId="{2B0FDB0B-89C3-479F-AB9D-D58F11732152}" dt="2021-03-07T15:09:08.039" v="2224" actId="1076"/>
          <ac:spMkLst>
            <pc:docMk/>
            <pc:sldMk cId="3460802044" sldId="673"/>
            <ac:spMk id="20534" creationId="{C1FDDC8E-853E-4A83-A38F-85B4D61C849B}"/>
          </ac:spMkLst>
        </pc:spChg>
        <pc:spChg chg="mod">
          <ac:chgData name="王 欣捷" userId="b965477fa0aef5e6" providerId="LiveId" clId="{2B0FDB0B-89C3-479F-AB9D-D58F11732152}" dt="2021-03-07T15:09:08.039" v="2224" actId="1076"/>
          <ac:spMkLst>
            <pc:docMk/>
            <pc:sldMk cId="3460802044" sldId="673"/>
            <ac:spMk id="20535" creationId="{297D9A10-299B-4470-B7EB-FB2F63FE31F7}"/>
          </ac:spMkLst>
        </pc:spChg>
        <pc:spChg chg="mod">
          <ac:chgData name="王 欣捷" userId="b965477fa0aef5e6" providerId="LiveId" clId="{2B0FDB0B-89C3-479F-AB9D-D58F11732152}" dt="2021-03-07T15:09:08.039" v="2224" actId="1076"/>
          <ac:spMkLst>
            <pc:docMk/>
            <pc:sldMk cId="3460802044" sldId="673"/>
            <ac:spMk id="20536" creationId="{215EDCEC-B244-4790-9E23-9B58546FC9FE}"/>
          </ac:spMkLst>
        </pc:spChg>
        <pc:spChg chg="mod">
          <ac:chgData name="王 欣捷" userId="b965477fa0aef5e6" providerId="LiveId" clId="{2B0FDB0B-89C3-479F-AB9D-D58F11732152}" dt="2021-03-07T15:09:08.039" v="2224" actId="1076"/>
          <ac:spMkLst>
            <pc:docMk/>
            <pc:sldMk cId="3460802044" sldId="673"/>
            <ac:spMk id="20537" creationId="{1D3C1CCC-1864-4361-9CB9-5B4C056DFEBE}"/>
          </ac:spMkLst>
        </pc:spChg>
        <pc:spChg chg="mod">
          <ac:chgData name="王 欣捷" userId="b965477fa0aef5e6" providerId="LiveId" clId="{2B0FDB0B-89C3-479F-AB9D-D58F11732152}" dt="2021-03-07T15:09:08.039" v="2224" actId="1076"/>
          <ac:spMkLst>
            <pc:docMk/>
            <pc:sldMk cId="3460802044" sldId="673"/>
            <ac:spMk id="20538" creationId="{CBBAB91A-EDA4-4F4B-96AF-A5CBFA9C83AC}"/>
          </ac:spMkLst>
        </pc:spChg>
        <pc:spChg chg="mod">
          <ac:chgData name="王 欣捷" userId="b965477fa0aef5e6" providerId="LiveId" clId="{2B0FDB0B-89C3-479F-AB9D-D58F11732152}" dt="2021-03-07T15:09:08.039" v="2224" actId="1076"/>
          <ac:spMkLst>
            <pc:docMk/>
            <pc:sldMk cId="3460802044" sldId="673"/>
            <ac:spMk id="20539" creationId="{69CFA391-1D83-4786-91E8-69267D63B1FC}"/>
          </ac:spMkLst>
        </pc:spChg>
        <pc:spChg chg="mod">
          <ac:chgData name="王 欣捷" userId="b965477fa0aef5e6" providerId="LiveId" clId="{2B0FDB0B-89C3-479F-AB9D-D58F11732152}" dt="2021-03-07T15:09:08.039" v="2224" actId="1076"/>
          <ac:spMkLst>
            <pc:docMk/>
            <pc:sldMk cId="3460802044" sldId="673"/>
            <ac:spMk id="20540" creationId="{824F5B43-3D55-4558-B377-8D6CAE8AFE17}"/>
          </ac:spMkLst>
        </pc:spChg>
        <pc:spChg chg="mod">
          <ac:chgData name="王 欣捷" userId="b965477fa0aef5e6" providerId="LiveId" clId="{2B0FDB0B-89C3-479F-AB9D-D58F11732152}" dt="2021-03-07T15:09:08.039" v="2224" actId="1076"/>
          <ac:spMkLst>
            <pc:docMk/>
            <pc:sldMk cId="3460802044" sldId="673"/>
            <ac:spMk id="20541" creationId="{BC8165A4-0B9F-4DAB-95D3-7A573E6B4C2E}"/>
          </ac:spMkLst>
        </pc:spChg>
        <pc:spChg chg="mod">
          <ac:chgData name="王 欣捷" userId="b965477fa0aef5e6" providerId="LiveId" clId="{2B0FDB0B-89C3-479F-AB9D-D58F11732152}" dt="2021-03-07T15:09:08.039" v="2224" actId="1076"/>
          <ac:spMkLst>
            <pc:docMk/>
            <pc:sldMk cId="3460802044" sldId="673"/>
            <ac:spMk id="20542" creationId="{05E72CF6-A41F-4858-8BCF-EA11DD16D28E}"/>
          </ac:spMkLst>
        </pc:spChg>
        <pc:spChg chg="mod">
          <ac:chgData name="王 欣捷" userId="b965477fa0aef5e6" providerId="LiveId" clId="{2B0FDB0B-89C3-479F-AB9D-D58F11732152}" dt="2021-03-07T15:09:08.039" v="2224" actId="1076"/>
          <ac:spMkLst>
            <pc:docMk/>
            <pc:sldMk cId="3460802044" sldId="673"/>
            <ac:spMk id="20543" creationId="{0CE59BD5-5E68-4E42-8F70-7B10E44DB6A9}"/>
          </ac:spMkLst>
        </pc:spChg>
        <pc:spChg chg="mod">
          <ac:chgData name="王 欣捷" userId="b965477fa0aef5e6" providerId="LiveId" clId="{2B0FDB0B-89C3-479F-AB9D-D58F11732152}" dt="2021-03-07T15:09:08.039" v="2224" actId="1076"/>
          <ac:spMkLst>
            <pc:docMk/>
            <pc:sldMk cId="3460802044" sldId="673"/>
            <ac:spMk id="20544" creationId="{DB2FCC4A-308D-488F-B56C-752A3F48CD46}"/>
          </ac:spMkLst>
        </pc:spChg>
        <pc:spChg chg="mod">
          <ac:chgData name="王 欣捷" userId="b965477fa0aef5e6" providerId="LiveId" clId="{2B0FDB0B-89C3-479F-AB9D-D58F11732152}" dt="2021-03-07T15:09:08.039" v="2224" actId="1076"/>
          <ac:spMkLst>
            <pc:docMk/>
            <pc:sldMk cId="3460802044" sldId="673"/>
            <ac:spMk id="20545" creationId="{3680A5C5-8F83-4851-9094-2F114815D894}"/>
          </ac:spMkLst>
        </pc:spChg>
        <pc:spChg chg="mod">
          <ac:chgData name="王 欣捷" userId="b965477fa0aef5e6" providerId="LiveId" clId="{2B0FDB0B-89C3-479F-AB9D-D58F11732152}" dt="2021-03-07T15:09:08.039" v="2224" actId="1076"/>
          <ac:spMkLst>
            <pc:docMk/>
            <pc:sldMk cId="3460802044" sldId="673"/>
            <ac:spMk id="20546" creationId="{6D589D65-FDCE-442E-840C-D8E49BDF55B3}"/>
          </ac:spMkLst>
        </pc:spChg>
        <pc:spChg chg="mod">
          <ac:chgData name="王 欣捷" userId="b965477fa0aef5e6" providerId="LiveId" clId="{2B0FDB0B-89C3-479F-AB9D-D58F11732152}" dt="2021-03-07T15:09:08.039" v="2224" actId="1076"/>
          <ac:spMkLst>
            <pc:docMk/>
            <pc:sldMk cId="3460802044" sldId="673"/>
            <ac:spMk id="20547" creationId="{8D2A152C-7561-4C57-AF6A-9A0830CB87F8}"/>
          </ac:spMkLst>
        </pc:spChg>
        <pc:spChg chg="mod">
          <ac:chgData name="王 欣捷" userId="b965477fa0aef5e6" providerId="LiveId" clId="{2B0FDB0B-89C3-479F-AB9D-D58F11732152}" dt="2021-03-07T15:09:08.039" v="2224" actId="1076"/>
          <ac:spMkLst>
            <pc:docMk/>
            <pc:sldMk cId="3460802044" sldId="673"/>
            <ac:spMk id="20548" creationId="{3CF99148-5DFD-4BA2-9345-DD794230F91C}"/>
          </ac:spMkLst>
        </pc:spChg>
        <pc:spChg chg="mod">
          <ac:chgData name="王 欣捷" userId="b965477fa0aef5e6" providerId="LiveId" clId="{2B0FDB0B-89C3-479F-AB9D-D58F11732152}" dt="2021-03-07T15:09:08.039" v="2224" actId="1076"/>
          <ac:spMkLst>
            <pc:docMk/>
            <pc:sldMk cId="3460802044" sldId="673"/>
            <ac:spMk id="20549" creationId="{0455520D-2814-46BF-9BD4-A5FE99874388}"/>
          </ac:spMkLst>
        </pc:spChg>
        <pc:spChg chg="mod">
          <ac:chgData name="王 欣捷" userId="b965477fa0aef5e6" providerId="LiveId" clId="{2B0FDB0B-89C3-479F-AB9D-D58F11732152}" dt="2021-03-07T15:09:08.039" v="2224" actId="1076"/>
          <ac:spMkLst>
            <pc:docMk/>
            <pc:sldMk cId="3460802044" sldId="673"/>
            <ac:spMk id="20550" creationId="{4A45D9E6-D0E4-495D-AE0E-588810470F26}"/>
          </ac:spMkLst>
        </pc:spChg>
        <pc:grpChg chg="mod">
          <ac:chgData name="王 欣捷" userId="b965477fa0aef5e6" providerId="LiveId" clId="{2B0FDB0B-89C3-479F-AB9D-D58F11732152}" dt="2021-03-07T15:09:08.039" v="2224" actId="1076"/>
          <ac:grpSpMkLst>
            <pc:docMk/>
            <pc:sldMk cId="3460802044" sldId="673"/>
            <ac:grpSpMk id="20511" creationId="{359C6495-374A-4BB1-A1D5-F3756713A33F}"/>
          </ac:grpSpMkLst>
        </pc:grpChg>
        <pc:grpChg chg="mod">
          <ac:chgData name="王 欣捷" userId="b965477fa0aef5e6" providerId="LiveId" clId="{2B0FDB0B-89C3-479F-AB9D-D58F11732152}" dt="2021-03-07T15:09:08.039" v="2224" actId="1076"/>
          <ac:grpSpMkLst>
            <pc:docMk/>
            <pc:sldMk cId="3460802044" sldId="673"/>
            <ac:grpSpMk id="20514" creationId="{A8892914-1251-422E-AFB8-2D9A86979142}"/>
          </ac:grpSpMkLst>
        </pc:grpChg>
        <pc:graphicFrameChg chg="add mod">
          <ac:chgData name="王 欣捷" userId="b965477fa0aef5e6" providerId="LiveId" clId="{2B0FDB0B-89C3-479F-AB9D-D58F11732152}" dt="2021-03-07T15:09:37.964" v="2226" actId="1076"/>
          <ac:graphicFrameMkLst>
            <pc:docMk/>
            <pc:sldMk cId="3460802044" sldId="673"/>
            <ac:graphicFrameMk id="45" creationId="{9C826786-1AC4-4839-A84A-A6A073DB0B5B}"/>
          </ac:graphicFrameMkLst>
        </pc:graphicFrameChg>
        <pc:graphicFrameChg chg="del mod ord modGraphic">
          <ac:chgData name="王 欣捷" userId="b965477fa0aef5e6" providerId="LiveId" clId="{2B0FDB0B-89C3-479F-AB9D-D58F11732152}" dt="2021-03-07T15:08:45.593" v="2217" actId="478"/>
          <ac:graphicFrameMkLst>
            <pc:docMk/>
            <pc:sldMk cId="3460802044" sldId="673"/>
            <ac:graphicFrameMk id="163843" creationId="{E3AD4A2D-295A-4FF9-9956-E509F9454B4E}"/>
          </ac:graphicFrameMkLst>
        </pc:graphicFrameChg>
      </pc:sldChg>
      <pc:sldChg chg="modSp add mod">
        <pc:chgData name="王 欣捷" userId="b965477fa0aef5e6" providerId="LiveId" clId="{2B0FDB0B-89C3-479F-AB9D-D58F11732152}" dt="2021-03-07T15:09:53.942" v="2231" actId="207"/>
        <pc:sldMkLst>
          <pc:docMk/>
          <pc:sldMk cId="4196688613" sldId="674"/>
        </pc:sldMkLst>
        <pc:graphicFrameChg chg="modGraphic">
          <ac:chgData name="王 欣捷" userId="b965477fa0aef5e6" providerId="LiveId" clId="{2B0FDB0B-89C3-479F-AB9D-D58F11732152}" dt="2021-03-07T15:09:53.942" v="2231" actId="207"/>
          <ac:graphicFrameMkLst>
            <pc:docMk/>
            <pc:sldMk cId="4196688613" sldId="674"/>
            <ac:graphicFrameMk id="45" creationId="{9C826786-1AC4-4839-A84A-A6A073DB0B5B}"/>
          </ac:graphicFrameMkLst>
        </pc:graphicFrameChg>
      </pc:sldChg>
      <pc:sldChg chg="modSp add mod">
        <pc:chgData name="王 欣捷" userId="b965477fa0aef5e6" providerId="LiveId" clId="{2B0FDB0B-89C3-479F-AB9D-D58F11732152}" dt="2021-03-07T15:10:13.046" v="2234" actId="20577"/>
        <pc:sldMkLst>
          <pc:docMk/>
          <pc:sldMk cId="468270520" sldId="675"/>
        </pc:sldMkLst>
        <pc:spChg chg="mod">
          <ac:chgData name="王 欣捷" userId="b965477fa0aef5e6" providerId="LiveId" clId="{2B0FDB0B-89C3-479F-AB9D-D58F11732152}" dt="2021-03-07T15:10:09.695" v="2233"/>
          <ac:spMkLst>
            <pc:docMk/>
            <pc:sldMk cId="468270520" sldId="675"/>
            <ac:spMk id="2" creationId="{D27ADB97-95AC-4A9F-B0C8-551A7A6A246E}"/>
          </ac:spMkLst>
        </pc:spChg>
        <pc:graphicFrameChg chg="modGraphic">
          <ac:chgData name="王 欣捷" userId="b965477fa0aef5e6" providerId="LiveId" clId="{2B0FDB0B-89C3-479F-AB9D-D58F11732152}" dt="2021-03-07T15:10:13.046" v="2234" actId="20577"/>
          <ac:graphicFrameMkLst>
            <pc:docMk/>
            <pc:sldMk cId="468270520" sldId="675"/>
            <ac:graphicFrameMk id="45" creationId="{9C826786-1AC4-4839-A84A-A6A073DB0B5B}"/>
          </ac:graphicFrameMkLst>
        </pc:graphicFrameChg>
      </pc:sldChg>
      <pc:sldChg chg="modSp add mod">
        <pc:chgData name="王 欣捷" userId="b965477fa0aef5e6" providerId="LiveId" clId="{2B0FDB0B-89C3-479F-AB9D-D58F11732152}" dt="2021-03-07T15:10:33.155" v="2237" actId="20577"/>
        <pc:sldMkLst>
          <pc:docMk/>
          <pc:sldMk cId="3413962534" sldId="676"/>
        </pc:sldMkLst>
        <pc:spChg chg="mod">
          <ac:chgData name="王 欣捷" userId="b965477fa0aef5e6" providerId="LiveId" clId="{2B0FDB0B-89C3-479F-AB9D-D58F11732152}" dt="2021-03-07T15:10:30.876" v="2236"/>
          <ac:spMkLst>
            <pc:docMk/>
            <pc:sldMk cId="3413962534" sldId="676"/>
            <ac:spMk id="2" creationId="{D27ADB97-95AC-4A9F-B0C8-551A7A6A246E}"/>
          </ac:spMkLst>
        </pc:spChg>
        <pc:graphicFrameChg chg="modGraphic">
          <ac:chgData name="王 欣捷" userId="b965477fa0aef5e6" providerId="LiveId" clId="{2B0FDB0B-89C3-479F-AB9D-D58F11732152}" dt="2021-03-07T15:10:33.155" v="2237" actId="20577"/>
          <ac:graphicFrameMkLst>
            <pc:docMk/>
            <pc:sldMk cId="3413962534" sldId="676"/>
            <ac:graphicFrameMk id="45" creationId="{9C826786-1AC4-4839-A84A-A6A073DB0B5B}"/>
          </ac:graphicFrameMkLst>
        </pc:graphicFrameChg>
      </pc:sldChg>
      <pc:sldChg chg="modSp add mod">
        <pc:chgData name="王 欣捷" userId="b965477fa0aef5e6" providerId="LiveId" clId="{2B0FDB0B-89C3-479F-AB9D-D58F11732152}" dt="2021-03-07T15:10:43.915" v="2240" actId="20577"/>
        <pc:sldMkLst>
          <pc:docMk/>
          <pc:sldMk cId="2786373358" sldId="677"/>
        </pc:sldMkLst>
        <pc:spChg chg="mod">
          <ac:chgData name="王 欣捷" userId="b965477fa0aef5e6" providerId="LiveId" clId="{2B0FDB0B-89C3-479F-AB9D-D58F11732152}" dt="2021-03-07T15:10:41.738" v="2239"/>
          <ac:spMkLst>
            <pc:docMk/>
            <pc:sldMk cId="2786373358" sldId="677"/>
            <ac:spMk id="2" creationId="{D27ADB97-95AC-4A9F-B0C8-551A7A6A246E}"/>
          </ac:spMkLst>
        </pc:spChg>
        <pc:graphicFrameChg chg="modGraphic">
          <ac:chgData name="王 欣捷" userId="b965477fa0aef5e6" providerId="LiveId" clId="{2B0FDB0B-89C3-479F-AB9D-D58F11732152}" dt="2021-03-07T15:10:43.915" v="2240" actId="20577"/>
          <ac:graphicFrameMkLst>
            <pc:docMk/>
            <pc:sldMk cId="2786373358" sldId="677"/>
            <ac:graphicFrameMk id="45" creationId="{9C826786-1AC4-4839-A84A-A6A073DB0B5B}"/>
          </ac:graphicFrameMkLst>
        </pc:graphicFrameChg>
      </pc:sldChg>
      <pc:sldChg chg="modSp add mod">
        <pc:chgData name="王 欣捷" userId="b965477fa0aef5e6" providerId="LiveId" clId="{2B0FDB0B-89C3-479F-AB9D-D58F11732152}" dt="2021-03-07T15:11:01.586" v="2245" actId="20577"/>
        <pc:sldMkLst>
          <pc:docMk/>
          <pc:sldMk cId="1052360918" sldId="678"/>
        </pc:sldMkLst>
        <pc:spChg chg="mod">
          <ac:chgData name="王 欣捷" userId="b965477fa0aef5e6" providerId="LiveId" clId="{2B0FDB0B-89C3-479F-AB9D-D58F11732152}" dt="2021-03-07T15:10:58.837" v="2242"/>
          <ac:spMkLst>
            <pc:docMk/>
            <pc:sldMk cId="1052360918" sldId="678"/>
            <ac:spMk id="2" creationId="{D27ADB97-95AC-4A9F-B0C8-551A7A6A246E}"/>
          </ac:spMkLst>
        </pc:spChg>
        <pc:graphicFrameChg chg="modGraphic">
          <ac:chgData name="王 欣捷" userId="b965477fa0aef5e6" providerId="LiveId" clId="{2B0FDB0B-89C3-479F-AB9D-D58F11732152}" dt="2021-03-07T15:11:01.586" v="2245" actId="20577"/>
          <ac:graphicFrameMkLst>
            <pc:docMk/>
            <pc:sldMk cId="1052360918" sldId="678"/>
            <ac:graphicFrameMk id="45" creationId="{9C826786-1AC4-4839-A84A-A6A073DB0B5B}"/>
          </ac:graphicFrameMkLst>
        </pc:graphicFrameChg>
      </pc:sldChg>
      <pc:sldChg chg="modSp add mod">
        <pc:chgData name="王 欣捷" userId="b965477fa0aef5e6" providerId="LiveId" clId="{2B0FDB0B-89C3-479F-AB9D-D58F11732152}" dt="2021-03-07T15:11:20.011" v="2250" actId="20577"/>
        <pc:sldMkLst>
          <pc:docMk/>
          <pc:sldMk cId="2657583242" sldId="679"/>
        </pc:sldMkLst>
        <pc:spChg chg="mod">
          <ac:chgData name="王 欣捷" userId="b965477fa0aef5e6" providerId="LiveId" clId="{2B0FDB0B-89C3-479F-AB9D-D58F11732152}" dt="2021-03-07T15:11:16.350" v="2249" actId="20577"/>
          <ac:spMkLst>
            <pc:docMk/>
            <pc:sldMk cId="2657583242" sldId="679"/>
            <ac:spMk id="2" creationId="{D27ADB97-95AC-4A9F-B0C8-551A7A6A246E}"/>
          </ac:spMkLst>
        </pc:spChg>
        <pc:graphicFrameChg chg="modGraphic">
          <ac:chgData name="王 欣捷" userId="b965477fa0aef5e6" providerId="LiveId" clId="{2B0FDB0B-89C3-479F-AB9D-D58F11732152}" dt="2021-03-07T15:11:20.011" v="2250" actId="20577"/>
          <ac:graphicFrameMkLst>
            <pc:docMk/>
            <pc:sldMk cId="2657583242" sldId="679"/>
            <ac:graphicFrameMk id="45" creationId="{9C826786-1AC4-4839-A84A-A6A073DB0B5B}"/>
          </ac:graphicFrameMkLst>
        </pc:graphicFrameChg>
      </pc:sldChg>
      <pc:sldChg chg="modSp add mod">
        <pc:chgData name="王 欣捷" userId="b965477fa0aef5e6" providerId="LiveId" clId="{2B0FDB0B-89C3-479F-AB9D-D58F11732152}" dt="2021-03-07T15:11:37.003" v="2253" actId="20577"/>
        <pc:sldMkLst>
          <pc:docMk/>
          <pc:sldMk cId="4289629310" sldId="680"/>
        </pc:sldMkLst>
        <pc:spChg chg="mod">
          <ac:chgData name="王 欣捷" userId="b965477fa0aef5e6" providerId="LiveId" clId="{2B0FDB0B-89C3-479F-AB9D-D58F11732152}" dt="2021-03-07T15:11:34.306" v="2252"/>
          <ac:spMkLst>
            <pc:docMk/>
            <pc:sldMk cId="4289629310" sldId="680"/>
            <ac:spMk id="2" creationId="{D27ADB97-95AC-4A9F-B0C8-551A7A6A246E}"/>
          </ac:spMkLst>
        </pc:spChg>
        <pc:graphicFrameChg chg="modGraphic">
          <ac:chgData name="王 欣捷" userId="b965477fa0aef5e6" providerId="LiveId" clId="{2B0FDB0B-89C3-479F-AB9D-D58F11732152}" dt="2021-03-07T15:11:37.003" v="2253" actId="20577"/>
          <ac:graphicFrameMkLst>
            <pc:docMk/>
            <pc:sldMk cId="4289629310" sldId="680"/>
            <ac:graphicFrameMk id="45" creationId="{9C826786-1AC4-4839-A84A-A6A073DB0B5B}"/>
          </ac:graphicFrameMkLst>
        </pc:graphicFrameChg>
      </pc:sldChg>
      <pc:sldChg chg="modSp add del mod">
        <pc:chgData name="王 欣捷" userId="b965477fa0aef5e6" providerId="LiveId" clId="{2B0FDB0B-89C3-479F-AB9D-D58F11732152}" dt="2021-03-07T15:12:01.078" v="2259" actId="2696"/>
        <pc:sldMkLst>
          <pc:docMk/>
          <pc:sldMk cId="941495375" sldId="681"/>
        </pc:sldMkLst>
        <pc:spChg chg="mod">
          <ac:chgData name="王 欣捷" userId="b965477fa0aef5e6" providerId="LiveId" clId="{2B0FDB0B-89C3-479F-AB9D-D58F11732152}" dt="2021-03-07T15:11:44.443" v="2255"/>
          <ac:spMkLst>
            <pc:docMk/>
            <pc:sldMk cId="941495375" sldId="681"/>
            <ac:spMk id="2" creationId="{D27ADB97-95AC-4A9F-B0C8-551A7A6A246E}"/>
          </ac:spMkLst>
        </pc:spChg>
        <pc:graphicFrameChg chg="mod modGraphic">
          <ac:chgData name="王 欣捷" userId="b965477fa0aef5e6" providerId="LiveId" clId="{2B0FDB0B-89C3-479F-AB9D-D58F11732152}" dt="2021-03-07T15:11:57.703" v="2258"/>
          <ac:graphicFrameMkLst>
            <pc:docMk/>
            <pc:sldMk cId="941495375" sldId="681"/>
            <ac:graphicFrameMk id="45" creationId="{9C826786-1AC4-4839-A84A-A6A073DB0B5B}"/>
          </ac:graphicFrameMkLst>
        </pc:graphicFrameChg>
      </pc:sldChg>
      <pc:sldChg chg="modSp add mod">
        <pc:chgData name="王 欣捷" userId="b965477fa0aef5e6" providerId="LiveId" clId="{2B0FDB0B-89C3-479F-AB9D-D58F11732152}" dt="2021-03-07T15:12:44.273" v="2264" actId="207"/>
        <pc:sldMkLst>
          <pc:docMk/>
          <pc:sldMk cId="1882149315" sldId="681"/>
        </pc:sldMkLst>
        <pc:spChg chg="mod">
          <ac:chgData name="王 欣捷" userId="b965477fa0aef5e6" providerId="LiveId" clId="{2B0FDB0B-89C3-479F-AB9D-D58F11732152}" dt="2021-03-07T15:12:40.066" v="2262"/>
          <ac:spMkLst>
            <pc:docMk/>
            <pc:sldMk cId="1882149315" sldId="681"/>
            <ac:spMk id="2" creationId="{D27ADB97-95AC-4A9F-B0C8-551A7A6A246E}"/>
          </ac:spMkLst>
        </pc:spChg>
        <pc:graphicFrameChg chg="modGraphic">
          <ac:chgData name="王 欣捷" userId="b965477fa0aef5e6" providerId="LiveId" clId="{2B0FDB0B-89C3-479F-AB9D-D58F11732152}" dt="2021-03-07T15:12:44.273" v="2264" actId="207"/>
          <ac:graphicFrameMkLst>
            <pc:docMk/>
            <pc:sldMk cId="1882149315" sldId="681"/>
            <ac:graphicFrameMk id="45" creationId="{9C826786-1AC4-4839-A84A-A6A073DB0B5B}"/>
          </ac:graphicFrameMkLst>
        </pc:graphicFrameChg>
      </pc:sldChg>
      <pc:sldChg chg="modSp add mod">
        <pc:chgData name="王 欣捷" userId="b965477fa0aef5e6" providerId="LiveId" clId="{2B0FDB0B-89C3-479F-AB9D-D58F11732152}" dt="2021-03-07T15:13:01.721" v="2272" actId="20577"/>
        <pc:sldMkLst>
          <pc:docMk/>
          <pc:sldMk cId="3713213591" sldId="682"/>
        </pc:sldMkLst>
        <pc:spChg chg="mod">
          <ac:chgData name="王 欣捷" userId="b965477fa0aef5e6" providerId="LiveId" clId="{2B0FDB0B-89C3-479F-AB9D-D58F11732152}" dt="2021-03-07T15:12:53.483" v="2268" actId="20577"/>
          <ac:spMkLst>
            <pc:docMk/>
            <pc:sldMk cId="3713213591" sldId="682"/>
            <ac:spMk id="2" creationId="{D27ADB97-95AC-4A9F-B0C8-551A7A6A246E}"/>
          </ac:spMkLst>
        </pc:spChg>
        <pc:graphicFrameChg chg="modGraphic">
          <ac:chgData name="王 欣捷" userId="b965477fa0aef5e6" providerId="LiveId" clId="{2B0FDB0B-89C3-479F-AB9D-D58F11732152}" dt="2021-03-07T15:13:01.721" v="2272" actId="20577"/>
          <ac:graphicFrameMkLst>
            <pc:docMk/>
            <pc:sldMk cId="3713213591" sldId="682"/>
            <ac:graphicFrameMk id="45" creationId="{9C826786-1AC4-4839-A84A-A6A073DB0B5B}"/>
          </ac:graphicFrameMkLst>
        </pc:graphicFrameChg>
      </pc:sldChg>
      <pc:sldChg chg="modSp add mod">
        <pc:chgData name="王 欣捷" userId="b965477fa0aef5e6" providerId="LiveId" clId="{2B0FDB0B-89C3-479F-AB9D-D58F11732152}" dt="2021-03-07T15:13:20.787" v="2280" actId="20577"/>
        <pc:sldMkLst>
          <pc:docMk/>
          <pc:sldMk cId="2096067" sldId="683"/>
        </pc:sldMkLst>
        <pc:spChg chg="mod">
          <ac:chgData name="王 欣捷" userId="b965477fa0aef5e6" providerId="LiveId" clId="{2B0FDB0B-89C3-479F-AB9D-D58F11732152}" dt="2021-03-07T15:13:14.390" v="2274"/>
          <ac:spMkLst>
            <pc:docMk/>
            <pc:sldMk cId="2096067" sldId="683"/>
            <ac:spMk id="2" creationId="{D27ADB97-95AC-4A9F-B0C8-551A7A6A246E}"/>
          </ac:spMkLst>
        </pc:spChg>
        <pc:graphicFrameChg chg="modGraphic">
          <ac:chgData name="王 欣捷" userId="b965477fa0aef5e6" providerId="LiveId" clId="{2B0FDB0B-89C3-479F-AB9D-D58F11732152}" dt="2021-03-07T15:13:20.787" v="2280" actId="20577"/>
          <ac:graphicFrameMkLst>
            <pc:docMk/>
            <pc:sldMk cId="2096067" sldId="683"/>
            <ac:graphicFrameMk id="45" creationId="{9C826786-1AC4-4839-A84A-A6A073DB0B5B}"/>
          </ac:graphicFrameMkLst>
        </pc:graphicFrameChg>
      </pc:sldChg>
      <pc:sldChg chg="addSp delSp modSp add mod modClrScheme modAnim chgLayout">
        <pc:chgData name="王 欣捷" userId="b965477fa0aef5e6" providerId="LiveId" clId="{2B0FDB0B-89C3-479F-AB9D-D58F11732152}" dt="2021-03-07T15:14:13.737" v="2291"/>
        <pc:sldMkLst>
          <pc:docMk/>
          <pc:sldMk cId="2789200128" sldId="684"/>
        </pc:sldMkLst>
        <pc:spChg chg="del">
          <ac:chgData name="王 欣捷" userId="b965477fa0aef5e6" providerId="LiveId" clId="{2B0FDB0B-89C3-479F-AB9D-D58F11732152}" dt="2021-03-07T15:13:40.360" v="2282" actId="478"/>
          <ac:spMkLst>
            <pc:docMk/>
            <pc:sldMk cId="2789200128" sldId="684"/>
            <ac:spMk id="2" creationId="{D27ADB97-95AC-4A9F-B0C8-551A7A6A246E}"/>
          </ac:spMkLst>
        </pc:spChg>
        <pc:spChg chg="add del mod">
          <ac:chgData name="王 欣捷" userId="b965477fa0aef5e6" providerId="LiveId" clId="{2B0FDB0B-89C3-479F-AB9D-D58F11732152}" dt="2021-03-07T15:13:42.635" v="2283" actId="700"/>
          <ac:spMkLst>
            <pc:docMk/>
            <pc:sldMk cId="2789200128" sldId="684"/>
            <ac:spMk id="4" creationId="{38184E16-48B2-489A-AE63-CB0623D3E5D4}"/>
          </ac:spMkLst>
        </pc:spChg>
        <pc:spChg chg="mod">
          <ac:chgData name="王 欣捷" userId="b965477fa0aef5e6" providerId="LiveId" clId="{2B0FDB0B-89C3-479F-AB9D-D58F11732152}" dt="2021-03-07T15:13:49.642" v="2286" actId="1076"/>
          <ac:spMkLst>
            <pc:docMk/>
            <pc:sldMk cId="2789200128" sldId="684"/>
            <ac:spMk id="48" creationId="{5A3ED579-E662-4984-8AFC-9C059AFDCC32}"/>
          </ac:spMkLst>
        </pc:spChg>
        <pc:spChg chg="mod">
          <ac:chgData name="王 欣捷" userId="b965477fa0aef5e6" providerId="LiveId" clId="{2B0FDB0B-89C3-479F-AB9D-D58F11732152}" dt="2021-03-07T15:13:49.642" v="2286" actId="1076"/>
          <ac:spMkLst>
            <pc:docMk/>
            <pc:sldMk cId="2789200128" sldId="684"/>
            <ac:spMk id="50" creationId="{BFDFAA43-C10A-4ED3-9309-A366348718AF}"/>
          </ac:spMkLst>
        </pc:spChg>
        <pc:spChg chg="mod">
          <ac:chgData name="王 欣捷" userId="b965477fa0aef5e6" providerId="LiveId" clId="{2B0FDB0B-89C3-479F-AB9D-D58F11732152}" dt="2021-03-07T15:13:49.642" v="2286" actId="1076"/>
          <ac:spMkLst>
            <pc:docMk/>
            <pc:sldMk cId="2789200128" sldId="684"/>
            <ac:spMk id="51" creationId="{0F041C80-D218-4AB7-8EB8-3229BDC9B354}"/>
          </ac:spMkLst>
        </pc:spChg>
        <pc:spChg chg="mod">
          <ac:chgData name="王 欣捷" userId="b965477fa0aef5e6" providerId="LiveId" clId="{2B0FDB0B-89C3-479F-AB9D-D58F11732152}" dt="2021-03-07T15:13:49.642" v="2286" actId="1076"/>
          <ac:spMkLst>
            <pc:docMk/>
            <pc:sldMk cId="2789200128" sldId="684"/>
            <ac:spMk id="52" creationId="{F815AB25-7F00-4214-B13F-CE9A249EC716}"/>
          </ac:spMkLst>
        </pc:spChg>
        <pc:spChg chg="mod">
          <ac:chgData name="王 欣捷" userId="b965477fa0aef5e6" providerId="LiveId" clId="{2B0FDB0B-89C3-479F-AB9D-D58F11732152}" dt="2021-03-07T15:13:49.642" v="2286" actId="1076"/>
          <ac:spMkLst>
            <pc:docMk/>
            <pc:sldMk cId="2789200128" sldId="684"/>
            <ac:spMk id="53" creationId="{C25C7BFA-5107-40DE-9FF6-3260C0CE726E}"/>
          </ac:spMkLst>
        </pc:spChg>
        <pc:spChg chg="mod">
          <ac:chgData name="王 欣捷" userId="b965477fa0aef5e6" providerId="LiveId" clId="{2B0FDB0B-89C3-479F-AB9D-D58F11732152}" dt="2021-03-07T15:13:49.642" v="2286" actId="1076"/>
          <ac:spMkLst>
            <pc:docMk/>
            <pc:sldMk cId="2789200128" sldId="684"/>
            <ac:spMk id="54" creationId="{388E2BD7-BBB6-4EBA-8CCD-391044D493ED}"/>
          </ac:spMkLst>
        </pc:spChg>
        <pc:spChg chg="mod">
          <ac:chgData name="王 欣捷" userId="b965477fa0aef5e6" providerId="LiveId" clId="{2B0FDB0B-89C3-479F-AB9D-D58F11732152}" dt="2021-03-07T15:13:49.642" v="2286" actId="1076"/>
          <ac:spMkLst>
            <pc:docMk/>
            <pc:sldMk cId="2789200128" sldId="684"/>
            <ac:spMk id="55" creationId="{589B4110-C96B-4D4C-8A8C-E16D518C3B12}"/>
          </ac:spMkLst>
        </pc:spChg>
        <pc:spChg chg="mod">
          <ac:chgData name="王 欣捷" userId="b965477fa0aef5e6" providerId="LiveId" clId="{2B0FDB0B-89C3-479F-AB9D-D58F11732152}" dt="2021-03-07T15:13:49.642" v="2286" actId="1076"/>
          <ac:spMkLst>
            <pc:docMk/>
            <pc:sldMk cId="2789200128" sldId="684"/>
            <ac:spMk id="56" creationId="{5A10629C-42AB-404A-867C-140B57802959}"/>
          </ac:spMkLst>
        </pc:spChg>
        <pc:spChg chg="mod">
          <ac:chgData name="王 欣捷" userId="b965477fa0aef5e6" providerId="LiveId" clId="{2B0FDB0B-89C3-479F-AB9D-D58F11732152}" dt="2021-03-07T15:13:49.642" v="2286" actId="1076"/>
          <ac:spMkLst>
            <pc:docMk/>
            <pc:sldMk cId="2789200128" sldId="684"/>
            <ac:spMk id="57" creationId="{6A57595D-B33D-4B1E-9E3C-B4EDA3381AE2}"/>
          </ac:spMkLst>
        </pc:spChg>
        <pc:spChg chg="mod">
          <ac:chgData name="王 欣捷" userId="b965477fa0aef5e6" providerId="LiveId" clId="{2B0FDB0B-89C3-479F-AB9D-D58F11732152}" dt="2021-03-07T15:13:49.642" v="2286" actId="1076"/>
          <ac:spMkLst>
            <pc:docMk/>
            <pc:sldMk cId="2789200128" sldId="684"/>
            <ac:spMk id="58" creationId="{178F35CB-279F-4714-A700-CBD931B270F1}"/>
          </ac:spMkLst>
        </pc:spChg>
        <pc:spChg chg="mod">
          <ac:chgData name="王 欣捷" userId="b965477fa0aef5e6" providerId="LiveId" clId="{2B0FDB0B-89C3-479F-AB9D-D58F11732152}" dt="2021-03-07T15:13:49.642" v="2286" actId="1076"/>
          <ac:spMkLst>
            <pc:docMk/>
            <pc:sldMk cId="2789200128" sldId="684"/>
            <ac:spMk id="59" creationId="{265C104A-B74B-4C99-B35F-6C8C2A988E5B}"/>
          </ac:spMkLst>
        </pc:spChg>
        <pc:spChg chg="mod">
          <ac:chgData name="王 欣捷" userId="b965477fa0aef5e6" providerId="LiveId" clId="{2B0FDB0B-89C3-479F-AB9D-D58F11732152}" dt="2021-03-07T15:13:49.642" v="2286" actId="1076"/>
          <ac:spMkLst>
            <pc:docMk/>
            <pc:sldMk cId="2789200128" sldId="684"/>
            <ac:spMk id="60" creationId="{D1CD8FFE-BC11-4676-846E-B553541ECAAE}"/>
          </ac:spMkLst>
        </pc:spChg>
        <pc:spChg chg="mod">
          <ac:chgData name="王 欣捷" userId="b965477fa0aef5e6" providerId="LiveId" clId="{2B0FDB0B-89C3-479F-AB9D-D58F11732152}" dt="2021-03-07T15:13:49.642" v="2286" actId="1076"/>
          <ac:spMkLst>
            <pc:docMk/>
            <pc:sldMk cId="2789200128" sldId="684"/>
            <ac:spMk id="61" creationId="{BC55A074-2DB0-4E0B-B42A-6C37B617642D}"/>
          </ac:spMkLst>
        </pc:spChg>
        <pc:spChg chg="mod">
          <ac:chgData name="王 欣捷" userId="b965477fa0aef5e6" providerId="LiveId" clId="{2B0FDB0B-89C3-479F-AB9D-D58F11732152}" dt="2021-03-07T15:13:49.642" v="2286" actId="1076"/>
          <ac:spMkLst>
            <pc:docMk/>
            <pc:sldMk cId="2789200128" sldId="684"/>
            <ac:spMk id="62" creationId="{E35617C5-CF05-4042-B2C3-7DF1B60C3B11}"/>
          </ac:spMkLst>
        </pc:spChg>
        <pc:spChg chg="mod">
          <ac:chgData name="王 欣捷" userId="b965477fa0aef5e6" providerId="LiveId" clId="{2B0FDB0B-89C3-479F-AB9D-D58F11732152}" dt="2021-03-07T15:13:49.642" v="2286" actId="1076"/>
          <ac:spMkLst>
            <pc:docMk/>
            <pc:sldMk cId="2789200128" sldId="684"/>
            <ac:spMk id="63" creationId="{21112D4C-A463-4A79-B5FA-04DC9C73CD52}"/>
          </ac:spMkLst>
        </pc:spChg>
        <pc:spChg chg="mod">
          <ac:chgData name="王 欣捷" userId="b965477fa0aef5e6" providerId="LiveId" clId="{2B0FDB0B-89C3-479F-AB9D-D58F11732152}" dt="2021-03-07T15:13:49.642" v="2286" actId="1076"/>
          <ac:spMkLst>
            <pc:docMk/>
            <pc:sldMk cId="2789200128" sldId="684"/>
            <ac:spMk id="64" creationId="{AC406A46-8CD2-48D6-98FC-6A304EDD32D1}"/>
          </ac:spMkLst>
        </pc:spChg>
        <pc:spChg chg="mod">
          <ac:chgData name="王 欣捷" userId="b965477fa0aef5e6" providerId="LiveId" clId="{2B0FDB0B-89C3-479F-AB9D-D58F11732152}" dt="2021-03-07T15:13:49.642" v="2286" actId="1076"/>
          <ac:spMkLst>
            <pc:docMk/>
            <pc:sldMk cId="2789200128" sldId="684"/>
            <ac:spMk id="65" creationId="{042A4BEC-EB4A-410A-9D95-A1BDCDCF3B98}"/>
          </ac:spMkLst>
        </pc:spChg>
        <pc:spChg chg="mod">
          <ac:chgData name="王 欣捷" userId="b965477fa0aef5e6" providerId="LiveId" clId="{2B0FDB0B-89C3-479F-AB9D-D58F11732152}" dt="2021-03-07T15:13:49.642" v="2286" actId="1076"/>
          <ac:spMkLst>
            <pc:docMk/>
            <pc:sldMk cId="2789200128" sldId="684"/>
            <ac:spMk id="66" creationId="{8826EEBC-81DE-42F1-BEA5-E105EA184381}"/>
          </ac:spMkLst>
        </pc:spChg>
        <pc:spChg chg="mod">
          <ac:chgData name="王 欣捷" userId="b965477fa0aef5e6" providerId="LiveId" clId="{2B0FDB0B-89C3-479F-AB9D-D58F11732152}" dt="2021-03-07T15:13:49.642" v="2286" actId="1076"/>
          <ac:spMkLst>
            <pc:docMk/>
            <pc:sldMk cId="2789200128" sldId="684"/>
            <ac:spMk id="67" creationId="{AC17EDBE-6605-44D7-BA11-46C6F8C5C39F}"/>
          </ac:spMkLst>
        </pc:spChg>
        <pc:spChg chg="mod">
          <ac:chgData name="王 欣捷" userId="b965477fa0aef5e6" providerId="LiveId" clId="{2B0FDB0B-89C3-479F-AB9D-D58F11732152}" dt="2021-03-07T15:13:49.642" v="2286" actId="1076"/>
          <ac:spMkLst>
            <pc:docMk/>
            <pc:sldMk cId="2789200128" sldId="684"/>
            <ac:spMk id="68" creationId="{85072ABA-45F5-4C8F-A9E4-32ED2F87FEAD}"/>
          </ac:spMkLst>
        </pc:spChg>
        <pc:spChg chg="mod">
          <ac:chgData name="王 欣捷" userId="b965477fa0aef5e6" providerId="LiveId" clId="{2B0FDB0B-89C3-479F-AB9D-D58F11732152}" dt="2021-03-07T15:13:49.642" v="2286" actId="1076"/>
          <ac:spMkLst>
            <pc:docMk/>
            <pc:sldMk cId="2789200128" sldId="684"/>
            <ac:spMk id="69" creationId="{F693E662-26DE-4BE5-9E17-725206F0EBC1}"/>
          </ac:spMkLst>
        </pc:spChg>
        <pc:spChg chg="mod">
          <ac:chgData name="王 欣捷" userId="b965477fa0aef5e6" providerId="LiveId" clId="{2B0FDB0B-89C3-479F-AB9D-D58F11732152}" dt="2021-03-07T15:13:49.642" v="2286" actId="1076"/>
          <ac:spMkLst>
            <pc:docMk/>
            <pc:sldMk cId="2789200128" sldId="684"/>
            <ac:spMk id="70" creationId="{998E47BF-2116-42E0-92C1-0A6342D5674B}"/>
          </ac:spMkLst>
        </pc:spChg>
        <pc:spChg chg="mod">
          <ac:chgData name="王 欣捷" userId="b965477fa0aef5e6" providerId="LiveId" clId="{2B0FDB0B-89C3-479F-AB9D-D58F11732152}" dt="2021-03-07T15:13:49.642" v="2286" actId="1076"/>
          <ac:spMkLst>
            <pc:docMk/>
            <pc:sldMk cId="2789200128" sldId="684"/>
            <ac:spMk id="71" creationId="{83DD696D-D4DD-4540-B317-304E7CC3485D}"/>
          </ac:spMkLst>
        </pc:spChg>
        <pc:spChg chg="mod">
          <ac:chgData name="王 欣捷" userId="b965477fa0aef5e6" providerId="LiveId" clId="{2B0FDB0B-89C3-479F-AB9D-D58F11732152}" dt="2021-03-07T15:14:12.881" v="2290"/>
          <ac:spMkLst>
            <pc:docMk/>
            <pc:sldMk cId="2789200128" sldId="684"/>
            <ac:spMk id="73" creationId="{8DFA0ED7-1F40-4444-AEEE-DDC8AE78EA74}"/>
          </ac:spMkLst>
        </pc:spChg>
        <pc:spChg chg="mod">
          <ac:chgData name="王 欣捷" userId="b965477fa0aef5e6" providerId="LiveId" clId="{2B0FDB0B-89C3-479F-AB9D-D58F11732152}" dt="2021-03-07T15:14:12.881" v="2290"/>
          <ac:spMkLst>
            <pc:docMk/>
            <pc:sldMk cId="2789200128" sldId="684"/>
            <ac:spMk id="75" creationId="{9D1F8A2B-449C-4747-BC0D-65B6BA80FEAD}"/>
          </ac:spMkLst>
        </pc:spChg>
        <pc:spChg chg="mod">
          <ac:chgData name="王 欣捷" userId="b965477fa0aef5e6" providerId="LiveId" clId="{2B0FDB0B-89C3-479F-AB9D-D58F11732152}" dt="2021-03-07T15:14:12.881" v="2290"/>
          <ac:spMkLst>
            <pc:docMk/>
            <pc:sldMk cId="2789200128" sldId="684"/>
            <ac:spMk id="76" creationId="{081DD910-BF1A-4B84-9FF0-1E2966400CD9}"/>
          </ac:spMkLst>
        </pc:spChg>
        <pc:spChg chg="mod">
          <ac:chgData name="王 欣捷" userId="b965477fa0aef5e6" providerId="LiveId" clId="{2B0FDB0B-89C3-479F-AB9D-D58F11732152}" dt="2021-03-07T15:14:12.881" v="2290"/>
          <ac:spMkLst>
            <pc:docMk/>
            <pc:sldMk cId="2789200128" sldId="684"/>
            <ac:spMk id="77" creationId="{C968DC7A-3FC8-4670-9E28-F9FAAD98CEEB}"/>
          </ac:spMkLst>
        </pc:spChg>
        <pc:spChg chg="mod">
          <ac:chgData name="王 欣捷" userId="b965477fa0aef5e6" providerId="LiveId" clId="{2B0FDB0B-89C3-479F-AB9D-D58F11732152}" dt="2021-03-07T15:14:12.881" v="2290"/>
          <ac:spMkLst>
            <pc:docMk/>
            <pc:sldMk cId="2789200128" sldId="684"/>
            <ac:spMk id="78" creationId="{85ED74D2-FC72-44DA-81B5-8568573544AA}"/>
          </ac:spMkLst>
        </pc:spChg>
        <pc:spChg chg="mod">
          <ac:chgData name="王 欣捷" userId="b965477fa0aef5e6" providerId="LiveId" clId="{2B0FDB0B-89C3-479F-AB9D-D58F11732152}" dt="2021-03-07T15:14:12.881" v="2290"/>
          <ac:spMkLst>
            <pc:docMk/>
            <pc:sldMk cId="2789200128" sldId="684"/>
            <ac:spMk id="79" creationId="{3EB0DD78-2950-4FFB-BE5A-AFD3C52176D0}"/>
          </ac:spMkLst>
        </pc:spChg>
        <pc:spChg chg="mod">
          <ac:chgData name="王 欣捷" userId="b965477fa0aef5e6" providerId="LiveId" clId="{2B0FDB0B-89C3-479F-AB9D-D58F11732152}" dt="2021-03-07T15:14:12.881" v="2290"/>
          <ac:spMkLst>
            <pc:docMk/>
            <pc:sldMk cId="2789200128" sldId="684"/>
            <ac:spMk id="80" creationId="{89469B16-8D85-4250-9FA8-02F1ECA0D306}"/>
          </ac:spMkLst>
        </pc:spChg>
        <pc:spChg chg="mod">
          <ac:chgData name="王 欣捷" userId="b965477fa0aef5e6" providerId="LiveId" clId="{2B0FDB0B-89C3-479F-AB9D-D58F11732152}" dt="2021-03-07T15:14:12.881" v="2290"/>
          <ac:spMkLst>
            <pc:docMk/>
            <pc:sldMk cId="2789200128" sldId="684"/>
            <ac:spMk id="81" creationId="{7D652522-4276-44C6-86CE-8C8D8CDAC94A}"/>
          </ac:spMkLst>
        </pc:spChg>
        <pc:spChg chg="mod">
          <ac:chgData name="王 欣捷" userId="b965477fa0aef5e6" providerId="LiveId" clId="{2B0FDB0B-89C3-479F-AB9D-D58F11732152}" dt="2021-03-07T15:14:12.881" v="2290"/>
          <ac:spMkLst>
            <pc:docMk/>
            <pc:sldMk cId="2789200128" sldId="684"/>
            <ac:spMk id="82" creationId="{616C40D2-DD77-4950-87A8-8BB80F59CFCD}"/>
          </ac:spMkLst>
        </pc:spChg>
        <pc:spChg chg="mod">
          <ac:chgData name="王 欣捷" userId="b965477fa0aef5e6" providerId="LiveId" clId="{2B0FDB0B-89C3-479F-AB9D-D58F11732152}" dt="2021-03-07T15:14:12.881" v="2290"/>
          <ac:spMkLst>
            <pc:docMk/>
            <pc:sldMk cId="2789200128" sldId="684"/>
            <ac:spMk id="83" creationId="{EFCF4DAB-911B-483C-B8BA-9149466C2097}"/>
          </ac:spMkLst>
        </pc:spChg>
        <pc:spChg chg="mod">
          <ac:chgData name="王 欣捷" userId="b965477fa0aef5e6" providerId="LiveId" clId="{2B0FDB0B-89C3-479F-AB9D-D58F11732152}" dt="2021-03-07T15:14:12.881" v="2290"/>
          <ac:spMkLst>
            <pc:docMk/>
            <pc:sldMk cId="2789200128" sldId="684"/>
            <ac:spMk id="84" creationId="{061979D7-BEAA-4B76-BFBE-8569E8FAD947}"/>
          </ac:spMkLst>
        </pc:spChg>
        <pc:spChg chg="mod">
          <ac:chgData name="王 欣捷" userId="b965477fa0aef5e6" providerId="LiveId" clId="{2B0FDB0B-89C3-479F-AB9D-D58F11732152}" dt="2021-03-07T15:14:12.881" v="2290"/>
          <ac:spMkLst>
            <pc:docMk/>
            <pc:sldMk cId="2789200128" sldId="684"/>
            <ac:spMk id="85" creationId="{D7938F34-2675-4052-B51F-D6313AF67854}"/>
          </ac:spMkLst>
        </pc:spChg>
        <pc:spChg chg="mod">
          <ac:chgData name="王 欣捷" userId="b965477fa0aef5e6" providerId="LiveId" clId="{2B0FDB0B-89C3-479F-AB9D-D58F11732152}" dt="2021-03-07T15:14:12.881" v="2290"/>
          <ac:spMkLst>
            <pc:docMk/>
            <pc:sldMk cId="2789200128" sldId="684"/>
            <ac:spMk id="86" creationId="{AAD397AC-15C7-49FA-832D-60C74A159BA5}"/>
          </ac:spMkLst>
        </pc:spChg>
        <pc:spChg chg="mod">
          <ac:chgData name="王 欣捷" userId="b965477fa0aef5e6" providerId="LiveId" clId="{2B0FDB0B-89C3-479F-AB9D-D58F11732152}" dt="2021-03-07T15:14:12.881" v="2290"/>
          <ac:spMkLst>
            <pc:docMk/>
            <pc:sldMk cId="2789200128" sldId="684"/>
            <ac:spMk id="87" creationId="{02E35E1F-D4E3-49A4-B060-2118ECC7F9BB}"/>
          </ac:spMkLst>
        </pc:spChg>
        <pc:spChg chg="mod">
          <ac:chgData name="王 欣捷" userId="b965477fa0aef5e6" providerId="LiveId" clId="{2B0FDB0B-89C3-479F-AB9D-D58F11732152}" dt="2021-03-07T15:14:12.881" v="2290"/>
          <ac:spMkLst>
            <pc:docMk/>
            <pc:sldMk cId="2789200128" sldId="684"/>
            <ac:spMk id="88" creationId="{0362C7EB-BFF8-4D7B-9072-36AA416DB6D7}"/>
          </ac:spMkLst>
        </pc:spChg>
        <pc:spChg chg="mod">
          <ac:chgData name="王 欣捷" userId="b965477fa0aef5e6" providerId="LiveId" clId="{2B0FDB0B-89C3-479F-AB9D-D58F11732152}" dt="2021-03-07T15:14:12.881" v="2290"/>
          <ac:spMkLst>
            <pc:docMk/>
            <pc:sldMk cId="2789200128" sldId="684"/>
            <ac:spMk id="89" creationId="{F2752375-3137-4E53-94F0-BB6927953C5D}"/>
          </ac:spMkLst>
        </pc:spChg>
        <pc:spChg chg="mod">
          <ac:chgData name="王 欣捷" userId="b965477fa0aef5e6" providerId="LiveId" clId="{2B0FDB0B-89C3-479F-AB9D-D58F11732152}" dt="2021-03-07T15:14:12.881" v="2290"/>
          <ac:spMkLst>
            <pc:docMk/>
            <pc:sldMk cId="2789200128" sldId="684"/>
            <ac:spMk id="90" creationId="{44762848-FDA9-4F02-9864-A3852925FFC3}"/>
          </ac:spMkLst>
        </pc:spChg>
        <pc:spChg chg="mod">
          <ac:chgData name="王 欣捷" userId="b965477fa0aef5e6" providerId="LiveId" clId="{2B0FDB0B-89C3-479F-AB9D-D58F11732152}" dt="2021-03-07T15:14:12.881" v="2290"/>
          <ac:spMkLst>
            <pc:docMk/>
            <pc:sldMk cId="2789200128" sldId="684"/>
            <ac:spMk id="91" creationId="{C2AF43D4-EE1C-4037-BA66-E3EE15CEF85E}"/>
          </ac:spMkLst>
        </pc:spChg>
        <pc:spChg chg="mod">
          <ac:chgData name="王 欣捷" userId="b965477fa0aef5e6" providerId="LiveId" clId="{2B0FDB0B-89C3-479F-AB9D-D58F11732152}" dt="2021-03-07T15:14:12.881" v="2290"/>
          <ac:spMkLst>
            <pc:docMk/>
            <pc:sldMk cId="2789200128" sldId="684"/>
            <ac:spMk id="92" creationId="{7FFB3FC1-994D-4A1B-960D-DC19463760EE}"/>
          </ac:spMkLst>
        </pc:spChg>
        <pc:spChg chg="mod">
          <ac:chgData name="王 欣捷" userId="b965477fa0aef5e6" providerId="LiveId" clId="{2B0FDB0B-89C3-479F-AB9D-D58F11732152}" dt="2021-03-07T15:14:12.881" v="2290"/>
          <ac:spMkLst>
            <pc:docMk/>
            <pc:sldMk cId="2789200128" sldId="684"/>
            <ac:spMk id="93" creationId="{312FCD22-6A04-442F-B244-877F4499E55B}"/>
          </ac:spMkLst>
        </pc:spChg>
        <pc:spChg chg="mod">
          <ac:chgData name="王 欣捷" userId="b965477fa0aef5e6" providerId="LiveId" clId="{2B0FDB0B-89C3-479F-AB9D-D58F11732152}" dt="2021-03-07T15:14:12.881" v="2290"/>
          <ac:spMkLst>
            <pc:docMk/>
            <pc:sldMk cId="2789200128" sldId="684"/>
            <ac:spMk id="94" creationId="{4A79AEDD-43F9-4A90-AD68-2C38D0961288}"/>
          </ac:spMkLst>
        </pc:spChg>
        <pc:spChg chg="mod">
          <ac:chgData name="王 欣捷" userId="b965477fa0aef5e6" providerId="LiveId" clId="{2B0FDB0B-89C3-479F-AB9D-D58F11732152}" dt="2021-03-07T15:14:12.881" v="2290"/>
          <ac:spMkLst>
            <pc:docMk/>
            <pc:sldMk cId="2789200128" sldId="684"/>
            <ac:spMk id="95" creationId="{BEFCF5DC-C12C-491D-A6A8-69B5ADA1CC82}"/>
          </ac:spMkLst>
        </pc:spChg>
        <pc:spChg chg="mod">
          <ac:chgData name="王 欣捷" userId="b965477fa0aef5e6" providerId="LiveId" clId="{2B0FDB0B-89C3-479F-AB9D-D58F11732152}" dt="2021-03-07T15:14:12.881" v="2290"/>
          <ac:spMkLst>
            <pc:docMk/>
            <pc:sldMk cId="2789200128" sldId="684"/>
            <ac:spMk id="96" creationId="{7ADCDFB7-A98C-4D5A-AC6B-72CFEC4D2903}"/>
          </ac:spMkLst>
        </pc:spChg>
        <pc:spChg chg="mod ord">
          <ac:chgData name="王 欣捷" userId="b965477fa0aef5e6" providerId="LiveId" clId="{2B0FDB0B-89C3-479F-AB9D-D58F11732152}" dt="2021-03-07T15:13:42.635" v="2283" actId="700"/>
          <ac:spMkLst>
            <pc:docMk/>
            <pc:sldMk cId="2789200128" sldId="684"/>
            <ac:spMk id="20482" creationId="{2BB9EDB5-D160-4F2A-B704-20754CE43410}"/>
          </ac:spMkLst>
        </pc:spChg>
        <pc:grpChg chg="add mod">
          <ac:chgData name="王 欣捷" userId="b965477fa0aef5e6" providerId="LiveId" clId="{2B0FDB0B-89C3-479F-AB9D-D58F11732152}" dt="2021-03-07T15:13:52.477" v="2288"/>
          <ac:grpSpMkLst>
            <pc:docMk/>
            <pc:sldMk cId="2789200128" sldId="684"/>
            <ac:grpSpMk id="47" creationId="{D74388CC-3F13-4175-A55E-6FB8C517825F}"/>
          </ac:grpSpMkLst>
        </pc:grpChg>
        <pc:grpChg chg="mod">
          <ac:chgData name="王 欣捷" userId="b965477fa0aef5e6" providerId="LiveId" clId="{2B0FDB0B-89C3-479F-AB9D-D58F11732152}" dt="2021-03-07T15:13:49.642" v="2286" actId="1076"/>
          <ac:grpSpMkLst>
            <pc:docMk/>
            <pc:sldMk cId="2789200128" sldId="684"/>
            <ac:grpSpMk id="49" creationId="{20D9750B-E6F7-49F6-9EBB-B31A7196F0F3}"/>
          </ac:grpSpMkLst>
        </pc:grpChg>
        <pc:grpChg chg="add del mod">
          <ac:chgData name="王 欣捷" userId="b965477fa0aef5e6" providerId="LiveId" clId="{2B0FDB0B-89C3-479F-AB9D-D58F11732152}" dt="2021-03-07T15:14:13.737" v="2291"/>
          <ac:grpSpMkLst>
            <pc:docMk/>
            <pc:sldMk cId="2789200128" sldId="684"/>
            <ac:grpSpMk id="72" creationId="{1632E5EC-0C9D-4B0F-B0AF-11CC413EAA62}"/>
          </ac:grpSpMkLst>
        </pc:grpChg>
        <pc:grpChg chg="mod">
          <ac:chgData name="王 欣捷" userId="b965477fa0aef5e6" providerId="LiveId" clId="{2B0FDB0B-89C3-479F-AB9D-D58F11732152}" dt="2021-03-07T15:14:12.881" v="2290"/>
          <ac:grpSpMkLst>
            <pc:docMk/>
            <pc:sldMk cId="2789200128" sldId="684"/>
            <ac:grpSpMk id="74" creationId="{DAE82AFA-2211-495A-BC2E-11AC06F2018E}"/>
          </ac:grpSpMkLst>
        </pc:grpChg>
        <pc:grpChg chg="mod">
          <ac:chgData name="王 欣捷" userId="b965477fa0aef5e6" providerId="LiveId" clId="{2B0FDB0B-89C3-479F-AB9D-D58F11732152}" dt="2021-03-07T15:13:57.906" v="2289" actId="122"/>
          <ac:grpSpMkLst>
            <pc:docMk/>
            <pc:sldMk cId="2789200128" sldId="684"/>
            <ac:grpSpMk id="20511" creationId="{359C6495-374A-4BB1-A1D5-F3756713A33F}"/>
          </ac:grpSpMkLst>
        </pc:grpChg>
      </pc:sldChg>
      <pc:sldChg chg="addSp delSp modSp add del mod modAnim">
        <pc:chgData name="王 欣捷" userId="b965477fa0aef5e6" providerId="LiveId" clId="{2B0FDB0B-89C3-479F-AB9D-D58F11732152}" dt="2021-03-07T15:15:43.096" v="2308" actId="47"/>
        <pc:sldMkLst>
          <pc:docMk/>
          <pc:sldMk cId="2530077488" sldId="685"/>
        </pc:sldMkLst>
        <pc:spChg chg="mod">
          <ac:chgData name="王 欣捷" userId="b965477fa0aef5e6" providerId="LiveId" clId="{2B0FDB0B-89C3-479F-AB9D-D58F11732152}" dt="2021-03-07T15:14:26.023" v="2295" actId="1076"/>
          <ac:spMkLst>
            <pc:docMk/>
            <pc:sldMk cId="2530077488" sldId="685"/>
            <ac:spMk id="73" creationId="{DB525514-6B11-4CE5-8D3E-C0A8CC367600}"/>
          </ac:spMkLst>
        </pc:spChg>
        <pc:spChg chg="mod">
          <ac:chgData name="王 欣捷" userId="b965477fa0aef5e6" providerId="LiveId" clId="{2B0FDB0B-89C3-479F-AB9D-D58F11732152}" dt="2021-03-07T15:14:26.023" v="2295" actId="1076"/>
          <ac:spMkLst>
            <pc:docMk/>
            <pc:sldMk cId="2530077488" sldId="685"/>
            <ac:spMk id="75" creationId="{CCB434F4-35CE-4FC6-BFB1-778C0B258467}"/>
          </ac:spMkLst>
        </pc:spChg>
        <pc:spChg chg="mod">
          <ac:chgData name="王 欣捷" userId="b965477fa0aef5e6" providerId="LiveId" clId="{2B0FDB0B-89C3-479F-AB9D-D58F11732152}" dt="2021-03-07T15:14:26.023" v="2295" actId="1076"/>
          <ac:spMkLst>
            <pc:docMk/>
            <pc:sldMk cId="2530077488" sldId="685"/>
            <ac:spMk id="76" creationId="{9006B1F1-11DA-42E2-9CF7-69D222871163}"/>
          </ac:spMkLst>
        </pc:spChg>
        <pc:spChg chg="mod">
          <ac:chgData name="王 欣捷" userId="b965477fa0aef5e6" providerId="LiveId" clId="{2B0FDB0B-89C3-479F-AB9D-D58F11732152}" dt="2021-03-07T15:14:26.023" v="2295" actId="1076"/>
          <ac:spMkLst>
            <pc:docMk/>
            <pc:sldMk cId="2530077488" sldId="685"/>
            <ac:spMk id="77" creationId="{9AF7655C-4FB8-4AF1-8B27-94DCFBD390D4}"/>
          </ac:spMkLst>
        </pc:spChg>
        <pc:spChg chg="mod">
          <ac:chgData name="王 欣捷" userId="b965477fa0aef5e6" providerId="LiveId" clId="{2B0FDB0B-89C3-479F-AB9D-D58F11732152}" dt="2021-03-07T15:14:26.023" v="2295" actId="1076"/>
          <ac:spMkLst>
            <pc:docMk/>
            <pc:sldMk cId="2530077488" sldId="685"/>
            <ac:spMk id="78" creationId="{D6AD8847-4D37-4A84-8235-6317E991FFF4}"/>
          </ac:spMkLst>
        </pc:spChg>
        <pc:spChg chg="mod">
          <ac:chgData name="王 欣捷" userId="b965477fa0aef5e6" providerId="LiveId" clId="{2B0FDB0B-89C3-479F-AB9D-D58F11732152}" dt="2021-03-07T15:14:26.023" v="2295" actId="1076"/>
          <ac:spMkLst>
            <pc:docMk/>
            <pc:sldMk cId="2530077488" sldId="685"/>
            <ac:spMk id="79" creationId="{2152CB10-2A4A-4789-9E47-4042286909F8}"/>
          </ac:spMkLst>
        </pc:spChg>
        <pc:spChg chg="mod">
          <ac:chgData name="王 欣捷" userId="b965477fa0aef5e6" providerId="LiveId" clId="{2B0FDB0B-89C3-479F-AB9D-D58F11732152}" dt="2021-03-07T15:14:26.023" v="2295" actId="1076"/>
          <ac:spMkLst>
            <pc:docMk/>
            <pc:sldMk cId="2530077488" sldId="685"/>
            <ac:spMk id="80" creationId="{977F3B92-78D1-4E77-9942-851554C28BD0}"/>
          </ac:spMkLst>
        </pc:spChg>
        <pc:spChg chg="mod">
          <ac:chgData name="王 欣捷" userId="b965477fa0aef5e6" providerId="LiveId" clId="{2B0FDB0B-89C3-479F-AB9D-D58F11732152}" dt="2021-03-07T15:14:26.023" v="2295" actId="1076"/>
          <ac:spMkLst>
            <pc:docMk/>
            <pc:sldMk cId="2530077488" sldId="685"/>
            <ac:spMk id="81" creationId="{9814A86F-A6A4-4C04-94FF-65F09043278D}"/>
          </ac:spMkLst>
        </pc:spChg>
        <pc:spChg chg="mod">
          <ac:chgData name="王 欣捷" userId="b965477fa0aef5e6" providerId="LiveId" clId="{2B0FDB0B-89C3-479F-AB9D-D58F11732152}" dt="2021-03-07T15:14:26.023" v="2295" actId="1076"/>
          <ac:spMkLst>
            <pc:docMk/>
            <pc:sldMk cId="2530077488" sldId="685"/>
            <ac:spMk id="82" creationId="{5821F43C-B4FC-4E10-998E-B94F210EA00A}"/>
          </ac:spMkLst>
        </pc:spChg>
        <pc:spChg chg="mod">
          <ac:chgData name="王 欣捷" userId="b965477fa0aef5e6" providerId="LiveId" clId="{2B0FDB0B-89C3-479F-AB9D-D58F11732152}" dt="2021-03-07T15:14:26.023" v="2295" actId="1076"/>
          <ac:spMkLst>
            <pc:docMk/>
            <pc:sldMk cId="2530077488" sldId="685"/>
            <ac:spMk id="83" creationId="{CD4679B8-B69C-4D1E-AF44-BF749A59B4C7}"/>
          </ac:spMkLst>
        </pc:spChg>
        <pc:spChg chg="mod">
          <ac:chgData name="王 欣捷" userId="b965477fa0aef5e6" providerId="LiveId" clId="{2B0FDB0B-89C3-479F-AB9D-D58F11732152}" dt="2021-03-07T15:14:26.023" v="2295" actId="1076"/>
          <ac:spMkLst>
            <pc:docMk/>
            <pc:sldMk cId="2530077488" sldId="685"/>
            <ac:spMk id="84" creationId="{0806E281-36CB-46B4-B21B-8B87091EFFF4}"/>
          </ac:spMkLst>
        </pc:spChg>
        <pc:spChg chg="mod">
          <ac:chgData name="王 欣捷" userId="b965477fa0aef5e6" providerId="LiveId" clId="{2B0FDB0B-89C3-479F-AB9D-D58F11732152}" dt="2021-03-07T15:14:26.023" v="2295" actId="1076"/>
          <ac:spMkLst>
            <pc:docMk/>
            <pc:sldMk cId="2530077488" sldId="685"/>
            <ac:spMk id="85" creationId="{4D4D62D4-A0FD-4DC1-9C0B-A21304635628}"/>
          </ac:spMkLst>
        </pc:spChg>
        <pc:spChg chg="mod">
          <ac:chgData name="王 欣捷" userId="b965477fa0aef5e6" providerId="LiveId" clId="{2B0FDB0B-89C3-479F-AB9D-D58F11732152}" dt="2021-03-07T15:14:26.023" v="2295" actId="1076"/>
          <ac:spMkLst>
            <pc:docMk/>
            <pc:sldMk cId="2530077488" sldId="685"/>
            <ac:spMk id="86" creationId="{CB6A7A2B-C2F7-4578-94A5-478B0851A3AC}"/>
          </ac:spMkLst>
        </pc:spChg>
        <pc:spChg chg="mod">
          <ac:chgData name="王 欣捷" userId="b965477fa0aef5e6" providerId="LiveId" clId="{2B0FDB0B-89C3-479F-AB9D-D58F11732152}" dt="2021-03-07T15:14:26.023" v="2295" actId="1076"/>
          <ac:spMkLst>
            <pc:docMk/>
            <pc:sldMk cId="2530077488" sldId="685"/>
            <ac:spMk id="87" creationId="{6BDD7592-C1BE-4363-9FC1-2ECC64D28723}"/>
          </ac:spMkLst>
        </pc:spChg>
        <pc:spChg chg="mod">
          <ac:chgData name="王 欣捷" userId="b965477fa0aef5e6" providerId="LiveId" clId="{2B0FDB0B-89C3-479F-AB9D-D58F11732152}" dt="2021-03-07T15:14:26.023" v="2295" actId="1076"/>
          <ac:spMkLst>
            <pc:docMk/>
            <pc:sldMk cId="2530077488" sldId="685"/>
            <ac:spMk id="88" creationId="{472955E7-42B1-46C6-B79C-B6A30AAEACA5}"/>
          </ac:spMkLst>
        </pc:spChg>
        <pc:spChg chg="mod">
          <ac:chgData name="王 欣捷" userId="b965477fa0aef5e6" providerId="LiveId" clId="{2B0FDB0B-89C3-479F-AB9D-D58F11732152}" dt="2021-03-07T15:14:26.023" v="2295" actId="1076"/>
          <ac:spMkLst>
            <pc:docMk/>
            <pc:sldMk cId="2530077488" sldId="685"/>
            <ac:spMk id="89" creationId="{073736E6-2281-4FDD-A091-C68EC1500260}"/>
          </ac:spMkLst>
        </pc:spChg>
        <pc:spChg chg="mod">
          <ac:chgData name="王 欣捷" userId="b965477fa0aef5e6" providerId="LiveId" clId="{2B0FDB0B-89C3-479F-AB9D-D58F11732152}" dt="2021-03-07T15:14:26.023" v="2295" actId="1076"/>
          <ac:spMkLst>
            <pc:docMk/>
            <pc:sldMk cId="2530077488" sldId="685"/>
            <ac:spMk id="90" creationId="{DEC14154-C160-4A97-8988-F494C5B505FD}"/>
          </ac:spMkLst>
        </pc:spChg>
        <pc:spChg chg="mod">
          <ac:chgData name="王 欣捷" userId="b965477fa0aef5e6" providerId="LiveId" clId="{2B0FDB0B-89C3-479F-AB9D-D58F11732152}" dt="2021-03-07T15:14:26.023" v="2295" actId="1076"/>
          <ac:spMkLst>
            <pc:docMk/>
            <pc:sldMk cId="2530077488" sldId="685"/>
            <ac:spMk id="91" creationId="{BBE5FADB-A050-4D7F-BE01-960AE2D2287B}"/>
          </ac:spMkLst>
        </pc:spChg>
        <pc:spChg chg="add del mod">
          <ac:chgData name="王 欣捷" userId="b965477fa0aef5e6" providerId="LiveId" clId="{2B0FDB0B-89C3-479F-AB9D-D58F11732152}" dt="2021-03-07T15:15:36.227" v="2307" actId="478"/>
          <ac:spMkLst>
            <pc:docMk/>
            <pc:sldMk cId="2530077488" sldId="685"/>
            <ac:spMk id="92" creationId="{807114C2-3FA3-4A9E-9FCE-5E29F424DC57}"/>
          </ac:spMkLst>
        </pc:spChg>
        <pc:grpChg chg="add mod">
          <ac:chgData name="王 欣捷" userId="b965477fa0aef5e6" providerId="LiveId" clId="{2B0FDB0B-89C3-479F-AB9D-D58F11732152}" dt="2021-03-07T15:14:26.023" v="2295" actId="1076"/>
          <ac:grpSpMkLst>
            <pc:docMk/>
            <pc:sldMk cId="2530077488" sldId="685"/>
            <ac:grpSpMk id="72" creationId="{64C3305F-4B28-42C6-8FAA-1857543D7AC1}"/>
          </ac:grpSpMkLst>
        </pc:grpChg>
        <pc:grpChg chg="mod">
          <ac:chgData name="王 欣捷" userId="b965477fa0aef5e6" providerId="LiveId" clId="{2B0FDB0B-89C3-479F-AB9D-D58F11732152}" dt="2021-03-07T15:14:26.023" v="2295" actId="1076"/>
          <ac:grpSpMkLst>
            <pc:docMk/>
            <pc:sldMk cId="2530077488" sldId="685"/>
            <ac:grpSpMk id="74" creationId="{833EAF05-C30D-4122-8CC0-3BA5B841F384}"/>
          </ac:grpSpMkLst>
        </pc:grpChg>
        <pc:graphicFrameChg chg="del">
          <ac:chgData name="王 欣捷" userId="b965477fa0aef5e6" providerId="LiveId" clId="{2B0FDB0B-89C3-479F-AB9D-D58F11732152}" dt="2021-03-07T15:14:17.693" v="2293" actId="478"/>
          <ac:graphicFrameMkLst>
            <pc:docMk/>
            <pc:sldMk cId="2530077488" sldId="685"/>
            <ac:graphicFrameMk id="45" creationId="{9C826786-1AC4-4839-A84A-A6A073DB0B5B}"/>
          </ac:graphicFrameMkLst>
        </pc:graphicFrameChg>
      </pc:sldChg>
      <pc:sldChg chg="add modAnim">
        <pc:chgData name="王 欣捷" userId="b965477fa0aef5e6" providerId="LiveId" clId="{2B0FDB0B-89C3-479F-AB9D-D58F11732152}" dt="2021-03-07T15:15:49.373" v="2309"/>
        <pc:sldMkLst>
          <pc:docMk/>
          <pc:sldMk cId="2942476236" sldId="686"/>
        </pc:sldMkLst>
      </pc:sldChg>
      <pc:sldChg chg="modSp add mod ord">
        <pc:chgData name="王 欣捷" userId="b965477fa0aef5e6" providerId="LiveId" clId="{2B0FDB0B-89C3-479F-AB9D-D58F11732152}" dt="2021-03-07T15:16:08.682" v="2313"/>
        <pc:sldMkLst>
          <pc:docMk/>
          <pc:sldMk cId="0" sldId="687"/>
        </pc:sldMkLst>
        <pc:spChg chg="mod">
          <ac:chgData name="王 欣捷" userId="b965477fa0aef5e6" providerId="LiveId" clId="{2B0FDB0B-89C3-479F-AB9D-D58F11732152}" dt="2021-03-07T15:16:07.270" v="2311" actId="27636"/>
          <ac:spMkLst>
            <pc:docMk/>
            <pc:sldMk cId="0" sldId="687"/>
            <ac:spMk id="73730" creationId="{45CE0624-8725-49AA-B014-C7190BE7E92F}"/>
          </ac:spMkLst>
        </pc:spChg>
      </pc:sldChg>
      <pc:sldMasterChg chg="modSp modSldLayout">
        <pc:chgData name="王 欣捷" userId="b965477fa0aef5e6" providerId="LiveId" clId="{2B0FDB0B-89C3-479F-AB9D-D58F11732152}" dt="2021-03-07T10:06:53.834" v="265"/>
        <pc:sldMasterMkLst>
          <pc:docMk/>
          <pc:sldMasterMk cId="2112128366" sldId="2147483648"/>
        </pc:sldMasterMkLst>
        <pc:spChg chg="mod">
          <ac:chgData name="王 欣捷" userId="b965477fa0aef5e6" providerId="LiveId" clId="{2B0FDB0B-89C3-479F-AB9D-D58F11732152}" dt="2021-03-07T10:06:53.834" v="265"/>
          <ac:spMkLst>
            <pc:docMk/>
            <pc:sldMasterMk cId="2112128366" sldId="2147483648"/>
            <ac:spMk id="2" creationId="{B58B70B3-EC28-4598-AE41-2C305DF81007}"/>
          </ac:spMkLst>
        </pc:spChg>
        <pc:spChg chg="mod">
          <ac:chgData name="王 欣捷" userId="b965477fa0aef5e6" providerId="LiveId" clId="{2B0FDB0B-89C3-479F-AB9D-D58F11732152}" dt="2021-03-07T10:06:53.834" v="265"/>
          <ac:spMkLst>
            <pc:docMk/>
            <pc:sldMasterMk cId="2112128366" sldId="2147483648"/>
            <ac:spMk id="3" creationId="{3FDCDE90-F43D-4369-AD29-CF580FA8FEC4}"/>
          </ac:spMkLst>
        </pc:spChg>
        <pc:spChg chg="mod">
          <ac:chgData name="王 欣捷" userId="b965477fa0aef5e6" providerId="LiveId" clId="{2B0FDB0B-89C3-479F-AB9D-D58F11732152}" dt="2021-03-07T10:06:53.834" v="265"/>
          <ac:spMkLst>
            <pc:docMk/>
            <pc:sldMasterMk cId="2112128366" sldId="2147483648"/>
            <ac:spMk id="4" creationId="{29A4D3F5-6CED-43E3-806E-C0166BD7586E}"/>
          </ac:spMkLst>
        </pc:spChg>
        <pc:spChg chg="mod">
          <ac:chgData name="王 欣捷" userId="b965477fa0aef5e6" providerId="LiveId" clId="{2B0FDB0B-89C3-479F-AB9D-D58F11732152}" dt="2021-03-07T10:06:53.834" v="265"/>
          <ac:spMkLst>
            <pc:docMk/>
            <pc:sldMasterMk cId="2112128366" sldId="2147483648"/>
            <ac:spMk id="5" creationId="{E986801C-3BD9-4085-A54B-9D1567D250A5}"/>
          </ac:spMkLst>
        </pc:spChg>
        <pc:spChg chg="mod">
          <ac:chgData name="王 欣捷" userId="b965477fa0aef5e6" providerId="LiveId" clId="{2B0FDB0B-89C3-479F-AB9D-D58F11732152}" dt="2021-03-07T10:06:53.834" v="265"/>
          <ac:spMkLst>
            <pc:docMk/>
            <pc:sldMasterMk cId="2112128366" sldId="2147483648"/>
            <ac:spMk id="6" creationId="{90A21B81-8A94-4816-891B-83C14979429A}"/>
          </ac:spMkLst>
        </pc:spChg>
        <pc:spChg chg="mod">
          <ac:chgData name="王 欣捷" userId="b965477fa0aef5e6" providerId="LiveId" clId="{2B0FDB0B-89C3-479F-AB9D-D58F11732152}" dt="2021-03-07T10:06:53.834" v="265"/>
          <ac:spMkLst>
            <pc:docMk/>
            <pc:sldMasterMk cId="2112128366" sldId="2147483648"/>
            <ac:spMk id="9" creationId="{AF595CB2-4081-473A-9E1A-9DBA41E04D82}"/>
          </ac:spMkLst>
        </pc:spChg>
        <pc:sldLayoutChg chg="modSp">
          <pc:chgData name="王 欣捷" userId="b965477fa0aef5e6" providerId="LiveId" clId="{2B0FDB0B-89C3-479F-AB9D-D58F11732152}" dt="2021-03-07T10:06:53.834" v="265"/>
          <pc:sldLayoutMkLst>
            <pc:docMk/>
            <pc:sldMasterMk cId="2112128366" sldId="2147483648"/>
            <pc:sldLayoutMk cId="1276965503" sldId="2147483649"/>
          </pc:sldLayoutMkLst>
          <pc:spChg chg="mod">
            <ac:chgData name="王 欣捷" userId="b965477fa0aef5e6" providerId="LiveId" clId="{2B0FDB0B-89C3-479F-AB9D-D58F11732152}" dt="2021-03-07T10:06:53.834" v="265"/>
            <ac:spMkLst>
              <pc:docMk/>
              <pc:sldMasterMk cId="2112128366" sldId="2147483648"/>
              <pc:sldLayoutMk cId="1276965503" sldId="2147483649"/>
              <ac:spMk id="2" creationId="{7DBB8268-422D-4307-8369-DF84BA77476B}"/>
            </ac:spMkLst>
          </pc:spChg>
          <pc:spChg chg="mod">
            <ac:chgData name="王 欣捷" userId="b965477fa0aef5e6" providerId="LiveId" clId="{2B0FDB0B-89C3-479F-AB9D-D58F11732152}" dt="2021-03-07T10:06:53.834" v="265"/>
            <ac:spMkLst>
              <pc:docMk/>
              <pc:sldMasterMk cId="2112128366" sldId="2147483648"/>
              <pc:sldLayoutMk cId="1276965503" sldId="2147483649"/>
              <ac:spMk id="3" creationId="{8D3A0284-A5AC-46D9-8C5B-3F0428FCFF64}"/>
            </ac:spMkLst>
          </pc:spChg>
          <pc:picChg chg="mod">
            <ac:chgData name="王 欣捷" userId="b965477fa0aef5e6" providerId="LiveId" clId="{2B0FDB0B-89C3-479F-AB9D-D58F11732152}" dt="2021-03-07T10:06:53.834" v="265"/>
            <ac:picMkLst>
              <pc:docMk/>
              <pc:sldMasterMk cId="2112128366" sldId="2147483648"/>
              <pc:sldLayoutMk cId="1276965503" sldId="2147483649"/>
              <ac:picMk id="8" creationId="{2302524C-C204-47A8-A386-2CA1940ADE70}"/>
            </ac:picMkLst>
          </pc:picChg>
        </pc:sldLayoutChg>
        <pc:sldLayoutChg chg="modSp">
          <pc:chgData name="王 欣捷" userId="b965477fa0aef5e6" providerId="LiveId" clId="{2B0FDB0B-89C3-479F-AB9D-D58F11732152}" dt="2021-03-07T10:06:53.834" v="265"/>
          <pc:sldLayoutMkLst>
            <pc:docMk/>
            <pc:sldMasterMk cId="2112128366" sldId="2147483648"/>
            <pc:sldLayoutMk cId="2488446812" sldId="2147483651"/>
          </pc:sldLayoutMkLst>
          <pc:spChg chg="mod">
            <ac:chgData name="王 欣捷" userId="b965477fa0aef5e6" providerId="LiveId" clId="{2B0FDB0B-89C3-479F-AB9D-D58F11732152}" dt="2021-03-07T10:06:53.834" v="265"/>
            <ac:spMkLst>
              <pc:docMk/>
              <pc:sldMasterMk cId="2112128366" sldId="2147483648"/>
              <pc:sldLayoutMk cId="2488446812" sldId="2147483651"/>
              <ac:spMk id="2" creationId="{19DF987E-0DB7-4E90-BEDD-C5A512493F86}"/>
            </ac:spMkLst>
          </pc:spChg>
          <pc:spChg chg="mod">
            <ac:chgData name="王 欣捷" userId="b965477fa0aef5e6" providerId="LiveId" clId="{2B0FDB0B-89C3-479F-AB9D-D58F11732152}" dt="2021-03-07T10:06:53.834" v="265"/>
            <ac:spMkLst>
              <pc:docMk/>
              <pc:sldMasterMk cId="2112128366" sldId="2147483648"/>
              <pc:sldLayoutMk cId="2488446812" sldId="2147483651"/>
              <ac:spMk id="3" creationId="{32DDF364-2685-47D3-9983-7149CCAFA945}"/>
            </ac:spMkLst>
          </pc:spChg>
        </pc:sldLayoutChg>
        <pc:sldLayoutChg chg="modSp">
          <pc:chgData name="王 欣捷" userId="b965477fa0aef5e6" providerId="LiveId" clId="{2B0FDB0B-89C3-479F-AB9D-D58F11732152}" dt="2021-03-07T10:06:53.834" v="265"/>
          <pc:sldLayoutMkLst>
            <pc:docMk/>
            <pc:sldMasterMk cId="2112128366" sldId="2147483648"/>
            <pc:sldLayoutMk cId="1312264031" sldId="2147483652"/>
          </pc:sldLayoutMkLst>
          <pc:spChg chg="mod">
            <ac:chgData name="王 欣捷" userId="b965477fa0aef5e6" providerId="LiveId" clId="{2B0FDB0B-89C3-479F-AB9D-D58F11732152}" dt="2021-03-07T10:06:53.834" v="265"/>
            <ac:spMkLst>
              <pc:docMk/>
              <pc:sldMasterMk cId="2112128366" sldId="2147483648"/>
              <pc:sldLayoutMk cId="1312264031" sldId="2147483652"/>
              <ac:spMk id="3" creationId="{421480F1-C8B6-4D8D-80C6-909B003E804C}"/>
            </ac:spMkLst>
          </pc:spChg>
          <pc:spChg chg="mod">
            <ac:chgData name="王 欣捷" userId="b965477fa0aef5e6" providerId="LiveId" clId="{2B0FDB0B-89C3-479F-AB9D-D58F11732152}" dt="2021-03-07T10:06:53.834" v="265"/>
            <ac:spMkLst>
              <pc:docMk/>
              <pc:sldMasterMk cId="2112128366" sldId="2147483648"/>
              <pc:sldLayoutMk cId="1312264031" sldId="2147483652"/>
              <ac:spMk id="4" creationId="{32790CD7-0643-4DB0-8EA1-CD53E169B569}"/>
            </ac:spMkLst>
          </pc:spChg>
        </pc:sldLayoutChg>
        <pc:sldLayoutChg chg="modSp">
          <pc:chgData name="王 欣捷" userId="b965477fa0aef5e6" providerId="LiveId" clId="{2B0FDB0B-89C3-479F-AB9D-D58F11732152}" dt="2021-03-07T10:06:53.834" v="265"/>
          <pc:sldLayoutMkLst>
            <pc:docMk/>
            <pc:sldMasterMk cId="2112128366" sldId="2147483648"/>
            <pc:sldLayoutMk cId="4092700787" sldId="2147483653"/>
          </pc:sldLayoutMkLst>
          <pc:spChg chg="mod">
            <ac:chgData name="王 欣捷" userId="b965477fa0aef5e6" providerId="LiveId" clId="{2B0FDB0B-89C3-479F-AB9D-D58F11732152}" dt="2021-03-07T10:06:53.834" v="265"/>
            <ac:spMkLst>
              <pc:docMk/>
              <pc:sldMasterMk cId="2112128366" sldId="2147483648"/>
              <pc:sldLayoutMk cId="4092700787" sldId="2147483653"/>
              <ac:spMk id="2" creationId="{AE4656A9-190E-423A-B333-8EE3866D525A}"/>
            </ac:spMkLst>
          </pc:spChg>
          <pc:spChg chg="mod">
            <ac:chgData name="王 欣捷" userId="b965477fa0aef5e6" providerId="LiveId" clId="{2B0FDB0B-89C3-479F-AB9D-D58F11732152}" dt="2021-03-07T10:06:53.834" v="265"/>
            <ac:spMkLst>
              <pc:docMk/>
              <pc:sldMasterMk cId="2112128366" sldId="2147483648"/>
              <pc:sldLayoutMk cId="4092700787" sldId="2147483653"/>
              <ac:spMk id="3" creationId="{11F9B012-D079-4D3B-BAC0-AE43C3785448}"/>
            </ac:spMkLst>
          </pc:spChg>
          <pc:spChg chg="mod">
            <ac:chgData name="王 欣捷" userId="b965477fa0aef5e6" providerId="LiveId" clId="{2B0FDB0B-89C3-479F-AB9D-D58F11732152}" dt="2021-03-07T10:06:53.834" v="265"/>
            <ac:spMkLst>
              <pc:docMk/>
              <pc:sldMasterMk cId="2112128366" sldId="2147483648"/>
              <pc:sldLayoutMk cId="4092700787" sldId="2147483653"/>
              <ac:spMk id="4" creationId="{E739B9EA-0633-412F-9749-4707B8B02020}"/>
            </ac:spMkLst>
          </pc:spChg>
          <pc:spChg chg="mod">
            <ac:chgData name="王 欣捷" userId="b965477fa0aef5e6" providerId="LiveId" clId="{2B0FDB0B-89C3-479F-AB9D-D58F11732152}" dt="2021-03-07T10:06:53.834" v="265"/>
            <ac:spMkLst>
              <pc:docMk/>
              <pc:sldMasterMk cId="2112128366" sldId="2147483648"/>
              <pc:sldLayoutMk cId="4092700787" sldId="2147483653"/>
              <ac:spMk id="5" creationId="{B26D81A0-5DEA-49B4-9F96-EAF67A206E9C}"/>
            </ac:spMkLst>
          </pc:spChg>
          <pc:spChg chg="mod">
            <ac:chgData name="王 欣捷" userId="b965477fa0aef5e6" providerId="LiveId" clId="{2B0FDB0B-89C3-479F-AB9D-D58F11732152}" dt="2021-03-07T10:06:53.834" v="265"/>
            <ac:spMkLst>
              <pc:docMk/>
              <pc:sldMasterMk cId="2112128366" sldId="2147483648"/>
              <pc:sldLayoutMk cId="4092700787" sldId="2147483653"/>
              <ac:spMk id="6" creationId="{D30B3ED2-54DD-4C2A-9289-B43EFEED76A6}"/>
            </ac:spMkLst>
          </pc:spChg>
        </pc:sldLayoutChg>
        <pc:sldLayoutChg chg="modSp">
          <pc:chgData name="王 欣捷" userId="b965477fa0aef5e6" providerId="LiveId" clId="{2B0FDB0B-89C3-479F-AB9D-D58F11732152}" dt="2021-03-07T10:06:53.834" v="265"/>
          <pc:sldLayoutMkLst>
            <pc:docMk/>
            <pc:sldMasterMk cId="2112128366" sldId="2147483648"/>
            <pc:sldLayoutMk cId="227503494" sldId="2147483656"/>
          </pc:sldLayoutMkLst>
          <pc:spChg chg="mod">
            <ac:chgData name="王 欣捷" userId="b965477fa0aef5e6" providerId="LiveId" clId="{2B0FDB0B-89C3-479F-AB9D-D58F11732152}" dt="2021-03-07T10:06:53.834" v="265"/>
            <ac:spMkLst>
              <pc:docMk/>
              <pc:sldMasterMk cId="2112128366" sldId="2147483648"/>
              <pc:sldLayoutMk cId="227503494" sldId="2147483656"/>
              <ac:spMk id="2" creationId="{F8A116DE-EA78-41D3-805B-A753F2BAC7CE}"/>
            </ac:spMkLst>
          </pc:spChg>
          <pc:spChg chg="mod">
            <ac:chgData name="王 欣捷" userId="b965477fa0aef5e6" providerId="LiveId" clId="{2B0FDB0B-89C3-479F-AB9D-D58F11732152}" dt="2021-03-07T10:06:53.834" v="265"/>
            <ac:spMkLst>
              <pc:docMk/>
              <pc:sldMasterMk cId="2112128366" sldId="2147483648"/>
              <pc:sldLayoutMk cId="227503494" sldId="2147483656"/>
              <ac:spMk id="3" creationId="{61E73AE0-9C8E-4AA8-9617-F6250ACFF7BD}"/>
            </ac:spMkLst>
          </pc:spChg>
          <pc:spChg chg="mod">
            <ac:chgData name="王 欣捷" userId="b965477fa0aef5e6" providerId="LiveId" clId="{2B0FDB0B-89C3-479F-AB9D-D58F11732152}" dt="2021-03-07T10:06:53.834" v="265"/>
            <ac:spMkLst>
              <pc:docMk/>
              <pc:sldMasterMk cId="2112128366" sldId="2147483648"/>
              <pc:sldLayoutMk cId="227503494" sldId="2147483656"/>
              <ac:spMk id="4" creationId="{A1145341-57F2-4BB8-8C34-EF2A49A47808}"/>
            </ac:spMkLst>
          </pc:spChg>
        </pc:sldLayoutChg>
        <pc:sldLayoutChg chg="modSp">
          <pc:chgData name="王 欣捷" userId="b965477fa0aef5e6" providerId="LiveId" clId="{2B0FDB0B-89C3-479F-AB9D-D58F11732152}" dt="2021-03-07T10:06:53.834" v="265"/>
          <pc:sldLayoutMkLst>
            <pc:docMk/>
            <pc:sldMasterMk cId="2112128366" sldId="2147483648"/>
            <pc:sldLayoutMk cId="1594338404" sldId="2147483657"/>
          </pc:sldLayoutMkLst>
          <pc:spChg chg="mod">
            <ac:chgData name="王 欣捷" userId="b965477fa0aef5e6" providerId="LiveId" clId="{2B0FDB0B-89C3-479F-AB9D-D58F11732152}" dt="2021-03-07T10:06:53.834" v="265"/>
            <ac:spMkLst>
              <pc:docMk/>
              <pc:sldMasterMk cId="2112128366" sldId="2147483648"/>
              <pc:sldLayoutMk cId="1594338404" sldId="2147483657"/>
              <ac:spMk id="2" creationId="{882F7BBD-39E1-4786-861E-FE5C9EAC4F5A}"/>
            </ac:spMkLst>
          </pc:spChg>
          <pc:spChg chg="mod">
            <ac:chgData name="王 欣捷" userId="b965477fa0aef5e6" providerId="LiveId" clId="{2B0FDB0B-89C3-479F-AB9D-D58F11732152}" dt="2021-03-07T10:06:53.834" v="265"/>
            <ac:spMkLst>
              <pc:docMk/>
              <pc:sldMasterMk cId="2112128366" sldId="2147483648"/>
              <pc:sldLayoutMk cId="1594338404" sldId="2147483657"/>
              <ac:spMk id="3" creationId="{02F030E6-0E50-4602-9262-79C9ECC4368E}"/>
            </ac:spMkLst>
          </pc:spChg>
          <pc:spChg chg="mod">
            <ac:chgData name="王 欣捷" userId="b965477fa0aef5e6" providerId="LiveId" clId="{2B0FDB0B-89C3-479F-AB9D-D58F11732152}" dt="2021-03-07T10:06:53.834" v="265"/>
            <ac:spMkLst>
              <pc:docMk/>
              <pc:sldMasterMk cId="2112128366" sldId="2147483648"/>
              <pc:sldLayoutMk cId="1594338404" sldId="2147483657"/>
              <ac:spMk id="4" creationId="{417A8E29-135B-461C-BE87-C5A4C36E8B22}"/>
            </ac:spMkLst>
          </pc:spChg>
        </pc:sldLayoutChg>
        <pc:sldLayoutChg chg="modSp">
          <pc:chgData name="王 欣捷" userId="b965477fa0aef5e6" providerId="LiveId" clId="{2B0FDB0B-89C3-479F-AB9D-D58F11732152}" dt="2021-03-07T10:06:53.834" v="265"/>
          <pc:sldLayoutMkLst>
            <pc:docMk/>
            <pc:sldMasterMk cId="2112128366" sldId="2147483648"/>
            <pc:sldLayoutMk cId="1557244139" sldId="2147483659"/>
          </pc:sldLayoutMkLst>
          <pc:spChg chg="mod">
            <ac:chgData name="王 欣捷" userId="b965477fa0aef5e6" providerId="LiveId" clId="{2B0FDB0B-89C3-479F-AB9D-D58F11732152}" dt="2021-03-07T10:06:53.834" v="265"/>
            <ac:spMkLst>
              <pc:docMk/>
              <pc:sldMasterMk cId="2112128366" sldId="2147483648"/>
              <pc:sldLayoutMk cId="1557244139" sldId="2147483659"/>
              <ac:spMk id="2" creationId="{401F4854-E1BC-4C31-9103-B5D7E85C5D76}"/>
            </ac:spMkLst>
          </pc:spChg>
          <pc:spChg chg="mod">
            <ac:chgData name="王 欣捷" userId="b965477fa0aef5e6" providerId="LiveId" clId="{2B0FDB0B-89C3-479F-AB9D-D58F11732152}" dt="2021-03-07T10:06:53.834" v="265"/>
            <ac:spMkLst>
              <pc:docMk/>
              <pc:sldMasterMk cId="2112128366" sldId="2147483648"/>
              <pc:sldLayoutMk cId="1557244139" sldId="2147483659"/>
              <ac:spMk id="3" creationId="{2F5DFDEF-094B-4000-B6A3-BCFB470243EC}"/>
            </ac:spMkLst>
          </pc:spChg>
        </pc:sldLayoutChg>
        <pc:sldLayoutChg chg="modSp">
          <pc:chgData name="王 欣捷" userId="b965477fa0aef5e6" providerId="LiveId" clId="{2B0FDB0B-89C3-479F-AB9D-D58F11732152}" dt="2021-03-07T10:06:53.834" v="265"/>
          <pc:sldLayoutMkLst>
            <pc:docMk/>
            <pc:sldMasterMk cId="2112128366" sldId="2147483648"/>
            <pc:sldLayoutMk cId="210032530" sldId="2147483660"/>
          </pc:sldLayoutMkLst>
          <pc:spChg chg="mod">
            <ac:chgData name="王 欣捷" userId="b965477fa0aef5e6" providerId="LiveId" clId="{2B0FDB0B-89C3-479F-AB9D-D58F11732152}" dt="2021-03-07T10:06:53.834" v="265"/>
            <ac:spMkLst>
              <pc:docMk/>
              <pc:sldMasterMk cId="2112128366" sldId="2147483648"/>
              <pc:sldLayoutMk cId="210032530" sldId="2147483660"/>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3"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4" creationId="{00000000-0000-0000-0000-000000000000}"/>
            </ac:spMkLst>
          </pc:spChg>
        </pc:sldLayoutChg>
        <pc:sldLayoutChg chg="modSp">
          <pc:chgData name="王 欣捷" userId="b965477fa0aef5e6" providerId="LiveId" clId="{2B0FDB0B-89C3-479F-AB9D-D58F11732152}" dt="2021-03-07T10:06:53.834" v="265"/>
          <pc:sldLayoutMkLst>
            <pc:docMk/>
            <pc:sldMasterMk cId="2112128366" sldId="2147483648"/>
            <pc:sldLayoutMk cId="3390946276" sldId="2147483661"/>
          </pc:sldLayoutMkLst>
          <pc:spChg chg="mod">
            <ac:chgData name="王 欣捷" userId="b965477fa0aef5e6" providerId="LiveId" clId="{2B0FDB0B-89C3-479F-AB9D-D58F11732152}" dt="2021-03-07T10:06:53.834" v="265"/>
            <ac:spMkLst>
              <pc:docMk/>
              <pc:sldMasterMk cId="2112128366" sldId="2147483648"/>
              <pc:sldLayoutMk cId="3390946276" sldId="2147483661"/>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3390946276" sldId="2147483661"/>
              <ac:spMk id="3" creationId="{00000000-0000-0000-0000-000000000000}"/>
            </ac:spMkLst>
          </pc:spChg>
        </pc:sldLayoutChg>
      </pc:sldMasterChg>
      <pc:sldMasterChg chg="addSp modSldLayout">
        <pc:chgData name="王 欣捷" userId="b965477fa0aef5e6" providerId="LiveId" clId="{2B0FDB0B-89C3-479F-AB9D-D58F11732152}" dt="2021-03-07T10:06:42.713" v="32"/>
        <pc:sldMasterMkLst>
          <pc:docMk/>
          <pc:sldMasterMk cId="1311213677" sldId="2147483662"/>
        </pc:sldMasterMkLst>
        <pc:spChg chg="add">
          <ac:chgData name="王 欣捷" userId="b965477fa0aef5e6" providerId="LiveId" clId="{2B0FDB0B-89C3-479F-AB9D-D58F11732152}" dt="2021-03-07T10:06:42.713" v="32"/>
          <ac:spMkLst>
            <pc:docMk/>
            <pc:sldMasterMk cId="1311213677" sldId="2147483662"/>
            <ac:spMk id="7" creationId="{F87869C4-D4A4-40CA-8E0E-B3C54EA8C400}"/>
          </ac:spMkLst>
        </pc:spChg>
        <pc:sldLayoutChg chg="addSp">
          <pc:chgData name="王 欣捷" userId="b965477fa0aef5e6" providerId="LiveId" clId="{2B0FDB0B-89C3-479F-AB9D-D58F11732152}" dt="2021-03-07T10:06:42.713" v="32"/>
          <pc:sldLayoutMkLst>
            <pc:docMk/>
            <pc:sldMasterMk cId="1311213677" sldId="2147483662"/>
            <pc:sldLayoutMk cId="2757613503" sldId="2147483663"/>
          </pc:sldLayoutMkLst>
          <pc:picChg chg="add">
            <ac:chgData name="王 欣捷" userId="b965477fa0aef5e6" providerId="LiveId" clId="{2B0FDB0B-89C3-479F-AB9D-D58F11732152}" dt="2021-03-07T10:06:42.713" v="32"/>
            <ac:picMkLst>
              <pc:docMk/>
              <pc:sldMasterMk cId="1311213677" sldId="2147483662"/>
              <pc:sldLayoutMk cId="2757613503" sldId="2147483663"/>
              <ac:picMk id="7" creationId="{72A45CBF-5F72-401B-9B92-20F09BB80E47}"/>
            </ac:picMkLst>
          </pc:picChg>
        </pc:sldLayoutChg>
      </pc:sldMasterChg>
      <pc:sldMasterChg chg="addSp modSldLayout">
        <pc:chgData name="王 欣捷" userId="b965477fa0aef5e6" providerId="LiveId" clId="{2B0FDB0B-89C3-479F-AB9D-D58F11732152}" dt="2021-03-07T10:06:51.466" v="145"/>
        <pc:sldMasterMkLst>
          <pc:docMk/>
          <pc:sldMasterMk cId="2590163829" sldId="2147483662"/>
        </pc:sldMasterMkLst>
        <pc:spChg chg="add">
          <ac:chgData name="王 欣捷" userId="b965477fa0aef5e6" providerId="LiveId" clId="{2B0FDB0B-89C3-479F-AB9D-D58F11732152}" dt="2021-03-07T10:06:51.466" v="145"/>
          <ac:spMkLst>
            <pc:docMk/>
            <pc:sldMasterMk cId="2590163829" sldId="2147483662"/>
            <ac:spMk id="7" creationId="{46186683-97C1-4EAA-95D2-53724C2296D9}"/>
          </ac:spMkLst>
        </pc:spChg>
        <pc:sldLayoutChg chg="addSp">
          <pc:chgData name="王 欣捷" userId="b965477fa0aef5e6" providerId="LiveId" clId="{2B0FDB0B-89C3-479F-AB9D-D58F11732152}" dt="2021-03-07T10:06:51.466" v="145"/>
          <pc:sldLayoutMkLst>
            <pc:docMk/>
            <pc:sldMasterMk cId="2590163829" sldId="2147483662"/>
            <pc:sldLayoutMk cId="1147323348" sldId="2147483663"/>
          </pc:sldLayoutMkLst>
          <pc:picChg chg="add">
            <ac:chgData name="王 欣捷" userId="b965477fa0aef5e6" providerId="LiveId" clId="{2B0FDB0B-89C3-479F-AB9D-D58F11732152}" dt="2021-03-07T10:06:51.466" v="145"/>
            <ac:picMkLst>
              <pc:docMk/>
              <pc:sldMasterMk cId="2590163829" sldId="2147483662"/>
              <pc:sldLayoutMk cId="1147323348" sldId="2147483663"/>
              <ac:picMk id="7" creationId="{536CE17F-C12B-41F5-BBBC-9FD626E828A7}"/>
            </ac:picMkLst>
          </pc:picChg>
        </pc:sldLayoutChg>
      </pc:sldMasterChg>
    </pc:docChg>
  </pc:docChgLst>
  <pc:docChgLst>
    <pc:chgData name="王 欣捷" userId="b965477fa0aef5e6" providerId="LiveId" clId="{4A3235B6-5ECD-4F03-A62C-E570882F9D66}"/>
    <pc:docChg chg="modSld">
      <pc:chgData name="王 欣捷" userId="b965477fa0aef5e6" providerId="LiveId" clId="{4A3235B6-5ECD-4F03-A62C-E570882F9D66}" dt="2021-06-20T05:51:14.711" v="2" actId="6549"/>
      <pc:docMkLst>
        <pc:docMk/>
      </pc:docMkLst>
      <pc:sldChg chg="modSp mod">
        <pc:chgData name="王 欣捷" userId="b965477fa0aef5e6" providerId="LiveId" clId="{4A3235B6-5ECD-4F03-A62C-E570882F9D66}" dt="2021-06-20T05:51:14.711" v="2" actId="6549"/>
        <pc:sldMkLst>
          <pc:docMk/>
          <pc:sldMk cId="1710201879" sldId="669"/>
        </pc:sldMkLst>
        <pc:spChg chg="mod">
          <ac:chgData name="王 欣捷" userId="b965477fa0aef5e6" providerId="LiveId" clId="{4A3235B6-5ECD-4F03-A62C-E570882F9D66}" dt="2021-06-20T05:51:14.711" v="2" actId="6549"/>
          <ac:spMkLst>
            <pc:docMk/>
            <pc:sldMk cId="1710201879" sldId="669"/>
            <ac:spMk id="2" creationId="{ACD1CDC2-562D-4418-A6BD-E6172C825518}"/>
          </ac:spMkLst>
        </pc:spChg>
      </pc:sldChg>
    </pc:docChg>
  </pc:docChgLst>
  <pc:docChgLst>
    <pc:chgData name="王 欣捷" userId="b965477fa0aef5e6" providerId="LiveId" clId="{43B283BF-367B-40E2-8AEA-44D165887C95}"/>
    <pc:docChg chg="undo custSel addSld delSld modSld">
      <pc:chgData name="王 欣捷" userId="b965477fa0aef5e6" providerId="LiveId" clId="{43B283BF-367B-40E2-8AEA-44D165887C95}" dt="2023-02-28T02:49:13.519" v="5" actId="680"/>
      <pc:docMkLst>
        <pc:docMk/>
      </pc:docMkLst>
      <pc:sldChg chg="modSp mod">
        <pc:chgData name="王 欣捷" userId="b965477fa0aef5e6" providerId="LiveId" clId="{43B283BF-367B-40E2-8AEA-44D165887C95}" dt="2022-03-03T06:23:18.922" v="3"/>
        <pc:sldMkLst>
          <pc:docMk/>
          <pc:sldMk cId="809730371" sldId="688"/>
        </pc:sldMkLst>
        <pc:spChg chg="mod">
          <ac:chgData name="王 欣捷" userId="b965477fa0aef5e6" providerId="LiveId" clId="{43B283BF-367B-40E2-8AEA-44D165887C95}" dt="2022-03-03T06:23:18.922" v="3"/>
          <ac:spMkLst>
            <pc:docMk/>
            <pc:sldMk cId="809730371" sldId="688"/>
            <ac:spMk id="50" creationId="{6D8A0A55-47B0-49B4-B5AF-DD1B01644EE4}"/>
          </ac:spMkLst>
        </pc:spChg>
      </pc:sldChg>
      <pc:sldChg chg="new del">
        <pc:chgData name="王 欣捷" userId="b965477fa0aef5e6" providerId="LiveId" clId="{43B283BF-367B-40E2-8AEA-44D165887C95}" dt="2023-02-28T02:49:13.519" v="5" actId="680"/>
        <pc:sldMkLst>
          <pc:docMk/>
          <pc:sldMk cId="1190585421" sldId="693"/>
        </pc:sldMkLst>
      </pc:sldChg>
    </pc:docChg>
  </pc:docChgLst>
  <pc:docChgLst>
    <pc:chgData name="王 欣捷" userId="b965477fa0aef5e6" providerId="LiveId" clId="{A5704C22-7D94-459B-8C4B-23EB6AEE6776}"/>
    <pc:docChg chg="undo redo custSel addSld modSld">
      <pc:chgData name="王 欣捷" userId="b965477fa0aef5e6" providerId="LiveId" clId="{A5704C22-7D94-459B-8C4B-23EB6AEE6776}" dt="2021-02-20T14:42:25.166" v="653" actId="20577"/>
      <pc:docMkLst>
        <pc:docMk/>
      </pc:docMkLst>
      <pc:sldChg chg="addSp modSp mod">
        <pc:chgData name="王 欣捷" userId="b965477fa0aef5e6" providerId="LiveId" clId="{A5704C22-7D94-459B-8C4B-23EB6AEE6776}" dt="2021-02-20T14:42:25.166" v="653" actId="20577"/>
        <pc:sldMkLst>
          <pc:docMk/>
          <pc:sldMk cId="2470898374" sldId="256"/>
        </pc:sldMkLst>
        <pc:spChg chg="mod">
          <ac:chgData name="王 欣捷" userId="b965477fa0aef5e6" providerId="LiveId" clId="{A5704C22-7D94-459B-8C4B-23EB6AEE6776}" dt="2021-02-20T14:40:58.433" v="619" actId="6549"/>
          <ac:spMkLst>
            <pc:docMk/>
            <pc:sldMk cId="2470898374" sldId="256"/>
            <ac:spMk id="2" creationId="{E7DC3515-54D4-4A44-A409-1AD3C10C63ED}"/>
          </ac:spMkLst>
        </pc:spChg>
        <pc:spChg chg="mod">
          <ac:chgData name="王 欣捷" userId="b965477fa0aef5e6" providerId="LiveId" clId="{A5704C22-7D94-459B-8C4B-23EB6AEE6776}" dt="2021-02-20T14:42:25.166" v="653" actId="20577"/>
          <ac:spMkLst>
            <pc:docMk/>
            <pc:sldMk cId="2470898374" sldId="256"/>
            <ac:spMk id="3" creationId="{B9F7C19A-4716-4FDA-9AAE-2A3CD35E521D}"/>
          </ac:spMkLst>
        </pc:spChg>
        <pc:spChg chg="add mod">
          <ac:chgData name="王 欣捷" userId="b965477fa0aef5e6" providerId="LiveId" clId="{A5704C22-7D94-459B-8C4B-23EB6AEE6776}" dt="2021-02-20T14:42:04.128" v="649" actId="1035"/>
          <ac:spMkLst>
            <pc:docMk/>
            <pc:sldMk cId="2470898374" sldId="256"/>
            <ac:spMk id="4" creationId="{CB9EEABF-8F2E-4A8A-9369-F41B0C31DBC7}"/>
          </ac:spMkLst>
        </pc:spChg>
      </pc:sldChg>
      <pc:sldChg chg="modSp mod">
        <pc:chgData name="王 欣捷" userId="b965477fa0aef5e6" providerId="LiveId" clId="{A5704C22-7D94-459B-8C4B-23EB6AEE6776}" dt="2021-02-20T12:29:01.443" v="8" actId="14100"/>
        <pc:sldMkLst>
          <pc:docMk/>
          <pc:sldMk cId="954965702" sldId="266"/>
        </pc:sldMkLst>
        <pc:spChg chg="mod">
          <ac:chgData name="王 欣捷" userId="b965477fa0aef5e6" providerId="LiveId" clId="{A5704C22-7D94-459B-8C4B-23EB6AEE6776}" dt="2021-02-20T12:29:01.443" v="8" actId="14100"/>
          <ac:spMkLst>
            <pc:docMk/>
            <pc:sldMk cId="954965702" sldId="266"/>
            <ac:spMk id="5" creationId="{A8D1B943-220B-4F88-8CFC-4F8E5985D668}"/>
          </ac:spMkLst>
        </pc:spChg>
      </pc:sldChg>
      <pc:sldChg chg="modAnim">
        <pc:chgData name="王 欣捷" userId="b965477fa0aef5e6" providerId="LiveId" clId="{A5704C22-7D94-459B-8C4B-23EB6AEE6776}" dt="2021-02-20T14:38:52.417" v="567"/>
        <pc:sldMkLst>
          <pc:docMk/>
          <pc:sldMk cId="324551603" sldId="299"/>
        </pc:sldMkLst>
      </pc:sldChg>
      <pc:sldChg chg="addSp delSp modSp new mod modClrScheme chgLayout">
        <pc:chgData name="王 欣捷" userId="b965477fa0aef5e6" providerId="LiveId" clId="{A5704C22-7D94-459B-8C4B-23EB6AEE6776}" dt="2021-02-20T13:54:59.738" v="147" actId="20577"/>
        <pc:sldMkLst>
          <pc:docMk/>
          <pc:sldMk cId="676205446" sldId="301"/>
        </pc:sldMkLst>
        <pc:spChg chg="mod ord">
          <ac:chgData name="王 欣捷" userId="b965477fa0aef5e6" providerId="LiveId" clId="{A5704C22-7D94-459B-8C4B-23EB6AEE6776}" dt="2021-02-20T13:51:19.564" v="39" actId="700"/>
          <ac:spMkLst>
            <pc:docMk/>
            <pc:sldMk cId="676205446" sldId="301"/>
            <ac:spMk id="2" creationId="{855542B1-E26B-459B-AC98-FE61498B3F73}"/>
          </ac:spMkLst>
        </pc:spChg>
        <pc:spChg chg="del">
          <ac:chgData name="王 欣捷" userId="b965477fa0aef5e6" providerId="LiveId" clId="{A5704C22-7D94-459B-8C4B-23EB6AEE6776}" dt="2021-02-20T13:47:30.316" v="29" actId="700"/>
          <ac:spMkLst>
            <pc:docMk/>
            <pc:sldMk cId="676205446" sldId="301"/>
            <ac:spMk id="3" creationId="{8CF96552-5F3A-490C-8834-DE41709261D6}"/>
          </ac:spMkLst>
        </pc:spChg>
        <pc:spChg chg="add mod ord">
          <ac:chgData name="王 欣捷" userId="b965477fa0aef5e6" providerId="LiveId" clId="{A5704C22-7D94-459B-8C4B-23EB6AEE6776}" dt="2021-02-20T13:54:59.738" v="147" actId="20577"/>
          <ac:spMkLst>
            <pc:docMk/>
            <pc:sldMk cId="676205446" sldId="301"/>
            <ac:spMk id="4" creationId="{F2DEA200-69CF-4211-A74D-D6A01A70B105}"/>
          </ac:spMkLst>
        </pc:spChg>
      </pc:sldChg>
      <pc:sldChg chg="addSp delSp modSp new mod modClrScheme modAnim chgLayout">
        <pc:chgData name="王 欣捷" userId="b965477fa0aef5e6" providerId="LiveId" clId="{A5704C22-7D94-459B-8C4B-23EB6AEE6776}" dt="2021-02-20T14:36:41.483" v="566"/>
        <pc:sldMkLst>
          <pc:docMk/>
          <pc:sldMk cId="3600687625" sldId="302"/>
        </pc:sldMkLst>
        <pc:spChg chg="mod ord">
          <ac:chgData name="王 欣捷" userId="b965477fa0aef5e6" providerId="LiveId" clId="{A5704C22-7D94-459B-8C4B-23EB6AEE6776}" dt="2021-02-20T14:23:26.769" v="477" actId="1076"/>
          <ac:spMkLst>
            <pc:docMk/>
            <pc:sldMk cId="3600687625" sldId="302"/>
            <ac:spMk id="2" creationId="{A271352C-DAAA-4930-AD06-399D7337724E}"/>
          </ac:spMkLst>
        </pc:spChg>
        <pc:spChg chg="add del">
          <ac:chgData name="王 欣捷" userId="b965477fa0aef5e6" providerId="LiveId" clId="{A5704C22-7D94-459B-8C4B-23EB6AEE6776}" dt="2021-02-20T13:58:14.009" v="153" actId="700"/>
          <ac:spMkLst>
            <pc:docMk/>
            <pc:sldMk cId="3600687625" sldId="302"/>
            <ac:spMk id="3" creationId="{674CD9C9-5D8D-4781-A563-AA846299FC17}"/>
          </ac:spMkLst>
        </pc:spChg>
        <pc:spChg chg="add mod">
          <ac:chgData name="王 欣捷" userId="b965477fa0aef5e6" providerId="LiveId" clId="{A5704C22-7D94-459B-8C4B-23EB6AEE6776}" dt="2021-02-20T14:31:00.589" v="544" actId="164"/>
          <ac:spMkLst>
            <pc:docMk/>
            <pc:sldMk cId="3600687625" sldId="302"/>
            <ac:spMk id="6" creationId="{422343A0-524C-4E45-8BAD-F54B8D42906C}"/>
          </ac:spMkLst>
        </pc:spChg>
        <pc:spChg chg="add del mod ord">
          <ac:chgData name="王 欣捷" userId="b965477fa0aef5e6" providerId="LiveId" clId="{A5704C22-7D94-459B-8C4B-23EB6AEE6776}" dt="2021-02-20T14:31:06.742" v="547" actId="164"/>
          <ac:spMkLst>
            <pc:docMk/>
            <pc:sldMk cId="3600687625" sldId="302"/>
            <ac:spMk id="8" creationId="{E9BD4E41-B1E1-47AC-A4CC-776FD15B7B05}"/>
          </ac:spMkLst>
        </pc:spChg>
        <pc:spChg chg="add mod">
          <ac:chgData name="王 欣捷" userId="b965477fa0aef5e6" providerId="LiveId" clId="{A5704C22-7D94-459B-8C4B-23EB6AEE6776}" dt="2021-02-20T14:31:06.742" v="547" actId="164"/>
          <ac:spMkLst>
            <pc:docMk/>
            <pc:sldMk cId="3600687625" sldId="302"/>
            <ac:spMk id="9" creationId="{3CE39B12-C623-4A77-91F7-E1BAD09563A6}"/>
          </ac:spMkLst>
        </pc:spChg>
        <pc:spChg chg="add mod">
          <ac:chgData name="王 欣捷" userId="b965477fa0aef5e6" providerId="LiveId" clId="{A5704C22-7D94-459B-8C4B-23EB6AEE6776}" dt="2021-02-20T14:31:06.742" v="547" actId="164"/>
          <ac:spMkLst>
            <pc:docMk/>
            <pc:sldMk cId="3600687625" sldId="302"/>
            <ac:spMk id="10" creationId="{9486F4E0-1F3D-48B6-8327-56247AEC8AF5}"/>
          </ac:spMkLst>
        </pc:spChg>
        <pc:spChg chg="add mod">
          <ac:chgData name="王 欣捷" userId="b965477fa0aef5e6" providerId="LiveId" clId="{A5704C22-7D94-459B-8C4B-23EB6AEE6776}" dt="2021-02-20T14:31:06.742" v="547" actId="164"/>
          <ac:spMkLst>
            <pc:docMk/>
            <pc:sldMk cId="3600687625" sldId="302"/>
            <ac:spMk id="11" creationId="{81DDBF26-F854-4F14-8B7F-21DC25586F25}"/>
          </ac:spMkLst>
        </pc:spChg>
        <pc:spChg chg="add mod">
          <ac:chgData name="王 欣捷" userId="b965477fa0aef5e6" providerId="LiveId" clId="{A5704C22-7D94-459B-8C4B-23EB6AEE6776}" dt="2021-02-20T14:31:06.742" v="547" actId="164"/>
          <ac:spMkLst>
            <pc:docMk/>
            <pc:sldMk cId="3600687625" sldId="302"/>
            <ac:spMk id="12" creationId="{79F2EC35-E265-46CA-A8E1-FD0CE6C596D2}"/>
          </ac:spMkLst>
        </pc:spChg>
        <pc:spChg chg="add mod">
          <ac:chgData name="王 欣捷" userId="b965477fa0aef5e6" providerId="LiveId" clId="{A5704C22-7D94-459B-8C4B-23EB6AEE6776}" dt="2021-02-20T14:31:06.742" v="547" actId="164"/>
          <ac:spMkLst>
            <pc:docMk/>
            <pc:sldMk cId="3600687625" sldId="302"/>
            <ac:spMk id="13" creationId="{061736BC-F280-40F6-849F-04791F38C0B8}"/>
          </ac:spMkLst>
        </pc:spChg>
        <pc:spChg chg="add mod">
          <ac:chgData name="王 欣捷" userId="b965477fa0aef5e6" providerId="LiveId" clId="{A5704C22-7D94-459B-8C4B-23EB6AEE6776}" dt="2021-02-20T14:31:00.589" v="544" actId="164"/>
          <ac:spMkLst>
            <pc:docMk/>
            <pc:sldMk cId="3600687625" sldId="302"/>
            <ac:spMk id="14" creationId="{414CAC81-9CD2-4FBB-A5A3-E00D2E2171C1}"/>
          </ac:spMkLst>
        </pc:spChg>
        <pc:spChg chg="add mod">
          <ac:chgData name="王 欣捷" userId="b965477fa0aef5e6" providerId="LiveId" clId="{A5704C22-7D94-459B-8C4B-23EB6AEE6776}" dt="2021-02-20T14:31:00.589" v="544" actId="164"/>
          <ac:spMkLst>
            <pc:docMk/>
            <pc:sldMk cId="3600687625" sldId="302"/>
            <ac:spMk id="15" creationId="{69FDF200-186C-4FD2-8100-C42424F5795D}"/>
          </ac:spMkLst>
        </pc:spChg>
        <pc:spChg chg="add del mod">
          <ac:chgData name="王 欣捷" userId="b965477fa0aef5e6" providerId="LiveId" clId="{A5704C22-7D94-459B-8C4B-23EB6AEE6776}" dt="2021-02-20T14:07:49.738" v="270" actId="478"/>
          <ac:spMkLst>
            <pc:docMk/>
            <pc:sldMk cId="3600687625" sldId="302"/>
            <ac:spMk id="16" creationId="{043896AA-55AD-4FFB-B5BF-8354BEA863B9}"/>
          </ac:spMkLst>
        </pc:spChg>
        <pc:spChg chg="add del mod">
          <ac:chgData name="王 欣捷" userId="b965477fa0aef5e6" providerId="LiveId" clId="{A5704C22-7D94-459B-8C4B-23EB6AEE6776}" dt="2021-02-20T14:07:47.895" v="268" actId="478"/>
          <ac:spMkLst>
            <pc:docMk/>
            <pc:sldMk cId="3600687625" sldId="302"/>
            <ac:spMk id="17" creationId="{C9496843-5FC0-41B1-82B9-F8B1A1593FBA}"/>
          </ac:spMkLst>
        </pc:spChg>
        <pc:spChg chg="add del mod">
          <ac:chgData name="王 欣捷" userId="b965477fa0aef5e6" providerId="LiveId" clId="{A5704C22-7D94-459B-8C4B-23EB6AEE6776}" dt="2021-02-20T14:07:48.948" v="269" actId="478"/>
          <ac:spMkLst>
            <pc:docMk/>
            <pc:sldMk cId="3600687625" sldId="302"/>
            <ac:spMk id="18" creationId="{CF6CA259-1EEC-4F1E-B862-50A05AA50D92}"/>
          </ac:spMkLst>
        </pc:spChg>
        <pc:spChg chg="add mod">
          <ac:chgData name="王 欣捷" userId="b965477fa0aef5e6" providerId="LiveId" clId="{A5704C22-7D94-459B-8C4B-23EB6AEE6776}" dt="2021-02-20T14:31:00.589" v="544" actId="164"/>
          <ac:spMkLst>
            <pc:docMk/>
            <pc:sldMk cId="3600687625" sldId="302"/>
            <ac:spMk id="19" creationId="{494EBB41-C558-4E86-AE21-CD019A44D85F}"/>
          </ac:spMkLst>
        </pc:spChg>
        <pc:spChg chg="add mod">
          <ac:chgData name="王 欣捷" userId="b965477fa0aef5e6" providerId="LiveId" clId="{A5704C22-7D94-459B-8C4B-23EB6AEE6776}" dt="2021-02-20T14:30:44.222" v="542" actId="1037"/>
          <ac:spMkLst>
            <pc:docMk/>
            <pc:sldMk cId="3600687625" sldId="302"/>
            <ac:spMk id="20" creationId="{E5A160C5-0717-4120-8DDC-C909E0F0EF3A}"/>
          </ac:spMkLst>
        </pc:spChg>
        <pc:spChg chg="add mod">
          <ac:chgData name="王 欣捷" userId="b965477fa0aef5e6" providerId="LiveId" clId="{A5704C22-7D94-459B-8C4B-23EB6AEE6776}" dt="2021-02-20T14:30:44.222" v="542" actId="1037"/>
          <ac:spMkLst>
            <pc:docMk/>
            <pc:sldMk cId="3600687625" sldId="302"/>
            <ac:spMk id="23" creationId="{5A1D7C45-7EA9-4DA2-9511-373129EB6601}"/>
          </ac:spMkLst>
        </pc:spChg>
        <pc:spChg chg="add del mod">
          <ac:chgData name="王 欣捷" userId="b965477fa0aef5e6" providerId="LiveId" clId="{A5704C22-7D94-459B-8C4B-23EB6AEE6776}" dt="2021-02-20T14:14:04.454" v="384"/>
          <ac:spMkLst>
            <pc:docMk/>
            <pc:sldMk cId="3600687625" sldId="302"/>
            <ac:spMk id="25" creationId="{BD369928-7CE3-47E0-B579-5C51E9C36138}"/>
          </ac:spMkLst>
        </pc:spChg>
        <pc:spChg chg="mod">
          <ac:chgData name="王 欣捷" userId="b965477fa0aef5e6" providerId="LiveId" clId="{A5704C22-7D94-459B-8C4B-23EB6AEE6776}" dt="2021-02-20T14:13:53.462" v="381"/>
          <ac:spMkLst>
            <pc:docMk/>
            <pc:sldMk cId="3600687625" sldId="302"/>
            <ac:spMk id="28" creationId="{2E68A3B8-05F5-4A0F-B465-89DB85C14FB6}"/>
          </ac:spMkLst>
        </pc:spChg>
        <pc:spChg chg="add del mod">
          <ac:chgData name="王 欣捷" userId="b965477fa0aef5e6" providerId="LiveId" clId="{A5704C22-7D94-459B-8C4B-23EB6AEE6776}" dt="2021-02-20T14:14:04.454" v="384"/>
          <ac:spMkLst>
            <pc:docMk/>
            <pc:sldMk cId="3600687625" sldId="302"/>
            <ac:spMk id="29" creationId="{AC18D2BD-776C-4C29-BCF7-6F39A57C22BF}"/>
          </ac:spMkLst>
        </pc:spChg>
        <pc:spChg chg="add del mod">
          <ac:chgData name="王 欣捷" userId="b965477fa0aef5e6" providerId="LiveId" clId="{A5704C22-7D94-459B-8C4B-23EB6AEE6776}" dt="2021-02-20T14:14:04.454" v="384"/>
          <ac:spMkLst>
            <pc:docMk/>
            <pc:sldMk cId="3600687625" sldId="302"/>
            <ac:spMk id="30" creationId="{DAA657B5-DF6F-4AA7-85E8-5A4F9F5609CB}"/>
          </ac:spMkLst>
        </pc:spChg>
        <pc:spChg chg="add del mod">
          <ac:chgData name="王 欣捷" userId="b965477fa0aef5e6" providerId="LiveId" clId="{A5704C22-7D94-459B-8C4B-23EB6AEE6776}" dt="2021-02-20T14:14:04.454" v="384"/>
          <ac:spMkLst>
            <pc:docMk/>
            <pc:sldMk cId="3600687625" sldId="302"/>
            <ac:spMk id="31" creationId="{307F9463-1BFA-46D3-B07A-91346D61341E}"/>
          </ac:spMkLst>
        </pc:spChg>
        <pc:spChg chg="add del mod">
          <ac:chgData name="王 欣捷" userId="b965477fa0aef5e6" providerId="LiveId" clId="{A5704C22-7D94-459B-8C4B-23EB6AEE6776}" dt="2021-02-20T14:14:04.454" v="384"/>
          <ac:spMkLst>
            <pc:docMk/>
            <pc:sldMk cId="3600687625" sldId="302"/>
            <ac:spMk id="32" creationId="{6257C4F5-52EF-471E-8B3D-91461411EE1E}"/>
          </ac:spMkLst>
        </pc:spChg>
        <pc:spChg chg="add del mod">
          <ac:chgData name="王 欣捷" userId="b965477fa0aef5e6" providerId="LiveId" clId="{A5704C22-7D94-459B-8C4B-23EB6AEE6776}" dt="2021-02-20T14:14:04.454" v="384"/>
          <ac:spMkLst>
            <pc:docMk/>
            <pc:sldMk cId="3600687625" sldId="302"/>
            <ac:spMk id="33" creationId="{FB3836EB-DA95-494A-B430-083FE563709F}"/>
          </ac:spMkLst>
        </pc:spChg>
        <pc:spChg chg="mod">
          <ac:chgData name="王 欣捷" userId="b965477fa0aef5e6" providerId="LiveId" clId="{A5704C22-7D94-459B-8C4B-23EB6AEE6776}" dt="2021-02-20T14:13:53.462" v="381"/>
          <ac:spMkLst>
            <pc:docMk/>
            <pc:sldMk cId="3600687625" sldId="302"/>
            <ac:spMk id="35" creationId="{2354C2F9-87E7-4DD9-9B7F-9C5443BA764C}"/>
          </ac:spMkLst>
        </pc:spChg>
        <pc:spChg chg="mod">
          <ac:chgData name="王 欣捷" userId="b965477fa0aef5e6" providerId="LiveId" clId="{A5704C22-7D94-459B-8C4B-23EB6AEE6776}" dt="2021-02-20T14:13:53.462" v="381"/>
          <ac:spMkLst>
            <pc:docMk/>
            <pc:sldMk cId="3600687625" sldId="302"/>
            <ac:spMk id="36" creationId="{09BECFEC-51C0-490A-B225-1FEDBEE76636}"/>
          </ac:spMkLst>
        </pc:spChg>
        <pc:spChg chg="mod">
          <ac:chgData name="王 欣捷" userId="b965477fa0aef5e6" providerId="LiveId" clId="{A5704C22-7D94-459B-8C4B-23EB6AEE6776}" dt="2021-02-20T14:13:53.462" v="381"/>
          <ac:spMkLst>
            <pc:docMk/>
            <pc:sldMk cId="3600687625" sldId="302"/>
            <ac:spMk id="37" creationId="{B5D46B64-D3A0-4421-AE8A-B1796E97FF07}"/>
          </ac:spMkLst>
        </pc:spChg>
        <pc:spChg chg="add del mod">
          <ac:chgData name="王 欣捷" userId="b965477fa0aef5e6" providerId="LiveId" clId="{A5704C22-7D94-459B-8C4B-23EB6AEE6776}" dt="2021-02-20T14:14:04.454" v="384"/>
          <ac:spMkLst>
            <pc:docMk/>
            <pc:sldMk cId="3600687625" sldId="302"/>
            <ac:spMk id="38" creationId="{DB32ADF3-5B75-4C22-A308-7AC88A7709D9}"/>
          </ac:spMkLst>
        </pc:spChg>
        <pc:spChg chg="add del mod">
          <ac:chgData name="王 欣捷" userId="b965477fa0aef5e6" providerId="LiveId" clId="{A5704C22-7D94-459B-8C4B-23EB6AEE6776}" dt="2021-02-20T14:14:04.454" v="384"/>
          <ac:spMkLst>
            <pc:docMk/>
            <pc:sldMk cId="3600687625" sldId="302"/>
            <ac:spMk id="39" creationId="{CDA5C076-FAE1-46DE-B782-DBCF39A0C4D5}"/>
          </ac:spMkLst>
        </pc:spChg>
        <pc:spChg chg="add mod">
          <ac:chgData name="王 欣捷" userId="b965477fa0aef5e6" providerId="LiveId" clId="{A5704C22-7D94-459B-8C4B-23EB6AEE6776}" dt="2021-02-20T14:25:40.809" v="498" actId="13822"/>
          <ac:spMkLst>
            <pc:docMk/>
            <pc:sldMk cId="3600687625" sldId="302"/>
            <ac:spMk id="40" creationId="{187D1535-CEE7-4E8B-B564-33249C3309A8}"/>
          </ac:spMkLst>
        </pc:spChg>
        <pc:spChg chg="mod">
          <ac:chgData name="王 欣捷" userId="b965477fa0aef5e6" providerId="LiveId" clId="{A5704C22-7D94-459B-8C4B-23EB6AEE6776}" dt="2021-02-20T14:15:51.773" v="432"/>
          <ac:spMkLst>
            <pc:docMk/>
            <pc:sldMk cId="3600687625" sldId="302"/>
            <ac:spMk id="43" creationId="{8CB78749-9580-4558-BE0B-2EF6B608D755}"/>
          </ac:spMkLst>
        </pc:spChg>
        <pc:spChg chg="add mod">
          <ac:chgData name="王 欣捷" userId="b965477fa0aef5e6" providerId="LiveId" clId="{A5704C22-7D94-459B-8C4B-23EB6AEE6776}" dt="2021-02-20T14:25:40.809" v="498" actId="13822"/>
          <ac:spMkLst>
            <pc:docMk/>
            <pc:sldMk cId="3600687625" sldId="302"/>
            <ac:spMk id="44" creationId="{31AB8086-A739-4508-AB2B-CEAA68B4D7E0}"/>
          </ac:spMkLst>
        </pc:spChg>
        <pc:spChg chg="add del mod">
          <ac:chgData name="王 欣捷" userId="b965477fa0aef5e6" providerId="LiveId" clId="{A5704C22-7D94-459B-8C4B-23EB6AEE6776}" dt="2021-02-20T14:15:59.778" v="433" actId="478"/>
          <ac:spMkLst>
            <pc:docMk/>
            <pc:sldMk cId="3600687625" sldId="302"/>
            <ac:spMk id="45" creationId="{C10409FF-44D6-40A3-A45B-82E3FD7887B8}"/>
          </ac:spMkLst>
        </pc:spChg>
        <pc:spChg chg="add mod">
          <ac:chgData name="王 欣捷" userId="b965477fa0aef5e6" providerId="LiveId" clId="{A5704C22-7D94-459B-8C4B-23EB6AEE6776}" dt="2021-02-20T14:26:42.905" v="508" actId="13822"/>
          <ac:spMkLst>
            <pc:docMk/>
            <pc:sldMk cId="3600687625" sldId="302"/>
            <ac:spMk id="46" creationId="{EAEF48F8-2AE5-402D-B173-2D32EC66835D}"/>
          </ac:spMkLst>
        </pc:spChg>
        <pc:spChg chg="add mod">
          <ac:chgData name="王 欣捷" userId="b965477fa0aef5e6" providerId="LiveId" clId="{A5704C22-7D94-459B-8C4B-23EB6AEE6776}" dt="2021-02-20T14:25:40.809" v="498" actId="13822"/>
          <ac:spMkLst>
            <pc:docMk/>
            <pc:sldMk cId="3600687625" sldId="302"/>
            <ac:spMk id="47" creationId="{BF7981AE-31E2-4F6A-967D-380B24BE5DAC}"/>
          </ac:spMkLst>
        </pc:spChg>
        <pc:spChg chg="add del mod">
          <ac:chgData name="王 欣捷" userId="b965477fa0aef5e6" providerId="LiveId" clId="{A5704C22-7D94-459B-8C4B-23EB6AEE6776}" dt="2021-02-20T14:16:02.503" v="434" actId="478"/>
          <ac:spMkLst>
            <pc:docMk/>
            <pc:sldMk cId="3600687625" sldId="302"/>
            <ac:spMk id="48" creationId="{F30A2818-BEFB-4788-A356-A2119AF051DD}"/>
          </ac:spMkLst>
        </pc:spChg>
        <pc:spChg chg="mod topLvl">
          <ac:chgData name="王 欣捷" userId="b965477fa0aef5e6" providerId="LiveId" clId="{A5704C22-7D94-459B-8C4B-23EB6AEE6776}" dt="2021-02-20T14:17:02.110" v="447" actId="164"/>
          <ac:spMkLst>
            <pc:docMk/>
            <pc:sldMk cId="3600687625" sldId="302"/>
            <ac:spMk id="50" creationId="{57080755-54A4-4D90-B822-C1679A75A901}"/>
          </ac:spMkLst>
        </pc:spChg>
        <pc:spChg chg="mod topLvl">
          <ac:chgData name="王 欣捷" userId="b965477fa0aef5e6" providerId="LiveId" clId="{A5704C22-7D94-459B-8C4B-23EB6AEE6776}" dt="2021-02-20T14:17:02.110" v="447" actId="164"/>
          <ac:spMkLst>
            <pc:docMk/>
            <pc:sldMk cId="3600687625" sldId="302"/>
            <ac:spMk id="51" creationId="{BE5E4A5F-829F-4709-B1B7-1F97AF67C22B}"/>
          </ac:spMkLst>
        </pc:spChg>
        <pc:spChg chg="del mod">
          <ac:chgData name="王 欣捷" userId="b965477fa0aef5e6" providerId="LiveId" clId="{A5704C22-7D94-459B-8C4B-23EB6AEE6776}" dt="2021-02-20T14:16:06.930" v="435" actId="478"/>
          <ac:spMkLst>
            <pc:docMk/>
            <pc:sldMk cId="3600687625" sldId="302"/>
            <ac:spMk id="52" creationId="{7C79367F-EA7F-4C86-BC14-80A286359A59}"/>
          </ac:spMkLst>
        </pc:spChg>
        <pc:spChg chg="add mod">
          <ac:chgData name="王 欣捷" userId="b965477fa0aef5e6" providerId="LiveId" clId="{A5704C22-7D94-459B-8C4B-23EB6AEE6776}" dt="2021-02-20T14:30:44.222" v="542" actId="1037"/>
          <ac:spMkLst>
            <pc:docMk/>
            <pc:sldMk cId="3600687625" sldId="302"/>
            <ac:spMk id="53" creationId="{0D8D1AC1-B725-4A9B-932E-98922B77D59F}"/>
          </ac:spMkLst>
        </pc:spChg>
        <pc:spChg chg="add mod">
          <ac:chgData name="王 欣捷" userId="b965477fa0aef5e6" providerId="LiveId" clId="{A5704C22-7D94-459B-8C4B-23EB6AEE6776}" dt="2021-02-20T14:29:21.912" v="519" actId="13822"/>
          <ac:spMkLst>
            <pc:docMk/>
            <pc:sldMk cId="3600687625" sldId="302"/>
            <ac:spMk id="54" creationId="{7A99BCDC-2AFB-47F0-836C-8523EEEA58E4}"/>
          </ac:spMkLst>
        </pc:spChg>
        <pc:spChg chg="add mod">
          <ac:chgData name="王 欣捷" userId="b965477fa0aef5e6" providerId="LiveId" clId="{A5704C22-7D94-459B-8C4B-23EB6AEE6776}" dt="2021-02-20T14:17:02.110" v="447" actId="164"/>
          <ac:spMkLst>
            <pc:docMk/>
            <pc:sldMk cId="3600687625" sldId="302"/>
            <ac:spMk id="55" creationId="{26753864-87AC-4046-A0A0-E2088CAB011F}"/>
          </ac:spMkLst>
        </pc:spChg>
        <pc:spChg chg="add mod">
          <ac:chgData name="王 欣捷" userId="b965477fa0aef5e6" providerId="LiveId" clId="{A5704C22-7D94-459B-8C4B-23EB6AEE6776}" dt="2021-02-20T14:31:13.275" v="548" actId="164"/>
          <ac:spMkLst>
            <pc:docMk/>
            <pc:sldMk cId="3600687625" sldId="302"/>
            <ac:spMk id="58" creationId="{FEF07F2C-27AB-43F5-8944-F4DB6CF4182C}"/>
          </ac:spMkLst>
        </pc:spChg>
        <pc:spChg chg="mod">
          <ac:chgData name="王 欣捷" userId="b965477fa0aef5e6" providerId="LiveId" clId="{A5704C22-7D94-459B-8C4B-23EB6AEE6776}" dt="2021-02-20T14:24:30.606" v="487"/>
          <ac:spMkLst>
            <pc:docMk/>
            <pc:sldMk cId="3600687625" sldId="302"/>
            <ac:spMk id="61" creationId="{57E6BEC2-8CF3-4B76-B5F1-D4AECD8FFD4A}"/>
          </ac:spMkLst>
        </pc:spChg>
        <pc:spChg chg="add mod">
          <ac:chgData name="王 欣捷" userId="b965477fa0aef5e6" providerId="LiveId" clId="{A5704C22-7D94-459B-8C4B-23EB6AEE6776}" dt="2021-02-20T14:31:13.275" v="548" actId="164"/>
          <ac:spMkLst>
            <pc:docMk/>
            <pc:sldMk cId="3600687625" sldId="302"/>
            <ac:spMk id="62" creationId="{1180B594-BCBF-442D-91AB-C41ACBC56049}"/>
          </ac:spMkLst>
        </pc:spChg>
        <pc:spChg chg="add mod">
          <ac:chgData name="王 欣捷" userId="b965477fa0aef5e6" providerId="LiveId" clId="{A5704C22-7D94-459B-8C4B-23EB6AEE6776}" dt="2021-02-20T14:31:13.275" v="548" actId="164"/>
          <ac:spMkLst>
            <pc:docMk/>
            <pc:sldMk cId="3600687625" sldId="302"/>
            <ac:spMk id="63" creationId="{92A93529-08D1-4AF2-A4C3-AA727F81F3FD}"/>
          </ac:spMkLst>
        </pc:spChg>
        <pc:spChg chg="add mod">
          <ac:chgData name="王 欣捷" userId="b965477fa0aef5e6" providerId="LiveId" clId="{A5704C22-7D94-459B-8C4B-23EB6AEE6776}" dt="2021-02-20T14:31:13.275" v="548" actId="164"/>
          <ac:spMkLst>
            <pc:docMk/>
            <pc:sldMk cId="3600687625" sldId="302"/>
            <ac:spMk id="64" creationId="{7753A8E3-7E58-4E33-B73E-76E079CC70BC}"/>
          </ac:spMkLst>
        </pc:spChg>
        <pc:spChg chg="add mod">
          <ac:chgData name="王 欣捷" userId="b965477fa0aef5e6" providerId="LiveId" clId="{A5704C22-7D94-459B-8C4B-23EB6AEE6776}" dt="2021-02-20T14:31:13.275" v="548" actId="164"/>
          <ac:spMkLst>
            <pc:docMk/>
            <pc:sldMk cId="3600687625" sldId="302"/>
            <ac:spMk id="65" creationId="{9E0B7557-7B17-4A55-BE96-F1FB2AEC4FD6}"/>
          </ac:spMkLst>
        </pc:spChg>
        <pc:spChg chg="add mod">
          <ac:chgData name="王 欣捷" userId="b965477fa0aef5e6" providerId="LiveId" clId="{A5704C22-7D94-459B-8C4B-23EB6AEE6776}" dt="2021-02-20T14:31:13.275" v="548" actId="164"/>
          <ac:spMkLst>
            <pc:docMk/>
            <pc:sldMk cId="3600687625" sldId="302"/>
            <ac:spMk id="66" creationId="{47C6B71A-7AB9-4A5B-9F45-3830E0463446}"/>
          </ac:spMkLst>
        </pc:spChg>
        <pc:spChg chg="mod topLvl">
          <ac:chgData name="王 欣捷" userId="b965477fa0aef5e6" providerId="LiveId" clId="{A5704C22-7D94-459B-8C4B-23EB6AEE6776}" dt="2021-02-20T14:30:01.593" v="524" actId="164"/>
          <ac:spMkLst>
            <pc:docMk/>
            <pc:sldMk cId="3600687625" sldId="302"/>
            <ac:spMk id="68" creationId="{D009E1F2-5E88-4A2B-95F6-654A36FD1944}"/>
          </ac:spMkLst>
        </pc:spChg>
        <pc:spChg chg="mod topLvl">
          <ac:chgData name="王 欣捷" userId="b965477fa0aef5e6" providerId="LiveId" clId="{A5704C22-7D94-459B-8C4B-23EB6AEE6776}" dt="2021-02-20T14:30:01.593" v="524" actId="164"/>
          <ac:spMkLst>
            <pc:docMk/>
            <pc:sldMk cId="3600687625" sldId="302"/>
            <ac:spMk id="69" creationId="{8715D820-C88B-42A9-A534-E4237FB15204}"/>
          </ac:spMkLst>
        </pc:spChg>
        <pc:spChg chg="mod topLvl">
          <ac:chgData name="王 欣捷" userId="b965477fa0aef5e6" providerId="LiveId" clId="{A5704C22-7D94-459B-8C4B-23EB6AEE6776}" dt="2021-02-20T14:30:01.593" v="524" actId="164"/>
          <ac:spMkLst>
            <pc:docMk/>
            <pc:sldMk cId="3600687625" sldId="302"/>
            <ac:spMk id="70" creationId="{7F6664D5-03B9-4249-9900-26805B7E03FE}"/>
          </ac:spMkLst>
        </pc:spChg>
        <pc:spChg chg="add mod">
          <ac:chgData name="王 欣捷" userId="b965477fa0aef5e6" providerId="LiveId" clId="{A5704C22-7D94-459B-8C4B-23EB6AEE6776}" dt="2021-02-20T14:30:44.222" v="542" actId="1037"/>
          <ac:spMkLst>
            <pc:docMk/>
            <pc:sldMk cId="3600687625" sldId="302"/>
            <ac:spMk id="71" creationId="{D49B41BD-2602-4B1B-9261-EF56DE968D26}"/>
          </ac:spMkLst>
        </pc:spChg>
        <pc:spChg chg="add mod">
          <ac:chgData name="王 欣捷" userId="b965477fa0aef5e6" providerId="LiveId" clId="{A5704C22-7D94-459B-8C4B-23EB6AEE6776}" dt="2021-02-20T14:30:01.593" v="524" actId="164"/>
          <ac:spMkLst>
            <pc:docMk/>
            <pc:sldMk cId="3600687625" sldId="302"/>
            <ac:spMk id="72" creationId="{4E09BB24-56F9-4305-8EF8-4A6B57B8739A}"/>
          </ac:spMkLst>
        </pc:spChg>
        <pc:grpChg chg="add mod">
          <ac:chgData name="王 欣捷" userId="b965477fa0aef5e6" providerId="LiveId" clId="{A5704C22-7D94-459B-8C4B-23EB6AEE6776}" dt="2021-02-20T14:31:20.512" v="549" actId="164"/>
          <ac:grpSpMkLst>
            <pc:docMk/>
            <pc:sldMk cId="3600687625" sldId="302"/>
            <ac:grpSpMk id="7" creationId="{E3214089-C0AA-41B7-9BC9-1399461D373B}"/>
          </ac:grpSpMkLst>
        </pc:grpChg>
        <pc:grpChg chg="add mod">
          <ac:chgData name="王 欣捷" userId="b965477fa0aef5e6" providerId="LiveId" clId="{A5704C22-7D94-459B-8C4B-23EB6AEE6776}" dt="2021-02-20T14:31:20.512" v="549" actId="164"/>
          <ac:grpSpMkLst>
            <pc:docMk/>
            <pc:sldMk cId="3600687625" sldId="302"/>
            <ac:grpSpMk id="24" creationId="{E801A1D1-8384-42A8-943E-84A86B47DDC7}"/>
          </ac:grpSpMkLst>
        </pc:grpChg>
        <pc:grpChg chg="add del mod">
          <ac:chgData name="王 欣捷" userId="b965477fa0aef5e6" providerId="LiveId" clId="{A5704C22-7D94-459B-8C4B-23EB6AEE6776}" dt="2021-02-20T14:14:04.454" v="384"/>
          <ac:grpSpMkLst>
            <pc:docMk/>
            <pc:sldMk cId="3600687625" sldId="302"/>
            <ac:grpSpMk id="26" creationId="{C7B3ACA5-010C-4D33-95A0-BA39CF9AFB53}"/>
          </ac:grpSpMkLst>
        </pc:grpChg>
        <pc:grpChg chg="add del mod">
          <ac:chgData name="王 欣捷" userId="b965477fa0aef5e6" providerId="LiveId" clId="{A5704C22-7D94-459B-8C4B-23EB6AEE6776}" dt="2021-02-20T14:14:04.454" v="384"/>
          <ac:grpSpMkLst>
            <pc:docMk/>
            <pc:sldMk cId="3600687625" sldId="302"/>
            <ac:grpSpMk id="34" creationId="{4192EE10-280F-424D-A5DC-EB7C879E58CB}"/>
          </ac:grpSpMkLst>
        </pc:grpChg>
        <pc:grpChg chg="add mod">
          <ac:chgData name="王 欣捷" userId="b965477fa0aef5e6" providerId="LiveId" clId="{A5704C22-7D94-459B-8C4B-23EB6AEE6776}" dt="2021-02-20T14:31:27.909" v="550" actId="164"/>
          <ac:grpSpMkLst>
            <pc:docMk/>
            <pc:sldMk cId="3600687625" sldId="302"/>
            <ac:grpSpMk id="41" creationId="{636D29BC-CB9B-475E-8202-91624AC0E13C}"/>
          </ac:grpSpMkLst>
        </pc:grpChg>
        <pc:grpChg chg="add del mod">
          <ac:chgData name="王 欣捷" userId="b965477fa0aef5e6" providerId="LiveId" clId="{A5704C22-7D94-459B-8C4B-23EB6AEE6776}" dt="2021-02-20T14:16:49.036" v="445" actId="165"/>
          <ac:grpSpMkLst>
            <pc:docMk/>
            <pc:sldMk cId="3600687625" sldId="302"/>
            <ac:grpSpMk id="49" creationId="{4806589D-248D-425B-A1DE-31655ED9D28C}"/>
          </ac:grpSpMkLst>
        </pc:grpChg>
        <pc:grpChg chg="add mod">
          <ac:chgData name="王 欣捷" userId="b965477fa0aef5e6" providerId="LiveId" clId="{A5704C22-7D94-459B-8C4B-23EB6AEE6776}" dt="2021-02-20T14:31:27.909" v="550" actId="164"/>
          <ac:grpSpMkLst>
            <pc:docMk/>
            <pc:sldMk cId="3600687625" sldId="302"/>
            <ac:grpSpMk id="56" creationId="{F87C224F-90D7-4C0B-B8C3-4B609C887466}"/>
          </ac:grpSpMkLst>
        </pc:grpChg>
        <pc:grpChg chg="add mod">
          <ac:chgData name="王 欣捷" userId="b965477fa0aef5e6" providerId="LiveId" clId="{A5704C22-7D94-459B-8C4B-23EB6AEE6776}" dt="2021-02-20T14:31:27.909" v="550" actId="164"/>
          <ac:grpSpMkLst>
            <pc:docMk/>
            <pc:sldMk cId="3600687625" sldId="302"/>
            <ac:grpSpMk id="57" creationId="{1CBEF24F-3E16-474A-A2CD-C908AC20363F}"/>
          </ac:grpSpMkLst>
        </pc:grpChg>
        <pc:grpChg chg="add mod">
          <ac:chgData name="王 欣捷" userId="b965477fa0aef5e6" providerId="LiveId" clId="{A5704C22-7D94-459B-8C4B-23EB6AEE6776}" dt="2021-02-20T14:31:36.709" v="551" actId="164"/>
          <ac:grpSpMkLst>
            <pc:docMk/>
            <pc:sldMk cId="3600687625" sldId="302"/>
            <ac:grpSpMk id="59" creationId="{8D1F02D3-513C-4161-9C70-BC57BBCE84B2}"/>
          </ac:grpSpMkLst>
        </pc:grpChg>
        <pc:grpChg chg="add del mod">
          <ac:chgData name="王 欣捷" userId="b965477fa0aef5e6" providerId="LiveId" clId="{A5704C22-7D94-459B-8C4B-23EB6AEE6776}" dt="2021-02-20T14:29:48.209" v="522" actId="165"/>
          <ac:grpSpMkLst>
            <pc:docMk/>
            <pc:sldMk cId="3600687625" sldId="302"/>
            <ac:grpSpMk id="67" creationId="{446B0DE9-6D1B-481E-ADFD-B868020DC277}"/>
          </ac:grpSpMkLst>
        </pc:grpChg>
        <pc:grpChg chg="add mod">
          <ac:chgData name="王 欣捷" userId="b965477fa0aef5e6" providerId="LiveId" clId="{A5704C22-7D94-459B-8C4B-23EB6AEE6776}" dt="2021-02-20T14:31:36.709" v="551" actId="164"/>
          <ac:grpSpMkLst>
            <pc:docMk/>
            <pc:sldMk cId="3600687625" sldId="302"/>
            <ac:grpSpMk id="73" creationId="{AE409B58-21CF-4B45-A5C6-96237B58151A}"/>
          </ac:grpSpMkLst>
        </pc:grpChg>
        <pc:grpChg chg="add mod">
          <ac:chgData name="王 欣捷" userId="b965477fa0aef5e6" providerId="LiveId" clId="{A5704C22-7D94-459B-8C4B-23EB6AEE6776}" dt="2021-02-20T14:31:00.589" v="544" actId="164"/>
          <ac:grpSpMkLst>
            <pc:docMk/>
            <pc:sldMk cId="3600687625" sldId="302"/>
            <ac:grpSpMk id="74" creationId="{15469AB7-A674-4A56-BD21-6998B47A2264}"/>
          </ac:grpSpMkLst>
        </pc:grpChg>
        <pc:grpChg chg="add mod">
          <ac:chgData name="王 欣捷" userId="b965477fa0aef5e6" providerId="LiveId" clId="{A5704C22-7D94-459B-8C4B-23EB6AEE6776}" dt="2021-02-20T14:31:20.512" v="549" actId="164"/>
          <ac:grpSpMkLst>
            <pc:docMk/>
            <pc:sldMk cId="3600687625" sldId="302"/>
            <ac:grpSpMk id="75" creationId="{62B21C79-2CDA-4271-B02A-B268ACC58D94}"/>
          </ac:grpSpMkLst>
        </pc:grpChg>
        <pc:grpChg chg="add mod">
          <ac:chgData name="王 欣捷" userId="b965477fa0aef5e6" providerId="LiveId" clId="{A5704C22-7D94-459B-8C4B-23EB6AEE6776}" dt="2021-02-20T14:31:36.709" v="551" actId="164"/>
          <ac:grpSpMkLst>
            <pc:docMk/>
            <pc:sldMk cId="3600687625" sldId="302"/>
            <ac:grpSpMk id="76" creationId="{DF12B36B-8E7A-46F7-B528-F10A5F3B4A9A}"/>
          </ac:grpSpMkLst>
        </pc:grpChg>
        <pc:grpChg chg="add mod">
          <ac:chgData name="王 欣捷" userId="b965477fa0aef5e6" providerId="LiveId" clId="{A5704C22-7D94-459B-8C4B-23EB6AEE6776}" dt="2021-02-20T14:31:20.512" v="549" actId="164"/>
          <ac:grpSpMkLst>
            <pc:docMk/>
            <pc:sldMk cId="3600687625" sldId="302"/>
            <ac:grpSpMk id="77" creationId="{0A52D68C-164C-48FC-94C2-0CB10C8009A4}"/>
          </ac:grpSpMkLst>
        </pc:grpChg>
        <pc:grpChg chg="add mod">
          <ac:chgData name="王 欣捷" userId="b965477fa0aef5e6" providerId="LiveId" clId="{A5704C22-7D94-459B-8C4B-23EB6AEE6776}" dt="2021-02-20T14:31:27.909" v="550" actId="164"/>
          <ac:grpSpMkLst>
            <pc:docMk/>
            <pc:sldMk cId="3600687625" sldId="302"/>
            <ac:grpSpMk id="78" creationId="{B53B4215-14E2-4F0B-A4BC-FD09292513E5}"/>
          </ac:grpSpMkLst>
        </pc:grpChg>
        <pc:grpChg chg="add mod">
          <ac:chgData name="王 欣捷" userId="b965477fa0aef5e6" providerId="LiveId" clId="{A5704C22-7D94-459B-8C4B-23EB6AEE6776}" dt="2021-02-20T14:31:36.709" v="551" actId="164"/>
          <ac:grpSpMkLst>
            <pc:docMk/>
            <pc:sldMk cId="3600687625" sldId="302"/>
            <ac:grpSpMk id="79" creationId="{57B654D1-BC7D-4ECE-AE87-AA46EABE9F1A}"/>
          </ac:grpSpMkLst>
        </pc:grpChg>
        <pc:picChg chg="add mod modCrop">
          <ac:chgData name="王 欣捷" userId="b965477fa0aef5e6" providerId="LiveId" clId="{A5704C22-7D94-459B-8C4B-23EB6AEE6776}" dt="2021-02-20T14:31:00.589" v="544" actId="164"/>
          <ac:picMkLst>
            <pc:docMk/>
            <pc:sldMk cId="3600687625" sldId="302"/>
            <ac:picMk id="5" creationId="{5C887843-2FF0-42E6-923B-62C36600870E}"/>
          </ac:picMkLst>
        </pc:picChg>
        <pc:picChg chg="mod">
          <ac:chgData name="王 欣捷" userId="b965477fa0aef5e6" providerId="LiveId" clId="{A5704C22-7D94-459B-8C4B-23EB6AEE6776}" dt="2021-02-20T14:13:53.462" v="381"/>
          <ac:picMkLst>
            <pc:docMk/>
            <pc:sldMk cId="3600687625" sldId="302"/>
            <ac:picMk id="27" creationId="{A192D973-BF68-4045-96D5-8C36E61C1070}"/>
          </ac:picMkLst>
        </pc:picChg>
        <pc:picChg chg="mod">
          <ac:chgData name="王 欣捷" userId="b965477fa0aef5e6" providerId="LiveId" clId="{A5704C22-7D94-459B-8C4B-23EB6AEE6776}" dt="2021-02-20T14:15:40.637" v="428"/>
          <ac:picMkLst>
            <pc:docMk/>
            <pc:sldMk cId="3600687625" sldId="302"/>
            <ac:picMk id="42" creationId="{20344538-F407-48F0-BD50-FD5B81027DB3}"/>
          </ac:picMkLst>
        </pc:picChg>
        <pc:picChg chg="mod">
          <ac:chgData name="王 欣捷" userId="b965477fa0aef5e6" providerId="LiveId" clId="{A5704C22-7D94-459B-8C4B-23EB6AEE6776}" dt="2021-02-20T14:23:30.541" v="478"/>
          <ac:picMkLst>
            <pc:docMk/>
            <pc:sldMk cId="3600687625" sldId="302"/>
            <ac:picMk id="60" creationId="{AD5388B6-7EAB-41C0-855B-185934A5B2D3}"/>
          </ac:picMkLst>
        </pc:picChg>
        <pc:cxnChg chg="add mod">
          <ac:chgData name="王 欣捷" userId="b965477fa0aef5e6" providerId="LiveId" clId="{A5704C22-7D94-459B-8C4B-23EB6AEE6776}" dt="2021-02-20T14:31:03.395" v="546" actId="1076"/>
          <ac:cxnSpMkLst>
            <pc:docMk/>
            <pc:sldMk cId="3600687625" sldId="302"/>
            <ac:cxnSpMk id="22" creationId="{B99A514C-3752-4A6C-B5DE-A01ABB4C8CBB}"/>
          </ac:cxnSpMkLst>
        </pc:cxnChg>
      </pc:sldChg>
    </pc:docChg>
  </pc:docChgLst>
  <pc:docChgLst>
    <pc:chgData name="王 欣捷" userId="b965477fa0aef5e6" providerId="LiveId" clId="{A737A8FD-0EDD-4D66-BF26-1691506D811F}"/>
    <pc:docChg chg="delSld">
      <pc:chgData name="王 欣捷" userId="b965477fa0aef5e6" providerId="LiveId" clId="{A737A8FD-0EDD-4D66-BF26-1691506D811F}" dt="2023-02-24T01:40:09.813" v="0" actId="2696"/>
      <pc:docMkLst>
        <pc:docMk/>
      </pc:docMkLst>
      <pc:sldChg chg="del">
        <pc:chgData name="王 欣捷" userId="b965477fa0aef5e6" providerId="LiveId" clId="{A737A8FD-0EDD-4D66-BF26-1691506D811F}" dt="2023-02-24T01:40:09.813" v="0" actId="2696"/>
        <pc:sldMkLst>
          <pc:docMk/>
          <pc:sldMk cId="2774536261" sldId="691"/>
        </pc:sldMkLst>
      </pc:sldChg>
    </pc:docChg>
  </pc:docChgLst>
  <pc:docChgLst>
    <pc:chgData name="欣捷" userId="b965477fa0aef5e6" providerId="LiveId" clId="{A02CB00A-AB47-4946-9C37-A4454BFC01D9}"/>
    <pc:docChg chg="modSld">
      <pc:chgData name="欣捷" userId="b965477fa0aef5e6" providerId="LiveId" clId="{A02CB00A-AB47-4946-9C37-A4454BFC01D9}" dt="2021-02-19T06:28:22.753" v="32" actId="255"/>
      <pc:docMkLst>
        <pc:docMk/>
      </pc:docMkLst>
      <pc:sldChg chg="modSp mod">
        <pc:chgData name="欣捷" userId="b965477fa0aef5e6" providerId="LiveId" clId="{A02CB00A-AB47-4946-9C37-A4454BFC01D9}" dt="2021-02-19T06:28:22.753" v="32" actId="255"/>
        <pc:sldMkLst>
          <pc:docMk/>
          <pc:sldMk cId="2470898374" sldId="256"/>
        </pc:sldMkLst>
        <pc:spChg chg="mod">
          <ac:chgData name="欣捷" userId="b965477fa0aef5e6" providerId="LiveId" clId="{A02CB00A-AB47-4946-9C37-A4454BFC01D9}" dt="2021-02-19T06:28:22.753" v="32" actId="255"/>
          <ac:spMkLst>
            <pc:docMk/>
            <pc:sldMk cId="2470898374" sldId="256"/>
            <ac:spMk id="2" creationId="{E7DC3515-54D4-4A44-A409-1AD3C10C63ED}"/>
          </ac:spMkLst>
        </pc:spChg>
      </pc:sldChg>
    </pc:docChg>
  </pc:docChgLst>
  <pc:docChgLst>
    <pc:chgData name="欣捷 王" userId="b965477fa0aef5e6" providerId="LiveId" clId="{51DDEF37-FFE3-441E-B5A2-19DA1211F6EC}"/>
    <pc:docChg chg="undo redo custSel addSld delSld modSld sldOrd modMainMaster">
      <pc:chgData name="欣捷 王" userId="b965477fa0aef5e6" providerId="LiveId" clId="{51DDEF37-FFE3-441E-B5A2-19DA1211F6EC}" dt="2024-03-07T15:53:29.902" v="502" actId="108"/>
      <pc:docMkLst>
        <pc:docMk/>
      </pc:docMkLst>
      <pc:sldChg chg="modSp mod">
        <pc:chgData name="欣捷 王" userId="b965477fa0aef5e6" providerId="LiveId" clId="{51DDEF37-FFE3-441E-B5A2-19DA1211F6EC}" dt="2024-03-05T05:27:44.037" v="1" actId="27636"/>
        <pc:sldMkLst>
          <pc:docMk/>
          <pc:sldMk cId="2470898374" sldId="256"/>
        </pc:sldMkLst>
        <pc:spChg chg="mod">
          <ac:chgData name="欣捷 王" userId="b965477fa0aef5e6" providerId="LiveId" clId="{51DDEF37-FFE3-441E-B5A2-19DA1211F6EC}" dt="2024-03-05T05:27:43.880" v="0"/>
          <ac:spMkLst>
            <pc:docMk/>
            <pc:sldMk cId="2470898374" sldId="256"/>
            <ac:spMk id="2" creationId="{E7DC3515-54D4-4A44-A409-1AD3C10C63ED}"/>
          </ac:spMkLst>
        </pc:spChg>
        <pc:spChg chg="mod">
          <ac:chgData name="欣捷 王" userId="b965477fa0aef5e6" providerId="LiveId" clId="{51DDEF37-FFE3-441E-B5A2-19DA1211F6EC}" dt="2024-03-05T05:27:44.037" v="1" actId="27636"/>
          <ac:spMkLst>
            <pc:docMk/>
            <pc:sldMk cId="2470898374" sldId="256"/>
            <ac:spMk id="3" creationId="{B9F7C19A-4716-4FDA-9AAE-2A3CD35E521D}"/>
          </ac:spMkLst>
        </pc:spChg>
      </pc:sldChg>
      <pc:sldChg chg="modSp add mod">
        <pc:chgData name="欣捷 王" userId="b965477fa0aef5e6" providerId="LiveId" clId="{51DDEF37-FFE3-441E-B5A2-19DA1211F6EC}" dt="2024-03-07T15:53:29.902" v="502" actId="108"/>
        <pc:sldMkLst>
          <pc:docMk/>
          <pc:sldMk cId="4274597005" sldId="465"/>
        </pc:sldMkLst>
        <pc:spChg chg="mod">
          <ac:chgData name="欣捷 王" userId="b965477fa0aef5e6" providerId="LiveId" clId="{51DDEF37-FFE3-441E-B5A2-19DA1211F6EC}" dt="2024-03-07T15:53:29.902" v="502" actId="108"/>
          <ac:spMkLst>
            <pc:docMk/>
            <pc:sldMk cId="4274597005" sldId="465"/>
            <ac:spMk id="3" creationId="{5ABC24F9-BB88-4070-BB59-2AAEF6DC988F}"/>
          </ac:spMkLst>
        </pc:spChg>
      </pc:sldChg>
      <pc:sldChg chg="addSp delSp modSp mod modNotesTx">
        <pc:chgData name="欣捷 王" userId="b965477fa0aef5e6" providerId="LiveId" clId="{51DDEF37-FFE3-441E-B5A2-19DA1211F6EC}" dt="2024-03-06T04:04:40.167" v="55" actId="478"/>
        <pc:sldMkLst>
          <pc:docMk/>
          <pc:sldMk cId="0" sldId="511"/>
        </pc:sldMkLst>
        <pc:spChg chg="mod">
          <ac:chgData name="欣捷 王" userId="b965477fa0aef5e6" providerId="LiveId" clId="{51DDEF37-FFE3-441E-B5A2-19DA1211F6EC}" dt="2024-03-05T05:27:43.880" v="0"/>
          <ac:spMkLst>
            <pc:docMk/>
            <pc:sldMk cId="0" sldId="511"/>
            <ac:spMk id="10242" creationId="{7F0EBF11-D8D1-4982-ABC1-A1961E274130}"/>
          </ac:spMkLst>
        </pc:spChg>
        <pc:spChg chg="mod">
          <ac:chgData name="欣捷 王" userId="b965477fa0aef5e6" providerId="LiveId" clId="{51DDEF37-FFE3-441E-B5A2-19DA1211F6EC}" dt="2024-03-05T05:27:43.880" v="0"/>
          <ac:spMkLst>
            <pc:docMk/>
            <pc:sldMk cId="0" sldId="511"/>
            <ac:spMk id="19459" creationId="{206AF554-1117-433E-A7D2-507B79ED8584}"/>
          </ac:spMkLst>
        </pc:spChg>
        <pc:picChg chg="add del mod">
          <ac:chgData name="欣捷 王" userId="b965477fa0aef5e6" providerId="LiveId" clId="{51DDEF37-FFE3-441E-B5A2-19DA1211F6EC}" dt="2024-03-06T04:04:40.167" v="55" actId="478"/>
          <ac:picMkLst>
            <pc:docMk/>
            <pc:sldMk cId="0" sldId="511"/>
            <ac:picMk id="7" creationId="{D80B9058-A3F7-5C7A-30A9-214D51E1F1A0}"/>
          </ac:picMkLst>
        </pc:picChg>
      </pc:sldChg>
      <pc:sldChg chg="addSp delSp modSp mod delAnim modAnim">
        <pc:chgData name="欣捷 王" userId="b965477fa0aef5e6" providerId="LiveId" clId="{51DDEF37-FFE3-441E-B5A2-19DA1211F6EC}" dt="2024-03-07T07:10:46.906" v="134"/>
        <pc:sldMkLst>
          <pc:docMk/>
          <pc:sldMk cId="0" sldId="512"/>
        </pc:sldMkLst>
        <pc:spChg chg="mod">
          <ac:chgData name="欣捷 王" userId="b965477fa0aef5e6" providerId="LiveId" clId="{51DDEF37-FFE3-441E-B5A2-19DA1211F6EC}" dt="2024-03-07T07:10:26.319" v="125" actId="1076"/>
          <ac:spMkLst>
            <pc:docMk/>
            <pc:sldMk cId="0" sldId="512"/>
            <ac:spMk id="6" creationId="{2D226030-431D-94D7-2ED2-1B4FDF356D50}"/>
          </ac:spMkLst>
        </pc:spChg>
        <pc:spChg chg="mod">
          <ac:chgData name="欣捷 王" userId="b965477fa0aef5e6" providerId="LiveId" clId="{51DDEF37-FFE3-441E-B5A2-19DA1211F6EC}" dt="2024-03-07T07:10:26.319" v="125" actId="1076"/>
          <ac:spMkLst>
            <pc:docMk/>
            <pc:sldMk cId="0" sldId="512"/>
            <ac:spMk id="7" creationId="{EF2BD442-18C5-0F28-238C-AC54A9AB2E46}"/>
          </ac:spMkLst>
        </pc:spChg>
        <pc:spChg chg="mod">
          <ac:chgData name="欣捷 王" userId="b965477fa0aef5e6" providerId="LiveId" clId="{51DDEF37-FFE3-441E-B5A2-19DA1211F6EC}" dt="2024-03-07T07:10:26.319" v="125" actId="1076"/>
          <ac:spMkLst>
            <pc:docMk/>
            <pc:sldMk cId="0" sldId="512"/>
            <ac:spMk id="9" creationId="{EA70D377-D77F-3054-BE09-8AE7FA0C11B3}"/>
          </ac:spMkLst>
        </pc:spChg>
        <pc:spChg chg="mod">
          <ac:chgData name="欣捷 王" userId="b965477fa0aef5e6" providerId="LiveId" clId="{51DDEF37-FFE3-441E-B5A2-19DA1211F6EC}" dt="2024-03-07T07:10:26.319" v="125" actId="1076"/>
          <ac:spMkLst>
            <pc:docMk/>
            <pc:sldMk cId="0" sldId="512"/>
            <ac:spMk id="10" creationId="{D2B3A720-70AA-D030-1AF6-F5C7278AA353}"/>
          </ac:spMkLst>
        </pc:spChg>
        <pc:spChg chg="mod">
          <ac:chgData name="欣捷 王" userId="b965477fa0aef5e6" providerId="LiveId" clId="{51DDEF37-FFE3-441E-B5A2-19DA1211F6EC}" dt="2024-03-07T07:10:26.319" v="125" actId="1076"/>
          <ac:spMkLst>
            <pc:docMk/>
            <pc:sldMk cId="0" sldId="512"/>
            <ac:spMk id="11" creationId="{D2E60A77-F0D7-E59F-B775-072BF9A6A04D}"/>
          </ac:spMkLst>
        </pc:spChg>
        <pc:spChg chg="mod">
          <ac:chgData name="欣捷 王" userId="b965477fa0aef5e6" providerId="LiveId" clId="{51DDEF37-FFE3-441E-B5A2-19DA1211F6EC}" dt="2024-03-07T07:10:26.319" v="125" actId="1076"/>
          <ac:spMkLst>
            <pc:docMk/>
            <pc:sldMk cId="0" sldId="512"/>
            <ac:spMk id="12" creationId="{68952AEE-BA9C-D4EB-7A16-976B4F86F83A}"/>
          </ac:spMkLst>
        </pc:spChg>
        <pc:spChg chg="mod">
          <ac:chgData name="欣捷 王" userId="b965477fa0aef5e6" providerId="LiveId" clId="{51DDEF37-FFE3-441E-B5A2-19DA1211F6EC}" dt="2024-03-07T07:10:26.319" v="125" actId="1076"/>
          <ac:spMkLst>
            <pc:docMk/>
            <pc:sldMk cId="0" sldId="512"/>
            <ac:spMk id="13" creationId="{F90DB6A6-FDB4-BC92-4F14-0B4D44CB237F}"/>
          </ac:spMkLst>
        </pc:spChg>
        <pc:spChg chg="mod">
          <ac:chgData name="欣捷 王" userId="b965477fa0aef5e6" providerId="LiveId" clId="{51DDEF37-FFE3-441E-B5A2-19DA1211F6EC}" dt="2024-03-07T07:10:26.319" v="125" actId="1076"/>
          <ac:spMkLst>
            <pc:docMk/>
            <pc:sldMk cId="0" sldId="512"/>
            <ac:spMk id="14" creationId="{3C857B2A-5EF5-BB4E-63DE-057606278C09}"/>
          </ac:spMkLst>
        </pc:spChg>
        <pc:spChg chg="mod">
          <ac:chgData name="欣捷 王" userId="b965477fa0aef5e6" providerId="LiveId" clId="{51DDEF37-FFE3-441E-B5A2-19DA1211F6EC}" dt="2024-03-07T07:10:26.319" v="125" actId="1076"/>
          <ac:spMkLst>
            <pc:docMk/>
            <pc:sldMk cId="0" sldId="512"/>
            <ac:spMk id="15" creationId="{758EB1B3-1AC7-0B94-E106-D1BB282ABE88}"/>
          </ac:spMkLst>
        </pc:spChg>
        <pc:spChg chg="mod">
          <ac:chgData name="欣捷 王" userId="b965477fa0aef5e6" providerId="LiveId" clId="{51DDEF37-FFE3-441E-B5A2-19DA1211F6EC}" dt="2024-03-07T07:10:26.319" v="125" actId="1076"/>
          <ac:spMkLst>
            <pc:docMk/>
            <pc:sldMk cId="0" sldId="512"/>
            <ac:spMk id="16" creationId="{294F78FF-C7C4-8AF8-9129-676EA056A453}"/>
          </ac:spMkLst>
        </pc:spChg>
        <pc:spChg chg="mod">
          <ac:chgData name="欣捷 王" userId="b965477fa0aef5e6" providerId="LiveId" clId="{51DDEF37-FFE3-441E-B5A2-19DA1211F6EC}" dt="2024-03-07T07:10:26.319" v="125" actId="1076"/>
          <ac:spMkLst>
            <pc:docMk/>
            <pc:sldMk cId="0" sldId="512"/>
            <ac:spMk id="17" creationId="{08FD0289-283F-7EEA-94C0-AD8E61408C67}"/>
          </ac:spMkLst>
        </pc:spChg>
        <pc:spChg chg="mod">
          <ac:chgData name="欣捷 王" userId="b965477fa0aef5e6" providerId="LiveId" clId="{51DDEF37-FFE3-441E-B5A2-19DA1211F6EC}" dt="2024-03-07T07:10:26.319" v="125" actId="1076"/>
          <ac:spMkLst>
            <pc:docMk/>
            <pc:sldMk cId="0" sldId="512"/>
            <ac:spMk id="18" creationId="{38DB9D5C-08B0-BF93-B80E-4E3145FEF11A}"/>
          </ac:spMkLst>
        </pc:spChg>
        <pc:spChg chg="mod">
          <ac:chgData name="欣捷 王" userId="b965477fa0aef5e6" providerId="LiveId" clId="{51DDEF37-FFE3-441E-B5A2-19DA1211F6EC}" dt="2024-03-07T07:10:26.319" v="125" actId="1076"/>
          <ac:spMkLst>
            <pc:docMk/>
            <pc:sldMk cId="0" sldId="512"/>
            <ac:spMk id="19" creationId="{568F35B4-2AE9-3B56-6A7C-15CDE39FCA7A}"/>
          </ac:spMkLst>
        </pc:spChg>
        <pc:spChg chg="mod">
          <ac:chgData name="欣捷 王" userId="b965477fa0aef5e6" providerId="LiveId" clId="{51DDEF37-FFE3-441E-B5A2-19DA1211F6EC}" dt="2024-03-07T07:10:26.319" v="125" actId="1076"/>
          <ac:spMkLst>
            <pc:docMk/>
            <pc:sldMk cId="0" sldId="512"/>
            <ac:spMk id="20" creationId="{541F3EE9-9519-FEB0-23E9-952350F86D82}"/>
          </ac:spMkLst>
        </pc:spChg>
        <pc:spChg chg="add del mod">
          <ac:chgData name="欣捷 王" userId="b965477fa0aef5e6" providerId="LiveId" clId="{51DDEF37-FFE3-441E-B5A2-19DA1211F6EC}" dt="2024-03-07T07:07:25.757" v="69" actId="478"/>
          <ac:spMkLst>
            <pc:docMk/>
            <pc:sldMk cId="0" sldId="512"/>
            <ac:spMk id="21" creationId="{2DACC456-896E-3B4E-B5FE-972FF1B2E7CE}"/>
          </ac:spMkLst>
        </pc:spChg>
        <pc:spChg chg="add del mod">
          <ac:chgData name="欣捷 王" userId="b965477fa0aef5e6" providerId="LiveId" clId="{51DDEF37-FFE3-441E-B5A2-19DA1211F6EC}" dt="2024-03-07T07:07:31.123" v="70" actId="478"/>
          <ac:spMkLst>
            <pc:docMk/>
            <pc:sldMk cId="0" sldId="512"/>
            <ac:spMk id="22" creationId="{87338D10-F9A6-2A86-87D9-79C4AFF3400F}"/>
          </ac:spMkLst>
        </pc:spChg>
        <pc:spChg chg="add mod ord topLvl">
          <ac:chgData name="欣捷 王" userId="b965477fa0aef5e6" providerId="LiveId" clId="{51DDEF37-FFE3-441E-B5A2-19DA1211F6EC}" dt="2024-03-07T07:10:43.561" v="133" actId="164"/>
          <ac:spMkLst>
            <pc:docMk/>
            <pc:sldMk cId="0" sldId="512"/>
            <ac:spMk id="23" creationId="{FB83150D-BD91-7629-B66D-9779F7DC3601}"/>
          </ac:spMkLst>
        </pc:spChg>
        <pc:spChg chg="add mod topLvl">
          <ac:chgData name="欣捷 王" userId="b965477fa0aef5e6" providerId="LiveId" clId="{51DDEF37-FFE3-441E-B5A2-19DA1211F6EC}" dt="2024-03-07T07:10:43.561" v="133" actId="164"/>
          <ac:spMkLst>
            <pc:docMk/>
            <pc:sldMk cId="0" sldId="512"/>
            <ac:spMk id="25" creationId="{62B306EA-2F3F-0F42-A95C-D7E2F503A045}"/>
          </ac:spMkLst>
        </pc:spChg>
        <pc:spChg chg="mod">
          <ac:chgData name="欣捷 王" userId="b965477fa0aef5e6" providerId="LiveId" clId="{51DDEF37-FFE3-441E-B5A2-19DA1211F6EC}" dt="2024-03-05T05:27:43.880" v="0"/>
          <ac:spMkLst>
            <pc:docMk/>
            <pc:sldMk cId="0" sldId="512"/>
            <ac:spMk id="12290" creationId="{25E5BF82-5A01-4ED4-8331-544E7C69E028}"/>
          </ac:spMkLst>
        </pc:spChg>
        <pc:spChg chg="mod">
          <ac:chgData name="欣捷 王" userId="b965477fa0aef5e6" providerId="LiveId" clId="{51DDEF37-FFE3-441E-B5A2-19DA1211F6EC}" dt="2024-03-07T07:09:31.972" v="106" actId="20577"/>
          <ac:spMkLst>
            <pc:docMk/>
            <pc:sldMk cId="0" sldId="512"/>
            <ac:spMk id="12291" creationId="{14E70364-1089-4B15-BCBE-B21507BF0558}"/>
          </ac:spMkLst>
        </pc:spChg>
        <pc:grpChg chg="add mod topLvl">
          <ac:chgData name="欣捷 王" userId="b965477fa0aef5e6" providerId="LiveId" clId="{51DDEF37-FFE3-441E-B5A2-19DA1211F6EC}" dt="2024-03-07T07:10:43.561" v="133" actId="164"/>
          <ac:grpSpMkLst>
            <pc:docMk/>
            <pc:sldMk cId="0" sldId="512"/>
            <ac:grpSpMk id="5" creationId="{6127A8D4-2547-5CEB-5686-21567C949F48}"/>
          </ac:grpSpMkLst>
        </pc:grpChg>
        <pc:grpChg chg="mod">
          <ac:chgData name="欣捷 王" userId="b965477fa0aef5e6" providerId="LiveId" clId="{51DDEF37-FFE3-441E-B5A2-19DA1211F6EC}" dt="2024-03-07T07:10:26.319" v="125" actId="1076"/>
          <ac:grpSpMkLst>
            <pc:docMk/>
            <pc:sldMk cId="0" sldId="512"/>
            <ac:grpSpMk id="8" creationId="{DDBE8780-5E96-E495-7322-541B791BC626}"/>
          </ac:grpSpMkLst>
        </pc:grpChg>
        <pc:grpChg chg="add del mod">
          <ac:chgData name="欣捷 王" userId="b965477fa0aef5e6" providerId="LiveId" clId="{51DDEF37-FFE3-441E-B5A2-19DA1211F6EC}" dt="2024-03-07T07:08:24.894" v="86" actId="165"/>
          <ac:grpSpMkLst>
            <pc:docMk/>
            <pc:sldMk cId="0" sldId="512"/>
            <ac:grpSpMk id="24" creationId="{1EE1257C-C341-1900-9CAF-98E612D3D201}"/>
          </ac:grpSpMkLst>
        </pc:grpChg>
        <pc:grpChg chg="add del mod">
          <ac:chgData name="欣捷 王" userId="b965477fa0aef5e6" providerId="LiveId" clId="{51DDEF37-FFE3-441E-B5A2-19DA1211F6EC}" dt="2024-03-07T07:10:07.564" v="120" actId="165"/>
          <ac:grpSpMkLst>
            <pc:docMk/>
            <pc:sldMk cId="0" sldId="512"/>
            <ac:grpSpMk id="26" creationId="{8DCDBE34-15BC-A38D-B90F-15B376F6686B}"/>
          </ac:grpSpMkLst>
        </pc:grpChg>
        <pc:grpChg chg="add mod">
          <ac:chgData name="欣捷 王" userId="b965477fa0aef5e6" providerId="LiveId" clId="{51DDEF37-FFE3-441E-B5A2-19DA1211F6EC}" dt="2024-03-07T07:10:43.561" v="133" actId="164"/>
          <ac:grpSpMkLst>
            <pc:docMk/>
            <pc:sldMk cId="0" sldId="512"/>
            <ac:grpSpMk id="27" creationId="{DA56267F-54F1-7FD9-8A37-CFDD8C8158CC}"/>
          </ac:grpSpMkLst>
        </pc:grpChg>
      </pc:sldChg>
      <pc:sldChg chg="modSp">
        <pc:chgData name="欣捷 王" userId="b965477fa0aef5e6" providerId="LiveId" clId="{51DDEF37-FFE3-441E-B5A2-19DA1211F6EC}" dt="2024-03-05T05:27:43.880" v="0"/>
        <pc:sldMkLst>
          <pc:docMk/>
          <pc:sldMk cId="0" sldId="539"/>
        </pc:sldMkLst>
        <pc:spChg chg="mod">
          <ac:chgData name="欣捷 王" userId="b965477fa0aef5e6" providerId="LiveId" clId="{51DDEF37-FFE3-441E-B5A2-19DA1211F6EC}" dt="2024-03-05T05:27:43.880" v="0"/>
          <ac:spMkLst>
            <pc:docMk/>
            <pc:sldMk cId="0" sldId="539"/>
            <ac:spMk id="11266" creationId="{070A2E11-D20F-4B19-8D21-3F80F2FC0B2C}"/>
          </ac:spMkLst>
        </pc:spChg>
      </pc:sldChg>
      <pc:sldChg chg="modSp">
        <pc:chgData name="欣捷 王" userId="b965477fa0aef5e6" providerId="LiveId" clId="{51DDEF37-FFE3-441E-B5A2-19DA1211F6EC}" dt="2024-03-05T05:27:43.880" v="0"/>
        <pc:sldMkLst>
          <pc:docMk/>
          <pc:sldMk cId="0" sldId="540"/>
        </pc:sldMkLst>
        <pc:spChg chg="mod">
          <ac:chgData name="欣捷 王" userId="b965477fa0aef5e6" providerId="LiveId" clId="{51DDEF37-FFE3-441E-B5A2-19DA1211F6EC}" dt="2024-03-05T05:27:43.880" v="0"/>
          <ac:spMkLst>
            <pc:docMk/>
            <pc:sldMk cId="0" sldId="540"/>
            <ac:spMk id="12290" creationId="{0DAA62A9-02FF-4F33-96DB-65DF1F89EC2B}"/>
          </ac:spMkLst>
        </pc:spChg>
        <pc:spChg chg="mod">
          <ac:chgData name="欣捷 王" userId="b965477fa0aef5e6" providerId="LiveId" clId="{51DDEF37-FFE3-441E-B5A2-19DA1211F6EC}" dt="2024-03-05T05:27:43.880" v="0"/>
          <ac:spMkLst>
            <pc:docMk/>
            <pc:sldMk cId="0" sldId="540"/>
            <ac:spMk id="12291" creationId="{5564DC41-C548-464E-918F-5E5B65A69B0D}"/>
          </ac:spMkLst>
        </pc:spChg>
      </pc:sldChg>
      <pc:sldChg chg="addSp modSp mod">
        <pc:chgData name="欣捷 王" userId="b965477fa0aef5e6" providerId="LiveId" clId="{51DDEF37-FFE3-441E-B5A2-19DA1211F6EC}" dt="2024-03-06T03:59:45.127" v="46"/>
        <pc:sldMkLst>
          <pc:docMk/>
          <pc:sldMk cId="0" sldId="542"/>
        </pc:sldMkLst>
        <pc:spChg chg="mod">
          <ac:chgData name="欣捷 王" userId="b965477fa0aef5e6" providerId="LiveId" clId="{51DDEF37-FFE3-441E-B5A2-19DA1211F6EC}" dt="2024-03-05T05:27:43.880" v="0"/>
          <ac:spMkLst>
            <pc:docMk/>
            <pc:sldMk cId="0" sldId="542"/>
            <ac:spMk id="15362" creationId="{3FB02E34-C2CF-44B5-9126-F52697A50FE9}"/>
          </ac:spMkLst>
        </pc:spChg>
        <pc:spChg chg="mod">
          <ac:chgData name="欣捷 王" userId="b965477fa0aef5e6" providerId="LiveId" clId="{51DDEF37-FFE3-441E-B5A2-19DA1211F6EC}" dt="2024-03-05T05:27:44.115" v="12" actId="27636"/>
          <ac:spMkLst>
            <pc:docMk/>
            <pc:sldMk cId="0" sldId="542"/>
            <ac:spMk id="15363" creationId="{9256D4C4-FFCC-4034-A2BE-164D20FD9EBB}"/>
          </ac:spMkLst>
        </pc:spChg>
        <pc:picChg chg="add mod">
          <ac:chgData name="欣捷 王" userId="b965477fa0aef5e6" providerId="LiveId" clId="{51DDEF37-FFE3-441E-B5A2-19DA1211F6EC}" dt="2024-03-06T03:59:45.127" v="46"/>
          <ac:picMkLst>
            <pc:docMk/>
            <pc:sldMk cId="0" sldId="542"/>
            <ac:picMk id="14" creationId="{B4CB9BD7-795E-2D63-0671-CCC22648E385}"/>
          </ac:picMkLst>
        </pc:picChg>
      </pc:sldChg>
      <pc:sldChg chg="modSp add del">
        <pc:chgData name="欣捷 王" userId="b965477fa0aef5e6" providerId="LiveId" clId="{51DDEF37-FFE3-441E-B5A2-19DA1211F6EC}" dt="2024-03-07T13:54:36.662" v="384" actId="2696"/>
        <pc:sldMkLst>
          <pc:docMk/>
          <pc:sldMk cId="0" sldId="543"/>
        </pc:sldMkLst>
        <pc:spChg chg="mod">
          <ac:chgData name="欣捷 王" userId="b965477fa0aef5e6" providerId="LiveId" clId="{51DDEF37-FFE3-441E-B5A2-19DA1211F6EC}" dt="2024-03-05T05:27:43.880" v="0"/>
          <ac:spMkLst>
            <pc:docMk/>
            <pc:sldMk cId="0" sldId="543"/>
            <ac:spMk id="16386" creationId="{F636CC28-A773-4840-A737-2D13B28B8F9F}"/>
          </ac:spMkLst>
        </pc:spChg>
        <pc:spChg chg="mod">
          <ac:chgData name="欣捷 王" userId="b965477fa0aef5e6" providerId="LiveId" clId="{51DDEF37-FFE3-441E-B5A2-19DA1211F6EC}" dt="2024-03-05T05:27:43.880" v="0"/>
          <ac:spMkLst>
            <pc:docMk/>
            <pc:sldMk cId="0" sldId="543"/>
            <ac:spMk id="16387" creationId="{1A6EDEEB-6331-435C-9098-613862CFC83E}"/>
          </ac:spMkLst>
        </pc:spChg>
      </pc:sldChg>
      <pc:sldChg chg="modSp add del">
        <pc:chgData name="欣捷 王" userId="b965477fa0aef5e6" providerId="LiveId" clId="{51DDEF37-FFE3-441E-B5A2-19DA1211F6EC}" dt="2024-03-07T13:54:36.662" v="384" actId="2696"/>
        <pc:sldMkLst>
          <pc:docMk/>
          <pc:sldMk cId="0" sldId="544"/>
        </pc:sldMkLst>
        <pc:spChg chg="mod">
          <ac:chgData name="欣捷 王" userId="b965477fa0aef5e6" providerId="LiveId" clId="{51DDEF37-FFE3-441E-B5A2-19DA1211F6EC}" dt="2024-03-05T05:27:43.880" v="0"/>
          <ac:spMkLst>
            <pc:docMk/>
            <pc:sldMk cId="0" sldId="544"/>
            <ac:spMk id="17410" creationId="{F7A6D323-0AAF-49B2-B02B-F9DD3C3823E4}"/>
          </ac:spMkLst>
        </pc:spChg>
        <pc:spChg chg="mod">
          <ac:chgData name="欣捷 王" userId="b965477fa0aef5e6" providerId="LiveId" clId="{51DDEF37-FFE3-441E-B5A2-19DA1211F6EC}" dt="2024-03-05T05:27:43.880" v="0"/>
          <ac:spMkLst>
            <pc:docMk/>
            <pc:sldMk cId="0" sldId="544"/>
            <ac:spMk id="17411" creationId="{19539B00-7584-4C50-B993-46E11E53AF75}"/>
          </ac:spMkLst>
        </pc:spChg>
      </pc:sldChg>
      <pc:sldChg chg="modSp add del">
        <pc:chgData name="欣捷 王" userId="b965477fa0aef5e6" providerId="LiveId" clId="{51DDEF37-FFE3-441E-B5A2-19DA1211F6EC}" dt="2024-03-07T13:54:36.662" v="384" actId="2696"/>
        <pc:sldMkLst>
          <pc:docMk/>
          <pc:sldMk cId="0" sldId="546"/>
        </pc:sldMkLst>
        <pc:spChg chg="mod">
          <ac:chgData name="欣捷 王" userId="b965477fa0aef5e6" providerId="LiveId" clId="{51DDEF37-FFE3-441E-B5A2-19DA1211F6EC}" dt="2024-03-05T05:27:43.880" v="0"/>
          <ac:spMkLst>
            <pc:docMk/>
            <pc:sldMk cId="0" sldId="546"/>
            <ac:spMk id="19458" creationId="{8A1466CF-A6B3-411A-8B79-FE726C0B77B9}"/>
          </ac:spMkLst>
        </pc:spChg>
        <pc:spChg chg="mod">
          <ac:chgData name="欣捷 王" userId="b965477fa0aef5e6" providerId="LiveId" clId="{51DDEF37-FFE3-441E-B5A2-19DA1211F6EC}" dt="2024-03-05T05:27:43.880" v="0"/>
          <ac:spMkLst>
            <pc:docMk/>
            <pc:sldMk cId="0" sldId="546"/>
            <ac:spMk id="19459" creationId="{75A04DF6-76E8-4BB6-BE3A-E57921DE927D}"/>
          </ac:spMkLst>
        </pc:spChg>
      </pc:sldChg>
      <pc:sldChg chg="modSp mod modShow">
        <pc:chgData name="欣捷 王" userId="b965477fa0aef5e6" providerId="LiveId" clId="{51DDEF37-FFE3-441E-B5A2-19DA1211F6EC}" dt="2024-03-07T09:14:51.786" v="280" actId="729"/>
        <pc:sldMkLst>
          <pc:docMk/>
          <pc:sldMk cId="0" sldId="582"/>
        </pc:sldMkLst>
        <pc:spChg chg="mod">
          <ac:chgData name="欣捷 王" userId="b965477fa0aef5e6" providerId="LiveId" clId="{51DDEF37-FFE3-441E-B5A2-19DA1211F6EC}" dt="2024-03-05T05:27:43.880" v="0"/>
          <ac:spMkLst>
            <pc:docMk/>
            <pc:sldMk cId="0" sldId="582"/>
            <ac:spMk id="18434" creationId="{A34D61B7-E4B5-4AC0-8778-C8F524C54B83}"/>
          </ac:spMkLst>
        </pc:spChg>
        <pc:spChg chg="mod">
          <ac:chgData name="欣捷 王" userId="b965477fa0aef5e6" providerId="LiveId" clId="{51DDEF37-FFE3-441E-B5A2-19DA1211F6EC}" dt="2024-03-05T05:27:43.880" v="0"/>
          <ac:spMkLst>
            <pc:docMk/>
            <pc:sldMk cId="0" sldId="582"/>
            <ac:spMk id="18435" creationId="{C943FA8C-112F-4961-8721-83371C067885}"/>
          </ac:spMkLst>
        </pc:spChg>
      </pc:sldChg>
      <pc:sldChg chg="addSp modSp mod ord">
        <pc:chgData name="欣捷 王" userId="b965477fa0aef5e6" providerId="LiveId" clId="{51DDEF37-FFE3-441E-B5A2-19DA1211F6EC}" dt="2024-03-07T09:28:46.716" v="321" actId="207"/>
        <pc:sldMkLst>
          <pc:docMk/>
          <pc:sldMk cId="1063881780" sldId="583"/>
        </pc:sldMkLst>
        <pc:spChg chg="mod">
          <ac:chgData name="欣捷 王" userId="b965477fa0aef5e6" providerId="LiveId" clId="{51DDEF37-FFE3-441E-B5A2-19DA1211F6EC}" dt="2024-03-07T09:28:23.401" v="318" actId="1076"/>
          <ac:spMkLst>
            <pc:docMk/>
            <pc:sldMk cId="1063881780" sldId="583"/>
            <ac:spMk id="7" creationId="{DF23D88B-4702-8C89-5A69-B82C33F49128}"/>
          </ac:spMkLst>
        </pc:spChg>
        <pc:spChg chg="mod">
          <ac:chgData name="欣捷 王" userId="b965477fa0aef5e6" providerId="LiveId" clId="{51DDEF37-FFE3-441E-B5A2-19DA1211F6EC}" dt="2024-03-07T09:28:23.401" v="318" actId="1076"/>
          <ac:spMkLst>
            <pc:docMk/>
            <pc:sldMk cId="1063881780" sldId="583"/>
            <ac:spMk id="8" creationId="{01F47035-102D-57B9-A245-5D19AB2795CB}"/>
          </ac:spMkLst>
        </pc:spChg>
        <pc:spChg chg="mod">
          <ac:chgData name="欣捷 王" userId="b965477fa0aef5e6" providerId="LiveId" clId="{51DDEF37-FFE3-441E-B5A2-19DA1211F6EC}" dt="2024-03-07T09:28:23.401" v="318" actId="1076"/>
          <ac:spMkLst>
            <pc:docMk/>
            <pc:sldMk cId="1063881780" sldId="583"/>
            <ac:spMk id="9" creationId="{1C2441C4-7E28-72CE-99F2-28FCDA0AF341}"/>
          </ac:spMkLst>
        </pc:spChg>
        <pc:spChg chg="mod">
          <ac:chgData name="欣捷 王" userId="b965477fa0aef5e6" providerId="LiveId" clId="{51DDEF37-FFE3-441E-B5A2-19DA1211F6EC}" dt="2024-03-07T09:28:23.401" v="318" actId="1076"/>
          <ac:spMkLst>
            <pc:docMk/>
            <pc:sldMk cId="1063881780" sldId="583"/>
            <ac:spMk id="10" creationId="{4233B537-A77B-26D8-4A70-737964A5A21F}"/>
          </ac:spMkLst>
        </pc:spChg>
        <pc:spChg chg="mod">
          <ac:chgData name="欣捷 王" userId="b965477fa0aef5e6" providerId="LiveId" clId="{51DDEF37-FFE3-441E-B5A2-19DA1211F6EC}" dt="2024-03-07T09:28:23.401" v="318" actId="1076"/>
          <ac:spMkLst>
            <pc:docMk/>
            <pc:sldMk cId="1063881780" sldId="583"/>
            <ac:spMk id="11" creationId="{3AA5D402-D77E-79B0-3BCE-E676BB4A0EED}"/>
          </ac:spMkLst>
        </pc:spChg>
        <pc:spChg chg="mod">
          <ac:chgData name="欣捷 王" userId="b965477fa0aef5e6" providerId="LiveId" clId="{51DDEF37-FFE3-441E-B5A2-19DA1211F6EC}" dt="2024-03-07T09:28:23.401" v="318" actId="1076"/>
          <ac:spMkLst>
            <pc:docMk/>
            <pc:sldMk cId="1063881780" sldId="583"/>
            <ac:spMk id="12" creationId="{BFD5E4E4-8C29-F09A-BA91-93F261D4B562}"/>
          </ac:spMkLst>
        </pc:spChg>
        <pc:spChg chg="mod">
          <ac:chgData name="欣捷 王" userId="b965477fa0aef5e6" providerId="LiveId" clId="{51DDEF37-FFE3-441E-B5A2-19DA1211F6EC}" dt="2024-03-07T09:28:23.401" v="318" actId="1076"/>
          <ac:spMkLst>
            <pc:docMk/>
            <pc:sldMk cId="1063881780" sldId="583"/>
            <ac:spMk id="13" creationId="{4C0E50E0-CD3F-8330-EB1A-88FE70001A0D}"/>
          </ac:spMkLst>
        </pc:spChg>
        <pc:spChg chg="mod">
          <ac:chgData name="欣捷 王" userId="b965477fa0aef5e6" providerId="LiveId" clId="{51DDEF37-FFE3-441E-B5A2-19DA1211F6EC}" dt="2024-03-07T09:28:23.401" v="318" actId="1076"/>
          <ac:spMkLst>
            <pc:docMk/>
            <pc:sldMk cId="1063881780" sldId="583"/>
            <ac:spMk id="14" creationId="{05F75F36-9F7B-4012-1BD7-BF436D795DFD}"/>
          </ac:spMkLst>
        </pc:spChg>
        <pc:spChg chg="mod">
          <ac:chgData name="欣捷 王" userId="b965477fa0aef5e6" providerId="LiveId" clId="{51DDEF37-FFE3-441E-B5A2-19DA1211F6EC}" dt="2024-03-07T09:28:23.401" v="318" actId="1076"/>
          <ac:spMkLst>
            <pc:docMk/>
            <pc:sldMk cId="1063881780" sldId="583"/>
            <ac:spMk id="15" creationId="{B441AE0A-212B-4335-8D2E-906E7ED5CC21}"/>
          </ac:spMkLst>
        </pc:spChg>
        <pc:spChg chg="add mod">
          <ac:chgData name="欣捷 王" userId="b965477fa0aef5e6" providerId="LiveId" clId="{51DDEF37-FFE3-441E-B5A2-19DA1211F6EC}" dt="2024-03-07T09:28:29.059" v="320" actId="14100"/>
          <ac:spMkLst>
            <pc:docMk/>
            <pc:sldMk cId="1063881780" sldId="583"/>
            <ac:spMk id="16" creationId="{D1C4FFFF-CE9F-1F44-E155-F4A0AE053BDC}"/>
          </ac:spMkLst>
        </pc:spChg>
        <pc:spChg chg="mod">
          <ac:chgData name="欣捷 王" userId="b965477fa0aef5e6" providerId="LiveId" clId="{51DDEF37-FFE3-441E-B5A2-19DA1211F6EC}" dt="2024-03-05T05:27:43.880" v="0"/>
          <ac:spMkLst>
            <pc:docMk/>
            <pc:sldMk cId="1063881780" sldId="583"/>
            <ac:spMk id="24578" creationId="{2B8EA20B-CBF7-4E6B-89D7-BA803DF6337A}"/>
          </ac:spMkLst>
        </pc:spChg>
        <pc:spChg chg="mod">
          <ac:chgData name="欣捷 王" userId="b965477fa0aef5e6" providerId="LiveId" clId="{51DDEF37-FFE3-441E-B5A2-19DA1211F6EC}" dt="2024-03-07T09:28:46.716" v="321" actId="207"/>
          <ac:spMkLst>
            <pc:docMk/>
            <pc:sldMk cId="1063881780" sldId="583"/>
            <ac:spMk id="24579" creationId="{1128D1C6-93A5-4E74-B6F7-45A8646F8E41}"/>
          </ac:spMkLst>
        </pc:spChg>
        <pc:grpChg chg="add mod">
          <ac:chgData name="欣捷 王" userId="b965477fa0aef5e6" providerId="LiveId" clId="{51DDEF37-FFE3-441E-B5A2-19DA1211F6EC}" dt="2024-03-07T09:28:23.401" v="318" actId="1076"/>
          <ac:grpSpMkLst>
            <pc:docMk/>
            <pc:sldMk cId="1063881780" sldId="583"/>
            <ac:grpSpMk id="5" creationId="{6D02DC83-BEA7-7635-8396-270B329CB089}"/>
          </ac:grpSpMkLst>
        </pc:grpChg>
        <pc:grpChg chg="mod">
          <ac:chgData name="欣捷 王" userId="b965477fa0aef5e6" providerId="LiveId" clId="{51DDEF37-FFE3-441E-B5A2-19DA1211F6EC}" dt="2024-03-07T09:28:23.401" v="318" actId="1076"/>
          <ac:grpSpMkLst>
            <pc:docMk/>
            <pc:sldMk cId="1063881780" sldId="583"/>
            <ac:grpSpMk id="6" creationId="{2D5D784E-F0AC-6BD5-4F30-5EC56E48E906}"/>
          </ac:grpSpMkLst>
        </pc:grpChg>
      </pc:sldChg>
      <pc:sldChg chg="modSp">
        <pc:chgData name="欣捷 王" userId="b965477fa0aef5e6" providerId="LiveId" clId="{51DDEF37-FFE3-441E-B5A2-19DA1211F6EC}" dt="2024-03-05T05:27:43.880" v="0"/>
        <pc:sldMkLst>
          <pc:docMk/>
          <pc:sldMk cId="1776697496" sldId="584"/>
        </pc:sldMkLst>
        <pc:spChg chg="mod">
          <ac:chgData name="欣捷 王" userId="b965477fa0aef5e6" providerId="LiveId" clId="{51DDEF37-FFE3-441E-B5A2-19DA1211F6EC}" dt="2024-03-05T05:27:43.880" v="0"/>
          <ac:spMkLst>
            <pc:docMk/>
            <pc:sldMk cId="1776697496" sldId="584"/>
            <ac:spMk id="26626" creationId="{9BA94527-5AAE-4DE3-B625-40AF8EEB472C}"/>
          </ac:spMkLst>
        </pc:spChg>
        <pc:spChg chg="mod">
          <ac:chgData name="欣捷 王" userId="b965477fa0aef5e6" providerId="LiveId" clId="{51DDEF37-FFE3-441E-B5A2-19DA1211F6EC}" dt="2024-03-05T05:27:43.880" v="0"/>
          <ac:spMkLst>
            <pc:docMk/>
            <pc:sldMk cId="1776697496" sldId="584"/>
            <ac:spMk id="26627" creationId="{ADD0FEBE-E252-492B-8CCC-F260274530FE}"/>
          </ac:spMkLst>
        </pc:spChg>
      </pc:sldChg>
      <pc:sldChg chg="modSp">
        <pc:chgData name="欣捷 王" userId="b965477fa0aef5e6" providerId="LiveId" clId="{51DDEF37-FFE3-441E-B5A2-19DA1211F6EC}" dt="2024-03-05T05:27:43.880" v="0"/>
        <pc:sldMkLst>
          <pc:docMk/>
          <pc:sldMk cId="4228961026" sldId="585"/>
        </pc:sldMkLst>
        <pc:spChg chg="mod">
          <ac:chgData name="欣捷 王" userId="b965477fa0aef5e6" providerId="LiveId" clId="{51DDEF37-FFE3-441E-B5A2-19DA1211F6EC}" dt="2024-03-05T05:27:43.880" v="0"/>
          <ac:spMkLst>
            <pc:docMk/>
            <pc:sldMk cId="4228961026" sldId="585"/>
            <ac:spMk id="3" creationId="{AE0E61F7-DD2B-4042-80D3-7701BACFD48B}"/>
          </ac:spMkLst>
        </pc:spChg>
        <pc:spChg chg="mod">
          <ac:chgData name="欣捷 王" userId="b965477fa0aef5e6" providerId="LiveId" clId="{51DDEF37-FFE3-441E-B5A2-19DA1211F6EC}" dt="2024-03-05T05:27:43.880" v="0"/>
          <ac:spMkLst>
            <pc:docMk/>
            <pc:sldMk cId="4228961026" sldId="585"/>
            <ac:spMk id="27650" creationId="{77A5A039-1FC8-4039-BA1F-6137A0664841}"/>
          </ac:spMkLst>
        </pc:spChg>
      </pc:sldChg>
      <pc:sldChg chg="modSp mod">
        <pc:chgData name="欣捷 王" userId="b965477fa0aef5e6" providerId="LiveId" clId="{51DDEF37-FFE3-441E-B5A2-19DA1211F6EC}" dt="2024-03-05T05:27:44.068" v="6" actId="27636"/>
        <pc:sldMkLst>
          <pc:docMk/>
          <pc:sldMk cId="219220242" sldId="586"/>
        </pc:sldMkLst>
        <pc:spChg chg="mod">
          <ac:chgData name="欣捷 王" userId="b965477fa0aef5e6" providerId="LiveId" clId="{51DDEF37-FFE3-441E-B5A2-19DA1211F6EC}" dt="2024-03-05T05:27:43.880" v="0"/>
          <ac:spMkLst>
            <pc:docMk/>
            <pc:sldMk cId="219220242" sldId="586"/>
            <ac:spMk id="28674" creationId="{C34BA862-1081-4213-87F8-2C7318FA7B37}"/>
          </ac:spMkLst>
        </pc:spChg>
        <pc:spChg chg="mod">
          <ac:chgData name="欣捷 王" userId="b965477fa0aef5e6" providerId="LiveId" clId="{51DDEF37-FFE3-441E-B5A2-19DA1211F6EC}" dt="2024-03-05T05:27:44.068" v="6" actId="27636"/>
          <ac:spMkLst>
            <pc:docMk/>
            <pc:sldMk cId="219220242" sldId="586"/>
            <ac:spMk id="28675" creationId="{32011691-6680-466F-B225-E59074F39117}"/>
          </ac:spMkLst>
        </pc:spChg>
      </pc:sldChg>
      <pc:sldChg chg="addSp modSp mod">
        <pc:chgData name="欣捷 王" userId="b965477fa0aef5e6" providerId="LiveId" clId="{51DDEF37-FFE3-441E-B5A2-19DA1211F6EC}" dt="2024-03-06T03:52:35.769" v="44" actId="1076"/>
        <pc:sldMkLst>
          <pc:docMk/>
          <pc:sldMk cId="3932353002" sldId="587"/>
        </pc:sldMkLst>
        <pc:spChg chg="mod">
          <ac:chgData name="欣捷 王" userId="b965477fa0aef5e6" providerId="LiveId" clId="{51DDEF37-FFE3-441E-B5A2-19DA1211F6EC}" dt="2024-03-05T05:27:43.880" v="0"/>
          <ac:spMkLst>
            <pc:docMk/>
            <pc:sldMk cId="3932353002" sldId="587"/>
            <ac:spMk id="29698" creationId="{87C5146B-D4E3-49AD-8B47-73AADF524999}"/>
          </ac:spMkLst>
        </pc:spChg>
        <pc:spChg chg="mod">
          <ac:chgData name="欣捷 王" userId="b965477fa0aef5e6" providerId="LiveId" clId="{51DDEF37-FFE3-441E-B5A2-19DA1211F6EC}" dt="2024-03-05T05:27:43.880" v="0"/>
          <ac:spMkLst>
            <pc:docMk/>
            <pc:sldMk cId="3932353002" sldId="587"/>
            <ac:spMk id="29699" creationId="{C39753A1-719B-47F2-9EB9-C176EC1D3DB8}"/>
          </ac:spMkLst>
        </pc:spChg>
        <pc:picChg chg="add mod">
          <ac:chgData name="欣捷 王" userId="b965477fa0aef5e6" providerId="LiveId" clId="{51DDEF37-FFE3-441E-B5A2-19DA1211F6EC}" dt="2024-03-06T03:52:35.769" v="44" actId="1076"/>
          <ac:picMkLst>
            <pc:docMk/>
            <pc:sldMk cId="3932353002" sldId="587"/>
            <ac:picMk id="6" creationId="{1504D42C-780C-826E-0C35-975EEBBDF490}"/>
          </ac:picMkLst>
        </pc:picChg>
      </pc:sldChg>
      <pc:sldChg chg="modSp">
        <pc:chgData name="欣捷 王" userId="b965477fa0aef5e6" providerId="LiveId" clId="{51DDEF37-FFE3-441E-B5A2-19DA1211F6EC}" dt="2024-03-05T05:27:43.880" v="0"/>
        <pc:sldMkLst>
          <pc:docMk/>
          <pc:sldMk cId="0" sldId="588"/>
        </pc:sldMkLst>
        <pc:spChg chg="mod">
          <ac:chgData name="欣捷 王" userId="b965477fa0aef5e6" providerId="LiveId" clId="{51DDEF37-FFE3-441E-B5A2-19DA1211F6EC}" dt="2024-03-05T05:27:43.880" v="0"/>
          <ac:spMkLst>
            <pc:docMk/>
            <pc:sldMk cId="0" sldId="588"/>
            <ac:spMk id="19458" creationId="{85A7B3A8-3AF4-4011-8246-0EEF18D14DEE}"/>
          </ac:spMkLst>
        </pc:spChg>
        <pc:spChg chg="mod">
          <ac:chgData name="欣捷 王" userId="b965477fa0aef5e6" providerId="LiveId" clId="{51DDEF37-FFE3-441E-B5A2-19DA1211F6EC}" dt="2024-03-05T05:27:43.880" v="0"/>
          <ac:spMkLst>
            <pc:docMk/>
            <pc:sldMk cId="0" sldId="588"/>
            <ac:spMk id="19459" creationId="{602B76C8-B0F1-43D3-9D72-302CB03FCAEF}"/>
          </ac:spMkLst>
        </pc:spChg>
      </pc:sldChg>
      <pc:sldChg chg="modSp mod">
        <pc:chgData name="欣捷 王" userId="b965477fa0aef5e6" providerId="LiveId" clId="{51DDEF37-FFE3-441E-B5A2-19DA1211F6EC}" dt="2024-03-06T03:46:35.465" v="29" actId="20577"/>
        <pc:sldMkLst>
          <pc:docMk/>
          <pc:sldMk cId="0" sldId="592"/>
        </pc:sldMkLst>
        <pc:spChg chg="mod">
          <ac:chgData name="欣捷 王" userId="b965477fa0aef5e6" providerId="LiveId" clId="{51DDEF37-FFE3-441E-B5A2-19DA1211F6EC}" dt="2024-03-05T05:27:43.880" v="0"/>
          <ac:spMkLst>
            <pc:docMk/>
            <pc:sldMk cId="0" sldId="592"/>
            <ac:spMk id="21506" creationId="{96667A45-ED6F-432F-AD87-546DF336126A}"/>
          </ac:spMkLst>
        </pc:spChg>
        <pc:spChg chg="mod">
          <ac:chgData name="欣捷 王" userId="b965477fa0aef5e6" providerId="LiveId" clId="{51DDEF37-FFE3-441E-B5A2-19DA1211F6EC}" dt="2024-03-06T03:46:35.465" v="29" actId="20577"/>
          <ac:spMkLst>
            <pc:docMk/>
            <pc:sldMk cId="0" sldId="592"/>
            <ac:spMk id="21507" creationId="{E07C83D7-613F-4ABA-A653-D9161043F253}"/>
          </ac:spMkLst>
        </pc:spChg>
        <pc:spChg chg="mod">
          <ac:chgData name="欣捷 王" userId="b965477fa0aef5e6" providerId="LiveId" clId="{51DDEF37-FFE3-441E-B5A2-19DA1211F6EC}" dt="2024-03-06T03:46:27.046" v="23" actId="1076"/>
          <ac:spMkLst>
            <pc:docMk/>
            <pc:sldMk cId="0" sldId="592"/>
            <ac:spMk id="21510" creationId="{A57F4DD1-15CB-4F04-8D8B-97CF3ACE5C65}"/>
          </ac:spMkLst>
        </pc:spChg>
        <pc:spChg chg="mod">
          <ac:chgData name="欣捷 王" userId="b965477fa0aef5e6" providerId="LiveId" clId="{51DDEF37-FFE3-441E-B5A2-19DA1211F6EC}" dt="2024-03-06T03:46:27.046" v="23" actId="1076"/>
          <ac:spMkLst>
            <pc:docMk/>
            <pc:sldMk cId="0" sldId="592"/>
            <ac:spMk id="21511" creationId="{5F42453A-E2EF-4366-BD54-BDDFE5A0AA26}"/>
          </ac:spMkLst>
        </pc:spChg>
        <pc:spChg chg="mod">
          <ac:chgData name="欣捷 王" userId="b965477fa0aef5e6" providerId="LiveId" clId="{51DDEF37-FFE3-441E-B5A2-19DA1211F6EC}" dt="2024-03-06T03:46:27.046" v="23" actId="1076"/>
          <ac:spMkLst>
            <pc:docMk/>
            <pc:sldMk cId="0" sldId="592"/>
            <ac:spMk id="21512" creationId="{C7A23193-D0B4-4859-89B2-128644480D9A}"/>
          </ac:spMkLst>
        </pc:spChg>
        <pc:spChg chg="mod">
          <ac:chgData name="欣捷 王" userId="b965477fa0aef5e6" providerId="LiveId" clId="{51DDEF37-FFE3-441E-B5A2-19DA1211F6EC}" dt="2024-03-06T03:46:27.046" v="23" actId="1076"/>
          <ac:spMkLst>
            <pc:docMk/>
            <pc:sldMk cId="0" sldId="592"/>
            <ac:spMk id="21513" creationId="{806819E5-F757-4EDA-9F88-EEC4A4529A2E}"/>
          </ac:spMkLst>
        </pc:spChg>
        <pc:spChg chg="mod">
          <ac:chgData name="欣捷 王" userId="b965477fa0aef5e6" providerId="LiveId" clId="{51DDEF37-FFE3-441E-B5A2-19DA1211F6EC}" dt="2024-03-06T03:46:27.046" v="23" actId="1076"/>
          <ac:spMkLst>
            <pc:docMk/>
            <pc:sldMk cId="0" sldId="592"/>
            <ac:spMk id="21514" creationId="{AA3084B9-36B8-468B-B9F6-FC985B8E3DD6}"/>
          </ac:spMkLst>
        </pc:spChg>
        <pc:spChg chg="mod">
          <ac:chgData name="欣捷 王" userId="b965477fa0aef5e6" providerId="LiveId" clId="{51DDEF37-FFE3-441E-B5A2-19DA1211F6EC}" dt="2024-03-06T03:46:27.046" v="23" actId="1076"/>
          <ac:spMkLst>
            <pc:docMk/>
            <pc:sldMk cId="0" sldId="592"/>
            <ac:spMk id="21515" creationId="{06484FF4-5A1A-441B-978E-C9057D68F67E}"/>
          </ac:spMkLst>
        </pc:spChg>
        <pc:spChg chg="mod">
          <ac:chgData name="欣捷 王" userId="b965477fa0aef5e6" providerId="LiveId" clId="{51DDEF37-FFE3-441E-B5A2-19DA1211F6EC}" dt="2024-03-06T03:46:27.046" v="23" actId="1076"/>
          <ac:spMkLst>
            <pc:docMk/>
            <pc:sldMk cId="0" sldId="592"/>
            <ac:spMk id="21516" creationId="{0218CFF8-5BB4-4A17-97DD-DFD861B36DCC}"/>
          </ac:spMkLst>
        </pc:spChg>
        <pc:spChg chg="mod">
          <ac:chgData name="欣捷 王" userId="b965477fa0aef5e6" providerId="LiveId" clId="{51DDEF37-FFE3-441E-B5A2-19DA1211F6EC}" dt="2024-03-06T03:46:27.046" v="23" actId="1076"/>
          <ac:spMkLst>
            <pc:docMk/>
            <pc:sldMk cId="0" sldId="592"/>
            <ac:spMk id="21517" creationId="{F6B7C638-4691-4540-B4B3-125F9107B249}"/>
          </ac:spMkLst>
        </pc:spChg>
      </pc:sldChg>
      <pc:sldChg chg="addSp delSp modSp mod modAnim">
        <pc:chgData name="欣捷 王" userId="b965477fa0aef5e6" providerId="LiveId" clId="{51DDEF37-FFE3-441E-B5A2-19DA1211F6EC}" dt="2024-03-07T09:06:48.519" v="278" actId="20577"/>
        <pc:sldMkLst>
          <pc:docMk/>
          <pc:sldMk cId="0" sldId="596"/>
        </pc:sldMkLst>
        <pc:spChg chg="mod topLvl">
          <ac:chgData name="欣捷 王" userId="b965477fa0aef5e6" providerId="LiveId" clId="{51DDEF37-FFE3-441E-B5A2-19DA1211F6EC}" dt="2024-03-07T09:02:23.516" v="240" actId="164"/>
          <ac:spMkLst>
            <pc:docMk/>
            <pc:sldMk cId="0" sldId="596"/>
            <ac:spMk id="7" creationId="{FADEE28B-29EC-BD8C-5C7D-C51F08CC32E9}"/>
          </ac:spMkLst>
        </pc:spChg>
        <pc:spChg chg="mod topLvl">
          <ac:chgData name="欣捷 王" userId="b965477fa0aef5e6" providerId="LiveId" clId="{51DDEF37-FFE3-441E-B5A2-19DA1211F6EC}" dt="2024-03-07T09:02:23.516" v="240" actId="164"/>
          <ac:spMkLst>
            <pc:docMk/>
            <pc:sldMk cId="0" sldId="596"/>
            <ac:spMk id="8" creationId="{8026FE43-A902-7A16-81DF-B6FB0CC0B074}"/>
          </ac:spMkLst>
        </pc:spChg>
        <pc:spChg chg="mod topLvl">
          <ac:chgData name="欣捷 王" userId="b965477fa0aef5e6" providerId="LiveId" clId="{51DDEF37-FFE3-441E-B5A2-19DA1211F6EC}" dt="2024-03-07T09:02:23.516" v="240" actId="164"/>
          <ac:spMkLst>
            <pc:docMk/>
            <pc:sldMk cId="0" sldId="596"/>
            <ac:spMk id="9" creationId="{2343BC47-B54B-041B-A324-23A9E3062006}"/>
          </ac:spMkLst>
        </pc:spChg>
        <pc:spChg chg="mod topLvl">
          <ac:chgData name="欣捷 王" userId="b965477fa0aef5e6" providerId="LiveId" clId="{51DDEF37-FFE3-441E-B5A2-19DA1211F6EC}" dt="2024-03-07T09:02:23.516" v="240" actId="164"/>
          <ac:spMkLst>
            <pc:docMk/>
            <pc:sldMk cId="0" sldId="596"/>
            <ac:spMk id="10" creationId="{1D526C24-911F-5DE1-843E-4140B64BE31D}"/>
          </ac:spMkLst>
        </pc:spChg>
        <pc:spChg chg="mod topLvl">
          <ac:chgData name="欣捷 王" userId="b965477fa0aef5e6" providerId="LiveId" clId="{51DDEF37-FFE3-441E-B5A2-19DA1211F6EC}" dt="2024-03-07T09:02:23.516" v="240" actId="164"/>
          <ac:spMkLst>
            <pc:docMk/>
            <pc:sldMk cId="0" sldId="596"/>
            <ac:spMk id="11" creationId="{0C236124-340D-89A8-F691-9C8BED1A4EDD}"/>
          </ac:spMkLst>
        </pc:spChg>
        <pc:spChg chg="mod">
          <ac:chgData name="欣捷 王" userId="b965477fa0aef5e6" providerId="LiveId" clId="{51DDEF37-FFE3-441E-B5A2-19DA1211F6EC}" dt="2024-03-07T08:36:35.724" v="238" actId="165"/>
          <ac:spMkLst>
            <pc:docMk/>
            <pc:sldMk cId="0" sldId="596"/>
            <ac:spMk id="12" creationId="{1E70E73E-5B9B-F54F-E961-94F09D1DE978}"/>
          </ac:spMkLst>
        </pc:spChg>
        <pc:spChg chg="mod">
          <ac:chgData name="欣捷 王" userId="b965477fa0aef5e6" providerId="LiveId" clId="{51DDEF37-FFE3-441E-B5A2-19DA1211F6EC}" dt="2024-03-07T08:36:35.724" v="238" actId="165"/>
          <ac:spMkLst>
            <pc:docMk/>
            <pc:sldMk cId="0" sldId="596"/>
            <ac:spMk id="13" creationId="{ED2C4EAF-3AF1-4EDC-FECF-09C8AD17DF13}"/>
          </ac:spMkLst>
        </pc:spChg>
        <pc:spChg chg="mod">
          <ac:chgData name="欣捷 王" userId="b965477fa0aef5e6" providerId="LiveId" clId="{51DDEF37-FFE3-441E-B5A2-19DA1211F6EC}" dt="2024-03-07T08:36:35.724" v="238" actId="165"/>
          <ac:spMkLst>
            <pc:docMk/>
            <pc:sldMk cId="0" sldId="596"/>
            <ac:spMk id="14" creationId="{01189327-9936-5F79-D2C6-A8BDF4EA0BEA}"/>
          </ac:spMkLst>
        </pc:spChg>
        <pc:spChg chg="mod">
          <ac:chgData name="欣捷 王" userId="b965477fa0aef5e6" providerId="LiveId" clId="{51DDEF37-FFE3-441E-B5A2-19DA1211F6EC}" dt="2024-03-07T08:36:35.724" v="238" actId="165"/>
          <ac:spMkLst>
            <pc:docMk/>
            <pc:sldMk cId="0" sldId="596"/>
            <ac:spMk id="15" creationId="{1E74A045-B789-22AD-308D-D7BC011EDC88}"/>
          </ac:spMkLst>
        </pc:spChg>
        <pc:spChg chg="mod">
          <ac:chgData name="欣捷 王" userId="b965477fa0aef5e6" providerId="LiveId" clId="{51DDEF37-FFE3-441E-B5A2-19DA1211F6EC}" dt="2024-03-07T08:36:35.724" v="238" actId="165"/>
          <ac:spMkLst>
            <pc:docMk/>
            <pc:sldMk cId="0" sldId="596"/>
            <ac:spMk id="16" creationId="{67D1A7ED-59E1-7241-0B6C-7DB30EA46DAF}"/>
          </ac:spMkLst>
        </pc:spChg>
        <pc:spChg chg="add mod">
          <ac:chgData name="欣捷 王" userId="b965477fa0aef5e6" providerId="LiveId" clId="{51DDEF37-FFE3-441E-B5A2-19DA1211F6EC}" dt="2024-03-07T09:06:23.431" v="271" actId="164"/>
          <ac:spMkLst>
            <pc:docMk/>
            <pc:sldMk cId="0" sldId="596"/>
            <ac:spMk id="18" creationId="{E4679A0F-7BA7-1A2F-00E3-8D10CC74AB1A}"/>
          </ac:spMkLst>
        </pc:spChg>
        <pc:spChg chg="add mod">
          <ac:chgData name="欣捷 王" userId="b965477fa0aef5e6" providerId="LiveId" clId="{51DDEF37-FFE3-441E-B5A2-19DA1211F6EC}" dt="2024-03-07T09:06:23.431" v="271" actId="164"/>
          <ac:spMkLst>
            <pc:docMk/>
            <pc:sldMk cId="0" sldId="596"/>
            <ac:spMk id="19" creationId="{23186BBE-8BAF-E3C4-2243-55DBA198C35F}"/>
          </ac:spMkLst>
        </pc:spChg>
        <pc:spChg chg="mod">
          <ac:chgData name="欣捷 王" userId="b965477fa0aef5e6" providerId="LiveId" clId="{51DDEF37-FFE3-441E-B5A2-19DA1211F6EC}" dt="2024-03-05T05:27:43.880" v="0"/>
          <ac:spMkLst>
            <pc:docMk/>
            <pc:sldMk cId="0" sldId="596"/>
            <ac:spMk id="13314" creationId="{A9FC874A-C63D-4C28-872C-748C4775089F}"/>
          </ac:spMkLst>
        </pc:spChg>
        <pc:spChg chg="mod">
          <ac:chgData name="欣捷 王" userId="b965477fa0aef5e6" providerId="LiveId" clId="{51DDEF37-FFE3-441E-B5A2-19DA1211F6EC}" dt="2024-03-07T09:06:48.519" v="278" actId="20577"/>
          <ac:spMkLst>
            <pc:docMk/>
            <pc:sldMk cId="0" sldId="596"/>
            <ac:spMk id="13315" creationId="{0ADE85BE-6AF5-40AB-BE1E-FDFAF37F1DF4}"/>
          </ac:spMkLst>
        </pc:spChg>
        <pc:grpChg chg="add del mod">
          <ac:chgData name="欣捷 王" userId="b965477fa0aef5e6" providerId="LiveId" clId="{51DDEF37-FFE3-441E-B5A2-19DA1211F6EC}" dt="2024-03-07T08:36:35.724" v="238" actId="165"/>
          <ac:grpSpMkLst>
            <pc:docMk/>
            <pc:sldMk cId="0" sldId="596"/>
            <ac:grpSpMk id="5" creationId="{415D0DFB-57DA-C2F4-3913-9C9D1640E128}"/>
          </ac:grpSpMkLst>
        </pc:grpChg>
        <pc:grpChg chg="mod topLvl">
          <ac:chgData name="欣捷 王" userId="b965477fa0aef5e6" providerId="LiveId" clId="{51DDEF37-FFE3-441E-B5A2-19DA1211F6EC}" dt="2024-03-07T09:06:23.431" v="271" actId="164"/>
          <ac:grpSpMkLst>
            <pc:docMk/>
            <pc:sldMk cId="0" sldId="596"/>
            <ac:grpSpMk id="6" creationId="{183A7E65-77AE-7F1E-3062-09F785B7CA48}"/>
          </ac:grpSpMkLst>
        </pc:grpChg>
        <pc:grpChg chg="add mod">
          <ac:chgData name="欣捷 王" userId="b965477fa0aef5e6" providerId="LiveId" clId="{51DDEF37-FFE3-441E-B5A2-19DA1211F6EC}" dt="2024-03-07T09:02:23.516" v="240" actId="164"/>
          <ac:grpSpMkLst>
            <pc:docMk/>
            <pc:sldMk cId="0" sldId="596"/>
            <ac:grpSpMk id="17" creationId="{01FD9994-B01E-C129-4501-EDBDBA8B2F53}"/>
          </ac:grpSpMkLst>
        </pc:grpChg>
        <pc:grpChg chg="add mod">
          <ac:chgData name="欣捷 王" userId="b965477fa0aef5e6" providerId="LiveId" clId="{51DDEF37-FFE3-441E-B5A2-19DA1211F6EC}" dt="2024-03-07T09:06:23.431" v="271" actId="164"/>
          <ac:grpSpMkLst>
            <pc:docMk/>
            <pc:sldMk cId="0" sldId="596"/>
            <ac:grpSpMk id="20" creationId="{FC08ACCB-3366-8D11-35DA-FD2F73D5683F}"/>
          </ac:grpSpMkLst>
        </pc:grpChg>
      </pc:sldChg>
      <pc:sldChg chg="modSp modNotesTx">
        <pc:chgData name="欣捷 王" userId="b965477fa0aef5e6" providerId="LiveId" clId="{51DDEF37-FFE3-441E-B5A2-19DA1211F6EC}" dt="2024-03-06T04:02:59.657" v="53" actId="20577"/>
        <pc:sldMkLst>
          <pc:docMk/>
          <pc:sldMk cId="0" sldId="597"/>
        </pc:sldMkLst>
        <pc:spChg chg="mod">
          <ac:chgData name="欣捷 王" userId="b965477fa0aef5e6" providerId="LiveId" clId="{51DDEF37-FFE3-441E-B5A2-19DA1211F6EC}" dt="2024-03-05T05:27:43.880" v="0"/>
          <ac:spMkLst>
            <pc:docMk/>
            <pc:sldMk cId="0" sldId="597"/>
            <ac:spMk id="16386" creationId="{E9B751CE-675A-47C2-A8F8-5A40CC864583}"/>
          </ac:spMkLst>
        </pc:spChg>
        <pc:spChg chg="mod">
          <ac:chgData name="欣捷 王" userId="b965477fa0aef5e6" providerId="LiveId" clId="{51DDEF37-FFE3-441E-B5A2-19DA1211F6EC}" dt="2024-03-05T05:27:43.880" v="0"/>
          <ac:spMkLst>
            <pc:docMk/>
            <pc:sldMk cId="0" sldId="597"/>
            <ac:spMk id="16387" creationId="{1670681D-B028-4948-993C-DC6F1CBB1B39}"/>
          </ac:spMkLst>
        </pc:spChg>
      </pc:sldChg>
      <pc:sldChg chg="modSp mod modShow">
        <pc:chgData name="欣捷 王" userId="b965477fa0aef5e6" providerId="LiveId" clId="{51DDEF37-FFE3-441E-B5A2-19DA1211F6EC}" dt="2024-03-07T09:21:44.890" v="281" actId="729"/>
        <pc:sldMkLst>
          <pc:docMk/>
          <pc:sldMk cId="0" sldId="599"/>
        </pc:sldMkLst>
        <pc:spChg chg="mod">
          <ac:chgData name="欣捷 王" userId="b965477fa0aef5e6" providerId="LiveId" clId="{51DDEF37-FFE3-441E-B5A2-19DA1211F6EC}" dt="2024-03-05T05:27:43.880" v="0"/>
          <ac:spMkLst>
            <pc:docMk/>
            <pc:sldMk cId="0" sldId="599"/>
            <ac:spMk id="30722" creationId="{69F1DA85-864A-482C-99F3-F072E3C0ACD1}"/>
          </ac:spMkLst>
        </pc:spChg>
        <pc:spChg chg="mod">
          <ac:chgData name="欣捷 王" userId="b965477fa0aef5e6" providerId="LiveId" clId="{51DDEF37-FFE3-441E-B5A2-19DA1211F6EC}" dt="2024-03-05T05:27:43.880" v="0"/>
          <ac:spMkLst>
            <pc:docMk/>
            <pc:sldMk cId="0" sldId="599"/>
            <ac:spMk id="30723" creationId="{50864BD0-83AE-4321-98BC-695E01E9B490}"/>
          </ac:spMkLst>
        </pc:spChg>
      </pc:sldChg>
      <pc:sldChg chg="modSp mod modShow">
        <pc:chgData name="欣捷 王" userId="b965477fa0aef5e6" providerId="LiveId" clId="{51DDEF37-FFE3-441E-B5A2-19DA1211F6EC}" dt="2024-03-07T09:11:53.772" v="279" actId="729"/>
        <pc:sldMkLst>
          <pc:docMk/>
          <pc:sldMk cId="0" sldId="600"/>
        </pc:sldMkLst>
        <pc:spChg chg="mod">
          <ac:chgData name="欣捷 王" userId="b965477fa0aef5e6" providerId="LiveId" clId="{51DDEF37-FFE3-441E-B5A2-19DA1211F6EC}" dt="2024-03-05T05:27:43.880" v="0"/>
          <ac:spMkLst>
            <pc:docMk/>
            <pc:sldMk cId="0" sldId="600"/>
            <ac:spMk id="14338" creationId="{4C70C662-8EDB-4941-A1BF-CA952FBE6E63}"/>
          </ac:spMkLst>
        </pc:spChg>
        <pc:spChg chg="mod">
          <ac:chgData name="欣捷 王" userId="b965477fa0aef5e6" providerId="LiveId" clId="{51DDEF37-FFE3-441E-B5A2-19DA1211F6EC}" dt="2024-03-05T05:27:44.052" v="4" actId="27636"/>
          <ac:spMkLst>
            <pc:docMk/>
            <pc:sldMk cId="0" sldId="600"/>
            <ac:spMk id="14339" creationId="{CF0FFF3B-42A1-478C-A17D-56C58D241753}"/>
          </ac:spMkLst>
        </pc:spChg>
      </pc:sldChg>
      <pc:sldChg chg="addSp modSp mod ord">
        <pc:chgData name="欣捷 王" userId="b965477fa0aef5e6" providerId="LiveId" clId="{51DDEF37-FFE3-441E-B5A2-19DA1211F6EC}" dt="2024-03-07T09:30:04.102" v="345" actId="1076"/>
        <pc:sldMkLst>
          <pc:docMk/>
          <pc:sldMk cId="767671858" sldId="601"/>
        </pc:sldMkLst>
        <pc:spChg chg="mod">
          <ac:chgData name="欣捷 王" userId="b965477fa0aef5e6" providerId="LiveId" clId="{51DDEF37-FFE3-441E-B5A2-19DA1211F6EC}" dt="2024-03-07T09:30:04.102" v="345" actId="1076"/>
          <ac:spMkLst>
            <pc:docMk/>
            <pc:sldMk cId="767671858" sldId="601"/>
            <ac:spMk id="7" creationId="{F1A52198-6AD0-30B4-5C12-2455C5BAA334}"/>
          </ac:spMkLst>
        </pc:spChg>
        <pc:spChg chg="mod">
          <ac:chgData name="欣捷 王" userId="b965477fa0aef5e6" providerId="LiveId" clId="{51DDEF37-FFE3-441E-B5A2-19DA1211F6EC}" dt="2024-03-07T09:30:04.102" v="345" actId="1076"/>
          <ac:spMkLst>
            <pc:docMk/>
            <pc:sldMk cId="767671858" sldId="601"/>
            <ac:spMk id="8" creationId="{2AD82082-42C4-6D50-D765-E2D2BED8EA3E}"/>
          </ac:spMkLst>
        </pc:spChg>
        <pc:spChg chg="mod">
          <ac:chgData name="欣捷 王" userId="b965477fa0aef5e6" providerId="LiveId" clId="{51DDEF37-FFE3-441E-B5A2-19DA1211F6EC}" dt="2024-03-07T09:30:04.102" v="345" actId="1076"/>
          <ac:spMkLst>
            <pc:docMk/>
            <pc:sldMk cId="767671858" sldId="601"/>
            <ac:spMk id="9" creationId="{302DBF1C-5661-89F1-19BA-300408F93C1B}"/>
          </ac:spMkLst>
        </pc:spChg>
        <pc:spChg chg="mod">
          <ac:chgData name="欣捷 王" userId="b965477fa0aef5e6" providerId="LiveId" clId="{51DDEF37-FFE3-441E-B5A2-19DA1211F6EC}" dt="2024-03-07T09:30:04.102" v="345" actId="1076"/>
          <ac:spMkLst>
            <pc:docMk/>
            <pc:sldMk cId="767671858" sldId="601"/>
            <ac:spMk id="10" creationId="{BB5467A9-7D05-741F-2762-EC089AFB222F}"/>
          </ac:spMkLst>
        </pc:spChg>
        <pc:spChg chg="mod">
          <ac:chgData name="欣捷 王" userId="b965477fa0aef5e6" providerId="LiveId" clId="{51DDEF37-FFE3-441E-B5A2-19DA1211F6EC}" dt="2024-03-07T09:30:04.102" v="345" actId="1076"/>
          <ac:spMkLst>
            <pc:docMk/>
            <pc:sldMk cId="767671858" sldId="601"/>
            <ac:spMk id="11" creationId="{C8CA8390-5FF1-44AE-3E29-06A2FF8402B0}"/>
          </ac:spMkLst>
        </pc:spChg>
        <pc:spChg chg="mod">
          <ac:chgData name="欣捷 王" userId="b965477fa0aef5e6" providerId="LiveId" clId="{51DDEF37-FFE3-441E-B5A2-19DA1211F6EC}" dt="2024-03-07T09:30:04.102" v="345" actId="1076"/>
          <ac:spMkLst>
            <pc:docMk/>
            <pc:sldMk cId="767671858" sldId="601"/>
            <ac:spMk id="12" creationId="{08C90C47-B38A-D601-1771-067744EDD278}"/>
          </ac:spMkLst>
        </pc:spChg>
        <pc:spChg chg="mod">
          <ac:chgData name="欣捷 王" userId="b965477fa0aef5e6" providerId="LiveId" clId="{51DDEF37-FFE3-441E-B5A2-19DA1211F6EC}" dt="2024-03-07T09:30:04.102" v="345" actId="1076"/>
          <ac:spMkLst>
            <pc:docMk/>
            <pc:sldMk cId="767671858" sldId="601"/>
            <ac:spMk id="13" creationId="{B1C969DA-21A5-A0E3-D0E0-58BC95F19AFF}"/>
          </ac:spMkLst>
        </pc:spChg>
        <pc:spChg chg="mod">
          <ac:chgData name="欣捷 王" userId="b965477fa0aef5e6" providerId="LiveId" clId="{51DDEF37-FFE3-441E-B5A2-19DA1211F6EC}" dt="2024-03-07T09:30:04.102" v="345" actId="1076"/>
          <ac:spMkLst>
            <pc:docMk/>
            <pc:sldMk cId="767671858" sldId="601"/>
            <ac:spMk id="14" creationId="{76DB1DE7-0D24-84D3-A0C9-0943EE825A1C}"/>
          </ac:spMkLst>
        </pc:spChg>
        <pc:spChg chg="mod">
          <ac:chgData name="欣捷 王" userId="b965477fa0aef5e6" providerId="LiveId" clId="{51DDEF37-FFE3-441E-B5A2-19DA1211F6EC}" dt="2024-03-07T09:30:04.102" v="345" actId="1076"/>
          <ac:spMkLst>
            <pc:docMk/>
            <pc:sldMk cId="767671858" sldId="601"/>
            <ac:spMk id="15" creationId="{A34065C8-13C7-4F10-415B-275D485C4FEC}"/>
          </ac:spMkLst>
        </pc:spChg>
        <pc:spChg chg="add mod">
          <ac:chgData name="欣捷 王" userId="b965477fa0aef5e6" providerId="LiveId" clId="{51DDEF37-FFE3-441E-B5A2-19DA1211F6EC}" dt="2024-03-07T09:30:04.102" v="345" actId="1076"/>
          <ac:spMkLst>
            <pc:docMk/>
            <pc:sldMk cId="767671858" sldId="601"/>
            <ac:spMk id="16" creationId="{B976CAD2-9025-9DC0-9358-A0C314CF5BE6}"/>
          </ac:spMkLst>
        </pc:spChg>
        <pc:spChg chg="add mod">
          <ac:chgData name="欣捷 王" userId="b965477fa0aef5e6" providerId="LiveId" clId="{51DDEF37-FFE3-441E-B5A2-19DA1211F6EC}" dt="2024-03-07T09:30:04.102" v="345" actId="1076"/>
          <ac:spMkLst>
            <pc:docMk/>
            <pc:sldMk cId="767671858" sldId="601"/>
            <ac:spMk id="17" creationId="{F982C4C4-A9EC-849B-97EA-A13831090562}"/>
          </ac:spMkLst>
        </pc:spChg>
        <pc:spChg chg="mod">
          <ac:chgData name="欣捷 王" userId="b965477fa0aef5e6" providerId="LiveId" clId="{51DDEF37-FFE3-441E-B5A2-19DA1211F6EC}" dt="2024-03-05T05:27:43.880" v="0"/>
          <ac:spMkLst>
            <pc:docMk/>
            <pc:sldMk cId="767671858" sldId="601"/>
            <ac:spMk id="25602" creationId="{B6254481-736E-4E5E-92CE-E56D69CDDD98}"/>
          </ac:spMkLst>
        </pc:spChg>
        <pc:spChg chg="mod">
          <ac:chgData name="欣捷 王" userId="b965477fa0aef5e6" providerId="LiveId" clId="{51DDEF37-FFE3-441E-B5A2-19DA1211F6EC}" dt="2024-03-05T05:27:43.880" v="0"/>
          <ac:spMkLst>
            <pc:docMk/>
            <pc:sldMk cId="767671858" sldId="601"/>
            <ac:spMk id="25603" creationId="{58EA3BC5-40EA-4C25-BCEF-5ACB3AE27062}"/>
          </ac:spMkLst>
        </pc:spChg>
        <pc:spChg chg="mod">
          <ac:chgData name="欣捷 王" userId="b965477fa0aef5e6" providerId="LiveId" clId="{51DDEF37-FFE3-441E-B5A2-19DA1211F6EC}" dt="2024-03-07T09:30:04.102" v="345" actId="1076"/>
          <ac:spMkLst>
            <pc:docMk/>
            <pc:sldMk cId="767671858" sldId="601"/>
            <ac:spMk id="25606" creationId="{2F5B6C1B-4AAC-4FEB-A59C-16AC88C4AB98}"/>
          </ac:spMkLst>
        </pc:spChg>
        <pc:spChg chg="mod">
          <ac:chgData name="欣捷 王" userId="b965477fa0aef5e6" providerId="LiveId" clId="{51DDEF37-FFE3-441E-B5A2-19DA1211F6EC}" dt="2024-03-07T09:30:04.102" v="345" actId="1076"/>
          <ac:spMkLst>
            <pc:docMk/>
            <pc:sldMk cId="767671858" sldId="601"/>
            <ac:spMk id="25607" creationId="{B204A390-BCEB-4A9A-BA55-974827D982BD}"/>
          </ac:spMkLst>
        </pc:spChg>
        <pc:spChg chg="mod">
          <ac:chgData name="欣捷 王" userId="b965477fa0aef5e6" providerId="LiveId" clId="{51DDEF37-FFE3-441E-B5A2-19DA1211F6EC}" dt="2024-03-07T09:30:04.102" v="345" actId="1076"/>
          <ac:spMkLst>
            <pc:docMk/>
            <pc:sldMk cId="767671858" sldId="601"/>
            <ac:spMk id="25608" creationId="{00474F5A-D809-406F-901F-3BA708440936}"/>
          </ac:spMkLst>
        </pc:spChg>
        <pc:spChg chg="mod">
          <ac:chgData name="欣捷 王" userId="b965477fa0aef5e6" providerId="LiveId" clId="{51DDEF37-FFE3-441E-B5A2-19DA1211F6EC}" dt="2024-03-07T09:30:04.102" v="345" actId="1076"/>
          <ac:spMkLst>
            <pc:docMk/>
            <pc:sldMk cId="767671858" sldId="601"/>
            <ac:spMk id="25609" creationId="{9612E9C4-6FA9-47C0-8728-D1EF28737B17}"/>
          </ac:spMkLst>
        </pc:spChg>
        <pc:spChg chg="mod">
          <ac:chgData name="欣捷 王" userId="b965477fa0aef5e6" providerId="LiveId" clId="{51DDEF37-FFE3-441E-B5A2-19DA1211F6EC}" dt="2024-03-07T09:30:04.102" v="345" actId="1076"/>
          <ac:spMkLst>
            <pc:docMk/>
            <pc:sldMk cId="767671858" sldId="601"/>
            <ac:spMk id="25610" creationId="{224937A6-F52F-46BE-B20F-131DAB3085E1}"/>
          </ac:spMkLst>
        </pc:spChg>
        <pc:spChg chg="mod">
          <ac:chgData name="欣捷 王" userId="b965477fa0aef5e6" providerId="LiveId" clId="{51DDEF37-FFE3-441E-B5A2-19DA1211F6EC}" dt="2024-03-07T09:30:04.102" v="345" actId="1076"/>
          <ac:spMkLst>
            <pc:docMk/>
            <pc:sldMk cId="767671858" sldId="601"/>
            <ac:spMk id="25611" creationId="{DB3C29E0-DE3D-4307-8AC1-ED859F3E5241}"/>
          </ac:spMkLst>
        </pc:spChg>
        <pc:spChg chg="mod">
          <ac:chgData name="欣捷 王" userId="b965477fa0aef5e6" providerId="LiveId" clId="{51DDEF37-FFE3-441E-B5A2-19DA1211F6EC}" dt="2024-03-07T09:30:04.102" v="345" actId="1076"/>
          <ac:spMkLst>
            <pc:docMk/>
            <pc:sldMk cId="767671858" sldId="601"/>
            <ac:spMk id="25612" creationId="{E8FFA917-049E-441A-995D-917A78D3A4DF}"/>
          </ac:spMkLst>
        </pc:spChg>
        <pc:spChg chg="mod">
          <ac:chgData name="欣捷 王" userId="b965477fa0aef5e6" providerId="LiveId" clId="{51DDEF37-FFE3-441E-B5A2-19DA1211F6EC}" dt="2024-03-07T09:30:04.102" v="345" actId="1076"/>
          <ac:spMkLst>
            <pc:docMk/>
            <pc:sldMk cId="767671858" sldId="601"/>
            <ac:spMk id="25613" creationId="{467C5F5B-0A4B-4D1E-9887-BDA4CEC6537E}"/>
          </ac:spMkLst>
        </pc:spChg>
        <pc:spChg chg="mod">
          <ac:chgData name="欣捷 王" userId="b965477fa0aef5e6" providerId="LiveId" clId="{51DDEF37-FFE3-441E-B5A2-19DA1211F6EC}" dt="2024-03-07T09:30:04.102" v="345" actId="1076"/>
          <ac:spMkLst>
            <pc:docMk/>
            <pc:sldMk cId="767671858" sldId="601"/>
            <ac:spMk id="25614" creationId="{45CB5FE5-1BDE-48CE-AAC7-F5A92EDE5C9E}"/>
          </ac:spMkLst>
        </pc:spChg>
        <pc:grpChg chg="add mod">
          <ac:chgData name="欣捷 王" userId="b965477fa0aef5e6" providerId="LiveId" clId="{51DDEF37-FFE3-441E-B5A2-19DA1211F6EC}" dt="2024-03-07T09:30:04.102" v="345" actId="1076"/>
          <ac:grpSpMkLst>
            <pc:docMk/>
            <pc:sldMk cId="767671858" sldId="601"/>
            <ac:grpSpMk id="5" creationId="{9F9F3B3A-57FD-D51F-E045-EA42F3C769F5}"/>
          </ac:grpSpMkLst>
        </pc:grpChg>
        <pc:grpChg chg="mod">
          <ac:chgData name="欣捷 王" userId="b965477fa0aef5e6" providerId="LiveId" clId="{51DDEF37-FFE3-441E-B5A2-19DA1211F6EC}" dt="2024-03-07T09:30:04.102" v="345" actId="1076"/>
          <ac:grpSpMkLst>
            <pc:docMk/>
            <pc:sldMk cId="767671858" sldId="601"/>
            <ac:grpSpMk id="6" creationId="{47F22AED-2AA8-ED81-96AF-4E9E9D37300E}"/>
          </ac:grpSpMkLst>
        </pc:grpChg>
        <pc:grpChg chg="mod">
          <ac:chgData name="欣捷 王" userId="b965477fa0aef5e6" providerId="LiveId" clId="{51DDEF37-FFE3-441E-B5A2-19DA1211F6EC}" dt="2024-03-07T09:30:04.102" v="345" actId="1076"/>
          <ac:grpSpMkLst>
            <pc:docMk/>
            <pc:sldMk cId="767671858" sldId="601"/>
            <ac:grpSpMk id="25604" creationId="{C99D1D78-5790-4EFE-81B5-06BAB0D34DA0}"/>
          </ac:grpSpMkLst>
        </pc:grpChg>
        <pc:grpChg chg="mod">
          <ac:chgData name="欣捷 王" userId="b965477fa0aef5e6" providerId="LiveId" clId="{51DDEF37-FFE3-441E-B5A2-19DA1211F6EC}" dt="2024-03-07T09:30:04.102" v="345" actId="1076"/>
          <ac:grpSpMkLst>
            <pc:docMk/>
            <pc:sldMk cId="767671858" sldId="601"/>
            <ac:grpSpMk id="25605" creationId="{EF1EA783-9AC0-4F09-8764-2941BAD354FF}"/>
          </ac:grpSpMkLst>
        </pc:grpChg>
      </pc:sldChg>
      <pc:sldChg chg="modSp mod">
        <pc:chgData name="欣捷 王" userId="b965477fa0aef5e6" providerId="LiveId" clId="{51DDEF37-FFE3-441E-B5A2-19DA1211F6EC}" dt="2024-03-05T05:27:44.100" v="11" actId="27636"/>
        <pc:sldMkLst>
          <pc:docMk/>
          <pc:sldMk cId="0" sldId="603"/>
        </pc:sldMkLst>
        <pc:spChg chg="mod">
          <ac:chgData name="欣捷 王" userId="b965477fa0aef5e6" providerId="LiveId" clId="{51DDEF37-FFE3-441E-B5A2-19DA1211F6EC}" dt="2024-03-05T05:27:44.100" v="11" actId="27636"/>
          <ac:spMkLst>
            <pc:docMk/>
            <pc:sldMk cId="0" sldId="603"/>
            <ac:spMk id="3" creationId="{8D6607DE-EA8B-469A-98C1-FF1899803A25}"/>
          </ac:spMkLst>
        </pc:spChg>
        <pc:spChg chg="mod">
          <ac:chgData name="欣捷 王" userId="b965477fa0aef5e6" providerId="LiveId" clId="{51DDEF37-FFE3-441E-B5A2-19DA1211F6EC}" dt="2024-03-05T05:27:43.880" v="0"/>
          <ac:spMkLst>
            <pc:docMk/>
            <pc:sldMk cId="0" sldId="603"/>
            <ac:spMk id="23554" creationId="{EA3A7526-D02F-43A4-9EDE-E4F82D63F121}"/>
          </ac:spMkLst>
        </pc:spChg>
      </pc:sldChg>
      <pc:sldChg chg="modSp">
        <pc:chgData name="欣捷 王" userId="b965477fa0aef5e6" providerId="LiveId" clId="{51DDEF37-FFE3-441E-B5A2-19DA1211F6EC}" dt="2024-03-05T05:27:43.880" v="0"/>
        <pc:sldMkLst>
          <pc:docMk/>
          <pc:sldMk cId="0" sldId="605"/>
        </pc:sldMkLst>
        <pc:spChg chg="mod">
          <ac:chgData name="欣捷 王" userId="b965477fa0aef5e6" providerId="LiveId" clId="{51DDEF37-FFE3-441E-B5A2-19DA1211F6EC}" dt="2024-03-05T05:27:43.880" v="0"/>
          <ac:spMkLst>
            <pc:docMk/>
            <pc:sldMk cId="0" sldId="605"/>
            <ac:spMk id="22530" creationId="{84D99480-B626-4863-9FA3-25249848846C}"/>
          </ac:spMkLst>
        </pc:spChg>
        <pc:spChg chg="mod">
          <ac:chgData name="欣捷 王" userId="b965477fa0aef5e6" providerId="LiveId" clId="{51DDEF37-FFE3-441E-B5A2-19DA1211F6EC}" dt="2024-03-05T05:27:43.880" v="0"/>
          <ac:spMkLst>
            <pc:docMk/>
            <pc:sldMk cId="0" sldId="605"/>
            <ac:spMk id="22531" creationId="{1735A55B-F303-43CB-99EF-8731F13EF362}"/>
          </ac:spMkLst>
        </pc:spChg>
      </pc:sldChg>
      <pc:sldChg chg="modSp">
        <pc:chgData name="欣捷 王" userId="b965477fa0aef5e6" providerId="LiveId" clId="{51DDEF37-FFE3-441E-B5A2-19DA1211F6EC}" dt="2024-03-05T05:27:43.880" v="0"/>
        <pc:sldMkLst>
          <pc:docMk/>
          <pc:sldMk cId="0" sldId="606"/>
        </pc:sldMkLst>
        <pc:spChg chg="mod">
          <ac:chgData name="欣捷 王" userId="b965477fa0aef5e6" providerId="LiveId" clId="{51DDEF37-FFE3-441E-B5A2-19DA1211F6EC}" dt="2024-03-05T05:27:43.880" v="0"/>
          <ac:spMkLst>
            <pc:docMk/>
            <pc:sldMk cId="0" sldId="606"/>
            <ac:spMk id="31746" creationId="{548E7541-8C74-4229-BFBF-D06A2283835A}"/>
          </ac:spMkLst>
        </pc:spChg>
      </pc:sldChg>
      <pc:sldChg chg="addSp modSp mod">
        <pc:chgData name="欣捷 王" userId="b965477fa0aef5e6" providerId="LiveId" clId="{51DDEF37-FFE3-441E-B5A2-19DA1211F6EC}" dt="2024-03-07T08:20:17.202" v="148" actId="1076"/>
        <pc:sldMkLst>
          <pc:docMk/>
          <pc:sldMk cId="0" sldId="607"/>
        </pc:sldMkLst>
        <pc:spChg chg="add mod">
          <ac:chgData name="欣捷 王" userId="b965477fa0aef5e6" providerId="LiveId" clId="{51DDEF37-FFE3-441E-B5A2-19DA1211F6EC}" dt="2024-03-07T08:20:17.202" v="148" actId="1076"/>
          <ac:spMkLst>
            <pc:docMk/>
            <pc:sldMk cId="0" sldId="607"/>
            <ac:spMk id="5" creationId="{943D3791-F5B9-7C2D-A548-E863E3DB24FF}"/>
          </ac:spMkLst>
        </pc:spChg>
        <pc:spChg chg="mod">
          <ac:chgData name="欣捷 王" userId="b965477fa0aef5e6" providerId="LiveId" clId="{51DDEF37-FFE3-441E-B5A2-19DA1211F6EC}" dt="2024-03-05T05:27:43.880" v="0"/>
          <ac:spMkLst>
            <pc:docMk/>
            <pc:sldMk cId="0" sldId="607"/>
            <ac:spMk id="32770" creationId="{5D8AF6D5-B54C-4670-B063-BDB16146A8C4}"/>
          </ac:spMkLst>
        </pc:spChg>
        <pc:spChg chg="mod">
          <ac:chgData name="欣捷 王" userId="b965477fa0aef5e6" providerId="LiveId" clId="{51DDEF37-FFE3-441E-B5A2-19DA1211F6EC}" dt="2024-03-05T05:27:43.880" v="0"/>
          <ac:spMkLst>
            <pc:docMk/>
            <pc:sldMk cId="0" sldId="607"/>
            <ac:spMk id="232451" creationId="{11E9D8B0-A3BC-4E18-8B82-53999F85751F}"/>
          </ac:spMkLst>
        </pc:spChg>
      </pc:sldChg>
      <pc:sldChg chg="modSp">
        <pc:chgData name="欣捷 王" userId="b965477fa0aef5e6" providerId="LiveId" clId="{51DDEF37-FFE3-441E-B5A2-19DA1211F6EC}" dt="2024-03-05T05:27:43.880" v="0"/>
        <pc:sldMkLst>
          <pc:docMk/>
          <pc:sldMk cId="0" sldId="608"/>
        </pc:sldMkLst>
        <pc:spChg chg="mod">
          <ac:chgData name="欣捷 王" userId="b965477fa0aef5e6" providerId="LiveId" clId="{51DDEF37-FFE3-441E-B5A2-19DA1211F6EC}" dt="2024-03-05T05:27:43.880" v="0"/>
          <ac:spMkLst>
            <pc:docMk/>
            <pc:sldMk cId="0" sldId="608"/>
            <ac:spMk id="33794" creationId="{32173160-6474-4266-9732-19102029B43C}"/>
          </ac:spMkLst>
        </pc:spChg>
        <pc:spChg chg="mod">
          <ac:chgData name="欣捷 王" userId="b965477fa0aef5e6" providerId="LiveId" clId="{51DDEF37-FFE3-441E-B5A2-19DA1211F6EC}" dt="2024-03-05T05:27:43.880" v="0"/>
          <ac:spMkLst>
            <pc:docMk/>
            <pc:sldMk cId="0" sldId="608"/>
            <ac:spMk id="33795" creationId="{7455826F-3C34-4CE8-AE30-18F974C9BC5B}"/>
          </ac:spMkLst>
        </pc:spChg>
      </pc:sldChg>
      <pc:sldChg chg="modSp">
        <pc:chgData name="欣捷 王" userId="b965477fa0aef5e6" providerId="LiveId" clId="{51DDEF37-FFE3-441E-B5A2-19DA1211F6EC}" dt="2024-03-05T05:27:43.880" v="0"/>
        <pc:sldMkLst>
          <pc:docMk/>
          <pc:sldMk cId="0" sldId="609"/>
        </pc:sldMkLst>
        <pc:spChg chg="mod">
          <ac:chgData name="欣捷 王" userId="b965477fa0aef5e6" providerId="LiveId" clId="{51DDEF37-FFE3-441E-B5A2-19DA1211F6EC}" dt="2024-03-05T05:27:43.880" v="0"/>
          <ac:spMkLst>
            <pc:docMk/>
            <pc:sldMk cId="0" sldId="609"/>
            <ac:spMk id="34818" creationId="{A7487A2D-6CC3-4945-98AF-9FF7FD1D5F0E}"/>
          </ac:spMkLst>
        </pc:spChg>
        <pc:spChg chg="mod">
          <ac:chgData name="欣捷 王" userId="b965477fa0aef5e6" providerId="LiveId" clId="{51DDEF37-FFE3-441E-B5A2-19DA1211F6EC}" dt="2024-03-05T05:27:43.880" v="0"/>
          <ac:spMkLst>
            <pc:docMk/>
            <pc:sldMk cId="0" sldId="609"/>
            <ac:spMk id="34819" creationId="{C69AFC9E-0BD8-4268-A7D9-E00647870BE8}"/>
          </ac:spMkLst>
        </pc:spChg>
      </pc:sldChg>
      <pc:sldChg chg="modSp">
        <pc:chgData name="欣捷 王" userId="b965477fa0aef5e6" providerId="LiveId" clId="{51DDEF37-FFE3-441E-B5A2-19DA1211F6EC}" dt="2024-03-05T05:27:43.880" v="0"/>
        <pc:sldMkLst>
          <pc:docMk/>
          <pc:sldMk cId="0" sldId="610"/>
        </pc:sldMkLst>
        <pc:spChg chg="mod">
          <ac:chgData name="欣捷 王" userId="b965477fa0aef5e6" providerId="LiveId" clId="{51DDEF37-FFE3-441E-B5A2-19DA1211F6EC}" dt="2024-03-05T05:27:43.880" v="0"/>
          <ac:spMkLst>
            <pc:docMk/>
            <pc:sldMk cId="0" sldId="610"/>
            <ac:spMk id="35842" creationId="{7570E0DD-6B16-4C24-8F29-91BEAC485607}"/>
          </ac:spMkLst>
        </pc:spChg>
        <pc:spChg chg="mod">
          <ac:chgData name="欣捷 王" userId="b965477fa0aef5e6" providerId="LiveId" clId="{51DDEF37-FFE3-441E-B5A2-19DA1211F6EC}" dt="2024-03-05T05:27:43.880" v="0"/>
          <ac:spMkLst>
            <pc:docMk/>
            <pc:sldMk cId="0" sldId="610"/>
            <ac:spMk id="35843" creationId="{6B701400-0F85-4DDA-9A9A-DC9AB0E808E4}"/>
          </ac:spMkLst>
        </pc:spChg>
      </pc:sldChg>
      <pc:sldChg chg="addSp delSp modSp">
        <pc:chgData name="欣捷 王" userId="b965477fa0aef5e6" providerId="LiveId" clId="{51DDEF37-FFE3-441E-B5A2-19DA1211F6EC}" dt="2024-03-07T12:27:49.781" v="359" actId="164"/>
        <pc:sldMkLst>
          <pc:docMk/>
          <pc:sldMk cId="0" sldId="611"/>
        </pc:sldMkLst>
        <pc:spChg chg="mod">
          <ac:chgData name="欣捷 王" userId="b965477fa0aef5e6" providerId="LiveId" clId="{51DDEF37-FFE3-441E-B5A2-19DA1211F6EC}" dt="2024-03-05T05:27:43.880" v="0"/>
          <ac:spMkLst>
            <pc:docMk/>
            <pc:sldMk cId="0" sldId="611"/>
            <ac:spMk id="36866" creationId="{38803B50-3F67-43E9-B090-651E700D1C65}"/>
          </ac:spMkLst>
        </pc:spChg>
        <pc:spChg chg="mod">
          <ac:chgData name="欣捷 王" userId="b965477fa0aef5e6" providerId="LiveId" clId="{51DDEF37-FFE3-441E-B5A2-19DA1211F6EC}" dt="2024-03-05T05:27:43.880" v="0"/>
          <ac:spMkLst>
            <pc:docMk/>
            <pc:sldMk cId="0" sldId="611"/>
            <ac:spMk id="36867" creationId="{9D138FAB-791C-4D74-A6DD-C0A20F46E2FA}"/>
          </ac:spMkLst>
        </pc:spChg>
        <pc:spChg chg="mod topLvl">
          <ac:chgData name="欣捷 王" userId="b965477fa0aef5e6" providerId="LiveId" clId="{51DDEF37-FFE3-441E-B5A2-19DA1211F6EC}" dt="2024-03-07T12:27:49.781" v="359" actId="164"/>
          <ac:spMkLst>
            <pc:docMk/>
            <pc:sldMk cId="0" sldId="611"/>
            <ac:spMk id="36869" creationId="{18F9AD34-7DBE-487A-A487-649226C70946}"/>
          </ac:spMkLst>
        </pc:spChg>
        <pc:spChg chg="mod topLvl">
          <ac:chgData name="欣捷 王" userId="b965477fa0aef5e6" providerId="LiveId" clId="{51DDEF37-FFE3-441E-B5A2-19DA1211F6EC}" dt="2024-03-07T12:27:49.781" v="359" actId="164"/>
          <ac:spMkLst>
            <pc:docMk/>
            <pc:sldMk cId="0" sldId="611"/>
            <ac:spMk id="36870" creationId="{403BA68D-4CD7-4337-9B4E-D6C0B82E55C4}"/>
          </ac:spMkLst>
        </pc:spChg>
        <pc:spChg chg="mod topLvl">
          <ac:chgData name="欣捷 王" userId="b965477fa0aef5e6" providerId="LiveId" clId="{51DDEF37-FFE3-441E-B5A2-19DA1211F6EC}" dt="2024-03-07T12:27:49.781" v="359" actId="164"/>
          <ac:spMkLst>
            <pc:docMk/>
            <pc:sldMk cId="0" sldId="611"/>
            <ac:spMk id="36871" creationId="{35BAC293-A2AE-4264-8B9E-23427B3D4085}"/>
          </ac:spMkLst>
        </pc:spChg>
        <pc:spChg chg="mod topLvl">
          <ac:chgData name="欣捷 王" userId="b965477fa0aef5e6" providerId="LiveId" clId="{51DDEF37-FFE3-441E-B5A2-19DA1211F6EC}" dt="2024-03-07T12:27:49.781" v="359" actId="164"/>
          <ac:spMkLst>
            <pc:docMk/>
            <pc:sldMk cId="0" sldId="611"/>
            <ac:spMk id="36872" creationId="{729B01BB-089D-4C67-B953-8193FBEC44EC}"/>
          </ac:spMkLst>
        </pc:spChg>
        <pc:spChg chg="mod topLvl">
          <ac:chgData name="欣捷 王" userId="b965477fa0aef5e6" providerId="LiveId" clId="{51DDEF37-FFE3-441E-B5A2-19DA1211F6EC}" dt="2024-03-07T12:27:49.781" v="359" actId="164"/>
          <ac:spMkLst>
            <pc:docMk/>
            <pc:sldMk cId="0" sldId="611"/>
            <ac:spMk id="36874" creationId="{2D05DED0-5057-45DB-BD87-4CBC8CCEE57F}"/>
          </ac:spMkLst>
        </pc:spChg>
        <pc:spChg chg="mod topLvl">
          <ac:chgData name="欣捷 王" userId="b965477fa0aef5e6" providerId="LiveId" clId="{51DDEF37-FFE3-441E-B5A2-19DA1211F6EC}" dt="2024-03-07T12:27:47.296" v="358" actId="165"/>
          <ac:spMkLst>
            <pc:docMk/>
            <pc:sldMk cId="0" sldId="611"/>
            <ac:spMk id="36875" creationId="{5E38DE8A-242E-4575-9AD7-17918B2AD8BA}"/>
          </ac:spMkLst>
        </pc:spChg>
        <pc:spChg chg="mod topLvl">
          <ac:chgData name="欣捷 王" userId="b965477fa0aef5e6" providerId="LiveId" clId="{51DDEF37-FFE3-441E-B5A2-19DA1211F6EC}" dt="2024-03-07T12:27:49.781" v="359" actId="164"/>
          <ac:spMkLst>
            <pc:docMk/>
            <pc:sldMk cId="0" sldId="611"/>
            <ac:spMk id="36876" creationId="{1F436019-01DD-4C4F-B788-38938A16306F}"/>
          </ac:spMkLst>
        </pc:spChg>
        <pc:spChg chg="mod topLvl">
          <ac:chgData name="欣捷 王" userId="b965477fa0aef5e6" providerId="LiveId" clId="{51DDEF37-FFE3-441E-B5A2-19DA1211F6EC}" dt="2024-03-07T12:27:49.781" v="359" actId="164"/>
          <ac:spMkLst>
            <pc:docMk/>
            <pc:sldMk cId="0" sldId="611"/>
            <ac:spMk id="36877" creationId="{6AF869F5-EF4A-447A-80A2-10EFECCD6346}"/>
          </ac:spMkLst>
        </pc:spChg>
        <pc:spChg chg="mod topLvl">
          <ac:chgData name="欣捷 王" userId="b965477fa0aef5e6" providerId="LiveId" clId="{51DDEF37-FFE3-441E-B5A2-19DA1211F6EC}" dt="2024-03-07T12:27:49.781" v="359" actId="164"/>
          <ac:spMkLst>
            <pc:docMk/>
            <pc:sldMk cId="0" sldId="611"/>
            <ac:spMk id="36878" creationId="{C7C83586-E676-4A41-AD8B-D41F6801834C}"/>
          </ac:spMkLst>
        </pc:spChg>
        <pc:spChg chg="mod topLvl">
          <ac:chgData name="欣捷 王" userId="b965477fa0aef5e6" providerId="LiveId" clId="{51DDEF37-FFE3-441E-B5A2-19DA1211F6EC}" dt="2024-03-07T12:27:49.781" v="359" actId="164"/>
          <ac:spMkLst>
            <pc:docMk/>
            <pc:sldMk cId="0" sldId="611"/>
            <ac:spMk id="36879" creationId="{790F4F29-F2AC-4752-A05C-76698EB2689C}"/>
          </ac:spMkLst>
        </pc:spChg>
        <pc:spChg chg="mod topLvl">
          <ac:chgData name="欣捷 王" userId="b965477fa0aef5e6" providerId="LiveId" clId="{51DDEF37-FFE3-441E-B5A2-19DA1211F6EC}" dt="2024-03-07T12:27:49.781" v="359" actId="164"/>
          <ac:spMkLst>
            <pc:docMk/>
            <pc:sldMk cId="0" sldId="611"/>
            <ac:spMk id="36880" creationId="{09FEE6B5-DF01-487B-BC43-A4E2C9A73A9E}"/>
          </ac:spMkLst>
        </pc:spChg>
        <pc:spChg chg="mod topLvl">
          <ac:chgData name="欣捷 王" userId="b965477fa0aef5e6" providerId="LiveId" clId="{51DDEF37-FFE3-441E-B5A2-19DA1211F6EC}" dt="2024-03-07T12:27:49.781" v="359" actId="164"/>
          <ac:spMkLst>
            <pc:docMk/>
            <pc:sldMk cId="0" sldId="611"/>
            <ac:spMk id="36881" creationId="{C53C356A-84CB-411B-A046-3117386FA710}"/>
          </ac:spMkLst>
        </pc:spChg>
        <pc:spChg chg="mod topLvl">
          <ac:chgData name="欣捷 王" userId="b965477fa0aef5e6" providerId="LiveId" clId="{51DDEF37-FFE3-441E-B5A2-19DA1211F6EC}" dt="2024-03-07T12:27:49.781" v="359" actId="164"/>
          <ac:spMkLst>
            <pc:docMk/>
            <pc:sldMk cId="0" sldId="611"/>
            <ac:spMk id="36882" creationId="{B6B770F7-8CA9-4B9A-99B3-5BAE4C553A6B}"/>
          </ac:spMkLst>
        </pc:spChg>
        <pc:spChg chg="mod topLvl">
          <ac:chgData name="欣捷 王" userId="b965477fa0aef5e6" providerId="LiveId" clId="{51DDEF37-FFE3-441E-B5A2-19DA1211F6EC}" dt="2024-03-07T12:27:49.781" v="359" actId="164"/>
          <ac:spMkLst>
            <pc:docMk/>
            <pc:sldMk cId="0" sldId="611"/>
            <ac:spMk id="36883" creationId="{47D1D4F1-3A17-4DFD-AA57-5C04CF0681FD}"/>
          </ac:spMkLst>
        </pc:spChg>
        <pc:spChg chg="mod topLvl">
          <ac:chgData name="欣捷 王" userId="b965477fa0aef5e6" providerId="LiveId" clId="{51DDEF37-FFE3-441E-B5A2-19DA1211F6EC}" dt="2024-03-07T12:27:49.781" v="359" actId="164"/>
          <ac:spMkLst>
            <pc:docMk/>
            <pc:sldMk cId="0" sldId="611"/>
            <ac:spMk id="36884" creationId="{36E4152D-53ED-4B25-B0EC-BE1B2F514A14}"/>
          </ac:spMkLst>
        </pc:spChg>
        <pc:spChg chg="mod topLvl">
          <ac:chgData name="欣捷 王" userId="b965477fa0aef5e6" providerId="LiveId" clId="{51DDEF37-FFE3-441E-B5A2-19DA1211F6EC}" dt="2024-03-07T12:27:49.781" v="359" actId="164"/>
          <ac:spMkLst>
            <pc:docMk/>
            <pc:sldMk cId="0" sldId="611"/>
            <ac:spMk id="36885" creationId="{50F4B41F-2FBF-47D4-B7DD-FA2A358B40F4}"/>
          </ac:spMkLst>
        </pc:spChg>
        <pc:spChg chg="mod">
          <ac:chgData name="欣捷 王" userId="b965477fa0aef5e6" providerId="LiveId" clId="{51DDEF37-FFE3-441E-B5A2-19DA1211F6EC}" dt="2024-03-07T12:27:47.296" v="358" actId="165"/>
          <ac:spMkLst>
            <pc:docMk/>
            <pc:sldMk cId="0" sldId="611"/>
            <ac:spMk id="36886" creationId="{A512197D-89EB-4939-9738-31039D0E2042}"/>
          </ac:spMkLst>
        </pc:spChg>
        <pc:spChg chg="mod">
          <ac:chgData name="欣捷 王" userId="b965477fa0aef5e6" providerId="LiveId" clId="{51DDEF37-FFE3-441E-B5A2-19DA1211F6EC}" dt="2024-03-07T12:27:47.296" v="358" actId="165"/>
          <ac:spMkLst>
            <pc:docMk/>
            <pc:sldMk cId="0" sldId="611"/>
            <ac:spMk id="36887" creationId="{B25935AE-C8B9-4BD8-86A8-A0A1207CD414}"/>
          </ac:spMkLst>
        </pc:spChg>
        <pc:grpChg chg="add mod">
          <ac:chgData name="欣捷 王" userId="b965477fa0aef5e6" providerId="LiveId" clId="{51DDEF37-FFE3-441E-B5A2-19DA1211F6EC}" dt="2024-03-07T12:27:49.781" v="359" actId="164"/>
          <ac:grpSpMkLst>
            <pc:docMk/>
            <pc:sldMk cId="0" sldId="611"/>
            <ac:grpSpMk id="5" creationId="{F70FA882-FD7C-D8CC-C3A5-4683C622AC6B}"/>
          </ac:grpSpMkLst>
        </pc:grpChg>
        <pc:grpChg chg="del">
          <ac:chgData name="欣捷 王" userId="b965477fa0aef5e6" providerId="LiveId" clId="{51DDEF37-FFE3-441E-B5A2-19DA1211F6EC}" dt="2024-03-07T12:27:47.296" v="358" actId="165"/>
          <ac:grpSpMkLst>
            <pc:docMk/>
            <pc:sldMk cId="0" sldId="611"/>
            <ac:grpSpMk id="36868" creationId="{BEB7B4BB-3377-44A2-98FC-E53E78E93347}"/>
          </ac:grpSpMkLst>
        </pc:grpChg>
        <pc:grpChg chg="mod topLvl">
          <ac:chgData name="欣捷 王" userId="b965477fa0aef5e6" providerId="LiveId" clId="{51DDEF37-FFE3-441E-B5A2-19DA1211F6EC}" dt="2024-03-07T12:27:49.781" v="359" actId="164"/>
          <ac:grpSpMkLst>
            <pc:docMk/>
            <pc:sldMk cId="0" sldId="611"/>
            <ac:grpSpMk id="36873" creationId="{00FFA6F6-E029-4E42-BC27-73BEFF9091A4}"/>
          </ac:grpSpMkLst>
        </pc:grpChg>
      </pc:sldChg>
      <pc:sldChg chg="modSp">
        <pc:chgData name="欣捷 王" userId="b965477fa0aef5e6" providerId="LiveId" clId="{51DDEF37-FFE3-441E-B5A2-19DA1211F6EC}" dt="2024-03-05T05:27:43.880" v="0"/>
        <pc:sldMkLst>
          <pc:docMk/>
          <pc:sldMk cId="0" sldId="612"/>
        </pc:sldMkLst>
        <pc:spChg chg="mod">
          <ac:chgData name="欣捷 王" userId="b965477fa0aef5e6" providerId="LiveId" clId="{51DDEF37-FFE3-441E-B5A2-19DA1211F6EC}" dt="2024-03-05T05:27:43.880" v="0"/>
          <ac:spMkLst>
            <pc:docMk/>
            <pc:sldMk cId="0" sldId="612"/>
            <ac:spMk id="37890" creationId="{433C0016-A8A3-4447-B0AC-AB4CD3ED77B7}"/>
          </ac:spMkLst>
        </pc:spChg>
        <pc:spChg chg="mod">
          <ac:chgData name="欣捷 王" userId="b965477fa0aef5e6" providerId="LiveId" clId="{51DDEF37-FFE3-441E-B5A2-19DA1211F6EC}" dt="2024-03-05T05:27:43.880" v="0"/>
          <ac:spMkLst>
            <pc:docMk/>
            <pc:sldMk cId="0" sldId="612"/>
            <ac:spMk id="37891" creationId="{05AB508B-ED7F-4A24-9432-85EE827AF35D}"/>
          </ac:spMkLst>
        </pc:spChg>
      </pc:sldChg>
      <pc:sldChg chg="modSp">
        <pc:chgData name="欣捷 王" userId="b965477fa0aef5e6" providerId="LiveId" clId="{51DDEF37-FFE3-441E-B5A2-19DA1211F6EC}" dt="2024-03-05T05:27:43.880" v="0"/>
        <pc:sldMkLst>
          <pc:docMk/>
          <pc:sldMk cId="0" sldId="613"/>
        </pc:sldMkLst>
        <pc:spChg chg="mod">
          <ac:chgData name="欣捷 王" userId="b965477fa0aef5e6" providerId="LiveId" clId="{51DDEF37-FFE3-441E-B5A2-19DA1211F6EC}" dt="2024-03-05T05:27:43.880" v="0"/>
          <ac:spMkLst>
            <pc:docMk/>
            <pc:sldMk cId="0" sldId="613"/>
            <ac:spMk id="38914" creationId="{685DCD15-B1A6-4CFC-96B5-57DE9C81A6B6}"/>
          </ac:spMkLst>
        </pc:spChg>
        <pc:spChg chg="mod">
          <ac:chgData name="欣捷 王" userId="b965477fa0aef5e6" providerId="LiveId" clId="{51DDEF37-FFE3-441E-B5A2-19DA1211F6EC}" dt="2024-03-05T05:27:43.880" v="0"/>
          <ac:spMkLst>
            <pc:docMk/>
            <pc:sldMk cId="0" sldId="613"/>
            <ac:spMk id="38915" creationId="{BA263BB1-6A5A-4A7D-AB4B-78DA3B513F38}"/>
          </ac:spMkLst>
        </pc:spChg>
      </pc:sldChg>
      <pc:sldChg chg="modSp">
        <pc:chgData name="欣捷 王" userId="b965477fa0aef5e6" providerId="LiveId" clId="{51DDEF37-FFE3-441E-B5A2-19DA1211F6EC}" dt="2024-03-05T05:27:43.880" v="0"/>
        <pc:sldMkLst>
          <pc:docMk/>
          <pc:sldMk cId="0" sldId="614"/>
        </pc:sldMkLst>
        <pc:spChg chg="mod">
          <ac:chgData name="欣捷 王" userId="b965477fa0aef5e6" providerId="LiveId" clId="{51DDEF37-FFE3-441E-B5A2-19DA1211F6EC}" dt="2024-03-05T05:27:43.880" v="0"/>
          <ac:spMkLst>
            <pc:docMk/>
            <pc:sldMk cId="0" sldId="614"/>
            <ac:spMk id="39938" creationId="{D5562AFD-4B11-4860-B062-29D5F0D36FC9}"/>
          </ac:spMkLst>
        </pc:spChg>
      </pc:sldChg>
      <pc:sldChg chg="modSp">
        <pc:chgData name="欣捷 王" userId="b965477fa0aef5e6" providerId="LiveId" clId="{51DDEF37-FFE3-441E-B5A2-19DA1211F6EC}" dt="2024-03-05T05:27:43.880" v="0"/>
        <pc:sldMkLst>
          <pc:docMk/>
          <pc:sldMk cId="0" sldId="615"/>
        </pc:sldMkLst>
        <pc:spChg chg="mod">
          <ac:chgData name="欣捷 王" userId="b965477fa0aef5e6" providerId="LiveId" clId="{51DDEF37-FFE3-441E-B5A2-19DA1211F6EC}" dt="2024-03-05T05:27:43.880" v="0"/>
          <ac:spMkLst>
            <pc:docMk/>
            <pc:sldMk cId="0" sldId="615"/>
            <ac:spMk id="40962" creationId="{EF186FD4-B4B3-46D8-9692-D7484F6B8127}"/>
          </ac:spMkLst>
        </pc:spChg>
      </pc:sldChg>
      <pc:sldChg chg="modSp">
        <pc:chgData name="欣捷 王" userId="b965477fa0aef5e6" providerId="LiveId" clId="{51DDEF37-FFE3-441E-B5A2-19DA1211F6EC}" dt="2024-03-05T05:27:43.880" v="0"/>
        <pc:sldMkLst>
          <pc:docMk/>
          <pc:sldMk cId="0" sldId="616"/>
        </pc:sldMkLst>
        <pc:spChg chg="mod">
          <ac:chgData name="欣捷 王" userId="b965477fa0aef5e6" providerId="LiveId" clId="{51DDEF37-FFE3-441E-B5A2-19DA1211F6EC}" dt="2024-03-05T05:27:43.880" v="0"/>
          <ac:spMkLst>
            <pc:docMk/>
            <pc:sldMk cId="0" sldId="616"/>
            <ac:spMk id="41986" creationId="{E250AA40-E560-4FD7-8BBD-42BB1E40C524}"/>
          </ac:spMkLst>
        </pc:spChg>
      </pc:sldChg>
      <pc:sldChg chg="modSp">
        <pc:chgData name="欣捷 王" userId="b965477fa0aef5e6" providerId="LiveId" clId="{51DDEF37-FFE3-441E-B5A2-19DA1211F6EC}" dt="2024-03-05T05:27:43.880" v="0"/>
        <pc:sldMkLst>
          <pc:docMk/>
          <pc:sldMk cId="0" sldId="617"/>
        </pc:sldMkLst>
        <pc:spChg chg="mod">
          <ac:chgData name="欣捷 王" userId="b965477fa0aef5e6" providerId="LiveId" clId="{51DDEF37-FFE3-441E-B5A2-19DA1211F6EC}" dt="2024-03-05T05:27:43.880" v="0"/>
          <ac:spMkLst>
            <pc:docMk/>
            <pc:sldMk cId="0" sldId="617"/>
            <ac:spMk id="43010" creationId="{8319C8C4-172D-4F50-8AC3-63E0E912B79E}"/>
          </ac:spMkLst>
        </pc:spChg>
      </pc:sldChg>
      <pc:sldChg chg="modSp">
        <pc:chgData name="欣捷 王" userId="b965477fa0aef5e6" providerId="LiveId" clId="{51DDEF37-FFE3-441E-B5A2-19DA1211F6EC}" dt="2024-03-05T05:27:43.880" v="0"/>
        <pc:sldMkLst>
          <pc:docMk/>
          <pc:sldMk cId="0" sldId="618"/>
        </pc:sldMkLst>
        <pc:spChg chg="mod">
          <ac:chgData name="欣捷 王" userId="b965477fa0aef5e6" providerId="LiveId" clId="{51DDEF37-FFE3-441E-B5A2-19DA1211F6EC}" dt="2024-03-05T05:27:43.880" v="0"/>
          <ac:spMkLst>
            <pc:docMk/>
            <pc:sldMk cId="0" sldId="618"/>
            <ac:spMk id="44034" creationId="{B04CA088-C73F-4B57-AC15-B4DD0565042E}"/>
          </ac:spMkLst>
        </pc:spChg>
      </pc:sldChg>
      <pc:sldChg chg="modSp">
        <pc:chgData name="欣捷 王" userId="b965477fa0aef5e6" providerId="LiveId" clId="{51DDEF37-FFE3-441E-B5A2-19DA1211F6EC}" dt="2024-03-05T05:27:43.880" v="0"/>
        <pc:sldMkLst>
          <pc:docMk/>
          <pc:sldMk cId="0" sldId="619"/>
        </pc:sldMkLst>
        <pc:spChg chg="mod">
          <ac:chgData name="欣捷 王" userId="b965477fa0aef5e6" providerId="LiveId" clId="{51DDEF37-FFE3-441E-B5A2-19DA1211F6EC}" dt="2024-03-05T05:27:43.880" v="0"/>
          <ac:spMkLst>
            <pc:docMk/>
            <pc:sldMk cId="0" sldId="619"/>
            <ac:spMk id="45058" creationId="{E5FC464F-1956-44F5-9A57-31C0E6768367}"/>
          </ac:spMkLst>
        </pc:spChg>
      </pc:sldChg>
      <pc:sldChg chg="modSp">
        <pc:chgData name="欣捷 王" userId="b965477fa0aef5e6" providerId="LiveId" clId="{51DDEF37-FFE3-441E-B5A2-19DA1211F6EC}" dt="2024-03-05T05:27:43.880" v="0"/>
        <pc:sldMkLst>
          <pc:docMk/>
          <pc:sldMk cId="0" sldId="620"/>
        </pc:sldMkLst>
        <pc:spChg chg="mod">
          <ac:chgData name="欣捷 王" userId="b965477fa0aef5e6" providerId="LiveId" clId="{51DDEF37-FFE3-441E-B5A2-19DA1211F6EC}" dt="2024-03-05T05:27:43.880" v="0"/>
          <ac:spMkLst>
            <pc:docMk/>
            <pc:sldMk cId="0" sldId="620"/>
            <ac:spMk id="46082" creationId="{8DE557F5-B78D-48A8-B64B-DDF3EC146FA3}"/>
          </ac:spMkLst>
        </pc:spChg>
      </pc:sldChg>
      <pc:sldChg chg="modSp">
        <pc:chgData name="欣捷 王" userId="b965477fa0aef5e6" providerId="LiveId" clId="{51DDEF37-FFE3-441E-B5A2-19DA1211F6EC}" dt="2024-03-05T05:27:43.880" v="0"/>
        <pc:sldMkLst>
          <pc:docMk/>
          <pc:sldMk cId="0" sldId="621"/>
        </pc:sldMkLst>
        <pc:spChg chg="mod">
          <ac:chgData name="欣捷 王" userId="b965477fa0aef5e6" providerId="LiveId" clId="{51DDEF37-FFE3-441E-B5A2-19DA1211F6EC}" dt="2024-03-05T05:27:43.880" v="0"/>
          <ac:spMkLst>
            <pc:docMk/>
            <pc:sldMk cId="0" sldId="621"/>
            <ac:spMk id="47106" creationId="{6184F275-BE0E-4931-B850-84B498FDA1C8}"/>
          </ac:spMkLst>
        </pc:spChg>
        <pc:spChg chg="mod">
          <ac:chgData name="欣捷 王" userId="b965477fa0aef5e6" providerId="LiveId" clId="{51DDEF37-FFE3-441E-B5A2-19DA1211F6EC}" dt="2024-03-05T05:27:43.880" v="0"/>
          <ac:spMkLst>
            <pc:docMk/>
            <pc:sldMk cId="0" sldId="621"/>
            <ac:spMk id="47107" creationId="{389FBC40-9422-470C-B699-30688D5C86DB}"/>
          </ac:spMkLst>
        </pc:spChg>
      </pc:sldChg>
      <pc:sldChg chg="addSp modSp">
        <pc:chgData name="欣捷 王" userId="b965477fa0aef5e6" providerId="LiveId" clId="{51DDEF37-FFE3-441E-B5A2-19DA1211F6EC}" dt="2024-03-06T03:52:53.209" v="45"/>
        <pc:sldMkLst>
          <pc:docMk/>
          <pc:sldMk cId="0" sldId="622"/>
        </pc:sldMkLst>
        <pc:spChg chg="mod">
          <ac:chgData name="欣捷 王" userId="b965477fa0aef5e6" providerId="LiveId" clId="{51DDEF37-FFE3-441E-B5A2-19DA1211F6EC}" dt="2024-03-05T05:27:43.880" v="0"/>
          <ac:spMkLst>
            <pc:docMk/>
            <pc:sldMk cId="0" sldId="622"/>
            <ac:spMk id="48130" creationId="{B22E8719-4716-4913-903F-0E9A2A9F14E2}"/>
          </ac:spMkLst>
        </pc:spChg>
        <pc:spChg chg="mod">
          <ac:chgData name="欣捷 王" userId="b965477fa0aef5e6" providerId="LiveId" clId="{51DDEF37-FFE3-441E-B5A2-19DA1211F6EC}" dt="2024-03-05T05:27:43.880" v="0"/>
          <ac:spMkLst>
            <pc:docMk/>
            <pc:sldMk cId="0" sldId="622"/>
            <ac:spMk id="48131" creationId="{1EE12570-D049-4741-A472-5626621C32E4}"/>
          </ac:spMkLst>
        </pc:spChg>
        <pc:picChg chg="add mod">
          <ac:chgData name="欣捷 王" userId="b965477fa0aef5e6" providerId="LiveId" clId="{51DDEF37-FFE3-441E-B5A2-19DA1211F6EC}" dt="2024-03-06T03:52:53.209" v="45"/>
          <ac:picMkLst>
            <pc:docMk/>
            <pc:sldMk cId="0" sldId="622"/>
            <ac:picMk id="13" creationId="{C20D3B5A-C204-20A7-A759-2D4DCA4CE795}"/>
          </ac:picMkLst>
        </pc:picChg>
      </pc:sldChg>
      <pc:sldChg chg="modSp">
        <pc:chgData name="欣捷 王" userId="b965477fa0aef5e6" providerId="LiveId" clId="{51DDEF37-FFE3-441E-B5A2-19DA1211F6EC}" dt="2024-03-05T05:27:43.880" v="0"/>
        <pc:sldMkLst>
          <pc:docMk/>
          <pc:sldMk cId="0" sldId="639"/>
        </pc:sldMkLst>
        <pc:spChg chg="mod">
          <ac:chgData name="欣捷 王" userId="b965477fa0aef5e6" providerId="LiveId" clId="{51DDEF37-FFE3-441E-B5A2-19DA1211F6EC}" dt="2024-03-05T05:27:43.880" v="0"/>
          <ac:spMkLst>
            <pc:docMk/>
            <pc:sldMk cId="0" sldId="639"/>
            <ac:spMk id="5122" creationId="{FD8BD792-918C-41BE-9236-10156C93D50F}"/>
          </ac:spMkLst>
        </pc:spChg>
        <pc:spChg chg="mod">
          <ac:chgData name="欣捷 王" userId="b965477fa0aef5e6" providerId="LiveId" clId="{51DDEF37-FFE3-441E-B5A2-19DA1211F6EC}" dt="2024-03-05T05:27:43.880" v="0"/>
          <ac:spMkLst>
            <pc:docMk/>
            <pc:sldMk cId="0" sldId="639"/>
            <ac:spMk id="5123" creationId="{17840BB7-401F-410B-B135-A2F54D1BB90D}"/>
          </ac:spMkLst>
        </pc:spChg>
      </pc:sldChg>
      <pc:sldChg chg="modSp mod modClrScheme chgLayout">
        <pc:chgData name="欣捷 王" userId="b965477fa0aef5e6" providerId="LiveId" clId="{51DDEF37-FFE3-441E-B5A2-19DA1211F6EC}" dt="2024-03-06T04:02:46.162" v="52" actId="27636"/>
        <pc:sldMkLst>
          <pc:docMk/>
          <pc:sldMk cId="0" sldId="640"/>
        </pc:sldMkLst>
        <pc:spChg chg="mod ord">
          <ac:chgData name="欣捷 王" userId="b965477fa0aef5e6" providerId="LiveId" clId="{51DDEF37-FFE3-441E-B5A2-19DA1211F6EC}" dt="2024-03-06T04:02:46.147" v="51" actId="700"/>
          <ac:spMkLst>
            <pc:docMk/>
            <pc:sldMk cId="0" sldId="640"/>
            <ac:spMk id="2" creationId="{8F4E6E0B-B24B-2363-828A-19D5FF95AACB}"/>
          </ac:spMkLst>
        </pc:spChg>
        <pc:spChg chg="mod ord">
          <ac:chgData name="欣捷 王" userId="b965477fa0aef5e6" providerId="LiveId" clId="{51DDEF37-FFE3-441E-B5A2-19DA1211F6EC}" dt="2024-03-06T04:02:46.147" v="51" actId="700"/>
          <ac:spMkLst>
            <pc:docMk/>
            <pc:sldMk cId="0" sldId="640"/>
            <ac:spMk id="3" creationId="{08684A85-BCFF-4D92-6BF3-9147BA3B55C5}"/>
          </ac:spMkLst>
        </pc:spChg>
        <pc:spChg chg="mod ord">
          <ac:chgData name="欣捷 王" userId="b965477fa0aef5e6" providerId="LiveId" clId="{51DDEF37-FFE3-441E-B5A2-19DA1211F6EC}" dt="2024-03-06T04:02:46.147" v="51" actId="700"/>
          <ac:spMkLst>
            <pc:docMk/>
            <pc:sldMk cId="0" sldId="640"/>
            <ac:spMk id="4" creationId="{ABBED558-DD82-5041-B408-E37AE6A22079}"/>
          </ac:spMkLst>
        </pc:spChg>
        <pc:spChg chg="mod ord">
          <ac:chgData name="欣捷 王" userId="b965477fa0aef5e6" providerId="LiveId" clId="{51DDEF37-FFE3-441E-B5A2-19DA1211F6EC}" dt="2024-03-06T04:02:46.147" v="51" actId="700"/>
          <ac:spMkLst>
            <pc:docMk/>
            <pc:sldMk cId="0" sldId="640"/>
            <ac:spMk id="6146" creationId="{6D5621D0-9A03-4272-BDC4-1F91082E607C}"/>
          </ac:spMkLst>
        </pc:spChg>
        <pc:spChg chg="mod ord">
          <ac:chgData name="欣捷 王" userId="b965477fa0aef5e6" providerId="LiveId" clId="{51DDEF37-FFE3-441E-B5A2-19DA1211F6EC}" dt="2024-03-06T04:02:46.162" v="52" actId="27636"/>
          <ac:spMkLst>
            <pc:docMk/>
            <pc:sldMk cId="0" sldId="640"/>
            <ac:spMk id="6147" creationId="{28A8A78E-3EDA-48D6-B4AE-24D06B40A670}"/>
          </ac:spMkLst>
        </pc:spChg>
      </pc:sldChg>
      <pc:sldChg chg="modSp mod modClrScheme chgLayout modNotesTx">
        <pc:chgData name="欣捷 王" userId="b965477fa0aef5e6" providerId="LiveId" clId="{51DDEF37-FFE3-441E-B5A2-19DA1211F6EC}" dt="2024-03-07T15:30:33.790" v="475" actId="20577"/>
        <pc:sldMkLst>
          <pc:docMk/>
          <pc:sldMk cId="0" sldId="641"/>
        </pc:sldMkLst>
        <pc:spChg chg="mod ord">
          <ac:chgData name="欣捷 王" userId="b965477fa0aef5e6" providerId="LiveId" clId="{51DDEF37-FFE3-441E-B5A2-19DA1211F6EC}" dt="2024-03-06T04:02:35.417" v="49" actId="700"/>
          <ac:spMkLst>
            <pc:docMk/>
            <pc:sldMk cId="0" sldId="641"/>
            <ac:spMk id="2" creationId="{7F805C25-0D5C-0015-3AB3-F33CF5877D32}"/>
          </ac:spMkLst>
        </pc:spChg>
        <pc:spChg chg="mod ord">
          <ac:chgData name="欣捷 王" userId="b965477fa0aef5e6" providerId="LiveId" clId="{51DDEF37-FFE3-441E-B5A2-19DA1211F6EC}" dt="2024-03-06T04:02:35.417" v="49" actId="700"/>
          <ac:spMkLst>
            <pc:docMk/>
            <pc:sldMk cId="0" sldId="641"/>
            <ac:spMk id="3" creationId="{14A06A9B-E974-C8BD-40AE-5CB2ED857508}"/>
          </ac:spMkLst>
        </pc:spChg>
        <pc:spChg chg="mod ord">
          <ac:chgData name="欣捷 王" userId="b965477fa0aef5e6" providerId="LiveId" clId="{51DDEF37-FFE3-441E-B5A2-19DA1211F6EC}" dt="2024-03-06T04:02:35.417" v="49" actId="700"/>
          <ac:spMkLst>
            <pc:docMk/>
            <pc:sldMk cId="0" sldId="641"/>
            <ac:spMk id="5" creationId="{7F3511F7-5806-C93B-4661-7F316A7D796B}"/>
          </ac:spMkLst>
        </pc:spChg>
        <pc:spChg chg="mod ord">
          <ac:chgData name="欣捷 王" userId="b965477fa0aef5e6" providerId="LiveId" clId="{51DDEF37-FFE3-441E-B5A2-19DA1211F6EC}" dt="2024-03-06T04:02:35.417" v="49" actId="700"/>
          <ac:spMkLst>
            <pc:docMk/>
            <pc:sldMk cId="0" sldId="641"/>
            <ac:spMk id="7170" creationId="{C719B76B-7429-4D27-9B01-014ED7F58085}"/>
          </ac:spMkLst>
        </pc:spChg>
        <pc:spChg chg="mod ord">
          <ac:chgData name="欣捷 王" userId="b965477fa0aef5e6" providerId="LiveId" clId="{51DDEF37-FFE3-441E-B5A2-19DA1211F6EC}" dt="2024-03-06T04:02:35.417" v="49" actId="700"/>
          <ac:spMkLst>
            <pc:docMk/>
            <pc:sldMk cId="0" sldId="641"/>
            <ac:spMk id="7171" creationId="{5370F09E-9874-4795-B92F-1A4EC92AA7D4}"/>
          </ac:spMkLst>
        </pc:spChg>
      </pc:sldChg>
      <pc:sldChg chg="modSp mod modClrScheme chgLayout">
        <pc:chgData name="欣捷 王" userId="b965477fa0aef5e6" providerId="LiveId" clId="{51DDEF37-FFE3-441E-B5A2-19DA1211F6EC}" dt="2024-03-06T04:02:39.537" v="50" actId="700"/>
        <pc:sldMkLst>
          <pc:docMk/>
          <pc:sldMk cId="0" sldId="642"/>
        </pc:sldMkLst>
        <pc:spChg chg="mod ord">
          <ac:chgData name="欣捷 王" userId="b965477fa0aef5e6" providerId="LiveId" clId="{51DDEF37-FFE3-441E-B5A2-19DA1211F6EC}" dt="2024-03-06T04:02:39.537" v="50" actId="700"/>
          <ac:spMkLst>
            <pc:docMk/>
            <pc:sldMk cId="0" sldId="642"/>
            <ac:spMk id="2" creationId="{0C8AC25F-7CF7-146E-8360-C2BD17D8CDD2}"/>
          </ac:spMkLst>
        </pc:spChg>
        <pc:spChg chg="mod ord">
          <ac:chgData name="欣捷 王" userId="b965477fa0aef5e6" providerId="LiveId" clId="{51DDEF37-FFE3-441E-B5A2-19DA1211F6EC}" dt="2024-03-06T04:02:39.537" v="50" actId="700"/>
          <ac:spMkLst>
            <pc:docMk/>
            <pc:sldMk cId="0" sldId="642"/>
            <ac:spMk id="3" creationId="{3947B250-D994-217B-58C9-E916B6192AE9}"/>
          </ac:spMkLst>
        </pc:spChg>
        <pc:spChg chg="mod ord">
          <ac:chgData name="欣捷 王" userId="b965477fa0aef5e6" providerId="LiveId" clId="{51DDEF37-FFE3-441E-B5A2-19DA1211F6EC}" dt="2024-03-06T04:02:39.537" v="50" actId="700"/>
          <ac:spMkLst>
            <pc:docMk/>
            <pc:sldMk cId="0" sldId="642"/>
            <ac:spMk id="4" creationId="{2863B362-917D-288E-C28E-39D0CA9507C1}"/>
          </ac:spMkLst>
        </pc:spChg>
        <pc:spChg chg="mod ord">
          <ac:chgData name="欣捷 王" userId="b965477fa0aef5e6" providerId="LiveId" clId="{51DDEF37-FFE3-441E-B5A2-19DA1211F6EC}" dt="2024-03-06T04:02:39.537" v="50" actId="700"/>
          <ac:spMkLst>
            <pc:docMk/>
            <pc:sldMk cId="0" sldId="642"/>
            <ac:spMk id="9218" creationId="{87A6901D-24B1-4D5D-8ECC-653E9D5ABDB8}"/>
          </ac:spMkLst>
        </pc:spChg>
        <pc:spChg chg="mod ord">
          <ac:chgData name="欣捷 王" userId="b965477fa0aef5e6" providerId="LiveId" clId="{51DDEF37-FFE3-441E-B5A2-19DA1211F6EC}" dt="2024-03-06T04:02:39.537" v="50" actId="700"/>
          <ac:spMkLst>
            <pc:docMk/>
            <pc:sldMk cId="0" sldId="642"/>
            <ac:spMk id="9219" creationId="{9E335479-BCF2-432D-9A4E-6DD60277968D}"/>
          </ac:spMkLst>
        </pc:spChg>
      </pc:sldChg>
      <pc:sldChg chg="modSp">
        <pc:chgData name="欣捷 王" userId="b965477fa0aef5e6" providerId="LiveId" clId="{51DDEF37-FFE3-441E-B5A2-19DA1211F6EC}" dt="2024-03-05T05:27:43.880" v="0"/>
        <pc:sldMkLst>
          <pc:docMk/>
          <pc:sldMk cId="1710201879" sldId="669"/>
        </pc:sldMkLst>
        <pc:spChg chg="mod">
          <ac:chgData name="欣捷 王" userId="b965477fa0aef5e6" providerId="LiveId" clId="{51DDEF37-FFE3-441E-B5A2-19DA1211F6EC}" dt="2024-03-05T05:27:43.880" v="0"/>
          <ac:spMkLst>
            <pc:docMk/>
            <pc:sldMk cId="1710201879" sldId="669"/>
            <ac:spMk id="2" creationId="{ACD1CDC2-562D-4418-A6BD-E6172C825518}"/>
          </ac:spMkLst>
        </pc:spChg>
        <pc:spChg chg="mod">
          <ac:chgData name="欣捷 王" userId="b965477fa0aef5e6" providerId="LiveId" clId="{51DDEF37-FFE3-441E-B5A2-19DA1211F6EC}" dt="2024-03-05T05:27:43.880" v="0"/>
          <ac:spMkLst>
            <pc:docMk/>
            <pc:sldMk cId="1710201879" sldId="669"/>
            <ac:spMk id="11266" creationId="{070A2E11-D20F-4B19-8D21-3F80F2FC0B2C}"/>
          </ac:spMkLst>
        </pc:spChg>
      </pc:sldChg>
      <pc:sldChg chg="modSp mod">
        <pc:chgData name="欣捷 王" userId="b965477fa0aef5e6" providerId="LiveId" clId="{51DDEF37-FFE3-441E-B5A2-19DA1211F6EC}" dt="2024-03-05T05:27:44.089" v="9" actId="27636"/>
        <pc:sldMkLst>
          <pc:docMk/>
          <pc:sldMk cId="665697348" sldId="670"/>
        </pc:sldMkLst>
        <pc:spChg chg="mod">
          <ac:chgData name="欣捷 王" userId="b965477fa0aef5e6" providerId="LiveId" clId="{51DDEF37-FFE3-441E-B5A2-19DA1211F6EC}" dt="2024-03-05T05:27:44.089" v="9" actId="27636"/>
          <ac:spMkLst>
            <pc:docMk/>
            <pc:sldMk cId="665697348" sldId="670"/>
            <ac:spMk id="2" creationId="{6E96AF83-5AE3-495B-B69B-FBACB03952DB}"/>
          </ac:spMkLst>
        </pc:spChg>
        <pc:spChg chg="mod">
          <ac:chgData name="欣捷 王" userId="b965477fa0aef5e6" providerId="LiveId" clId="{51DDEF37-FFE3-441E-B5A2-19DA1211F6EC}" dt="2024-03-05T05:27:44.084" v="8" actId="27636"/>
          <ac:spMkLst>
            <pc:docMk/>
            <pc:sldMk cId="665697348" sldId="670"/>
            <ac:spMk id="3" creationId="{3256F6DA-948C-4B7C-90CE-7169DB631A38}"/>
          </ac:spMkLst>
        </pc:spChg>
        <pc:spChg chg="mod">
          <ac:chgData name="欣捷 王" userId="b965477fa0aef5e6" providerId="LiveId" clId="{51DDEF37-FFE3-441E-B5A2-19DA1211F6EC}" dt="2024-03-05T05:27:43.880" v="0"/>
          <ac:spMkLst>
            <pc:docMk/>
            <pc:sldMk cId="665697348" sldId="670"/>
            <ac:spMk id="4" creationId="{3AD30457-A964-4627-808D-156AF26EA40A}"/>
          </ac:spMkLst>
        </pc:spChg>
        <pc:spChg chg="mod">
          <ac:chgData name="欣捷 王" userId="b965477fa0aef5e6" providerId="LiveId" clId="{51DDEF37-FFE3-441E-B5A2-19DA1211F6EC}" dt="2024-03-05T05:27:43.880" v="0"/>
          <ac:spMkLst>
            <pc:docMk/>
            <pc:sldMk cId="665697348" sldId="670"/>
            <ac:spMk id="19458" creationId="{85A7B3A8-3AF4-4011-8246-0EEF18D14DEE}"/>
          </ac:spMkLst>
        </pc:spChg>
        <pc:spChg chg="mod">
          <ac:chgData name="欣捷 王" userId="b965477fa0aef5e6" providerId="LiveId" clId="{51DDEF37-FFE3-441E-B5A2-19DA1211F6EC}" dt="2024-03-05T05:27:43.880" v="0"/>
          <ac:spMkLst>
            <pc:docMk/>
            <pc:sldMk cId="665697348" sldId="670"/>
            <ac:spMk id="19459" creationId="{602B76C8-B0F1-43D3-9D72-302CB03FCAEF}"/>
          </ac:spMkLst>
        </pc:spChg>
      </pc:sldChg>
      <pc:sldChg chg="modSp mod">
        <pc:chgData name="欣捷 王" userId="b965477fa0aef5e6" providerId="LiveId" clId="{51DDEF37-FFE3-441E-B5A2-19DA1211F6EC}" dt="2024-03-05T05:27:44.068" v="7" actId="27636"/>
        <pc:sldMkLst>
          <pc:docMk/>
          <pc:sldMk cId="1204365925" sldId="671"/>
        </pc:sldMkLst>
        <pc:spChg chg="mod">
          <ac:chgData name="欣捷 王" userId="b965477fa0aef5e6" providerId="LiveId" clId="{51DDEF37-FFE3-441E-B5A2-19DA1211F6EC}" dt="2024-03-05T05:27:43.880" v="0"/>
          <ac:spMkLst>
            <pc:docMk/>
            <pc:sldMk cId="1204365925" sldId="671"/>
            <ac:spMk id="15362" creationId="{3FB02E34-C2CF-44B5-9126-F52697A50FE9}"/>
          </ac:spMkLst>
        </pc:spChg>
        <pc:spChg chg="mod">
          <ac:chgData name="欣捷 王" userId="b965477fa0aef5e6" providerId="LiveId" clId="{51DDEF37-FFE3-441E-B5A2-19DA1211F6EC}" dt="2024-03-05T05:27:44.068" v="7" actId="27636"/>
          <ac:spMkLst>
            <pc:docMk/>
            <pc:sldMk cId="1204365925" sldId="671"/>
            <ac:spMk id="15363" creationId="{9256D4C4-FFCC-4034-A2BE-164D20FD9EBB}"/>
          </ac:spMkLst>
        </pc:spChg>
      </pc:sldChg>
      <pc:sldChg chg="addSp modSp">
        <pc:chgData name="欣捷 王" userId="b965477fa0aef5e6" providerId="LiveId" clId="{51DDEF37-FFE3-441E-B5A2-19DA1211F6EC}" dt="2024-03-06T03:59:52.285" v="47"/>
        <pc:sldMkLst>
          <pc:docMk/>
          <pc:sldMk cId="2346120732" sldId="672"/>
        </pc:sldMkLst>
        <pc:spChg chg="mod">
          <ac:chgData name="欣捷 王" userId="b965477fa0aef5e6" providerId="LiveId" clId="{51DDEF37-FFE3-441E-B5A2-19DA1211F6EC}" dt="2024-03-05T05:27:43.880" v="0"/>
          <ac:spMkLst>
            <pc:docMk/>
            <pc:sldMk cId="2346120732" sldId="672"/>
            <ac:spMk id="15362" creationId="{3FB02E34-C2CF-44B5-9126-F52697A50FE9}"/>
          </ac:spMkLst>
        </pc:spChg>
        <pc:spChg chg="mod">
          <ac:chgData name="欣捷 王" userId="b965477fa0aef5e6" providerId="LiveId" clId="{51DDEF37-FFE3-441E-B5A2-19DA1211F6EC}" dt="2024-03-05T05:27:43.880" v="0"/>
          <ac:spMkLst>
            <pc:docMk/>
            <pc:sldMk cId="2346120732" sldId="672"/>
            <ac:spMk id="15363" creationId="{9256D4C4-FFCC-4034-A2BE-164D20FD9EBB}"/>
          </ac:spMkLst>
        </pc:spChg>
        <pc:picChg chg="add mod">
          <ac:chgData name="欣捷 王" userId="b965477fa0aef5e6" providerId="LiveId" clId="{51DDEF37-FFE3-441E-B5A2-19DA1211F6EC}" dt="2024-03-06T03:59:52.285" v="47"/>
          <ac:picMkLst>
            <pc:docMk/>
            <pc:sldMk cId="2346120732" sldId="672"/>
            <ac:picMk id="7" creationId="{51CC34D0-3274-563E-7F1A-BB0466E69D21}"/>
          </ac:picMkLst>
        </pc:picChg>
      </pc:sldChg>
      <pc:sldChg chg="modSp add del">
        <pc:chgData name="欣捷 王" userId="b965477fa0aef5e6" providerId="LiveId" clId="{51DDEF37-FFE3-441E-B5A2-19DA1211F6EC}" dt="2024-03-07T13:57:03.049" v="385" actId="2696"/>
        <pc:sldMkLst>
          <pc:docMk/>
          <pc:sldMk cId="3460802044" sldId="673"/>
        </pc:sldMkLst>
        <pc:spChg chg="mod">
          <ac:chgData name="欣捷 王" userId="b965477fa0aef5e6" providerId="LiveId" clId="{51DDEF37-FFE3-441E-B5A2-19DA1211F6EC}" dt="2024-03-05T05:27:43.880" v="0"/>
          <ac:spMkLst>
            <pc:docMk/>
            <pc:sldMk cId="3460802044" sldId="673"/>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4196688613" sldId="674"/>
        </pc:sldMkLst>
        <pc:spChg chg="mod">
          <ac:chgData name="欣捷 王" userId="b965477fa0aef5e6" providerId="LiveId" clId="{51DDEF37-FFE3-441E-B5A2-19DA1211F6EC}" dt="2024-03-05T05:27:43.880" v="0"/>
          <ac:spMkLst>
            <pc:docMk/>
            <pc:sldMk cId="4196688613" sldId="674"/>
            <ac:spMk id="2" creationId="{D27ADB97-95AC-4A9F-B0C8-551A7A6A246E}"/>
          </ac:spMkLst>
        </pc:spChg>
        <pc:spChg chg="mod">
          <ac:chgData name="欣捷 王" userId="b965477fa0aef5e6" providerId="LiveId" clId="{51DDEF37-FFE3-441E-B5A2-19DA1211F6EC}" dt="2024-03-05T05:27:43.880" v="0"/>
          <ac:spMkLst>
            <pc:docMk/>
            <pc:sldMk cId="4196688613" sldId="674"/>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468270520" sldId="675"/>
        </pc:sldMkLst>
        <pc:spChg chg="mod">
          <ac:chgData name="欣捷 王" userId="b965477fa0aef5e6" providerId="LiveId" clId="{51DDEF37-FFE3-441E-B5A2-19DA1211F6EC}" dt="2024-03-05T05:27:43.880" v="0"/>
          <ac:spMkLst>
            <pc:docMk/>
            <pc:sldMk cId="468270520" sldId="675"/>
            <ac:spMk id="2" creationId="{D27ADB97-95AC-4A9F-B0C8-551A7A6A246E}"/>
          </ac:spMkLst>
        </pc:spChg>
        <pc:spChg chg="mod">
          <ac:chgData name="欣捷 王" userId="b965477fa0aef5e6" providerId="LiveId" clId="{51DDEF37-FFE3-441E-B5A2-19DA1211F6EC}" dt="2024-03-05T05:27:43.880" v="0"/>
          <ac:spMkLst>
            <pc:docMk/>
            <pc:sldMk cId="468270520" sldId="675"/>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3413962534" sldId="676"/>
        </pc:sldMkLst>
        <pc:spChg chg="mod">
          <ac:chgData name="欣捷 王" userId="b965477fa0aef5e6" providerId="LiveId" clId="{51DDEF37-FFE3-441E-B5A2-19DA1211F6EC}" dt="2024-03-05T05:27:43.880" v="0"/>
          <ac:spMkLst>
            <pc:docMk/>
            <pc:sldMk cId="3413962534" sldId="676"/>
            <ac:spMk id="2" creationId="{D27ADB97-95AC-4A9F-B0C8-551A7A6A246E}"/>
          </ac:spMkLst>
        </pc:spChg>
        <pc:spChg chg="mod">
          <ac:chgData name="欣捷 王" userId="b965477fa0aef5e6" providerId="LiveId" clId="{51DDEF37-FFE3-441E-B5A2-19DA1211F6EC}" dt="2024-03-05T05:27:43.880" v="0"/>
          <ac:spMkLst>
            <pc:docMk/>
            <pc:sldMk cId="3413962534" sldId="676"/>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2786373358" sldId="677"/>
        </pc:sldMkLst>
        <pc:spChg chg="mod">
          <ac:chgData name="欣捷 王" userId="b965477fa0aef5e6" providerId="LiveId" clId="{51DDEF37-FFE3-441E-B5A2-19DA1211F6EC}" dt="2024-03-05T05:27:43.880" v="0"/>
          <ac:spMkLst>
            <pc:docMk/>
            <pc:sldMk cId="2786373358" sldId="677"/>
            <ac:spMk id="2" creationId="{D27ADB97-95AC-4A9F-B0C8-551A7A6A246E}"/>
          </ac:spMkLst>
        </pc:spChg>
        <pc:spChg chg="mod">
          <ac:chgData name="欣捷 王" userId="b965477fa0aef5e6" providerId="LiveId" clId="{51DDEF37-FFE3-441E-B5A2-19DA1211F6EC}" dt="2024-03-05T05:27:43.880" v="0"/>
          <ac:spMkLst>
            <pc:docMk/>
            <pc:sldMk cId="2786373358" sldId="677"/>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1052360918" sldId="678"/>
        </pc:sldMkLst>
        <pc:spChg chg="mod">
          <ac:chgData name="欣捷 王" userId="b965477fa0aef5e6" providerId="LiveId" clId="{51DDEF37-FFE3-441E-B5A2-19DA1211F6EC}" dt="2024-03-05T05:27:43.880" v="0"/>
          <ac:spMkLst>
            <pc:docMk/>
            <pc:sldMk cId="1052360918" sldId="678"/>
            <ac:spMk id="2" creationId="{D27ADB97-95AC-4A9F-B0C8-551A7A6A246E}"/>
          </ac:spMkLst>
        </pc:spChg>
        <pc:spChg chg="mod">
          <ac:chgData name="欣捷 王" userId="b965477fa0aef5e6" providerId="LiveId" clId="{51DDEF37-FFE3-441E-B5A2-19DA1211F6EC}" dt="2024-03-05T05:27:43.880" v="0"/>
          <ac:spMkLst>
            <pc:docMk/>
            <pc:sldMk cId="1052360918" sldId="678"/>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2657583242" sldId="679"/>
        </pc:sldMkLst>
        <pc:spChg chg="mod">
          <ac:chgData name="欣捷 王" userId="b965477fa0aef5e6" providerId="LiveId" clId="{51DDEF37-FFE3-441E-B5A2-19DA1211F6EC}" dt="2024-03-05T05:27:43.880" v="0"/>
          <ac:spMkLst>
            <pc:docMk/>
            <pc:sldMk cId="2657583242" sldId="679"/>
            <ac:spMk id="2" creationId="{D27ADB97-95AC-4A9F-B0C8-551A7A6A246E}"/>
          </ac:spMkLst>
        </pc:spChg>
        <pc:spChg chg="mod">
          <ac:chgData name="欣捷 王" userId="b965477fa0aef5e6" providerId="LiveId" clId="{51DDEF37-FFE3-441E-B5A2-19DA1211F6EC}" dt="2024-03-05T05:27:43.880" v="0"/>
          <ac:spMkLst>
            <pc:docMk/>
            <pc:sldMk cId="2657583242" sldId="679"/>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4289629310" sldId="680"/>
        </pc:sldMkLst>
        <pc:spChg chg="mod">
          <ac:chgData name="欣捷 王" userId="b965477fa0aef5e6" providerId="LiveId" clId="{51DDEF37-FFE3-441E-B5A2-19DA1211F6EC}" dt="2024-03-05T05:27:43.880" v="0"/>
          <ac:spMkLst>
            <pc:docMk/>
            <pc:sldMk cId="4289629310" sldId="680"/>
            <ac:spMk id="2" creationId="{D27ADB97-95AC-4A9F-B0C8-551A7A6A246E}"/>
          </ac:spMkLst>
        </pc:spChg>
        <pc:spChg chg="mod">
          <ac:chgData name="欣捷 王" userId="b965477fa0aef5e6" providerId="LiveId" clId="{51DDEF37-FFE3-441E-B5A2-19DA1211F6EC}" dt="2024-03-05T05:27:43.880" v="0"/>
          <ac:spMkLst>
            <pc:docMk/>
            <pc:sldMk cId="4289629310" sldId="680"/>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1882149315" sldId="681"/>
        </pc:sldMkLst>
        <pc:spChg chg="mod">
          <ac:chgData name="欣捷 王" userId="b965477fa0aef5e6" providerId="LiveId" clId="{51DDEF37-FFE3-441E-B5A2-19DA1211F6EC}" dt="2024-03-05T05:27:43.880" v="0"/>
          <ac:spMkLst>
            <pc:docMk/>
            <pc:sldMk cId="1882149315" sldId="681"/>
            <ac:spMk id="2" creationId="{D27ADB97-95AC-4A9F-B0C8-551A7A6A246E}"/>
          </ac:spMkLst>
        </pc:spChg>
        <pc:spChg chg="mod">
          <ac:chgData name="欣捷 王" userId="b965477fa0aef5e6" providerId="LiveId" clId="{51DDEF37-FFE3-441E-B5A2-19DA1211F6EC}" dt="2024-03-05T05:27:43.880" v="0"/>
          <ac:spMkLst>
            <pc:docMk/>
            <pc:sldMk cId="1882149315" sldId="681"/>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3713213591" sldId="682"/>
        </pc:sldMkLst>
        <pc:spChg chg="mod">
          <ac:chgData name="欣捷 王" userId="b965477fa0aef5e6" providerId="LiveId" clId="{51DDEF37-FFE3-441E-B5A2-19DA1211F6EC}" dt="2024-03-05T05:27:43.880" v="0"/>
          <ac:spMkLst>
            <pc:docMk/>
            <pc:sldMk cId="3713213591" sldId="682"/>
            <ac:spMk id="2" creationId="{D27ADB97-95AC-4A9F-B0C8-551A7A6A246E}"/>
          </ac:spMkLst>
        </pc:spChg>
        <pc:spChg chg="mod">
          <ac:chgData name="欣捷 王" userId="b965477fa0aef5e6" providerId="LiveId" clId="{51DDEF37-FFE3-441E-B5A2-19DA1211F6EC}" dt="2024-03-05T05:27:43.880" v="0"/>
          <ac:spMkLst>
            <pc:docMk/>
            <pc:sldMk cId="3713213591" sldId="682"/>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2096067" sldId="683"/>
        </pc:sldMkLst>
        <pc:spChg chg="mod">
          <ac:chgData name="欣捷 王" userId="b965477fa0aef5e6" providerId="LiveId" clId="{51DDEF37-FFE3-441E-B5A2-19DA1211F6EC}" dt="2024-03-05T05:27:43.880" v="0"/>
          <ac:spMkLst>
            <pc:docMk/>
            <pc:sldMk cId="2096067" sldId="683"/>
            <ac:spMk id="2" creationId="{D27ADB97-95AC-4A9F-B0C8-551A7A6A246E}"/>
          </ac:spMkLst>
        </pc:spChg>
        <pc:spChg chg="mod">
          <ac:chgData name="欣捷 王" userId="b965477fa0aef5e6" providerId="LiveId" clId="{51DDEF37-FFE3-441E-B5A2-19DA1211F6EC}" dt="2024-03-05T05:27:43.880" v="0"/>
          <ac:spMkLst>
            <pc:docMk/>
            <pc:sldMk cId="2096067" sldId="683"/>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2789200128" sldId="684"/>
        </pc:sldMkLst>
        <pc:spChg chg="mod">
          <ac:chgData name="欣捷 王" userId="b965477fa0aef5e6" providerId="LiveId" clId="{51DDEF37-FFE3-441E-B5A2-19DA1211F6EC}" dt="2024-03-05T05:27:43.880" v="0"/>
          <ac:spMkLst>
            <pc:docMk/>
            <pc:sldMk cId="2789200128" sldId="684"/>
            <ac:spMk id="20482" creationId="{2BB9EDB5-D160-4F2A-B704-20754CE43410}"/>
          </ac:spMkLst>
        </pc:spChg>
      </pc:sldChg>
      <pc:sldChg chg="modSp add del">
        <pc:chgData name="欣捷 王" userId="b965477fa0aef5e6" providerId="LiveId" clId="{51DDEF37-FFE3-441E-B5A2-19DA1211F6EC}" dt="2024-03-07T13:57:03.049" v="385" actId="2696"/>
        <pc:sldMkLst>
          <pc:docMk/>
          <pc:sldMk cId="2942476236" sldId="686"/>
        </pc:sldMkLst>
        <pc:spChg chg="mod">
          <ac:chgData name="欣捷 王" userId="b965477fa0aef5e6" providerId="LiveId" clId="{51DDEF37-FFE3-441E-B5A2-19DA1211F6EC}" dt="2024-03-05T05:27:43.880" v="0"/>
          <ac:spMkLst>
            <pc:docMk/>
            <pc:sldMk cId="2942476236" sldId="686"/>
            <ac:spMk id="20482" creationId="{2BB9EDB5-D160-4F2A-B704-20754CE43410}"/>
          </ac:spMkLst>
        </pc:spChg>
      </pc:sldChg>
      <pc:sldChg chg="modSp del mod">
        <pc:chgData name="欣捷 王" userId="b965477fa0aef5e6" providerId="LiveId" clId="{51DDEF37-FFE3-441E-B5A2-19DA1211F6EC}" dt="2024-03-07T10:04:16.091" v="354" actId="47"/>
        <pc:sldMkLst>
          <pc:docMk/>
          <pc:sldMk cId="0" sldId="687"/>
        </pc:sldMkLst>
        <pc:spChg chg="mod">
          <ac:chgData name="欣捷 王" userId="b965477fa0aef5e6" providerId="LiveId" clId="{51DDEF37-FFE3-441E-B5A2-19DA1211F6EC}" dt="2024-03-06T04:03:40.777" v="54" actId="1076"/>
          <ac:spMkLst>
            <pc:docMk/>
            <pc:sldMk cId="0" sldId="687"/>
            <ac:spMk id="4" creationId="{E05D00E0-24B4-4288-B4D9-952161150A5B}"/>
          </ac:spMkLst>
        </pc:spChg>
        <pc:spChg chg="mod">
          <ac:chgData name="欣捷 王" userId="b965477fa0aef5e6" providerId="LiveId" clId="{51DDEF37-FFE3-441E-B5A2-19DA1211F6EC}" dt="2024-03-05T05:27:43.880" v="0"/>
          <ac:spMkLst>
            <pc:docMk/>
            <pc:sldMk cId="0" sldId="687"/>
            <ac:spMk id="73730" creationId="{45CE0624-8725-49AA-B014-C7190BE7E92F}"/>
          </ac:spMkLst>
        </pc:spChg>
        <pc:spChg chg="mod">
          <ac:chgData name="欣捷 王" userId="b965477fa0aef5e6" providerId="LiveId" clId="{51DDEF37-FFE3-441E-B5A2-19DA1211F6EC}" dt="2024-03-05T05:27:43.880" v="0"/>
          <ac:spMkLst>
            <pc:docMk/>
            <pc:sldMk cId="0" sldId="687"/>
            <ac:spMk id="73731" creationId="{32F04DD7-4138-44DA-B57F-D920223D1665}"/>
          </ac:spMkLst>
        </pc:spChg>
      </pc:sldChg>
      <pc:sldChg chg="addSp modSp add del">
        <pc:chgData name="欣捷 王" userId="b965477fa0aef5e6" providerId="LiveId" clId="{51DDEF37-FFE3-441E-B5A2-19DA1211F6EC}" dt="2024-03-07T13:57:03.049" v="385" actId="2696"/>
        <pc:sldMkLst>
          <pc:docMk/>
          <pc:sldMk cId="809730371" sldId="688"/>
        </pc:sldMkLst>
        <pc:spChg chg="mod">
          <ac:chgData name="欣捷 王" userId="b965477fa0aef5e6" providerId="LiveId" clId="{51DDEF37-FFE3-441E-B5A2-19DA1211F6EC}" dt="2024-03-05T05:27:43.880" v="0"/>
          <ac:spMkLst>
            <pc:docMk/>
            <pc:sldMk cId="809730371" sldId="688"/>
            <ac:spMk id="2" creationId="{6A8C7B66-3B61-4633-9C9C-431524CF87B7}"/>
          </ac:spMkLst>
        </pc:spChg>
        <pc:spChg chg="mod">
          <ac:chgData name="欣捷 王" userId="b965477fa0aef5e6" providerId="LiveId" clId="{51DDEF37-FFE3-441E-B5A2-19DA1211F6EC}" dt="2024-03-05T05:27:43.880" v="0"/>
          <ac:spMkLst>
            <pc:docMk/>
            <pc:sldMk cId="809730371" sldId="688"/>
            <ac:spMk id="3" creationId="{148E60E8-3B09-4B26-AFE8-2944EBBA5A47}"/>
          </ac:spMkLst>
        </pc:spChg>
        <pc:picChg chg="add mod">
          <ac:chgData name="欣捷 王" userId="b965477fa0aef5e6" providerId="LiveId" clId="{51DDEF37-FFE3-441E-B5A2-19DA1211F6EC}" dt="2024-03-06T04:02:18.917" v="48"/>
          <ac:picMkLst>
            <pc:docMk/>
            <pc:sldMk cId="809730371" sldId="688"/>
            <ac:picMk id="25" creationId="{15FF4C8F-CC8D-DF51-9647-7FDE7E2C62B8}"/>
          </ac:picMkLst>
        </pc:picChg>
      </pc:sldChg>
      <pc:sldChg chg="modSp">
        <pc:chgData name="欣捷 王" userId="b965477fa0aef5e6" providerId="LiveId" clId="{51DDEF37-FFE3-441E-B5A2-19DA1211F6EC}" dt="2024-03-05T05:27:43.880" v="0"/>
        <pc:sldMkLst>
          <pc:docMk/>
          <pc:sldMk cId="1762339562" sldId="689"/>
        </pc:sldMkLst>
        <pc:spChg chg="mod">
          <ac:chgData name="欣捷 王" userId="b965477fa0aef5e6" providerId="LiveId" clId="{51DDEF37-FFE3-441E-B5A2-19DA1211F6EC}" dt="2024-03-05T05:27:43.880" v="0"/>
          <ac:spMkLst>
            <pc:docMk/>
            <pc:sldMk cId="1762339562" sldId="689"/>
            <ac:spMk id="15362" creationId="{3FB02E34-C2CF-44B5-9126-F52697A50FE9}"/>
          </ac:spMkLst>
        </pc:spChg>
        <pc:spChg chg="mod">
          <ac:chgData name="欣捷 王" userId="b965477fa0aef5e6" providerId="LiveId" clId="{51DDEF37-FFE3-441E-B5A2-19DA1211F6EC}" dt="2024-03-05T05:27:43.880" v="0"/>
          <ac:spMkLst>
            <pc:docMk/>
            <pc:sldMk cId="1762339562" sldId="689"/>
            <ac:spMk id="15363" creationId="{9256D4C4-FFCC-4034-A2BE-164D20FD9EBB}"/>
          </ac:spMkLst>
        </pc:spChg>
      </pc:sldChg>
      <pc:sldChg chg="addSp modSp mod">
        <pc:chgData name="欣捷 王" userId="b965477fa0aef5e6" providerId="LiveId" clId="{51DDEF37-FFE3-441E-B5A2-19DA1211F6EC}" dt="2024-03-07T09:56:56.908" v="352"/>
        <pc:sldMkLst>
          <pc:docMk/>
          <pc:sldMk cId="1261255739" sldId="690"/>
        </pc:sldMkLst>
        <pc:spChg chg="add mod">
          <ac:chgData name="欣捷 王" userId="b965477fa0aef5e6" providerId="LiveId" clId="{51DDEF37-FFE3-441E-B5A2-19DA1211F6EC}" dt="2024-03-07T09:56:56.908" v="352"/>
          <ac:spMkLst>
            <pc:docMk/>
            <pc:sldMk cId="1261255739" sldId="690"/>
            <ac:spMk id="5" creationId="{7777F869-6FA8-DF73-76E0-71FEF40FBDA6}"/>
          </ac:spMkLst>
        </pc:spChg>
        <pc:spChg chg="mod">
          <ac:chgData name="欣捷 王" userId="b965477fa0aef5e6" providerId="LiveId" clId="{51DDEF37-FFE3-441E-B5A2-19DA1211F6EC}" dt="2024-03-05T05:27:43.880" v="0"/>
          <ac:spMkLst>
            <pc:docMk/>
            <pc:sldMk cId="1261255739" sldId="690"/>
            <ac:spMk id="73730" creationId="{45CE0624-8725-49AA-B014-C7190BE7E92F}"/>
          </ac:spMkLst>
        </pc:spChg>
        <pc:spChg chg="mod">
          <ac:chgData name="欣捷 王" userId="b965477fa0aef5e6" providerId="LiveId" clId="{51DDEF37-FFE3-441E-B5A2-19DA1211F6EC}" dt="2024-03-07T07:53:21.479" v="135" actId="108"/>
          <ac:spMkLst>
            <pc:docMk/>
            <pc:sldMk cId="1261255739" sldId="690"/>
            <ac:spMk id="73731" creationId="{32F04DD7-4138-44DA-B57F-D920223D1665}"/>
          </ac:spMkLst>
        </pc:spChg>
      </pc:sldChg>
      <pc:sldChg chg="addSp modSp">
        <pc:chgData name="欣捷 王" userId="b965477fa0aef5e6" providerId="LiveId" clId="{51DDEF37-FFE3-441E-B5A2-19DA1211F6EC}" dt="2024-03-06T03:51:57.837" v="42"/>
        <pc:sldMkLst>
          <pc:docMk/>
          <pc:sldMk cId="839478751" sldId="692"/>
        </pc:sldMkLst>
        <pc:spChg chg="mod">
          <ac:chgData name="欣捷 王" userId="b965477fa0aef5e6" providerId="LiveId" clId="{51DDEF37-FFE3-441E-B5A2-19DA1211F6EC}" dt="2024-03-05T05:27:43.880" v="0"/>
          <ac:spMkLst>
            <pc:docMk/>
            <pc:sldMk cId="839478751" sldId="692"/>
            <ac:spMk id="23554" creationId="{EA3A7526-D02F-43A4-9EDE-E4F82D63F121}"/>
          </ac:spMkLst>
        </pc:spChg>
        <pc:picChg chg="add mod">
          <ac:chgData name="欣捷 王" userId="b965477fa0aef5e6" providerId="LiveId" clId="{51DDEF37-FFE3-441E-B5A2-19DA1211F6EC}" dt="2024-03-06T03:51:57.837" v="42"/>
          <ac:picMkLst>
            <pc:docMk/>
            <pc:sldMk cId="839478751" sldId="692"/>
            <ac:picMk id="38" creationId="{B106ED50-DCB3-4569-1626-BFBF126058E6}"/>
          </ac:picMkLst>
        </pc:picChg>
      </pc:sldChg>
      <pc:sldChg chg="addSp delSp modSp new mod modClrScheme chgLayout">
        <pc:chgData name="欣捷 王" userId="b965477fa0aef5e6" providerId="LiveId" clId="{51DDEF37-FFE3-441E-B5A2-19DA1211F6EC}" dt="2024-03-07T14:41:52.998" v="404" actId="14100"/>
        <pc:sldMkLst>
          <pc:docMk/>
          <pc:sldMk cId="13495415" sldId="693"/>
        </pc:sldMkLst>
        <pc:spChg chg="mod ord">
          <ac:chgData name="欣捷 王" userId="b965477fa0aef5e6" providerId="LiveId" clId="{51DDEF37-FFE3-441E-B5A2-19DA1211F6EC}" dt="2024-03-07T10:04:19.028" v="357"/>
          <ac:spMkLst>
            <pc:docMk/>
            <pc:sldMk cId="13495415" sldId="693"/>
            <ac:spMk id="2" creationId="{E703F9E9-281F-86D9-AB89-770CD5CBA74C}"/>
          </ac:spMkLst>
        </pc:spChg>
        <pc:spChg chg="del">
          <ac:chgData name="欣捷 王" userId="b965477fa0aef5e6" providerId="LiveId" clId="{51DDEF37-FFE3-441E-B5A2-19DA1211F6EC}" dt="2024-03-07T10:04:11.575" v="353" actId="700"/>
          <ac:spMkLst>
            <pc:docMk/>
            <pc:sldMk cId="13495415" sldId="693"/>
            <ac:spMk id="3" creationId="{C7E6E2A2-A7FA-897D-EC21-F964B642A444}"/>
          </ac:spMkLst>
        </pc:spChg>
        <pc:spChg chg="mod ord">
          <ac:chgData name="欣捷 王" userId="b965477fa0aef5e6" providerId="LiveId" clId="{51DDEF37-FFE3-441E-B5A2-19DA1211F6EC}" dt="2024-03-07T10:04:11.575" v="353" actId="700"/>
          <ac:spMkLst>
            <pc:docMk/>
            <pc:sldMk cId="13495415" sldId="693"/>
            <ac:spMk id="4" creationId="{A5583286-CB84-5EC8-E27D-A2C5C3C92FCD}"/>
          </ac:spMkLst>
        </pc:spChg>
        <pc:spChg chg="mod ord">
          <ac:chgData name="欣捷 王" userId="b965477fa0aef5e6" providerId="LiveId" clId="{51DDEF37-FFE3-441E-B5A2-19DA1211F6EC}" dt="2024-03-07T10:04:11.575" v="353" actId="700"/>
          <ac:spMkLst>
            <pc:docMk/>
            <pc:sldMk cId="13495415" sldId="693"/>
            <ac:spMk id="5" creationId="{33C7ADA9-A49B-2F6E-5DB3-EF91257D2339}"/>
          </ac:spMkLst>
        </pc:spChg>
        <pc:spChg chg="mod ord">
          <ac:chgData name="欣捷 王" userId="b965477fa0aef5e6" providerId="LiveId" clId="{51DDEF37-FFE3-441E-B5A2-19DA1211F6EC}" dt="2024-03-07T10:04:11.575" v="353" actId="700"/>
          <ac:spMkLst>
            <pc:docMk/>
            <pc:sldMk cId="13495415" sldId="693"/>
            <ac:spMk id="6" creationId="{84A6F63C-A413-1A69-30D0-F0A33900D254}"/>
          </ac:spMkLst>
        </pc:spChg>
        <pc:picChg chg="add del mod">
          <ac:chgData name="欣捷 王" userId="b965477fa0aef5e6" providerId="LiveId" clId="{51DDEF37-FFE3-441E-B5A2-19DA1211F6EC}" dt="2024-03-07T12:54:42.124" v="363" actId="478"/>
          <ac:picMkLst>
            <pc:docMk/>
            <pc:sldMk cId="13495415" sldId="693"/>
            <ac:picMk id="8" creationId="{56CEF138-8336-F89D-8C86-BE0F3CE6A35E}"/>
          </ac:picMkLst>
        </pc:picChg>
        <pc:picChg chg="add del mod ord modCrop">
          <ac:chgData name="欣捷 王" userId="b965477fa0aef5e6" providerId="LiveId" clId="{51DDEF37-FFE3-441E-B5A2-19DA1211F6EC}" dt="2024-03-07T12:58:21.549" v="374" actId="478"/>
          <ac:picMkLst>
            <pc:docMk/>
            <pc:sldMk cId="13495415" sldId="693"/>
            <ac:picMk id="10" creationId="{6FB45ABC-8753-3185-D5BC-9ECE57412187}"/>
          </ac:picMkLst>
        </pc:picChg>
        <pc:picChg chg="add mod modCrop">
          <ac:chgData name="欣捷 王" userId="b965477fa0aef5e6" providerId="LiveId" clId="{51DDEF37-FFE3-441E-B5A2-19DA1211F6EC}" dt="2024-03-07T14:41:52.998" v="404" actId="14100"/>
          <ac:picMkLst>
            <pc:docMk/>
            <pc:sldMk cId="13495415" sldId="693"/>
            <ac:picMk id="12" creationId="{BF9F71D7-6ED0-26EE-822F-D2B7178624CD}"/>
          </ac:picMkLst>
        </pc:picChg>
      </pc:sldChg>
      <pc:sldChg chg="modSp new del mod chgLayout">
        <pc:chgData name="欣捷 王" userId="b965477fa0aef5e6" providerId="LiveId" clId="{51DDEF37-FFE3-441E-B5A2-19DA1211F6EC}" dt="2024-03-07T09:56:34.794" v="346" actId="47"/>
        <pc:sldMkLst>
          <pc:docMk/>
          <pc:sldMk cId="2271356342" sldId="693"/>
        </pc:sldMkLst>
        <pc:spChg chg="mod ord">
          <ac:chgData name="欣捷 王" userId="b965477fa0aef5e6" providerId="LiveId" clId="{51DDEF37-FFE3-441E-B5A2-19DA1211F6EC}" dt="2024-03-07T08:29:13" v="205" actId="700"/>
          <ac:spMkLst>
            <pc:docMk/>
            <pc:sldMk cId="2271356342" sldId="693"/>
            <ac:spMk id="2" creationId="{F8183F49-0AB0-D7BD-81DC-ACF57B8AB1D2}"/>
          </ac:spMkLst>
        </pc:spChg>
        <pc:spChg chg="mod ord">
          <ac:chgData name="欣捷 王" userId="b965477fa0aef5e6" providerId="LiveId" clId="{51DDEF37-FFE3-441E-B5A2-19DA1211F6EC}" dt="2024-03-07T08:30:38.031" v="219" actId="20577"/>
          <ac:spMkLst>
            <pc:docMk/>
            <pc:sldMk cId="2271356342" sldId="693"/>
            <ac:spMk id="3" creationId="{4DF617EB-A562-C96E-9417-35BD688C00E7}"/>
          </ac:spMkLst>
        </pc:spChg>
        <pc:spChg chg="mod ord">
          <ac:chgData name="欣捷 王" userId="b965477fa0aef5e6" providerId="LiveId" clId="{51DDEF37-FFE3-441E-B5A2-19DA1211F6EC}" dt="2024-03-07T08:29:13" v="205" actId="700"/>
          <ac:spMkLst>
            <pc:docMk/>
            <pc:sldMk cId="2271356342" sldId="693"/>
            <ac:spMk id="4" creationId="{D2D535A7-D441-9213-0191-103B0371CE50}"/>
          </ac:spMkLst>
        </pc:spChg>
        <pc:spChg chg="mod ord">
          <ac:chgData name="欣捷 王" userId="b965477fa0aef5e6" providerId="LiveId" clId="{51DDEF37-FFE3-441E-B5A2-19DA1211F6EC}" dt="2024-03-07T08:29:13" v="205" actId="700"/>
          <ac:spMkLst>
            <pc:docMk/>
            <pc:sldMk cId="2271356342" sldId="693"/>
            <ac:spMk id="5" creationId="{360CC59C-4677-3592-72B4-58F542444953}"/>
          </ac:spMkLst>
        </pc:spChg>
        <pc:spChg chg="mod ord">
          <ac:chgData name="欣捷 王" userId="b965477fa0aef5e6" providerId="LiveId" clId="{51DDEF37-FFE3-441E-B5A2-19DA1211F6EC}" dt="2024-03-07T08:29:13" v="205" actId="700"/>
          <ac:spMkLst>
            <pc:docMk/>
            <pc:sldMk cId="2271356342" sldId="693"/>
            <ac:spMk id="6" creationId="{E92B8971-8FD6-EA0F-B1A1-E301AD38058C}"/>
          </ac:spMkLst>
        </pc:spChg>
      </pc:sldChg>
      <pc:sldChg chg="addSp modSp new del mod">
        <pc:chgData name="欣捷 王" userId="b965477fa0aef5e6" providerId="LiveId" clId="{51DDEF37-FFE3-441E-B5A2-19DA1211F6EC}" dt="2024-03-07T15:45:48.113" v="476" actId="2696"/>
        <pc:sldMkLst>
          <pc:docMk/>
          <pc:sldMk cId="3363892295" sldId="694"/>
        </pc:sldMkLst>
        <pc:spChg chg="mod">
          <ac:chgData name="欣捷 王" userId="b965477fa0aef5e6" providerId="LiveId" clId="{51DDEF37-FFE3-441E-B5A2-19DA1211F6EC}" dt="2024-03-07T15:23:52.360" v="429"/>
          <ac:spMkLst>
            <pc:docMk/>
            <pc:sldMk cId="3363892295" sldId="694"/>
            <ac:spMk id="2" creationId="{14D05D66-496B-9FCC-1E3C-4358F4118B6B}"/>
          </ac:spMkLst>
        </pc:spChg>
        <pc:spChg chg="mod">
          <ac:chgData name="欣捷 王" userId="b965477fa0aef5e6" providerId="LiveId" clId="{51DDEF37-FFE3-441E-B5A2-19DA1211F6EC}" dt="2024-03-07T15:30:13.658" v="474" actId="20577"/>
          <ac:spMkLst>
            <pc:docMk/>
            <pc:sldMk cId="3363892295" sldId="694"/>
            <ac:spMk id="3" creationId="{99F4670A-A02E-6E2F-DD06-24AE35ACA618}"/>
          </ac:spMkLst>
        </pc:spChg>
        <pc:spChg chg="add">
          <ac:chgData name="欣捷 王" userId="b965477fa0aef5e6" providerId="LiveId" clId="{51DDEF37-FFE3-441E-B5A2-19DA1211F6EC}" dt="2024-03-07T15:23:54.282" v="430"/>
          <ac:spMkLst>
            <pc:docMk/>
            <pc:sldMk cId="3363892295" sldId="694"/>
            <ac:spMk id="7" creationId="{48769C46-DA22-6B26-08C3-46D60C625D42}"/>
          </ac:spMkLst>
        </pc:spChg>
        <pc:spChg chg="add">
          <ac:chgData name="欣捷 王" userId="b965477fa0aef5e6" providerId="LiveId" clId="{51DDEF37-FFE3-441E-B5A2-19DA1211F6EC}" dt="2024-03-07T15:23:54.282" v="430"/>
          <ac:spMkLst>
            <pc:docMk/>
            <pc:sldMk cId="3363892295" sldId="694"/>
            <ac:spMk id="8" creationId="{F8638F0C-2360-91C5-7F5D-B5FE6A24999E}"/>
          </ac:spMkLst>
        </pc:spChg>
        <pc:spChg chg="add">
          <ac:chgData name="欣捷 王" userId="b965477fa0aef5e6" providerId="LiveId" clId="{51DDEF37-FFE3-441E-B5A2-19DA1211F6EC}" dt="2024-03-07T15:28:57.441" v="431"/>
          <ac:spMkLst>
            <pc:docMk/>
            <pc:sldMk cId="3363892295" sldId="694"/>
            <ac:spMk id="9" creationId="{0307FA2A-C67F-66E6-BCDF-EBD02E78780D}"/>
          </ac:spMkLst>
        </pc:spChg>
        <pc:spChg chg="add">
          <ac:chgData name="欣捷 王" userId="b965477fa0aef5e6" providerId="LiveId" clId="{51DDEF37-FFE3-441E-B5A2-19DA1211F6EC}" dt="2024-03-07T15:28:57.441" v="431"/>
          <ac:spMkLst>
            <pc:docMk/>
            <pc:sldMk cId="3363892295" sldId="694"/>
            <ac:spMk id="10" creationId="{D2EEBAE8-DEDC-9B2D-AC9E-6159F9E247A5}"/>
          </ac:spMkLst>
        </pc:spChg>
        <pc:picChg chg="add mod">
          <ac:chgData name="欣捷 王" userId="b965477fa0aef5e6" providerId="LiveId" clId="{51DDEF37-FFE3-441E-B5A2-19DA1211F6EC}" dt="2024-03-07T15:30:12.480" v="471" actId="1076"/>
          <ac:picMkLst>
            <pc:docMk/>
            <pc:sldMk cId="3363892295" sldId="694"/>
            <ac:picMk id="11" creationId="{C0461F97-2EB4-9792-68FD-1F8AA625297F}"/>
          </ac:picMkLst>
        </pc:picChg>
        <pc:picChg chg="add">
          <ac:chgData name="欣捷 王" userId="b965477fa0aef5e6" providerId="LiveId" clId="{51DDEF37-FFE3-441E-B5A2-19DA1211F6EC}" dt="2024-03-07T15:23:54.282" v="430"/>
          <ac:picMkLst>
            <pc:docMk/>
            <pc:sldMk cId="3363892295" sldId="694"/>
            <ac:picMk id="2049" creationId="{A3B4EF5B-34D8-7C09-1866-AD4C2924AE36}"/>
          </ac:picMkLst>
        </pc:picChg>
        <pc:picChg chg="add">
          <ac:chgData name="欣捷 王" userId="b965477fa0aef5e6" providerId="LiveId" clId="{51DDEF37-FFE3-441E-B5A2-19DA1211F6EC}" dt="2024-03-07T15:28:57.441" v="431"/>
          <ac:picMkLst>
            <pc:docMk/>
            <pc:sldMk cId="3363892295" sldId="694"/>
            <ac:picMk id="2052" creationId="{4F5AF447-CD27-84A2-AFB8-E661205907CC}"/>
          </ac:picMkLst>
        </pc:picChg>
      </pc:sldChg>
      <pc:sldMasterChg chg="addSp modSldLayout">
        <pc:chgData name="欣捷 王" userId="b965477fa0aef5e6" providerId="LiveId" clId="{51DDEF37-FFE3-441E-B5A2-19DA1211F6EC}" dt="2024-03-05T05:47:55.339" v="13"/>
        <pc:sldMasterMkLst>
          <pc:docMk/>
          <pc:sldMasterMk cId="1312393101" sldId="2147483674"/>
        </pc:sldMasterMkLst>
        <pc:spChg chg="add">
          <ac:chgData name="欣捷 王" userId="b965477fa0aef5e6" providerId="LiveId" clId="{51DDEF37-FFE3-441E-B5A2-19DA1211F6EC}" dt="2024-03-05T05:27:43.880" v="0"/>
          <ac:spMkLst>
            <pc:docMk/>
            <pc:sldMasterMk cId="1312393101" sldId="2147483674"/>
            <ac:spMk id="11" creationId="{87789E88-C53F-A754-488F-A7F5B6921CC6}"/>
          </ac:spMkLst>
        </pc:spChg>
        <pc:sldLayoutChg chg="addSp">
          <pc:chgData name="欣捷 王" userId="b965477fa0aef5e6" providerId="LiveId" clId="{51DDEF37-FFE3-441E-B5A2-19DA1211F6EC}" dt="2024-03-05T05:27:43.880" v="0"/>
          <pc:sldLayoutMkLst>
            <pc:docMk/>
            <pc:sldMasterMk cId="1312393101" sldId="2147483674"/>
            <pc:sldLayoutMk cId="3326441126" sldId="2147483675"/>
          </pc:sldLayoutMkLst>
          <pc:picChg chg="add">
            <ac:chgData name="欣捷 王" userId="b965477fa0aef5e6" providerId="LiveId" clId="{51DDEF37-FFE3-441E-B5A2-19DA1211F6EC}" dt="2024-03-05T05:27:43.880" v="0"/>
            <ac:picMkLst>
              <pc:docMk/>
              <pc:sldMasterMk cId="1312393101" sldId="2147483674"/>
              <pc:sldLayoutMk cId="3326441126" sldId="2147483675"/>
              <ac:picMk id="4" creationId="{CAA9E44F-36F7-829C-8E9D-691C568477E7}"/>
            </ac:picMkLst>
          </pc:picChg>
        </pc:sldLayoutChg>
        <pc:sldLayoutChg chg="addSp modSp">
          <pc:chgData name="欣捷 王" userId="b965477fa0aef5e6" providerId="LiveId" clId="{51DDEF37-FFE3-441E-B5A2-19DA1211F6EC}" dt="2024-03-05T05:47:55.339" v="13"/>
          <pc:sldLayoutMkLst>
            <pc:docMk/>
            <pc:sldMasterMk cId="1312393101" sldId="2147483674"/>
            <pc:sldLayoutMk cId="1617670672" sldId="2147483678"/>
          </pc:sldLayoutMkLst>
          <pc:spChg chg="add mod">
            <ac:chgData name="欣捷 王" userId="b965477fa0aef5e6" providerId="LiveId" clId="{51DDEF37-FFE3-441E-B5A2-19DA1211F6EC}" dt="2024-03-05T05:47:55.339" v="13"/>
            <ac:spMkLst>
              <pc:docMk/>
              <pc:sldMasterMk cId="1312393101" sldId="2147483674"/>
              <pc:sldLayoutMk cId="1617670672" sldId="2147483678"/>
              <ac:spMk id="5" creationId="{7A7A3045-BF33-B2D1-0C00-F5B62392EA2B}"/>
            </ac:spMkLst>
          </pc:spChg>
          <pc:spChg chg="add mod">
            <ac:chgData name="欣捷 王" userId="b965477fa0aef5e6" providerId="LiveId" clId="{51DDEF37-FFE3-441E-B5A2-19DA1211F6EC}" dt="2024-03-05T05:47:55.339" v="13"/>
            <ac:spMkLst>
              <pc:docMk/>
              <pc:sldMasterMk cId="1312393101" sldId="2147483674"/>
              <pc:sldLayoutMk cId="1617670672" sldId="2147483678"/>
              <ac:spMk id="6" creationId="{ED50273E-9128-9471-0C2A-1C3347C860CF}"/>
            </ac:spMkLst>
          </pc:spChg>
          <pc:spChg chg="add mod">
            <ac:chgData name="欣捷 王" userId="b965477fa0aef5e6" providerId="LiveId" clId="{51DDEF37-FFE3-441E-B5A2-19DA1211F6EC}" dt="2024-03-05T05:47:55.339" v="13"/>
            <ac:spMkLst>
              <pc:docMk/>
              <pc:sldMasterMk cId="1312393101" sldId="2147483674"/>
              <pc:sldLayoutMk cId="1617670672" sldId="2147483678"/>
              <ac:spMk id="7" creationId="{9A90C2F8-CA82-9803-98A6-3BD74B5A628C}"/>
            </ac:spMkLst>
          </pc:spChg>
        </pc:sldLayoutChg>
      </pc:sldMasterChg>
    </pc:docChg>
  </pc:docChgLst>
  <pc:docChgLst>
    <pc:chgData name="欣捷" userId="b965477fa0aef5e6" providerId="LiveId" clId="{C2DCAFB5-4EBA-4040-8001-CB04A75CB29E}"/>
    <pc:docChg chg="undo custSel modSld modMainMaster modNotesMaster">
      <pc:chgData name="欣捷" userId="b965477fa0aef5e6" providerId="LiveId" clId="{C2DCAFB5-4EBA-4040-8001-CB04A75CB29E}" dt="2021-03-09T03:01:47.294" v="62"/>
      <pc:docMkLst>
        <pc:docMk/>
      </pc:docMkLst>
      <pc:sldChg chg="modSp">
        <pc:chgData name="欣捷" userId="b965477fa0aef5e6" providerId="LiveId" clId="{C2DCAFB5-4EBA-4040-8001-CB04A75CB29E}" dt="2021-03-09T03:01:47.294" v="62"/>
        <pc:sldMkLst>
          <pc:docMk/>
          <pc:sldMk cId="2470898374" sldId="256"/>
        </pc:sldMkLst>
        <pc:spChg chg="mod">
          <ac:chgData name="欣捷" userId="b965477fa0aef5e6" providerId="LiveId" clId="{C2DCAFB5-4EBA-4040-8001-CB04A75CB29E}" dt="2021-03-09T03:01:47.294" v="62"/>
          <ac:spMkLst>
            <pc:docMk/>
            <pc:sldMk cId="2470898374" sldId="256"/>
            <ac:spMk id="2" creationId="{E7DC3515-54D4-4A44-A409-1AD3C10C63ED}"/>
          </ac:spMkLst>
        </pc:spChg>
        <pc:spChg chg="mod">
          <ac:chgData name="欣捷" userId="b965477fa0aef5e6" providerId="LiveId" clId="{C2DCAFB5-4EBA-4040-8001-CB04A75CB29E}" dt="2021-03-09T03:01:47.294" v="62"/>
          <ac:spMkLst>
            <pc:docMk/>
            <pc:sldMk cId="2470898374" sldId="256"/>
            <ac:spMk id="3" creationId="{B9F7C19A-4716-4FDA-9AAE-2A3CD35E521D}"/>
          </ac:spMkLst>
        </pc:spChg>
        <pc:spChg chg="mod">
          <ac:chgData name="欣捷" userId="b965477fa0aef5e6" providerId="LiveId" clId="{C2DCAFB5-4EBA-4040-8001-CB04A75CB29E}" dt="2021-03-09T03:01:47.294" v="62"/>
          <ac:spMkLst>
            <pc:docMk/>
            <pc:sldMk cId="2470898374" sldId="256"/>
            <ac:spMk id="4" creationId="{CB9EEABF-8F2E-4A8A-9369-F41B0C31DBC7}"/>
          </ac:spMkLst>
        </pc:spChg>
      </pc:sldChg>
      <pc:sldChg chg="modSp mod">
        <pc:chgData name="欣捷" userId="b965477fa0aef5e6" providerId="LiveId" clId="{C2DCAFB5-4EBA-4040-8001-CB04A75CB29E}" dt="2021-03-09T03:01:47.294" v="62"/>
        <pc:sldMkLst>
          <pc:docMk/>
          <pc:sldMk cId="0" sldId="533"/>
        </pc:sldMkLst>
        <pc:spChg chg="mod">
          <ac:chgData name="欣捷" userId="b965477fa0aef5e6" providerId="LiveId" clId="{C2DCAFB5-4EBA-4040-8001-CB04A75CB29E}" dt="2021-03-09T03:01:47.294" v="62"/>
          <ac:spMkLst>
            <pc:docMk/>
            <pc:sldMk cId="0" sldId="533"/>
            <ac:spMk id="23554" creationId="{B2972927-2DC4-4D0D-BBEB-9C329705426F}"/>
          </ac:spMkLst>
        </pc:spChg>
        <pc:spChg chg="mod">
          <ac:chgData name="欣捷" userId="b965477fa0aef5e6" providerId="LiveId" clId="{C2DCAFB5-4EBA-4040-8001-CB04A75CB29E}" dt="2021-03-09T03:01:47.294" v="62"/>
          <ac:spMkLst>
            <pc:docMk/>
            <pc:sldMk cId="0" sldId="533"/>
            <ac:spMk id="23555" creationId="{168F3977-E23E-4FF9-A7B4-9AF63674870B}"/>
          </ac:spMkLst>
        </pc:spChg>
      </pc:sldChg>
      <pc:sldChg chg="modSp mod">
        <pc:chgData name="欣捷" userId="b965477fa0aef5e6" providerId="LiveId" clId="{C2DCAFB5-4EBA-4040-8001-CB04A75CB29E}" dt="2021-03-09T03:01:47.294" v="62"/>
        <pc:sldMkLst>
          <pc:docMk/>
          <pc:sldMk cId="0" sldId="534"/>
        </pc:sldMkLst>
        <pc:spChg chg="mod">
          <ac:chgData name="欣捷" userId="b965477fa0aef5e6" providerId="LiveId" clId="{C2DCAFB5-4EBA-4040-8001-CB04A75CB29E}" dt="2021-03-09T03:01:47.294" v="62"/>
          <ac:spMkLst>
            <pc:docMk/>
            <pc:sldMk cId="0" sldId="534"/>
            <ac:spMk id="24578" creationId="{FD133E6B-FD67-4729-B65B-222CC399EC28}"/>
          </ac:spMkLst>
        </pc:spChg>
        <pc:spChg chg="mod">
          <ac:chgData name="欣捷" userId="b965477fa0aef5e6" providerId="LiveId" clId="{C2DCAFB5-4EBA-4040-8001-CB04A75CB29E}" dt="2021-03-09T03:01:47.294" v="62"/>
          <ac:spMkLst>
            <pc:docMk/>
            <pc:sldMk cId="0" sldId="534"/>
            <ac:spMk id="266243" creationId="{4795355A-4835-4956-A11E-61FC85A81988}"/>
          </ac:spMkLst>
        </pc:spChg>
      </pc:sldChg>
      <pc:sldChg chg="modSp mod">
        <pc:chgData name="欣捷" userId="b965477fa0aef5e6" providerId="LiveId" clId="{C2DCAFB5-4EBA-4040-8001-CB04A75CB29E}" dt="2021-03-09T03:01:47.294" v="62"/>
        <pc:sldMkLst>
          <pc:docMk/>
          <pc:sldMk cId="0" sldId="535"/>
        </pc:sldMkLst>
        <pc:spChg chg="mod">
          <ac:chgData name="欣捷" userId="b965477fa0aef5e6" providerId="LiveId" clId="{C2DCAFB5-4EBA-4040-8001-CB04A75CB29E}" dt="2021-03-09T03:01:47.294" v="62"/>
          <ac:spMkLst>
            <pc:docMk/>
            <pc:sldMk cId="0" sldId="535"/>
            <ac:spMk id="25602" creationId="{F66C5EA4-C65F-4FC7-9C93-312DC4DDBF1F}"/>
          </ac:spMkLst>
        </pc:spChg>
        <pc:spChg chg="mod">
          <ac:chgData name="欣捷" userId="b965477fa0aef5e6" providerId="LiveId" clId="{C2DCAFB5-4EBA-4040-8001-CB04A75CB29E}" dt="2021-03-09T03:01:47.294" v="62"/>
          <ac:spMkLst>
            <pc:docMk/>
            <pc:sldMk cId="0" sldId="535"/>
            <ac:spMk id="267267" creationId="{B7CC3E9A-2A56-4AE8-AEAF-96CE26CF90EB}"/>
          </ac:spMkLst>
        </pc:spChg>
      </pc:sldChg>
      <pc:sldChg chg="modSp mod">
        <pc:chgData name="欣捷" userId="b965477fa0aef5e6" providerId="LiveId" clId="{C2DCAFB5-4EBA-4040-8001-CB04A75CB29E}" dt="2021-03-09T03:01:47.294" v="62"/>
        <pc:sldMkLst>
          <pc:docMk/>
          <pc:sldMk cId="0" sldId="536"/>
        </pc:sldMkLst>
        <pc:spChg chg="mod">
          <ac:chgData name="欣捷" userId="b965477fa0aef5e6" providerId="LiveId" clId="{C2DCAFB5-4EBA-4040-8001-CB04A75CB29E}" dt="2021-03-09T03:01:47.294" v="62"/>
          <ac:spMkLst>
            <pc:docMk/>
            <pc:sldMk cId="0" sldId="536"/>
            <ac:spMk id="26626" creationId="{B28373C1-3C59-4C4C-93C3-38799262F500}"/>
          </ac:spMkLst>
        </pc:spChg>
        <pc:spChg chg="mod">
          <ac:chgData name="欣捷" userId="b965477fa0aef5e6" providerId="LiveId" clId="{C2DCAFB5-4EBA-4040-8001-CB04A75CB29E}" dt="2021-03-09T03:01:47.294" v="62"/>
          <ac:spMkLst>
            <pc:docMk/>
            <pc:sldMk cId="0" sldId="536"/>
            <ac:spMk id="26627" creationId="{882B1F4E-D967-4DFB-8521-75598ACDA7A6}"/>
          </ac:spMkLst>
        </pc:spChg>
        <pc:spChg chg="mod">
          <ac:chgData name="欣捷" userId="b965477fa0aef5e6" providerId="LiveId" clId="{C2DCAFB5-4EBA-4040-8001-CB04A75CB29E}" dt="2021-03-09T03:01:47.294" v="62"/>
          <ac:spMkLst>
            <pc:docMk/>
            <pc:sldMk cId="0" sldId="536"/>
            <ac:spMk id="26630" creationId="{0C1A2F0A-61DC-41DA-AB42-A86DEDB72E9B}"/>
          </ac:spMkLst>
        </pc:spChg>
        <pc:spChg chg="mod">
          <ac:chgData name="欣捷" userId="b965477fa0aef5e6" providerId="LiveId" clId="{C2DCAFB5-4EBA-4040-8001-CB04A75CB29E}" dt="2021-03-09T03:01:47.294" v="62"/>
          <ac:spMkLst>
            <pc:docMk/>
            <pc:sldMk cId="0" sldId="536"/>
            <ac:spMk id="26631" creationId="{066C0765-B861-4231-B9AF-F9BCE2DE63B8}"/>
          </ac:spMkLst>
        </pc:spChg>
        <pc:spChg chg="mod">
          <ac:chgData name="欣捷" userId="b965477fa0aef5e6" providerId="LiveId" clId="{C2DCAFB5-4EBA-4040-8001-CB04A75CB29E}" dt="2021-03-09T03:01:47.294" v="62"/>
          <ac:spMkLst>
            <pc:docMk/>
            <pc:sldMk cId="0" sldId="536"/>
            <ac:spMk id="26632" creationId="{4797FF4E-8EA0-490C-B697-81E1AC90513E}"/>
          </ac:spMkLst>
        </pc:spChg>
        <pc:spChg chg="mod">
          <ac:chgData name="欣捷" userId="b965477fa0aef5e6" providerId="LiveId" clId="{C2DCAFB5-4EBA-4040-8001-CB04A75CB29E}" dt="2021-03-09T03:01:47.294" v="62"/>
          <ac:spMkLst>
            <pc:docMk/>
            <pc:sldMk cId="0" sldId="536"/>
            <ac:spMk id="26633" creationId="{35C8E1FA-9DBE-43D6-B376-1E55E5F7C039}"/>
          </ac:spMkLst>
        </pc:spChg>
        <pc:spChg chg="mod">
          <ac:chgData name="欣捷" userId="b965477fa0aef5e6" providerId="LiveId" clId="{C2DCAFB5-4EBA-4040-8001-CB04A75CB29E}" dt="2021-03-09T03:01:47.294" v="62"/>
          <ac:spMkLst>
            <pc:docMk/>
            <pc:sldMk cId="0" sldId="536"/>
            <ac:spMk id="26634" creationId="{AED1B54A-D259-4A47-BEE8-A67EA5AF8B3C}"/>
          </ac:spMkLst>
        </pc:spChg>
        <pc:spChg chg="mod">
          <ac:chgData name="欣捷" userId="b965477fa0aef5e6" providerId="LiveId" clId="{C2DCAFB5-4EBA-4040-8001-CB04A75CB29E}" dt="2021-03-09T03:01:47.294" v="62"/>
          <ac:spMkLst>
            <pc:docMk/>
            <pc:sldMk cId="0" sldId="536"/>
            <ac:spMk id="26635" creationId="{175685DB-6D50-4176-93C1-2F43BD737575}"/>
          </ac:spMkLst>
        </pc:spChg>
        <pc:spChg chg="mod">
          <ac:chgData name="欣捷" userId="b965477fa0aef5e6" providerId="LiveId" clId="{C2DCAFB5-4EBA-4040-8001-CB04A75CB29E}" dt="2021-03-09T03:01:47.294" v="62"/>
          <ac:spMkLst>
            <pc:docMk/>
            <pc:sldMk cId="0" sldId="536"/>
            <ac:spMk id="26636" creationId="{BD992933-A564-4FB4-8D8E-F86A35EF1820}"/>
          </ac:spMkLst>
        </pc:spChg>
        <pc:spChg chg="mod">
          <ac:chgData name="欣捷" userId="b965477fa0aef5e6" providerId="LiveId" clId="{C2DCAFB5-4EBA-4040-8001-CB04A75CB29E}" dt="2021-03-09T03:01:47.294" v="62"/>
          <ac:spMkLst>
            <pc:docMk/>
            <pc:sldMk cId="0" sldId="536"/>
            <ac:spMk id="26637" creationId="{3D46F35F-6261-4693-9F9B-9F953CB93694}"/>
          </ac:spMkLst>
        </pc:spChg>
        <pc:spChg chg="mod">
          <ac:chgData name="欣捷" userId="b965477fa0aef5e6" providerId="LiveId" clId="{C2DCAFB5-4EBA-4040-8001-CB04A75CB29E}" dt="2021-03-09T03:01:47.294" v="62"/>
          <ac:spMkLst>
            <pc:docMk/>
            <pc:sldMk cId="0" sldId="536"/>
            <ac:spMk id="26638" creationId="{9F47C6FC-30F7-4AC1-B5FD-A48A2ADC34A4}"/>
          </ac:spMkLst>
        </pc:spChg>
        <pc:spChg chg="mod">
          <ac:chgData name="欣捷" userId="b965477fa0aef5e6" providerId="LiveId" clId="{C2DCAFB5-4EBA-4040-8001-CB04A75CB29E}" dt="2021-03-09T03:01:47.294" v="62"/>
          <ac:spMkLst>
            <pc:docMk/>
            <pc:sldMk cId="0" sldId="536"/>
            <ac:spMk id="26639" creationId="{0058D4A7-CA56-433F-A8B3-74A6A73239B9}"/>
          </ac:spMkLst>
        </pc:spChg>
        <pc:spChg chg="mod">
          <ac:chgData name="欣捷" userId="b965477fa0aef5e6" providerId="LiveId" clId="{C2DCAFB5-4EBA-4040-8001-CB04A75CB29E}" dt="2021-03-09T03:01:47.294" v="62"/>
          <ac:spMkLst>
            <pc:docMk/>
            <pc:sldMk cId="0" sldId="536"/>
            <ac:spMk id="26640" creationId="{5A965E84-3D85-4579-A942-86EC652F69DB}"/>
          </ac:spMkLst>
        </pc:spChg>
        <pc:spChg chg="mod">
          <ac:chgData name="欣捷" userId="b965477fa0aef5e6" providerId="LiveId" clId="{C2DCAFB5-4EBA-4040-8001-CB04A75CB29E}" dt="2021-03-09T03:01:47.294" v="62"/>
          <ac:spMkLst>
            <pc:docMk/>
            <pc:sldMk cId="0" sldId="536"/>
            <ac:spMk id="26641" creationId="{D89118BE-B26D-4C0D-9C79-2901A45DDCA9}"/>
          </ac:spMkLst>
        </pc:spChg>
        <pc:spChg chg="mod">
          <ac:chgData name="欣捷" userId="b965477fa0aef5e6" providerId="LiveId" clId="{C2DCAFB5-4EBA-4040-8001-CB04A75CB29E}" dt="2021-03-09T03:01:47.294" v="62"/>
          <ac:spMkLst>
            <pc:docMk/>
            <pc:sldMk cId="0" sldId="536"/>
            <ac:spMk id="26642" creationId="{58DBCC22-710B-4985-B72A-29626067BA29}"/>
          </ac:spMkLst>
        </pc:spChg>
        <pc:spChg chg="mod">
          <ac:chgData name="欣捷" userId="b965477fa0aef5e6" providerId="LiveId" clId="{C2DCAFB5-4EBA-4040-8001-CB04A75CB29E}" dt="2021-03-09T03:01:47.294" v="62"/>
          <ac:spMkLst>
            <pc:docMk/>
            <pc:sldMk cId="0" sldId="536"/>
            <ac:spMk id="26643" creationId="{8410B125-2E82-4985-942E-32CD1F816C8A}"/>
          </ac:spMkLst>
        </pc:spChg>
        <pc:spChg chg="mod">
          <ac:chgData name="欣捷" userId="b965477fa0aef5e6" providerId="LiveId" clId="{C2DCAFB5-4EBA-4040-8001-CB04A75CB29E}" dt="2021-03-09T03:01:47.294" v="62"/>
          <ac:spMkLst>
            <pc:docMk/>
            <pc:sldMk cId="0" sldId="536"/>
            <ac:spMk id="26644" creationId="{A2B83337-FC0B-43D6-B29A-569045019F8A}"/>
          </ac:spMkLst>
        </pc:spChg>
        <pc:spChg chg="mod">
          <ac:chgData name="欣捷" userId="b965477fa0aef5e6" providerId="LiveId" clId="{C2DCAFB5-4EBA-4040-8001-CB04A75CB29E}" dt="2021-03-09T03:01:47.294" v="62"/>
          <ac:spMkLst>
            <pc:docMk/>
            <pc:sldMk cId="0" sldId="536"/>
            <ac:spMk id="26645" creationId="{15B9A678-5C4C-4E29-8899-602DC84EF6E5}"/>
          </ac:spMkLst>
        </pc:spChg>
        <pc:spChg chg="mod">
          <ac:chgData name="欣捷" userId="b965477fa0aef5e6" providerId="LiveId" clId="{C2DCAFB5-4EBA-4040-8001-CB04A75CB29E}" dt="2021-03-09T03:01:47.294" v="62"/>
          <ac:spMkLst>
            <pc:docMk/>
            <pc:sldMk cId="0" sldId="536"/>
            <ac:spMk id="268308" creationId="{E07EC612-5D59-4599-97B8-84B3C06AF801}"/>
          </ac:spMkLst>
        </pc:spChg>
        <pc:grpChg chg="mod">
          <ac:chgData name="欣捷" userId="b965477fa0aef5e6" providerId="LiveId" clId="{C2DCAFB5-4EBA-4040-8001-CB04A75CB29E}" dt="2021-03-09T03:01:47.294" v="62"/>
          <ac:grpSpMkLst>
            <pc:docMk/>
            <pc:sldMk cId="0" sldId="536"/>
            <ac:grpSpMk id="26628" creationId="{850D429B-2910-40AD-8387-9751FF5E858B}"/>
          </ac:grpSpMkLst>
        </pc:grpChg>
      </pc:sldChg>
      <pc:sldChg chg="modSp mod">
        <pc:chgData name="欣捷" userId="b965477fa0aef5e6" providerId="LiveId" clId="{C2DCAFB5-4EBA-4040-8001-CB04A75CB29E}" dt="2021-03-09T03:01:47.294" v="62"/>
        <pc:sldMkLst>
          <pc:docMk/>
          <pc:sldMk cId="0" sldId="537"/>
        </pc:sldMkLst>
        <pc:spChg chg="mod">
          <ac:chgData name="欣捷" userId="b965477fa0aef5e6" providerId="LiveId" clId="{C2DCAFB5-4EBA-4040-8001-CB04A75CB29E}" dt="2021-03-09T03:01:47.294" v="62"/>
          <ac:spMkLst>
            <pc:docMk/>
            <pc:sldMk cId="0" sldId="537"/>
            <ac:spMk id="27650" creationId="{F68176BB-EEB0-448B-AD52-7265293AAD64}"/>
          </ac:spMkLst>
        </pc:spChg>
        <pc:spChg chg="mod">
          <ac:chgData name="欣捷" userId="b965477fa0aef5e6" providerId="LiveId" clId="{C2DCAFB5-4EBA-4040-8001-CB04A75CB29E}" dt="2021-03-09T03:01:47.294" v="62"/>
          <ac:spMkLst>
            <pc:docMk/>
            <pc:sldMk cId="0" sldId="537"/>
            <ac:spMk id="27651" creationId="{7AF84324-71C4-4DAA-A9FD-9AB4BF375D1A}"/>
          </ac:spMkLst>
        </pc:spChg>
        <pc:spChg chg="mod">
          <ac:chgData name="欣捷" userId="b965477fa0aef5e6" providerId="LiveId" clId="{C2DCAFB5-4EBA-4040-8001-CB04A75CB29E}" dt="2021-03-09T03:01:47.294" v="62"/>
          <ac:spMkLst>
            <pc:docMk/>
            <pc:sldMk cId="0" sldId="537"/>
            <ac:spMk id="27652" creationId="{9ACD53E4-DE63-42EA-BE0E-2B9A00CB1079}"/>
          </ac:spMkLst>
        </pc:spChg>
      </pc:sldChg>
      <pc:sldChg chg="modSp mod">
        <pc:chgData name="欣捷" userId="b965477fa0aef5e6" providerId="LiveId" clId="{C2DCAFB5-4EBA-4040-8001-CB04A75CB29E}" dt="2021-03-09T03:01:47.294" v="62"/>
        <pc:sldMkLst>
          <pc:docMk/>
          <pc:sldMk cId="0" sldId="538"/>
        </pc:sldMkLst>
        <pc:spChg chg="mod">
          <ac:chgData name="欣捷" userId="b965477fa0aef5e6" providerId="LiveId" clId="{C2DCAFB5-4EBA-4040-8001-CB04A75CB29E}" dt="2021-03-09T03:01:47.294" v="62"/>
          <ac:spMkLst>
            <pc:docMk/>
            <pc:sldMk cId="0" sldId="538"/>
            <ac:spMk id="28674" creationId="{9CDEF8C5-CB01-45F7-A3E4-73E6D8228965}"/>
          </ac:spMkLst>
        </pc:spChg>
        <pc:spChg chg="mod">
          <ac:chgData name="欣捷" userId="b965477fa0aef5e6" providerId="LiveId" clId="{C2DCAFB5-4EBA-4040-8001-CB04A75CB29E}" dt="2021-03-09T03:01:47.294" v="62"/>
          <ac:spMkLst>
            <pc:docMk/>
            <pc:sldMk cId="0" sldId="538"/>
            <ac:spMk id="28675" creationId="{BCCA4432-B7CE-4C85-8CED-8EB278287738}"/>
          </ac:spMkLst>
        </pc:spChg>
        <pc:spChg chg="mod">
          <ac:chgData name="欣捷" userId="b965477fa0aef5e6" providerId="LiveId" clId="{C2DCAFB5-4EBA-4040-8001-CB04A75CB29E}" dt="2021-03-09T03:01:47.294" v="62"/>
          <ac:spMkLst>
            <pc:docMk/>
            <pc:sldMk cId="0" sldId="538"/>
            <ac:spMk id="28676" creationId="{4501DCA9-E274-4990-B697-3F7E4DB9D505}"/>
          </ac:spMkLst>
        </pc:spChg>
        <pc:spChg chg="mod">
          <ac:chgData name="欣捷" userId="b965477fa0aef5e6" providerId="LiveId" clId="{C2DCAFB5-4EBA-4040-8001-CB04A75CB29E}" dt="2021-03-09T03:01:47.294" v="62"/>
          <ac:spMkLst>
            <pc:docMk/>
            <pc:sldMk cId="0" sldId="538"/>
            <ac:spMk id="28677" creationId="{0E32A656-4E39-40C3-A8B6-A1B7A41D68A5}"/>
          </ac:spMkLst>
        </pc:spChg>
      </pc:sldChg>
      <pc:sldChg chg="modSp mod">
        <pc:chgData name="欣捷" userId="b965477fa0aef5e6" providerId="LiveId" clId="{C2DCAFB5-4EBA-4040-8001-CB04A75CB29E}" dt="2021-03-09T03:01:47.294" v="62"/>
        <pc:sldMkLst>
          <pc:docMk/>
          <pc:sldMk cId="0" sldId="564"/>
        </pc:sldMkLst>
        <pc:spChg chg="mod">
          <ac:chgData name="欣捷" userId="b965477fa0aef5e6" providerId="LiveId" clId="{C2DCAFB5-4EBA-4040-8001-CB04A75CB29E}" dt="2021-03-09T03:01:47.294" v="62"/>
          <ac:spMkLst>
            <pc:docMk/>
            <pc:sldMk cId="0" sldId="564"/>
            <ac:spMk id="34818" creationId="{2D914524-C6B9-4283-9558-9DE8C47502F5}"/>
          </ac:spMkLst>
        </pc:spChg>
        <pc:spChg chg="mod">
          <ac:chgData name="欣捷" userId="b965477fa0aef5e6" providerId="LiveId" clId="{C2DCAFB5-4EBA-4040-8001-CB04A75CB29E}" dt="2021-03-09T03:01:47.294" v="62"/>
          <ac:spMkLst>
            <pc:docMk/>
            <pc:sldMk cId="0" sldId="564"/>
            <ac:spMk id="34819" creationId="{0DF84400-CC16-43F1-8FF7-C659C66BD1D0}"/>
          </ac:spMkLst>
        </pc:spChg>
      </pc:sldChg>
      <pc:sldChg chg="modSp mod">
        <pc:chgData name="欣捷" userId="b965477fa0aef5e6" providerId="LiveId" clId="{C2DCAFB5-4EBA-4040-8001-CB04A75CB29E}" dt="2021-03-09T03:01:47.294" v="62"/>
        <pc:sldMkLst>
          <pc:docMk/>
          <pc:sldMk cId="0" sldId="565"/>
        </pc:sldMkLst>
        <pc:spChg chg="mod">
          <ac:chgData name="欣捷" userId="b965477fa0aef5e6" providerId="LiveId" clId="{C2DCAFB5-4EBA-4040-8001-CB04A75CB29E}" dt="2021-03-09T03:01:47.294" v="62"/>
          <ac:spMkLst>
            <pc:docMk/>
            <pc:sldMk cId="0" sldId="565"/>
            <ac:spMk id="35842" creationId="{D1E2007A-D615-4A9D-B73A-B770CFD90209}"/>
          </ac:spMkLst>
        </pc:spChg>
        <pc:spChg chg="mod">
          <ac:chgData name="欣捷" userId="b965477fa0aef5e6" providerId="LiveId" clId="{C2DCAFB5-4EBA-4040-8001-CB04A75CB29E}" dt="2021-03-09T03:01:47.294" v="62"/>
          <ac:spMkLst>
            <pc:docMk/>
            <pc:sldMk cId="0" sldId="565"/>
            <ac:spMk id="35843" creationId="{3BEB63BF-5485-4879-8150-B23DD01A9436}"/>
          </ac:spMkLst>
        </pc:spChg>
      </pc:sldChg>
      <pc:sldChg chg="modSp mod">
        <pc:chgData name="欣捷" userId="b965477fa0aef5e6" providerId="LiveId" clId="{C2DCAFB5-4EBA-4040-8001-CB04A75CB29E}" dt="2021-03-09T03:01:47.294" v="62"/>
        <pc:sldMkLst>
          <pc:docMk/>
          <pc:sldMk cId="0" sldId="566"/>
        </pc:sldMkLst>
        <pc:spChg chg="mod">
          <ac:chgData name="欣捷" userId="b965477fa0aef5e6" providerId="LiveId" clId="{C2DCAFB5-4EBA-4040-8001-CB04A75CB29E}" dt="2021-03-09T03:01:47.294" v="62"/>
          <ac:spMkLst>
            <pc:docMk/>
            <pc:sldMk cId="0" sldId="566"/>
            <ac:spMk id="36866" creationId="{D0090296-3D5B-4E97-BBA5-385D49582EFA}"/>
          </ac:spMkLst>
        </pc:spChg>
        <pc:spChg chg="mod">
          <ac:chgData name="欣捷" userId="b965477fa0aef5e6" providerId="LiveId" clId="{C2DCAFB5-4EBA-4040-8001-CB04A75CB29E}" dt="2021-03-09T03:01:47.294" v="62"/>
          <ac:spMkLst>
            <pc:docMk/>
            <pc:sldMk cId="0" sldId="566"/>
            <ac:spMk id="36867" creationId="{1B04F8D2-EE18-4DB8-B855-6F704623FC78}"/>
          </ac:spMkLst>
        </pc:spChg>
      </pc:sldChg>
      <pc:sldChg chg="modSp mod">
        <pc:chgData name="欣捷" userId="b965477fa0aef5e6" providerId="LiveId" clId="{C2DCAFB5-4EBA-4040-8001-CB04A75CB29E}" dt="2021-03-09T03:01:47.294" v="62"/>
        <pc:sldMkLst>
          <pc:docMk/>
          <pc:sldMk cId="0" sldId="567"/>
        </pc:sldMkLst>
        <pc:spChg chg="mod">
          <ac:chgData name="欣捷" userId="b965477fa0aef5e6" providerId="LiveId" clId="{C2DCAFB5-4EBA-4040-8001-CB04A75CB29E}" dt="2021-03-09T03:01:47.294" v="62"/>
          <ac:spMkLst>
            <pc:docMk/>
            <pc:sldMk cId="0" sldId="567"/>
            <ac:spMk id="37890" creationId="{BF91E06E-C22C-4D37-BEB4-8096AA94E7DC}"/>
          </ac:spMkLst>
        </pc:spChg>
        <pc:spChg chg="mod">
          <ac:chgData name="欣捷" userId="b965477fa0aef5e6" providerId="LiveId" clId="{C2DCAFB5-4EBA-4040-8001-CB04A75CB29E}" dt="2021-03-09T03:01:47.294" v="62"/>
          <ac:spMkLst>
            <pc:docMk/>
            <pc:sldMk cId="0" sldId="567"/>
            <ac:spMk id="37891" creationId="{8EEBA2E3-1A9A-4B62-9340-11225E187CCF}"/>
          </ac:spMkLst>
        </pc:spChg>
      </pc:sldChg>
      <pc:sldChg chg="modSp mod">
        <pc:chgData name="欣捷" userId="b965477fa0aef5e6" providerId="LiveId" clId="{C2DCAFB5-4EBA-4040-8001-CB04A75CB29E}" dt="2021-03-09T03:01:47.294" v="62"/>
        <pc:sldMkLst>
          <pc:docMk/>
          <pc:sldMk cId="0" sldId="568"/>
        </pc:sldMkLst>
        <pc:spChg chg="mod">
          <ac:chgData name="欣捷" userId="b965477fa0aef5e6" providerId="LiveId" clId="{C2DCAFB5-4EBA-4040-8001-CB04A75CB29E}" dt="2021-03-09T03:01:47.294" v="62"/>
          <ac:spMkLst>
            <pc:docMk/>
            <pc:sldMk cId="0" sldId="568"/>
            <ac:spMk id="38914" creationId="{87BD1474-3F84-42CB-B4BB-B9C8CF397646}"/>
          </ac:spMkLst>
        </pc:spChg>
        <pc:spChg chg="mod">
          <ac:chgData name="欣捷" userId="b965477fa0aef5e6" providerId="LiveId" clId="{C2DCAFB5-4EBA-4040-8001-CB04A75CB29E}" dt="2021-03-09T03:01:47.294" v="62"/>
          <ac:spMkLst>
            <pc:docMk/>
            <pc:sldMk cId="0" sldId="568"/>
            <ac:spMk id="38915" creationId="{647C0448-FFEC-4C7D-8575-C5CAD3FC03FB}"/>
          </ac:spMkLst>
        </pc:spChg>
      </pc:sldChg>
      <pc:sldChg chg="modSp mod">
        <pc:chgData name="欣捷" userId="b965477fa0aef5e6" providerId="LiveId" clId="{C2DCAFB5-4EBA-4040-8001-CB04A75CB29E}" dt="2021-03-09T03:01:47.294" v="62"/>
        <pc:sldMkLst>
          <pc:docMk/>
          <pc:sldMk cId="0" sldId="569"/>
        </pc:sldMkLst>
        <pc:spChg chg="mod">
          <ac:chgData name="欣捷" userId="b965477fa0aef5e6" providerId="LiveId" clId="{C2DCAFB5-4EBA-4040-8001-CB04A75CB29E}" dt="2021-03-09T03:01:47.294" v="62"/>
          <ac:spMkLst>
            <pc:docMk/>
            <pc:sldMk cId="0" sldId="569"/>
            <ac:spMk id="39938" creationId="{20209341-ECF1-4850-A741-8F1A68020121}"/>
          </ac:spMkLst>
        </pc:spChg>
        <pc:spChg chg="mod">
          <ac:chgData name="欣捷" userId="b965477fa0aef5e6" providerId="LiveId" clId="{C2DCAFB5-4EBA-4040-8001-CB04A75CB29E}" dt="2021-03-09T03:01:47.294" v="62"/>
          <ac:spMkLst>
            <pc:docMk/>
            <pc:sldMk cId="0" sldId="569"/>
            <ac:spMk id="39939" creationId="{54FC707B-E5BC-4AD4-B595-86C81570ACCE}"/>
          </ac:spMkLst>
        </pc:spChg>
      </pc:sldChg>
      <pc:sldChg chg="modSp mod">
        <pc:chgData name="欣捷" userId="b965477fa0aef5e6" providerId="LiveId" clId="{C2DCAFB5-4EBA-4040-8001-CB04A75CB29E}" dt="2021-03-09T03:01:47.294" v="62"/>
        <pc:sldMkLst>
          <pc:docMk/>
          <pc:sldMk cId="0" sldId="570"/>
        </pc:sldMkLst>
        <pc:spChg chg="mod">
          <ac:chgData name="欣捷" userId="b965477fa0aef5e6" providerId="LiveId" clId="{C2DCAFB5-4EBA-4040-8001-CB04A75CB29E}" dt="2021-03-09T03:01:47.294" v="62"/>
          <ac:spMkLst>
            <pc:docMk/>
            <pc:sldMk cId="0" sldId="570"/>
            <ac:spMk id="40962" creationId="{7B317E27-687A-44AC-98C7-ADBF7FF41633}"/>
          </ac:spMkLst>
        </pc:spChg>
        <pc:spChg chg="mod">
          <ac:chgData name="欣捷" userId="b965477fa0aef5e6" providerId="LiveId" clId="{C2DCAFB5-4EBA-4040-8001-CB04A75CB29E}" dt="2021-03-09T03:01:47.294" v="62"/>
          <ac:spMkLst>
            <pc:docMk/>
            <pc:sldMk cId="0" sldId="570"/>
            <ac:spMk id="40963" creationId="{F6070BA1-EFF7-43D5-A981-FB137D57F810}"/>
          </ac:spMkLst>
        </pc:spChg>
      </pc:sldChg>
      <pc:sldChg chg="modSp mod">
        <pc:chgData name="欣捷" userId="b965477fa0aef5e6" providerId="LiveId" clId="{C2DCAFB5-4EBA-4040-8001-CB04A75CB29E}" dt="2021-03-09T03:01:47.294" v="62"/>
        <pc:sldMkLst>
          <pc:docMk/>
          <pc:sldMk cId="0" sldId="571"/>
        </pc:sldMkLst>
        <pc:spChg chg="mod">
          <ac:chgData name="欣捷" userId="b965477fa0aef5e6" providerId="LiveId" clId="{C2DCAFB5-4EBA-4040-8001-CB04A75CB29E}" dt="2021-03-09T03:01:47.294" v="62"/>
          <ac:spMkLst>
            <pc:docMk/>
            <pc:sldMk cId="0" sldId="571"/>
            <ac:spMk id="41986" creationId="{8B7B078E-FAFB-4C7C-A2A7-876CE748E2C5}"/>
          </ac:spMkLst>
        </pc:spChg>
        <pc:spChg chg="mod">
          <ac:chgData name="欣捷" userId="b965477fa0aef5e6" providerId="LiveId" clId="{C2DCAFB5-4EBA-4040-8001-CB04A75CB29E}" dt="2021-03-09T03:01:47.294" v="62"/>
          <ac:spMkLst>
            <pc:docMk/>
            <pc:sldMk cId="0" sldId="571"/>
            <ac:spMk id="41987" creationId="{0F7F0EC5-A56E-4215-AE08-04D1FC62041D}"/>
          </ac:spMkLst>
        </pc:spChg>
      </pc:sldChg>
      <pc:sldChg chg="modSp mod">
        <pc:chgData name="欣捷" userId="b965477fa0aef5e6" providerId="LiveId" clId="{C2DCAFB5-4EBA-4040-8001-CB04A75CB29E}" dt="2021-03-09T03:01:47.294" v="62"/>
        <pc:sldMkLst>
          <pc:docMk/>
          <pc:sldMk cId="0" sldId="572"/>
        </pc:sldMkLst>
        <pc:spChg chg="mod">
          <ac:chgData name="欣捷" userId="b965477fa0aef5e6" providerId="LiveId" clId="{C2DCAFB5-4EBA-4040-8001-CB04A75CB29E}" dt="2021-03-09T03:01:47.294" v="62"/>
          <ac:spMkLst>
            <pc:docMk/>
            <pc:sldMk cId="0" sldId="572"/>
            <ac:spMk id="43010" creationId="{3A80E73C-F8D7-47C4-9932-FFC549039F6B}"/>
          </ac:spMkLst>
        </pc:spChg>
        <pc:spChg chg="mod">
          <ac:chgData name="欣捷" userId="b965477fa0aef5e6" providerId="LiveId" clId="{C2DCAFB5-4EBA-4040-8001-CB04A75CB29E}" dt="2021-03-09T03:01:47.294" v="62"/>
          <ac:spMkLst>
            <pc:docMk/>
            <pc:sldMk cId="0" sldId="572"/>
            <ac:spMk id="43011" creationId="{EA287DAE-87E5-4713-AA15-1F177D49B046}"/>
          </ac:spMkLst>
        </pc:spChg>
      </pc:sldChg>
      <pc:sldChg chg="modSp mod">
        <pc:chgData name="欣捷" userId="b965477fa0aef5e6" providerId="LiveId" clId="{C2DCAFB5-4EBA-4040-8001-CB04A75CB29E}" dt="2021-03-09T03:01:47.294" v="62"/>
        <pc:sldMkLst>
          <pc:docMk/>
          <pc:sldMk cId="0" sldId="577"/>
        </pc:sldMkLst>
        <pc:spChg chg="mod">
          <ac:chgData name="欣捷" userId="b965477fa0aef5e6" providerId="LiveId" clId="{C2DCAFB5-4EBA-4040-8001-CB04A75CB29E}" dt="2021-03-09T03:01:47.294" v="62"/>
          <ac:spMkLst>
            <pc:docMk/>
            <pc:sldMk cId="0" sldId="577"/>
            <ac:spMk id="48130" creationId="{B1F46243-C36C-409F-93B7-14AD0CDD00A6}"/>
          </ac:spMkLst>
        </pc:spChg>
        <pc:picChg chg="mod">
          <ac:chgData name="欣捷" userId="b965477fa0aef5e6" providerId="LiveId" clId="{C2DCAFB5-4EBA-4040-8001-CB04A75CB29E}" dt="2021-03-09T03:01:47.294" v="62"/>
          <ac:picMkLst>
            <pc:docMk/>
            <pc:sldMk cId="0" sldId="577"/>
            <ac:picMk id="48131" creationId="{D4E242F5-1CBF-4DD0-B6A1-569F65ACBB60}"/>
          </ac:picMkLst>
        </pc:picChg>
      </pc:sldChg>
      <pc:sldChg chg="modSp mod">
        <pc:chgData name="欣捷" userId="b965477fa0aef5e6" providerId="LiveId" clId="{C2DCAFB5-4EBA-4040-8001-CB04A75CB29E}" dt="2021-03-09T03:01:47.294" v="62"/>
        <pc:sldMkLst>
          <pc:docMk/>
          <pc:sldMk cId="0" sldId="578"/>
        </pc:sldMkLst>
        <pc:spChg chg="mod">
          <ac:chgData name="欣捷" userId="b965477fa0aef5e6" providerId="LiveId" clId="{C2DCAFB5-4EBA-4040-8001-CB04A75CB29E}" dt="2021-03-09T03:01:47.294" v="62"/>
          <ac:spMkLst>
            <pc:docMk/>
            <pc:sldMk cId="0" sldId="578"/>
            <ac:spMk id="49154" creationId="{2ADBCC56-7242-4123-94D2-7F480A6DD37B}"/>
          </ac:spMkLst>
        </pc:spChg>
        <pc:picChg chg="mod">
          <ac:chgData name="欣捷" userId="b965477fa0aef5e6" providerId="LiveId" clId="{C2DCAFB5-4EBA-4040-8001-CB04A75CB29E}" dt="2021-03-09T03:01:47.294" v="62"/>
          <ac:picMkLst>
            <pc:docMk/>
            <pc:sldMk cId="0" sldId="578"/>
            <ac:picMk id="49155" creationId="{32764058-B265-4F86-A265-75EA35C44378}"/>
          </ac:picMkLst>
        </pc:picChg>
      </pc:sldChg>
      <pc:sldChg chg="modSp mod">
        <pc:chgData name="欣捷" userId="b965477fa0aef5e6" providerId="LiveId" clId="{C2DCAFB5-4EBA-4040-8001-CB04A75CB29E}" dt="2021-03-09T03:01:47.294" v="62"/>
        <pc:sldMkLst>
          <pc:docMk/>
          <pc:sldMk cId="0" sldId="579"/>
        </pc:sldMkLst>
        <pc:spChg chg="mod">
          <ac:chgData name="欣捷" userId="b965477fa0aef5e6" providerId="LiveId" clId="{C2DCAFB5-4EBA-4040-8001-CB04A75CB29E}" dt="2021-03-09T03:01:47.294" v="62"/>
          <ac:spMkLst>
            <pc:docMk/>
            <pc:sldMk cId="0" sldId="579"/>
            <ac:spMk id="50178" creationId="{36D20D51-B278-4C5C-AE53-412C3AFCEA8E}"/>
          </ac:spMkLst>
        </pc:spChg>
        <pc:picChg chg="mod">
          <ac:chgData name="欣捷" userId="b965477fa0aef5e6" providerId="LiveId" clId="{C2DCAFB5-4EBA-4040-8001-CB04A75CB29E}" dt="2021-03-09T03:01:47.294" v="62"/>
          <ac:picMkLst>
            <pc:docMk/>
            <pc:sldMk cId="0" sldId="579"/>
            <ac:picMk id="50179" creationId="{F128958A-5335-4F0F-B093-EDB51040020F}"/>
          </ac:picMkLst>
        </pc:picChg>
      </pc:sldChg>
      <pc:sldChg chg="modSp mod">
        <pc:chgData name="欣捷" userId="b965477fa0aef5e6" providerId="LiveId" clId="{C2DCAFB5-4EBA-4040-8001-CB04A75CB29E}" dt="2021-03-09T03:01:47.294" v="62"/>
        <pc:sldMkLst>
          <pc:docMk/>
          <pc:sldMk cId="0" sldId="580"/>
        </pc:sldMkLst>
        <pc:spChg chg="mod">
          <ac:chgData name="欣捷" userId="b965477fa0aef5e6" providerId="LiveId" clId="{C2DCAFB5-4EBA-4040-8001-CB04A75CB29E}" dt="2021-03-09T03:01:47.294" v="62"/>
          <ac:spMkLst>
            <pc:docMk/>
            <pc:sldMk cId="0" sldId="580"/>
            <ac:spMk id="51202" creationId="{2DB68155-F22D-4D31-BF18-EF882FFD9418}"/>
          </ac:spMkLst>
        </pc:spChg>
        <pc:picChg chg="mod">
          <ac:chgData name="欣捷" userId="b965477fa0aef5e6" providerId="LiveId" clId="{C2DCAFB5-4EBA-4040-8001-CB04A75CB29E}" dt="2021-03-09T03:01:47.294" v="62"/>
          <ac:picMkLst>
            <pc:docMk/>
            <pc:sldMk cId="0" sldId="580"/>
            <ac:picMk id="51203" creationId="{FA2125BA-E1B0-45C7-81B8-843313F9C44A}"/>
          </ac:picMkLst>
        </pc:picChg>
      </pc:sldChg>
      <pc:sldChg chg="modSp mod">
        <pc:chgData name="欣捷" userId="b965477fa0aef5e6" providerId="LiveId" clId="{C2DCAFB5-4EBA-4040-8001-CB04A75CB29E}" dt="2021-03-09T03:01:47.294" v="62"/>
        <pc:sldMkLst>
          <pc:docMk/>
          <pc:sldMk cId="0" sldId="581"/>
        </pc:sldMkLst>
        <pc:spChg chg="mod">
          <ac:chgData name="欣捷" userId="b965477fa0aef5e6" providerId="LiveId" clId="{C2DCAFB5-4EBA-4040-8001-CB04A75CB29E}" dt="2021-03-09T03:01:47.294" v="62"/>
          <ac:spMkLst>
            <pc:docMk/>
            <pc:sldMk cId="0" sldId="581"/>
            <ac:spMk id="52226" creationId="{6E42ED2B-437B-47C9-AB2E-DC4C98F527D4}"/>
          </ac:spMkLst>
        </pc:spChg>
        <pc:picChg chg="mod">
          <ac:chgData name="欣捷" userId="b965477fa0aef5e6" providerId="LiveId" clId="{C2DCAFB5-4EBA-4040-8001-CB04A75CB29E}" dt="2021-03-09T03:01:47.294" v="62"/>
          <ac:picMkLst>
            <pc:docMk/>
            <pc:sldMk cId="0" sldId="581"/>
            <ac:picMk id="52227" creationId="{4729AA17-E5E4-4895-A9A7-0B8ECDDE3C62}"/>
          </ac:picMkLst>
        </pc:picChg>
      </pc:sldChg>
      <pc:sldChg chg="modSp mod">
        <pc:chgData name="欣捷" userId="b965477fa0aef5e6" providerId="LiveId" clId="{C2DCAFB5-4EBA-4040-8001-CB04A75CB29E}" dt="2021-03-09T03:01:47.294" v="62"/>
        <pc:sldMkLst>
          <pc:docMk/>
          <pc:sldMk cId="0" sldId="589"/>
        </pc:sldMkLst>
        <pc:spChg chg="mod">
          <ac:chgData name="欣捷" userId="b965477fa0aef5e6" providerId="LiveId" clId="{C2DCAFB5-4EBA-4040-8001-CB04A75CB29E}" dt="2021-03-09T03:01:47.294" v="62"/>
          <ac:spMkLst>
            <pc:docMk/>
            <pc:sldMk cId="0" sldId="589"/>
            <ac:spMk id="51202" creationId="{43853F12-AC47-42CA-BF22-7740D958945A}"/>
          </ac:spMkLst>
        </pc:spChg>
        <pc:spChg chg="mod">
          <ac:chgData name="欣捷" userId="b965477fa0aef5e6" providerId="LiveId" clId="{C2DCAFB5-4EBA-4040-8001-CB04A75CB29E}" dt="2021-03-09T03:01:47.294" v="62"/>
          <ac:spMkLst>
            <pc:docMk/>
            <pc:sldMk cId="0" sldId="589"/>
            <ac:spMk id="51203" creationId="{0C273200-6980-4CFB-8E40-32762569E739}"/>
          </ac:spMkLst>
        </pc:spChg>
      </pc:sldChg>
      <pc:sldChg chg="modSp mod">
        <pc:chgData name="欣捷" userId="b965477fa0aef5e6" providerId="LiveId" clId="{C2DCAFB5-4EBA-4040-8001-CB04A75CB29E}" dt="2021-03-09T03:01:47.294" v="62"/>
        <pc:sldMkLst>
          <pc:docMk/>
          <pc:sldMk cId="0" sldId="590"/>
        </pc:sldMkLst>
        <pc:spChg chg="mod">
          <ac:chgData name="欣捷" userId="b965477fa0aef5e6" providerId="LiveId" clId="{C2DCAFB5-4EBA-4040-8001-CB04A75CB29E}" dt="2021-03-09T03:01:47.294" v="62"/>
          <ac:spMkLst>
            <pc:docMk/>
            <pc:sldMk cId="0" sldId="590"/>
            <ac:spMk id="52226" creationId="{60B92EC8-1280-4EE7-BAF0-8EC09DE96323}"/>
          </ac:spMkLst>
        </pc:spChg>
        <pc:spChg chg="mod">
          <ac:chgData name="欣捷" userId="b965477fa0aef5e6" providerId="LiveId" clId="{C2DCAFB5-4EBA-4040-8001-CB04A75CB29E}" dt="2021-03-09T03:01:47.294" v="62"/>
          <ac:spMkLst>
            <pc:docMk/>
            <pc:sldMk cId="0" sldId="590"/>
            <ac:spMk id="52227" creationId="{BC679DB6-0A14-41DF-90C7-A4BAAF650D4D}"/>
          </ac:spMkLst>
        </pc:spChg>
        <pc:spChg chg="mod">
          <ac:chgData name="欣捷" userId="b965477fa0aef5e6" providerId="LiveId" clId="{C2DCAFB5-4EBA-4040-8001-CB04A75CB29E}" dt="2021-03-09T03:01:47.294" v="62"/>
          <ac:spMkLst>
            <pc:docMk/>
            <pc:sldMk cId="0" sldId="590"/>
            <ac:spMk id="52228" creationId="{CDAF3060-178E-4ED3-9A18-B95E8F58CFAB}"/>
          </ac:spMkLst>
        </pc:spChg>
      </pc:sldChg>
      <pc:sldChg chg="modSp mod">
        <pc:chgData name="欣捷" userId="b965477fa0aef5e6" providerId="LiveId" clId="{C2DCAFB5-4EBA-4040-8001-CB04A75CB29E}" dt="2021-03-09T03:01:47.294" v="62"/>
        <pc:sldMkLst>
          <pc:docMk/>
          <pc:sldMk cId="0" sldId="591"/>
        </pc:sldMkLst>
        <pc:spChg chg="mod">
          <ac:chgData name="欣捷" userId="b965477fa0aef5e6" providerId="LiveId" clId="{C2DCAFB5-4EBA-4040-8001-CB04A75CB29E}" dt="2021-03-09T03:01:47.294" v="62"/>
          <ac:spMkLst>
            <pc:docMk/>
            <pc:sldMk cId="0" sldId="591"/>
            <ac:spMk id="50178" creationId="{924C2E36-7D74-4303-941E-DF7D13DD5624}"/>
          </ac:spMkLst>
        </pc:spChg>
        <pc:spChg chg="mod">
          <ac:chgData name="欣捷" userId="b965477fa0aef5e6" providerId="LiveId" clId="{C2DCAFB5-4EBA-4040-8001-CB04A75CB29E}" dt="2021-03-09T03:01:47.294" v="62"/>
          <ac:spMkLst>
            <pc:docMk/>
            <pc:sldMk cId="0" sldId="591"/>
            <ac:spMk id="50179" creationId="{5E4AD9F1-C0DA-4045-84F4-BAD9B94250E7}"/>
          </ac:spMkLst>
        </pc:spChg>
        <pc:spChg chg="mod">
          <ac:chgData name="欣捷" userId="b965477fa0aef5e6" providerId="LiveId" clId="{C2DCAFB5-4EBA-4040-8001-CB04A75CB29E}" dt="2021-03-09T03:01:47.294" v="62"/>
          <ac:spMkLst>
            <pc:docMk/>
            <pc:sldMk cId="0" sldId="591"/>
            <ac:spMk id="50181" creationId="{F788690E-77B5-4B24-9CD2-A1010C407243}"/>
          </ac:spMkLst>
        </pc:spChg>
        <pc:spChg chg="mod">
          <ac:chgData name="欣捷" userId="b965477fa0aef5e6" providerId="LiveId" clId="{C2DCAFB5-4EBA-4040-8001-CB04A75CB29E}" dt="2021-03-09T03:01:47.294" v="62"/>
          <ac:spMkLst>
            <pc:docMk/>
            <pc:sldMk cId="0" sldId="591"/>
            <ac:spMk id="50182" creationId="{AE526CA8-18B9-40EE-973D-61D033042B97}"/>
          </ac:spMkLst>
        </pc:spChg>
        <pc:spChg chg="mod">
          <ac:chgData name="欣捷" userId="b965477fa0aef5e6" providerId="LiveId" clId="{C2DCAFB5-4EBA-4040-8001-CB04A75CB29E}" dt="2021-03-09T03:01:47.294" v="62"/>
          <ac:spMkLst>
            <pc:docMk/>
            <pc:sldMk cId="0" sldId="591"/>
            <ac:spMk id="50183" creationId="{2F3CEC51-D5BE-415C-92B3-48D16A0BE2DC}"/>
          </ac:spMkLst>
        </pc:spChg>
        <pc:spChg chg="mod">
          <ac:chgData name="欣捷" userId="b965477fa0aef5e6" providerId="LiveId" clId="{C2DCAFB5-4EBA-4040-8001-CB04A75CB29E}" dt="2021-03-09T03:01:47.294" v="62"/>
          <ac:spMkLst>
            <pc:docMk/>
            <pc:sldMk cId="0" sldId="591"/>
            <ac:spMk id="50184" creationId="{864334E7-233F-423F-B39D-FB32339FFEE1}"/>
          </ac:spMkLst>
        </pc:spChg>
        <pc:spChg chg="mod">
          <ac:chgData name="欣捷" userId="b965477fa0aef5e6" providerId="LiveId" clId="{C2DCAFB5-4EBA-4040-8001-CB04A75CB29E}" dt="2021-03-09T03:01:47.294" v="62"/>
          <ac:spMkLst>
            <pc:docMk/>
            <pc:sldMk cId="0" sldId="591"/>
            <ac:spMk id="50185" creationId="{505E6828-4D82-493F-B23E-CBA726873972}"/>
          </ac:spMkLst>
        </pc:spChg>
        <pc:grpChg chg="mod">
          <ac:chgData name="欣捷" userId="b965477fa0aef5e6" providerId="LiveId" clId="{C2DCAFB5-4EBA-4040-8001-CB04A75CB29E}" dt="2021-03-09T03:01:47.294" v="62"/>
          <ac:grpSpMkLst>
            <pc:docMk/>
            <pc:sldMk cId="0" sldId="591"/>
            <ac:grpSpMk id="50180" creationId="{D59C02AD-9E83-434C-AFAD-C5502331CA63}"/>
          </ac:grpSpMkLst>
        </pc:grpChg>
      </pc:sldChg>
      <pc:sldChg chg="modSp mod">
        <pc:chgData name="欣捷" userId="b965477fa0aef5e6" providerId="LiveId" clId="{C2DCAFB5-4EBA-4040-8001-CB04A75CB29E}" dt="2021-03-09T03:01:47.294" v="62"/>
        <pc:sldMkLst>
          <pc:docMk/>
          <pc:sldMk cId="0" sldId="593"/>
        </pc:sldMkLst>
        <pc:spChg chg="mod">
          <ac:chgData name="欣捷" userId="b965477fa0aef5e6" providerId="LiveId" clId="{C2DCAFB5-4EBA-4040-8001-CB04A75CB29E}" dt="2021-03-09T03:01:47.294" v="62"/>
          <ac:spMkLst>
            <pc:docMk/>
            <pc:sldMk cId="0" sldId="593"/>
            <ac:spMk id="61442" creationId="{F3A0C5E3-BF61-4231-B3A4-42EDA6315FC9}"/>
          </ac:spMkLst>
        </pc:spChg>
        <pc:spChg chg="mod">
          <ac:chgData name="欣捷" userId="b965477fa0aef5e6" providerId="LiveId" clId="{C2DCAFB5-4EBA-4040-8001-CB04A75CB29E}" dt="2021-03-09T03:01:47.294" v="62"/>
          <ac:spMkLst>
            <pc:docMk/>
            <pc:sldMk cId="0" sldId="593"/>
            <ac:spMk id="61443" creationId="{52618716-150C-4225-BFF6-1D3A4CE6A986}"/>
          </ac:spMkLst>
        </pc:spChg>
      </pc:sldChg>
      <pc:sldChg chg="modSp mod">
        <pc:chgData name="欣捷" userId="b965477fa0aef5e6" providerId="LiveId" clId="{C2DCAFB5-4EBA-4040-8001-CB04A75CB29E}" dt="2021-03-09T03:01:47.294" v="62"/>
        <pc:sldMkLst>
          <pc:docMk/>
          <pc:sldMk cId="0" sldId="623"/>
        </pc:sldMkLst>
        <pc:spChg chg="mod">
          <ac:chgData name="欣捷" userId="b965477fa0aef5e6" providerId="LiveId" clId="{C2DCAFB5-4EBA-4040-8001-CB04A75CB29E}" dt="2021-03-09T03:01:47.294" v="62"/>
          <ac:spMkLst>
            <pc:docMk/>
            <pc:sldMk cId="0" sldId="623"/>
            <ac:spMk id="35842" creationId="{314FF315-46FE-4C7B-8268-E185BC19747D}"/>
          </ac:spMkLst>
        </pc:spChg>
        <pc:spChg chg="mod">
          <ac:chgData name="欣捷" userId="b965477fa0aef5e6" providerId="LiveId" clId="{C2DCAFB5-4EBA-4040-8001-CB04A75CB29E}" dt="2021-03-09T03:01:47.294" v="62"/>
          <ac:spMkLst>
            <pc:docMk/>
            <pc:sldMk cId="0" sldId="623"/>
            <ac:spMk id="35845" creationId="{395474E5-9AE2-49BE-9872-080A4A88EFA8}"/>
          </ac:spMkLst>
        </pc:spChg>
        <pc:spChg chg="mod">
          <ac:chgData name="欣捷" userId="b965477fa0aef5e6" providerId="LiveId" clId="{C2DCAFB5-4EBA-4040-8001-CB04A75CB29E}" dt="2021-03-09T03:01:47.294" v="62"/>
          <ac:spMkLst>
            <pc:docMk/>
            <pc:sldMk cId="0" sldId="623"/>
            <ac:spMk id="35846" creationId="{F3EBF026-054D-4A9F-9D77-BA1551132330}"/>
          </ac:spMkLst>
        </pc:spChg>
        <pc:spChg chg="mod">
          <ac:chgData name="欣捷" userId="b965477fa0aef5e6" providerId="LiveId" clId="{C2DCAFB5-4EBA-4040-8001-CB04A75CB29E}" dt="2021-03-09T03:01:47.294" v="62"/>
          <ac:spMkLst>
            <pc:docMk/>
            <pc:sldMk cId="0" sldId="623"/>
            <ac:spMk id="35847" creationId="{3C7BDAB6-FC38-465B-B0AF-58208FEFD422}"/>
          </ac:spMkLst>
        </pc:spChg>
        <pc:spChg chg="mod">
          <ac:chgData name="欣捷" userId="b965477fa0aef5e6" providerId="LiveId" clId="{C2DCAFB5-4EBA-4040-8001-CB04A75CB29E}" dt="2021-03-09T03:01:47.294" v="62"/>
          <ac:spMkLst>
            <pc:docMk/>
            <pc:sldMk cId="0" sldId="623"/>
            <ac:spMk id="35848" creationId="{40077CA4-6949-4D83-AE9C-A3217D5D792A}"/>
          </ac:spMkLst>
        </pc:spChg>
        <pc:spChg chg="mod">
          <ac:chgData name="欣捷" userId="b965477fa0aef5e6" providerId="LiveId" clId="{C2DCAFB5-4EBA-4040-8001-CB04A75CB29E}" dt="2021-03-09T03:01:47.294" v="62"/>
          <ac:spMkLst>
            <pc:docMk/>
            <pc:sldMk cId="0" sldId="623"/>
            <ac:spMk id="35849" creationId="{679A449F-4EED-42E7-AE45-509D5A9BCE2B}"/>
          </ac:spMkLst>
        </pc:spChg>
        <pc:grpChg chg="mod">
          <ac:chgData name="欣捷" userId="b965477fa0aef5e6" providerId="LiveId" clId="{C2DCAFB5-4EBA-4040-8001-CB04A75CB29E}" dt="2021-03-09T03:01:47.294" v="62"/>
          <ac:grpSpMkLst>
            <pc:docMk/>
            <pc:sldMk cId="0" sldId="623"/>
            <ac:grpSpMk id="35844" creationId="{C45804C7-20BC-4E9F-8C4D-09699362347A}"/>
          </ac:grpSpMkLst>
        </pc:grpChg>
      </pc:sldChg>
      <pc:sldChg chg="modSp mod">
        <pc:chgData name="欣捷" userId="b965477fa0aef5e6" providerId="LiveId" clId="{C2DCAFB5-4EBA-4040-8001-CB04A75CB29E}" dt="2021-03-09T03:01:47.294" v="62"/>
        <pc:sldMkLst>
          <pc:docMk/>
          <pc:sldMk cId="0" sldId="624"/>
        </pc:sldMkLst>
        <pc:spChg chg="mod">
          <ac:chgData name="欣捷" userId="b965477fa0aef5e6" providerId="LiveId" clId="{C2DCAFB5-4EBA-4040-8001-CB04A75CB29E}" dt="2021-03-09T03:01:47.294" v="62"/>
          <ac:spMkLst>
            <pc:docMk/>
            <pc:sldMk cId="0" sldId="624"/>
            <ac:spMk id="36866" creationId="{7AE864F8-E896-40A5-ACBD-5206BD8A225C}"/>
          </ac:spMkLst>
        </pc:spChg>
        <pc:spChg chg="mod">
          <ac:chgData name="欣捷" userId="b965477fa0aef5e6" providerId="LiveId" clId="{C2DCAFB5-4EBA-4040-8001-CB04A75CB29E}" dt="2021-03-09T03:01:47.294" v="62"/>
          <ac:spMkLst>
            <pc:docMk/>
            <pc:sldMk cId="0" sldId="624"/>
            <ac:spMk id="36867" creationId="{E2D89EFF-EA75-484B-9A61-E8A196C06592}"/>
          </ac:spMkLst>
        </pc:spChg>
      </pc:sldChg>
      <pc:sldChg chg="modSp mod modNotes">
        <pc:chgData name="欣捷" userId="b965477fa0aef5e6" providerId="LiveId" clId="{C2DCAFB5-4EBA-4040-8001-CB04A75CB29E}" dt="2021-03-09T03:01:47.294" v="62"/>
        <pc:sldMkLst>
          <pc:docMk/>
          <pc:sldMk cId="0" sldId="625"/>
        </pc:sldMkLst>
        <pc:spChg chg="mod">
          <ac:chgData name="欣捷" userId="b965477fa0aef5e6" providerId="LiveId" clId="{C2DCAFB5-4EBA-4040-8001-CB04A75CB29E}" dt="2021-03-09T03:01:47.294" v="62"/>
          <ac:spMkLst>
            <pc:docMk/>
            <pc:sldMk cId="0" sldId="625"/>
            <ac:spMk id="37890" creationId="{9F1BC85E-DE07-4930-826E-97D5BD0C0219}"/>
          </ac:spMkLst>
        </pc:spChg>
        <pc:spChg chg="mod">
          <ac:chgData name="欣捷" userId="b965477fa0aef5e6" providerId="LiveId" clId="{C2DCAFB5-4EBA-4040-8001-CB04A75CB29E}" dt="2021-03-09T03:01:47.294" v="62"/>
          <ac:spMkLst>
            <pc:docMk/>
            <pc:sldMk cId="0" sldId="625"/>
            <ac:spMk id="37891" creationId="{16C6DA9B-B9CF-4798-A00D-41201F95D804}"/>
          </ac:spMkLst>
        </pc:spChg>
      </pc:sldChg>
      <pc:sldChg chg="modSp mod">
        <pc:chgData name="欣捷" userId="b965477fa0aef5e6" providerId="LiveId" clId="{C2DCAFB5-4EBA-4040-8001-CB04A75CB29E}" dt="2021-03-09T03:01:47.294" v="62"/>
        <pc:sldMkLst>
          <pc:docMk/>
          <pc:sldMk cId="0" sldId="626"/>
        </pc:sldMkLst>
        <pc:spChg chg="mod">
          <ac:chgData name="欣捷" userId="b965477fa0aef5e6" providerId="LiveId" clId="{C2DCAFB5-4EBA-4040-8001-CB04A75CB29E}" dt="2021-03-09T03:01:47.294" v="62"/>
          <ac:spMkLst>
            <pc:docMk/>
            <pc:sldMk cId="0" sldId="626"/>
            <ac:spMk id="39938" creationId="{BD592D65-DC33-4416-BDE5-B41FA191F27C}"/>
          </ac:spMkLst>
        </pc:spChg>
        <pc:spChg chg="mod">
          <ac:chgData name="欣捷" userId="b965477fa0aef5e6" providerId="LiveId" clId="{C2DCAFB5-4EBA-4040-8001-CB04A75CB29E}" dt="2021-03-09T03:01:47.294" v="62"/>
          <ac:spMkLst>
            <pc:docMk/>
            <pc:sldMk cId="0" sldId="626"/>
            <ac:spMk id="39939" creationId="{C1FAD58A-AFB1-466D-B7FF-3D8DAC9EC7E3}"/>
          </ac:spMkLst>
        </pc:spChg>
        <pc:spChg chg="mod">
          <ac:chgData name="欣捷" userId="b965477fa0aef5e6" providerId="LiveId" clId="{C2DCAFB5-4EBA-4040-8001-CB04A75CB29E}" dt="2021-03-09T03:01:47.294" v="62"/>
          <ac:spMkLst>
            <pc:docMk/>
            <pc:sldMk cId="0" sldId="626"/>
            <ac:spMk id="39942" creationId="{90814B2A-8E37-447F-81B1-ABD2812FEB57}"/>
          </ac:spMkLst>
        </pc:spChg>
        <pc:spChg chg="mod">
          <ac:chgData name="欣捷" userId="b965477fa0aef5e6" providerId="LiveId" clId="{C2DCAFB5-4EBA-4040-8001-CB04A75CB29E}" dt="2021-03-09T03:01:47.294" v="62"/>
          <ac:spMkLst>
            <pc:docMk/>
            <pc:sldMk cId="0" sldId="626"/>
            <ac:spMk id="39944" creationId="{48482BCF-82BD-460B-8A76-EEF7852441AC}"/>
          </ac:spMkLst>
        </pc:spChg>
        <pc:spChg chg="mod">
          <ac:chgData name="欣捷" userId="b965477fa0aef5e6" providerId="LiveId" clId="{C2DCAFB5-4EBA-4040-8001-CB04A75CB29E}" dt="2021-03-09T03:01:47.294" v="62"/>
          <ac:spMkLst>
            <pc:docMk/>
            <pc:sldMk cId="0" sldId="626"/>
            <ac:spMk id="39945" creationId="{3A29310F-E7DF-4AC7-AE46-59E1626E1BB1}"/>
          </ac:spMkLst>
        </pc:spChg>
        <pc:spChg chg="mod">
          <ac:chgData name="欣捷" userId="b965477fa0aef5e6" providerId="LiveId" clId="{C2DCAFB5-4EBA-4040-8001-CB04A75CB29E}" dt="2021-03-09T03:01:47.294" v="62"/>
          <ac:spMkLst>
            <pc:docMk/>
            <pc:sldMk cId="0" sldId="626"/>
            <ac:spMk id="39946" creationId="{3382C4D5-8076-495F-8000-472786338A34}"/>
          </ac:spMkLst>
        </pc:spChg>
        <pc:spChg chg="mod">
          <ac:chgData name="欣捷" userId="b965477fa0aef5e6" providerId="LiveId" clId="{C2DCAFB5-4EBA-4040-8001-CB04A75CB29E}" dt="2021-03-09T03:01:47.294" v="62"/>
          <ac:spMkLst>
            <pc:docMk/>
            <pc:sldMk cId="0" sldId="626"/>
            <ac:spMk id="39947" creationId="{ABB987BE-74D4-4FEB-829B-DEAE4AD9B200}"/>
          </ac:spMkLst>
        </pc:spChg>
        <pc:spChg chg="mod">
          <ac:chgData name="欣捷" userId="b965477fa0aef5e6" providerId="LiveId" clId="{C2DCAFB5-4EBA-4040-8001-CB04A75CB29E}" dt="2021-03-09T03:01:47.294" v="62"/>
          <ac:spMkLst>
            <pc:docMk/>
            <pc:sldMk cId="0" sldId="626"/>
            <ac:spMk id="39948" creationId="{A30310C5-A5E0-4C93-A845-19D167EB3E09}"/>
          </ac:spMkLst>
        </pc:spChg>
        <pc:spChg chg="mod">
          <ac:chgData name="欣捷" userId="b965477fa0aef5e6" providerId="LiveId" clId="{C2DCAFB5-4EBA-4040-8001-CB04A75CB29E}" dt="2021-03-09T03:01:47.294" v="62"/>
          <ac:spMkLst>
            <pc:docMk/>
            <pc:sldMk cId="0" sldId="626"/>
            <ac:spMk id="39949" creationId="{F28BFCD9-165C-4036-B64C-F9782BC68583}"/>
          </ac:spMkLst>
        </pc:spChg>
        <pc:spChg chg="mod">
          <ac:chgData name="欣捷" userId="b965477fa0aef5e6" providerId="LiveId" clId="{C2DCAFB5-4EBA-4040-8001-CB04A75CB29E}" dt="2021-03-09T03:01:47.294" v="62"/>
          <ac:spMkLst>
            <pc:docMk/>
            <pc:sldMk cId="0" sldId="626"/>
            <ac:spMk id="39950" creationId="{96762FAE-0C73-448C-AC43-DA555B2EDFE1}"/>
          </ac:spMkLst>
        </pc:spChg>
        <pc:spChg chg="mod">
          <ac:chgData name="欣捷" userId="b965477fa0aef5e6" providerId="LiveId" clId="{C2DCAFB5-4EBA-4040-8001-CB04A75CB29E}" dt="2021-03-09T03:01:47.294" v="62"/>
          <ac:spMkLst>
            <pc:docMk/>
            <pc:sldMk cId="0" sldId="626"/>
            <ac:spMk id="39951" creationId="{C2A8EAB7-8975-458D-9477-44338D7FB86D}"/>
          </ac:spMkLst>
        </pc:spChg>
        <pc:spChg chg="mod">
          <ac:chgData name="欣捷" userId="b965477fa0aef5e6" providerId="LiveId" clId="{C2DCAFB5-4EBA-4040-8001-CB04A75CB29E}" dt="2021-03-09T03:01:47.294" v="62"/>
          <ac:spMkLst>
            <pc:docMk/>
            <pc:sldMk cId="0" sldId="626"/>
            <ac:spMk id="39952" creationId="{F3DB2229-D994-4051-8BD0-28648778681B}"/>
          </ac:spMkLst>
        </pc:spChg>
        <pc:spChg chg="mod">
          <ac:chgData name="欣捷" userId="b965477fa0aef5e6" providerId="LiveId" clId="{C2DCAFB5-4EBA-4040-8001-CB04A75CB29E}" dt="2021-03-09T03:01:47.294" v="62"/>
          <ac:spMkLst>
            <pc:docMk/>
            <pc:sldMk cId="0" sldId="626"/>
            <ac:spMk id="39953" creationId="{7F2AE91A-5B77-4840-85B7-2C4781B65B20}"/>
          </ac:spMkLst>
        </pc:spChg>
        <pc:spChg chg="mod">
          <ac:chgData name="欣捷" userId="b965477fa0aef5e6" providerId="LiveId" clId="{C2DCAFB5-4EBA-4040-8001-CB04A75CB29E}" dt="2021-03-09T03:01:47.294" v="62"/>
          <ac:spMkLst>
            <pc:docMk/>
            <pc:sldMk cId="0" sldId="626"/>
            <ac:spMk id="39954" creationId="{42B1C884-11D1-413D-A902-03EB11242713}"/>
          </ac:spMkLst>
        </pc:spChg>
        <pc:spChg chg="mod">
          <ac:chgData name="欣捷" userId="b965477fa0aef5e6" providerId="LiveId" clId="{C2DCAFB5-4EBA-4040-8001-CB04A75CB29E}" dt="2021-03-09T03:01:47.294" v="62"/>
          <ac:spMkLst>
            <pc:docMk/>
            <pc:sldMk cId="0" sldId="626"/>
            <ac:spMk id="39955" creationId="{0E7298EA-CBB6-4016-812F-EEBBA229AFD4}"/>
          </ac:spMkLst>
        </pc:spChg>
        <pc:spChg chg="mod">
          <ac:chgData name="欣捷" userId="b965477fa0aef5e6" providerId="LiveId" clId="{C2DCAFB5-4EBA-4040-8001-CB04A75CB29E}" dt="2021-03-09T03:01:47.294" v="62"/>
          <ac:spMkLst>
            <pc:docMk/>
            <pc:sldMk cId="0" sldId="626"/>
            <ac:spMk id="39956" creationId="{2D5CDDC9-3B4E-41C2-B663-EF956604150D}"/>
          </ac:spMkLst>
        </pc:spChg>
        <pc:spChg chg="mod">
          <ac:chgData name="欣捷" userId="b965477fa0aef5e6" providerId="LiveId" clId="{C2DCAFB5-4EBA-4040-8001-CB04A75CB29E}" dt="2021-03-09T03:01:47.294" v="62"/>
          <ac:spMkLst>
            <pc:docMk/>
            <pc:sldMk cId="0" sldId="626"/>
            <ac:spMk id="39957" creationId="{E615116D-B4EE-4202-9523-35F4D7037C92}"/>
          </ac:spMkLst>
        </pc:spChg>
        <pc:spChg chg="mod">
          <ac:chgData name="欣捷" userId="b965477fa0aef5e6" providerId="LiveId" clId="{C2DCAFB5-4EBA-4040-8001-CB04A75CB29E}" dt="2021-03-09T03:01:47.294" v="62"/>
          <ac:spMkLst>
            <pc:docMk/>
            <pc:sldMk cId="0" sldId="626"/>
            <ac:spMk id="39958" creationId="{931AFF97-3073-45B0-97ED-8EDE20CAB9E5}"/>
          </ac:spMkLst>
        </pc:spChg>
        <pc:spChg chg="mod">
          <ac:chgData name="欣捷" userId="b965477fa0aef5e6" providerId="LiveId" clId="{C2DCAFB5-4EBA-4040-8001-CB04A75CB29E}" dt="2021-03-09T03:01:47.294" v="62"/>
          <ac:spMkLst>
            <pc:docMk/>
            <pc:sldMk cId="0" sldId="626"/>
            <ac:spMk id="39959" creationId="{3E95EDE8-9DB5-4910-A5E6-3E18391D4D4D}"/>
          </ac:spMkLst>
        </pc:spChg>
        <pc:spChg chg="mod">
          <ac:chgData name="欣捷" userId="b965477fa0aef5e6" providerId="LiveId" clId="{C2DCAFB5-4EBA-4040-8001-CB04A75CB29E}" dt="2021-03-09T03:01:47.294" v="62"/>
          <ac:spMkLst>
            <pc:docMk/>
            <pc:sldMk cId="0" sldId="626"/>
            <ac:spMk id="39960" creationId="{DE33B3C4-697D-436F-9DC0-609BD915690C}"/>
          </ac:spMkLst>
        </pc:spChg>
        <pc:spChg chg="mod">
          <ac:chgData name="欣捷" userId="b965477fa0aef5e6" providerId="LiveId" clId="{C2DCAFB5-4EBA-4040-8001-CB04A75CB29E}" dt="2021-03-09T03:01:47.294" v="62"/>
          <ac:spMkLst>
            <pc:docMk/>
            <pc:sldMk cId="0" sldId="626"/>
            <ac:spMk id="39961" creationId="{6E8C7AAA-988E-4DEE-B7D9-91FE10B3B2CA}"/>
          </ac:spMkLst>
        </pc:spChg>
        <pc:spChg chg="mod">
          <ac:chgData name="欣捷" userId="b965477fa0aef5e6" providerId="LiveId" clId="{C2DCAFB5-4EBA-4040-8001-CB04A75CB29E}" dt="2021-03-09T03:01:47.294" v="62"/>
          <ac:spMkLst>
            <pc:docMk/>
            <pc:sldMk cId="0" sldId="626"/>
            <ac:spMk id="39962" creationId="{640C7D7A-6FEE-4B54-8798-C0AD3605546C}"/>
          </ac:spMkLst>
        </pc:spChg>
        <pc:spChg chg="mod">
          <ac:chgData name="欣捷" userId="b965477fa0aef5e6" providerId="LiveId" clId="{C2DCAFB5-4EBA-4040-8001-CB04A75CB29E}" dt="2021-03-09T03:01:47.294" v="62"/>
          <ac:spMkLst>
            <pc:docMk/>
            <pc:sldMk cId="0" sldId="626"/>
            <ac:spMk id="39963" creationId="{523F2982-B5AB-41A2-B1B6-C7DBCB17E787}"/>
          </ac:spMkLst>
        </pc:spChg>
        <pc:spChg chg="mod">
          <ac:chgData name="欣捷" userId="b965477fa0aef5e6" providerId="LiveId" clId="{C2DCAFB5-4EBA-4040-8001-CB04A75CB29E}" dt="2021-03-09T03:01:47.294" v="62"/>
          <ac:spMkLst>
            <pc:docMk/>
            <pc:sldMk cId="0" sldId="626"/>
            <ac:spMk id="39964" creationId="{98BDEFB0-0AF8-4239-9473-9A105D20161E}"/>
          </ac:spMkLst>
        </pc:spChg>
        <pc:spChg chg="mod">
          <ac:chgData name="欣捷" userId="b965477fa0aef5e6" providerId="LiveId" clId="{C2DCAFB5-4EBA-4040-8001-CB04A75CB29E}" dt="2021-03-09T03:01:47.294" v="62"/>
          <ac:spMkLst>
            <pc:docMk/>
            <pc:sldMk cId="0" sldId="626"/>
            <ac:spMk id="39965" creationId="{06F37993-D497-41B9-9547-5927E44E2798}"/>
          </ac:spMkLst>
        </pc:spChg>
        <pc:spChg chg="mod">
          <ac:chgData name="欣捷" userId="b965477fa0aef5e6" providerId="LiveId" clId="{C2DCAFB5-4EBA-4040-8001-CB04A75CB29E}" dt="2021-03-09T03:01:47.294" v="62"/>
          <ac:spMkLst>
            <pc:docMk/>
            <pc:sldMk cId="0" sldId="626"/>
            <ac:spMk id="39966" creationId="{F8F4B4B0-672F-4F0C-908E-EFD2B2067E2E}"/>
          </ac:spMkLst>
        </pc:spChg>
        <pc:spChg chg="mod">
          <ac:chgData name="欣捷" userId="b965477fa0aef5e6" providerId="LiveId" clId="{C2DCAFB5-4EBA-4040-8001-CB04A75CB29E}" dt="2021-03-09T03:01:47.294" v="62"/>
          <ac:spMkLst>
            <pc:docMk/>
            <pc:sldMk cId="0" sldId="626"/>
            <ac:spMk id="39968" creationId="{52491430-96F4-40D9-889D-00B589AC941B}"/>
          </ac:spMkLst>
        </pc:spChg>
        <pc:spChg chg="mod">
          <ac:chgData name="欣捷" userId="b965477fa0aef5e6" providerId="LiveId" clId="{C2DCAFB5-4EBA-4040-8001-CB04A75CB29E}" dt="2021-03-09T03:01:47.294" v="62"/>
          <ac:spMkLst>
            <pc:docMk/>
            <pc:sldMk cId="0" sldId="626"/>
            <ac:spMk id="39969" creationId="{36F533C4-7978-4F00-87CD-0DC15C416353}"/>
          </ac:spMkLst>
        </pc:spChg>
        <pc:spChg chg="mod">
          <ac:chgData name="欣捷" userId="b965477fa0aef5e6" providerId="LiveId" clId="{C2DCAFB5-4EBA-4040-8001-CB04A75CB29E}" dt="2021-03-09T03:01:47.294" v="62"/>
          <ac:spMkLst>
            <pc:docMk/>
            <pc:sldMk cId="0" sldId="626"/>
            <ac:spMk id="39970" creationId="{50F39B49-71F7-44D2-AC96-DA8B3483EDB6}"/>
          </ac:spMkLst>
        </pc:spChg>
        <pc:spChg chg="mod">
          <ac:chgData name="欣捷" userId="b965477fa0aef5e6" providerId="LiveId" clId="{C2DCAFB5-4EBA-4040-8001-CB04A75CB29E}" dt="2021-03-09T03:01:47.294" v="62"/>
          <ac:spMkLst>
            <pc:docMk/>
            <pc:sldMk cId="0" sldId="626"/>
            <ac:spMk id="39971" creationId="{561D6FF9-F5AE-44C4-8C38-5E3F67C3F86B}"/>
          </ac:spMkLst>
        </pc:spChg>
        <pc:spChg chg="mod">
          <ac:chgData name="欣捷" userId="b965477fa0aef5e6" providerId="LiveId" clId="{C2DCAFB5-4EBA-4040-8001-CB04A75CB29E}" dt="2021-03-09T03:01:47.294" v="62"/>
          <ac:spMkLst>
            <pc:docMk/>
            <pc:sldMk cId="0" sldId="626"/>
            <ac:spMk id="39972" creationId="{B054EA78-7680-4D2A-AEFA-36BAE33B8679}"/>
          </ac:spMkLst>
        </pc:spChg>
        <pc:spChg chg="mod">
          <ac:chgData name="欣捷" userId="b965477fa0aef5e6" providerId="LiveId" clId="{C2DCAFB5-4EBA-4040-8001-CB04A75CB29E}" dt="2021-03-09T03:01:47.294" v="62"/>
          <ac:spMkLst>
            <pc:docMk/>
            <pc:sldMk cId="0" sldId="626"/>
            <ac:spMk id="39973" creationId="{723CEA20-BC71-4A66-A96D-1FF8824E167E}"/>
          </ac:spMkLst>
        </pc:spChg>
        <pc:spChg chg="mod">
          <ac:chgData name="欣捷" userId="b965477fa0aef5e6" providerId="LiveId" clId="{C2DCAFB5-4EBA-4040-8001-CB04A75CB29E}" dt="2021-03-09T03:01:47.294" v="62"/>
          <ac:spMkLst>
            <pc:docMk/>
            <pc:sldMk cId="0" sldId="626"/>
            <ac:spMk id="39974" creationId="{BD3B6F76-5E85-4559-BD4C-468C64718B1A}"/>
          </ac:spMkLst>
        </pc:spChg>
        <pc:spChg chg="mod">
          <ac:chgData name="欣捷" userId="b965477fa0aef5e6" providerId="LiveId" clId="{C2DCAFB5-4EBA-4040-8001-CB04A75CB29E}" dt="2021-03-09T03:01:47.294" v="62"/>
          <ac:spMkLst>
            <pc:docMk/>
            <pc:sldMk cId="0" sldId="626"/>
            <ac:spMk id="39975" creationId="{0C973FD1-192F-40EE-8A98-A232A3621F21}"/>
          </ac:spMkLst>
        </pc:spChg>
        <pc:spChg chg="mod">
          <ac:chgData name="欣捷" userId="b965477fa0aef5e6" providerId="LiveId" clId="{C2DCAFB5-4EBA-4040-8001-CB04A75CB29E}" dt="2021-03-09T03:01:47.294" v="62"/>
          <ac:spMkLst>
            <pc:docMk/>
            <pc:sldMk cId="0" sldId="626"/>
            <ac:spMk id="39976" creationId="{E6EA8887-6994-4FDD-820B-9D379C69EC2E}"/>
          </ac:spMkLst>
        </pc:spChg>
        <pc:spChg chg="mod">
          <ac:chgData name="欣捷" userId="b965477fa0aef5e6" providerId="LiveId" clId="{C2DCAFB5-4EBA-4040-8001-CB04A75CB29E}" dt="2021-03-09T03:01:47.294" v="62"/>
          <ac:spMkLst>
            <pc:docMk/>
            <pc:sldMk cId="0" sldId="626"/>
            <ac:spMk id="39977" creationId="{1A7AC02A-71FE-4896-9DA1-FE15764B294C}"/>
          </ac:spMkLst>
        </pc:spChg>
        <pc:spChg chg="mod">
          <ac:chgData name="欣捷" userId="b965477fa0aef5e6" providerId="LiveId" clId="{C2DCAFB5-4EBA-4040-8001-CB04A75CB29E}" dt="2021-03-09T03:01:47.294" v="62"/>
          <ac:spMkLst>
            <pc:docMk/>
            <pc:sldMk cId="0" sldId="626"/>
            <ac:spMk id="39978" creationId="{DF903C21-C8AB-4F18-9D81-F9981CDCF972}"/>
          </ac:spMkLst>
        </pc:spChg>
        <pc:spChg chg="mod">
          <ac:chgData name="欣捷" userId="b965477fa0aef5e6" providerId="LiveId" clId="{C2DCAFB5-4EBA-4040-8001-CB04A75CB29E}" dt="2021-03-09T03:01:47.294" v="62"/>
          <ac:spMkLst>
            <pc:docMk/>
            <pc:sldMk cId="0" sldId="626"/>
            <ac:spMk id="39979" creationId="{38490DF9-354D-4567-B6C5-BE479FD80BA4}"/>
          </ac:spMkLst>
        </pc:spChg>
        <pc:spChg chg="mod">
          <ac:chgData name="欣捷" userId="b965477fa0aef5e6" providerId="LiveId" clId="{C2DCAFB5-4EBA-4040-8001-CB04A75CB29E}" dt="2021-03-09T03:01:47.294" v="62"/>
          <ac:spMkLst>
            <pc:docMk/>
            <pc:sldMk cId="0" sldId="626"/>
            <ac:spMk id="39980" creationId="{6F8EB9E7-7666-4AF3-9059-5A2E462C6A79}"/>
          </ac:spMkLst>
        </pc:spChg>
        <pc:spChg chg="mod">
          <ac:chgData name="欣捷" userId="b965477fa0aef5e6" providerId="LiveId" clId="{C2DCAFB5-4EBA-4040-8001-CB04A75CB29E}" dt="2021-03-09T03:01:47.294" v="62"/>
          <ac:spMkLst>
            <pc:docMk/>
            <pc:sldMk cId="0" sldId="626"/>
            <ac:spMk id="39981" creationId="{E1A3E0AC-33A9-4148-A621-3BB530C29EBE}"/>
          </ac:spMkLst>
        </pc:spChg>
        <pc:spChg chg="mod">
          <ac:chgData name="欣捷" userId="b965477fa0aef5e6" providerId="LiveId" clId="{C2DCAFB5-4EBA-4040-8001-CB04A75CB29E}" dt="2021-03-09T03:01:47.294" v="62"/>
          <ac:spMkLst>
            <pc:docMk/>
            <pc:sldMk cId="0" sldId="626"/>
            <ac:spMk id="39982" creationId="{5B73A884-8863-45E6-B056-B89B99DEAF12}"/>
          </ac:spMkLst>
        </pc:spChg>
        <pc:spChg chg="mod">
          <ac:chgData name="欣捷" userId="b965477fa0aef5e6" providerId="LiveId" clId="{C2DCAFB5-4EBA-4040-8001-CB04A75CB29E}" dt="2021-03-09T03:01:47.294" v="62"/>
          <ac:spMkLst>
            <pc:docMk/>
            <pc:sldMk cId="0" sldId="626"/>
            <ac:spMk id="39983" creationId="{BBDB6D5E-8279-42B3-B26A-82FC5AB31991}"/>
          </ac:spMkLst>
        </pc:spChg>
        <pc:spChg chg="mod">
          <ac:chgData name="欣捷" userId="b965477fa0aef5e6" providerId="LiveId" clId="{C2DCAFB5-4EBA-4040-8001-CB04A75CB29E}" dt="2021-03-09T03:01:47.294" v="62"/>
          <ac:spMkLst>
            <pc:docMk/>
            <pc:sldMk cId="0" sldId="626"/>
            <ac:spMk id="39984" creationId="{62BB04E1-6B7F-4246-B255-99BD21B00B4D}"/>
          </ac:spMkLst>
        </pc:spChg>
        <pc:spChg chg="mod">
          <ac:chgData name="欣捷" userId="b965477fa0aef5e6" providerId="LiveId" clId="{C2DCAFB5-4EBA-4040-8001-CB04A75CB29E}" dt="2021-03-09T03:01:47.294" v="62"/>
          <ac:spMkLst>
            <pc:docMk/>
            <pc:sldMk cId="0" sldId="626"/>
            <ac:spMk id="39985" creationId="{9FDA61D7-E157-4475-A670-053D0412C556}"/>
          </ac:spMkLst>
        </pc:spChg>
        <pc:spChg chg="mod">
          <ac:chgData name="欣捷" userId="b965477fa0aef5e6" providerId="LiveId" clId="{C2DCAFB5-4EBA-4040-8001-CB04A75CB29E}" dt="2021-03-09T03:01:47.294" v="62"/>
          <ac:spMkLst>
            <pc:docMk/>
            <pc:sldMk cId="0" sldId="626"/>
            <ac:spMk id="39986" creationId="{FD67A61B-749B-437A-BD83-B277951B7596}"/>
          </ac:spMkLst>
        </pc:spChg>
        <pc:spChg chg="mod">
          <ac:chgData name="欣捷" userId="b965477fa0aef5e6" providerId="LiveId" clId="{C2DCAFB5-4EBA-4040-8001-CB04A75CB29E}" dt="2021-03-09T03:01:47.294" v="62"/>
          <ac:spMkLst>
            <pc:docMk/>
            <pc:sldMk cId="0" sldId="626"/>
            <ac:spMk id="39987" creationId="{93AEE2EE-FC22-4A0C-90A0-DD46A35B5D1B}"/>
          </ac:spMkLst>
        </pc:spChg>
        <pc:spChg chg="mod">
          <ac:chgData name="欣捷" userId="b965477fa0aef5e6" providerId="LiveId" clId="{C2DCAFB5-4EBA-4040-8001-CB04A75CB29E}" dt="2021-03-09T03:01:47.294" v="62"/>
          <ac:spMkLst>
            <pc:docMk/>
            <pc:sldMk cId="0" sldId="626"/>
            <ac:spMk id="39988" creationId="{920EDD90-548F-44BE-9AF5-F989926E96AE}"/>
          </ac:spMkLst>
        </pc:spChg>
        <pc:spChg chg="mod">
          <ac:chgData name="欣捷" userId="b965477fa0aef5e6" providerId="LiveId" clId="{C2DCAFB5-4EBA-4040-8001-CB04A75CB29E}" dt="2021-03-09T03:01:47.294" v="62"/>
          <ac:spMkLst>
            <pc:docMk/>
            <pc:sldMk cId="0" sldId="626"/>
            <ac:spMk id="39989" creationId="{182F73A0-A131-403F-B8E7-C73488AC2FF5}"/>
          </ac:spMkLst>
        </pc:spChg>
        <pc:spChg chg="mod">
          <ac:chgData name="欣捷" userId="b965477fa0aef5e6" providerId="LiveId" clId="{C2DCAFB5-4EBA-4040-8001-CB04A75CB29E}" dt="2021-03-09T03:01:47.294" v="62"/>
          <ac:spMkLst>
            <pc:docMk/>
            <pc:sldMk cId="0" sldId="626"/>
            <ac:spMk id="39990" creationId="{E4E184F5-0B43-424A-BB84-8A3817F5CE30}"/>
          </ac:spMkLst>
        </pc:spChg>
        <pc:spChg chg="mod">
          <ac:chgData name="欣捷" userId="b965477fa0aef5e6" providerId="LiveId" clId="{C2DCAFB5-4EBA-4040-8001-CB04A75CB29E}" dt="2021-03-09T03:01:47.294" v="62"/>
          <ac:spMkLst>
            <pc:docMk/>
            <pc:sldMk cId="0" sldId="626"/>
            <ac:spMk id="39991" creationId="{733AD41B-2DE4-4D9F-9D45-1FF457B183E1}"/>
          </ac:spMkLst>
        </pc:spChg>
        <pc:spChg chg="mod">
          <ac:chgData name="欣捷" userId="b965477fa0aef5e6" providerId="LiveId" clId="{C2DCAFB5-4EBA-4040-8001-CB04A75CB29E}" dt="2021-03-09T03:01:47.294" v="62"/>
          <ac:spMkLst>
            <pc:docMk/>
            <pc:sldMk cId="0" sldId="626"/>
            <ac:spMk id="39992" creationId="{8695BAE8-6ABE-47F1-A6E4-E58A0D574CD5}"/>
          </ac:spMkLst>
        </pc:spChg>
        <pc:grpChg chg="mod">
          <ac:chgData name="欣捷" userId="b965477fa0aef5e6" providerId="LiveId" clId="{C2DCAFB5-4EBA-4040-8001-CB04A75CB29E}" dt="2021-03-09T03:01:47.294" v="62"/>
          <ac:grpSpMkLst>
            <pc:docMk/>
            <pc:sldMk cId="0" sldId="626"/>
            <ac:grpSpMk id="39940" creationId="{B603C35F-AEDB-4650-8C5A-1E47A17B280D}"/>
          </ac:grpSpMkLst>
        </pc:grpChg>
        <pc:grpChg chg="mod">
          <ac:chgData name="欣捷" userId="b965477fa0aef5e6" providerId="LiveId" clId="{C2DCAFB5-4EBA-4040-8001-CB04A75CB29E}" dt="2021-03-09T03:01:47.294" v="62"/>
          <ac:grpSpMkLst>
            <pc:docMk/>
            <pc:sldMk cId="0" sldId="626"/>
            <ac:grpSpMk id="39941" creationId="{A717510F-38D8-42AD-9023-79B0C830DA98}"/>
          </ac:grpSpMkLst>
        </pc:grpChg>
        <pc:grpChg chg="mod">
          <ac:chgData name="欣捷" userId="b965477fa0aef5e6" providerId="LiveId" clId="{C2DCAFB5-4EBA-4040-8001-CB04A75CB29E}" dt="2021-03-09T03:01:47.294" v="62"/>
          <ac:grpSpMkLst>
            <pc:docMk/>
            <pc:sldMk cId="0" sldId="626"/>
            <ac:grpSpMk id="39943" creationId="{8FA85E8E-5AA0-43D4-9483-D29D930EA7D9}"/>
          </ac:grpSpMkLst>
        </pc:grpChg>
        <pc:grpChg chg="mod">
          <ac:chgData name="欣捷" userId="b965477fa0aef5e6" providerId="LiveId" clId="{C2DCAFB5-4EBA-4040-8001-CB04A75CB29E}" dt="2021-03-09T03:01:47.294" v="62"/>
          <ac:grpSpMkLst>
            <pc:docMk/>
            <pc:sldMk cId="0" sldId="626"/>
            <ac:grpSpMk id="39967" creationId="{B1F25AFE-8832-4242-89A2-246953D9D3E8}"/>
          </ac:grpSpMkLst>
        </pc:grpChg>
      </pc:sldChg>
      <pc:sldChg chg="modSp mod">
        <pc:chgData name="欣捷" userId="b965477fa0aef5e6" providerId="LiveId" clId="{C2DCAFB5-4EBA-4040-8001-CB04A75CB29E}" dt="2021-03-09T03:01:47.294" v="62"/>
        <pc:sldMkLst>
          <pc:docMk/>
          <pc:sldMk cId="0" sldId="627"/>
        </pc:sldMkLst>
        <pc:spChg chg="mod">
          <ac:chgData name="欣捷" userId="b965477fa0aef5e6" providerId="LiveId" clId="{C2DCAFB5-4EBA-4040-8001-CB04A75CB29E}" dt="2021-03-09T03:01:47.294" v="62"/>
          <ac:spMkLst>
            <pc:docMk/>
            <pc:sldMk cId="0" sldId="627"/>
            <ac:spMk id="40962" creationId="{359BFB07-A038-4D0E-8893-6727C8C42DFA}"/>
          </ac:spMkLst>
        </pc:spChg>
        <pc:spChg chg="mod">
          <ac:chgData name="欣捷" userId="b965477fa0aef5e6" providerId="LiveId" clId="{C2DCAFB5-4EBA-4040-8001-CB04A75CB29E}" dt="2021-03-09T03:01:47.294" v="62"/>
          <ac:spMkLst>
            <pc:docMk/>
            <pc:sldMk cId="0" sldId="627"/>
            <ac:spMk id="40963" creationId="{D68492F8-0C9E-472A-8909-92743AB04392}"/>
          </ac:spMkLst>
        </pc:spChg>
        <pc:spChg chg="mod">
          <ac:chgData name="欣捷" userId="b965477fa0aef5e6" providerId="LiveId" clId="{C2DCAFB5-4EBA-4040-8001-CB04A75CB29E}" dt="2021-03-09T03:01:47.294" v="62"/>
          <ac:spMkLst>
            <pc:docMk/>
            <pc:sldMk cId="0" sldId="627"/>
            <ac:spMk id="40966" creationId="{2805AC9A-CE25-477F-80A2-A2EC778A675C}"/>
          </ac:spMkLst>
        </pc:spChg>
        <pc:spChg chg="mod">
          <ac:chgData name="欣捷" userId="b965477fa0aef5e6" providerId="LiveId" clId="{C2DCAFB5-4EBA-4040-8001-CB04A75CB29E}" dt="2021-03-09T03:01:47.294" v="62"/>
          <ac:spMkLst>
            <pc:docMk/>
            <pc:sldMk cId="0" sldId="627"/>
            <ac:spMk id="40968" creationId="{787D02FF-A0B8-4074-82BE-7ECA8D3F0DB7}"/>
          </ac:spMkLst>
        </pc:spChg>
        <pc:spChg chg="mod">
          <ac:chgData name="欣捷" userId="b965477fa0aef5e6" providerId="LiveId" clId="{C2DCAFB5-4EBA-4040-8001-CB04A75CB29E}" dt="2021-03-09T03:01:47.294" v="62"/>
          <ac:spMkLst>
            <pc:docMk/>
            <pc:sldMk cId="0" sldId="627"/>
            <ac:spMk id="40969" creationId="{51065862-07F4-497F-9595-AEBD66F8D52F}"/>
          </ac:spMkLst>
        </pc:spChg>
        <pc:spChg chg="mod">
          <ac:chgData name="欣捷" userId="b965477fa0aef5e6" providerId="LiveId" clId="{C2DCAFB5-4EBA-4040-8001-CB04A75CB29E}" dt="2021-03-09T03:01:47.294" v="62"/>
          <ac:spMkLst>
            <pc:docMk/>
            <pc:sldMk cId="0" sldId="627"/>
            <ac:spMk id="40970" creationId="{5E8E0F41-D87B-4C87-898F-307CC27BE21F}"/>
          </ac:spMkLst>
        </pc:spChg>
        <pc:spChg chg="mod">
          <ac:chgData name="欣捷" userId="b965477fa0aef5e6" providerId="LiveId" clId="{C2DCAFB5-4EBA-4040-8001-CB04A75CB29E}" dt="2021-03-09T03:01:47.294" v="62"/>
          <ac:spMkLst>
            <pc:docMk/>
            <pc:sldMk cId="0" sldId="627"/>
            <ac:spMk id="40971" creationId="{F0910991-4578-4481-987D-5526135E16C4}"/>
          </ac:spMkLst>
        </pc:spChg>
        <pc:spChg chg="mod">
          <ac:chgData name="欣捷" userId="b965477fa0aef5e6" providerId="LiveId" clId="{C2DCAFB5-4EBA-4040-8001-CB04A75CB29E}" dt="2021-03-09T03:01:47.294" v="62"/>
          <ac:spMkLst>
            <pc:docMk/>
            <pc:sldMk cId="0" sldId="627"/>
            <ac:spMk id="40972" creationId="{BD24EB0C-B464-49B2-A24B-C6BB792EF41B}"/>
          </ac:spMkLst>
        </pc:spChg>
        <pc:spChg chg="mod">
          <ac:chgData name="欣捷" userId="b965477fa0aef5e6" providerId="LiveId" clId="{C2DCAFB5-4EBA-4040-8001-CB04A75CB29E}" dt="2021-03-09T03:01:47.294" v="62"/>
          <ac:spMkLst>
            <pc:docMk/>
            <pc:sldMk cId="0" sldId="627"/>
            <ac:spMk id="40973" creationId="{D821C664-5A18-499A-A079-24FC4C6459E0}"/>
          </ac:spMkLst>
        </pc:spChg>
        <pc:spChg chg="mod">
          <ac:chgData name="欣捷" userId="b965477fa0aef5e6" providerId="LiveId" clId="{C2DCAFB5-4EBA-4040-8001-CB04A75CB29E}" dt="2021-03-09T03:01:47.294" v="62"/>
          <ac:spMkLst>
            <pc:docMk/>
            <pc:sldMk cId="0" sldId="627"/>
            <ac:spMk id="40974" creationId="{1194C150-966F-4E7A-B6DF-FEA8E3B6E907}"/>
          </ac:spMkLst>
        </pc:spChg>
        <pc:spChg chg="mod">
          <ac:chgData name="欣捷" userId="b965477fa0aef5e6" providerId="LiveId" clId="{C2DCAFB5-4EBA-4040-8001-CB04A75CB29E}" dt="2021-03-09T03:01:47.294" v="62"/>
          <ac:spMkLst>
            <pc:docMk/>
            <pc:sldMk cId="0" sldId="627"/>
            <ac:spMk id="40975" creationId="{314E7E7A-5088-4ADC-B844-54CCCFB9E828}"/>
          </ac:spMkLst>
        </pc:spChg>
        <pc:spChg chg="mod">
          <ac:chgData name="欣捷" userId="b965477fa0aef5e6" providerId="LiveId" clId="{C2DCAFB5-4EBA-4040-8001-CB04A75CB29E}" dt="2021-03-09T03:01:47.294" v="62"/>
          <ac:spMkLst>
            <pc:docMk/>
            <pc:sldMk cId="0" sldId="627"/>
            <ac:spMk id="40976" creationId="{5E0BB45E-D7C7-45D3-B11F-2557FFB7D5CA}"/>
          </ac:spMkLst>
        </pc:spChg>
        <pc:spChg chg="mod">
          <ac:chgData name="欣捷" userId="b965477fa0aef5e6" providerId="LiveId" clId="{C2DCAFB5-4EBA-4040-8001-CB04A75CB29E}" dt="2021-03-09T03:01:47.294" v="62"/>
          <ac:spMkLst>
            <pc:docMk/>
            <pc:sldMk cId="0" sldId="627"/>
            <ac:spMk id="40977" creationId="{9F08E7DF-35C6-4471-A83D-9651E611959E}"/>
          </ac:spMkLst>
        </pc:spChg>
        <pc:spChg chg="mod">
          <ac:chgData name="欣捷" userId="b965477fa0aef5e6" providerId="LiveId" clId="{C2DCAFB5-4EBA-4040-8001-CB04A75CB29E}" dt="2021-03-09T03:01:47.294" v="62"/>
          <ac:spMkLst>
            <pc:docMk/>
            <pc:sldMk cId="0" sldId="627"/>
            <ac:spMk id="40978" creationId="{A34DA97E-3A82-4FD9-B9C6-4C592153D600}"/>
          </ac:spMkLst>
        </pc:spChg>
        <pc:spChg chg="mod">
          <ac:chgData name="欣捷" userId="b965477fa0aef5e6" providerId="LiveId" clId="{C2DCAFB5-4EBA-4040-8001-CB04A75CB29E}" dt="2021-03-09T03:01:47.294" v="62"/>
          <ac:spMkLst>
            <pc:docMk/>
            <pc:sldMk cId="0" sldId="627"/>
            <ac:spMk id="40979" creationId="{FBB8F337-0E5E-46BF-B633-3A307C75CD64}"/>
          </ac:spMkLst>
        </pc:spChg>
        <pc:spChg chg="mod">
          <ac:chgData name="欣捷" userId="b965477fa0aef5e6" providerId="LiveId" clId="{C2DCAFB5-4EBA-4040-8001-CB04A75CB29E}" dt="2021-03-09T03:01:47.294" v="62"/>
          <ac:spMkLst>
            <pc:docMk/>
            <pc:sldMk cId="0" sldId="627"/>
            <ac:spMk id="40980" creationId="{5116E4D6-6B28-4175-A133-7F67FC253DA7}"/>
          </ac:spMkLst>
        </pc:spChg>
        <pc:spChg chg="mod">
          <ac:chgData name="欣捷" userId="b965477fa0aef5e6" providerId="LiveId" clId="{C2DCAFB5-4EBA-4040-8001-CB04A75CB29E}" dt="2021-03-09T03:01:47.294" v="62"/>
          <ac:spMkLst>
            <pc:docMk/>
            <pc:sldMk cId="0" sldId="627"/>
            <ac:spMk id="40981" creationId="{D4FC7A76-0E02-40BD-8F37-B62FA7CF45DB}"/>
          </ac:spMkLst>
        </pc:spChg>
        <pc:spChg chg="mod">
          <ac:chgData name="欣捷" userId="b965477fa0aef5e6" providerId="LiveId" clId="{C2DCAFB5-4EBA-4040-8001-CB04A75CB29E}" dt="2021-03-09T03:01:47.294" v="62"/>
          <ac:spMkLst>
            <pc:docMk/>
            <pc:sldMk cId="0" sldId="627"/>
            <ac:spMk id="40982" creationId="{7B4090B6-0FAA-41F3-BE78-6B6C383EF2D4}"/>
          </ac:spMkLst>
        </pc:spChg>
        <pc:spChg chg="mod">
          <ac:chgData name="欣捷" userId="b965477fa0aef5e6" providerId="LiveId" clId="{C2DCAFB5-4EBA-4040-8001-CB04A75CB29E}" dt="2021-03-09T03:01:47.294" v="62"/>
          <ac:spMkLst>
            <pc:docMk/>
            <pc:sldMk cId="0" sldId="627"/>
            <ac:spMk id="40983" creationId="{E770A411-2923-498A-BEF2-3B403E918A92}"/>
          </ac:spMkLst>
        </pc:spChg>
        <pc:spChg chg="mod">
          <ac:chgData name="欣捷" userId="b965477fa0aef5e6" providerId="LiveId" clId="{C2DCAFB5-4EBA-4040-8001-CB04A75CB29E}" dt="2021-03-09T03:01:47.294" v="62"/>
          <ac:spMkLst>
            <pc:docMk/>
            <pc:sldMk cId="0" sldId="627"/>
            <ac:spMk id="40984" creationId="{7AF8FB03-5924-4ECB-BDD9-1FC8DA536F8C}"/>
          </ac:spMkLst>
        </pc:spChg>
        <pc:spChg chg="mod">
          <ac:chgData name="欣捷" userId="b965477fa0aef5e6" providerId="LiveId" clId="{C2DCAFB5-4EBA-4040-8001-CB04A75CB29E}" dt="2021-03-09T03:01:47.294" v="62"/>
          <ac:spMkLst>
            <pc:docMk/>
            <pc:sldMk cId="0" sldId="627"/>
            <ac:spMk id="40985" creationId="{483EABDB-3D49-4AF2-BED5-D938F1174BBD}"/>
          </ac:spMkLst>
        </pc:spChg>
        <pc:spChg chg="mod">
          <ac:chgData name="欣捷" userId="b965477fa0aef5e6" providerId="LiveId" clId="{C2DCAFB5-4EBA-4040-8001-CB04A75CB29E}" dt="2021-03-09T03:01:47.294" v="62"/>
          <ac:spMkLst>
            <pc:docMk/>
            <pc:sldMk cId="0" sldId="627"/>
            <ac:spMk id="40986" creationId="{F7E82B3E-F392-4793-AA53-9B907C47877D}"/>
          </ac:spMkLst>
        </pc:spChg>
        <pc:spChg chg="mod">
          <ac:chgData name="欣捷" userId="b965477fa0aef5e6" providerId="LiveId" clId="{C2DCAFB5-4EBA-4040-8001-CB04A75CB29E}" dt="2021-03-09T03:01:47.294" v="62"/>
          <ac:spMkLst>
            <pc:docMk/>
            <pc:sldMk cId="0" sldId="627"/>
            <ac:spMk id="40987" creationId="{69EE8916-B838-481C-9716-2287A4FA13DC}"/>
          </ac:spMkLst>
        </pc:spChg>
        <pc:spChg chg="mod">
          <ac:chgData name="欣捷" userId="b965477fa0aef5e6" providerId="LiveId" clId="{C2DCAFB5-4EBA-4040-8001-CB04A75CB29E}" dt="2021-03-09T03:01:47.294" v="62"/>
          <ac:spMkLst>
            <pc:docMk/>
            <pc:sldMk cId="0" sldId="627"/>
            <ac:spMk id="40988" creationId="{1675697A-13CF-4F0A-A5BC-FB3E79A5A7A0}"/>
          </ac:spMkLst>
        </pc:spChg>
        <pc:spChg chg="mod">
          <ac:chgData name="欣捷" userId="b965477fa0aef5e6" providerId="LiveId" clId="{C2DCAFB5-4EBA-4040-8001-CB04A75CB29E}" dt="2021-03-09T03:01:47.294" v="62"/>
          <ac:spMkLst>
            <pc:docMk/>
            <pc:sldMk cId="0" sldId="627"/>
            <ac:spMk id="40989" creationId="{88D6C8BA-F557-4BF8-9830-ED4D7A310482}"/>
          </ac:spMkLst>
        </pc:spChg>
        <pc:spChg chg="mod">
          <ac:chgData name="欣捷" userId="b965477fa0aef5e6" providerId="LiveId" clId="{C2DCAFB5-4EBA-4040-8001-CB04A75CB29E}" dt="2021-03-09T03:01:47.294" v="62"/>
          <ac:spMkLst>
            <pc:docMk/>
            <pc:sldMk cId="0" sldId="627"/>
            <ac:spMk id="179229" creationId="{CF77134F-0075-4A37-B851-C912C7A3ABEA}"/>
          </ac:spMkLst>
        </pc:spChg>
        <pc:grpChg chg="mod">
          <ac:chgData name="欣捷" userId="b965477fa0aef5e6" providerId="LiveId" clId="{C2DCAFB5-4EBA-4040-8001-CB04A75CB29E}" dt="2021-03-09T03:01:47.294" v="62"/>
          <ac:grpSpMkLst>
            <pc:docMk/>
            <pc:sldMk cId="0" sldId="627"/>
            <ac:grpSpMk id="40964" creationId="{84B9A661-B1EC-4FF6-A872-877028C6E883}"/>
          </ac:grpSpMkLst>
        </pc:grpChg>
        <pc:grpChg chg="mod">
          <ac:chgData name="欣捷" userId="b965477fa0aef5e6" providerId="LiveId" clId="{C2DCAFB5-4EBA-4040-8001-CB04A75CB29E}" dt="2021-03-09T03:01:47.294" v="62"/>
          <ac:grpSpMkLst>
            <pc:docMk/>
            <pc:sldMk cId="0" sldId="627"/>
            <ac:grpSpMk id="40967" creationId="{D925062D-5EE7-4A48-941C-6E7EC8BFC992}"/>
          </ac:grpSpMkLst>
        </pc:grpChg>
      </pc:sldChg>
      <pc:sldChg chg="modSp mod">
        <pc:chgData name="欣捷" userId="b965477fa0aef5e6" providerId="LiveId" clId="{C2DCAFB5-4EBA-4040-8001-CB04A75CB29E}" dt="2021-03-09T03:01:47.294" v="62"/>
        <pc:sldMkLst>
          <pc:docMk/>
          <pc:sldMk cId="0" sldId="628"/>
        </pc:sldMkLst>
        <pc:spChg chg="mod">
          <ac:chgData name="欣捷" userId="b965477fa0aef5e6" providerId="LiveId" clId="{C2DCAFB5-4EBA-4040-8001-CB04A75CB29E}" dt="2021-03-09T03:01:47.294" v="62"/>
          <ac:spMkLst>
            <pc:docMk/>
            <pc:sldMk cId="0" sldId="628"/>
            <ac:spMk id="41986" creationId="{92AD7DB6-520F-4578-AB18-EE08F7C69838}"/>
          </ac:spMkLst>
        </pc:spChg>
        <pc:spChg chg="mod">
          <ac:chgData name="欣捷" userId="b965477fa0aef5e6" providerId="LiveId" clId="{C2DCAFB5-4EBA-4040-8001-CB04A75CB29E}" dt="2021-03-09T03:01:47.294" v="62"/>
          <ac:spMkLst>
            <pc:docMk/>
            <pc:sldMk cId="0" sldId="628"/>
            <ac:spMk id="41987" creationId="{D196C8C2-D528-4427-A07A-E29FABE75C0C}"/>
          </ac:spMkLst>
        </pc:spChg>
      </pc:sldChg>
      <pc:sldChg chg="modSp mod">
        <pc:chgData name="欣捷" userId="b965477fa0aef5e6" providerId="LiveId" clId="{C2DCAFB5-4EBA-4040-8001-CB04A75CB29E}" dt="2021-03-09T03:01:47.294" v="62"/>
        <pc:sldMkLst>
          <pc:docMk/>
          <pc:sldMk cId="0" sldId="629"/>
        </pc:sldMkLst>
        <pc:spChg chg="mod">
          <ac:chgData name="欣捷" userId="b965477fa0aef5e6" providerId="LiveId" clId="{C2DCAFB5-4EBA-4040-8001-CB04A75CB29E}" dt="2021-03-09T03:01:47.294" v="62"/>
          <ac:spMkLst>
            <pc:docMk/>
            <pc:sldMk cId="0" sldId="629"/>
            <ac:spMk id="43010" creationId="{E6528E2D-852C-4627-B5DB-34B69C1BEAED}"/>
          </ac:spMkLst>
        </pc:spChg>
        <pc:spChg chg="mod">
          <ac:chgData name="欣捷" userId="b965477fa0aef5e6" providerId="LiveId" clId="{C2DCAFB5-4EBA-4040-8001-CB04A75CB29E}" dt="2021-03-09T03:01:47.294" v="62"/>
          <ac:spMkLst>
            <pc:docMk/>
            <pc:sldMk cId="0" sldId="629"/>
            <ac:spMk id="43011" creationId="{C908A308-5318-40EE-A9CC-D0D79D3B5B53}"/>
          </ac:spMkLst>
        </pc:spChg>
      </pc:sldChg>
      <pc:sldChg chg="modSp mod">
        <pc:chgData name="欣捷" userId="b965477fa0aef5e6" providerId="LiveId" clId="{C2DCAFB5-4EBA-4040-8001-CB04A75CB29E}" dt="2021-03-09T03:01:47.294" v="62"/>
        <pc:sldMkLst>
          <pc:docMk/>
          <pc:sldMk cId="0" sldId="630"/>
        </pc:sldMkLst>
        <pc:spChg chg="mod">
          <ac:chgData name="欣捷" userId="b965477fa0aef5e6" providerId="LiveId" clId="{C2DCAFB5-4EBA-4040-8001-CB04A75CB29E}" dt="2021-03-09T03:01:47.294" v="62"/>
          <ac:spMkLst>
            <pc:docMk/>
            <pc:sldMk cId="0" sldId="630"/>
            <ac:spMk id="44034" creationId="{A28071D3-105A-4E8E-9902-8E353AC989D8}"/>
          </ac:spMkLst>
        </pc:spChg>
        <pc:spChg chg="mod">
          <ac:chgData name="欣捷" userId="b965477fa0aef5e6" providerId="LiveId" clId="{C2DCAFB5-4EBA-4040-8001-CB04A75CB29E}" dt="2021-03-09T03:01:47.294" v="62"/>
          <ac:spMkLst>
            <pc:docMk/>
            <pc:sldMk cId="0" sldId="630"/>
            <ac:spMk id="44035" creationId="{A77C64AC-7C4B-4853-859D-68031B7FFE8F}"/>
          </ac:spMkLst>
        </pc:spChg>
      </pc:sldChg>
      <pc:sldChg chg="modSp mod">
        <pc:chgData name="欣捷" userId="b965477fa0aef5e6" providerId="LiveId" clId="{C2DCAFB5-4EBA-4040-8001-CB04A75CB29E}" dt="2021-03-09T03:01:47.294" v="62"/>
        <pc:sldMkLst>
          <pc:docMk/>
          <pc:sldMk cId="0" sldId="631"/>
        </pc:sldMkLst>
        <pc:spChg chg="mod">
          <ac:chgData name="欣捷" userId="b965477fa0aef5e6" providerId="LiveId" clId="{C2DCAFB5-4EBA-4040-8001-CB04A75CB29E}" dt="2021-03-09T03:01:47.294" v="62"/>
          <ac:spMkLst>
            <pc:docMk/>
            <pc:sldMk cId="0" sldId="631"/>
            <ac:spMk id="45058" creationId="{9D114B1D-9475-4187-A5D4-BF243A282323}"/>
          </ac:spMkLst>
        </pc:spChg>
        <pc:spChg chg="mod">
          <ac:chgData name="欣捷" userId="b965477fa0aef5e6" providerId="LiveId" clId="{C2DCAFB5-4EBA-4040-8001-CB04A75CB29E}" dt="2021-03-09T03:01:47.294" v="62"/>
          <ac:spMkLst>
            <pc:docMk/>
            <pc:sldMk cId="0" sldId="631"/>
            <ac:spMk id="45059" creationId="{9C04B89C-2CC4-47EE-BB08-D1C9904EF7FC}"/>
          </ac:spMkLst>
        </pc:spChg>
      </pc:sldChg>
      <pc:sldChg chg="modSp mod">
        <pc:chgData name="欣捷" userId="b965477fa0aef5e6" providerId="LiveId" clId="{C2DCAFB5-4EBA-4040-8001-CB04A75CB29E}" dt="2021-03-09T03:01:47.294" v="62"/>
        <pc:sldMkLst>
          <pc:docMk/>
          <pc:sldMk cId="0" sldId="632"/>
        </pc:sldMkLst>
        <pc:spChg chg="mod">
          <ac:chgData name="欣捷" userId="b965477fa0aef5e6" providerId="LiveId" clId="{C2DCAFB5-4EBA-4040-8001-CB04A75CB29E}" dt="2021-03-09T03:01:47.294" v="62"/>
          <ac:spMkLst>
            <pc:docMk/>
            <pc:sldMk cId="0" sldId="632"/>
            <ac:spMk id="46082" creationId="{10D30C34-FF62-4ADA-9567-C12E77860D98}"/>
          </ac:spMkLst>
        </pc:spChg>
        <pc:spChg chg="mod">
          <ac:chgData name="欣捷" userId="b965477fa0aef5e6" providerId="LiveId" clId="{C2DCAFB5-4EBA-4040-8001-CB04A75CB29E}" dt="2021-03-09T03:01:47.294" v="62"/>
          <ac:spMkLst>
            <pc:docMk/>
            <pc:sldMk cId="0" sldId="632"/>
            <ac:spMk id="46084" creationId="{88481425-BFDA-43F4-94B8-530455B887F5}"/>
          </ac:spMkLst>
        </pc:spChg>
        <pc:spChg chg="mod">
          <ac:chgData name="欣捷" userId="b965477fa0aef5e6" providerId="LiveId" clId="{C2DCAFB5-4EBA-4040-8001-CB04A75CB29E}" dt="2021-03-09T03:01:47.294" v="62"/>
          <ac:spMkLst>
            <pc:docMk/>
            <pc:sldMk cId="0" sldId="632"/>
            <ac:spMk id="46088" creationId="{7A36B0B4-20FA-424C-BF3F-9D770EEFEE37}"/>
          </ac:spMkLst>
        </pc:spChg>
        <pc:spChg chg="mod">
          <ac:chgData name="欣捷" userId="b965477fa0aef5e6" providerId="LiveId" clId="{C2DCAFB5-4EBA-4040-8001-CB04A75CB29E}" dt="2021-03-09T03:01:47.294" v="62"/>
          <ac:spMkLst>
            <pc:docMk/>
            <pc:sldMk cId="0" sldId="632"/>
            <ac:spMk id="46090" creationId="{83028EBA-FF69-446B-9BB1-DB37D8C515C7}"/>
          </ac:spMkLst>
        </pc:spChg>
        <pc:spChg chg="mod">
          <ac:chgData name="欣捷" userId="b965477fa0aef5e6" providerId="LiveId" clId="{C2DCAFB5-4EBA-4040-8001-CB04A75CB29E}" dt="2021-03-09T03:01:47.294" v="62"/>
          <ac:spMkLst>
            <pc:docMk/>
            <pc:sldMk cId="0" sldId="632"/>
            <ac:spMk id="46091" creationId="{21AA2D1E-5FBC-4B56-9ABD-4885F2AF987D}"/>
          </ac:spMkLst>
        </pc:spChg>
        <pc:spChg chg="mod">
          <ac:chgData name="欣捷" userId="b965477fa0aef5e6" providerId="LiveId" clId="{C2DCAFB5-4EBA-4040-8001-CB04A75CB29E}" dt="2021-03-09T03:01:47.294" v="62"/>
          <ac:spMkLst>
            <pc:docMk/>
            <pc:sldMk cId="0" sldId="632"/>
            <ac:spMk id="46092" creationId="{CB79BA96-627D-4E23-AD83-6CB82123E774}"/>
          </ac:spMkLst>
        </pc:spChg>
        <pc:spChg chg="mod">
          <ac:chgData name="欣捷" userId="b965477fa0aef5e6" providerId="LiveId" clId="{C2DCAFB5-4EBA-4040-8001-CB04A75CB29E}" dt="2021-03-09T03:01:47.294" v="62"/>
          <ac:spMkLst>
            <pc:docMk/>
            <pc:sldMk cId="0" sldId="632"/>
            <ac:spMk id="46093" creationId="{DBED2B40-158F-4FFD-8FAF-5ABA98B5AE48}"/>
          </ac:spMkLst>
        </pc:spChg>
        <pc:spChg chg="mod">
          <ac:chgData name="欣捷" userId="b965477fa0aef5e6" providerId="LiveId" clId="{C2DCAFB5-4EBA-4040-8001-CB04A75CB29E}" dt="2021-03-09T03:01:47.294" v="62"/>
          <ac:spMkLst>
            <pc:docMk/>
            <pc:sldMk cId="0" sldId="632"/>
            <ac:spMk id="46094" creationId="{7A4DD71C-B01A-4127-B7E3-792BFC99CEDA}"/>
          </ac:spMkLst>
        </pc:spChg>
        <pc:spChg chg="mod">
          <ac:chgData name="欣捷" userId="b965477fa0aef5e6" providerId="LiveId" clId="{C2DCAFB5-4EBA-4040-8001-CB04A75CB29E}" dt="2021-03-09T03:01:47.294" v="62"/>
          <ac:spMkLst>
            <pc:docMk/>
            <pc:sldMk cId="0" sldId="632"/>
            <ac:spMk id="46095" creationId="{B0B50612-275B-4D18-B35C-A7DA1022BEB7}"/>
          </ac:spMkLst>
        </pc:spChg>
        <pc:spChg chg="mod">
          <ac:chgData name="欣捷" userId="b965477fa0aef5e6" providerId="LiveId" clId="{C2DCAFB5-4EBA-4040-8001-CB04A75CB29E}" dt="2021-03-09T03:01:47.294" v="62"/>
          <ac:spMkLst>
            <pc:docMk/>
            <pc:sldMk cId="0" sldId="632"/>
            <ac:spMk id="46096" creationId="{8E76314B-9009-488B-9C67-EA384C9ED1E3}"/>
          </ac:spMkLst>
        </pc:spChg>
        <pc:spChg chg="mod">
          <ac:chgData name="欣捷" userId="b965477fa0aef5e6" providerId="LiveId" clId="{C2DCAFB5-4EBA-4040-8001-CB04A75CB29E}" dt="2021-03-09T03:01:47.294" v="62"/>
          <ac:spMkLst>
            <pc:docMk/>
            <pc:sldMk cId="0" sldId="632"/>
            <ac:spMk id="46097" creationId="{82BC4FB2-24A0-4576-9770-03E1CB5862B5}"/>
          </ac:spMkLst>
        </pc:spChg>
        <pc:spChg chg="mod">
          <ac:chgData name="欣捷" userId="b965477fa0aef5e6" providerId="LiveId" clId="{C2DCAFB5-4EBA-4040-8001-CB04A75CB29E}" dt="2021-03-09T03:01:47.294" v="62"/>
          <ac:spMkLst>
            <pc:docMk/>
            <pc:sldMk cId="0" sldId="632"/>
            <ac:spMk id="46098" creationId="{0794CC75-8A99-4B74-85C7-171E96BABF5D}"/>
          </ac:spMkLst>
        </pc:spChg>
        <pc:spChg chg="mod">
          <ac:chgData name="欣捷" userId="b965477fa0aef5e6" providerId="LiveId" clId="{C2DCAFB5-4EBA-4040-8001-CB04A75CB29E}" dt="2021-03-09T03:01:47.294" v="62"/>
          <ac:spMkLst>
            <pc:docMk/>
            <pc:sldMk cId="0" sldId="632"/>
            <ac:spMk id="46099" creationId="{FE413D0E-46C5-47FD-97F7-F0FD628E54A1}"/>
          </ac:spMkLst>
        </pc:spChg>
        <pc:spChg chg="mod">
          <ac:chgData name="欣捷" userId="b965477fa0aef5e6" providerId="LiveId" clId="{C2DCAFB5-4EBA-4040-8001-CB04A75CB29E}" dt="2021-03-09T03:01:47.294" v="62"/>
          <ac:spMkLst>
            <pc:docMk/>
            <pc:sldMk cId="0" sldId="632"/>
            <ac:spMk id="46100" creationId="{54B37356-B3DF-4F80-B6A3-7E5E287F38B2}"/>
          </ac:spMkLst>
        </pc:spChg>
        <pc:spChg chg="mod">
          <ac:chgData name="欣捷" userId="b965477fa0aef5e6" providerId="LiveId" clId="{C2DCAFB5-4EBA-4040-8001-CB04A75CB29E}" dt="2021-03-09T03:01:47.294" v="62"/>
          <ac:spMkLst>
            <pc:docMk/>
            <pc:sldMk cId="0" sldId="632"/>
            <ac:spMk id="46101" creationId="{B7DFECC0-612C-45A5-A623-99DB025A63A3}"/>
          </ac:spMkLst>
        </pc:spChg>
        <pc:spChg chg="mod">
          <ac:chgData name="欣捷" userId="b965477fa0aef5e6" providerId="LiveId" clId="{C2DCAFB5-4EBA-4040-8001-CB04A75CB29E}" dt="2021-03-09T03:01:47.294" v="62"/>
          <ac:spMkLst>
            <pc:docMk/>
            <pc:sldMk cId="0" sldId="632"/>
            <ac:spMk id="46102" creationId="{4C1ABA1D-F07F-411F-AD8E-2E5A2DA51687}"/>
          </ac:spMkLst>
        </pc:spChg>
        <pc:spChg chg="mod">
          <ac:chgData name="欣捷" userId="b965477fa0aef5e6" providerId="LiveId" clId="{C2DCAFB5-4EBA-4040-8001-CB04A75CB29E}" dt="2021-03-09T03:01:47.294" v="62"/>
          <ac:spMkLst>
            <pc:docMk/>
            <pc:sldMk cId="0" sldId="632"/>
            <ac:spMk id="46103" creationId="{690688E1-4EFA-4386-8114-471C9699FD33}"/>
          </ac:spMkLst>
        </pc:spChg>
        <pc:spChg chg="mod">
          <ac:chgData name="欣捷" userId="b965477fa0aef5e6" providerId="LiveId" clId="{C2DCAFB5-4EBA-4040-8001-CB04A75CB29E}" dt="2021-03-09T03:01:47.294" v="62"/>
          <ac:spMkLst>
            <pc:docMk/>
            <pc:sldMk cId="0" sldId="632"/>
            <ac:spMk id="46104" creationId="{FD8D3371-5C6B-4B6B-AEB4-726BD999E193}"/>
          </ac:spMkLst>
        </pc:spChg>
        <pc:spChg chg="mod">
          <ac:chgData name="欣捷" userId="b965477fa0aef5e6" providerId="LiveId" clId="{C2DCAFB5-4EBA-4040-8001-CB04A75CB29E}" dt="2021-03-09T03:01:47.294" v="62"/>
          <ac:spMkLst>
            <pc:docMk/>
            <pc:sldMk cId="0" sldId="632"/>
            <ac:spMk id="46105" creationId="{69C4802C-6CF8-449B-9E4C-81CC845437F9}"/>
          </ac:spMkLst>
        </pc:spChg>
        <pc:spChg chg="mod">
          <ac:chgData name="欣捷" userId="b965477fa0aef5e6" providerId="LiveId" clId="{C2DCAFB5-4EBA-4040-8001-CB04A75CB29E}" dt="2021-03-09T03:01:47.294" v="62"/>
          <ac:spMkLst>
            <pc:docMk/>
            <pc:sldMk cId="0" sldId="632"/>
            <ac:spMk id="46106" creationId="{A6FD6593-29B9-4F41-99EE-66032381D184}"/>
          </ac:spMkLst>
        </pc:spChg>
        <pc:spChg chg="mod">
          <ac:chgData name="欣捷" userId="b965477fa0aef5e6" providerId="LiveId" clId="{C2DCAFB5-4EBA-4040-8001-CB04A75CB29E}" dt="2021-03-09T03:01:47.294" v="62"/>
          <ac:spMkLst>
            <pc:docMk/>
            <pc:sldMk cId="0" sldId="632"/>
            <ac:spMk id="46107" creationId="{83D12FE7-226E-4310-9DEF-6DC849998459}"/>
          </ac:spMkLst>
        </pc:spChg>
        <pc:spChg chg="mod">
          <ac:chgData name="欣捷" userId="b965477fa0aef5e6" providerId="LiveId" clId="{C2DCAFB5-4EBA-4040-8001-CB04A75CB29E}" dt="2021-03-09T03:01:47.294" v="62"/>
          <ac:spMkLst>
            <pc:docMk/>
            <pc:sldMk cId="0" sldId="632"/>
            <ac:spMk id="46108" creationId="{6A0CAB6F-5CFA-4740-81BE-A475D5F15F43}"/>
          </ac:spMkLst>
        </pc:spChg>
        <pc:spChg chg="mod">
          <ac:chgData name="欣捷" userId="b965477fa0aef5e6" providerId="LiveId" clId="{C2DCAFB5-4EBA-4040-8001-CB04A75CB29E}" dt="2021-03-09T03:01:47.294" v="62"/>
          <ac:spMkLst>
            <pc:docMk/>
            <pc:sldMk cId="0" sldId="632"/>
            <ac:spMk id="46109" creationId="{00B3622C-4F63-4E2D-B05F-85B66289687E}"/>
          </ac:spMkLst>
        </pc:spChg>
        <pc:spChg chg="mod">
          <ac:chgData name="欣捷" userId="b965477fa0aef5e6" providerId="LiveId" clId="{C2DCAFB5-4EBA-4040-8001-CB04A75CB29E}" dt="2021-03-09T03:01:47.294" v="62"/>
          <ac:spMkLst>
            <pc:docMk/>
            <pc:sldMk cId="0" sldId="632"/>
            <ac:spMk id="46110" creationId="{652A3DA4-08E5-46D4-84A3-0EC08179034F}"/>
          </ac:spMkLst>
        </pc:spChg>
        <pc:spChg chg="mod">
          <ac:chgData name="欣捷" userId="b965477fa0aef5e6" providerId="LiveId" clId="{C2DCAFB5-4EBA-4040-8001-CB04A75CB29E}" dt="2021-03-09T03:01:47.294" v="62"/>
          <ac:spMkLst>
            <pc:docMk/>
            <pc:sldMk cId="0" sldId="632"/>
            <ac:spMk id="46111" creationId="{75C18E08-7651-4F04-86BE-962391F7EE00}"/>
          </ac:spMkLst>
        </pc:spChg>
        <pc:spChg chg="mod">
          <ac:chgData name="欣捷" userId="b965477fa0aef5e6" providerId="LiveId" clId="{C2DCAFB5-4EBA-4040-8001-CB04A75CB29E}" dt="2021-03-09T03:01:47.294" v="62"/>
          <ac:spMkLst>
            <pc:docMk/>
            <pc:sldMk cId="0" sldId="632"/>
            <ac:spMk id="181278" creationId="{D44F4F88-06AC-4EBD-85D8-55A78BC4B9C9}"/>
          </ac:spMkLst>
        </pc:spChg>
        <pc:spChg chg="mod">
          <ac:chgData name="欣捷" userId="b965477fa0aef5e6" providerId="LiveId" clId="{C2DCAFB5-4EBA-4040-8001-CB04A75CB29E}" dt="2021-03-09T03:01:47.294" v="62"/>
          <ac:spMkLst>
            <pc:docMk/>
            <pc:sldMk cId="0" sldId="632"/>
            <ac:spMk id="181279" creationId="{47107C11-AB3A-47AA-9218-CD28C96B3E28}"/>
          </ac:spMkLst>
        </pc:spChg>
        <pc:grpChg chg="mod">
          <ac:chgData name="欣捷" userId="b965477fa0aef5e6" providerId="LiveId" clId="{C2DCAFB5-4EBA-4040-8001-CB04A75CB29E}" dt="2021-03-09T03:01:47.294" v="62"/>
          <ac:grpSpMkLst>
            <pc:docMk/>
            <pc:sldMk cId="0" sldId="632"/>
            <ac:grpSpMk id="46085" creationId="{15947A6B-1DE5-48D2-B3B8-6752BAA103D0}"/>
          </ac:grpSpMkLst>
        </pc:grpChg>
        <pc:grpChg chg="mod">
          <ac:chgData name="欣捷" userId="b965477fa0aef5e6" providerId="LiveId" clId="{C2DCAFB5-4EBA-4040-8001-CB04A75CB29E}" dt="2021-03-09T03:01:47.294" v="62"/>
          <ac:grpSpMkLst>
            <pc:docMk/>
            <pc:sldMk cId="0" sldId="632"/>
            <ac:grpSpMk id="46089" creationId="{438BEAD7-DDFB-4735-9FA1-CB99BEB71B9F}"/>
          </ac:grpSpMkLst>
        </pc:grpChg>
      </pc:sldChg>
      <pc:sldChg chg="modSp">
        <pc:chgData name="欣捷" userId="b965477fa0aef5e6" providerId="LiveId" clId="{C2DCAFB5-4EBA-4040-8001-CB04A75CB29E}" dt="2021-03-09T03:01:47.294" v="62"/>
        <pc:sldMkLst>
          <pc:docMk/>
          <pc:sldMk cId="0" sldId="633"/>
        </pc:sldMkLst>
        <pc:spChg chg="mod">
          <ac:chgData name="欣捷" userId="b965477fa0aef5e6" providerId="LiveId" clId="{C2DCAFB5-4EBA-4040-8001-CB04A75CB29E}" dt="2021-03-09T03:01:47.294" v="62"/>
          <ac:spMkLst>
            <pc:docMk/>
            <pc:sldMk cId="0" sldId="633"/>
            <ac:spMk id="47106" creationId="{F9B5578D-7F0F-43B6-A09E-D431D0F973B3}"/>
          </ac:spMkLst>
        </pc:spChg>
        <pc:spChg chg="mod">
          <ac:chgData name="欣捷" userId="b965477fa0aef5e6" providerId="LiveId" clId="{C2DCAFB5-4EBA-4040-8001-CB04A75CB29E}" dt="2021-03-09T03:01:47.294" v="62"/>
          <ac:spMkLst>
            <pc:docMk/>
            <pc:sldMk cId="0" sldId="633"/>
            <ac:spMk id="47107" creationId="{99C04D71-4D4D-46B7-B3D3-E5B4DB52B400}"/>
          </ac:spMkLst>
        </pc:spChg>
        <pc:spChg chg="mod">
          <ac:chgData name="欣捷" userId="b965477fa0aef5e6" providerId="LiveId" clId="{C2DCAFB5-4EBA-4040-8001-CB04A75CB29E}" dt="2021-03-09T03:01:47.294" v="62"/>
          <ac:spMkLst>
            <pc:docMk/>
            <pc:sldMk cId="0" sldId="633"/>
            <ac:spMk id="47134" creationId="{01808BD4-A7A1-49A4-854D-A776C9CBD420}"/>
          </ac:spMkLst>
        </pc:spChg>
        <pc:spChg chg="mod">
          <ac:chgData name="欣捷" userId="b965477fa0aef5e6" providerId="LiveId" clId="{C2DCAFB5-4EBA-4040-8001-CB04A75CB29E}" dt="2021-03-09T03:01:47.294" v="62"/>
          <ac:spMkLst>
            <pc:docMk/>
            <pc:sldMk cId="0" sldId="633"/>
            <ac:spMk id="47136" creationId="{D2A25959-083E-4280-8EAD-CB8098C6FE4E}"/>
          </ac:spMkLst>
        </pc:spChg>
        <pc:spChg chg="mod">
          <ac:chgData name="欣捷" userId="b965477fa0aef5e6" providerId="LiveId" clId="{C2DCAFB5-4EBA-4040-8001-CB04A75CB29E}" dt="2021-03-09T03:01:47.294" v="62"/>
          <ac:spMkLst>
            <pc:docMk/>
            <pc:sldMk cId="0" sldId="633"/>
            <ac:spMk id="47137" creationId="{82D743AA-2C5A-4717-B5F6-B11DE55652E6}"/>
          </ac:spMkLst>
        </pc:spChg>
        <pc:spChg chg="mod">
          <ac:chgData name="欣捷" userId="b965477fa0aef5e6" providerId="LiveId" clId="{C2DCAFB5-4EBA-4040-8001-CB04A75CB29E}" dt="2021-03-09T03:01:47.294" v="62"/>
          <ac:spMkLst>
            <pc:docMk/>
            <pc:sldMk cId="0" sldId="633"/>
            <ac:spMk id="47138" creationId="{9232B225-0FE2-4DB6-9C2D-270591FB56BF}"/>
          </ac:spMkLst>
        </pc:spChg>
        <pc:spChg chg="mod">
          <ac:chgData name="欣捷" userId="b965477fa0aef5e6" providerId="LiveId" clId="{C2DCAFB5-4EBA-4040-8001-CB04A75CB29E}" dt="2021-03-09T03:01:47.294" v="62"/>
          <ac:spMkLst>
            <pc:docMk/>
            <pc:sldMk cId="0" sldId="633"/>
            <ac:spMk id="47139" creationId="{5C67B741-AB9A-4424-9191-44C0F6CBB30A}"/>
          </ac:spMkLst>
        </pc:spChg>
        <pc:spChg chg="mod">
          <ac:chgData name="欣捷" userId="b965477fa0aef5e6" providerId="LiveId" clId="{C2DCAFB5-4EBA-4040-8001-CB04A75CB29E}" dt="2021-03-09T03:01:47.294" v="62"/>
          <ac:spMkLst>
            <pc:docMk/>
            <pc:sldMk cId="0" sldId="633"/>
            <ac:spMk id="47140" creationId="{EE861631-4E4E-4B1F-9236-6AA5F57A9BEA}"/>
          </ac:spMkLst>
        </pc:spChg>
        <pc:spChg chg="mod">
          <ac:chgData name="欣捷" userId="b965477fa0aef5e6" providerId="LiveId" clId="{C2DCAFB5-4EBA-4040-8001-CB04A75CB29E}" dt="2021-03-09T03:01:47.294" v="62"/>
          <ac:spMkLst>
            <pc:docMk/>
            <pc:sldMk cId="0" sldId="633"/>
            <ac:spMk id="47141" creationId="{A2A40CF5-8DD2-4F8B-A985-A7FDC49D428F}"/>
          </ac:spMkLst>
        </pc:spChg>
        <pc:spChg chg="mod">
          <ac:chgData name="欣捷" userId="b965477fa0aef5e6" providerId="LiveId" clId="{C2DCAFB5-4EBA-4040-8001-CB04A75CB29E}" dt="2021-03-09T03:01:47.294" v="62"/>
          <ac:spMkLst>
            <pc:docMk/>
            <pc:sldMk cId="0" sldId="633"/>
            <ac:spMk id="47142" creationId="{1B746B6C-D3DE-4FEA-A03A-67B3EB79EFAB}"/>
          </ac:spMkLst>
        </pc:spChg>
        <pc:spChg chg="mod">
          <ac:chgData name="欣捷" userId="b965477fa0aef5e6" providerId="LiveId" clId="{C2DCAFB5-4EBA-4040-8001-CB04A75CB29E}" dt="2021-03-09T03:01:47.294" v="62"/>
          <ac:spMkLst>
            <pc:docMk/>
            <pc:sldMk cId="0" sldId="633"/>
            <ac:spMk id="47143" creationId="{2822B93B-A1B4-4908-B8B2-89E9DAEB9F3B}"/>
          </ac:spMkLst>
        </pc:spChg>
        <pc:spChg chg="mod">
          <ac:chgData name="欣捷" userId="b965477fa0aef5e6" providerId="LiveId" clId="{C2DCAFB5-4EBA-4040-8001-CB04A75CB29E}" dt="2021-03-09T03:01:47.294" v="62"/>
          <ac:spMkLst>
            <pc:docMk/>
            <pc:sldMk cId="0" sldId="633"/>
            <ac:spMk id="47144" creationId="{D174873C-D7F7-45D2-AF7C-77C423AEA941}"/>
          </ac:spMkLst>
        </pc:spChg>
        <pc:spChg chg="mod">
          <ac:chgData name="欣捷" userId="b965477fa0aef5e6" providerId="LiveId" clId="{C2DCAFB5-4EBA-4040-8001-CB04A75CB29E}" dt="2021-03-09T03:01:47.294" v="62"/>
          <ac:spMkLst>
            <pc:docMk/>
            <pc:sldMk cId="0" sldId="633"/>
            <ac:spMk id="47145" creationId="{8C7B46CF-2D26-465C-AA30-4C63804CF8C4}"/>
          </ac:spMkLst>
        </pc:spChg>
        <pc:spChg chg="mod">
          <ac:chgData name="欣捷" userId="b965477fa0aef5e6" providerId="LiveId" clId="{C2DCAFB5-4EBA-4040-8001-CB04A75CB29E}" dt="2021-03-09T03:01:47.294" v="62"/>
          <ac:spMkLst>
            <pc:docMk/>
            <pc:sldMk cId="0" sldId="633"/>
            <ac:spMk id="47146" creationId="{F46E259A-07C2-4713-9211-17FD8A9418F5}"/>
          </ac:spMkLst>
        </pc:spChg>
        <pc:spChg chg="mod">
          <ac:chgData name="欣捷" userId="b965477fa0aef5e6" providerId="LiveId" clId="{C2DCAFB5-4EBA-4040-8001-CB04A75CB29E}" dt="2021-03-09T03:01:47.294" v="62"/>
          <ac:spMkLst>
            <pc:docMk/>
            <pc:sldMk cId="0" sldId="633"/>
            <ac:spMk id="47147" creationId="{B933993E-BBF8-4DDF-8A11-5F5F66D3B5CB}"/>
          </ac:spMkLst>
        </pc:spChg>
        <pc:spChg chg="mod">
          <ac:chgData name="欣捷" userId="b965477fa0aef5e6" providerId="LiveId" clId="{C2DCAFB5-4EBA-4040-8001-CB04A75CB29E}" dt="2021-03-09T03:01:47.294" v="62"/>
          <ac:spMkLst>
            <pc:docMk/>
            <pc:sldMk cId="0" sldId="633"/>
            <ac:spMk id="47148" creationId="{4ED45062-D26E-4363-92FC-ABF5790F6B81}"/>
          </ac:spMkLst>
        </pc:spChg>
        <pc:spChg chg="mod">
          <ac:chgData name="欣捷" userId="b965477fa0aef5e6" providerId="LiveId" clId="{C2DCAFB5-4EBA-4040-8001-CB04A75CB29E}" dt="2021-03-09T03:01:47.294" v="62"/>
          <ac:spMkLst>
            <pc:docMk/>
            <pc:sldMk cId="0" sldId="633"/>
            <ac:spMk id="47149" creationId="{04161BFC-A58B-4274-9A98-99B0DD39CF08}"/>
          </ac:spMkLst>
        </pc:spChg>
        <pc:spChg chg="mod">
          <ac:chgData name="欣捷" userId="b965477fa0aef5e6" providerId="LiveId" clId="{C2DCAFB5-4EBA-4040-8001-CB04A75CB29E}" dt="2021-03-09T03:01:47.294" v="62"/>
          <ac:spMkLst>
            <pc:docMk/>
            <pc:sldMk cId="0" sldId="633"/>
            <ac:spMk id="47150" creationId="{23712F36-E63E-4914-B17D-BE351E0C7F1A}"/>
          </ac:spMkLst>
        </pc:spChg>
        <pc:spChg chg="mod">
          <ac:chgData name="欣捷" userId="b965477fa0aef5e6" providerId="LiveId" clId="{C2DCAFB5-4EBA-4040-8001-CB04A75CB29E}" dt="2021-03-09T03:01:47.294" v="62"/>
          <ac:spMkLst>
            <pc:docMk/>
            <pc:sldMk cId="0" sldId="633"/>
            <ac:spMk id="47151" creationId="{D7535C4B-5CC4-4A8B-8FB6-2523F80C91CB}"/>
          </ac:spMkLst>
        </pc:spChg>
        <pc:spChg chg="mod">
          <ac:chgData name="欣捷" userId="b965477fa0aef5e6" providerId="LiveId" clId="{C2DCAFB5-4EBA-4040-8001-CB04A75CB29E}" dt="2021-03-09T03:01:47.294" v="62"/>
          <ac:spMkLst>
            <pc:docMk/>
            <pc:sldMk cId="0" sldId="633"/>
            <ac:spMk id="47152" creationId="{2F28FC83-4313-42EF-8BBD-51DBBF88075E}"/>
          </ac:spMkLst>
        </pc:spChg>
        <pc:spChg chg="mod">
          <ac:chgData name="欣捷" userId="b965477fa0aef5e6" providerId="LiveId" clId="{C2DCAFB5-4EBA-4040-8001-CB04A75CB29E}" dt="2021-03-09T03:01:47.294" v="62"/>
          <ac:spMkLst>
            <pc:docMk/>
            <pc:sldMk cId="0" sldId="633"/>
            <ac:spMk id="47153" creationId="{3F339293-82E0-4C70-A65B-A9861DE3D19C}"/>
          </ac:spMkLst>
        </pc:spChg>
        <pc:spChg chg="mod">
          <ac:chgData name="欣捷" userId="b965477fa0aef5e6" providerId="LiveId" clId="{C2DCAFB5-4EBA-4040-8001-CB04A75CB29E}" dt="2021-03-09T03:01:47.294" v="62"/>
          <ac:spMkLst>
            <pc:docMk/>
            <pc:sldMk cId="0" sldId="633"/>
            <ac:spMk id="47155" creationId="{D56E0B09-E9BA-4D1D-9F43-8F0811C50CBE}"/>
          </ac:spMkLst>
        </pc:spChg>
        <pc:spChg chg="mod">
          <ac:chgData name="欣捷" userId="b965477fa0aef5e6" providerId="LiveId" clId="{C2DCAFB5-4EBA-4040-8001-CB04A75CB29E}" dt="2021-03-09T03:01:47.294" v="62"/>
          <ac:spMkLst>
            <pc:docMk/>
            <pc:sldMk cId="0" sldId="633"/>
            <ac:spMk id="47156" creationId="{DCEA9605-98A9-4BC8-9EE3-0D8804AF126F}"/>
          </ac:spMkLst>
        </pc:spChg>
        <pc:spChg chg="mod">
          <ac:chgData name="欣捷" userId="b965477fa0aef5e6" providerId="LiveId" clId="{C2DCAFB5-4EBA-4040-8001-CB04A75CB29E}" dt="2021-03-09T03:01:47.294" v="62"/>
          <ac:spMkLst>
            <pc:docMk/>
            <pc:sldMk cId="0" sldId="633"/>
            <ac:spMk id="47157" creationId="{497A63AE-4D64-4292-AE06-950C76202817}"/>
          </ac:spMkLst>
        </pc:spChg>
        <pc:spChg chg="mod">
          <ac:chgData name="欣捷" userId="b965477fa0aef5e6" providerId="LiveId" clId="{C2DCAFB5-4EBA-4040-8001-CB04A75CB29E}" dt="2021-03-09T03:01:47.294" v="62"/>
          <ac:spMkLst>
            <pc:docMk/>
            <pc:sldMk cId="0" sldId="633"/>
            <ac:spMk id="47158" creationId="{074334A0-D5DC-446F-A438-C1D9571E8FFC}"/>
          </ac:spMkLst>
        </pc:spChg>
        <pc:spChg chg="mod">
          <ac:chgData name="欣捷" userId="b965477fa0aef5e6" providerId="LiveId" clId="{C2DCAFB5-4EBA-4040-8001-CB04A75CB29E}" dt="2021-03-09T03:01:47.294" v="62"/>
          <ac:spMkLst>
            <pc:docMk/>
            <pc:sldMk cId="0" sldId="633"/>
            <ac:spMk id="47159" creationId="{21F090CF-036F-462F-BFE0-155EF721129B}"/>
          </ac:spMkLst>
        </pc:spChg>
        <pc:spChg chg="mod">
          <ac:chgData name="欣捷" userId="b965477fa0aef5e6" providerId="LiveId" clId="{C2DCAFB5-4EBA-4040-8001-CB04A75CB29E}" dt="2021-03-09T03:01:47.294" v="62"/>
          <ac:spMkLst>
            <pc:docMk/>
            <pc:sldMk cId="0" sldId="633"/>
            <ac:spMk id="47160" creationId="{D62B6B23-9CEF-4C60-B9DF-2610ECCF1142}"/>
          </ac:spMkLst>
        </pc:spChg>
        <pc:spChg chg="mod">
          <ac:chgData name="欣捷" userId="b965477fa0aef5e6" providerId="LiveId" clId="{C2DCAFB5-4EBA-4040-8001-CB04A75CB29E}" dt="2021-03-09T03:01:47.294" v="62"/>
          <ac:spMkLst>
            <pc:docMk/>
            <pc:sldMk cId="0" sldId="633"/>
            <ac:spMk id="47161" creationId="{2915ABEE-3EAB-46CD-9AAF-3B85355412EF}"/>
          </ac:spMkLst>
        </pc:spChg>
        <pc:spChg chg="mod">
          <ac:chgData name="欣捷" userId="b965477fa0aef5e6" providerId="LiveId" clId="{C2DCAFB5-4EBA-4040-8001-CB04A75CB29E}" dt="2021-03-09T03:01:47.294" v="62"/>
          <ac:spMkLst>
            <pc:docMk/>
            <pc:sldMk cId="0" sldId="633"/>
            <ac:spMk id="47162" creationId="{1187842F-0D0B-42F2-8055-F6252C59DFE6}"/>
          </ac:spMkLst>
        </pc:spChg>
        <pc:spChg chg="mod">
          <ac:chgData name="欣捷" userId="b965477fa0aef5e6" providerId="LiveId" clId="{C2DCAFB5-4EBA-4040-8001-CB04A75CB29E}" dt="2021-03-09T03:01:47.294" v="62"/>
          <ac:spMkLst>
            <pc:docMk/>
            <pc:sldMk cId="0" sldId="633"/>
            <ac:spMk id="47163" creationId="{8DA4049B-F0D1-498E-908C-A7F4183755FF}"/>
          </ac:spMkLst>
        </pc:spChg>
        <pc:spChg chg="mod">
          <ac:chgData name="欣捷" userId="b965477fa0aef5e6" providerId="LiveId" clId="{C2DCAFB5-4EBA-4040-8001-CB04A75CB29E}" dt="2021-03-09T03:01:47.294" v="62"/>
          <ac:spMkLst>
            <pc:docMk/>
            <pc:sldMk cId="0" sldId="633"/>
            <ac:spMk id="47164" creationId="{2BA52BCE-87A4-4CCA-9E2D-5758CB303F7F}"/>
          </ac:spMkLst>
        </pc:spChg>
        <pc:spChg chg="mod">
          <ac:chgData name="欣捷" userId="b965477fa0aef5e6" providerId="LiveId" clId="{C2DCAFB5-4EBA-4040-8001-CB04A75CB29E}" dt="2021-03-09T03:01:47.294" v="62"/>
          <ac:spMkLst>
            <pc:docMk/>
            <pc:sldMk cId="0" sldId="633"/>
            <ac:spMk id="47165" creationId="{C09DC978-BFAA-488D-B7C7-4FE5537BF286}"/>
          </ac:spMkLst>
        </pc:spChg>
        <pc:spChg chg="mod">
          <ac:chgData name="欣捷" userId="b965477fa0aef5e6" providerId="LiveId" clId="{C2DCAFB5-4EBA-4040-8001-CB04A75CB29E}" dt="2021-03-09T03:01:47.294" v="62"/>
          <ac:spMkLst>
            <pc:docMk/>
            <pc:sldMk cId="0" sldId="633"/>
            <ac:spMk id="47166" creationId="{F6403260-8FCE-4EA0-B6E5-5499F3813BA2}"/>
          </ac:spMkLst>
        </pc:spChg>
        <pc:spChg chg="mod">
          <ac:chgData name="欣捷" userId="b965477fa0aef5e6" providerId="LiveId" clId="{C2DCAFB5-4EBA-4040-8001-CB04A75CB29E}" dt="2021-03-09T03:01:47.294" v="62"/>
          <ac:spMkLst>
            <pc:docMk/>
            <pc:sldMk cId="0" sldId="633"/>
            <ac:spMk id="47167" creationId="{C70D3F35-42FA-436C-B5DD-8C7B848007FC}"/>
          </ac:spMkLst>
        </pc:spChg>
        <pc:spChg chg="mod">
          <ac:chgData name="欣捷" userId="b965477fa0aef5e6" providerId="LiveId" clId="{C2DCAFB5-4EBA-4040-8001-CB04A75CB29E}" dt="2021-03-09T03:01:47.294" v="62"/>
          <ac:spMkLst>
            <pc:docMk/>
            <pc:sldMk cId="0" sldId="633"/>
            <ac:spMk id="47168" creationId="{7F7A5B57-0D0A-45C7-AC23-90E518F92683}"/>
          </ac:spMkLst>
        </pc:spChg>
        <pc:spChg chg="mod">
          <ac:chgData name="欣捷" userId="b965477fa0aef5e6" providerId="LiveId" clId="{C2DCAFB5-4EBA-4040-8001-CB04A75CB29E}" dt="2021-03-09T03:01:47.294" v="62"/>
          <ac:spMkLst>
            <pc:docMk/>
            <pc:sldMk cId="0" sldId="633"/>
            <ac:spMk id="47169" creationId="{BD96FAAF-5F55-49D4-8ACF-C97DCA18A908}"/>
          </ac:spMkLst>
        </pc:spChg>
        <pc:spChg chg="mod">
          <ac:chgData name="欣捷" userId="b965477fa0aef5e6" providerId="LiveId" clId="{C2DCAFB5-4EBA-4040-8001-CB04A75CB29E}" dt="2021-03-09T03:01:47.294" v="62"/>
          <ac:spMkLst>
            <pc:docMk/>
            <pc:sldMk cId="0" sldId="633"/>
            <ac:spMk id="47170" creationId="{9DA087AD-785C-4F55-94A1-0EB2FB2057CB}"/>
          </ac:spMkLst>
        </pc:spChg>
        <pc:spChg chg="mod">
          <ac:chgData name="欣捷" userId="b965477fa0aef5e6" providerId="LiveId" clId="{C2DCAFB5-4EBA-4040-8001-CB04A75CB29E}" dt="2021-03-09T03:01:47.294" v="62"/>
          <ac:spMkLst>
            <pc:docMk/>
            <pc:sldMk cId="0" sldId="633"/>
            <ac:spMk id="47171" creationId="{EF157EE8-1B7E-491B-93D9-AA05CB5A2925}"/>
          </ac:spMkLst>
        </pc:spChg>
        <pc:spChg chg="mod">
          <ac:chgData name="欣捷" userId="b965477fa0aef5e6" providerId="LiveId" clId="{C2DCAFB5-4EBA-4040-8001-CB04A75CB29E}" dt="2021-03-09T03:01:47.294" v="62"/>
          <ac:spMkLst>
            <pc:docMk/>
            <pc:sldMk cId="0" sldId="633"/>
            <ac:spMk id="47172" creationId="{6C337FA0-6655-4188-874B-5EAB217C97D4}"/>
          </ac:spMkLst>
        </pc:spChg>
        <pc:spChg chg="mod">
          <ac:chgData name="欣捷" userId="b965477fa0aef5e6" providerId="LiveId" clId="{C2DCAFB5-4EBA-4040-8001-CB04A75CB29E}" dt="2021-03-09T03:01:47.294" v="62"/>
          <ac:spMkLst>
            <pc:docMk/>
            <pc:sldMk cId="0" sldId="633"/>
            <ac:spMk id="47173" creationId="{080EE3CC-14B0-44F4-AABB-71276308DAEC}"/>
          </ac:spMkLst>
        </pc:spChg>
        <pc:spChg chg="mod">
          <ac:chgData name="欣捷" userId="b965477fa0aef5e6" providerId="LiveId" clId="{C2DCAFB5-4EBA-4040-8001-CB04A75CB29E}" dt="2021-03-09T03:01:47.294" v="62"/>
          <ac:spMkLst>
            <pc:docMk/>
            <pc:sldMk cId="0" sldId="633"/>
            <ac:spMk id="47174" creationId="{14D0E0D4-50F0-4C12-94D2-E5147987C98E}"/>
          </ac:spMkLst>
        </pc:spChg>
        <pc:spChg chg="mod">
          <ac:chgData name="欣捷" userId="b965477fa0aef5e6" providerId="LiveId" clId="{C2DCAFB5-4EBA-4040-8001-CB04A75CB29E}" dt="2021-03-09T03:01:47.294" v="62"/>
          <ac:spMkLst>
            <pc:docMk/>
            <pc:sldMk cId="0" sldId="633"/>
            <ac:spMk id="47175" creationId="{06A06517-6568-4CEE-B4BE-82F3EA5DE1F3}"/>
          </ac:spMkLst>
        </pc:spChg>
        <pc:spChg chg="mod">
          <ac:chgData name="欣捷" userId="b965477fa0aef5e6" providerId="LiveId" clId="{C2DCAFB5-4EBA-4040-8001-CB04A75CB29E}" dt="2021-03-09T03:01:47.294" v="62"/>
          <ac:spMkLst>
            <pc:docMk/>
            <pc:sldMk cId="0" sldId="633"/>
            <ac:spMk id="47176" creationId="{9694BAD2-1D2F-4776-9313-7B18A5D5AE78}"/>
          </ac:spMkLst>
        </pc:spChg>
        <pc:grpChg chg="mod">
          <ac:chgData name="欣捷" userId="b965477fa0aef5e6" providerId="LiveId" clId="{C2DCAFB5-4EBA-4040-8001-CB04A75CB29E}" dt="2021-03-09T03:01:47.294" v="62"/>
          <ac:grpSpMkLst>
            <pc:docMk/>
            <pc:sldMk cId="0" sldId="633"/>
            <ac:grpSpMk id="4" creationId="{7D67E030-C900-4372-937D-E6AB1C9F4F1F}"/>
          </ac:grpSpMkLst>
        </pc:grpChg>
        <pc:grpChg chg="mod">
          <ac:chgData name="欣捷" userId="b965477fa0aef5e6" providerId="LiveId" clId="{C2DCAFB5-4EBA-4040-8001-CB04A75CB29E}" dt="2021-03-09T03:01:47.294" v="62"/>
          <ac:grpSpMkLst>
            <pc:docMk/>
            <pc:sldMk cId="0" sldId="633"/>
            <ac:grpSpMk id="47132" creationId="{E85AE6A6-0B5B-4D90-89A4-AF9F0F696E9C}"/>
          </ac:grpSpMkLst>
        </pc:grpChg>
        <pc:grpChg chg="mod">
          <ac:chgData name="欣捷" userId="b965477fa0aef5e6" providerId="LiveId" clId="{C2DCAFB5-4EBA-4040-8001-CB04A75CB29E}" dt="2021-03-09T03:01:47.294" v="62"/>
          <ac:grpSpMkLst>
            <pc:docMk/>
            <pc:sldMk cId="0" sldId="633"/>
            <ac:grpSpMk id="47135" creationId="{35439CC8-429F-4582-8B27-832FD363D153}"/>
          </ac:grpSpMkLst>
        </pc:grpChg>
        <pc:grpChg chg="mod">
          <ac:chgData name="欣捷" userId="b965477fa0aef5e6" providerId="LiveId" clId="{C2DCAFB5-4EBA-4040-8001-CB04A75CB29E}" dt="2021-03-09T03:01:47.294" v="62"/>
          <ac:grpSpMkLst>
            <pc:docMk/>
            <pc:sldMk cId="0" sldId="633"/>
            <ac:grpSpMk id="47154" creationId="{1A963C9B-E912-4C62-8190-5E2B3862F2B2}"/>
          </ac:grpSpMkLst>
        </pc:grpChg>
        <pc:graphicFrameChg chg="mod">
          <ac:chgData name="欣捷" userId="b965477fa0aef5e6" providerId="LiveId" clId="{C2DCAFB5-4EBA-4040-8001-CB04A75CB29E}" dt="2021-03-09T03:01:47.294" v="62"/>
          <ac:graphicFrameMkLst>
            <pc:docMk/>
            <pc:sldMk cId="0" sldId="633"/>
            <ac:graphicFrameMk id="182301" creationId="{14EEBBA1-7147-480E-BD34-7E96F243E853}"/>
          </ac:graphicFrameMkLst>
        </pc:graphicFrameChg>
      </pc:sldChg>
      <pc:sldChg chg="modSp mod modNotes">
        <pc:chgData name="欣捷" userId="b965477fa0aef5e6" providerId="LiveId" clId="{C2DCAFB5-4EBA-4040-8001-CB04A75CB29E}" dt="2021-03-09T03:01:47.294" v="62"/>
        <pc:sldMkLst>
          <pc:docMk/>
          <pc:sldMk cId="0" sldId="634"/>
        </pc:sldMkLst>
        <pc:spChg chg="mod">
          <ac:chgData name="欣捷" userId="b965477fa0aef5e6" providerId="LiveId" clId="{C2DCAFB5-4EBA-4040-8001-CB04A75CB29E}" dt="2021-03-09T03:01:47.294" v="62"/>
          <ac:spMkLst>
            <pc:docMk/>
            <pc:sldMk cId="0" sldId="634"/>
            <ac:spMk id="48130" creationId="{35495881-98CA-4AB9-AFEF-5AF6A0C3961C}"/>
          </ac:spMkLst>
        </pc:spChg>
        <pc:spChg chg="mod">
          <ac:chgData name="欣捷" userId="b965477fa0aef5e6" providerId="LiveId" clId="{C2DCAFB5-4EBA-4040-8001-CB04A75CB29E}" dt="2021-03-09T03:01:47.294" v="62"/>
          <ac:spMkLst>
            <pc:docMk/>
            <pc:sldMk cId="0" sldId="634"/>
            <ac:spMk id="48131" creationId="{9D43D3D4-B971-4364-B2BF-D34029774EEB}"/>
          </ac:spMkLst>
        </pc:spChg>
        <pc:graphicFrameChg chg="mod">
          <ac:chgData name="欣捷" userId="b965477fa0aef5e6" providerId="LiveId" clId="{C2DCAFB5-4EBA-4040-8001-CB04A75CB29E}" dt="2021-03-09T03:01:47.294" v="62"/>
          <ac:graphicFrameMkLst>
            <pc:docMk/>
            <pc:sldMk cId="0" sldId="634"/>
            <ac:graphicFrameMk id="4" creationId="{92165648-76D4-4804-829A-9E1824B39D1F}"/>
          </ac:graphicFrameMkLst>
        </pc:graphicFrameChg>
      </pc:sldChg>
      <pc:sldChg chg="modSp mod">
        <pc:chgData name="欣捷" userId="b965477fa0aef5e6" providerId="LiveId" clId="{C2DCAFB5-4EBA-4040-8001-CB04A75CB29E}" dt="2021-03-09T03:01:47.294" v="62"/>
        <pc:sldMkLst>
          <pc:docMk/>
          <pc:sldMk cId="0" sldId="635"/>
        </pc:sldMkLst>
        <pc:spChg chg="mod">
          <ac:chgData name="欣捷" userId="b965477fa0aef5e6" providerId="LiveId" clId="{C2DCAFB5-4EBA-4040-8001-CB04A75CB29E}" dt="2021-03-09T03:01:47.294" v="62"/>
          <ac:spMkLst>
            <pc:docMk/>
            <pc:sldMk cId="0" sldId="635"/>
            <ac:spMk id="8" creationId="{A06A1C82-E44B-4A8C-AE33-E5610A09ED17}"/>
          </ac:spMkLst>
        </pc:spChg>
        <pc:spChg chg="mod">
          <ac:chgData name="欣捷" userId="b965477fa0aef5e6" providerId="LiveId" clId="{C2DCAFB5-4EBA-4040-8001-CB04A75CB29E}" dt="2021-03-09T03:01:47.294" v="62"/>
          <ac:spMkLst>
            <pc:docMk/>
            <pc:sldMk cId="0" sldId="635"/>
            <ac:spMk id="11" creationId="{C21A69A3-C41F-414F-8B09-448A9B299F31}"/>
          </ac:spMkLst>
        </pc:spChg>
        <pc:spChg chg="mod">
          <ac:chgData name="欣捷" userId="b965477fa0aef5e6" providerId="LiveId" clId="{C2DCAFB5-4EBA-4040-8001-CB04A75CB29E}" dt="2021-03-09T03:01:47.294" v="62"/>
          <ac:spMkLst>
            <pc:docMk/>
            <pc:sldMk cId="0" sldId="635"/>
            <ac:spMk id="55298" creationId="{B92F7F6B-2890-4A51-8E94-2A70E8F46441}"/>
          </ac:spMkLst>
        </pc:spChg>
        <pc:spChg chg="mod">
          <ac:chgData name="欣捷" userId="b965477fa0aef5e6" providerId="LiveId" clId="{C2DCAFB5-4EBA-4040-8001-CB04A75CB29E}" dt="2021-03-09T03:01:47.294" v="62"/>
          <ac:spMkLst>
            <pc:docMk/>
            <pc:sldMk cId="0" sldId="635"/>
            <ac:spMk id="92163" creationId="{CB62F73F-A959-44EA-9B55-491AF3B66C8B}"/>
          </ac:spMkLst>
        </pc:spChg>
        <pc:cxnChg chg="mod">
          <ac:chgData name="欣捷" userId="b965477fa0aef5e6" providerId="LiveId" clId="{C2DCAFB5-4EBA-4040-8001-CB04A75CB29E}" dt="2021-03-09T03:01:47.294" v="62"/>
          <ac:cxnSpMkLst>
            <pc:docMk/>
            <pc:sldMk cId="0" sldId="635"/>
            <ac:cxnSpMk id="55300" creationId="{E7C544F8-21EB-44C8-A2F0-6B059BA1D261}"/>
          </ac:cxnSpMkLst>
        </pc:cxnChg>
        <pc:cxnChg chg="mod">
          <ac:chgData name="欣捷" userId="b965477fa0aef5e6" providerId="LiveId" clId="{C2DCAFB5-4EBA-4040-8001-CB04A75CB29E}" dt="2021-03-09T03:01:47.294" v="62"/>
          <ac:cxnSpMkLst>
            <pc:docMk/>
            <pc:sldMk cId="0" sldId="635"/>
            <ac:cxnSpMk id="55301" creationId="{6D8EE5AE-0ECF-44E1-B87D-164D0A3C7BD9}"/>
          </ac:cxnSpMkLst>
        </pc:cxnChg>
        <pc:cxnChg chg="mod">
          <ac:chgData name="欣捷" userId="b965477fa0aef5e6" providerId="LiveId" clId="{C2DCAFB5-4EBA-4040-8001-CB04A75CB29E}" dt="2021-03-09T03:01:47.294" v="62"/>
          <ac:cxnSpMkLst>
            <pc:docMk/>
            <pc:sldMk cId="0" sldId="635"/>
            <ac:cxnSpMk id="55302" creationId="{CE8A5A1B-50BB-439A-85E8-9B49BD113FEA}"/>
          </ac:cxnSpMkLst>
        </pc:cxnChg>
      </pc:sldChg>
      <pc:sldChg chg="modSp mod">
        <pc:chgData name="欣捷" userId="b965477fa0aef5e6" providerId="LiveId" clId="{C2DCAFB5-4EBA-4040-8001-CB04A75CB29E}" dt="2021-03-09T03:01:47.294" v="62"/>
        <pc:sldMkLst>
          <pc:docMk/>
          <pc:sldMk cId="0" sldId="636"/>
        </pc:sldMkLst>
        <pc:spChg chg="mod">
          <ac:chgData name="欣捷" userId="b965477fa0aef5e6" providerId="LiveId" clId="{C2DCAFB5-4EBA-4040-8001-CB04A75CB29E}" dt="2021-03-09T03:01:47.294" v="62"/>
          <ac:spMkLst>
            <pc:docMk/>
            <pc:sldMk cId="0" sldId="636"/>
            <ac:spMk id="54274" creationId="{3D8AFB8F-3444-4F22-A621-87433116A880}"/>
          </ac:spMkLst>
        </pc:spChg>
        <pc:spChg chg="mod">
          <ac:chgData name="欣捷" userId="b965477fa0aef5e6" providerId="LiveId" clId="{C2DCAFB5-4EBA-4040-8001-CB04A75CB29E}" dt="2021-03-09T03:01:47.294" v="62"/>
          <ac:spMkLst>
            <pc:docMk/>
            <pc:sldMk cId="0" sldId="636"/>
            <ac:spMk id="54275" creationId="{4B40678D-08F0-4A49-B845-FA3C754C28C1}"/>
          </ac:spMkLst>
        </pc:spChg>
      </pc:sldChg>
      <pc:sldChg chg="modSp mod">
        <pc:chgData name="欣捷" userId="b965477fa0aef5e6" providerId="LiveId" clId="{C2DCAFB5-4EBA-4040-8001-CB04A75CB29E}" dt="2021-03-09T03:01:47.294" v="62"/>
        <pc:sldMkLst>
          <pc:docMk/>
          <pc:sldMk cId="0" sldId="637"/>
        </pc:sldMkLst>
        <pc:spChg chg="mod">
          <ac:chgData name="欣捷" userId="b965477fa0aef5e6" providerId="LiveId" clId="{C2DCAFB5-4EBA-4040-8001-CB04A75CB29E}" dt="2021-03-09T03:01:47.294" v="62"/>
          <ac:spMkLst>
            <pc:docMk/>
            <pc:sldMk cId="0" sldId="637"/>
            <ac:spMk id="9" creationId="{6B45588E-F896-40B9-BC9C-BB91BD4B6464}"/>
          </ac:spMkLst>
        </pc:spChg>
        <pc:spChg chg="mod">
          <ac:chgData name="欣捷" userId="b965477fa0aef5e6" providerId="LiveId" clId="{C2DCAFB5-4EBA-4040-8001-CB04A75CB29E}" dt="2021-03-09T03:01:47.294" v="62"/>
          <ac:spMkLst>
            <pc:docMk/>
            <pc:sldMk cId="0" sldId="637"/>
            <ac:spMk id="56322" creationId="{7E94B5E9-1D17-49CC-BB46-FF77B2F106B7}"/>
          </ac:spMkLst>
        </pc:spChg>
        <pc:spChg chg="mod">
          <ac:chgData name="欣捷" userId="b965477fa0aef5e6" providerId="LiveId" clId="{C2DCAFB5-4EBA-4040-8001-CB04A75CB29E}" dt="2021-03-09T03:01:47.294" v="62"/>
          <ac:spMkLst>
            <pc:docMk/>
            <pc:sldMk cId="0" sldId="637"/>
            <ac:spMk id="92163" creationId="{7AA4731D-F0AD-46E8-86C2-55845EC62670}"/>
          </ac:spMkLst>
        </pc:spChg>
      </pc:sldChg>
      <pc:sldChg chg="modSp mod">
        <pc:chgData name="欣捷" userId="b965477fa0aef5e6" providerId="LiveId" clId="{C2DCAFB5-4EBA-4040-8001-CB04A75CB29E}" dt="2021-03-09T03:01:47.294" v="62"/>
        <pc:sldMkLst>
          <pc:docMk/>
          <pc:sldMk cId="0" sldId="638"/>
        </pc:sldMkLst>
        <pc:spChg chg="mod">
          <ac:chgData name="欣捷" userId="b965477fa0aef5e6" providerId="LiveId" clId="{C2DCAFB5-4EBA-4040-8001-CB04A75CB29E}" dt="2021-03-09T03:01:47.294" v="62"/>
          <ac:spMkLst>
            <pc:docMk/>
            <pc:sldMk cId="0" sldId="638"/>
            <ac:spMk id="53250" creationId="{34EB9D0A-A275-4071-8F94-2A3627798350}"/>
          </ac:spMkLst>
        </pc:spChg>
        <pc:spChg chg="mod">
          <ac:chgData name="欣捷" userId="b965477fa0aef5e6" providerId="LiveId" clId="{C2DCAFB5-4EBA-4040-8001-CB04A75CB29E}" dt="2021-03-09T03:01:47.294" v="62"/>
          <ac:spMkLst>
            <pc:docMk/>
            <pc:sldMk cId="0" sldId="638"/>
            <ac:spMk id="53251" creationId="{348E0A02-CC41-443A-8082-FAE257173F0F}"/>
          </ac:spMkLst>
        </pc:spChg>
        <pc:picChg chg="mod">
          <ac:chgData name="欣捷" userId="b965477fa0aef5e6" providerId="LiveId" clId="{C2DCAFB5-4EBA-4040-8001-CB04A75CB29E}" dt="2021-03-09T03:01:47.294" v="62"/>
          <ac:picMkLst>
            <pc:docMk/>
            <pc:sldMk cId="0" sldId="638"/>
            <ac:picMk id="53252" creationId="{ED094411-9196-4293-8949-2D2AC7A0BE0A}"/>
          </ac:picMkLst>
        </pc:picChg>
      </pc:sldChg>
      <pc:sldChg chg="modSp mod">
        <pc:chgData name="欣捷" userId="b965477fa0aef5e6" providerId="LiveId" clId="{C2DCAFB5-4EBA-4040-8001-CB04A75CB29E}" dt="2021-03-09T03:01:47.294" v="62"/>
        <pc:sldMkLst>
          <pc:docMk/>
          <pc:sldMk cId="0" sldId="649"/>
        </pc:sldMkLst>
        <pc:spChg chg="mod">
          <ac:chgData name="欣捷" userId="b965477fa0aef5e6" providerId="LiveId" clId="{C2DCAFB5-4EBA-4040-8001-CB04A75CB29E}" dt="2021-03-09T03:01:47.294" v="62"/>
          <ac:spMkLst>
            <pc:docMk/>
            <pc:sldMk cId="0" sldId="649"/>
            <ac:spMk id="57346" creationId="{6792844F-ED08-41D8-B778-5CF3664A686A}"/>
          </ac:spMkLst>
        </pc:spChg>
        <pc:spChg chg="mod">
          <ac:chgData name="欣捷" userId="b965477fa0aef5e6" providerId="LiveId" clId="{C2DCAFB5-4EBA-4040-8001-CB04A75CB29E}" dt="2021-03-09T03:01:47.294" v="62"/>
          <ac:spMkLst>
            <pc:docMk/>
            <pc:sldMk cId="0" sldId="649"/>
            <ac:spMk id="57347" creationId="{C7C29E4E-C5D1-47E7-B133-FDBD7FCFCE2C}"/>
          </ac:spMkLst>
        </pc:spChg>
      </pc:sldChg>
      <pc:sldChg chg="modSp mod">
        <pc:chgData name="欣捷" userId="b965477fa0aef5e6" providerId="LiveId" clId="{C2DCAFB5-4EBA-4040-8001-CB04A75CB29E}" dt="2021-03-09T03:01:47.294" v="62"/>
        <pc:sldMkLst>
          <pc:docMk/>
          <pc:sldMk cId="0" sldId="652"/>
        </pc:sldMkLst>
        <pc:spChg chg="mod">
          <ac:chgData name="欣捷" userId="b965477fa0aef5e6" providerId="LiveId" clId="{C2DCAFB5-4EBA-4040-8001-CB04A75CB29E}" dt="2021-03-09T03:01:47.294" v="62"/>
          <ac:spMkLst>
            <pc:docMk/>
            <pc:sldMk cId="0" sldId="652"/>
            <ac:spMk id="29698" creationId="{3B0439FC-B0D6-4F2A-B254-D32642C18576}"/>
          </ac:spMkLst>
        </pc:spChg>
        <pc:spChg chg="mod">
          <ac:chgData name="欣捷" userId="b965477fa0aef5e6" providerId="LiveId" clId="{C2DCAFB5-4EBA-4040-8001-CB04A75CB29E}" dt="2021-03-09T03:01:47.294" v="62"/>
          <ac:spMkLst>
            <pc:docMk/>
            <pc:sldMk cId="0" sldId="652"/>
            <ac:spMk id="29699" creationId="{6838F45E-2C54-4898-AC38-77A534B7FB52}"/>
          </ac:spMkLst>
        </pc:spChg>
      </pc:sldChg>
      <pc:sldChg chg="modSp mod">
        <pc:chgData name="欣捷" userId="b965477fa0aef5e6" providerId="LiveId" clId="{C2DCAFB5-4EBA-4040-8001-CB04A75CB29E}" dt="2021-03-09T03:01:47.294" v="62"/>
        <pc:sldMkLst>
          <pc:docMk/>
          <pc:sldMk cId="0" sldId="653"/>
        </pc:sldMkLst>
        <pc:spChg chg="mod">
          <ac:chgData name="欣捷" userId="b965477fa0aef5e6" providerId="LiveId" clId="{C2DCAFB5-4EBA-4040-8001-CB04A75CB29E}" dt="2021-03-09T03:01:47.294" v="62"/>
          <ac:spMkLst>
            <pc:docMk/>
            <pc:sldMk cId="0" sldId="653"/>
            <ac:spMk id="30722" creationId="{4C8D3611-FFE3-43B0-BEA3-AA1497BB131E}"/>
          </ac:spMkLst>
        </pc:spChg>
        <pc:spChg chg="mod">
          <ac:chgData name="欣捷" userId="b965477fa0aef5e6" providerId="LiveId" clId="{C2DCAFB5-4EBA-4040-8001-CB04A75CB29E}" dt="2021-03-09T03:01:47.294" v="62"/>
          <ac:spMkLst>
            <pc:docMk/>
            <pc:sldMk cId="0" sldId="653"/>
            <ac:spMk id="30723" creationId="{C4463CC2-62A6-4BC9-80DF-669CD98AB6AD}"/>
          </ac:spMkLst>
        </pc:spChg>
        <pc:spChg chg="mod">
          <ac:chgData name="欣捷" userId="b965477fa0aef5e6" providerId="LiveId" clId="{C2DCAFB5-4EBA-4040-8001-CB04A75CB29E}" dt="2021-03-09T03:01:47.294" v="62"/>
          <ac:spMkLst>
            <pc:docMk/>
            <pc:sldMk cId="0" sldId="653"/>
            <ac:spMk id="30724" creationId="{470F09AF-220C-478C-983B-C77FF7C0D889}"/>
          </ac:spMkLst>
        </pc:spChg>
      </pc:sldChg>
      <pc:sldChg chg="modSp mod">
        <pc:chgData name="欣捷" userId="b965477fa0aef5e6" providerId="LiveId" clId="{C2DCAFB5-4EBA-4040-8001-CB04A75CB29E}" dt="2021-03-09T03:01:47.294" v="62"/>
        <pc:sldMkLst>
          <pc:docMk/>
          <pc:sldMk cId="0" sldId="654"/>
        </pc:sldMkLst>
        <pc:spChg chg="mod">
          <ac:chgData name="欣捷" userId="b965477fa0aef5e6" providerId="LiveId" clId="{C2DCAFB5-4EBA-4040-8001-CB04A75CB29E}" dt="2021-03-09T03:01:47.294" v="62"/>
          <ac:spMkLst>
            <pc:docMk/>
            <pc:sldMk cId="0" sldId="654"/>
            <ac:spMk id="31746" creationId="{25CA835D-6438-4CDD-BFBF-4588954EC897}"/>
          </ac:spMkLst>
        </pc:spChg>
        <pc:spChg chg="mod">
          <ac:chgData name="欣捷" userId="b965477fa0aef5e6" providerId="LiveId" clId="{C2DCAFB5-4EBA-4040-8001-CB04A75CB29E}" dt="2021-03-09T03:01:47.294" v="62"/>
          <ac:spMkLst>
            <pc:docMk/>
            <pc:sldMk cId="0" sldId="654"/>
            <ac:spMk id="31747" creationId="{ECC45053-74E7-4D94-9508-8D0BF5317DC5}"/>
          </ac:spMkLst>
        </pc:spChg>
      </pc:sldChg>
      <pc:sldChg chg="modSp mod">
        <pc:chgData name="欣捷" userId="b965477fa0aef5e6" providerId="LiveId" clId="{C2DCAFB5-4EBA-4040-8001-CB04A75CB29E}" dt="2021-03-09T03:01:47.294" v="62"/>
        <pc:sldMkLst>
          <pc:docMk/>
          <pc:sldMk cId="0" sldId="655"/>
        </pc:sldMkLst>
        <pc:spChg chg="mod">
          <ac:chgData name="欣捷" userId="b965477fa0aef5e6" providerId="LiveId" clId="{C2DCAFB5-4EBA-4040-8001-CB04A75CB29E}" dt="2021-03-09T03:01:47.294" v="62"/>
          <ac:spMkLst>
            <pc:docMk/>
            <pc:sldMk cId="0" sldId="655"/>
            <ac:spMk id="32770" creationId="{D5436B50-1A6B-4C69-9AF3-0D956728B139}"/>
          </ac:spMkLst>
        </pc:spChg>
        <pc:spChg chg="mod">
          <ac:chgData name="欣捷" userId="b965477fa0aef5e6" providerId="LiveId" clId="{C2DCAFB5-4EBA-4040-8001-CB04A75CB29E}" dt="2021-03-09T03:01:47.294" v="62"/>
          <ac:spMkLst>
            <pc:docMk/>
            <pc:sldMk cId="0" sldId="655"/>
            <ac:spMk id="32771" creationId="{F719F276-8921-4E5A-8DA4-03D344C6BE2F}"/>
          </ac:spMkLst>
        </pc:spChg>
      </pc:sldChg>
      <pc:sldChg chg="modSp mod">
        <pc:chgData name="欣捷" userId="b965477fa0aef5e6" providerId="LiveId" clId="{C2DCAFB5-4EBA-4040-8001-CB04A75CB29E}" dt="2021-03-09T03:01:47.294" v="62"/>
        <pc:sldMkLst>
          <pc:docMk/>
          <pc:sldMk cId="0" sldId="656"/>
        </pc:sldMkLst>
        <pc:spChg chg="mod">
          <ac:chgData name="欣捷" userId="b965477fa0aef5e6" providerId="LiveId" clId="{C2DCAFB5-4EBA-4040-8001-CB04A75CB29E}" dt="2021-03-09T03:01:47.294" v="62"/>
          <ac:spMkLst>
            <pc:docMk/>
            <pc:sldMk cId="0" sldId="656"/>
            <ac:spMk id="33794" creationId="{D96BA590-0EC2-4F0E-9DB1-EAFDBD7C4EF9}"/>
          </ac:spMkLst>
        </pc:spChg>
        <pc:spChg chg="mod">
          <ac:chgData name="欣捷" userId="b965477fa0aef5e6" providerId="LiveId" clId="{C2DCAFB5-4EBA-4040-8001-CB04A75CB29E}" dt="2021-03-09T03:01:47.294" v="62"/>
          <ac:spMkLst>
            <pc:docMk/>
            <pc:sldMk cId="0" sldId="656"/>
            <ac:spMk id="33795" creationId="{7D1CF20E-C8BD-4E59-9C37-FBC7780ED829}"/>
          </ac:spMkLst>
        </pc:spChg>
      </pc:sldChg>
      <pc:sldChg chg="modSp mod">
        <pc:chgData name="欣捷" userId="b965477fa0aef5e6" providerId="LiveId" clId="{C2DCAFB5-4EBA-4040-8001-CB04A75CB29E}" dt="2021-03-09T03:01:47.294" v="62"/>
        <pc:sldMkLst>
          <pc:docMk/>
          <pc:sldMk cId="0" sldId="657"/>
        </pc:sldMkLst>
        <pc:spChg chg="mod">
          <ac:chgData name="欣捷" userId="b965477fa0aef5e6" providerId="LiveId" clId="{C2DCAFB5-4EBA-4040-8001-CB04A75CB29E}" dt="2021-03-09T03:01:47.294" v="62"/>
          <ac:spMkLst>
            <pc:docMk/>
            <pc:sldMk cId="0" sldId="657"/>
            <ac:spMk id="44034" creationId="{0A0E9E7B-B5DB-47F8-B1A3-6E97F21B99EF}"/>
          </ac:spMkLst>
        </pc:spChg>
        <pc:spChg chg="mod">
          <ac:chgData name="欣捷" userId="b965477fa0aef5e6" providerId="LiveId" clId="{C2DCAFB5-4EBA-4040-8001-CB04A75CB29E}" dt="2021-03-09T03:01:47.294" v="62"/>
          <ac:spMkLst>
            <pc:docMk/>
            <pc:sldMk cId="0" sldId="657"/>
            <ac:spMk id="44035" creationId="{FCFAC5B3-E5A7-4C1B-AF19-B6B4D902BBB6}"/>
          </ac:spMkLst>
        </pc:spChg>
      </pc:sldChg>
      <pc:sldChg chg="modSp mod">
        <pc:chgData name="欣捷" userId="b965477fa0aef5e6" providerId="LiveId" clId="{C2DCAFB5-4EBA-4040-8001-CB04A75CB29E}" dt="2021-03-09T03:01:47.294" v="62"/>
        <pc:sldMkLst>
          <pc:docMk/>
          <pc:sldMk cId="0" sldId="658"/>
        </pc:sldMkLst>
        <pc:spChg chg="mod">
          <ac:chgData name="欣捷" userId="b965477fa0aef5e6" providerId="LiveId" clId="{C2DCAFB5-4EBA-4040-8001-CB04A75CB29E}" dt="2021-03-09T03:01:47.294" v="62"/>
          <ac:spMkLst>
            <pc:docMk/>
            <pc:sldMk cId="0" sldId="658"/>
            <ac:spMk id="45058" creationId="{C7335296-A4A6-4F9A-A952-C7B6D4D24084}"/>
          </ac:spMkLst>
        </pc:spChg>
        <pc:spChg chg="mod">
          <ac:chgData name="欣捷" userId="b965477fa0aef5e6" providerId="LiveId" clId="{C2DCAFB5-4EBA-4040-8001-CB04A75CB29E}" dt="2021-03-09T03:01:47.294" v="62"/>
          <ac:spMkLst>
            <pc:docMk/>
            <pc:sldMk cId="0" sldId="658"/>
            <ac:spMk id="45059" creationId="{1DD1911B-6BD9-4B53-A689-D5AE39217811}"/>
          </ac:spMkLst>
        </pc:spChg>
        <pc:graphicFrameChg chg="mod">
          <ac:chgData name="欣捷" userId="b965477fa0aef5e6" providerId="LiveId" clId="{C2DCAFB5-4EBA-4040-8001-CB04A75CB29E}" dt="2021-03-09T03:01:47.294" v="62"/>
          <ac:graphicFrameMkLst>
            <pc:docMk/>
            <pc:sldMk cId="0" sldId="658"/>
            <ac:graphicFrameMk id="4" creationId="{F1D32D7B-53F2-4634-8ED9-B8D575618814}"/>
          </ac:graphicFrameMkLst>
        </pc:graphicFrameChg>
      </pc:sldChg>
      <pc:sldChg chg="modSp mod">
        <pc:chgData name="欣捷" userId="b965477fa0aef5e6" providerId="LiveId" clId="{C2DCAFB5-4EBA-4040-8001-CB04A75CB29E}" dt="2021-03-09T03:01:47.294" v="62"/>
        <pc:sldMkLst>
          <pc:docMk/>
          <pc:sldMk cId="0" sldId="659"/>
        </pc:sldMkLst>
        <pc:spChg chg="mod">
          <ac:chgData name="欣捷" userId="b965477fa0aef5e6" providerId="LiveId" clId="{C2DCAFB5-4EBA-4040-8001-CB04A75CB29E}" dt="2021-03-09T03:01:47.294" v="62"/>
          <ac:spMkLst>
            <pc:docMk/>
            <pc:sldMk cId="0" sldId="659"/>
            <ac:spMk id="46082" creationId="{E949F1EF-C88A-4026-983E-2F7CEF287658}"/>
          </ac:spMkLst>
        </pc:spChg>
        <pc:picChg chg="mod">
          <ac:chgData name="欣捷" userId="b965477fa0aef5e6" providerId="LiveId" clId="{C2DCAFB5-4EBA-4040-8001-CB04A75CB29E}" dt="2021-03-09T03:01:47.294" v="62"/>
          <ac:picMkLst>
            <pc:docMk/>
            <pc:sldMk cId="0" sldId="659"/>
            <ac:picMk id="46083" creationId="{483C7E32-E8B3-4CC3-9AEE-513AF2374C69}"/>
          </ac:picMkLst>
        </pc:picChg>
      </pc:sldChg>
      <pc:sldChg chg="modSp mod">
        <pc:chgData name="欣捷" userId="b965477fa0aef5e6" providerId="LiveId" clId="{C2DCAFB5-4EBA-4040-8001-CB04A75CB29E}" dt="2021-03-09T03:01:47.294" v="62"/>
        <pc:sldMkLst>
          <pc:docMk/>
          <pc:sldMk cId="0" sldId="660"/>
        </pc:sldMkLst>
        <pc:spChg chg="mod">
          <ac:chgData name="欣捷" userId="b965477fa0aef5e6" providerId="LiveId" clId="{C2DCAFB5-4EBA-4040-8001-CB04A75CB29E}" dt="2021-03-09T03:01:47.294" v="62"/>
          <ac:spMkLst>
            <pc:docMk/>
            <pc:sldMk cId="0" sldId="660"/>
            <ac:spMk id="47106" creationId="{41D5726E-C7FB-44A8-A26E-1E7C5D1F2E81}"/>
          </ac:spMkLst>
        </pc:spChg>
        <pc:picChg chg="mod">
          <ac:chgData name="欣捷" userId="b965477fa0aef5e6" providerId="LiveId" clId="{C2DCAFB5-4EBA-4040-8001-CB04A75CB29E}" dt="2021-03-09T03:01:47.294" v="62"/>
          <ac:picMkLst>
            <pc:docMk/>
            <pc:sldMk cId="0" sldId="660"/>
            <ac:picMk id="47107" creationId="{F012918C-485A-445F-B4DE-0988DF0C34DC}"/>
          </ac:picMkLst>
        </pc:picChg>
      </pc:sldChg>
      <pc:sldChg chg="modSp mod">
        <pc:chgData name="欣捷" userId="b965477fa0aef5e6" providerId="LiveId" clId="{C2DCAFB5-4EBA-4040-8001-CB04A75CB29E}" dt="2021-03-09T03:01:47.294" v="62"/>
        <pc:sldMkLst>
          <pc:docMk/>
          <pc:sldMk cId="0" sldId="661"/>
        </pc:sldMkLst>
        <pc:spChg chg="mod">
          <ac:chgData name="欣捷" userId="b965477fa0aef5e6" providerId="LiveId" clId="{C2DCAFB5-4EBA-4040-8001-CB04A75CB29E}" dt="2021-03-09T03:01:47.294" v="62"/>
          <ac:spMkLst>
            <pc:docMk/>
            <pc:sldMk cId="0" sldId="661"/>
            <ac:spMk id="53250" creationId="{7E8D8B28-C029-483E-A58A-0F69350EC690}"/>
          </ac:spMkLst>
        </pc:spChg>
        <pc:picChg chg="mod">
          <ac:chgData name="欣捷" userId="b965477fa0aef5e6" providerId="LiveId" clId="{C2DCAFB5-4EBA-4040-8001-CB04A75CB29E}" dt="2021-03-09T03:01:47.294" v="62"/>
          <ac:picMkLst>
            <pc:docMk/>
            <pc:sldMk cId="0" sldId="661"/>
            <ac:picMk id="53251" creationId="{3D844942-6A23-40C8-9632-CEA9F1721044}"/>
          </ac:picMkLst>
        </pc:picChg>
      </pc:sldChg>
      <pc:sldChg chg="modSp mod">
        <pc:chgData name="欣捷" userId="b965477fa0aef5e6" providerId="LiveId" clId="{C2DCAFB5-4EBA-4040-8001-CB04A75CB29E}" dt="2021-03-09T03:01:47.294" v="62"/>
        <pc:sldMkLst>
          <pc:docMk/>
          <pc:sldMk cId="0" sldId="662"/>
        </pc:sldMkLst>
        <pc:spChg chg="mod">
          <ac:chgData name="欣捷" userId="b965477fa0aef5e6" providerId="LiveId" clId="{C2DCAFB5-4EBA-4040-8001-CB04A75CB29E}" dt="2021-03-09T03:01:47.294" v="62"/>
          <ac:spMkLst>
            <pc:docMk/>
            <pc:sldMk cId="0" sldId="662"/>
            <ac:spMk id="54274" creationId="{0E3E85B4-5F47-46AF-B018-6CD3D83E3F0D}"/>
          </ac:spMkLst>
        </pc:spChg>
        <pc:picChg chg="mod">
          <ac:chgData name="欣捷" userId="b965477fa0aef5e6" providerId="LiveId" clId="{C2DCAFB5-4EBA-4040-8001-CB04A75CB29E}" dt="2021-03-09T03:01:47.294" v="62"/>
          <ac:picMkLst>
            <pc:docMk/>
            <pc:sldMk cId="0" sldId="662"/>
            <ac:picMk id="54275" creationId="{0AF2C0BA-6D83-4026-9E6D-0DB8D2397907}"/>
          </ac:picMkLst>
        </pc:picChg>
      </pc:sldChg>
      <pc:sldChg chg="modSp mod">
        <pc:chgData name="欣捷" userId="b965477fa0aef5e6" providerId="LiveId" clId="{C2DCAFB5-4EBA-4040-8001-CB04A75CB29E}" dt="2021-03-09T03:01:47.294" v="62"/>
        <pc:sldMkLst>
          <pc:docMk/>
          <pc:sldMk cId="0" sldId="663"/>
        </pc:sldMkLst>
        <pc:spChg chg="mod">
          <ac:chgData name="欣捷" userId="b965477fa0aef5e6" providerId="LiveId" clId="{C2DCAFB5-4EBA-4040-8001-CB04A75CB29E}" dt="2021-03-09T03:01:47.294" v="62"/>
          <ac:spMkLst>
            <pc:docMk/>
            <pc:sldMk cId="0" sldId="663"/>
            <ac:spMk id="55298" creationId="{EE28C3F0-AE21-4227-B286-9C038BDFB24B}"/>
          </ac:spMkLst>
        </pc:spChg>
        <pc:picChg chg="mod">
          <ac:chgData name="欣捷" userId="b965477fa0aef5e6" providerId="LiveId" clId="{C2DCAFB5-4EBA-4040-8001-CB04A75CB29E}" dt="2021-03-09T03:01:47.294" v="62"/>
          <ac:picMkLst>
            <pc:docMk/>
            <pc:sldMk cId="0" sldId="663"/>
            <ac:picMk id="55299" creationId="{545677B8-06F6-4213-854C-315434F62AB5}"/>
          </ac:picMkLst>
        </pc:picChg>
      </pc:sldChg>
      <pc:sldChg chg="modSp mod">
        <pc:chgData name="欣捷" userId="b965477fa0aef5e6" providerId="LiveId" clId="{C2DCAFB5-4EBA-4040-8001-CB04A75CB29E}" dt="2021-03-09T03:01:47.294" v="62"/>
        <pc:sldMkLst>
          <pc:docMk/>
          <pc:sldMk cId="0" sldId="664"/>
        </pc:sldMkLst>
        <pc:spChg chg="mod">
          <ac:chgData name="欣捷" userId="b965477fa0aef5e6" providerId="LiveId" clId="{C2DCAFB5-4EBA-4040-8001-CB04A75CB29E}" dt="2021-03-09T03:01:47.294" v="62"/>
          <ac:spMkLst>
            <pc:docMk/>
            <pc:sldMk cId="0" sldId="664"/>
            <ac:spMk id="56322" creationId="{927DFDC5-8D6D-449F-960B-779533C00398}"/>
          </ac:spMkLst>
        </pc:spChg>
        <pc:picChg chg="mod">
          <ac:chgData name="欣捷" userId="b965477fa0aef5e6" providerId="LiveId" clId="{C2DCAFB5-4EBA-4040-8001-CB04A75CB29E}" dt="2021-03-09T03:01:47.294" v="62"/>
          <ac:picMkLst>
            <pc:docMk/>
            <pc:sldMk cId="0" sldId="664"/>
            <ac:picMk id="56323" creationId="{566CAD9E-22F5-4C71-86CE-07132367AF3A}"/>
          </ac:picMkLst>
        </pc:picChg>
      </pc:sldChg>
      <pc:sldChg chg="modSp mod modNotes">
        <pc:chgData name="欣捷" userId="b965477fa0aef5e6" providerId="LiveId" clId="{C2DCAFB5-4EBA-4040-8001-CB04A75CB29E}" dt="2021-03-09T03:01:47.294" v="62"/>
        <pc:sldMkLst>
          <pc:docMk/>
          <pc:sldMk cId="0" sldId="665"/>
        </pc:sldMkLst>
        <pc:spChg chg="mod">
          <ac:chgData name="欣捷" userId="b965477fa0aef5e6" providerId="LiveId" clId="{C2DCAFB5-4EBA-4040-8001-CB04A75CB29E}" dt="2021-03-09T03:01:47.294" v="62"/>
          <ac:spMkLst>
            <pc:docMk/>
            <pc:sldMk cId="0" sldId="665"/>
            <ac:spMk id="57346" creationId="{814F1818-D1DD-4BB5-9CC3-D1EB4166F2C5}"/>
          </ac:spMkLst>
        </pc:spChg>
        <pc:picChg chg="mod">
          <ac:chgData name="欣捷" userId="b965477fa0aef5e6" providerId="LiveId" clId="{C2DCAFB5-4EBA-4040-8001-CB04A75CB29E}" dt="2021-03-09T03:01:47.294" v="62"/>
          <ac:picMkLst>
            <pc:docMk/>
            <pc:sldMk cId="0" sldId="665"/>
            <ac:picMk id="57347" creationId="{9979E201-A2F4-4A7A-ABEC-576895DD2BD8}"/>
          </ac:picMkLst>
        </pc:picChg>
      </pc:sldChg>
      <pc:sldChg chg="modSp mod">
        <pc:chgData name="欣捷" userId="b965477fa0aef5e6" providerId="LiveId" clId="{C2DCAFB5-4EBA-4040-8001-CB04A75CB29E}" dt="2021-03-09T03:01:47.294" v="62"/>
        <pc:sldMkLst>
          <pc:docMk/>
          <pc:sldMk cId="0" sldId="666"/>
        </pc:sldMkLst>
        <pc:spChg chg="mod">
          <ac:chgData name="欣捷" userId="b965477fa0aef5e6" providerId="LiveId" clId="{C2DCAFB5-4EBA-4040-8001-CB04A75CB29E}" dt="2021-03-09T03:01:47.294" v="62"/>
          <ac:spMkLst>
            <pc:docMk/>
            <pc:sldMk cId="0" sldId="666"/>
            <ac:spMk id="58370" creationId="{CC6B0FA4-3DDC-44BB-9C3F-CAF050513F6C}"/>
          </ac:spMkLst>
        </pc:spChg>
        <pc:spChg chg="mod">
          <ac:chgData name="欣捷" userId="b965477fa0aef5e6" providerId="LiveId" clId="{C2DCAFB5-4EBA-4040-8001-CB04A75CB29E}" dt="2021-03-09T03:01:47.294" v="62"/>
          <ac:spMkLst>
            <pc:docMk/>
            <pc:sldMk cId="0" sldId="666"/>
            <ac:spMk id="58371" creationId="{9560AE1D-03DC-4612-904E-8AC879740D00}"/>
          </ac:spMkLst>
        </pc:spChg>
      </pc:sldChg>
      <pc:sldChg chg="modSp mod">
        <pc:chgData name="欣捷" userId="b965477fa0aef5e6" providerId="LiveId" clId="{C2DCAFB5-4EBA-4040-8001-CB04A75CB29E}" dt="2021-03-09T03:01:47.294" v="62"/>
        <pc:sldMkLst>
          <pc:docMk/>
          <pc:sldMk cId="0" sldId="667"/>
        </pc:sldMkLst>
        <pc:spChg chg="mod">
          <ac:chgData name="欣捷" userId="b965477fa0aef5e6" providerId="LiveId" clId="{C2DCAFB5-4EBA-4040-8001-CB04A75CB29E}" dt="2021-03-09T03:01:47.294" v="62"/>
          <ac:spMkLst>
            <pc:docMk/>
            <pc:sldMk cId="0" sldId="667"/>
            <ac:spMk id="59394" creationId="{71274AA2-7FE2-4395-8483-43F23DD4F39E}"/>
          </ac:spMkLst>
        </pc:spChg>
        <pc:spChg chg="mod">
          <ac:chgData name="欣捷" userId="b965477fa0aef5e6" providerId="LiveId" clId="{C2DCAFB5-4EBA-4040-8001-CB04A75CB29E}" dt="2021-03-09T03:01:47.294" v="62"/>
          <ac:spMkLst>
            <pc:docMk/>
            <pc:sldMk cId="0" sldId="667"/>
            <ac:spMk id="59395" creationId="{CF42D7E0-2CF3-46B9-8EC4-0D9AA2BD094B}"/>
          </ac:spMkLst>
        </pc:spChg>
      </pc:sldChg>
      <pc:sldChg chg="modSp mod">
        <pc:chgData name="欣捷" userId="b965477fa0aef5e6" providerId="LiveId" clId="{C2DCAFB5-4EBA-4040-8001-CB04A75CB29E}" dt="2021-03-09T03:01:47.294" v="62"/>
        <pc:sldMkLst>
          <pc:docMk/>
          <pc:sldMk cId="0" sldId="668"/>
        </pc:sldMkLst>
        <pc:spChg chg="mod">
          <ac:chgData name="欣捷" userId="b965477fa0aef5e6" providerId="LiveId" clId="{C2DCAFB5-4EBA-4040-8001-CB04A75CB29E}" dt="2021-03-09T03:01:47.294" v="62"/>
          <ac:spMkLst>
            <pc:docMk/>
            <pc:sldMk cId="0" sldId="668"/>
            <ac:spMk id="60418" creationId="{7C374AE4-C65A-494E-88F3-697C9F3DBEB3}"/>
          </ac:spMkLst>
        </pc:spChg>
        <pc:spChg chg="mod">
          <ac:chgData name="欣捷" userId="b965477fa0aef5e6" providerId="LiveId" clId="{C2DCAFB5-4EBA-4040-8001-CB04A75CB29E}" dt="2021-03-09T03:01:47.294" v="62"/>
          <ac:spMkLst>
            <pc:docMk/>
            <pc:sldMk cId="0" sldId="668"/>
            <ac:spMk id="60419" creationId="{0FAB5C03-F9C0-4780-9E8F-013C3A99CF81}"/>
          </ac:spMkLst>
        </pc:spChg>
      </pc:sldChg>
      <pc:sldMasterChg chg="modSp modSldLayout">
        <pc:chgData name="欣捷" userId="b965477fa0aef5e6" providerId="LiveId" clId="{C2DCAFB5-4EBA-4040-8001-CB04A75CB29E}" dt="2021-03-09T03:01:47.294" v="62"/>
        <pc:sldMasterMkLst>
          <pc:docMk/>
          <pc:sldMasterMk cId="2112128366" sldId="2147483648"/>
        </pc:sldMasterMkLst>
        <pc:spChg chg="mod">
          <ac:chgData name="欣捷" userId="b965477fa0aef5e6" providerId="LiveId" clId="{C2DCAFB5-4EBA-4040-8001-CB04A75CB29E}" dt="2021-03-09T03:01:47.294" v="62"/>
          <ac:spMkLst>
            <pc:docMk/>
            <pc:sldMasterMk cId="2112128366" sldId="2147483648"/>
            <ac:spMk id="2" creationId="{B58B70B3-EC28-4598-AE41-2C305DF81007}"/>
          </ac:spMkLst>
        </pc:spChg>
        <pc:spChg chg="mod">
          <ac:chgData name="欣捷" userId="b965477fa0aef5e6" providerId="LiveId" clId="{C2DCAFB5-4EBA-4040-8001-CB04A75CB29E}" dt="2021-03-09T03:01:47.294" v="62"/>
          <ac:spMkLst>
            <pc:docMk/>
            <pc:sldMasterMk cId="2112128366" sldId="2147483648"/>
            <ac:spMk id="3" creationId="{3FDCDE90-F43D-4369-AD29-CF580FA8FEC4}"/>
          </ac:spMkLst>
        </pc:spChg>
        <pc:spChg chg="mod">
          <ac:chgData name="欣捷" userId="b965477fa0aef5e6" providerId="LiveId" clId="{C2DCAFB5-4EBA-4040-8001-CB04A75CB29E}" dt="2021-03-09T03:01:47.294" v="62"/>
          <ac:spMkLst>
            <pc:docMk/>
            <pc:sldMasterMk cId="2112128366" sldId="2147483648"/>
            <ac:spMk id="4" creationId="{29A4D3F5-6CED-43E3-806E-C0166BD7586E}"/>
          </ac:spMkLst>
        </pc:spChg>
        <pc:spChg chg="mod">
          <ac:chgData name="欣捷" userId="b965477fa0aef5e6" providerId="LiveId" clId="{C2DCAFB5-4EBA-4040-8001-CB04A75CB29E}" dt="2021-03-09T03:01:47.294" v="62"/>
          <ac:spMkLst>
            <pc:docMk/>
            <pc:sldMasterMk cId="2112128366" sldId="2147483648"/>
            <ac:spMk id="5" creationId="{E986801C-3BD9-4085-A54B-9D1567D250A5}"/>
          </ac:spMkLst>
        </pc:spChg>
        <pc:spChg chg="mod">
          <ac:chgData name="欣捷" userId="b965477fa0aef5e6" providerId="LiveId" clId="{C2DCAFB5-4EBA-4040-8001-CB04A75CB29E}" dt="2021-03-09T03:01:47.294" v="62"/>
          <ac:spMkLst>
            <pc:docMk/>
            <pc:sldMasterMk cId="2112128366" sldId="2147483648"/>
            <ac:spMk id="6" creationId="{90A21B81-8A94-4816-891B-83C14979429A}"/>
          </ac:spMkLst>
        </pc:spChg>
        <pc:spChg chg="mod">
          <ac:chgData name="欣捷" userId="b965477fa0aef5e6" providerId="LiveId" clId="{C2DCAFB5-4EBA-4040-8001-CB04A75CB29E}" dt="2021-03-09T03:01:47.294" v="62"/>
          <ac:spMkLst>
            <pc:docMk/>
            <pc:sldMasterMk cId="2112128366" sldId="2147483648"/>
            <ac:spMk id="9" creationId="{AF595CB2-4081-473A-9E1A-9DBA41E04D82}"/>
          </ac:spMkLst>
        </pc:spChg>
        <pc:sldLayoutChg chg="modSp">
          <pc:chgData name="欣捷" userId="b965477fa0aef5e6" providerId="LiveId" clId="{C2DCAFB5-4EBA-4040-8001-CB04A75CB29E}" dt="2021-03-09T03:01:47.294" v="62"/>
          <pc:sldLayoutMkLst>
            <pc:docMk/>
            <pc:sldMasterMk cId="2112128366" sldId="2147483648"/>
            <pc:sldLayoutMk cId="1276965503" sldId="2147483649"/>
          </pc:sldLayoutMkLst>
          <pc:spChg chg="mod">
            <ac:chgData name="欣捷" userId="b965477fa0aef5e6" providerId="LiveId" clId="{C2DCAFB5-4EBA-4040-8001-CB04A75CB29E}" dt="2021-03-09T03:01:47.294" v="62"/>
            <ac:spMkLst>
              <pc:docMk/>
              <pc:sldMasterMk cId="2112128366" sldId="2147483648"/>
              <pc:sldLayoutMk cId="1276965503" sldId="2147483649"/>
              <ac:spMk id="2" creationId="{7DBB8268-422D-4307-8369-DF84BA77476B}"/>
            </ac:spMkLst>
          </pc:spChg>
          <pc:spChg chg="mod">
            <ac:chgData name="欣捷" userId="b965477fa0aef5e6" providerId="LiveId" clId="{C2DCAFB5-4EBA-4040-8001-CB04A75CB29E}" dt="2021-03-09T03:01:47.294" v="62"/>
            <ac:spMkLst>
              <pc:docMk/>
              <pc:sldMasterMk cId="2112128366" sldId="2147483648"/>
              <pc:sldLayoutMk cId="1276965503" sldId="2147483649"/>
              <ac:spMk id="3" creationId="{8D3A0284-A5AC-46D9-8C5B-3F0428FCFF64}"/>
            </ac:spMkLst>
          </pc:spChg>
          <pc:picChg chg="mod">
            <ac:chgData name="欣捷" userId="b965477fa0aef5e6" providerId="LiveId" clId="{C2DCAFB5-4EBA-4040-8001-CB04A75CB29E}" dt="2021-03-09T03:01:47.294" v="62"/>
            <ac:picMkLst>
              <pc:docMk/>
              <pc:sldMasterMk cId="2112128366" sldId="2147483648"/>
              <pc:sldLayoutMk cId="1276965503" sldId="2147483649"/>
              <ac:picMk id="8" creationId="{2302524C-C204-47A8-A386-2CA1940ADE70}"/>
            </ac:picMkLst>
          </pc:picChg>
        </pc:sldLayoutChg>
        <pc:sldLayoutChg chg="modSp">
          <pc:chgData name="欣捷" userId="b965477fa0aef5e6" providerId="LiveId" clId="{C2DCAFB5-4EBA-4040-8001-CB04A75CB29E}" dt="2021-03-09T03:01:47.294" v="62"/>
          <pc:sldLayoutMkLst>
            <pc:docMk/>
            <pc:sldMasterMk cId="2112128366" sldId="2147483648"/>
            <pc:sldLayoutMk cId="2488446812" sldId="2147483651"/>
          </pc:sldLayoutMkLst>
          <pc:spChg chg="mod">
            <ac:chgData name="欣捷" userId="b965477fa0aef5e6" providerId="LiveId" clId="{C2DCAFB5-4EBA-4040-8001-CB04A75CB29E}" dt="2021-03-09T03:01:47.294" v="62"/>
            <ac:spMkLst>
              <pc:docMk/>
              <pc:sldMasterMk cId="2112128366" sldId="2147483648"/>
              <pc:sldLayoutMk cId="2488446812" sldId="2147483651"/>
              <ac:spMk id="2" creationId="{19DF987E-0DB7-4E90-BEDD-C5A512493F86}"/>
            </ac:spMkLst>
          </pc:spChg>
          <pc:spChg chg="mod">
            <ac:chgData name="欣捷" userId="b965477fa0aef5e6" providerId="LiveId" clId="{C2DCAFB5-4EBA-4040-8001-CB04A75CB29E}" dt="2021-03-09T03:01:47.294" v="62"/>
            <ac:spMkLst>
              <pc:docMk/>
              <pc:sldMasterMk cId="2112128366" sldId="2147483648"/>
              <pc:sldLayoutMk cId="2488446812" sldId="2147483651"/>
              <ac:spMk id="3" creationId="{32DDF364-2685-47D3-9983-7149CCAFA945}"/>
            </ac:spMkLst>
          </pc:spChg>
        </pc:sldLayoutChg>
        <pc:sldLayoutChg chg="modSp">
          <pc:chgData name="欣捷" userId="b965477fa0aef5e6" providerId="LiveId" clId="{C2DCAFB5-4EBA-4040-8001-CB04A75CB29E}" dt="2021-03-09T03:01:47.294" v="62"/>
          <pc:sldLayoutMkLst>
            <pc:docMk/>
            <pc:sldMasterMk cId="2112128366" sldId="2147483648"/>
            <pc:sldLayoutMk cId="1312264031" sldId="2147483652"/>
          </pc:sldLayoutMkLst>
          <pc:spChg chg="mod">
            <ac:chgData name="欣捷" userId="b965477fa0aef5e6" providerId="LiveId" clId="{C2DCAFB5-4EBA-4040-8001-CB04A75CB29E}" dt="2021-03-09T03:01:47.294" v="62"/>
            <ac:spMkLst>
              <pc:docMk/>
              <pc:sldMasterMk cId="2112128366" sldId="2147483648"/>
              <pc:sldLayoutMk cId="1312264031" sldId="2147483652"/>
              <ac:spMk id="3" creationId="{421480F1-C8B6-4D8D-80C6-909B003E804C}"/>
            </ac:spMkLst>
          </pc:spChg>
          <pc:spChg chg="mod">
            <ac:chgData name="欣捷" userId="b965477fa0aef5e6" providerId="LiveId" clId="{C2DCAFB5-4EBA-4040-8001-CB04A75CB29E}" dt="2021-03-09T03:01:47.294" v="62"/>
            <ac:spMkLst>
              <pc:docMk/>
              <pc:sldMasterMk cId="2112128366" sldId="2147483648"/>
              <pc:sldLayoutMk cId="1312264031" sldId="2147483652"/>
              <ac:spMk id="4" creationId="{32790CD7-0643-4DB0-8EA1-CD53E169B569}"/>
            </ac:spMkLst>
          </pc:spChg>
        </pc:sldLayoutChg>
        <pc:sldLayoutChg chg="modSp">
          <pc:chgData name="欣捷" userId="b965477fa0aef5e6" providerId="LiveId" clId="{C2DCAFB5-4EBA-4040-8001-CB04A75CB29E}" dt="2021-03-09T03:01:47.294" v="62"/>
          <pc:sldLayoutMkLst>
            <pc:docMk/>
            <pc:sldMasterMk cId="2112128366" sldId="2147483648"/>
            <pc:sldLayoutMk cId="4092700787" sldId="2147483653"/>
          </pc:sldLayoutMkLst>
          <pc:spChg chg="mod">
            <ac:chgData name="欣捷" userId="b965477fa0aef5e6" providerId="LiveId" clId="{C2DCAFB5-4EBA-4040-8001-CB04A75CB29E}" dt="2021-03-09T03:01:47.294" v="62"/>
            <ac:spMkLst>
              <pc:docMk/>
              <pc:sldMasterMk cId="2112128366" sldId="2147483648"/>
              <pc:sldLayoutMk cId="4092700787" sldId="2147483653"/>
              <ac:spMk id="2" creationId="{AE4656A9-190E-423A-B333-8EE3866D525A}"/>
            </ac:spMkLst>
          </pc:spChg>
          <pc:spChg chg="mod">
            <ac:chgData name="欣捷" userId="b965477fa0aef5e6" providerId="LiveId" clId="{C2DCAFB5-4EBA-4040-8001-CB04A75CB29E}" dt="2021-03-09T03:01:47.294" v="62"/>
            <ac:spMkLst>
              <pc:docMk/>
              <pc:sldMasterMk cId="2112128366" sldId="2147483648"/>
              <pc:sldLayoutMk cId="4092700787" sldId="2147483653"/>
              <ac:spMk id="3" creationId="{11F9B012-D079-4D3B-BAC0-AE43C3785448}"/>
            </ac:spMkLst>
          </pc:spChg>
          <pc:spChg chg="mod">
            <ac:chgData name="欣捷" userId="b965477fa0aef5e6" providerId="LiveId" clId="{C2DCAFB5-4EBA-4040-8001-CB04A75CB29E}" dt="2021-03-09T03:01:47.294" v="62"/>
            <ac:spMkLst>
              <pc:docMk/>
              <pc:sldMasterMk cId="2112128366" sldId="2147483648"/>
              <pc:sldLayoutMk cId="4092700787" sldId="2147483653"/>
              <ac:spMk id="4" creationId="{E739B9EA-0633-412F-9749-4707B8B02020}"/>
            </ac:spMkLst>
          </pc:spChg>
          <pc:spChg chg="mod">
            <ac:chgData name="欣捷" userId="b965477fa0aef5e6" providerId="LiveId" clId="{C2DCAFB5-4EBA-4040-8001-CB04A75CB29E}" dt="2021-03-09T03:01:47.294" v="62"/>
            <ac:spMkLst>
              <pc:docMk/>
              <pc:sldMasterMk cId="2112128366" sldId="2147483648"/>
              <pc:sldLayoutMk cId="4092700787" sldId="2147483653"/>
              <ac:spMk id="5" creationId="{B26D81A0-5DEA-49B4-9F96-EAF67A206E9C}"/>
            </ac:spMkLst>
          </pc:spChg>
          <pc:spChg chg="mod">
            <ac:chgData name="欣捷" userId="b965477fa0aef5e6" providerId="LiveId" clId="{C2DCAFB5-4EBA-4040-8001-CB04A75CB29E}" dt="2021-03-09T03:01:47.294" v="62"/>
            <ac:spMkLst>
              <pc:docMk/>
              <pc:sldMasterMk cId="2112128366" sldId="2147483648"/>
              <pc:sldLayoutMk cId="4092700787" sldId="2147483653"/>
              <ac:spMk id="6" creationId="{D30B3ED2-54DD-4C2A-9289-B43EFEED76A6}"/>
            </ac:spMkLst>
          </pc:spChg>
        </pc:sldLayoutChg>
        <pc:sldLayoutChg chg="modSp">
          <pc:chgData name="欣捷" userId="b965477fa0aef5e6" providerId="LiveId" clId="{C2DCAFB5-4EBA-4040-8001-CB04A75CB29E}" dt="2021-03-09T03:01:47.294" v="62"/>
          <pc:sldLayoutMkLst>
            <pc:docMk/>
            <pc:sldMasterMk cId="2112128366" sldId="2147483648"/>
            <pc:sldLayoutMk cId="227503494" sldId="2147483656"/>
          </pc:sldLayoutMkLst>
          <pc:spChg chg="mod">
            <ac:chgData name="欣捷" userId="b965477fa0aef5e6" providerId="LiveId" clId="{C2DCAFB5-4EBA-4040-8001-CB04A75CB29E}" dt="2021-03-09T03:01:47.294" v="62"/>
            <ac:spMkLst>
              <pc:docMk/>
              <pc:sldMasterMk cId="2112128366" sldId="2147483648"/>
              <pc:sldLayoutMk cId="227503494" sldId="2147483656"/>
              <ac:spMk id="2" creationId="{F8A116DE-EA78-41D3-805B-A753F2BAC7CE}"/>
            </ac:spMkLst>
          </pc:spChg>
          <pc:spChg chg="mod">
            <ac:chgData name="欣捷" userId="b965477fa0aef5e6" providerId="LiveId" clId="{C2DCAFB5-4EBA-4040-8001-CB04A75CB29E}" dt="2021-03-09T03:01:47.294" v="62"/>
            <ac:spMkLst>
              <pc:docMk/>
              <pc:sldMasterMk cId="2112128366" sldId="2147483648"/>
              <pc:sldLayoutMk cId="227503494" sldId="2147483656"/>
              <ac:spMk id="3" creationId="{61E73AE0-9C8E-4AA8-9617-F6250ACFF7BD}"/>
            </ac:spMkLst>
          </pc:spChg>
          <pc:spChg chg="mod">
            <ac:chgData name="欣捷" userId="b965477fa0aef5e6" providerId="LiveId" clId="{C2DCAFB5-4EBA-4040-8001-CB04A75CB29E}" dt="2021-03-09T03:01:47.294" v="62"/>
            <ac:spMkLst>
              <pc:docMk/>
              <pc:sldMasterMk cId="2112128366" sldId="2147483648"/>
              <pc:sldLayoutMk cId="227503494" sldId="2147483656"/>
              <ac:spMk id="4" creationId="{A1145341-57F2-4BB8-8C34-EF2A49A47808}"/>
            </ac:spMkLst>
          </pc:spChg>
        </pc:sldLayoutChg>
        <pc:sldLayoutChg chg="modSp">
          <pc:chgData name="欣捷" userId="b965477fa0aef5e6" providerId="LiveId" clId="{C2DCAFB5-4EBA-4040-8001-CB04A75CB29E}" dt="2021-03-09T03:01:47.294" v="62"/>
          <pc:sldLayoutMkLst>
            <pc:docMk/>
            <pc:sldMasterMk cId="2112128366" sldId="2147483648"/>
            <pc:sldLayoutMk cId="1594338404" sldId="2147483657"/>
          </pc:sldLayoutMkLst>
          <pc:spChg chg="mod">
            <ac:chgData name="欣捷" userId="b965477fa0aef5e6" providerId="LiveId" clId="{C2DCAFB5-4EBA-4040-8001-CB04A75CB29E}" dt="2021-03-09T03:01:47.294" v="62"/>
            <ac:spMkLst>
              <pc:docMk/>
              <pc:sldMasterMk cId="2112128366" sldId="2147483648"/>
              <pc:sldLayoutMk cId="1594338404" sldId="2147483657"/>
              <ac:spMk id="2" creationId="{882F7BBD-39E1-4786-861E-FE5C9EAC4F5A}"/>
            </ac:spMkLst>
          </pc:spChg>
          <pc:spChg chg="mod">
            <ac:chgData name="欣捷" userId="b965477fa0aef5e6" providerId="LiveId" clId="{C2DCAFB5-4EBA-4040-8001-CB04A75CB29E}" dt="2021-03-09T03:01:47.294" v="62"/>
            <ac:spMkLst>
              <pc:docMk/>
              <pc:sldMasterMk cId="2112128366" sldId="2147483648"/>
              <pc:sldLayoutMk cId="1594338404" sldId="2147483657"/>
              <ac:spMk id="3" creationId="{02F030E6-0E50-4602-9262-79C9ECC4368E}"/>
            </ac:spMkLst>
          </pc:spChg>
          <pc:spChg chg="mod">
            <ac:chgData name="欣捷" userId="b965477fa0aef5e6" providerId="LiveId" clId="{C2DCAFB5-4EBA-4040-8001-CB04A75CB29E}" dt="2021-03-09T03:01:47.294" v="62"/>
            <ac:spMkLst>
              <pc:docMk/>
              <pc:sldMasterMk cId="2112128366" sldId="2147483648"/>
              <pc:sldLayoutMk cId="1594338404" sldId="2147483657"/>
              <ac:spMk id="4" creationId="{417A8E29-135B-461C-BE87-C5A4C36E8B22}"/>
            </ac:spMkLst>
          </pc:spChg>
        </pc:sldLayoutChg>
        <pc:sldLayoutChg chg="modSp">
          <pc:chgData name="欣捷" userId="b965477fa0aef5e6" providerId="LiveId" clId="{C2DCAFB5-4EBA-4040-8001-CB04A75CB29E}" dt="2021-03-09T03:01:47.294" v="62"/>
          <pc:sldLayoutMkLst>
            <pc:docMk/>
            <pc:sldMasterMk cId="2112128366" sldId="2147483648"/>
            <pc:sldLayoutMk cId="1557244139" sldId="2147483659"/>
          </pc:sldLayoutMkLst>
          <pc:spChg chg="mod">
            <ac:chgData name="欣捷" userId="b965477fa0aef5e6" providerId="LiveId" clId="{C2DCAFB5-4EBA-4040-8001-CB04A75CB29E}" dt="2021-03-09T03:01:47.294" v="62"/>
            <ac:spMkLst>
              <pc:docMk/>
              <pc:sldMasterMk cId="2112128366" sldId="2147483648"/>
              <pc:sldLayoutMk cId="1557244139" sldId="2147483659"/>
              <ac:spMk id="2" creationId="{401F4854-E1BC-4C31-9103-B5D7E85C5D76}"/>
            </ac:spMkLst>
          </pc:spChg>
          <pc:spChg chg="mod">
            <ac:chgData name="欣捷" userId="b965477fa0aef5e6" providerId="LiveId" clId="{C2DCAFB5-4EBA-4040-8001-CB04A75CB29E}" dt="2021-03-09T03:01:47.294" v="62"/>
            <ac:spMkLst>
              <pc:docMk/>
              <pc:sldMasterMk cId="2112128366" sldId="2147483648"/>
              <pc:sldLayoutMk cId="1557244139" sldId="2147483659"/>
              <ac:spMk id="3" creationId="{2F5DFDEF-094B-4000-B6A3-BCFB470243EC}"/>
            </ac:spMkLst>
          </pc:spChg>
        </pc:sldLayoutChg>
        <pc:sldLayoutChg chg="modSp">
          <pc:chgData name="欣捷" userId="b965477fa0aef5e6" providerId="LiveId" clId="{C2DCAFB5-4EBA-4040-8001-CB04A75CB29E}" dt="2021-03-09T03:01:47.294" v="62"/>
          <pc:sldLayoutMkLst>
            <pc:docMk/>
            <pc:sldMasterMk cId="2112128366" sldId="2147483648"/>
            <pc:sldLayoutMk cId="210032530" sldId="2147483660"/>
          </pc:sldLayoutMkLst>
          <pc:spChg chg="mod">
            <ac:chgData name="欣捷" userId="b965477fa0aef5e6" providerId="LiveId" clId="{C2DCAFB5-4EBA-4040-8001-CB04A75CB29E}" dt="2021-03-09T03:01:47.294" v="62"/>
            <ac:spMkLst>
              <pc:docMk/>
              <pc:sldMasterMk cId="2112128366" sldId="2147483648"/>
              <pc:sldLayoutMk cId="210032530" sldId="2147483660"/>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3"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4" creationId="{00000000-0000-0000-0000-000000000000}"/>
            </ac:spMkLst>
          </pc:spChg>
        </pc:sldLayoutChg>
        <pc:sldLayoutChg chg="modSp">
          <pc:chgData name="欣捷" userId="b965477fa0aef5e6" providerId="LiveId" clId="{C2DCAFB5-4EBA-4040-8001-CB04A75CB29E}" dt="2021-03-09T03:01:47.294" v="62"/>
          <pc:sldLayoutMkLst>
            <pc:docMk/>
            <pc:sldMasterMk cId="2112128366" sldId="2147483648"/>
            <pc:sldLayoutMk cId="3390946276" sldId="2147483661"/>
          </pc:sldLayoutMkLst>
          <pc:spChg chg="mod">
            <ac:chgData name="欣捷" userId="b965477fa0aef5e6" providerId="LiveId" clId="{C2DCAFB5-4EBA-4040-8001-CB04A75CB29E}" dt="2021-03-09T03:01:47.294" v="62"/>
            <ac:spMkLst>
              <pc:docMk/>
              <pc:sldMasterMk cId="2112128366" sldId="2147483648"/>
              <pc:sldLayoutMk cId="3390946276" sldId="2147483661"/>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3390946276" sldId="2147483661"/>
              <ac:spMk id="3" creationId="{00000000-0000-0000-0000-000000000000}"/>
            </ac:spMkLst>
          </pc:spChg>
        </pc:sldLayoutChg>
      </pc:sldMasterChg>
      <pc:sldMasterChg chg="addSp modSldLayout">
        <pc:chgData name="欣捷" userId="b965477fa0aef5e6" providerId="LiveId" clId="{C2DCAFB5-4EBA-4040-8001-CB04A75CB29E}" dt="2021-03-09T03:01:37.866" v="0"/>
        <pc:sldMasterMkLst>
          <pc:docMk/>
          <pc:sldMasterMk cId="657220364" sldId="2147483662"/>
        </pc:sldMasterMkLst>
        <pc:spChg chg="add">
          <ac:chgData name="欣捷" userId="b965477fa0aef5e6" providerId="LiveId" clId="{C2DCAFB5-4EBA-4040-8001-CB04A75CB29E}" dt="2021-03-09T03:01:37.866" v="0"/>
          <ac:spMkLst>
            <pc:docMk/>
            <pc:sldMasterMk cId="657220364" sldId="2147483662"/>
            <ac:spMk id="7" creationId="{653B003B-70B6-47B3-AF87-EBC890622DEE}"/>
          </ac:spMkLst>
        </pc:spChg>
        <pc:sldLayoutChg chg="addSp">
          <pc:chgData name="欣捷" userId="b965477fa0aef5e6" providerId="LiveId" clId="{C2DCAFB5-4EBA-4040-8001-CB04A75CB29E}" dt="2021-03-09T03:01:37.866" v="0"/>
          <pc:sldLayoutMkLst>
            <pc:docMk/>
            <pc:sldMasterMk cId="657220364" sldId="2147483662"/>
            <pc:sldLayoutMk cId="3980061921" sldId="2147483663"/>
          </pc:sldLayoutMkLst>
          <pc:picChg chg="add">
            <ac:chgData name="欣捷" userId="b965477fa0aef5e6" providerId="LiveId" clId="{C2DCAFB5-4EBA-4040-8001-CB04A75CB29E}" dt="2021-03-09T03:01:37.866" v="0"/>
            <ac:picMkLst>
              <pc:docMk/>
              <pc:sldMasterMk cId="657220364" sldId="2147483662"/>
              <pc:sldLayoutMk cId="3980061921" sldId="2147483663"/>
              <ac:picMk id="7" creationId="{B04A931F-59A3-4D42-A4C0-CCFCAB0291C3}"/>
            </ac:picMkLst>
          </pc:picChg>
        </pc:sldLayoutChg>
      </pc:sldMasterChg>
    </pc:docChg>
  </pc:docChgLst>
  <pc:docChgLst>
    <pc:chgData name="欣捷" userId="b965477fa0aef5e6" providerId="LiveId" clId="{4C09A45D-1867-4039-861E-DDE237EDCE9F}"/>
    <pc:docChg chg="undo redo custSel addSld delSld modSld sldOrd">
      <pc:chgData name="欣捷" userId="b965477fa0aef5e6" providerId="LiveId" clId="{4C09A45D-1867-4039-861E-DDE237EDCE9F}" dt="2021-03-01T03:54:32.305" v="261"/>
      <pc:docMkLst>
        <pc:docMk/>
      </pc:docMkLst>
      <pc:sldChg chg="modSp mod">
        <pc:chgData name="欣捷" userId="b965477fa0aef5e6" providerId="LiveId" clId="{4C09A45D-1867-4039-861E-DDE237EDCE9F}" dt="2021-03-01T02:27:15.795" v="34"/>
        <pc:sldMkLst>
          <pc:docMk/>
          <pc:sldMk cId="471686021" sldId="261"/>
        </pc:sldMkLst>
        <pc:spChg chg="mod">
          <ac:chgData name="欣捷" userId="b965477fa0aef5e6" providerId="LiveId" clId="{4C09A45D-1867-4039-861E-DDE237EDCE9F}" dt="2021-03-01T02:27:15.795" v="34"/>
          <ac:spMkLst>
            <pc:docMk/>
            <pc:sldMk cId="471686021" sldId="261"/>
            <ac:spMk id="3" creationId="{0854E548-99B1-429D-B23D-D11C1AC32B49}"/>
          </ac:spMkLst>
        </pc:spChg>
      </pc:sldChg>
      <pc:sldChg chg="modSp mod">
        <pc:chgData name="欣捷" userId="b965477fa0aef5e6" providerId="LiveId" clId="{4C09A45D-1867-4039-861E-DDE237EDCE9F}" dt="2021-03-01T02:30:29.674" v="41" actId="20577"/>
        <pc:sldMkLst>
          <pc:docMk/>
          <pc:sldMk cId="1729578344" sldId="262"/>
        </pc:sldMkLst>
        <pc:spChg chg="mod">
          <ac:chgData name="欣捷" userId="b965477fa0aef5e6" providerId="LiveId" clId="{4C09A45D-1867-4039-861E-DDE237EDCE9F}" dt="2021-03-01T02:30:29.674" v="41" actId="20577"/>
          <ac:spMkLst>
            <pc:docMk/>
            <pc:sldMk cId="1729578344" sldId="262"/>
            <ac:spMk id="3" creationId="{2FD988D9-01BF-40FF-8DDD-48C12A9C10E2}"/>
          </ac:spMkLst>
        </pc:spChg>
      </pc:sldChg>
      <pc:sldChg chg="modSp mod">
        <pc:chgData name="欣捷" userId="b965477fa0aef5e6" providerId="LiveId" clId="{4C09A45D-1867-4039-861E-DDE237EDCE9F}" dt="2021-03-01T02:39:56.835" v="42" actId="1076"/>
        <pc:sldMkLst>
          <pc:docMk/>
          <pc:sldMk cId="1681828657" sldId="263"/>
        </pc:sldMkLst>
        <pc:spChg chg="mod">
          <ac:chgData name="欣捷" userId="b965477fa0aef5e6" providerId="LiveId" clId="{4C09A45D-1867-4039-861E-DDE237EDCE9F}" dt="2021-03-01T02:28:59.461" v="39" actId="14100"/>
          <ac:spMkLst>
            <pc:docMk/>
            <pc:sldMk cId="1681828657" sldId="263"/>
            <ac:spMk id="12" creationId="{331B91CE-B038-40FF-A541-1E67F2C1D5C4}"/>
          </ac:spMkLst>
        </pc:spChg>
        <pc:spChg chg="mod">
          <ac:chgData name="欣捷" userId="b965477fa0aef5e6" providerId="LiveId" clId="{4C09A45D-1867-4039-861E-DDE237EDCE9F}" dt="2021-03-01T02:39:56.835" v="42" actId="1076"/>
          <ac:spMkLst>
            <pc:docMk/>
            <pc:sldMk cId="1681828657" sldId="263"/>
            <ac:spMk id="13" creationId="{B3229B6E-5C80-4469-832F-6D9241C767C4}"/>
          </ac:spMkLst>
        </pc:spChg>
      </pc:sldChg>
      <pc:sldChg chg="modSp mod">
        <pc:chgData name="欣捷" userId="b965477fa0aef5e6" providerId="LiveId" clId="{4C09A45D-1867-4039-861E-DDE237EDCE9F}" dt="2021-03-01T02:22:55.552" v="10"/>
        <pc:sldMkLst>
          <pc:docMk/>
          <pc:sldMk cId="3669132527" sldId="264"/>
        </pc:sldMkLst>
        <pc:spChg chg="mod">
          <ac:chgData name="欣捷" userId="b965477fa0aef5e6" providerId="LiveId" clId="{4C09A45D-1867-4039-861E-DDE237EDCE9F}" dt="2021-03-01T02:22:55.552" v="10"/>
          <ac:spMkLst>
            <pc:docMk/>
            <pc:sldMk cId="3669132527" sldId="264"/>
            <ac:spMk id="3" creationId="{4D52D425-CD12-42E0-929F-8C9A3F434A9A}"/>
          </ac:spMkLst>
        </pc:spChg>
      </pc:sldChg>
      <pc:sldChg chg="modSp mod">
        <pc:chgData name="欣捷" userId="b965477fa0aef5e6" providerId="LiveId" clId="{4C09A45D-1867-4039-861E-DDE237EDCE9F}" dt="2021-03-01T03:14:39.877" v="43" actId="20577"/>
        <pc:sldMkLst>
          <pc:docMk/>
          <pc:sldMk cId="1636944862" sldId="277"/>
        </pc:sldMkLst>
        <pc:spChg chg="mod">
          <ac:chgData name="欣捷" userId="b965477fa0aef5e6" providerId="LiveId" clId="{4C09A45D-1867-4039-861E-DDE237EDCE9F}" dt="2021-03-01T03:14:39.877" v="43" actId="20577"/>
          <ac:spMkLst>
            <pc:docMk/>
            <pc:sldMk cId="1636944862" sldId="277"/>
            <ac:spMk id="3" creationId="{CA118987-2909-4A7D-8D08-38D1A2AB1DAB}"/>
          </ac:spMkLst>
        </pc:spChg>
      </pc:sldChg>
      <pc:sldChg chg="addSp modSp">
        <pc:chgData name="欣捷" userId="b965477fa0aef5e6" providerId="LiveId" clId="{4C09A45D-1867-4039-861E-DDE237EDCE9F}" dt="2021-03-01T03:52:45.663" v="257" actId="1076"/>
        <pc:sldMkLst>
          <pc:docMk/>
          <pc:sldMk cId="3246116949" sldId="297"/>
        </pc:sldMkLst>
        <pc:spChg chg="mod">
          <ac:chgData name="欣捷" userId="b965477fa0aef5e6" providerId="LiveId" clId="{4C09A45D-1867-4039-861E-DDE237EDCE9F}" dt="2021-03-01T03:52:45.663" v="257" actId="1076"/>
          <ac:spMkLst>
            <pc:docMk/>
            <pc:sldMk cId="3246116949" sldId="297"/>
            <ac:spMk id="7" creationId="{ADD51BBB-2DC0-4C70-9944-40BFF2DF529A}"/>
          </ac:spMkLst>
        </pc:spChg>
        <pc:spChg chg="mod">
          <ac:chgData name="欣捷" userId="b965477fa0aef5e6" providerId="LiveId" clId="{4C09A45D-1867-4039-861E-DDE237EDCE9F}" dt="2021-03-01T03:52:45.663" v="257" actId="1076"/>
          <ac:spMkLst>
            <pc:docMk/>
            <pc:sldMk cId="3246116949" sldId="297"/>
            <ac:spMk id="8" creationId="{62EFFD66-2FE9-47A2-B1D1-4CA4E22D8657}"/>
          </ac:spMkLst>
        </pc:spChg>
        <pc:spChg chg="mod">
          <ac:chgData name="欣捷" userId="b965477fa0aef5e6" providerId="LiveId" clId="{4C09A45D-1867-4039-861E-DDE237EDCE9F}" dt="2021-03-01T03:52:45.663" v="257" actId="1076"/>
          <ac:spMkLst>
            <pc:docMk/>
            <pc:sldMk cId="3246116949" sldId="297"/>
            <ac:spMk id="9" creationId="{33FD26E0-C87F-4957-AE42-C763612BC9EF}"/>
          </ac:spMkLst>
        </pc:spChg>
        <pc:spChg chg="mod">
          <ac:chgData name="欣捷" userId="b965477fa0aef5e6" providerId="LiveId" clId="{4C09A45D-1867-4039-861E-DDE237EDCE9F}" dt="2021-03-01T03:52:45.663" v="257" actId="1076"/>
          <ac:spMkLst>
            <pc:docMk/>
            <pc:sldMk cId="3246116949" sldId="297"/>
            <ac:spMk id="10" creationId="{947E38FF-8F2D-4833-958C-9F17411534BE}"/>
          </ac:spMkLst>
        </pc:spChg>
        <pc:spChg chg="mod">
          <ac:chgData name="欣捷" userId="b965477fa0aef5e6" providerId="LiveId" clId="{4C09A45D-1867-4039-861E-DDE237EDCE9F}" dt="2021-03-01T03:52:45.663" v="257" actId="1076"/>
          <ac:spMkLst>
            <pc:docMk/>
            <pc:sldMk cId="3246116949" sldId="297"/>
            <ac:spMk id="11" creationId="{F9A19A19-354B-4364-B226-9B935FFCE5CA}"/>
          </ac:spMkLst>
        </pc:spChg>
        <pc:spChg chg="mod">
          <ac:chgData name="欣捷" userId="b965477fa0aef5e6" providerId="LiveId" clId="{4C09A45D-1867-4039-861E-DDE237EDCE9F}" dt="2021-03-01T03:52:45.663" v="257" actId="1076"/>
          <ac:spMkLst>
            <pc:docMk/>
            <pc:sldMk cId="3246116949" sldId="297"/>
            <ac:spMk id="12" creationId="{9AD214A5-AADA-4D0E-9575-8A1512043A1D}"/>
          </ac:spMkLst>
        </pc:spChg>
        <pc:spChg chg="mod">
          <ac:chgData name="欣捷" userId="b965477fa0aef5e6" providerId="LiveId" clId="{4C09A45D-1867-4039-861E-DDE237EDCE9F}" dt="2021-03-01T03:52:45.663" v="257" actId="1076"/>
          <ac:spMkLst>
            <pc:docMk/>
            <pc:sldMk cId="3246116949" sldId="297"/>
            <ac:spMk id="13" creationId="{3757430E-9949-4024-90B4-2B65E9F63F59}"/>
          </ac:spMkLst>
        </pc:spChg>
        <pc:spChg chg="mod">
          <ac:chgData name="欣捷" userId="b965477fa0aef5e6" providerId="LiveId" clId="{4C09A45D-1867-4039-861E-DDE237EDCE9F}" dt="2021-03-01T03:52:45.663" v="257" actId="1076"/>
          <ac:spMkLst>
            <pc:docMk/>
            <pc:sldMk cId="3246116949" sldId="297"/>
            <ac:spMk id="14" creationId="{44E022C8-B7DF-495F-A404-0D3A031D176A}"/>
          </ac:spMkLst>
        </pc:spChg>
        <pc:spChg chg="mod">
          <ac:chgData name="欣捷" userId="b965477fa0aef5e6" providerId="LiveId" clId="{4C09A45D-1867-4039-861E-DDE237EDCE9F}" dt="2021-03-01T03:52:45.663" v="257" actId="1076"/>
          <ac:spMkLst>
            <pc:docMk/>
            <pc:sldMk cId="3246116949" sldId="297"/>
            <ac:spMk id="15" creationId="{64C65A27-9168-4D09-ABEC-F8CFD10CC709}"/>
          </ac:spMkLst>
        </pc:spChg>
        <pc:spChg chg="mod">
          <ac:chgData name="欣捷" userId="b965477fa0aef5e6" providerId="LiveId" clId="{4C09A45D-1867-4039-861E-DDE237EDCE9F}" dt="2021-03-01T03:52:45.663" v="257" actId="1076"/>
          <ac:spMkLst>
            <pc:docMk/>
            <pc:sldMk cId="3246116949" sldId="297"/>
            <ac:spMk id="16" creationId="{142E8A23-266A-4E2C-B83A-3AFC3CCC8E57}"/>
          </ac:spMkLst>
        </pc:spChg>
        <pc:spChg chg="mod">
          <ac:chgData name="欣捷" userId="b965477fa0aef5e6" providerId="LiveId" clId="{4C09A45D-1867-4039-861E-DDE237EDCE9F}" dt="2021-03-01T03:52:45.663" v="257" actId="1076"/>
          <ac:spMkLst>
            <pc:docMk/>
            <pc:sldMk cId="3246116949" sldId="297"/>
            <ac:spMk id="17" creationId="{1C2D9CAA-89F9-440D-9550-7EBBBB29B023}"/>
          </ac:spMkLst>
        </pc:spChg>
        <pc:spChg chg="mod">
          <ac:chgData name="欣捷" userId="b965477fa0aef5e6" providerId="LiveId" clId="{4C09A45D-1867-4039-861E-DDE237EDCE9F}" dt="2021-03-01T03:52:45.663" v="257" actId="1076"/>
          <ac:spMkLst>
            <pc:docMk/>
            <pc:sldMk cId="3246116949" sldId="297"/>
            <ac:spMk id="18" creationId="{FDB65D4F-6172-466F-B107-53EE4534CA1A}"/>
          </ac:spMkLst>
        </pc:spChg>
        <pc:spChg chg="mod">
          <ac:chgData name="欣捷" userId="b965477fa0aef5e6" providerId="LiveId" clId="{4C09A45D-1867-4039-861E-DDE237EDCE9F}" dt="2021-03-01T03:52:45.663" v="257" actId="1076"/>
          <ac:spMkLst>
            <pc:docMk/>
            <pc:sldMk cId="3246116949" sldId="297"/>
            <ac:spMk id="19" creationId="{562504D8-99C8-47B2-B946-D38C6E754691}"/>
          </ac:spMkLst>
        </pc:spChg>
        <pc:spChg chg="mod">
          <ac:chgData name="欣捷" userId="b965477fa0aef5e6" providerId="LiveId" clId="{4C09A45D-1867-4039-861E-DDE237EDCE9F}" dt="2021-03-01T03:52:45.663" v="257" actId="1076"/>
          <ac:spMkLst>
            <pc:docMk/>
            <pc:sldMk cId="3246116949" sldId="297"/>
            <ac:spMk id="20" creationId="{EA1FC4D0-D991-4AEC-82CA-F80921E43A7F}"/>
          </ac:spMkLst>
        </pc:spChg>
        <pc:spChg chg="mod">
          <ac:chgData name="欣捷" userId="b965477fa0aef5e6" providerId="LiveId" clId="{4C09A45D-1867-4039-861E-DDE237EDCE9F}" dt="2021-03-01T03:52:45.663" v="257" actId="1076"/>
          <ac:spMkLst>
            <pc:docMk/>
            <pc:sldMk cId="3246116949" sldId="297"/>
            <ac:spMk id="21" creationId="{0315F7F9-33D0-4570-993F-A7628FE58124}"/>
          </ac:spMkLst>
        </pc:spChg>
        <pc:spChg chg="mod">
          <ac:chgData name="欣捷" userId="b965477fa0aef5e6" providerId="LiveId" clId="{4C09A45D-1867-4039-861E-DDE237EDCE9F}" dt="2021-03-01T03:52:45.663" v="257" actId="1076"/>
          <ac:spMkLst>
            <pc:docMk/>
            <pc:sldMk cId="3246116949" sldId="297"/>
            <ac:spMk id="22" creationId="{6FA054B6-1A0E-42BC-A904-484E3E6345F1}"/>
          </ac:spMkLst>
        </pc:spChg>
        <pc:spChg chg="mod">
          <ac:chgData name="欣捷" userId="b965477fa0aef5e6" providerId="LiveId" clId="{4C09A45D-1867-4039-861E-DDE237EDCE9F}" dt="2021-03-01T03:52:45.663" v="257" actId="1076"/>
          <ac:spMkLst>
            <pc:docMk/>
            <pc:sldMk cId="3246116949" sldId="297"/>
            <ac:spMk id="23" creationId="{AC396E26-BDC3-4DF7-A577-E20F990AF4DE}"/>
          </ac:spMkLst>
        </pc:spChg>
        <pc:grpChg chg="add mod">
          <ac:chgData name="欣捷" userId="b965477fa0aef5e6" providerId="LiveId" clId="{4C09A45D-1867-4039-861E-DDE237EDCE9F}" dt="2021-03-01T03:52:45.663" v="257" actId="1076"/>
          <ac:grpSpMkLst>
            <pc:docMk/>
            <pc:sldMk cId="3246116949" sldId="297"/>
            <ac:grpSpMk id="4" creationId="{C42BD593-7875-4B16-A2D3-2356C576737A}"/>
          </ac:grpSpMkLst>
        </pc:grpChg>
      </pc:sldChg>
      <pc:sldChg chg="ord">
        <pc:chgData name="欣捷" userId="b965477fa0aef5e6" providerId="LiveId" clId="{4C09A45D-1867-4039-861E-DDE237EDCE9F}" dt="2021-03-01T03:53:37.266" v="259"/>
        <pc:sldMkLst>
          <pc:docMk/>
          <pc:sldMk cId="258118662" sldId="298"/>
        </pc:sldMkLst>
      </pc:sldChg>
      <pc:sldChg chg="add ord modAnim">
        <pc:chgData name="欣捷" userId="b965477fa0aef5e6" providerId="LiveId" clId="{4C09A45D-1867-4039-861E-DDE237EDCE9F}" dt="2021-03-01T03:54:26.930" v="260"/>
        <pc:sldMkLst>
          <pc:docMk/>
          <pc:sldMk cId="463750656" sldId="303"/>
        </pc:sldMkLst>
      </pc:sldChg>
      <pc:sldChg chg="add ord modAnim">
        <pc:chgData name="欣捷" userId="b965477fa0aef5e6" providerId="LiveId" clId="{4C09A45D-1867-4039-861E-DDE237EDCE9F}" dt="2021-03-01T03:54:32.305" v="261"/>
        <pc:sldMkLst>
          <pc:docMk/>
          <pc:sldMk cId="4164027253" sldId="304"/>
        </pc:sldMkLst>
      </pc:sldChg>
      <pc:sldChg chg="modSp add mod">
        <pc:chgData name="欣捷" userId="b965477fa0aef5e6" providerId="LiveId" clId="{4C09A45D-1867-4039-861E-DDE237EDCE9F}" dt="2021-03-01T03:25:28.389" v="245" actId="6549"/>
        <pc:sldMkLst>
          <pc:docMk/>
          <pc:sldMk cId="2501118896" sldId="305"/>
        </pc:sldMkLst>
        <pc:spChg chg="mod">
          <ac:chgData name="欣捷" userId="b965477fa0aef5e6" providerId="LiveId" clId="{4C09A45D-1867-4039-861E-DDE237EDCE9F}" dt="2021-03-01T03:25:28.389" v="245" actId="6549"/>
          <ac:spMkLst>
            <pc:docMk/>
            <pc:sldMk cId="2501118896" sldId="305"/>
            <ac:spMk id="3" creationId="{4DDFA9CA-6ED3-4CC1-AED3-2B5998D88CB2}"/>
          </ac:spMkLst>
        </pc:spChg>
      </pc:sldChg>
      <pc:sldChg chg="add del">
        <pc:chgData name="欣捷" userId="b965477fa0aef5e6" providerId="LiveId" clId="{4C09A45D-1867-4039-861E-DDE237EDCE9F}" dt="2021-03-01T03:20:59.590" v="74" actId="47"/>
        <pc:sldMkLst>
          <pc:docMk/>
          <pc:sldMk cId="0" sldId="423"/>
        </pc:sldMkLst>
      </pc:sldChg>
      <pc:sldChg chg="add del">
        <pc:chgData name="欣捷" userId="b965477fa0aef5e6" providerId="LiveId" clId="{4C09A45D-1867-4039-861E-DDE237EDCE9F}" dt="2021-03-01T03:21:35.727" v="90" actId="47"/>
        <pc:sldMkLst>
          <pc:docMk/>
          <pc:sldMk cId="0" sldId="426"/>
        </pc:sldMkLst>
      </pc:sldChg>
      <pc:sldChg chg="add del">
        <pc:chgData name="欣捷" userId="b965477fa0aef5e6" providerId="LiveId" clId="{4C09A45D-1867-4039-861E-DDE237EDCE9F}" dt="2021-03-01T03:22:21.327" v="138" actId="47"/>
        <pc:sldMkLst>
          <pc:docMk/>
          <pc:sldMk cId="0" sldId="430"/>
        </pc:sldMkLst>
      </pc:sldChg>
      <pc:sldChg chg="add del">
        <pc:chgData name="欣捷" userId="b965477fa0aef5e6" providerId="LiveId" clId="{4C09A45D-1867-4039-861E-DDE237EDCE9F}" dt="2021-03-01T03:22:57.989" v="148" actId="47"/>
        <pc:sldMkLst>
          <pc:docMk/>
          <pc:sldMk cId="0" sldId="433"/>
        </pc:sldMkLst>
      </pc:sldChg>
      <pc:sldChg chg="add del">
        <pc:chgData name="欣捷" userId="b965477fa0aef5e6" providerId="LiveId" clId="{4C09A45D-1867-4039-861E-DDE237EDCE9F}" dt="2021-03-01T03:24:34.684" v="191" actId="47"/>
        <pc:sldMkLst>
          <pc:docMk/>
          <pc:sldMk cId="0" sldId="436"/>
        </pc:sldMkLst>
      </pc:sldChg>
      <pc:sldChg chg="add del">
        <pc:chgData name="欣捷" userId="b965477fa0aef5e6" providerId="LiveId" clId="{4C09A45D-1867-4039-861E-DDE237EDCE9F}" dt="2021-03-01T03:25:13.595" v="236" actId="47"/>
        <pc:sldMkLst>
          <pc:docMk/>
          <pc:sldMk cId="0" sldId="438"/>
        </pc:sldMkLst>
      </pc:sldChg>
      <pc:sldChg chg="add del">
        <pc:chgData name="欣捷" userId="b965477fa0aef5e6" providerId="LiveId" clId="{4C09A45D-1867-4039-861E-DDE237EDCE9F}" dt="2021-03-01T03:21:32.649" v="89" actId="47"/>
        <pc:sldMkLst>
          <pc:docMk/>
          <pc:sldMk cId="1493127056" sldId="439"/>
        </pc:sldMkLst>
      </pc:sldChg>
      <pc:sldChg chg="modSp add mod">
        <pc:chgData name="欣捷" userId="b965477fa0aef5e6" providerId="LiveId" clId="{4C09A45D-1867-4039-861E-DDE237EDCE9F}" dt="2021-03-01T03:25:35.823" v="247" actId="27636"/>
        <pc:sldMkLst>
          <pc:docMk/>
          <pc:sldMk cId="1573905351" sldId="440"/>
        </pc:sldMkLst>
        <pc:spChg chg="mod">
          <ac:chgData name="欣捷" userId="b965477fa0aef5e6" providerId="LiveId" clId="{4C09A45D-1867-4039-861E-DDE237EDCE9F}" dt="2021-03-01T03:25:35.823" v="247" actId="27636"/>
          <ac:spMkLst>
            <pc:docMk/>
            <pc:sldMk cId="1573905351" sldId="440"/>
            <ac:spMk id="3" creationId="{4DDFA9CA-6ED3-4CC1-AED3-2B5998D88CB2}"/>
          </ac:spMkLst>
        </pc:spChg>
      </pc:sldChg>
      <pc:sldChg chg="modSp add mod">
        <pc:chgData name="欣捷" userId="b965477fa0aef5e6" providerId="LiveId" clId="{4C09A45D-1867-4039-861E-DDE237EDCE9F}" dt="2021-03-01T03:25:25.195" v="242" actId="27636"/>
        <pc:sldMkLst>
          <pc:docMk/>
          <pc:sldMk cId="614319838" sldId="441"/>
        </pc:sldMkLst>
        <pc:spChg chg="mod">
          <ac:chgData name="欣捷" userId="b965477fa0aef5e6" providerId="LiveId" clId="{4C09A45D-1867-4039-861E-DDE237EDCE9F}" dt="2021-03-01T03:25:25.195" v="242" actId="27636"/>
          <ac:spMkLst>
            <pc:docMk/>
            <pc:sldMk cId="614319838" sldId="441"/>
            <ac:spMk id="3" creationId="{4DDFA9CA-6ED3-4CC1-AED3-2B5998D88CB2}"/>
          </ac:spMkLst>
        </pc:spChg>
      </pc:sldChg>
      <pc:sldChg chg="modSp add mod">
        <pc:chgData name="欣捷" userId="b965477fa0aef5e6" providerId="LiveId" clId="{4C09A45D-1867-4039-861E-DDE237EDCE9F}" dt="2021-03-01T03:25:23.972" v="240" actId="6549"/>
        <pc:sldMkLst>
          <pc:docMk/>
          <pc:sldMk cId="2108796343" sldId="442"/>
        </pc:sldMkLst>
        <pc:spChg chg="mod">
          <ac:chgData name="欣捷" userId="b965477fa0aef5e6" providerId="LiveId" clId="{4C09A45D-1867-4039-861E-DDE237EDCE9F}" dt="2021-03-01T03:25:23.972" v="240" actId="6549"/>
          <ac:spMkLst>
            <pc:docMk/>
            <pc:sldMk cId="2108796343" sldId="442"/>
            <ac:spMk id="3" creationId="{4DDFA9CA-6ED3-4CC1-AED3-2B5998D88CB2}"/>
          </ac:spMkLst>
        </pc:spChg>
      </pc:sldChg>
      <pc:sldChg chg="modSp add mod">
        <pc:chgData name="欣捷" userId="b965477fa0aef5e6" providerId="LiveId" clId="{4C09A45D-1867-4039-861E-DDE237EDCE9F}" dt="2021-03-01T03:25:22.501" v="239" actId="6549"/>
        <pc:sldMkLst>
          <pc:docMk/>
          <pc:sldMk cId="1366645283" sldId="443"/>
        </pc:sldMkLst>
        <pc:spChg chg="mod">
          <ac:chgData name="欣捷" userId="b965477fa0aef5e6" providerId="LiveId" clId="{4C09A45D-1867-4039-861E-DDE237EDCE9F}" dt="2021-03-01T03:25:22.501" v="239" actId="6549"/>
          <ac:spMkLst>
            <pc:docMk/>
            <pc:sldMk cId="1366645283" sldId="443"/>
            <ac:spMk id="3" creationId="{4DDFA9CA-6ED3-4CC1-AED3-2B5998D88CB2}"/>
          </ac:spMkLst>
        </pc:spChg>
      </pc:sldChg>
      <pc:sldChg chg="modSp add mod">
        <pc:chgData name="欣捷" userId="b965477fa0aef5e6" providerId="LiveId" clId="{4C09A45D-1867-4039-861E-DDE237EDCE9F}" dt="2021-03-01T03:25:20.005" v="238" actId="6549"/>
        <pc:sldMkLst>
          <pc:docMk/>
          <pc:sldMk cId="3858793652" sldId="444"/>
        </pc:sldMkLst>
        <pc:spChg chg="mod">
          <ac:chgData name="欣捷" userId="b965477fa0aef5e6" providerId="LiveId" clId="{4C09A45D-1867-4039-861E-DDE237EDCE9F}" dt="2021-03-01T03:25:20.005" v="238" actId="6549"/>
          <ac:spMkLst>
            <pc:docMk/>
            <pc:sldMk cId="3858793652" sldId="444"/>
            <ac:spMk id="3" creationId="{4DDFA9CA-6ED3-4CC1-AED3-2B5998D88C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9D049-5B44-483E-9C3C-697C85C65D4A}" type="datetimeFigureOut">
              <a:rPr lang="zh-CN" altLang="en-US" smtClean="0"/>
              <a:t>2024/3/8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C3482-A6A0-4CF0-A287-4BD4EF082C88}" type="slidenum">
              <a:rPr lang="zh-CN" altLang="en-US" smtClean="0"/>
              <a:t>‹#›</a:t>
            </a:fld>
            <a:endParaRPr lang="zh-CN" altLang="en-US"/>
          </a:p>
        </p:txBody>
      </p:sp>
    </p:spTree>
    <p:extLst>
      <p:ext uri="{BB962C8B-B14F-4D97-AF65-F5344CB8AC3E}">
        <p14:creationId xmlns:p14="http://schemas.microsoft.com/office/powerpoint/2010/main" val="219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CD3974D-CA91-45C8-ABDA-6E4711BE9EF1}"/>
              </a:ext>
            </a:extLst>
          </p:cNvPr>
          <p:cNvSpPr>
            <a:spLocks noGrp="1" noRot="1" noChangeAspect="1" noChangeArrowheads="1" noTextEdit="1"/>
          </p:cNvSpPr>
          <p:nvPr>
            <p:ph type="sldImg"/>
          </p:nvPr>
        </p:nvSpPr>
        <p:spPr>
          <a:xfrm>
            <a:off x="1371600" y="1143000"/>
            <a:ext cx="4114800" cy="3086100"/>
          </a:xfrm>
          <a:ln/>
        </p:spPr>
      </p:sp>
      <p:sp>
        <p:nvSpPr>
          <p:cNvPr id="8195" name="Rectangle 3">
            <a:extLst>
              <a:ext uri="{FF2B5EF4-FFF2-40B4-BE49-F238E27FC236}">
                <a16:creationId xmlns:a16="http://schemas.microsoft.com/office/drawing/2014/main" id="{6396186C-03E8-4CCC-9573-D5D9749D3D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31</a:t>
            </a:fld>
            <a:endParaRPr lang="zh-CN" altLang="en-US"/>
          </a:p>
        </p:txBody>
      </p:sp>
    </p:spTree>
    <p:extLst>
      <p:ext uri="{BB962C8B-B14F-4D97-AF65-F5344CB8AC3E}">
        <p14:creationId xmlns:p14="http://schemas.microsoft.com/office/powerpoint/2010/main" val="96404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005BD87-9B88-428D-BBD4-C3AE9C35F23C}"/>
              </a:ext>
            </a:extLst>
          </p:cNvPr>
          <p:cNvSpPr>
            <a:spLocks noGrp="1" noRot="1" noChangeAspect="1" noChangeArrowheads="1" noTextEdit="1"/>
          </p:cNvSpPr>
          <p:nvPr>
            <p:ph type="sldImg"/>
          </p:nvPr>
        </p:nvSpPr>
        <p:spPr>
          <a:xfrm>
            <a:off x="1371600" y="1143000"/>
            <a:ext cx="4114800" cy="3086100"/>
          </a:xfrm>
          <a:ln/>
        </p:spPr>
      </p:sp>
      <p:sp>
        <p:nvSpPr>
          <p:cNvPr id="11267" name="Rectangle 3">
            <a:extLst>
              <a:ext uri="{FF2B5EF4-FFF2-40B4-BE49-F238E27FC236}">
                <a16:creationId xmlns:a16="http://schemas.microsoft.com/office/drawing/2014/main" id="{43CD105D-AB15-416D-BD4E-66235B0DEB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9</a:t>
            </a:fld>
            <a:endParaRPr lang="zh-CN" altLang="en-US"/>
          </a:p>
        </p:txBody>
      </p:sp>
    </p:spTree>
    <p:extLst>
      <p:ext uri="{BB962C8B-B14F-4D97-AF65-F5344CB8AC3E}">
        <p14:creationId xmlns:p14="http://schemas.microsoft.com/office/powerpoint/2010/main" val="316996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291E1F4E-06FD-4A8B-A78A-CA2E36EA3B63}"/>
              </a:ext>
            </a:extLst>
          </p:cNvPr>
          <p:cNvSpPr>
            <a:spLocks noGrp="1" noRot="1" noChangeAspect="1" noTextEdit="1"/>
          </p:cNvSpPr>
          <p:nvPr>
            <p:ph type="sldImg"/>
          </p:nvPr>
        </p:nvSpPr>
        <p:spPr>
          <a:xfrm>
            <a:off x="1371600" y="1143000"/>
            <a:ext cx="4114800" cy="3086100"/>
          </a:xfrm>
          <a:ln/>
        </p:spPr>
      </p:sp>
      <p:sp>
        <p:nvSpPr>
          <p:cNvPr id="15363" name="备注占位符 2">
            <a:extLst>
              <a:ext uri="{FF2B5EF4-FFF2-40B4-BE49-F238E27FC236}">
                <a16:creationId xmlns:a16="http://schemas.microsoft.com/office/drawing/2014/main" id="{A39DB671-6B89-4E5B-A725-8C6E82A087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364" name="灯片编号占位符 3">
            <a:extLst>
              <a:ext uri="{FF2B5EF4-FFF2-40B4-BE49-F238E27FC236}">
                <a16:creationId xmlns:a16="http://schemas.microsoft.com/office/drawing/2014/main" id="{CF0F4DF3-C312-4F9A-A350-92269A1821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EB1B03-A363-4471-8415-3DEED8F3A2F5}" type="slidenum">
              <a:rPr lang="en-US" altLang="zh-CN"/>
              <a:pPr>
                <a:spcBef>
                  <a:spcPct val="0"/>
                </a:spcBef>
              </a:pPr>
              <a:t>10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51FBDBD9-DE93-4BBC-BBF6-3570B46C381B}"/>
              </a:ext>
            </a:extLst>
          </p:cNvPr>
          <p:cNvSpPr>
            <a:spLocks noGrp="1" noRot="1" noChangeAspect="1" noTextEdit="1"/>
          </p:cNvSpPr>
          <p:nvPr>
            <p:ph type="sldImg"/>
          </p:nvPr>
        </p:nvSpPr>
        <p:spPr>
          <a:xfrm>
            <a:off x="1371600" y="1143000"/>
            <a:ext cx="4114800" cy="3086100"/>
          </a:xfrm>
          <a:ln/>
        </p:spPr>
      </p:sp>
      <p:sp>
        <p:nvSpPr>
          <p:cNvPr id="17411" name="备注占位符 2">
            <a:extLst>
              <a:ext uri="{FF2B5EF4-FFF2-40B4-BE49-F238E27FC236}">
                <a16:creationId xmlns:a16="http://schemas.microsoft.com/office/drawing/2014/main" id="{B6D25F31-FB35-4DF9-9205-D359F80116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7412" name="灯片编号占位符 3">
            <a:extLst>
              <a:ext uri="{FF2B5EF4-FFF2-40B4-BE49-F238E27FC236}">
                <a16:creationId xmlns:a16="http://schemas.microsoft.com/office/drawing/2014/main" id="{87E46B84-ABFB-4901-9BE9-3902519B2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B18570-DF6D-45CF-960E-E7521EF461E5}" type="slidenum">
              <a:rPr lang="en-US" altLang="zh-CN"/>
              <a:pPr>
                <a:spcBef>
                  <a:spcPct val="0"/>
                </a:spcBef>
              </a:pPr>
              <a:t>11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16</a:t>
            </a:fld>
            <a:endParaRPr lang="zh-CN" altLang="en-US"/>
          </a:p>
        </p:txBody>
      </p:sp>
    </p:spTree>
    <p:extLst>
      <p:ext uri="{BB962C8B-B14F-4D97-AF65-F5344CB8AC3E}">
        <p14:creationId xmlns:p14="http://schemas.microsoft.com/office/powerpoint/2010/main" val="155987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DB17763C-8CD0-4F10-962B-A9A73F5BEBFA}"/>
              </a:ext>
            </a:extLst>
          </p:cNvPr>
          <p:cNvSpPr>
            <a:spLocks noGrp="1" noRot="1" noChangeAspect="1" noTextEdit="1"/>
          </p:cNvSpPr>
          <p:nvPr>
            <p:ph type="sldImg"/>
          </p:nvPr>
        </p:nvSpPr>
        <p:spPr>
          <a:xfrm>
            <a:off x="1371600" y="1143000"/>
            <a:ext cx="4114800" cy="3086100"/>
          </a:xfrm>
          <a:ln/>
        </p:spPr>
      </p:sp>
      <p:sp>
        <p:nvSpPr>
          <p:cNvPr id="20483" name="备注占位符 2">
            <a:extLst>
              <a:ext uri="{FF2B5EF4-FFF2-40B4-BE49-F238E27FC236}">
                <a16:creationId xmlns:a16="http://schemas.microsoft.com/office/drawing/2014/main" id="{A475FE79-8F52-49C8-A846-E17A86EC16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转换函数可以是一个部分函数</a:t>
            </a:r>
          </a:p>
        </p:txBody>
      </p:sp>
      <p:sp>
        <p:nvSpPr>
          <p:cNvPr id="20484" name="灯片编号占位符 3">
            <a:extLst>
              <a:ext uri="{FF2B5EF4-FFF2-40B4-BE49-F238E27FC236}">
                <a16:creationId xmlns:a16="http://schemas.microsoft.com/office/drawing/2014/main" id="{D954E988-58FF-4AF7-A205-F59395C4C0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EF24468-CA44-4F9D-B003-18D4250CB3DA}" type="slidenum">
              <a:rPr lang="en-US" altLang="zh-CN">
                <a:latin typeface="Arial" panose="020B0604020202020204" pitchFamily="34" charset="0"/>
              </a:rPr>
              <a:pPr/>
              <a:t>21</a:t>
            </a:fld>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DB17763C-8CD0-4F10-962B-A9A73F5BEBFA}"/>
              </a:ext>
            </a:extLst>
          </p:cNvPr>
          <p:cNvSpPr>
            <a:spLocks noGrp="1" noRot="1" noChangeAspect="1" noTextEdit="1"/>
          </p:cNvSpPr>
          <p:nvPr>
            <p:ph type="sldImg"/>
          </p:nvPr>
        </p:nvSpPr>
        <p:spPr>
          <a:xfrm>
            <a:off x="1371600" y="1143000"/>
            <a:ext cx="4114800" cy="3086100"/>
          </a:xfrm>
          <a:ln/>
        </p:spPr>
      </p:sp>
      <p:sp>
        <p:nvSpPr>
          <p:cNvPr id="20483" name="备注占位符 2">
            <a:extLst>
              <a:ext uri="{FF2B5EF4-FFF2-40B4-BE49-F238E27FC236}">
                <a16:creationId xmlns:a16="http://schemas.microsoft.com/office/drawing/2014/main" id="{A475FE79-8F52-49C8-A846-E17A86EC16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转换函数可以是一个部分函数</a:t>
            </a:r>
          </a:p>
        </p:txBody>
      </p:sp>
      <p:sp>
        <p:nvSpPr>
          <p:cNvPr id="20484" name="灯片编号占位符 3">
            <a:extLst>
              <a:ext uri="{FF2B5EF4-FFF2-40B4-BE49-F238E27FC236}">
                <a16:creationId xmlns:a16="http://schemas.microsoft.com/office/drawing/2014/main" id="{D954E988-58FF-4AF7-A205-F59395C4C0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EF24468-CA44-4F9D-B003-18D4250CB3DA}" type="slidenum">
              <a:rPr lang="en-US" altLang="zh-CN">
                <a:latin typeface="Arial" panose="020B0604020202020204" pitchFamily="34" charset="0"/>
              </a:rPr>
              <a:pPr/>
              <a:t>22</a:t>
            </a:fld>
            <a:endParaRPr lang="en-US" altLang="zh-CN">
              <a:latin typeface="Arial" panose="020B0604020202020204" pitchFamily="34" charset="0"/>
            </a:endParaRPr>
          </a:p>
        </p:txBody>
      </p:sp>
    </p:spTree>
    <p:extLst>
      <p:ext uri="{BB962C8B-B14F-4D97-AF65-F5344CB8AC3E}">
        <p14:creationId xmlns:p14="http://schemas.microsoft.com/office/powerpoint/2010/main" val="117622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23</a:t>
            </a:fld>
            <a:endParaRPr lang="zh-CN" altLang="en-US"/>
          </a:p>
        </p:txBody>
      </p:sp>
    </p:spTree>
    <p:extLst>
      <p:ext uri="{BB962C8B-B14F-4D97-AF65-F5344CB8AC3E}">
        <p14:creationId xmlns:p14="http://schemas.microsoft.com/office/powerpoint/2010/main" val="2675440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CAA9E44F-36F7-829C-8E9D-691C568477E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Tree>
    <p:extLst>
      <p:ext uri="{BB962C8B-B14F-4D97-AF65-F5344CB8AC3E}">
        <p14:creationId xmlns:p14="http://schemas.microsoft.com/office/powerpoint/2010/main" val="332644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D22441EC-F174-4775-B747-B9E00B4D9EEB}"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21338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D48EBFE1-D3D6-496D-B6DF-CFA8DCE8BAB1}"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7077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fld id="{89624725-4492-486B-96AA-8F25F127A393}" type="datetime2">
              <a:rPr lang="zh-CN" altLang="en-US" smtClean="0"/>
              <a:t>2024年3月8日</a:t>
            </a:fld>
            <a:endParaRPr lang="zh-CN" altLang="en-US" dirty="0"/>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246210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fld id="{9B34C1C4-C0F5-4AD2-A30B-4F52BCE04E45}" type="datetime2">
              <a:rPr lang="zh-CN" altLang="en-US" smtClean="0"/>
              <a:t>2024年3月8日</a:t>
            </a:fld>
            <a:endParaRPr lang="zh-CN" altLang="en-US" dirty="0"/>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4888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924287"/>
            <a:ext cx="3887391" cy="42653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4"/>
            <a:ext cx="7886700" cy="953133"/>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95304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62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381125"/>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dirty="0"/>
              <a:t>单击此处编辑母版标题样式</a:t>
            </a:r>
            <a:endParaRPr lang="en-US" dirty="0"/>
          </a:p>
        </p:txBody>
      </p:sp>
    </p:spTree>
    <p:extLst>
      <p:ext uri="{BB962C8B-B14F-4D97-AF65-F5344CB8AC3E}">
        <p14:creationId xmlns:p14="http://schemas.microsoft.com/office/powerpoint/2010/main" val="11599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5551169A-A2F0-40B9-91EA-7FCECB01AD33}"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9260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C6FDBFBC-6192-47A7-8BD7-1690C9EDA51F}"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2763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7A7A3045-BF33-B2D1-0C00-F5B62392EA2B}"/>
              </a:ext>
            </a:extLst>
          </p:cNvPr>
          <p:cNvSpPr>
            <a:spLocks noGrp="1"/>
          </p:cNvSpPr>
          <p:nvPr>
            <p:ph type="dt" sz="half" idx="10"/>
          </p:nvPr>
        </p:nvSpPr>
        <p:spPr/>
        <p:txBody>
          <a:bodyPr/>
          <a:lstStyle/>
          <a:p>
            <a:fld id="{917860D1-8D39-40E2-9420-42DEA467F9BC}" type="datetime2">
              <a:rPr lang="zh-CN" altLang="en-US" smtClean="0"/>
              <a:t>2024年3月8日</a:t>
            </a:fld>
            <a:endParaRPr lang="zh-CN" altLang="en-US" dirty="0"/>
          </a:p>
        </p:txBody>
      </p:sp>
      <p:sp>
        <p:nvSpPr>
          <p:cNvPr id="6" name="页脚占位符 5">
            <a:extLst>
              <a:ext uri="{FF2B5EF4-FFF2-40B4-BE49-F238E27FC236}">
                <a16:creationId xmlns:a16="http://schemas.microsoft.com/office/drawing/2014/main" id="{ED50273E-9128-9471-0C2A-1C3347C860C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7" name="灯片编号占位符 6">
            <a:extLst>
              <a:ext uri="{FF2B5EF4-FFF2-40B4-BE49-F238E27FC236}">
                <a16:creationId xmlns:a16="http://schemas.microsoft.com/office/drawing/2014/main" id="{9A90C2F8-CA82-9803-98A6-3BD74B5A628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61767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A8992D32-4605-42D3-B4F8-7B96E36508C1}" type="datetime2">
              <a:rPr lang="zh-CN" altLang="en-US" smtClean="0"/>
              <a:t>2024年3月8日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958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9771B5A9-54C9-416E-9BFB-5D51EABA6EA5}"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37081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F4CA1915-463C-417E-B94F-6B1766CFB6CF}"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1117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6DB1B547-EF37-4858-8FE8-09A7928C1BB3}" type="datetime2">
              <a:rPr lang="zh-CN" altLang="en-US" smtClean="0"/>
              <a:t>2024年3月8日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690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298313A0-C9D5-41C8-BCF5-5C24442D60D7}"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38227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917860D1-8D39-40E2-9420-42DEA467F9BC}" type="datetime2">
              <a:rPr lang="zh-CN" altLang="en-US" smtClean="0"/>
              <a:t>2024年3月8日</a:t>
            </a:fld>
            <a:endParaRPr lang="zh-CN" altLang="en-US" dirty="0"/>
          </a:p>
        </p:txBody>
      </p:sp>
      <p:sp>
        <p:nvSpPr>
          <p:cNvPr id="11" name="箭头: 五边形 10">
            <a:extLst>
              <a:ext uri="{FF2B5EF4-FFF2-40B4-BE49-F238E27FC236}">
                <a16:creationId xmlns:a16="http://schemas.microsoft.com/office/drawing/2014/main" id="{87789E88-C53F-A754-488F-A7F5B6921CC6}"/>
              </a:ext>
            </a:extLst>
          </p:cNvPr>
          <p:cNvSpPr/>
          <p:nvPr userDrawn="1"/>
        </p:nvSpPr>
        <p:spPr>
          <a:xfrm>
            <a:off x="0" y="365134"/>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Tree>
    <p:extLst>
      <p:ext uri="{BB962C8B-B14F-4D97-AF65-F5344CB8AC3E}">
        <p14:creationId xmlns:p14="http://schemas.microsoft.com/office/powerpoint/2010/main" val="13123931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67" r:id="rId14"/>
    <p:sldLayoutId id="2147483669" r:id="rId15"/>
    <p:sldLayoutId id="2147483671"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lstStyle/>
          <a:p>
            <a:r>
              <a:rPr lang="zh-CN" altLang="en-US" dirty="0"/>
              <a:t>第二章 词法分析</a:t>
            </a:r>
            <a:r>
              <a:rPr lang="en-US" altLang="zh-CN" dirty="0"/>
              <a:t>(2)</a:t>
            </a:r>
            <a:endParaRPr lang="zh-CN" altLang="en-US" sz="27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62500" lnSpcReduction="20000"/>
          </a:bodyPr>
          <a:lstStyle/>
          <a:p>
            <a:endParaRPr lang="en-US" altLang="zh-CN" dirty="0"/>
          </a:p>
          <a:p>
            <a:r>
              <a:rPr lang="zh-CN" altLang="en-US" dirty="0"/>
              <a:t>中国海洋大学 计算机系 王欣捷</a:t>
            </a:r>
            <a:endParaRPr lang="en-US" altLang="zh-CN" dirty="0"/>
          </a:p>
          <a:p>
            <a:r>
              <a:rPr lang="en-US" altLang="zh-CN" dirty="0"/>
              <a:t>wangxinjie@ouc.edu.cn</a:t>
            </a:r>
            <a:endParaRPr lang="zh-CN" altLang="en-US"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642899" y="3129737"/>
            <a:ext cx="1858201" cy="507831"/>
          </a:xfrm>
          <a:prstGeom prst="rect">
            <a:avLst/>
          </a:prstGeom>
          <a:noFill/>
        </p:spPr>
        <p:txBody>
          <a:bodyPr wrap="none" rtlCol="0">
            <a:spAutoFit/>
          </a:bodyPr>
          <a:lstStyle/>
          <a:p>
            <a:r>
              <a:rPr lang="zh-CN" altLang="en-US" sz="2700" dirty="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C70C662-8EDB-4941-A1BF-CA952FBE6E63}"/>
              </a:ext>
            </a:extLst>
          </p:cNvPr>
          <p:cNvSpPr>
            <a:spLocks noGrp="1" noChangeArrowheads="1"/>
          </p:cNvSpPr>
          <p:nvPr>
            <p:ph type="title"/>
          </p:nvPr>
        </p:nvSpPr>
        <p:spPr/>
        <p:txBody>
          <a:bodyPr>
            <a:normAutofit/>
          </a:bodyPr>
          <a:lstStyle/>
          <a:p>
            <a:pPr eaLnBrk="1" hangingPunct="1"/>
            <a:r>
              <a:rPr lang="en-US" altLang="zh-CN" dirty="0"/>
              <a:t>2.3 </a:t>
            </a:r>
            <a:r>
              <a:rPr lang="zh-CN" altLang="en-US" dirty="0"/>
              <a:t>有限自动机</a:t>
            </a:r>
          </a:p>
        </p:txBody>
      </p:sp>
      <p:sp>
        <p:nvSpPr>
          <p:cNvPr id="14339" name="Rectangle 3">
            <a:extLst>
              <a:ext uri="{FF2B5EF4-FFF2-40B4-BE49-F238E27FC236}">
                <a16:creationId xmlns:a16="http://schemas.microsoft.com/office/drawing/2014/main" id="{CF0FFF3B-42A1-478C-A17D-56C58D241753}"/>
              </a:ext>
            </a:extLst>
          </p:cNvPr>
          <p:cNvSpPr>
            <a:spLocks noGrp="1" noChangeArrowheads="1"/>
          </p:cNvSpPr>
          <p:nvPr>
            <p:ph idx="1"/>
          </p:nvPr>
        </p:nvSpPr>
        <p:spPr/>
        <p:txBody>
          <a:bodyPr>
            <a:normAutofit lnSpcReduction="10000"/>
          </a:bodyPr>
          <a:lstStyle/>
          <a:p>
            <a:pPr indent="-242882">
              <a:lnSpc>
                <a:spcPct val="110000"/>
              </a:lnSpc>
            </a:pPr>
            <a:r>
              <a:rPr lang="zh-CN" altLang="en-US" dirty="0"/>
              <a:t>词法分析器最本质的功能之一是识别出一个字符串是否是属于某一记号类别的单词，这其实是语言</a:t>
            </a:r>
            <a:r>
              <a:rPr lang="zh-CN" altLang="en-US" dirty="0">
                <a:solidFill>
                  <a:schemeClr val="accent1"/>
                </a:solidFill>
              </a:rPr>
              <a:t>识别器</a:t>
            </a:r>
            <a:r>
              <a:rPr lang="zh-CN" altLang="en-US" dirty="0"/>
              <a:t>的功能。</a:t>
            </a:r>
            <a:endParaRPr lang="en-US" altLang="zh-CN" dirty="0"/>
          </a:p>
          <a:p>
            <a:pPr indent="-242882">
              <a:lnSpc>
                <a:spcPct val="110000"/>
              </a:lnSpc>
            </a:pPr>
            <a:r>
              <a:rPr lang="zh-CN" altLang="en-US" dirty="0"/>
              <a:t>语言的</a:t>
            </a:r>
            <a:r>
              <a:rPr lang="zh-CN" altLang="en-US" dirty="0">
                <a:solidFill>
                  <a:schemeClr val="accent2"/>
                </a:solidFill>
              </a:rPr>
              <a:t>识别器（</a:t>
            </a:r>
            <a:r>
              <a:rPr lang="en-US" altLang="zh-CN" dirty="0">
                <a:solidFill>
                  <a:schemeClr val="accent2"/>
                </a:solidFill>
              </a:rPr>
              <a:t>recognizer</a:t>
            </a:r>
            <a:r>
              <a:rPr lang="zh-CN" altLang="en-US" dirty="0">
                <a:solidFill>
                  <a:schemeClr val="accent2"/>
                </a:solidFill>
              </a:rPr>
              <a:t>）</a:t>
            </a:r>
            <a:r>
              <a:rPr lang="zh-CN" altLang="en-US" dirty="0"/>
              <a:t>：程序，取串</a:t>
            </a:r>
            <a:r>
              <a:rPr lang="en-US" altLang="zh-CN" b="1" i="1" dirty="0">
                <a:latin typeface="Times New Roman" panose="02020603050405020304" pitchFamily="18" charset="0"/>
              </a:rPr>
              <a:t>x</a:t>
            </a:r>
            <a:r>
              <a:rPr lang="zh-CN" altLang="en-US" dirty="0"/>
              <a:t>为输入，当</a:t>
            </a:r>
            <a:r>
              <a:rPr lang="en-US" altLang="zh-CN" b="1" i="1" dirty="0">
                <a:latin typeface="Times New Roman" panose="02020603050405020304" pitchFamily="18" charset="0"/>
              </a:rPr>
              <a:t>x</a:t>
            </a:r>
            <a:r>
              <a:rPr lang="zh-CN" altLang="en-US" dirty="0"/>
              <a:t>是语言的句子时，回答</a:t>
            </a:r>
            <a:r>
              <a:rPr lang="zh-CN" altLang="en-US" dirty="0">
                <a:latin typeface="Arial" panose="020B0604020202020204" pitchFamily="34" charset="0"/>
              </a:rPr>
              <a:t>“</a:t>
            </a:r>
            <a:r>
              <a:rPr lang="en-US" altLang="zh-CN" b="1" dirty="0">
                <a:latin typeface="Times New Roman" panose="02020603050405020304" pitchFamily="18" charset="0"/>
              </a:rPr>
              <a:t>yes</a:t>
            </a:r>
            <a:r>
              <a:rPr lang="en-US" altLang="zh-CN" dirty="0">
                <a:latin typeface="Arial" panose="020B0604020202020204" pitchFamily="34" charset="0"/>
              </a:rPr>
              <a:t>”</a:t>
            </a:r>
            <a:r>
              <a:rPr lang="zh-CN" altLang="en-US" dirty="0"/>
              <a:t>，否则，回答</a:t>
            </a:r>
            <a:r>
              <a:rPr lang="zh-CN" altLang="en-US" dirty="0">
                <a:latin typeface="Arial" panose="020B0604020202020204" pitchFamily="34" charset="0"/>
              </a:rPr>
              <a:t>“</a:t>
            </a:r>
            <a:r>
              <a:rPr lang="en-US" altLang="zh-CN" b="1" dirty="0">
                <a:latin typeface="Times New Roman" panose="02020603050405020304" pitchFamily="18" charset="0"/>
              </a:rPr>
              <a:t>no</a:t>
            </a:r>
            <a:r>
              <a:rPr lang="en-US" altLang="zh-CN" dirty="0">
                <a:latin typeface="Arial" panose="020B0604020202020204" pitchFamily="34" charset="0"/>
              </a:rPr>
              <a:t>”</a:t>
            </a:r>
            <a:r>
              <a:rPr lang="zh-CN" altLang="en-US" dirty="0"/>
              <a:t>。</a:t>
            </a:r>
            <a:endParaRPr lang="en-US" altLang="zh-CN" dirty="0"/>
          </a:p>
          <a:p>
            <a:pPr indent="-242882">
              <a:lnSpc>
                <a:spcPct val="110000"/>
              </a:lnSpc>
            </a:pPr>
            <a:r>
              <a:rPr lang="zh-CN" altLang="en-US" dirty="0">
                <a:solidFill>
                  <a:schemeClr val="accent2"/>
                </a:solidFill>
              </a:rPr>
              <a:t>有限自动机</a:t>
            </a:r>
            <a:r>
              <a:rPr lang="zh-CN" altLang="en-US" dirty="0"/>
              <a:t>（</a:t>
            </a:r>
            <a:r>
              <a:rPr lang="en-US" altLang="zh-CN" dirty="0"/>
              <a:t>finite automata</a:t>
            </a:r>
            <a:r>
              <a:rPr lang="zh-CN" altLang="en-US" dirty="0"/>
              <a:t>，</a:t>
            </a:r>
            <a:r>
              <a:rPr lang="en-US" altLang="zh-CN" dirty="0"/>
              <a:t>FA</a:t>
            </a:r>
            <a:r>
              <a:rPr lang="zh-CN" altLang="en-US" dirty="0"/>
              <a:t>）：通常用转换图表示，其本质是识别器的模型化表示。</a:t>
            </a:r>
          </a:p>
          <a:p>
            <a:pPr indent="-242882"/>
            <a:endParaRPr lang="zh-CN" altLang="en-US" dirty="0"/>
          </a:p>
        </p:txBody>
      </p:sp>
      <p:sp>
        <p:nvSpPr>
          <p:cNvPr id="2" name="日期占位符 1">
            <a:extLst>
              <a:ext uri="{FF2B5EF4-FFF2-40B4-BE49-F238E27FC236}">
                <a16:creationId xmlns:a16="http://schemas.microsoft.com/office/drawing/2014/main" id="{D0F606F8-2857-3038-C1F3-B7D84DD3F7D2}"/>
              </a:ext>
            </a:extLst>
          </p:cNvPr>
          <p:cNvSpPr>
            <a:spLocks noGrp="1"/>
          </p:cNvSpPr>
          <p:nvPr>
            <p:ph type="dt" sz="half" idx="10"/>
          </p:nvPr>
        </p:nvSpPr>
        <p:spPr/>
        <p:txBody>
          <a:bodyPr/>
          <a:lstStyle/>
          <a:p>
            <a:fld id="{B678F0C9-7593-4346-A98B-8E7F6AD9FCF3}"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F6A5AD97-DA30-999B-6D23-CFE8445EAD2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E98DD82C-67B6-14C7-CB24-A99A862F8F4B}"/>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9B751CE-675A-47C2-A8F8-5A40CC864583}"/>
              </a:ext>
            </a:extLst>
          </p:cNvPr>
          <p:cNvSpPr>
            <a:spLocks noGrp="1" noChangeArrowheads="1"/>
          </p:cNvSpPr>
          <p:nvPr>
            <p:ph type="title"/>
          </p:nvPr>
        </p:nvSpPr>
        <p:spPr/>
        <p:txBody>
          <a:bodyPr>
            <a:normAutofit/>
          </a:bodyPr>
          <a:lstStyle/>
          <a:p>
            <a:pPr eaLnBrk="1" hangingPunct="1"/>
            <a:r>
              <a:rPr lang="en-US" altLang="zh-CN" dirty="0"/>
              <a:t>2.3 </a:t>
            </a:r>
            <a:r>
              <a:rPr lang="zh-CN" altLang="en-US" dirty="0"/>
              <a:t>有限自动机</a:t>
            </a:r>
          </a:p>
        </p:txBody>
      </p:sp>
      <p:sp>
        <p:nvSpPr>
          <p:cNvPr id="16387" name="Rectangle 3">
            <a:extLst>
              <a:ext uri="{FF2B5EF4-FFF2-40B4-BE49-F238E27FC236}">
                <a16:creationId xmlns:a16="http://schemas.microsoft.com/office/drawing/2014/main" id="{1670681D-B028-4948-993C-DC6F1CBB1B39}"/>
              </a:ext>
            </a:extLst>
          </p:cNvPr>
          <p:cNvSpPr>
            <a:spLocks noGrp="1" noChangeArrowheads="1"/>
          </p:cNvSpPr>
          <p:nvPr>
            <p:ph idx="1"/>
          </p:nvPr>
        </p:nvSpPr>
        <p:spPr/>
        <p:txBody>
          <a:bodyPr>
            <a:normAutofit/>
          </a:bodyPr>
          <a:lstStyle/>
          <a:p>
            <a:pPr eaLnBrk="1" hangingPunct="1"/>
            <a:r>
              <a:rPr lang="zh-CN" altLang="en-US" sz="3200" dirty="0">
                <a:solidFill>
                  <a:schemeClr val="accent2"/>
                </a:solidFill>
              </a:rPr>
              <a:t>有限自动机</a:t>
            </a:r>
            <a:r>
              <a:rPr lang="zh-CN" altLang="en-US" sz="3200" dirty="0"/>
              <a:t>（</a:t>
            </a:r>
            <a:r>
              <a:rPr lang="en-US" altLang="en-US" sz="3200" dirty="0"/>
              <a:t>finite </a:t>
            </a:r>
            <a:r>
              <a:rPr lang="en-US" altLang="zh-CN" sz="3200" dirty="0"/>
              <a:t>automata</a:t>
            </a:r>
            <a:r>
              <a:rPr lang="zh-CN" altLang="en-US" sz="3200" dirty="0"/>
              <a:t>，</a:t>
            </a:r>
            <a:r>
              <a:rPr lang="en-US" altLang="zh-CN" sz="3200" dirty="0"/>
              <a:t>FA</a:t>
            </a:r>
            <a:r>
              <a:rPr lang="zh-CN" altLang="en-US" sz="3200" dirty="0"/>
              <a:t>）：</a:t>
            </a:r>
            <a:endParaRPr lang="en-US" altLang="zh-CN" sz="3200" dirty="0"/>
          </a:p>
          <a:p>
            <a:pPr lvl="1" eaLnBrk="1" hangingPunct="1"/>
            <a:r>
              <a:rPr lang="zh-CN" altLang="en-US" sz="2800" dirty="0">
                <a:solidFill>
                  <a:schemeClr val="hlink"/>
                </a:solidFill>
              </a:rPr>
              <a:t>确定的</a:t>
            </a:r>
            <a:r>
              <a:rPr lang="zh-CN" altLang="en-US" sz="2800" dirty="0"/>
              <a:t>有限自动机（</a:t>
            </a:r>
            <a:r>
              <a:rPr lang="en-US" altLang="zh-CN" sz="2800" dirty="0"/>
              <a:t>D</a:t>
            </a:r>
            <a:r>
              <a:rPr lang="en-US" altLang="en-US" sz="2800" dirty="0"/>
              <a:t>eterministic</a:t>
            </a:r>
            <a:r>
              <a:rPr lang="en-US" altLang="zh-CN" sz="2800" dirty="0"/>
              <a:t> FA</a:t>
            </a:r>
            <a:r>
              <a:rPr lang="zh-CN" altLang="en-US" sz="2800" dirty="0"/>
              <a:t>，</a:t>
            </a:r>
            <a:r>
              <a:rPr lang="en-US" altLang="zh-CN" sz="2800" dirty="0"/>
              <a:t>DFA</a:t>
            </a:r>
            <a:r>
              <a:rPr lang="zh-CN" altLang="en-US" sz="2800" dirty="0"/>
              <a:t>）</a:t>
            </a:r>
          </a:p>
          <a:p>
            <a:pPr lvl="1" eaLnBrk="1" hangingPunct="1"/>
            <a:r>
              <a:rPr lang="zh-CN" altLang="en-US" sz="2800" dirty="0">
                <a:solidFill>
                  <a:schemeClr val="hlink"/>
                </a:solidFill>
              </a:rPr>
              <a:t>不确定的</a:t>
            </a:r>
            <a:r>
              <a:rPr lang="zh-CN" altLang="en-US" sz="2800" dirty="0"/>
              <a:t>有限自动机（</a:t>
            </a:r>
            <a:r>
              <a:rPr lang="en-US" altLang="en-US" sz="2800" dirty="0"/>
              <a:t>Nondeterministic</a:t>
            </a:r>
            <a:r>
              <a:rPr lang="en-US" altLang="zh-CN" sz="2800" dirty="0"/>
              <a:t> FA</a:t>
            </a:r>
            <a:r>
              <a:rPr lang="zh-CN" altLang="en-US" sz="2800" dirty="0"/>
              <a:t>，</a:t>
            </a:r>
            <a:r>
              <a:rPr lang="en-US" altLang="zh-CN" sz="2800" dirty="0"/>
              <a:t>NFA</a:t>
            </a:r>
            <a:r>
              <a:rPr lang="zh-CN" altLang="en-US" sz="2800" dirty="0"/>
              <a:t>）</a:t>
            </a:r>
            <a:endParaRPr lang="en-US" altLang="zh-CN" sz="2800" dirty="0"/>
          </a:p>
          <a:p>
            <a:pPr lvl="1" eaLnBrk="1" hangingPunct="1"/>
            <a:r>
              <a:rPr lang="zh-CN" altLang="en-US" sz="2800" dirty="0"/>
              <a:t>两种自动机都恰好能识别正规集</a:t>
            </a:r>
            <a:endParaRPr lang="en-US" altLang="zh-CN" sz="2800" dirty="0"/>
          </a:p>
          <a:p>
            <a:pPr lvl="1" eaLnBrk="1" hangingPunct="1"/>
            <a:r>
              <a:rPr lang="zh-CN" altLang="en-US" sz="2800" dirty="0"/>
              <a:t>时空权衡：</a:t>
            </a:r>
          </a:p>
          <a:p>
            <a:pPr lvl="2" eaLnBrk="1" hangingPunct="1"/>
            <a:r>
              <a:rPr lang="zh-CN" altLang="en-US" sz="2400" dirty="0"/>
              <a:t>确定的：快、更多空间</a:t>
            </a:r>
          </a:p>
          <a:p>
            <a:pPr lvl="2" eaLnBrk="1" hangingPunct="1"/>
            <a:r>
              <a:rPr lang="zh-CN" altLang="en-US" sz="2400" dirty="0"/>
              <a:t>不确定的：省空间、慢 </a:t>
            </a:r>
            <a:endParaRPr lang="zh-CN" altLang="en-US" dirty="0"/>
          </a:p>
        </p:txBody>
      </p:sp>
      <p:sp>
        <p:nvSpPr>
          <p:cNvPr id="4" name="文本框 3">
            <a:extLst>
              <a:ext uri="{FF2B5EF4-FFF2-40B4-BE49-F238E27FC236}">
                <a16:creationId xmlns:a16="http://schemas.microsoft.com/office/drawing/2014/main" id="{91831872-8CE7-4FA6-9BF9-AAAF9ED7EDCB}"/>
              </a:ext>
            </a:extLst>
          </p:cNvPr>
          <p:cNvSpPr txBox="1"/>
          <p:nvPr/>
        </p:nvSpPr>
        <p:spPr>
          <a:xfrm>
            <a:off x="5103628" y="3784818"/>
            <a:ext cx="3848986" cy="1815882"/>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latin typeface="Arial" panose="020B0604020202020204" pitchFamily="34" charset="0"/>
              </a:rPr>
              <a:t>“ 不确定”的含义是：存在这样的状态，对于某个输入符号，它存在不止一种转换</a:t>
            </a:r>
            <a:endParaRPr lang="zh-CN" altLang="en-US" sz="2800" dirty="0">
              <a:solidFill>
                <a:schemeClr val="tx1"/>
              </a:solidFill>
            </a:endParaRPr>
          </a:p>
        </p:txBody>
      </p:sp>
      <p:sp>
        <p:nvSpPr>
          <p:cNvPr id="2" name="日期占位符 1">
            <a:extLst>
              <a:ext uri="{FF2B5EF4-FFF2-40B4-BE49-F238E27FC236}">
                <a16:creationId xmlns:a16="http://schemas.microsoft.com/office/drawing/2014/main" id="{DBCBD755-5DF7-1442-B7A6-3FFE0EA1DE87}"/>
              </a:ext>
            </a:extLst>
          </p:cNvPr>
          <p:cNvSpPr>
            <a:spLocks noGrp="1"/>
          </p:cNvSpPr>
          <p:nvPr>
            <p:ph type="dt" sz="half" idx="10"/>
          </p:nvPr>
        </p:nvSpPr>
        <p:spPr/>
        <p:txBody>
          <a:bodyPr/>
          <a:lstStyle/>
          <a:p>
            <a:fld id="{93AB1871-8953-4992-BB69-3BB5A47218C5}"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6E27EE5D-656F-2680-CE45-22334A173FA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C2991EB2-B8A0-9093-653C-61DC12C11AFA}"/>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34D61B7-E4B5-4AC0-8778-C8F524C54B83}"/>
              </a:ext>
            </a:extLst>
          </p:cNvPr>
          <p:cNvSpPr>
            <a:spLocks noGrp="1" noChangeArrowheads="1"/>
          </p:cNvSpPr>
          <p:nvPr>
            <p:ph type="title"/>
          </p:nvPr>
        </p:nvSpPr>
        <p:spPr/>
        <p:txBody>
          <a:bodyPr>
            <a:normAutofit/>
          </a:bodyPr>
          <a:lstStyle/>
          <a:p>
            <a:pPr eaLnBrk="1" hangingPunct="1"/>
            <a:r>
              <a:rPr lang="en-US" altLang="zh-CN"/>
              <a:t>2.3 </a:t>
            </a:r>
            <a:r>
              <a:rPr lang="zh-CN" altLang="en-US"/>
              <a:t>有限自动机</a:t>
            </a:r>
          </a:p>
        </p:txBody>
      </p:sp>
      <p:sp>
        <p:nvSpPr>
          <p:cNvPr id="18435" name="Rectangle 3">
            <a:extLst>
              <a:ext uri="{FF2B5EF4-FFF2-40B4-BE49-F238E27FC236}">
                <a16:creationId xmlns:a16="http://schemas.microsoft.com/office/drawing/2014/main" id="{C943FA8C-112F-4961-8721-83371C067885}"/>
              </a:ext>
            </a:extLst>
          </p:cNvPr>
          <p:cNvSpPr>
            <a:spLocks noGrp="1" noChangeArrowheads="1"/>
          </p:cNvSpPr>
          <p:nvPr>
            <p:ph idx="1"/>
          </p:nvPr>
        </p:nvSpPr>
        <p:spPr/>
        <p:txBody>
          <a:bodyPr>
            <a:normAutofit/>
          </a:bodyPr>
          <a:lstStyle/>
          <a:p>
            <a:pPr eaLnBrk="1" hangingPunct="1"/>
            <a:r>
              <a:rPr lang="zh-CN" altLang="en-US" dirty="0"/>
              <a:t>本节的例子：</a:t>
            </a:r>
          </a:p>
          <a:p>
            <a:pPr lvl="1" eaLnBrk="1" hangingPunct="1"/>
            <a:r>
              <a:rPr lang="zh-CN" altLang="en-US" dirty="0">
                <a:latin typeface="Times New Roman" panose="02020603050405020304" pitchFamily="18" charset="0"/>
              </a:rPr>
              <a:t>正规式</a:t>
            </a:r>
            <a:r>
              <a:rPr lang="zh-CN" altLang="en-US" b="1" dirty="0">
                <a:latin typeface="Times New Roman" panose="02020603050405020304" pitchFamily="18" charset="0"/>
              </a:rPr>
              <a:t> </a:t>
            </a:r>
            <a:r>
              <a:rPr lang="en-US" altLang="zh-CN" b="1" dirty="0">
                <a:solidFill>
                  <a:schemeClr val="accent2"/>
                </a:solidFill>
                <a:latin typeface="Times New Roman" panose="02020603050405020304" pitchFamily="18" charset="0"/>
              </a:rPr>
              <a:t>(</a:t>
            </a:r>
            <a:r>
              <a:rPr lang="en-US" altLang="zh-CN" b="1" i="1" dirty="0" err="1">
                <a:solidFill>
                  <a:schemeClr val="accent2"/>
                </a:solidFill>
                <a:latin typeface="Times New Roman" panose="02020603050405020304" pitchFamily="18" charset="0"/>
              </a:rPr>
              <a:t>a|b</a:t>
            </a:r>
            <a:r>
              <a:rPr lang="en-US" altLang="zh-CN" b="1" dirty="0">
                <a:solidFill>
                  <a:schemeClr val="accent2"/>
                </a:solidFill>
                <a:latin typeface="Times New Roman" panose="02020603050405020304" pitchFamily="18" charset="0"/>
              </a:rPr>
              <a:t>)</a:t>
            </a:r>
            <a:r>
              <a:rPr lang="en-US" altLang="zh-CN" b="1" baseline="30000"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ab</a:t>
            </a:r>
            <a:r>
              <a:rPr lang="zh-CN" altLang="en-US" dirty="0">
                <a:latin typeface="Times New Roman" panose="02020603050405020304" pitchFamily="18" charset="0"/>
              </a:rPr>
              <a:t>表示的语言</a:t>
            </a:r>
          </a:p>
          <a:p>
            <a:pPr lvl="1" eaLnBrk="1" hangingPunct="1"/>
            <a:r>
              <a:rPr lang="zh-CN" altLang="en-US" dirty="0">
                <a:latin typeface="Times New Roman" panose="02020603050405020304" pitchFamily="18" charset="0"/>
              </a:rPr>
              <a:t>类似的语言：</a:t>
            </a:r>
          </a:p>
          <a:p>
            <a:pPr lvl="1" eaLnBrk="1" hangingPunct="1">
              <a:buFont typeface="Wingdings" panose="05000000000000000000" pitchFamily="2" charset="2"/>
              <a:buNone/>
            </a:pPr>
            <a:r>
              <a:rPr lang="zh-CN" altLang="en-US" dirty="0">
                <a:latin typeface="Times New Roman" panose="02020603050405020304" pitchFamily="18" charset="0"/>
              </a:rPr>
              <a:t>   以</a:t>
            </a:r>
            <a:r>
              <a:rPr lang="en-US" altLang="zh-CN" b="1" i="1" dirty="0">
                <a:latin typeface="Times New Roman" panose="02020603050405020304" pitchFamily="18" charset="0"/>
              </a:rPr>
              <a:t>.o</a:t>
            </a:r>
            <a:r>
              <a:rPr lang="zh-CN" altLang="en-US" dirty="0">
                <a:latin typeface="Times New Roman" panose="02020603050405020304" pitchFamily="18" charset="0"/>
              </a:rPr>
              <a:t>结尾的文件名（正规式为</a:t>
            </a:r>
            <a:r>
              <a:rPr lang="en-US" altLang="zh-CN" b="1" dirty="0">
                <a:latin typeface="Times New Roman" panose="02020603050405020304" pitchFamily="18" charset="0"/>
              </a:rPr>
              <a:t>(</a:t>
            </a:r>
            <a:r>
              <a:rPr lang="en-US" altLang="zh-CN" b="1" i="1" dirty="0">
                <a:latin typeface="Times New Roman" panose="02020603050405020304" pitchFamily="18" charset="0"/>
              </a:rPr>
              <a:t>.|</a:t>
            </a:r>
            <a:r>
              <a:rPr lang="en-US" altLang="zh-CN" b="1" i="1" dirty="0" err="1">
                <a:latin typeface="Times New Roman" panose="02020603050405020304" pitchFamily="18" charset="0"/>
              </a:rPr>
              <a:t>o|c</a:t>
            </a:r>
            <a:r>
              <a:rPr lang="en-US" altLang="zh-CN" b="1" dirty="0">
                <a:latin typeface="Times New Roman" panose="02020603050405020304" pitchFamily="18" charset="0"/>
              </a:rPr>
              <a:t>)</a:t>
            </a:r>
            <a:r>
              <a:rPr lang="en-US" altLang="zh-CN" b="1" baseline="30000" dirty="0">
                <a:latin typeface="Times New Roman" panose="02020603050405020304" pitchFamily="18" charset="0"/>
              </a:rPr>
              <a:t>*</a:t>
            </a:r>
            <a:r>
              <a:rPr lang="en-US" altLang="zh-CN" b="1" i="1" dirty="0">
                <a:latin typeface="Times New Roman" panose="02020603050405020304" pitchFamily="18" charset="0"/>
              </a:rPr>
              <a:t>.o</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其中</a:t>
            </a:r>
            <a:r>
              <a:rPr lang="en-US" altLang="zh-CN" b="1" i="1" dirty="0">
                <a:latin typeface="Times New Roman" panose="02020603050405020304" pitchFamily="18" charset="0"/>
              </a:rPr>
              <a:t>c</a:t>
            </a:r>
            <a:r>
              <a:rPr lang="zh-CN" altLang="en-US" dirty="0">
                <a:latin typeface="Times New Roman" panose="02020603050405020304" pitchFamily="18" charset="0"/>
              </a:rPr>
              <a:t>代表除</a:t>
            </a:r>
            <a:r>
              <a:rPr lang="en-US" altLang="zh-CN" b="1" dirty="0">
                <a:latin typeface="Times New Roman" panose="02020603050405020304" pitchFamily="18" charset="0"/>
              </a:rPr>
              <a:t>.</a:t>
            </a:r>
            <a:r>
              <a:rPr lang="zh-CN" altLang="en-US" dirty="0">
                <a:latin typeface="Times New Roman" panose="02020603050405020304" pitchFamily="18" charset="0"/>
              </a:rPr>
              <a:t>和</a:t>
            </a:r>
            <a:r>
              <a:rPr lang="en-US" altLang="zh-CN" b="1" i="1" dirty="0">
                <a:latin typeface="Times New Roman" panose="02020603050405020304" pitchFamily="18" charset="0"/>
              </a:rPr>
              <a:t>o</a:t>
            </a:r>
            <a:r>
              <a:rPr lang="zh-CN" altLang="en-US" dirty="0">
                <a:latin typeface="Times New Roman" panose="02020603050405020304" pitchFamily="18" charset="0"/>
              </a:rPr>
              <a:t>以外的任何字符。</a:t>
            </a:r>
          </a:p>
        </p:txBody>
      </p:sp>
      <p:sp>
        <p:nvSpPr>
          <p:cNvPr id="2" name="日期占位符 1">
            <a:extLst>
              <a:ext uri="{FF2B5EF4-FFF2-40B4-BE49-F238E27FC236}">
                <a16:creationId xmlns:a16="http://schemas.microsoft.com/office/drawing/2014/main" id="{80E41376-A601-FE3E-6123-B025C15D0B4B}"/>
              </a:ext>
            </a:extLst>
          </p:cNvPr>
          <p:cNvSpPr>
            <a:spLocks noGrp="1"/>
          </p:cNvSpPr>
          <p:nvPr>
            <p:ph type="dt" sz="half" idx="10"/>
          </p:nvPr>
        </p:nvSpPr>
        <p:spPr/>
        <p:txBody>
          <a:bodyPr/>
          <a:lstStyle/>
          <a:p>
            <a:fld id="{5D9F2445-997C-41C1-BCD8-CCFAEB904C13}"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2BECE02E-389D-C412-CD25-9B649D7F3F5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B8001B41-6666-62A2-48F2-71863BBB7F1D}"/>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9F1DA85-864A-482C-99F3-F072E3C0ACD1}"/>
              </a:ext>
            </a:extLst>
          </p:cNvPr>
          <p:cNvSpPr>
            <a:spLocks noGrp="1" noChangeArrowheads="1"/>
          </p:cNvSpPr>
          <p:nvPr>
            <p:ph type="title"/>
          </p:nvPr>
        </p:nvSpPr>
        <p:spPr/>
        <p:txBody>
          <a:bodyPr>
            <a:normAutofit/>
          </a:bodyPr>
          <a:lstStyle/>
          <a:p>
            <a:pPr eaLnBrk="1" hangingPunct="1"/>
            <a:r>
              <a:rPr lang="en-US" altLang="zh-CN"/>
              <a:t>2.3 </a:t>
            </a:r>
            <a:r>
              <a:rPr lang="zh-CN" altLang="en-US"/>
              <a:t>有限自动机</a:t>
            </a:r>
          </a:p>
        </p:txBody>
      </p:sp>
      <p:sp>
        <p:nvSpPr>
          <p:cNvPr id="30723" name="Rectangle 3">
            <a:extLst>
              <a:ext uri="{FF2B5EF4-FFF2-40B4-BE49-F238E27FC236}">
                <a16:creationId xmlns:a16="http://schemas.microsoft.com/office/drawing/2014/main" id="{50864BD0-83AE-4321-98BC-695E01E9B490}"/>
              </a:ext>
            </a:extLst>
          </p:cNvPr>
          <p:cNvSpPr>
            <a:spLocks noGrp="1" noChangeArrowheads="1"/>
          </p:cNvSpPr>
          <p:nvPr>
            <p:ph idx="1"/>
          </p:nvPr>
        </p:nvSpPr>
        <p:spPr/>
        <p:txBody>
          <a:bodyPr/>
          <a:lstStyle/>
          <a:p>
            <a:pPr eaLnBrk="1" hangingPunct="1">
              <a:lnSpc>
                <a:spcPct val="100000"/>
              </a:lnSpc>
            </a:pPr>
            <a:r>
              <a:rPr lang="zh-CN" altLang="en-US" dirty="0"/>
              <a:t>可以通过</a:t>
            </a:r>
            <a:r>
              <a:rPr lang="zh-CN" altLang="en-US" dirty="0">
                <a:solidFill>
                  <a:schemeClr val="accent2"/>
                </a:solidFill>
              </a:rPr>
              <a:t>构造有限自动机</a:t>
            </a:r>
            <a:r>
              <a:rPr lang="zh-CN" altLang="en-US" dirty="0"/>
              <a:t>的方式将正规式转换成语言的</a:t>
            </a:r>
            <a:r>
              <a:rPr lang="zh-CN" altLang="en-US" dirty="0">
                <a:solidFill>
                  <a:schemeClr val="accent1"/>
                </a:solidFill>
              </a:rPr>
              <a:t>识别器</a:t>
            </a:r>
            <a:r>
              <a:rPr lang="zh-CN" altLang="en-US" dirty="0"/>
              <a:t>，词法分析器的生成器就是这样做的。</a:t>
            </a:r>
            <a:endParaRPr lang="zh-CN" altLang="zh-CN" dirty="0"/>
          </a:p>
        </p:txBody>
      </p:sp>
      <p:grpSp>
        <p:nvGrpSpPr>
          <p:cNvPr id="2" name="组合 1">
            <a:extLst>
              <a:ext uri="{FF2B5EF4-FFF2-40B4-BE49-F238E27FC236}">
                <a16:creationId xmlns:a16="http://schemas.microsoft.com/office/drawing/2014/main" id="{16601945-B76F-4AC3-B94A-490509A734A9}"/>
              </a:ext>
            </a:extLst>
          </p:cNvPr>
          <p:cNvGrpSpPr/>
          <p:nvPr/>
        </p:nvGrpSpPr>
        <p:grpSpPr>
          <a:xfrm>
            <a:off x="832621" y="3046814"/>
            <a:ext cx="7478758" cy="3205182"/>
            <a:chOff x="1771650" y="3423684"/>
            <a:chExt cx="5600700" cy="2400300"/>
          </a:xfrm>
        </p:grpSpPr>
        <p:grpSp>
          <p:nvGrpSpPr>
            <p:cNvPr id="30724" name="Group 10">
              <a:extLst>
                <a:ext uri="{FF2B5EF4-FFF2-40B4-BE49-F238E27FC236}">
                  <a16:creationId xmlns:a16="http://schemas.microsoft.com/office/drawing/2014/main" id="{B52792C3-96EA-40F5-94EE-CD500EE00D24}"/>
                </a:ext>
              </a:extLst>
            </p:cNvPr>
            <p:cNvGrpSpPr>
              <a:grpSpLocks/>
            </p:cNvGrpSpPr>
            <p:nvPr/>
          </p:nvGrpSpPr>
          <p:grpSpPr bwMode="auto">
            <a:xfrm>
              <a:off x="1771650" y="3423684"/>
              <a:ext cx="5600700" cy="742950"/>
              <a:chOff x="768" y="2304"/>
              <a:chExt cx="4704" cy="624"/>
            </a:xfrm>
          </p:grpSpPr>
          <p:sp>
            <p:nvSpPr>
              <p:cNvPr id="30730" name="Oval 4">
                <a:extLst>
                  <a:ext uri="{FF2B5EF4-FFF2-40B4-BE49-F238E27FC236}">
                    <a16:creationId xmlns:a16="http://schemas.microsoft.com/office/drawing/2014/main" id="{8CA911AB-F144-450B-BFDB-88F89B083C25}"/>
                  </a:ext>
                </a:extLst>
              </p:cNvPr>
              <p:cNvSpPr>
                <a:spLocks noChangeArrowheads="1"/>
              </p:cNvSpPr>
              <p:nvPr/>
            </p:nvSpPr>
            <p:spPr bwMode="auto">
              <a:xfrm>
                <a:off x="2400" y="2304"/>
                <a:ext cx="1392" cy="62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构造</a:t>
                </a:r>
                <a:r>
                  <a:rPr lang="en-US" altLang="zh-CN" sz="2800" b="1">
                    <a:latin typeface="Times New Roman" panose="02020603050405020304" pitchFamily="18" charset="0"/>
                  </a:rPr>
                  <a:t>FA</a:t>
                </a:r>
              </a:p>
            </p:txBody>
          </p:sp>
          <p:sp>
            <p:nvSpPr>
              <p:cNvPr id="30731" name="Rectangle 6">
                <a:extLst>
                  <a:ext uri="{FF2B5EF4-FFF2-40B4-BE49-F238E27FC236}">
                    <a16:creationId xmlns:a16="http://schemas.microsoft.com/office/drawing/2014/main" id="{4E2C5FB2-C190-4BDE-BD0D-51EAFA4A95E6}"/>
                  </a:ext>
                </a:extLst>
              </p:cNvPr>
              <p:cNvSpPr>
                <a:spLocks noChangeArrowheads="1"/>
              </p:cNvSpPr>
              <p:nvPr/>
            </p:nvSpPr>
            <p:spPr bwMode="auto">
              <a:xfrm>
                <a:off x="768" y="2352"/>
                <a:ext cx="1152" cy="52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正规式</a:t>
                </a:r>
              </a:p>
            </p:txBody>
          </p:sp>
          <p:sp>
            <p:nvSpPr>
              <p:cNvPr id="30732" name="Rectangle 7">
                <a:extLst>
                  <a:ext uri="{FF2B5EF4-FFF2-40B4-BE49-F238E27FC236}">
                    <a16:creationId xmlns:a16="http://schemas.microsoft.com/office/drawing/2014/main" id="{BA3A5B5E-FFDD-41B2-8853-DB2DBC333213}"/>
                  </a:ext>
                </a:extLst>
              </p:cNvPr>
              <p:cNvSpPr>
                <a:spLocks noChangeArrowheads="1"/>
              </p:cNvSpPr>
              <p:nvPr/>
            </p:nvSpPr>
            <p:spPr bwMode="auto">
              <a:xfrm>
                <a:off x="4320" y="2352"/>
                <a:ext cx="1152" cy="52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latin typeface="Times New Roman" panose="02020603050405020304" pitchFamily="18" charset="0"/>
                  </a:rPr>
                  <a:t>识别器</a:t>
                </a:r>
              </a:p>
            </p:txBody>
          </p:sp>
          <p:sp>
            <p:nvSpPr>
              <p:cNvPr id="30733" name="Line 8">
                <a:extLst>
                  <a:ext uri="{FF2B5EF4-FFF2-40B4-BE49-F238E27FC236}">
                    <a16:creationId xmlns:a16="http://schemas.microsoft.com/office/drawing/2014/main" id="{155172EC-1459-4BB3-B23A-4421BB76DB2B}"/>
                  </a:ext>
                </a:extLst>
              </p:cNvPr>
              <p:cNvSpPr>
                <a:spLocks noChangeShapeType="1"/>
              </p:cNvSpPr>
              <p:nvPr/>
            </p:nvSpPr>
            <p:spPr bwMode="auto">
              <a:xfrm>
                <a:off x="1920" y="2592"/>
                <a:ext cx="4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40500" tIns="21600" rIns="40500" bIns="21600"/>
              <a:lstStyle/>
              <a:p>
                <a:endParaRPr lang="zh-CN" altLang="en-US"/>
              </a:p>
            </p:txBody>
          </p:sp>
          <p:sp>
            <p:nvSpPr>
              <p:cNvPr id="30734" name="Line 9">
                <a:extLst>
                  <a:ext uri="{FF2B5EF4-FFF2-40B4-BE49-F238E27FC236}">
                    <a16:creationId xmlns:a16="http://schemas.microsoft.com/office/drawing/2014/main" id="{9E968509-1822-4860-8CF0-A7C2F8538945}"/>
                  </a:ext>
                </a:extLst>
              </p:cNvPr>
              <p:cNvSpPr>
                <a:spLocks noChangeShapeType="1"/>
              </p:cNvSpPr>
              <p:nvPr/>
            </p:nvSpPr>
            <p:spPr bwMode="auto">
              <a:xfrm>
                <a:off x="3792" y="2592"/>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40500" tIns="21600" rIns="40500" bIns="21600"/>
              <a:lstStyle/>
              <a:p>
                <a:endParaRPr lang="zh-CN" altLang="en-US"/>
              </a:p>
            </p:txBody>
          </p:sp>
        </p:grpSp>
        <p:sp>
          <p:nvSpPr>
            <p:cNvPr id="183307" name="Rectangle 11">
              <a:extLst>
                <a:ext uri="{FF2B5EF4-FFF2-40B4-BE49-F238E27FC236}">
                  <a16:creationId xmlns:a16="http://schemas.microsoft.com/office/drawing/2014/main" id="{13B12025-249C-479D-95FD-20B77B4CAB0F}"/>
                </a:ext>
              </a:extLst>
            </p:cNvPr>
            <p:cNvSpPr>
              <a:spLocks noChangeArrowheads="1"/>
            </p:cNvSpPr>
            <p:nvPr/>
          </p:nvSpPr>
          <p:spPr bwMode="auto">
            <a:xfrm>
              <a:off x="1828800" y="4223784"/>
              <a:ext cx="1143000" cy="4000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正规式</a:t>
              </a:r>
            </a:p>
          </p:txBody>
        </p:sp>
        <p:sp>
          <p:nvSpPr>
            <p:cNvPr id="183308" name="Rectangle 12">
              <a:extLst>
                <a:ext uri="{FF2B5EF4-FFF2-40B4-BE49-F238E27FC236}">
                  <a16:creationId xmlns:a16="http://schemas.microsoft.com/office/drawing/2014/main" id="{11F5E643-533B-4EB5-B74F-8918EC78A40C}"/>
                </a:ext>
              </a:extLst>
            </p:cNvPr>
            <p:cNvSpPr>
              <a:spLocks noChangeArrowheads="1"/>
            </p:cNvSpPr>
            <p:nvPr/>
          </p:nvSpPr>
          <p:spPr bwMode="auto">
            <a:xfrm>
              <a:off x="2343150" y="4566684"/>
              <a:ext cx="1143000" cy="400050"/>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a:latin typeface="Times New Roman" panose="02020603050405020304" pitchFamily="18" charset="0"/>
                  <a:ea typeface="宋体" panose="02010600030101010101" pitchFamily="2" charset="-122"/>
                </a:rPr>
                <a:t>NFA</a:t>
              </a:r>
            </a:p>
          </p:txBody>
        </p:sp>
        <p:sp>
          <p:nvSpPr>
            <p:cNvPr id="183309" name="Rectangle 13">
              <a:extLst>
                <a:ext uri="{FF2B5EF4-FFF2-40B4-BE49-F238E27FC236}">
                  <a16:creationId xmlns:a16="http://schemas.microsoft.com/office/drawing/2014/main" id="{DC972C26-7A7F-44C0-87F8-3682CD65B32D}"/>
                </a:ext>
              </a:extLst>
            </p:cNvPr>
            <p:cNvSpPr>
              <a:spLocks noChangeArrowheads="1"/>
            </p:cNvSpPr>
            <p:nvPr/>
          </p:nvSpPr>
          <p:spPr bwMode="auto">
            <a:xfrm>
              <a:off x="3086100" y="4852434"/>
              <a:ext cx="1143000" cy="400050"/>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a:latin typeface="Times New Roman" panose="02020603050405020304" pitchFamily="18" charset="0"/>
                  <a:ea typeface="宋体" panose="02010600030101010101" pitchFamily="2" charset="-122"/>
                </a:rPr>
                <a:t>DFA</a:t>
              </a:r>
            </a:p>
          </p:txBody>
        </p:sp>
        <p:sp>
          <p:nvSpPr>
            <p:cNvPr id="183310" name="Rectangle 14">
              <a:extLst>
                <a:ext uri="{FF2B5EF4-FFF2-40B4-BE49-F238E27FC236}">
                  <a16:creationId xmlns:a16="http://schemas.microsoft.com/office/drawing/2014/main" id="{EF4D01EB-A8FF-4AD2-B7DA-92455518E246}"/>
                </a:ext>
              </a:extLst>
            </p:cNvPr>
            <p:cNvSpPr>
              <a:spLocks noChangeArrowheads="1"/>
            </p:cNvSpPr>
            <p:nvPr/>
          </p:nvSpPr>
          <p:spPr bwMode="auto">
            <a:xfrm>
              <a:off x="3829050" y="5138184"/>
              <a:ext cx="1143000" cy="400050"/>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最简</a:t>
              </a:r>
              <a:r>
                <a:rPr lang="en-US" altLang="zh-CN" sz="2800" b="1">
                  <a:latin typeface="Times New Roman" panose="02020603050405020304" pitchFamily="18" charset="0"/>
                  <a:ea typeface="宋体" panose="02010600030101010101" pitchFamily="2" charset="-122"/>
                </a:rPr>
                <a:t>DFA</a:t>
              </a:r>
            </a:p>
          </p:txBody>
        </p:sp>
        <p:sp>
          <p:nvSpPr>
            <p:cNvPr id="183311" name="Rectangle 15">
              <a:extLst>
                <a:ext uri="{FF2B5EF4-FFF2-40B4-BE49-F238E27FC236}">
                  <a16:creationId xmlns:a16="http://schemas.microsoft.com/office/drawing/2014/main" id="{93C15D93-FEEF-44F6-85CA-8DFE24BB17D2}"/>
                </a:ext>
              </a:extLst>
            </p:cNvPr>
            <p:cNvSpPr>
              <a:spLocks noChangeArrowheads="1"/>
            </p:cNvSpPr>
            <p:nvPr/>
          </p:nvSpPr>
          <p:spPr bwMode="auto">
            <a:xfrm>
              <a:off x="4686300" y="5423934"/>
              <a:ext cx="1143000" cy="400050"/>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latin typeface="Times New Roman" panose="02020603050405020304" pitchFamily="18" charset="0"/>
                </a:rPr>
                <a:t>识别器</a:t>
              </a:r>
            </a:p>
          </p:txBody>
        </p:sp>
      </p:grpSp>
      <p:sp>
        <p:nvSpPr>
          <p:cNvPr id="3" name="日期占位符 2">
            <a:extLst>
              <a:ext uri="{FF2B5EF4-FFF2-40B4-BE49-F238E27FC236}">
                <a16:creationId xmlns:a16="http://schemas.microsoft.com/office/drawing/2014/main" id="{817EEC81-337A-C051-417D-18FD09011BF9}"/>
              </a:ext>
            </a:extLst>
          </p:cNvPr>
          <p:cNvSpPr>
            <a:spLocks noGrp="1"/>
          </p:cNvSpPr>
          <p:nvPr>
            <p:ph type="dt" sz="half" idx="10"/>
          </p:nvPr>
        </p:nvSpPr>
        <p:spPr/>
        <p:txBody>
          <a:bodyPr/>
          <a:lstStyle/>
          <a:p>
            <a:fld id="{0B494D03-4538-4029-8873-79AF1F754183}"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44539E20-05D4-11AD-3F49-48D80994401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E0B195A6-0808-0345-228F-856A27F2122C}"/>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B8EA20B-CBF7-4E6B-89D7-BA803DF6337A}"/>
              </a:ext>
            </a:extLst>
          </p:cNvPr>
          <p:cNvSpPr>
            <a:spLocks noGrp="1" noChangeArrowheads="1"/>
          </p:cNvSpPr>
          <p:nvPr>
            <p:ph type="title"/>
          </p:nvPr>
        </p:nvSpPr>
        <p:spPr/>
        <p:txBody>
          <a:bodyPr>
            <a:normAutofit/>
          </a:bodyPr>
          <a:lstStyle/>
          <a:p>
            <a:pPr eaLnBrk="1" hangingPunct="1"/>
            <a:r>
              <a:rPr lang="en-US" altLang="zh-CN" dirty="0"/>
              <a:t>2.3.1 </a:t>
            </a:r>
            <a:r>
              <a:rPr lang="zh-CN" altLang="en-US" dirty="0"/>
              <a:t>不确定的有限自动机</a:t>
            </a:r>
          </a:p>
        </p:txBody>
      </p:sp>
      <p:sp>
        <p:nvSpPr>
          <p:cNvPr id="24579" name="Rectangle 3">
            <a:extLst>
              <a:ext uri="{FF2B5EF4-FFF2-40B4-BE49-F238E27FC236}">
                <a16:creationId xmlns:a16="http://schemas.microsoft.com/office/drawing/2014/main" id="{1128D1C6-93A5-4E74-B6F7-45A8646F8E41}"/>
              </a:ext>
            </a:extLst>
          </p:cNvPr>
          <p:cNvSpPr>
            <a:spLocks noGrp="1" noChangeArrowheads="1"/>
          </p:cNvSpPr>
          <p:nvPr>
            <p:ph idx="1"/>
          </p:nvPr>
        </p:nvSpPr>
        <p:spPr>
          <a:xfrm>
            <a:off x="475546" y="1257300"/>
            <a:ext cx="8039804" cy="5371564"/>
          </a:xfrm>
        </p:spPr>
        <p:txBody>
          <a:bodyPr>
            <a:normAutofit/>
          </a:bodyPr>
          <a:lstStyle/>
          <a:p>
            <a:pPr eaLnBrk="1" hangingPunct="1">
              <a:lnSpc>
                <a:spcPct val="100000"/>
              </a:lnSpc>
            </a:pPr>
            <a:r>
              <a:rPr lang="zh-CN" altLang="en-US" dirty="0">
                <a:solidFill>
                  <a:schemeClr val="accent1"/>
                </a:solidFill>
              </a:rPr>
              <a:t>不确定的有限自动机</a:t>
            </a:r>
            <a:r>
              <a:rPr lang="zh-CN" altLang="en-US" dirty="0"/>
              <a:t>（</a:t>
            </a:r>
            <a:r>
              <a:rPr lang="en-US" altLang="zh-CN" dirty="0"/>
              <a:t>Nondeterministic Finite Automaton</a:t>
            </a:r>
            <a:r>
              <a:rPr lang="zh-CN" altLang="en-US" dirty="0"/>
              <a:t>，</a:t>
            </a:r>
            <a:r>
              <a:rPr lang="en-US" altLang="zh-CN" dirty="0"/>
              <a:t>NFA</a:t>
            </a:r>
            <a:r>
              <a:rPr lang="zh-CN" altLang="en-US" dirty="0"/>
              <a:t>）是一个数学模型，它包括：</a:t>
            </a:r>
            <a:endParaRPr lang="en-US" altLang="zh-CN" dirty="0"/>
          </a:p>
          <a:p>
            <a:pPr eaLnBrk="1" hangingPunct="1">
              <a:lnSpc>
                <a:spcPct val="100000"/>
              </a:lnSpc>
            </a:pPr>
            <a:endParaRPr lang="en-US" altLang="zh-CN" dirty="0"/>
          </a:p>
          <a:p>
            <a:pPr eaLnBrk="1" hangingPunct="1">
              <a:lnSpc>
                <a:spcPct val="100000"/>
              </a:lnSpc>
            </a:pPr>
            <a:endParaRPr lang="zh-CN" altLang="en-US" dirty="0"/>
          </a:p>
          <a:p>
            <a:pPr lvl="1" eaLnBrk="1" hangingPunct="1">
              <a:lnSpc>
                <a:spcPct val="100000"/>
              </a:lnSpc>
            </a:pPr>
            <a:r>
              <a:rPr lang="zh-CN" altLang="en-US" dirty="0"/>
              <a:t>有限的状态集合</a:t>
            </a:r>
            <a:r>
              <a:rPr lang="en-US" altLang="zh-CN" b="1" i="1" dirty="0">
                <a:latin typeface="Times New Roman" panose="02020603050405020304" pitchFamily="18" charset="0"/>
              </a:rPr>
              <a:t>S</a:t>
            </a:r>
          </a:p>
          <a:p>
            <a:pPr lvl="1" algn="just" eaLnBrk="1" hangingPunct="1">
              <a:lnSpc>
                <a:spcPct val="100000"/>
              </a:lnSpc>
            </a:pPr>
            <a:r>
              <a:rPr lang="zh-CN" altLang="en-US" dirty="0">
                <a:latin typeface="宋体" panose="02010600030101010101" pitchFamily="2" charset="-122"/>
              </a:rPr>
              <a:t>输入符号集合</a:t>
            </a:r>
            <a:r>
              <a:rPr lang="zh-CN" altLang="en-US" b="1" dirty="0">
                <a:sym typeface="Symbol" panose="05050102010706020507" pitchFamily="18" charset="2"/>
              </a:rPr>
              <a:t></a:t>
            </a:r>
            <a:r>
              <a:rPr lang="zh-CN" altLang="en-US" dirty="0">
                <a:sym typeface="Symbol" panose="05050102010706020507" pitchFamily="18" charset="2"/>
              </a:rPr>
              <a:t>（输入符号字母表，决不包含）</a:t>
            </a:r>
            <a:endParaRPr lang="zh-CN" altLang="en-US" b="1" dirty="0">
              <a:latin typeface="宋体" panose="02010600030101010101" pitchFamily="2" charset="-122"/>
            </a:endParaRPr>
          </a:p>
          <a:p>
            <a:pPr lvl="1" algn="just" eaLnBrk="1" hangingPunct="1">
              <a:lnSpc>
                <a:spcPct val="100000"/>
              </a:lnSpc>
            </a:pPr>
            <a:r>
              <a:rPr lang="zh-CN" altLang="en-US" dirty="0">
                <a:latin typeface="宋体" panose="02010600030101010101" pitchFamily="2" charset="-122"/>
              </a:rPr>
              <a:t>转换函数</a:t>
            </a:r>
            <a:r>
              <a:rPr lang="en-US" altLang="zh-CN" b="1" i="1" dirty="0">
                <a:latin typeface="Times New Roman" panose="02020603050405020304" pitchFamily="18" charset="0"/>
                <a:cs typeface="Times New Roman" panose="02020603050405020304" pitchFamily="18" charset="0"/>
              </a:rPr>
              <a:t>move</a:t>
            </a:r>
            <a:r>
              <a:rPr lang="en-US" altLang="zh-CN" b="1" dirty="0">
                <a:latin typeface="Times New Roman" panose="02020603050405020304" pitchFamily="18" charset="0"/>
                <a:cs typeface="Times New Roman" panose="02020603050405020304" pitchFamily="18" charset="0"/>
              </a:rPr>
              <a:t> : </a:t>
            </a:r>
            <a:r>
              <a:rPr lang="en-US" altLang="zh-CN" b="1" i="1" dirty="0">
                <a:solidFill>
                  <a:srgbClr val="C00000"/>
                </a:solidFill>
                <a:latin typeface="Times New Roman" panose="02020603050405020304" pitchFamily="18" charset="0"/>
                <a:cs typeface="Times New Roman" panose="02020603050405020304" pitchFamily="18" charset="0"/>
              </a:rPr>
              <a:t>S </a:t>
            </a:r>
            <a:r>
              <a:rPr lang="en-US" altLang="zh-CN" b="1" dirty="0">
                <a:solidFill>
                  <a:srgbClr val="C00000"/>
                </a:solidFill>
                <a:latin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i="1" dirty="0">
                <a:solidFill>
                  <a:srgbClr val="C00000"/>
                </a:solidFill>
                <a:latin typeface="Times New Roman" panose="02020603050405020304" pitchFamily="18" charset="0"/>
                <a:cs typeface="Times New Roman" panose="02020603050405020304" pitchFamily="18" charset="0"/>
              </a:rPr>
              <a:t>P</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S</a:t>
            </a:r>
            <a:r>
              <a:rPr lang="en-US" altLang="zh-CN" b="1" dirty="0">
                <a:solidFill>
                  <a:srgbClr val="C0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的幂集）</a:t>
            </a:r>
            <a:endParaRPr lang="zh-CN" altLang="en-US" dirty="0">
              <a:latin typeface="Times New Roman" panose="02020603050405020304" pitchFamily="18" charset="0"/>
            </a:endParaRPr>
          </a:p>
          <a:p>
            <a:pPr lvl="1" algn="just" eaLnBrk="1" hangingPunct="1">
              <a:lnSpc>
                <a:spcPct val="100000"/>
              </a:lnSpc>
            </a:pPr>
            <a:r>
              <a:rPr lang="zh-CN" altLang="en-US" dirty="0">
                <a:latin typeface="宋体" panose="02010600030101010101" pitchFamily="2" charset="-122"/>
              </a:rPr>
              <a:t>状态</a:t>
            </a:r>
            <a:r>
              <a:rPr lang="en-US" altLang="zh-CN" i="1"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宋体" panose="02010600030101010101" pitchFamily="2" charset="-122"/>
              </a:rPr>
              <a:t>是唯一开始状态</a:t>
            </a:r>
          </a:p>
          <a:p>
            <a:pPr lvl="1" algn="just" eaLnBrk="1" hangingPunct="1">
              <a:lnSpc>
                <a:spcPct val="100000"/>
              </a:lnSpc>
            </a:pPr>
            <a:r>
              <a:rPr lang="en-US" altLang="zh-CN" b="1" i="1" dirty="0">
                <a:latin typeface="Times New Roman" panose="02020603050405020304" pitchFamily="18" charset="0"/>
                <a:cs typeface="Times New Roman" panose="02020603050405020304" pitchFamily="18" charset="0"/>
              </a:rPr>
              <a:t>F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S</a:t>
            </a:r>
            <a:r>
              <a:rPr lang="zh-CN" altLang="en-US" dirty="0">
                <a:latin typeface="宋体" panose="02010600030101010101" pitchFamily="2" charset="-122"/>
              </a:rPr>
              <a:t>是接受状态（终态）集合</a:t>
            </a:r>
            <a:endParaRPr lang="zh-CN" altLang="en-US" dirty="0"/>
          </a:p>
          <a:p>
            <a:pPr lvl="1" eaLnBrk="1" hangingPunct="1">
              <a:lnSpc>
                <a:spcPct val="100000"/>
              </a:lnSpc>
            </a:pPr>
            <a:endParaRPr lang="en-US" altLang="zh-CN" dirty="0"/>
          </a:p>
        </p:txBody>
      </p:sp>
      <p:sp>
        <p:nvSpPr>
          <p:cNvPr id="2" name="日期占位符 1">
            <a:extLst>
              <a:ext uri="{FF2B5EF4-FFF2-40B4-BE49-F238E27FC236}">
                <a16:creationId xmlns:a16="http://schemas.microsoft.com/office/drawing/2014/main" id="{BCA1F5DD-51B5-14D7-78CE-64ED7650EF04}"/>
              </a:ext>
            </a:extLst>
          </p:cNvPr>
          <p:cNvSpPr>
            <a:spLocks noGrp="1"/>
          </p:cNvSpPr>
          <p:nvPr>
            <p:ph type="dt" sz="half" idx="10"/>
          </p:nvPr>
        </p:nvSpPr>
        <p:spPr/>
        <p:txBody>
          <a:bodyPr/>
          <a:lstStyle/>
          <a:p>
            <a:fld id="{5F5ACD3F-CD6D-432F-8F4F-DF9DA1F9C5A0}"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086CDE44-9051-3C95-ED40-E591DEA6281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AD850DD4-9931-1478-4D1D-2222885FF8C3}"/>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
        <p:nvSpPr>
          <p:cNvPr id="16" name="矩形 15">
            <a:extLst>
              <a:ext uri="{FF2B5EF4-FFF2-40B4-BE49-F238E27FC236}">
                <a16:creationId xmlns:a16="http://schemas.microsoft.com/office/drawing/2014/main" id="{D1C4FFFF-CE9F-1F44-E155-F4A0AE053BDC}"/>
              </a:ext>
            </a:extLst>
          </p:cNvPr>
          <p:cNvSpPr/>
          <p:nvPr/>
        </p:nvSpPr>
        <p:spPr>
          <a:xfrm>
            <a:off x="4227326" y="2522944"/>
            <a:ext cx="4151510" cy="18025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4">
            <a:extLst>
              <a:ext uri="{FF2B5EF4-FFF2-40B4-BE49-F238E27FC236}">
                <a16:creationId xmlns:a16="http://schemas.microsoft.com/office/drawing/2014/main" id="{1C01A466-D0C3-71E4-A92C-6D04219A8311}"/>
              </a:ext>
            </a:extLst>
          </p:cNvPr>
          <p:cNvGrpSpPr>
            <a:grpSpLocks/>
          </p:cNvGrpSpPr>
          <p:nvPr/>
        </p:nvGrpSpPr>
        <p:grpSpPr bwMode="auto">
          <a:xfrm>
            <a:off x="4352925" y="2522943"/>
            <a:ext cx="3832926" cy="1802588"/>
            <a:chOff x="1776" y="2832"/>
            <a:chExt cx="3552" cy="1392"/>
          </a:xfrm>
        </p:grpSpPr>
        <p:sp>
          <p:nvSpPr>
            <p:cNvPr id="18" name="Oval 5">
              <a:extLst>
                <a:ext uri="{FF2B5EF4-FFF2-40B4-BE49-F238E27FC236}">
                  <a16:creationId xmlns:a16="http://schemas.microsoft.com/office/drawing/2014/main" id="{6D5C5E3A-5CE5-63F3-B83F-213241A4537F}"/>
                </a:ext>
              </a:extLst>
            </p:cNvPr>
            <p:cNvSpPr>
              <a:spLocks noChangeArrowheads="1"/>
            </p:cNvSpPr>
            <p:nvPr/>
          </p:nvSpPr>
          <p:spPr bwMode="auto">
            <a:xfrm>
              <a:off x="3807" y="3352"/>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latin typeface="Times New Roman" panose="02020603050405020304" pitchFamily="18" charset="0"/>
                  <a:ea typeface="宋体" panose="02010600030101010101" pitchFamily="2" charset="-122"/>
                </a:rPr>
                <a:t>1</a:t>
              </a:r>
            </a:p>
          </p:txBody>
        </p:sp>
        <p:grpSp>
          <p:nvGrpSpPr>
            <p:cNvPr id="19" name="Group 6">
              <a:extLst>
                <a:ext uri="{FF2B5EF4-FFF2-40B4-BE49-F238E27FC236}">
                  <a16:creationId xmlns:a16="http://schemas.microsoft.com/office/drawing/2014/main" id="{4E6D7174-9600-9ABB-CE83-BE1E295593A6}"/>
                </a:ext>
              </a:extLst>
            </p:cNvPr>
            <p:cNvGrpSpPr>
              <a:grpSpLocks/>
            </p:cNvGrpSpPr>
            <p:nvPr/>
          </p:nvGrpSpPr>
          <p:grpSpPr bwMode="auto">
            <a:xfrm>
              <a:off x="4951" y="3350"/>
              <a:ext cx="377" cy="349"/>
              <a:chOff x="7120" y="12162"/>
              <a:chExt cx="425" cy="425"/>
            </a:xfrm>
          </p:grpSpPr>
          <p:sp>
            <p:nvSpPr>
              <p:cNvPr id="31" name="Oval 7">
                <a:extLst>
                  <a:ext uri="{FF2B5EF4-FFF2-40B4-BE49-F238E27FC236}">
                    <a16:creationId xmlns:a16="http://schemas.microsoft.com/office/drawing/2014/main" id="{A3DBBC7C-3537-28BF-427D-475EFCEFB5FD}"/>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00">
                  <a:latin typeface="Times New Roman" panose="02020603050405020304" pitchFamily="18" charset="0"/>
                  <a:ea typeface="宋体" panose="02010600030101010101" pitchFamily="2" charset="-122"/>
                </a:endParaRPr>
              </a:p>
            </p:txBody>
          </p:sp>
          <p:sp>
            <p:nvSpPr>
              <p:cNvPr id="32" name="Oval 8">
                <a:extLst>
                  <a:ext uri="{FF2B5EF4-FFF2-40B4-BE49-F238E27FC236}">
                    <a16:creationId xmlns:a16="http://schemas.microsoft.com/office/drawing/2014/main" id="{E43D60DC-2C75-2488-2275-F330FC57F963}"/>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latin typeface="Times New Roman" panose="02020603050405020304" pitchFamily="18" charset="0"/>
                    <a:ea typeface="宋体" panose="02010600030101010101" pitchFamily="2" charset="-122"/>
                  </a:rPr>
                  <a:t>2</a:t>
                </a:r>
              </a:p>
            </p:txBody>
          </p:sp>
        </p:grpSp>
        <p:sp>
          <p:nvSpPr>
            <p:cNvPr id="20" name="Line 9">
              <a:extLst>
                <a:ext uri="{FF2B5EF4-FFF2-40B4-BE49-F238E27FC236}">
                  <a16:creationId xmlns:a16="http://schemas.microsoft.com/office/drawing/2014/main" id="{4DEDF002-30E0-CC85-C0F0-8208D3B3BB01}"/>
                </a:ext>
              </a:extLst>
            </p:cNvPr>
            <p:cNvSpPr>
              <a:spLocks noChangeShapeType="1"/>
            </p:cNvSpPr>
            <p:nvPr/>
          </p:nvSpPr>
          <p:spPr bwMode="auto">
            <a:xfrm>
              <a:off x="1776" y="3549"/>
              <a:ext cx="83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200"/>
            </a:p>
          </p:txBody>
        </p:sp>
        <p:sp>
          <p:nvSpPr>
            <p:cNvPr id="21" name="Line 10">
              <a:extLst>
                <a:ext uri="{FF2B5EF4-FFF2-40B4-BE49-F238E27FC236}">
                  <a16:creationId xmlns:a16="http://schemas.microsoft.com/office/drawing/2014/main" id="{F57E7D96-C29F-7FED-395B-1D36DF4BDB49}"/>
                </a:ext>
              </a:extLst>
            </p:cNvPr>
            <p:cNvSpPr>
              <a:spLocks noChangeShapeType="1"/>
            </p:cNvSpPr>
            <p:nvPr/>
          </p:nvSpPr>
          <p:spPr bwMode="auto">
            <a:xfrm flipV="1">
              <a:off x="3027" y="3537"/>
              <a:ext cx="75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200"/>
            </a:p>
          </p:txBody>
        </p:sp>
        <p:sp>
          <p:nvSpPr>
            <p:cNvPr id="22" name="Rectangle 11">
              <a:extLst>
                <a:ext uri="{FF2B5EF4-FFF2-40B4-BE49-F238E27FC236}">
                  <a16:creationId xmlns:a16="http://schemas.microsoft.com/office/drawing/2014/main" id="{FA71AF12-F38D-1218-270D-60F97AD72B35}"/>
                </a:ext>
              </a:extLst>
            </p:cNvPr>
            <p:cNvSpPr>
              <a:spLocks noChangeArrowheads="1"/>
            </p:cNvSpPr>
            <p:nvPr/>
          </p:nvSpPr>
          <p:spPr bwMode="auto">
            <a:xfrm>
              <a:off x="1882" y="3266"/>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000" dirty="0">
                  <a:latin typeface="Times New Roman" panose="02020603050405020304" pitchFamily="18" charset="0"/>
                </a:rPr>
                <a:t>开始</a:t>
              </a:r>
            </a:p>
          </p:txBody>
        </p:sp>
        <p:sp>
          <p:nvSpPr>
            <p:cNvPr id="23" name="Rectangle 12">
              <a:extLst>
                <a:ext uri="{FF2B5EF4-FFF2-40B4-BE49-F238E27FC236}">
                  <a16:creationId xmlns:a16="http://schemas.microsoft.com/office/drawing/2014/main" id="{274642D3-D13A-DD61-293B-4A206E25338D}"/>
                </a:ext>
              </a:extLst>
            </p:cNvPr>
            <p:cNvSpPr>
              <a:spLocks noChangeArrowheads="1"/>
            </p:cNvSpPr>
            <p:nvPr/>
          </p:nvSpPr>
          <p:spPr bwMode="auto">
            <a:xfrm>
              <a:off x="3213"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latin typeface="Times New Roman" panose="02020603050405020304" pitchFamily="18" charset="0"/>
                  <a:ea typeface="宋体" panose="02010600030101010101" pitchFamily="2" charset="-122"/>
                </a:rPr>
                <a:t>a</a:t>
              </a:r>
            </a:p>
          </p:txBody>
        </p:sp>
        <p:sp>
          <p:nvSpPr>
            <p:cNvPr id="24" name="Line 13">
              <a:extLst>
                <a:ext uri="{FF2B5EF4-FFF2-40B4-BE49-F238E27FC236}">
                  <a16:creationId xmlns:a16="http://schemas.microsoft.com/office/drawing/2014/main" id="{DBFEC47D-50E4-7836-804A-3B7F1A9CA119}"/>
                </a:ext>
              </a:extLst>
            </p:cNvPr>
            <p:cNvSpPr>
              <a:spLocks noChangeShapeType="1"/>
            </p:cNvSpPr>
            <p:nvPr/>
          </p:nvSpPr>
          <p:spPr bwMode="auto">
            <a:xfrm flipV="1">
              <a:off x="4197" y="3537"/>
              <a:ext cx="75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200"/>
            </a:p>
          </p:txBody>
        </p:sp>
        <p:sp>
          <p:nvSpPr>
            <p:cNvPr id="25" name="Freeform 14">
              <a:extLst>
                <a:ext uri="{FF2B5EF4-FFF2-40B4-BE49-F238E27FC236}">
                  <a16:creationId xmlns:a16="http://schemas.microsoft.com/office/drawing/2014/main" id="{E7BC6F8A-9498-BF7A-F89A-4BA5810CEE96}"/>
                </a:ext>
              </a:extLst>
            </p:cNvPr>
            <p:cNvSpPr>
              <a:spLocks/>
            </p:cNvSpPr>
            <p:nvPr/>
          </p:nvSpPr>
          <p:spPr bwMode="auto">
            <a:xfrm>
              <a:off x="2721" y="3083"/>
              <a:ext cx="263" cy="275"/>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200"/>
            </a:p>
          </p:txBody>
        </p:sp>
        <p:sp>
          <p:nvSpPr>
            <p:cNvPr id="26" name="Oval 15">
              <a:extLst>
                <a:ext uri="{FF2B5EF4-FFF2-40B4-BE49-F238E27FC236}">
                  <a16:creationId xmlns:a16="http://schemas.microsoft.com/office/drawing/2014/main" id="{AE872601-0DAC-5A63-7341-5CB3800A89C9}"/>
                </a:ext>
              </a:extLst>
            </p:cNvPr>
            <p:cNvSpPr>
              <a:spLocks noChangeArrowheads="1"/>
            </p:cNvSpPr>
            <p:nvPr/>
          </p:nvSpPr>
          <p:spPr bwMode="auto">
            <a:xfrm>
              <a:off x="2636" y="3362"/>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latin typeface="Times New Roman" panose="02020603050405020304" pitchFamily="18" charset="0"/>
                  <a:ea typeface="宋体" panose="02010600030101010101" pitchFamily="2" charset="-122"/>
                </a:rPr>
                <a:t>0</a:t>
              </a:r>
            </a:p>
          </p:txBody>
        </p:sp>
        <p:sp>
          <p:nvSpPr>
            <p:cNvPr id="27" name="Freeform 16">
              <a:extLst>
                <a:ext uri="{FF2B5EF4-FFF2-40B4-BE49-F238E27FC236}">
                  <a16:creationId xmlns:a16="http://schemas.microsoft.com/office/drawing/2014/main" id="{EDD7DA16-7EE3-C796-A267-7A458C3AAA8F}"/>
                </a:ext>
              </a:extLst>
            </p:cNvPr>
            <p:cNvSpPr>
              <a:spLocks/>
            </p:cNvSpPr>
            <p:nvPr/>
          </p:nvSpPr>
          <p:spPr bwMode="auto">
            <a:xfrm flipV="1">
              <a:off x="2694" y="3689"/>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200"/>
            </a:p>
          </p:txBody>
        </p:sp>
        <p:sp>
          <p:nvSpPr>
            <p:cNvPr id="28" name="Rectangle 17">
              <a:extLst>
                <a:ext uri="{FF2B5EF4-FFF2-40B4-BE49-F238E27FC236}">
                  <a16:creationId xmlns:a16="http://schemas.microsoft.com/office/drawing/2014/main" id="{DF35301C-60A3-AF14-1DED-51595592B31C}"/>
                </a:ext>
              </a:extLst>
            </p:cNvPr>
            <p:cNvSpPr>
              <a:spLocks noChangeArrowheads="1"/>
            </p:cNvSpPr>
            <p:nvPr/>
          </p:nvSpPr>
          <p:spPr bwMode="auto">
            <a:xfrm>
              <a:off x="2736" y="283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latin typeface="Times New Roman" panose="02020603050405020304" pitchFamily="18" charset="0"/>
                  <a:ea typeface="宋体" panose="02010600030101010101" pitchFamily="2" charset="-122"/>
                </a:rPr>
                <a:t>a</a:t>
              </a:r>
            </a:p>
          </p:txBody>
        </p:sp>
        <p:sp>
          <p:nvSpPr>
            <p:cNvPr id="29" name="Rectangle 18">
              <a:extLst>
                <a:ext uri="{FF2B5EF4-FFF2-40B4-BE49-F238E27FC236}">
                  <a16:creationId xmlns:a16="http://schemas.microsoft.com/office/drawing/2014/main" id="{89B0052B-D659-8EC2-C294-25DB544C6688}"/>
                </a:ext>
              </a:extLst>
            </p:cNvPr>
            <p:cNvSpPr>
              <a:spLocks noChangeArrowheads="1"/>
            </p:cNvSpPr>
            <p:nvPr/>
          </p:nvSpPr>
          <p:spPr bwMode="auto">
            <a:xfrm>
              <a:off x="2688" y="394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latin typeface="Times New Roman" panose="02020603050405020304" pitchFamily="18" charset="0"/>
                  <a:ea typeface="宋体" panose="02010600030101010101" pitchFamily="2" charset="-122"/>
                </a:rPr>
                <a:t>b</a:t>
              </a:r>
            </a:p>
          </p:txBody>
        </p:sp>
        <p:sp>
          <p:nvSpPr>
            <p:cNvPr id="30" name="Rectangle 19">
              <a:extLst>
                <a:ext uri="{FF2B5EF4-FFF2-40B4-BE49-F238E27FC236}">
                  <a16:creationId xmlns:a16="http://schemas.microsoft.com/office/drawing/2014/main" id="{BA122B75-CE5E-D1F6-748B-262243A899A9}"/>
                </a:ext>
              </a:extLst>
            </p:cNvPr>
            <p:cNvSpPr>
              <a:spLocks noChangeArrowheads="1"/>
            </p:cNvSpPr>
            <p:nvPr/>
          </p:nvSpPr>
          <p:spPr bwMode="auto">
            <a:xfrm>
              <a:off x="4410"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latin typeface="Times New Roman" panose="02020603050405020304" pitchFamily="18" charset="0"/>
                  <a:ea typeface="宋体" panose="02010600030101010101" pitchFamily="2" charset="-122"/>
                </a:rPr>
                <a:t>b</a:t>
              </a:r>
            </a:p>
          </p:txBody>
        </p:sp>
      </p:grpSp>
    </p:spTree>
    <p:extLst>
      <p:ext uri="{BB962C8B-B14F-4D97-AF65-F5344CB8AC3E}">
        <p14:creationId xmlns:p14="http://schemas.microsoft.com/office/powerpoint/2010/main" val="106388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6254481-736E-4E5E-92CE-E56D69CDDD98}"/>
              </a:ext>
            </a:extLst>
          </p:cNvPr>
          <p:cNvSpPr>
            <a:spLocks noGrp="1" noChangeArrowheads="1"/>
          </p:cNvSpPr>
          <p:nvPr>
            <p:ph type="title"/>
          </p:nvPr>
        </p:nvSpPr>
        <p:spPr/>
        <p:txBody>
          <a:bodyPr>
            <a:normAutofit/>
          </a:bodyPr>
          <a:lstStyle/>
          <a:p>
            <a:r>
              <a:rPr lang="en-US" altLang="zh-CN" dirty="0"/>
              <a:t>2.3.1 </a:t>
            </a:r>
            <a:r>
              <a:rPr lang="zh-CN" altLang="en-US" dirty="0"/>
              <a:t>不确定的有限自动机</a:t>
            </a:r>
          </a:p>
        </p:txBody>
      </p:sp>
      <p:sp>
        <p:nvSpPr>
          <p:cNvPr id="25603" name="Rectangle 3">
            <a:extLst>
              <a:ext uri="{FF2B5EF4-FFF2-40B4-BE49-F238E27FC236}">
                <a16:creationId xmlns:a16="http://schemas.microsoft.com/office/drawing/2014/main" id="{58EA3BC5-40EA-4C25-BCEF-5ACB3AE27062}"/>
              </a:ext>
            </a:extLst>
          </p:cNvPr>
          <p:cNvSpPr>
            <a:spLocks noGrp="1" noChangeArrowheads="1"/>
          </p:cNvSpPr>
          <p:nvPr>
            <p:ph idx="1"/>
          </p:nvPr>
        </p:nvSpPr>
        <p:spPr/>
        <p:txBody>
          <a:bodyPr/>
          <a:lstStyle/>
          <a:p>
            <a:pPr algn="just"/>
            <a:r>
              <a:rPr lang="en-US" altLang="zh-CN" dirty="0"/>
              <a:t>NFA</a:t>
            </a:r>
            <a:r>
              <a:rPr lang="zh-CN" altLang="en-US" dirty="0"/>
              <a:t>与</a:t>
            </a:r>
            <a:r>
              <a:rPr lang="en-US" altLang="zh-CN" dirty="0"/>
              <a:t>DFA</a:t>
            </a:r>
            <a:r>
              <a:rPr lang="zh-CN" altLang="en-US" dirty="0"/>
              <a:t>的区别：</a:t>
            </a:r>
          </a:p>
          <a:p>
            <a:pPr lvl="1" algn="just"/>
            <a:r>
              <a:rPr lang="en-US" altLang="zh-CN" dirty="0"/>
              <a:t>DFA</a:t>
            </a:r>
            <a:r>
              <a:rPr lang="zh-CN" altLang="en-US" dirty="0"/>
              <a:t>任何状态都没有</a:t>
            </a:r>
            <a:r>
              <a:rPr lang="zh-CN" altLang="en-US" b="1" dirty="0">
                <a:sym typeface="Symbol" panose="05050102010706020507" pitchFamily="18" charset="2"/>
              </a:rPr>
              <a:t></a:t>
            </a:r>
            <a:r>
              <a:rPr lang="zh-CN" altLang="en-US" dirty="0">
                <a:sym typeface="Symbol" panose="05050102010706020507" pitchFamily="18" charset="2"/>
              </a:rPr>
              <a:t>转换，</a:t>
            </a:r>
            <a:r>
              <a:rPr lang="en-US" altLang="zh-CN" dirty="0">
                <a:sym typeface="Symbol" panose="05050102010706020507" pitchFamily="18" charset="2"/>
              </a:rPr>
              <a:t>NFA</a:t>
            </a:r>
            <a:r>
              <a:rPr lang="zh-CN" altLang="en-US" dirty="0">
                <a:sym typeface="Symbol" panose="05050102010706020507" pitchFamily="18" charset="2"/>
              </a:rPr>
              <a:t>可以有。（最本质区别）</a:t>
            </a:r>
          </a:p>
          <a:p>
            <a:pPr lvl="1" algn="just"/>
            <a:r>
              <a:rPr lang="zh-CN" altLang="en-US" dirty="0"/>
              <a:t>对于任何状态</a:t>
            </a:r>
            <a:r>
              <a:rPr lang="en-US" altLang="zh-CN" b="1" i="1" dirty="0">
                <a:latin typeface="Times New Roman" panose="02020603050405020304" pitchFamily="18" charset="0"/>
              </a:rPr>
              <a:t>s</a:t>
            </a:r>
            <a:r>
              <a:rPr lang="zh-CN" altLang="en-US" dirty="0"/>
              <a:t>和任何输入符号</a:t>
            </a:r>
            <a:r>
              <a:rPr lang="en-US" altLang="zh-CN" b="1" i="1" dirty="0">
                <a:latin typeface="Times New Roman" panose="02020603050405020304" pitchFamily="18" charset="0"/>
              </a:rPr>
              <a:t>a</a:t>
            </a:r>
            <a:r>
              <a:rPr lang="zh-CN" altLang="en-US" dirty="0"/>
              <a:t>，</a:t>
            </a:r>
            <a:r>
              <a:rPr lang="en-US" altLang="zh-CN" dirty="0"/>
              <a:t>DFA</a:t>
            </a:r>
            <a:r>
              <a:rPr lang="zh-CN" altLang="en-US" dirty="0"/>
              <a:t>最多有一条标记为</a:t>
            </a:r>
            <a:r>
              <a:rPr lang="en-US" altLang="zh-CN" b="1" i="1" dirty="0">
                <a:latin typeface="Times New Roman" panose="02020603050405020304" pitchFamily="18" charset="0"/>
              </a:rPr>
              <a:t>a</a:t>
            </a:r>
            <a:r>
              <a:rPr lang="zh-CN" altLang="en-US" dirty="0"/>
              <a:t>的边离开</a:t>
            </a:r>
            <a:r>
              <a:rPr lang="en-US" altLang="zh-CN" b="1" i="1" dirty="0">
                <a:latin typeface="Times New Roman" panose="02020603050405020304" pitchFamily="18" charset="0"/>
              </a:rPr>
              <a:t>s</a:t>
            </a:r>
            <a:r>
              <a:rPr lang="zh-CN" altLang="en-US" dirty="0">
                <a:latin typeface="Times New Roman" panose="02020603050405020304" pitchFamily="18" charset="0"/>
              </a:rPr>
              <a:t>，而</a:t>
            </a:r>
            <a:r>
              <a:rPr lang="en-US" altLang="zh-CN" dirty="0"/>
              <a:t>NFA</a:t>
            </a:r>
            <a:r>
              <a:rPr lang="zh-CN" altLang="en-US" dirty="0">
                <a:latin typeface="Times New Roman" panose="02020603050405020304" pitchFamily="18" charset="0"/>
              </a:rPr>
              <a:t>可以有多条。</a:t>
            </a:r>
            <a:endParaRPr lang="zh-CN" altLang="en-US" dirty="0"/>
          </a:p>
        </p:txBody>
      </p:sp>
      <p:grpSp>
        <p:nvGrpSpPr>
          <p:cNvPr id="25604" name="Group 28">
            <a:extLst>
              <a:ext uri="{FF2B5EF4-FFF2-40B4-BE49-F238E27FC236}">
                <a16:creationId xmlns:a16="http://schemas.microsoft.com/office/drawing/2014/main" id="{C99D1D78-5790-4EFE-81B5-06BAB0D34DA0}"/>
              </a:ext>
            </a:extLst>
          </p:cNvPr>
          <p:cNvGrpSpPr>
            <a:grpSpLocks/>
          </p:cNvGrpSpPr>
          <p:nvPr/>
        </p:nvGrpSpPr>
        <p:grpSpPr bwMode="auto">
          <a:xfrm>
            <a:off x="417052" y="3590628"/>
            <a:ext cx="4027376" cy="1944251"/>
            <a:chOff x="3425" y="2107"/>
            <a:chExt cx="1711" cy="826"/>
          </a:xfrm>
        </p:grpSpPr>
        <p:grpSp>
          <p:nvGrpSpPr>
            <p:cNvPr id="25605" name="Group 29">
              <a:extLst>
                <a:ext uri="{FF2B5EF4-FFF2-40B4-BE49-F238E27FC236}">
                  <a16:creationId xmlns:a16="http://schemas.microsoft.com/office/drawing/2014/main" id="{EF1EA783-9AC0-4F09-8764-2941BAD354FF}"/>
                </a:ext>
              </a:extLst>
            </p:cNvPr>
            <p:cNvGrpSpPr>
              <a:grpSpLocks/>
            </p:cNvGrpSpPr>
            <p:nvPr/>
          </p:nvGrpSpPr>
          <p:grpSpPr bwMode="auto">
            <a:xfrm>
              <a:off x="4032" y="2107"/>
              <a:ext cx="1104" cy="826"/>
              <a:chOff x="3744" y="2582"/>
              <a:chExt cx="1104" cy="826"/>
            </a:xfrm>
          </p:grpSpPr>
          <p:sp>
            <p:nvSpPr>
              <p:cNvPr id="25608" name="Oval 30">
                <a:extLst>
                  <a:ext uri="{FF2B5EF4-FFF2-40B4-BE49-F238E27FC236}">
                    <a16:creationId xmlns:a16="http://schemas.microsoft.com/office/drawing/2014/main" id="{00474F5A-D809-406F-901F-3BA708440936}"/>
                  </a:ext>
                </a:extLst>
              </p:cNvPr>
              <p:cNvSpPr>
                <a:spLocks noChangeArrowheads="1"/>
              </p:cNvSpPr>
              <p:nvPr/>
            </p:nvSpPr>
            <p:spPr bwMode="auto">
              <a:xfrm>
                <a:off x="3744" y="2928"/>
                <a:ext cx="336" cy="336"/>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dirty="0">
                    <a:ea typeface="宋体" panose="02010600030101010101" pitchFamily="2" charset="-122"/>
                  </a:rPr>
                  <a:t>A</a:t>
                </a:r>
              </a:p>
            </p:txBody>
          </p:sp>
          <p:sp>
            <p:nvSpPr>
              <p:cNvPr id="25609" name="Oval 31">
                <a:extLst>
                  <a:ext uri="{FF2B5EF4-FFF2-40B4-BE49-F238E27FC236}">
                    <a16:creationId xmlns:a16="http://schemas.microsoft.com/office/drawing/2014/main" id="{9612E9C4-6FA9-47C0-8728-D1EF28737B17}"/>
                  </a:ext>
                </a:extLst>
              </p:cNvPr>
              <p:cNvSpPr>
                <a:spLocks noChangeArrowheads="1"/>
              </p:cNvSpPr>
              <p:nvPr/>
            </p:nvSpPr>
            <p:spPr bwMode="auto">
              <a:xfrm>
                <a:off x="4416" y="2688"/>
                <a:ext cx="336" cy="336"/>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dirty="0">
                    <a:ea typeface="宋体" panose="02010600030101010101" pitchFamily="2" charset="-122"/>
                  </a:rPr>
                  <a:t>B</a:t>
                </a:r>
              </a:p>
            </p:txBody>
          </p:sp>
          <p:sp>
            <p:nvSpPr>
              <p:cNvPr id="25610" name="Oval 32">
                <a:extLst>
                  <a:ext uri="{FF2B5EF4-FFF2-40B4-BE49-F238E27FC236}">
                    <a16:creationId xmlns:a16="http://schemas.microsoft.com/office/drawing/2014/main" id="{224937A6-F52F-46BE-B20F-131DAB3085E1}"/>
                  </a:ext>
                </a:extLst>
              </p:cNvPr>
              <p:cNvSpPr>
                <a:spLocks noChangeArrowheads="1"/>
              </p:cNvSpPr>
              <p:nvPr/>
            </p:nvSpPr>
            <p:spPr bwMode="auto">
              <a:xfrm>
                <a:off x="4512" y="3072"/>
                <a:ext cx="336" cy="336"/>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dirty="0">
                    <a:ea typeface="宋体" panose="02010600030101010101" pitchFamily="2" charset="-122"/>
                  </a:rPr>
                  <a:t>C</a:t>
                </a:r>
              </a:p>
            </p:txBody>
          </p:sp>
          <p:sp>
            <p:nvSpPr>
              <p:cNvPr id="25611" name="Freeform 33">
                <a:extLst>
                  <a:ext uri="{FF2B5EF4-FFF2-40B4-BE49-F238E27FC236}">
                    <a16:creationId xmlns:a16="http://schemas.microsoft.com/office/drawing/2014/main" id="{DB3C29E0-DE3D-4307-8AC1-ED859F3E5241}"/>
                  </a:ext>
                </a:extLst>
              </p:cNvPr>
              <p:cNvSpPr>
                <a:spLocks/>
              </p:cNvSpPr>
              <p:nvPr/>
            </p:nvSpPr>
            <p:spPr bwMode="auto">
              <a:xfrm>
                <a:off x="3984" y="2768"/>
                <a:ext cx="432" cy="160"/>
              </a:xfrm>
              <a:custGeom>
                <a:avLst/>
                <a:gdLst>
                  <a:gd name="T0" fmla="*/ 0 w 432"/>
                  <a:gd name="T1" fmla="*/ 160 h 160"/>
                  <a:gd name="T2" fmla="*/ 144 w 432"/>
                  <a:gd name="T3" fmla="*/ 16 h 160"/>
                  <a:gd name="T4" fmla="*/ 432 w 432"/>
                  <a:gd name="T5" fmla="*/ 64 h 160"/>
                  <a:gd name="T6" fmla="*/ 0 60000 65536"/>
                  <a:gd name="T7" fmla="*/ 0 60000 65536"/>
                  <a:gd name="T8" fmla="*/ 0 60000 65536"/>
                  <a:gd name="T9" fmla="*/ 0 w 432"/>
                  <a:gd name="T10" fmla="*/ 0 h 160"/>
                  <a:gd name="T11" fmla="*/ 432 w 432"/>
                  <a:gd name="T12" fmla="*/ 160 h 160"/>
                </a:gdLst>
                <a:ahLst/>
                <a:cxnLst>
                  <a:cxn ang="T6">
                    <a:pos x="T0" y="T1"/>
                  </a:cxn>
                  <a:cxn ang="T7">
                    <a:pos x="T2" y="T3"/>
                  </a:cxn>
                  <a:cxn ang="T8">
                    <a:pos x="T4" y="T5"/>
                  </a:cxn>
                </a:cxnLst>
                <a:rect l="T9" t="T10" r="T11" b="T12"/>
                <a:pathLst>
                  <a:path w="432" h="160">
                    <a:moveTo>
                      <a:pt x="0" y="160"/>
                    </a:moveTo>
                    <a:cubicBezTo>
                      <a:pt x="36" y="96"/>
                      <a:pt x="72" y="32"/>
                      <a:pt x="144" y="16"/>
                    </a:cubicBezTo>
                    <a:cubicBezTo>
                      <a:pt x="216" y="0"/>
                      <a:pt x="376" y="48"/>
                      <a:pt x="432" y="64"/>
                    </a:cubicBezTo>
                  </a:path>
                </a:pathLst>
              </a:custGeom>
              <a:noFill/>
              <a:ln w="254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350"/>
              </a:p>
            </p:txBody>
          </p:sp>
          <p:sp>
            <p:nvSpPr>
              <p:cNvPr id="25612" name="Freeform 34">
                <a:extLst>
                  <a:ext uri="{FF2B5EF4-FFF2-40B4-BE49-F238E27FC236}">
                    <a16:creationId xmlns:a16="http://schemas.microsoft.com/office/drawing/2014/main" id="{E8FFA917-049E-441A-995D-917A78D3A4DF}"/>
                  </a:ext>
                </a:extLst>
              </p:cNvPr>
              <p:cNvSpPr>
                <a:spLocks/>
              </p:cNvSpPr>
              <p:nvPr/>
            </p:nvSpPr>
            <p:spPr bwMode="auto">
              <a:xfrm flipV="1">
                <a:off x="4080" y="3168"/>
                <a:ext cx="432" cy="96"/>
              </a:xfrm>
              <a:custGeom>
                <a:avLst/>
                <a:gdLst>
                  <a:gd name="T0" fmla="*/ 0 w 432"/>
                  <a:gd name="T1" fmla="*/ 1 h 160"/>
                  <a:gd name="T2" fmla="*/ 144 w 432"/>
                  <a:gd name="T3" fmla="*/ 1 h 160"/>
                  <a:gd name="T4" fmla="*/ 432 w 432"/>
                  <a:gd name="T5" fmla="*/ 1 h 160"/>
                  <a:gd name="T6" fmla="*/ 0 60000 65536"/>
                  <a:gd name="T7" fmla="*/ 0 60000 65536"/>
                  <a:gd name="T8" fmla="*/ 0 60000 65536"/>
                  <a:gd name="T9" fmla="*/ 0 w 432"/>
                  <a:gd name="T10" fmla="*/ 0 h 160"/>
                  <a:gd name="T11" fmla="*/ 432 w 432"/>
                  <a:gd name="T12" fmla="*/ 160 h 160"/>
                </a:gdLst>
                <a:ahLst/>
                <a:cxnLst>
                  <a:cxn ang="T6">
                    <a:pos x="T0" y="T1"/>
                  </a:cxn>
                  <a:cxn ang="T7">
                    <a:pos x="T2" y="T3"/>
                  </a:cxn>
                  <a:cxn ang="T8">
                    <a:pos x="T4" y="T5"/>
                  </a:cxn>
                </a:cxnLst>
                <a:rect l="T9" t="T10" r="T11" b="T12"/>
                <a:pathLst>
                  <a:path w="432" h="160">
                    <a:moveTo>
                      <a:pt x="0" y="160"/>
                    </a:moveTo>
                    <a:cubicBezTo>
                      <a:pt x="36" y="96"/>
                      <a:pt x="72" y="32"/>
                      <a:pt x="144" y="16"/>
                    </a:cubicBezTo>
                    <a:cubicBezTo>
                      <a:pt x="216" y="0"/>
                      <a:pt x="376" y="48"/>
                      <a:pt x="432" y="64"/>
                    </a:cubicBezTo>
                  </a:path>
                </a:pathLst>
              </a:custGeom>
              <a:noFill/>
              <a:ln w="254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350"/>
              </a:p>
            </p:txBody>
          </p:sp>
          <p:sp>
            <p:nvSpPr>
              <p:cNvPr id="25613" name="Text Box 35">
                <a:extLst>
                  <a:ext uri="{FF2B5EF4-FFF2-40B4-BE49-F238E27FC236}">
                    <a16:creationId xmlns:a16="http://schemas.microsoft.com/office/drawing/2014/main" id="{467C5F5B-0A4B-4D1E-9887-BDA4CEC6537E}"/>
                  </a:ext>
                </a:extLst>
              </p:cNvPr>
              <p:cNvSpPr txBox="1">
                <a:spLocks noChangeArrowheads="1"/>
              </p:cNvSpPr>
              <p:nvPr/>
            </p:nvSpPr>
            <p:spPr bwMode="auto">
              <a:xfrm>
                <a:off x="4084" y="2582"/>
                <a:ext cx="1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b="1" i="1" dirty="0">
                    <a:latin typeface="Times New Roman" panose="02020603050405020304" pitchFamily="18" charset="0"/>
                    <a:ea typeface="宋体" panose="02010600030101010101" pitchFamily="2" charset="-122"/>
                  </a:rPr>
                  <a:t>a</a:t>
                </a:r>
              </a:p>
            </p:txBody>
          </p:sp>
          <p:sp>
            <p:nvSpPr>
              <p:cNvPr id="25614" name="Text Box 36">
                <a:extLst>
                  <a:ext uri="{FF2B5EF4-FFF2-40B4-BE49-F238E27FC236}">
                    <a16:creationId xmlns:a16="http://schemas.microsoft.com/office/drawing/2014/main" id="{45CB5FE5-1BDE-48CE-AAC7-F5A92EDE5C9E}"/>
                  </a:ext>
                </a:extLst>
              </p:cNvPr>
              <p:cNvSpPr txBox="1">
                <a:spLocks noChangeArrowheads="1"/>
              </p:cNvSpPr>
              <p:nvPr/>
            </p:nvSpPr>
            <p:spPr bwMode="auto">
              <a:xfrm>
                <a:off x="4224" y="3058"/>
                <a:ext cx="1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b="1" i="1" dirty="0">
                    <a:latin typeface="Times New Roman" panose="02020603050405020304" pitchFamily="18" charset="0"/>
                    <a:ea typeface="宋体" panose="02010600030101010101" pitchFamily="2" charset="-122"/>
                  </a:rPr>
                  <a:t>a</a:t>
                </a:r>
              </a:p>
            </p:txBody>
          </p:sp>
        </p:grpSp>
        <p:sp>
          <p:nvSpPr>
            <p:cNvPr id="25606" name="Freeform 37">
              <a:extLst>
                <a:ext uri="{FF2B5EF4-FFF2-40B4-BE49-F238E27FC236}">
                  <a16:creationId xmlns:a16="http://schemas.microsoft.com/office/drawing/2014/main" id="{2F5B6C1B-4AAC-4FEB-A59C-16AC88C4AB98}"/>
                </a:ext>
              </a:extLst>
            </p:cNvPr>
            <p:cNvSpPr>
              <a:spLocks/>
            </p:cNvSpPr>
            <p:nvPr/>
          </p:nvSpPr>
          <p:spPr bwMode="auto">
            <a:xfrm>
              <a:off x="3552" y="2400"/>
              <a:ext cx="480" cy="352"/>
            </a:xfrm>
            <a:custGeom>
              <a:avLst/>
              <a:gdLst>
                <a:gd name="T0" fmla="*/ 480 w 480"/>
                <a:gd name="T1" fmla="*/ 240 h 352"/>
                <a:gd name="T2" fmla="*/ 240 w 480"/>
                <a:gd name="T3" fmla="*/ 336 h 352"/>
                <a:gd name="T4" fmla="*/ 0 w 480"/>
                <a:gd name="T5" fmla="*/ 144 h 352"/>
                <a:gd name="T6" fmla="*/ 240 w 480"/>
                <a:gd name="T7" fmla="*/ 0 h 352"/>
                <a:gd name="T8" fmla="*/ 480 w 480"/>
                <a:gd name="T9" fmla="*/ 144 h 352"/>
                <a:gd name="T10" fmla="*/ 0 60000 65536"/>
                <a:gd name="T11" fmla="*/ 0 60000 65536"/>
                <a:gd name="T12" fmla="*/ 0 60000 65536"/>
                <a:gd name="T13" fmla="*/ 0 60000 65536"/>
                <a:gd name="T14" fmla="*/ 0 60000 65536"/>
                <a:gd name="T15" fmla="*/ 0 w 480"/>
                <a:gd name="T16" fmla="*/ 0 h 352"/>
                <a:gd name="T17" fmla="*/ 480 w 480"/>
                <a:gd name="T18" fmla="*/ 352 h 352"/>
              </a:gdLst>
              <a:ahLst/>
              <a:cxnLst>
                <a:cxn ang="T10">
                  <a:pos x="T0" y="T1"/>
                </a:cxn>
                <a:cxn ang="T11">
                  <a:pos x="T2" y="T3"/>
                </a:cxn>
                <a:cxn ang="T12">
                  <a:pos x="T4" y="T5"/>
                </a:cxn>
                <a:cxn ang="T13">
                  <a:pos x="T6" y="T7"/>
                </a:cxn>
                <a:cxn ang="T14">
                  <a:pos x="T8" y="T9"/>
                </a:cxn>
              </a:cxnLst>
              <a:rect l="T15" t="T16" r="T17" b="T18"/>
              <a:pathLst>
                <a:path w="480" h="352">
                  <a:moveTo>
                    <a:pt x="480" y="240"/>
                  </a:moveTo>
                  <a:cubicBezTo>
                    <a:pt x="400" y="296"/>
                    <a:pt x="320" y="352"/>
                    <a:pt x="240" y="336"/>
                  </a:cubicBezTo>
                  <a:cubicBezTo>
                    <a:pt x="160" y="320"/>
                    <a:pt x="0" y="200"/>
                    <a:pt x="0" y="144"/>
                  </a:cubicBezTo>
                  <a:cubicBezTo>
                    <a:pt x="0" y="88"/>
                    <a:pt x="160" y="0"/>
                    <a:pt x="240" y="0"/>
                  </a:cubicBezTo>
                  <a:cubicBezTo>
                    <a:pt x="320" y="0"/>
                    <a:pt x="400" y="72"/>
                    <a:pt x="480" y="144"/>
                  </a:cubicBezTo>
                </a:path>
              </a:pathLst>
            </a:custGeom>
            <a:noFill/>
            <a:ln w="25400" cap="flat" cmpd="sng">
              <a:solidFill>
                <a:schemeClr val="tx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lIns="40500" tIns="21600" rIns="40500" bIns="21600" anchor="ctr"/>
            <a:lstStyle/>
            <a:p>
              <a:pPr algn="ctr"/>
              <a:endParaRPr lang="zh-CN" altLang="en-US" sz="1350"/>
            </a:p>
          </p:txBody>
        </p:sp>
        <p:sp>
          <p:nvSpPr>
            <p:cNvPr id="25607" name="Text Box 38">
              <a:extLst>
                <a:ext uri="{FF2B5EF4-FFF2-40B4-BE49-F238E27FC236}">
                  <a16:creationId xmlns:a16="http://schemas.microsoft.com/office/drawing/2014/main" id="{B204A390-BCEB-4A9A-BA55-974827D982BD}"/>
                </a:ext>
              </a:extLst>
            </p:cNvPr>
            <p:cNvSpPr txBox="1">
              <a:spLocks noChangeArrowheads="1"/>
            </p:cNvSpPr>
            <p:nvPr/>
          </p:nvSpPr>
          <p:spPr bwMode="auto">
            <a:xfrm>
              <a:off x="3425" y="2397"/>
              <a:ext cx="12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3600" b="1" dirty="0">
                  <a:latin typeface="Times New Roman" panose="02020603050405020304" pitchFamily="18" charset="0"/>
                  <a:ea typeface="宋体" panose="02010600030101010101" pitchFamily="2" charset="-122"/>
                  <a:sym typeface="Symbol" panose="05050102010706020507" pitchFamily="18" charset="2"/>
                </a:rPr>
                <a:t></a:t>
              </a:r>
            </a:p>
          </p:txBody>
        </p:sp>
      </p:grpSp>
      <p:sp>
        <p:nvSpPr>
          <p:cNvPr id="2" name="日期占位符 1">
            <a:extLst>
              <a:ext uri="{FF2B5EF4-FFF2-40B4-BE49-F238E27FC236}">
                <a16:creationId xmlns:a16="http://schemas.microsoft.com/office/drawing/2014/main" id="{6C5332EF-A040-A4A5-5932-18030F46AF2A}"/>
              </a:ext>
            </a:extLst>
          </p:cNvPr>
          <p:cNvSpPr>
            <a:spLocks noGrp="1"/>
          </p:cNvSpPr>
          <p:nvPr>
            <p:ph type="dt" sz="half" idx="10"/>
          </p:nvPr>
        </p:nvSpPr>
        <p:spPr/>
        <p:txBody>
          <a:bodyPr/>
          <a:lstStyle/>
          <a:p>
            <a:fld id="{988E950D-C372-4A88-8A13-DC8ABE1E7208}"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32B6B292-B98F-5464-821F-18CCA0C39BC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0E323B48-F17D-4C2F-ED22-65F1DE3ED64A}"/>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grpSp>
        <p:nvGrpSpPr>
          <p:cNvPr id="5" name="Group 28">
            <a:extLst>
              <a:ext uri="{FF2B5EF4-FFF2-40B4-BE49-F238E27FC236}">
                <a16:creationId xmlns:a16="http://schemas.microsoft.com/office/drawing/2014/main" id="{9F9F3B3A-57FD-D51F-E045-EA42F3C769F5}"/>
              </a:ext>
            </a:extLst>
          </p:cNvPr>
          <p:cNvGrpSpPr>
            <a:grpSpLocks/>
          </p:cNvGrpSpPr>
          <p:nvPr/>
        </p:nvGrpSpPr>
        <p:grpSpPr bwMode="auto">
          <a:xfrm>
            <a:off x="4826923" y="3653179"/>
            <a:ext cx="4027376" cy="1944251"/>
            <a:chOff x="3425" y="2107"/>
            <a:chExt cx="1711" cy="826"/>
          </a:xfrm>
        </p:grpSpPr>
        <p:grpSp>
          <p:nvGrpSpPr>
            <p:cNvPr id="6" name="Group 29">
              <a:extLst>
                <a:ext uri="{FF2B5EF4-FFF2-40B4-BE49-F238E27FC236}">
                  <a16:creationId xmlns:a16="http://schemas.microsoft.com/office/drawing/2014/main" id="{47F22AED-2AA8-ED81-96AF-4E9E9D37300E}"/>
                </a:ext>
              </a:extLst>
            </p:cNvPr>
            <p:cNvGrpSpPr>
              <a:grpSpLocks/>
            </p:cNvGrpSpPr>
            <p:nvPr/>
          </p:nvGrpSpPr>
          <p:grpSpPr bwMode="auto">
            <a:xfrm>
              <a:off x="4032" y="2107"/>
              <a:ext cx="1104" cy="826"/>
              <a:chOff x="3744" y="2582"/>
              <a:chExt cx="1104" cy="826"/>
            </a:xfrm>
          </p:grpSpPr>
          <p:sp>
            <p:nvSpPr>
              <p:cNvPr id="9" name="Oval 30">
                <a:extLst>
                  <a:ext uri="{FF2B5EF4-FFF2-40B4-BE49-F238E27FC236}">
                    <a16:creationId xmlns:a16="http://schemas.microsoft.com/office/drawing/2014/main" id="{302DBF1C-5661-89F1-19BA-300408F93C1B}"/>
                  </a:ext>
                </a:extLst>
              </p:cNvPr>
              <p:cNvSpPr>
                <a:spLocks noChangeArrowheads="1"/>
              </p:cNvSpPr>
              <p:nvPr/>
            </p:nvSpPr>
            <p:spPr bwMode="auto">
              <a:xfrm>
                <a:off x="3744" y="2928"/>
                <a:ext cx="336" cy="336"/>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dirty="0">
                    <a:ea typeface="宋体" panose="02010600030101010101" pitchFamily="2" charset="-122"/>
                  </a:rPr>
                  <a:t>A</a:t>
                </a:r>
              </a:p>
            </p:txBody>
          </p:sp>
          <p:sp>
            <p:nvSpPr>
              <p:cNvPr id="10" name="Oval 31">
                <a:extLst>
                  <a:ext uri="{FF2B5EF4-FFF2-40B4-BE49-F238E27FC236}">
                    <a16:creationId xmlns:a16="http://schemas.microsoft.com/office/drawing/2014/main" id="{BB5467A9-7D05-741F-2762-EC089AFB222F}"/>
                  </a:ext>
                </a:extLst>
              </p:cNvPr>
              <p:cNvSpPr>
                <a:spLocks noChangeArrowheads="1"/>
              </p:cNvSpPr>
              <p:nvPr/>
            </p:nvSpPr>
            <p:spPr bwMode="auto">
              <a:xfrm>
                <a:off x="4416" y="2688"/>
                <a:ext cx="336" cy="336"/>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a:ea typeface="宋体" panose="02010600030101010101" pitchFamily="2" charset="-122"/>
                  </a:rPr>
                  <a:t>B</a:t>
                </a:r>
              </a:p>
            </p:txBody>
          </p:sp>
          <p:sp>
            <p:nvSpPr>
              <p:cNvPr id="11" name="Oval 32">
                <a:extLst>
                  <a:ext uri="{FF2B5EF4-FFF2-40B4-BE49-F238E27FC236}">
                    <a16:creationId xmlns:a16="http://schemas.microsoft.com/office/drawing/2014/main" id="{C8CA8390-5FF1-44AE-3E29-06A2FF8402B0}"/>
                  </a:ext>
                </a:extLst>
              </p:cNvPr>
              <p:cNvSpPr>
                <a:spLocks noChangeArrowheads="1"/>
              </p:cNvSpPr>
              <p:nvPr/>
            </p:nvSpPr>
            <p:spPr bwMode="auto">
              <a:xfrm>
                <a:off x="4512" y="3072"/>
                <a:ext cx="336" cy="336"/>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dirty="0">
                    <a:ea typeface="宋体" panose="02010600030101010101" pitchFamily="2" charset="-122"/>
                  </a:rPr>
                  <a:t>C</a:t>
                </a:r>
              </a:p>
            </p:txBody>
          </p:sp>
          <p:sp>
            <p:nvSpPr>
              <p:cNvPr id="12" name="Freeform 33">
                <a:extLst>
                  <a:ext uri="{FF2B5EF4-FFF2-40B4-BE49-F238E27FC236}">
                    <a16:creationId xmlns:a16="http://schemas.microsoft.com/office/drawing/2014/main" id="{08C90C47-B38A-D601-1771-067744EDD278}"/>
                  </a:ext>
                </a:extLst>
              </p:cNvPr>
              <p:cNvSpPr>
                <a:spLocks/>
              </p:cNvSpPr>
              <p:nvPr/>
            </p:nvSpPr>
            <p:spPr bwMode="auto">
              <a:xfrm>
                <a:off x="3984" y="2768"/>
                <a:ext cx="432" cy="160"/>
              </a:xfrm>
              <a:custGeom>
                <a:avLst/>
                <a:gdLst>
                  <a:gd name="T0" fmla="*/ 0 w 432"/>
                  <a:gd name="T1" fmla="*/ 160 h 160"/>
                  <a:gd name="T2" fmla="*/ 144 w 432"/>
                  <a:gd name="T3" fmla="*/ 16 h 160"/>
                  <a:gd name="T4" fmla="*/ 432 w 432"/>
                  <a:gd name="T5" fmla="*/ 64 h 160"/>
                  <a:gd name="T6" fmla="*/ 0 60000 65536"/>
                  <a:gd name="T7" fmla="*/ 0 60000 65536"/>
                  <a:gd name="T8" fmla="*/ 0 60000 65536"/>
                  <a:gd name="T9" fmla="*/ 0 w 432"/>
                  <a:gd name="T10" fmla="*/ 0 h 160"/>
                  <a:gd name="T11" fmla="*/ 432 w 432"/>
                  <a:gd name="T12" fmla="*/ 160 h 160"/>
                </a:gdLst>
                <a:ahLst/>
                <a:cxnLst>
                  <a:cxn ang="T6">
                    <a:pos x="T0" y="T1"/>
                  </a:cxn>
                  <a:cxn ang="T7">
                    <a:pos x="T2" y="T3"/>
                  </a:cxn>
                  <a:cxn ang="T8">
                    <a:pos x="T4" y="T5"/>
                  </a:cxn>
                </a:cxnLst>
                <a:rect l="T9" t="T10" r="T11" b="T12"/>
                <a:pathLst>
                  <a:path w="432" h="160">
                    <a:moveTo>
                      <a:pt x="0" y="160"/>
                    </a:moveTo>
                    <a:cubicBezTo>
                      <a:pt x="36" y="96"/>
                      <a:pt x="72" y="32"/>
                      <a:pt x="144" y="16"/>
                    </a:cubicBezTo>
                    <a:cubicBezTo>
                      <a:pt x="216" y="0"/>
                      <a:pt x="376" y="48"/>
                      <a:pt x="432" y="64"/>
                    </a:cubicBezTo>
                  </a:path>
                </a:pathLst>
              </a:custGeom>
              <a:noFill/>
              <a:ln w="254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350"/>
              </a:p>
            </p:txBody>
          </p:sp>
          <p:sp>
            <p:nvSpPr>
              <p:cNvPr id="13" name="Freeform 34">
                <a:extLst>
                  <a:ext uri="{FF2B5EF4-FFF2-40B4-BE49-F238E27FC236}">
                    <a16:creationId xmlns:a16="http://schemas.microsoft.com/office/drawing/2014/main" id="{B1C969DA-21A5-A0E3-D0E0-58BC95F19AFF}"/>
                  </a:ext>
                </a:extLst>
              </p:cNvPr>
              <p:cNvSpPr>
                <a:spLocks/>
              </p:cNvSpPr>
              <p:nvPr/>
            </p:nvSpPr>
            <p:spPr bwMode="auto">
              <a:xfrm flipV="1">
                <a:off x="4080" y="3168"/>
                <a:ext cx="432" cy="96"/>
              </a:xfrm>
              <a:custGeom>
                <a:avLst/>
                <a:gdLst>
                  <a:gd name="T0" fmla="*/ 0 w 432"/>
                  <a:gd name="T1" fmla="*/ 1 h 160"/>
                  <a:gd name="T2" fmla="*/ 144 w 432"/>
                  <a:gd name="T3" fmla="*/ 1 h 160"/>
                  <a:gd name="T4" fmla="*/ 432 w 432"/>
                  <a:gd name="T5" fmla="*/ 1 h 160"/>
                  <a:gd name="T6" fmla="*/ 0 60000 65536"/>
                  <a:gd name="T7" fmla="*/ 0 60000 65536"/>
                  <a:gd name="T8" fmla="*/ 0 60000 65536"/>
                  <a:gd name="T9" fmla="*/ 0 w 432"/>
                  <a:gd name="T10" fmla="*/ 0 h 160"/>
                  <a:gd name="T11" fmla="*/ 432 w 432"/>
                  <a:gd name="T12" fmla="*/ 160 h 160"/>
                </a:gdLst>
                <a:ahLst/>
                <a:cxnLst>
                  <a:cxn ang="T6">
                    <a:pos x="T0" y="T1"/>
                  </a:cxn>
                  <a:cxn ang="T7">
                    <a:pos x="T2" y="T3"/>
                  </a:cxn>
                  <a:cxn ang="T8">
                    <a:pos x="T4" y="T5"/>
                  </a:cxn>
                </a:cxnLst>
                <a:rect l="T9" t="T10" r="T11" b="T12"/>
                <a:pathLst>
                  <a:path w="432" h="160">
                    <a:moveTo>
                      <a:pt x="0" y="160"/>
                    </a:moveTo>
                    <a:cubicBezTo>
                      <a:pt x="36" y="96"/>
                      <a:pt x="72" y="32"/>
                      <a:pt x="144" y="16"/>
                    </a:cubicBezTo>
                    <a:cubicBezTo>
                      <a:pt x="216" y="0"/>
                      <a:pt x="376" y="48"/>
                      <a:pt x="432" y="64"/>
                    </a:cubicBezTo>
                  </a:path>
                </a:pathLst>
              </a:custGeom>
              <a:noFill/>
              <a:ln w="254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350"/>
              </a:p>
            </p:txBody>
          </p:sp>
          <p:sp>
            <p:nvSpPr>
              <p:cNvPr id="14" name="Text Box 35">
                <a:extLst>
                  <a:ext uri="{FF2B5EF4-FFF2-40B4-BE49-F238E27FC236}">
                    <a16:creationId xmlns:a16="http://schemas.microsoft.com/office/drawing/2014/main" id="{76DB1DE7-0D24-84D3-A0C9-0943EE825A1C}"/>
                  </a:ext>
                </a:extLst>
              </p:cNvPr>
              <p:cNvSpPr txBox="1">
                <a:spLocks noChangeArrowheads="1"/>
              </p:cNvSpPr>
              <p:nvPr/>
            </p:nvSpPr>
            <p:spPr bwMode="auto">
              <a:xfrm>
                <a:off x="4084" y="2582"/>
                <a:ext cx="1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b="1" i="1" dirty="0">
                    <a:latin typeface="Times New Roman" panose="02020603050405020304" pitchFamily="18" charset="0"/>
                    <a:ea typeface="宋体" panose="02010600030101010101" pitchFamily="2" charset="-122"/>
                  </a:rPr>
                  <a:t>a</a:t>
                </a:r>
              </a:p>
            </p:txBody>
          </p:sp>
          <p:sp>
            <p:nvSpPr>
              <p:cNvPr id="15" name="Text Box 36">
                <a:extLst>
                  <a:ext uri="{FF2B5EF4-FFF2-40B4-BE49-F238E27FC236}">
                    <a16:creationId xmlns:a16="http://schemas.microsoft.com/office/drawing/2014/main" id="{A34065C8-13C7-4F10-415B-275D485C4FEC}"/>
                  </a:ext>
                </a:extLst>
              </p:cNvPr>
              <p:cNvSpPr txBox="1">
                <a:spLocks noChangeArrowheads="1"/>
              </p:cNvSpPr>
              <p:nvPr/>
            </p:nvSpPr>
            <p:spPr bwMode="auto">
              <a:xfrm>
                <a:off x="4224" y="3058"/>
                <a:ext cx="1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b="1" i="1" dirty="0">
                    <a:latin typeface="Times New Roman" panose="02020603050405020304" pitchFamily="18" charset="0"/>
                    <a:ea typeface="宋体" panose="02010600030101010101" pitchFamily="2" charset="-122"/>
                  </a:rPr>
                  <a:t>b</a:t>
                </a:r>
              </a:p>
            </p:txBody>
          </p:sp>
        </p:grpSp>
        <p:sp>
          <p:nvSpPr>
            <p:cNvPr id="7" name="Freeform 37">
              <a:extLst>
                <a:ext uri="{FF2B5EF4-FFF2-40B4-BE49-F238E27FC236}">
                  <a16:creationId xmlns:a16="http://schemas.microsoft.com/office/drawing/2014/main" id="{F1A52198-6AD0-30B4-5C12-2455C5BAA334}"/>
                </a:ext>
              </a:extLst>
            </p:cNvPr>
            <p:cNvSpPr>
              <a:spLocks/>
            </p:cNvSpPr>
            <p:nvPr/>
          </p:nvSpPr>
          <p:spPr bwMode="auto">
            <a:xfrm>
              <a:off x="3552" y="2400"/>
              <a:ext cx="480" cy="352"/>
            </a:xfrm>
            <a:custGeom>
              <a:avLst/>
              <a:gdLst>
                <a:gd name="T0" fmla="*/ 480 w 480"/>
                <a:gd name="T1" fmla="*/ 240 h 352"/>
                <a:gd name="T2" fmla="*/ 240 w 480"/>
                <a:gd name="T3" fmla="*/ 336 h 352"/>
                <a:gd name="T4" fmla="*/ 0 w 480"/>
                <a:gd name="T5" fmla="*/ 144 h 352"/>
                <a:gd name="T6" fmla="*/ 240 w 480"/>
                <a:gd name="T7" fmla="*/ 0 h 352"/>
                <a:gd name="T8" fmla="*/ 480 w 480"/>
                <a:gd name="T9" fmla="*/ 144 h 352"/>
                <a:gd name="T10" fmla="*/ 0 60000 65536"/>
                <a:gd name="T11" fmla="*/ 0 60000 65536"/>
                <a:gd name="T12" fmla="*/ 0 60000 65536"/>
                <a:gd name="T13" fmla="*/ 0 60000 65536"/>
                <a:gd name="T14" fmla="*/ 0 60000 65536"/>
                <a:gd name="T15" fmla="*/ 0 w 480"/>
                <a:gd name="T16" fmla="*/ 0 h 352"/>
                <a:gd name="T17" fmla="*/ 480 w 480"/>
                <a:gd name="T18" fmla="*/ 352 h 352"/>
              </a:gdLst>
              <a:ahLst/>
              <a:cxnLst>
                <a:cxn ang="T10">
                  <a:pos x="T0" y="T1"/>
                </a:cxn>
                <a:cxn ang="T11">
                  <a:pos x="T2" y="T3"/>
                </a:cxn>
                <a:cxn ang="T12">
                  <a:pos x="T4" y="T5"/>
                </a:cxn>
                <a:cxn ang="T13">
                  <a:pos x="T6" y="T7"/>
                </a:cxn>
                <a:cxn ang="T14">
                  <a:pos x="T8" y="T9"/>
                </a:cxn>
              </a:cxnLst>
              <a:rect l="T15" t="T16" r="T17" b="T18"/>
              <a:pathLst>
                <a:path w="480" h="352">
                  <a:moveTo>
                    <a:pt x="480" y="240"/>
                  </a:moveTo>
                  <a:cubicBezTo>
                    <a:pt x="400" y="296"/>
                    <a:pt x="320" y="352"/>
                    <a:pt x="240" y="336"/>
                  </a:cubicBezTo>
                  <a:cubicBezTo>
                    <a:pt x="160" y="320"/>
                    <a:pt x="0" y="200"/>
                    <a:pt x="0" y="144"/>
                  </a:cubicBezTo>
                  <a:cubicBezTo>
                    <a:pt x="0" y="88"/>
                    <a:pt x="160" y="0"/>
                    <a:pt x="240" y="0"/>
                  </a:cubicBezTo>
                  <a:cubicBezTo>
                    <a:pt x="320" y="0"/>
                    <a:pt x="400" y="72"/>
                    <a:pt x="480" y="144"/>
                  </a:cubicBezTo>
                </a:path>
              </a:pathLst>
            </a:custGeom>
            <a:noFill/>
            <a:ln w="25400" cap="flat" cmpd="sng">
              <a:solidFill>
                <a:schemeClr val="tx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lIns="40500" tIns="21600" rIns="40500" bIns="21600" anchor="ctr"/>
            <a:lstStyle/>
            <a:p>
              <a:pPr algn="ctr"/>
              <a:endParaRPr lang="zh-CN" altLang="en-US" sz="1350"/>
            </a:p>
          </p:txBody>
        </p:sp>
        <p:sp>
          <p:nvSpPr>
            <p:cNvPr id="8" name="Text Box 38">
              <a:extLst>
                <a:ext uri="{FF2B5EF4-FFF2-40B4-BE49-F238E27FC236}">
                  <a16:creationId xmlns:a16="http://schemas.microsoft.com/office/drawing/2014/main" id="{2AD82082-42C4-6D50-D765-E2D2BED8EA3E}"/>
                </a:ext>
              </a:extLst>
            </p:cNvPr>
            <p:cNvSpPr txBox="1">
              <a:spLocks noChangeArrowheads="1"/>
            </p:cNvSpPr>
            <p:nvPr/>
          </p:nvSpPr>
          <p:spPr bwMode="auto">
            <a:xfrm>
              <a:off x="3425" y="2397"/>
              <a:ext cx="12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3600" b="1" dirty="0">
                  <a:latin typeface="Times New Roman" panose="02020603050405020304" pitchFamily="18" charset="0"/>
                  <a:ea typeface="宋体" panose="02010600030101010101" pitchFamily="2" charset="-122"/>
                  <a:sym typeface="Symbol" panose="05050102010706020507" pitchFamily="18" charset="2"/>
                </a:rPr>
                <a:t>c</a:t>
              </a:r>
            </a:p>
          </p:txBody>
        </p:sp>
      </p:grpSp>
      <p:sp>
        <p:nvSpPr>
          <p:cNvPr id="16" name="文本框 15">
            <a:extLst>
              <a:ext uri="{FF2B5EF4-FFF2-40B4-BE49-F238E27FC236}">
                <a16:creationId xmlns:a16="http://schemas.microsoft.com/office/drawing/2014/main" id="{B976CAD2-9025-9DC0-9358-A0C314CF5BE6}"/>
              </a:ext>
            </a:extLst>
          </p:cNvPr>
          <p:cNvSpPr txBox="1"/>
          <p:nvPr/>
        </p:nvSpPr>
        <p:spPr>
          <a:xfrm>
            <a:off x="309963" y="5581133"/>
            <a:ext cx="4134465" cy="954107"/>
          </a:xfrm>
          <a:prstGeom prst="rect">
            <a:avLst/>
          </a:prstGeom>
          <a:noFill/>
        </p:spPr>
        <p:txBody>
          <a:bodyPr wrap="none" rtlCol="0">
            <a:spAutoFit/>
          </a:bodyPr>
          <a:lstStyle/>
          <a:p>
            <a:pPr algn="ctr"/>
            <a:r>
              <a:rPr lang="en-US" altLang="zh-CN" sz="2800" dirty="0"/>
              <a:t>NFA</a:t>
            </a:r>
          </a:p>
          <a:p>
            <a:pPr algn="ctr"/>
            <a:r>
              <a:rPr lang="zh-CN" altLang="en-US" sz="2800" dirty="0"/>
              <a:t>（未示意开始结束状态）</a:t>
            </a:r>
          </a:p>
        </p:txBody>
      </p:sp>
      <p:sp>
        <p:nvSpPr>
          <p:cNvPr id="17" name="文本框 16">
            <a:extLst>
              <a:ext uri="{FF2B5EF4-FFF2-40B4-BE49-F238E27FC236}">
                <a16:creationId xmlns:a16="http://schemas.microsoft.com/office/drawing/2014/main" id="{F982C4C4-A9EC-849B-97EA-A13831090562}"/>
              </a:ext>
            </a:extLst>
          </p:cNvPr>
          <p:cNvSpPr txBox="1"/>
          <p:nvPr/>
        </p:nvSpPr>
        <p:spPr>
          <a:xfrm>
            <a:off x="4963221" y="5581133"/>
            <a:ext cx="4134465" cy="954107"/>
          </a:xfrm>
          <a:prstGeom prst="rect">
            <a:avLst/>
          </a:prstGeom>
          <a:noFill/>
        </p:spPr>
        <p:txBody>
          <a:bodyPr wrap="none" rtlCol="0">
            <a:spAutoFit/>
          </a:bodyPr>
          <a:lstStyle/>
          <a:p>
            <a:pPr algn="ctr"/>
            <a:r>
              <a:rPr lang="en-US" altLang="zh-CN" sz="2800" dirty="0"/>
              <a:t>DFA</a:t>
            </a:r>
          </a:p>
          <a:p>
            <a:pPr algn="ctr"/>
            <a:r>
              <a:rPr lang="zh-CN" altLang="en-US" sz="2800" dirty="0"/>
              <a:t>（未示意开始结束状态）</a:t>
            </a:r>
          </a:p>
        </p:txBody>
      </p:sp>
    </p:spTree>
    <p:extLst>
      <p:ext uri="{BB962C8B-B14F-4D97-AF65-F5344CB8AC3E}">
        <p14:creationId xmlns:p14="http://schemas.microsoft.com/office/powerpoint/2010/main" val="76767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BA94527-5AAE-4DE3-B625-40AF8EEB472C}"/>
              </a:ext>
            </a:extLst>
          </p:cNvPr>
          <p:cNvSpPr>
            <a:spLocks noGrp="1" noChangeArrowheads="1"/>
          </p:cNvSpPr>
          <p:nvPr>
            <p:ph type="title"/>
          </p:nvPr>
        </p:nvSpPr>
        <p:spPr/>
        <p:txBody>
          <a:bodyPr>
            <a:normAutofit/>
          </a:bodyPr>
          <a:lstStyle/>
          <a:p>
            <a:pPr eaLnBrk="1" hangingPunct="1"/>
            <a:r>
              <a:rPr lang="en-US" altLang="zh-CN" dirty="0"/>
              <a:t>2.3.1 </a:t>
            </a:r>
            <a:r>
              <a:rPr lang="zh-CN" altLang="en-US" dirty="0"/>
              <a:t>不确定的有限自动机</a:t>
            </a:r>
          </a:p>
        </p:txBody>
      </p:sp>
      <p:sp>
        <p:nvSpPr>
          <p:cNvPr id="26627" name="Rectangle 3">
            <a:extLst>
              <a:ext uri="{FF2B5EF4-FFF2-40B4-BE49-F238E27FC236}">
                <a16:creationId xmlns:a16="http://schemas.microsoft.com/office/drawing/2014/main" id="{ADD0FEBE-E252-492B-8CCC-F260274530FE}"/>
              </a:ext>
            </a:extLst>
          </p:cNvPr>
          <p:cNvSpPr>
            <a:spLocks noGrp="1" noChangeArrowheads="1"/>
          </p:cNvSpPr>
          <p:nvPr>
            <p:ph idx="1"/>
          </p:nvPr>
        </p:nvSpPr>
        <p:spPr/>
        <p:txBody>
          <a:bodyPr/>
          <a:lstStyle/>
          <a:p>
            <a:pPr eaLnBrk="1" hangingPunct="1"/>
            <a:r>
              <a:rPr lang="zh-CN" altLang="en-US" dirty="0"/>
              <a:t>识别语言</a:t>
            </a:r>
            <a:r>
              <a:rPr lang="en-US" altLang="zh-CN" b="1" dirty="0">
                <a:latin typeface="Times New Roman" panose="02020603050405020304" pitchFamily="18" charset="0"/>
              </a:rPr>
              <a:t>(</a:t>
            </a:r>
            <a:r>
              <a:rPr lang="en-US" altLang="zh-CN" b="1" i="1" dirty="0" err="1">
                <a:latin typeface="Times New Roman" panose="02020603050405020304" pitchFamily="18" charset="0"/>
              </a:rPr>
              <a:t>a</a:t>
            </a:r>
            <a:r>
              <a:rPr lang="en-US" altLang="zh-CN" b="1" dirty="0" err="1">
                <a:latin typeface="Times New Roman" panose="02020603050405020304" pitchFamily="18" charset="0"/>
              </a:rPr>
              <a:t>|</a:t>
            </a:r>
            <a:r>
              <a:rPr lang="en-US" altLang="zh-CN" b="1" i="1" dirty="0" err="1">
                <a:latin typeface="Times New Roman" panose="02020603050405020304" pitchFamily="18" charset="0"/>
              </a:rPr>
              <a:t>b</a:t>
            </a:r>
            <a:r>
              <a:rPr lang="en-US" altLang="zh-CN" b="1" dirty="0">
                <a:latin typeface="Times New Roman" panose="02020603050405020304" pitchFamily="18" charset="0"/>
              </a:rPr>
              <a:t>)*</a:t>
            </a:r>
            <a:r>
              <a:rPr lang="en-US" altLang="zh-CN" b="1" i="1" dirty="0">
                <a:latin typeface="Times New Roman" panose="02020603050405020304" pitchFamily="18" charset="0"/>
              </a:rPr>
              <a:t>ab</a:t>
            </a:r>
            <a:r>
              <a:rPr lang="en-US" altLang="zh-CN" b="1" dirty="0"/>
              <a:t> </a:t>
            </a:r>
            <a:r>
              <a:rPr lang="zh-CN" altLang="en-US" dirty="0"/>
              <a:t>的</a:t>
            </a:r>
            <a:r>
              <a:rPr lang="en-US" altLang="zh-CN" dirty="0"/>
              <a:t>NFA</a:t>
            </a:r>
            <a:r>
              <a:rPr lang="zh-CN" altLang="en-US" dirty="0"/>
              <a:t>：用状态转换图表示</a:t>
            </a:r>
          </a:p>
          <a:p>
            <a:pPr eaLnBrk="1" hangingPunct="1"/>
            <a:endParaRPr lang="zh-CN" altLang="en-US" dirty="0"/>
          </a:p>
          <a:p>
            <a:pPr eaLnBrk="1" hangingPunct="1"/>
            <a:endParaRPr lang="zh-CN" altLang="en-US" dirty="0"/>
          </a:p>
          <a:p>
            <a:pPr eaLnBrk="1" hangingPunct="1">
              <a:buFont typeface="Wingdings" panose="05000000000000000000" pitchFamily="2" charset="2"/>
              <a:buNone/>
            </a:pPr>
            <a:r>
              <a:rPr lang="zh-CN" altLang="en-US" dirty="0"/>
              <a:t> </a:t>
            </a:r>
          </a:p>
          <a:p>
            <a:pPr eaLnBrk="1" hangingPunct="1"/>
            <a:endParaRPr lang="en-US" altLang="zh-CN" dirty="0"/>
          </a:p>
        </p:txBody>
      </p:sp>
      <p:grpSp>
        <p:nvGrpSpPr>
          <p:cNvPr id="26628" name="Group 4">
            <a:extLst>
              <a:ext uri="{FF2B5EF4-FFF2-40B4-BE49-F238E27FC236}">
                <a16:creationId xmlns:a16="http://schemas.microsoft.com/office/drawing/2014/main" id="{3591E723-291F-4795-9A73-C49D222BE67E}"/>
              </a:ext>
            </a:extLst>
          </p:cNvPr>
          <p:cNvGrpSpPr>
            <a:grpSpLocks/>
          </p:cNvGrpSpPr>
          <p:nvPr/>
        </p:nvGrpSpPr>
        <p:grpSpPr bwMode="auto">
          <a:xfrm>
            <a:off x="1249648" y="2374287"/>
            <a:ext cx="6311432" cy="2473399"/>
            <a:chOff x="1776" y="2832"/>
            <a:chExt cx="3552" cy="1392"/>
          </a:xfrm>
        </p:grpSpPr>
        <p:sp>
          <p:nvSpPr>
            <p:cNvPr id="26629" name="Oval 5">
              <a:extLst>
                <a:ext uri="{FF2B5EF4-FFF2-40B4-BE49-F238E27FC236}">
                  <a16:creationId xmlns:a16="http://schemas.microsoft.com/office/drawing/2014/main" id="{3BA9C0AE-F853-4BD2-9D15-77973CA3751E}"/>
                </a:ext>
              </a:extLst>
            </p:cNvPr>
            <p:cNvSpPr>
              <a:spLocks noChangeArrowheads="1"/>
            </p:cNvSpPr>
            <p:nvPr/>
          </p:nvSpPr>
          <p:spPr bwMode="auto">
            <a:xfrm>
              <a:off x="3807" y="3352"/>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1</a:t>
              </a:r>
            </a:p>
          </p:txBody>
        </p:sp>
        <p:grpSp>
          <p:nvGrpSpPr>
            <p:cNvPr id="26630" name="Group 6">
              <a:extLst>
                <a:ext uri="{FF2B5EF4-FFF2-40B4-BE49-F238E27FC236}">
                  <a16:creationId xmlns:a16="http://schemas.microsoft.com/office/drawing/2014/main" id="{AF55DCFF-6386-4F7A-A451-8F7E4941FD05}"/>
                </a:ext>
              </a:extLst>
            </p:cNvPr>
            <p:cNvGrpSpPr>
              <a:grpSpLocks/>
            </p:cNvGrpSpPr>
            <p:nvPr/>
          </p:nvGrpSpPr>
          <p:grpSpPr bwMode="auto">
            <a:xfrm>
              <a:off x="4951" y="3350"/>
              <a:ext cx="377" cy="349"/>
              <a:chOff x="7120" y="12162"/>
              <a:chExt cx="425" cy="425"/>
            </a:xfrm>
          </p:grpSpPr>
          <p:sp>
            <p:nvSpPr>
              <p:cNvPr id="26642" name="Oval 7">
                <a:extLst>
                  <a:ext uri="{FF2B5EF4-FFF2-40B4-BE49-F238E27FC236}">
                    <a16:creationId xmlns:a16="http://schemas.microsoft.com/office/drawing/2014/main" id="{C49ADD0D-C81F-4B6B-A4D3-8457A617B06C}"/>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a:latin typeface="Times New Roman" panose="02020603050405020304" pitchFamily="18" charset="0"/>
                  <a:ea typeface="宋体" panose="02010600030101010101" pitchFamily="2" charset="-122"/>
                </a:endParaRPr>
              </a:p>
            </p:txBody>
          </p:sp>
          <p:sp>
            <p:nvSpPr>
              <p:cNvPr id="26643" name="Oval 8">
                <a:extLst>
                  <a:ext uri="{FF2B5EF4-FFF2-40B4-BE49-F238E27FC236}">
                    <a16:creationId xmlns:a16="http://schemas.microsoft.com/office/drawing/2014/main" id="{59C87C08-8931-40D1-98CC-5C82E518F321}"/>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2</a:t>
                </a:r>
              </a:p>
            </p:txBody>
          </p:sp>
        </p:grpSp>
        <p:sp>
          <p:nvSpPr>
            <p:cNvPr id="26631" name="Line 9">
              <a:extLst>
                <a:ext uri="{FF2B5EF4-FFF2-40B4-BE49-F238E27FC236}">
                  <a16:creationId xmlns:a16="http://schemas.microsoft.com/office/drawing/2014/main" id="{A025617B-05D9-426A-A75E-51D1BEF49925}"/>
                </a:ext>
              </a:extLst>
            </p:cNvPr>
            <p:cNvSpPr>
              <a:spLocks noChangeShapeType="1"/>
            </p:cNvSpPr>
            <p:nvPr/>
          </p:nvSpPr>
          <p:spPr bwMode="auto">
            <a:xfrm>
              <a:off x="1776" y="3549"/>
              <a:ext cx="83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a:p>
          </p:txBody>
        </p:sp>
        <p:sp>
          <p:nvSpPr>
            <p:cNvPr id="26632" name="Line 10">
              <a:extLst>
                <a:ext uri="{FF2B5EF4-FFF2-40B4-BE49-F238E27FC236}">
                  <a16:creationId xmlns:a16="http://schemas.microsoft.com/office/drawing/2014/main" id="{2574973A-0955-4BDD-892D-C62EAF44C292}"/>
                </a:ext>
              </a:extLst>
            </p:cNvPr>
            <p:cNvSpPr>
              <a:spLocks noChangeShapeType="1"/>
            </p:cNvSpPr>
            <p:nvPr/>
          </p:nvSpPr>
          <p:spPr bwMode="auto">
            <a:xfrm flipV="1">
              <a:off x="3027" y="3537"/>
              <a:ext cx="75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a:p>
          </p:txBody>
        </p:sp>
        <p:sp>
          <p:nvSpPr>
            <p:cNvPr id="26633" name="Rectangle 11">
              <a:extLst>
                <a:ext uri="{FF2B5EF4-FFF2-40B4-BE49-F238E27FC236}">
                  <a16:creationId xmlns:a16="http://schemas.microsoft.com/office/drawing/2014/main" id="{0CD5CDAC-02EA-4335-81B1-79E06FD73F3A}"/>
                </a:ext>
              </a:extLst>
            </p:cNvPr>
            <p:cNvSpPr>
              <a:spLocks noChangeArrowheads="1"/>
            </p:cNvSpPr>
            <p:nvPr/>
          </p:nvSpPr>
          <p:spPr bwMode="auto">
            <a:xfrm>
              <a:off x="1882" y="3266"/>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dirty="0">
                  <a:latin typeface="Times New Roman" panose="02020603050405020304" pitchFamily="18" charset="0"/>
                </a:rPr>
                <a:t>开始</a:t>
              </a:r>
            </a:p>
          </p:txBody>
        </p:sp>
        <p:sp>
          <p:nvSpPr>
            <p:cNvPr id="26634" name="Rectangle 12">
              <a:extLst>
                <a:ext uri="{FF2B5EF4-FFF2-40B4-BE49-F238E27FC236}">
                  <a16:creationId xmlns:a16="http://schemas.microsoft.com/office/drawing/2014/main" id="{692F700A-C738-47AA-B80D-14D08300D2D1}"/>
                </a:ext>
              </a:extLst>
            </p:cNvPr>
            <p:cNvSpPr>
              <a:spLocks noChangeArrowheads="1"/>
            </p:cNvSpPr>
            <p:nvPr/>
          </p:nvSpPr>
          <p:spPr bwMode="auto">
            <a:xfrm>
              <a:off x="3213"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rPr>
                <a:t>a</a:t>
              </a:r>
            </a:p>
          </p:txBody>
        </p:sp>
        <p:sp>
          <p:nvSpPr>
            <p:cNvPr id="26635" name="Line 13">
              <a:extLst>
                <a:ext uri="{FF2B5EF4-FFF2-40B4-BE49-F238E27FC236}">
                  <a16:creationId xmlns:a16="http://schemas.microsoft.com/office/drawing/2014/main" id="{7F9858C5-8697-4DCC-B38F-B9800D966314}"/>
                </a:ext>
              </a:extLst>
            </p:cNvPr>
            <p:cNvSpPr>
              <a:spLocks noChangeShapeType="1"/>
            </p:cNvSpPr>
            <p:nvPr/>
          </p:nvSpPr>
          <p:spPr bwMode="auto">
            <a:xfrm flipV="1">
              <a:off x="4197" y="3537"/>
              <a:ext cx="75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a:p>
          </p:txBody>
        </p:sp>
        <p:sp>
          <p:nvSpPr>
            <p:cNvPr id="26636" name="Freeform 14">
              <a:extLst>
                <a:ext uri="{FF2B5EF4-FFF2-40B4-BE49-F238E27FC236}">
                  <a16:creationId xmlns:a16="http://schemas.microsoft.com/office/drawing/2014/main" id="{0725EE2E-2B1D-429E-9650-C47E835C73FA}"/>
                </a:ext>
              </a:extLst>
            </p:cNvPr>
            <p:cNvSpPr>
              <a:spLocks/>
            </p:cNvSpPr>
            <p:nvPr/>
          </p:nvSpPr>
          <p:spPr bwMode="auto">
            <a:xfrm>
              <a:off x="2721" y="3083"/>
              <a:ext cx="263" cy="275"/>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6637" name="Oval 15">
              <a:extLst>
                <a:ext uri="{FF2B5EF4-FFF2-40B4-BE49-F238E27FC236}">
                  <a16:creationId xmlns:a16="http://schemas.microsoft.com/office/drawing/2014/main" id="{8E096707-8ADB-40C5-B125-FD1A28DE1084}"/>
                </a:ext>
              </a:extLst>
            </p:cNvPr>
            <p:cNvSpPr>
              <a:spLocks noChangeArrowheads="1"/>
            </p:cNvSpPr>
            <p:nvPr/>
          </p:nvSpPr>
          <p:spPr bwMode="auto">
            <a:xfrm>
              <a:off x="2636" y="3362"/>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0</a:t>
              </a:r>
            </a:p>
          </p:txBody>
        </p:sp>
        <p:sp>
          <p:nvSpPr>
            <p:cNvPr id="26638" name="Freeform 16">
              <a:extLst>
                <a:ext uri="{FF2B5EF4-FFF2-40B4-BE49-F238E27FC236}">
                  <a16:creationId xmlns:a16="http://schemas.microsoft.com/office/drawing/2014/main" id="{4D8EFD52-962B-4EB1-8CD3-4D44595A8996}"/>
                </a:ext>
              </a:extLst>
            </p:cNvPr>
            <p:cNvSpPr>
              <a:spLocks/>
            </p:cNvSpPr>
            <p:nvPr/>
          </p:nvSpPr>
          <p:spPr bwMode="auto">
            <a:xfrm flipV="1">
              <a:off x="2694" y="3689"/>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6639" name="Rectangle 17">
              <a:extLst>
                <a:ext uri="{FF2B5EF4-FFF2-40B4-BE49-F238E27FC236}">
                  <a16:creationId xmlns:a16="http://schemas.microsoft.com/office/drawing/2014/main" id="{3C4BC1BE-DB15-4FDE-930F-84F725EA3D89}"/>
                </a:ext>
              </a:extLst>
            </p:cNvPr>
            <p:cNvSpPr>
              <a:spLocks noChangeArrowheads="1"/>
            </p:cNvSpPr>
            <p:nvPr/>
          </p:nvSpPr>
          <p:spPr bwMode="auto">
            <a:xfrm>
              <a:off x="2736" y="283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rPr>
                <a:t>a</a:t>
              </a:r>
            </a:p>
          </p:txBody>
        </p:sp>
        <p:sp>
          <p:nvSpPr>
            <p:cNvPr id="26640" name="Rectangle 18">
              <a:extLst>
                <a:ext uri="{FF2B5EF4-FFF2-40B4-BE49-F238E27FC236}">
                  <a16:creationId xmlns:a16="http://schemas.microsoft.com/office/drawing/2014/main" id="{2395C083-ECFB-4AEA-B312-CDAC95B86B42}"/>
                </a:ext>
              </a:extLst>
            </p:cNvPr>
            <p:cNvSpPr>
              <a:spLocks noChangeArrowheads="1"/>
            </p:cNvSpPr>
            <p:nvPr/>
          </p:nvSpPr>
          <p:spPr bwMode="auto">
            <a:xfrm>
              <a:off x="2688" y="394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rPr>
                <a:t>b</a:t>
              </a:r>
            </a:p>
          </p:txBody>
        </p:sp>
        <p:sp>
          <p:nvSpPr>
            <p:cNvPr id="26641" name="Rectangle 19">
              <a:extLst>
                <a:ext uri="{FF2B5EF4-FFF2-40B4-BE49-F238E27FC236}">
                  <a16:creationId xmlns:a16="http://schemas.microsoft.com/office/drawing/2014/main" id="{E6FCC4DD-DC1B-4B3E-B2F8-D691E42FB340}"/>
                </a:ext>
              </a:extLst>
            </p:cNvPr>
            <p:cNvSpPr>
              <a:spLocks noChangeArrowheads="1"/>
            </p:cNvSpPr>
            <p:nvPr/>
          </p:nvSpPr>
          <p:spPr bwMode="auto">
            <a:xfrm>
              <a:off x="4410"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rPr>
                <a:t>b</a:t>
              </a:r>
            </a:p>
          </p:txBody>
        </p:sp>
      </p:grpSp>
      <p:sp>
        <p:nvSpPr>
          <p:cNvPr id="2" name="日期占位符 1">
            <a:extLst>
              <a:ext uri="{FF2B5EF4-FFF2-40B4-BE49-F238E27FC236}">
                <a16:creationId xmlns:a16="http://schemas.microsoft.com/office/drawing/2014/main" id="{EF858A2C-874C-E700-C77F-3207D242D8CD}"/>
              </a:ext>
            </a:extLst>
          </p:cNvPr>
          <p:cNvSpPr>
            <a:spLocks noGrp="1"/>
          </p:cNvSpPr>
          <p:nvPr>
            <p:ph type="dt" sz="half" idx="10"/>
          </p:nvPr>
        </p:nvSpPr>
        <p:spPr/>
        <p:txBody>
          <a:bodyPr/>
          <a:lstStyle/>
          <a:p>
            <a:fld id="{3F616540-82F7-4DDB-B025-F384DB185A14}"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6C00A7B4-C703-1A41-0EC9-680CDF90926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BF42AB07-EFAA-B9DA-D9F5-9B8C0A41445F}"/>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extLst>
      <p:ext uri="{BB962C8B-B14F-4D97-AF65-F5344CB8AC3E}">
        <p14:creationId xmlns:p14="http://schemas.microsoft.com/office/powerpoint/2010/main" val="177669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7A5A039-1FC8-4039-BA1F-6137A0664841}"/>
              </a:ext>
            </a:extLst>
          </p:cNvPr>
          <p:cNvSpPr>
            <a:spLocks noGrp="1" noChangeArrowheads="1"/>
          </p:cNvSpPr>
          <p:nvPr>
            <p:ph type="title"/>
          </p:nvPr>
        </p:nvSpPr>
        <p:spPr/>
        <p:txBody>
          <a:bodyPr>
            <a:normAutofit/>
          </a:bodyPr>
          <a:lstStyle/>
          <a:p>
            <a:pPr eaLnBrk="1" hangingPunct="1"/>
            <a:r>
              <a:rPr lang="en-US" altLang="zh-CN" dirty="0"/>
              <a:t>2.3.1 </a:t>
            </a:r>
            <a:r>
              <a:rPr lang="zh-CN" altLang="en-US" dirty="0"/>
              <a:t>不确定的有限自动机</a:t>
            </a:r>
          </a:p>
        </p:txBody>
      </p:sp>
      <p:sp>
        <p:nvSpPr>
          <p:cNvPr id="3" name="内容占位符 2">
            <a:extLst>
              <a:ext uri="{FF2B5EF4-FFF2-40B4-BE49-F238E27FC236}">
                <a16:creationId xmlns:a16="http://schemas.microsoft.com/office/drawing/2014/main" id="{AE0E61F7-DD2B-4042-80D3-7701BACFD48B}"/>
              </a:ext>
            </a:extLst>
          </p:cNvPr>
          <p:cNvSpPr>
            <a:spLocks noGrp="1"/>
          </p:cNvSpPr>
          <p:nvPr>
            <p:ph idx="1"/>
          </p:nvPr>
        </p:nvSpPr>
        <p:spPr/>
        <p:txBody>
          <a:bodyPr/>
          <a:lstStyle/>
          <a:p>
            <a:pPr eaLnBrk="1" hangingPunct="1"/>
            <a:r>
              <a:rPr lang="en-US" altLang="zh-CN" dirty="0"/>
              <a:t>NFA</a:t>
            </a:r>
            <a:r>
              <a:rPr lang="zh-CN" altLang="en-US" dirty="0"/>
              <a:t>的转换表（状态转换矩阵）</a:t>
            </a:r>
          </a:p>
          <a:p>
            <a:pPr eaLnBrk="1" hangingPunct="1"/>
            <a:endParaRPr lang="zh-CN" altLang="en-US" dirty="0"/>
          </a:p>
        </p:txBody>
      </p:sp>
      <p:grpSp>
        <p:nvGrpSpPr>
          <p:cNvPr id="27676" name="Group 28">
            <a:extLst>
              <a:ext uri="{FF2B5EF4-FFF2-40B4-BE49-F238E27FC236}">
                <a16:creationId xmlns:a16="http://schemas.microsoft.com/office/drawing/2014/main" id="{E76419E8-A054-42A4-9047-BE62CBF828E4}"/>
              </a:ext>
            </a:extLst>
          </p:cNvPr>
          <p:cNvGrpSpPr>
            <a:grpSpLocks/>
          </p:cNvGrpSpPr>
          <p:nvPr/>
        </p:nvGrpSpPr>
        <p:grpSpPr bwMode="auto">
          <a:xfrm>
            <a:off x="3519378" y="4427532"/>
            <a:ext cx="5382300" cy="2247636"/>
            <a:chOff x="1776" y="2832"/>
            <a:chExt cx="3552" cy="1392"/>
          </a:xfrm>
        </p:grpSpPr>
        <p:sp>
          <p:nvSpPr>
            <p:cNvPr id="27678" name="Oval 29">
              <a:extLst>
                <a:ext uri="{FF2B5EF4-FFF2-40B4-BE49-F238E27FC236}">
                  <a16:creationId xmlns:a16="http://schemas.microsoft.com/office/drawing/2014/main" id="{FC0169D3-7F03-4E6C-8A93-6C20F0259989}"/>
                </a:ext>
              </a:extLst>
            </p:cNvPr>
            <p:cNvSpPr>
              <a:spLocks noChangeArrowheads="1"/>
            </p:cNvSpPr>
            <p:nvPr/>
          </p:nvSpPr>
          <p:spPr bwMode="auto">
            <a:xfrm>
              <a:off x="3807" y="3352"/>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solidFill>
                    <a:srgbClr val="000000"/>
                  </a:solidFill>
                  <a:latin typeface="Times New Roman" panose="02020603050405020304" pitchFamily="18" charset="0"/>
                  <a:ea typeface="宋体" panose="02010600030101010101" pitchFamily="2" charset="-122"/>
                </a:rPr>
                <a:t>1</a:t>
              </a:r>
            </a:p>
          </p:txBody>
        </p:sp>
        <p:grpSp>
          <p:nvGrpSpPr>
            <p:cNvPr id="27679" name="Group 30">
              <a:extLst>
                <a:ext uri="{FF2B5EF4-FFF2-40B4-BE49-F238E27FC236}">
                  <a16:creationId xmlns:a16="http://schemas.microsoft.com/office/drawing/2014/main" id="{5CBEA199-EEE6-4515-92D4-627520D0D030}"/>
                </a:ext>
              </a:extLst>
            </p:cNvPr>
            <p:cNvGrpSpPr>
              <a:grpSpLocks/>
            </p:cNvGrpSpPr>
            <p:nvPr/>
          </p:nvGrpSpPr>
          <p:grpSpPr bwMode="auto">
            <a:xfrm>
              <a:off x="4951" y="3350"/>
              <a:ext cx="377" cy="349"/>
              <a:chOff x="7120" y="12162"/>
              <a:chExt cx="425" cy="425"/>
            </a:xfrm>
          </p:grpSpPr>
          <p:sp>
            <p:nvSpPr>
              <p:cNvPr id="27691" name="Oval 31">
                <a:extLst>
                  <a:ext uri="{FF2B5EF4-FFF2-40B4-BE49-F238E27FC236}">
                    <a16:creationId xmlns:a16="http://schemas.microsoft.com/office/drawing/2014/main" id="{091AEF40-FCDF-4D1F-B583-A6134FC5DA3E}"/>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a:solidFill>
                    <a:srgbClr val="000000"/>
                  </a:solidFill>
                  <a:latin typeface="Times New Roman" panose="02020603050405020304" pitchFamily="18" charset="0"/>
                  <a:ea typeface="宋体" panose="02010600030101010101" pitchFamily="2" charset="-122"/>
                </a:endParaRPr>
              </a:p>
            </p:txBody>
          </p:sp>
          <p:sp>
            <p:nvSpPr>
              <p:cNvPr id="27692" name="Oval 32">
                <a:extLst>
                  <a:ext uri="{FF2B5EF4-FFF2-40B4-BE49-F238E27FC236}">
                    <a16:creationId xmlns:a16="http://schemas.microsoft.com/office/drawing/2014/main" id="{BFB2758C-E762-47E5-BD64-430294A82D1A}"/>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solidFill>
                      <a:srgbClr val="000000"/>
                    </a:solidFill>
                    <a:latin typeface="Times New Roman" panose="02020603050405020304" pitchFamily="18" charset="0"/>
                    <a:ea typeface="宋体" panose="02010600030101010101" pitchFamily="2" charset="-122"/>
                  </a:rPr>
                  <a:t>2</a:t>
                </a:r>
              </a:p>
            </p:txBody>
          </p:sp>
        </p:grpSp>
        <p:sp>
          <p:nvSpPr>
            <p:cNvPr id="27680" name="Line 33">
              <a:extLst>
                <a:ext uri="{FF2B5EF4-FFF2-40B4-BE49-F238E27FC236}">
                  <a16:creationId xmlns:a16="http://schemas.microsoft.com/office/drawing/2014/main" id="{3A30EEDA-2A30-46E6-9465-62BB017FF3F5}"/>
                </a:ext>
              </a:extLst>
            </p:cNvPr>
            <p:cNvSpPr>
              <a:spLocks noChangeShapeType="1"/>
            </p:cNvSpPr>
            <p:nvPr/>
          </p:nvSpPr>
          <p:spPr bwMode="auto">
            <a:xfrm>
              <a:off x="1776" y="3549"/>
              <a:ext cx="83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a:p>
          </p:txBody>
        </p:sp>
        <p:sp>
          <p:nvSpPr>
            <p:cNvPr id="27681" name="Line 34">
              <a:extLst>
                <a:ext uri="{FF2B5EF4-FFF2-40B4-BE49-F238E27FC236}">
                  <a16:creationId xmlns:a16="http://schemas.microsoft.com/office/drawing/2014/main" id="{D4955DD0-5122-485C-8E98-CB32DD80EFEC}"/>
                </a:ext>
              </a:extLst>
            </p:cNvPr>
            <p:cNvSpPr>
              <a:spLocks noChangeShapeType="1"/>
            </p:cNvSpPr>
            <p:nvPr/>
          </p:nvSpPr>
          <p:spPr bwMode="auto">
            <a:xfrm flipV="1">
              <a:off x="3027" y="3537"/>
              <a:ext cx="75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a:p>
          </p:txBody>
        </p:sp>
        <p:sp>
          <p:nvSpPr>
            <p:cNvPr id="27682" name="Rectangle 35">
              <a:extLst>
                <a:ext uri="{FF2B5EF4-FFF2-40B4-BE49-F238E27FC236}">
                  <a16:creationId xmlns:a16="http://schemas.microsoft.com/office/drawing/2014/main" id="{629A58B3-BF4F-4BC9-89FE-E34FDFDBCF7D}"/>
                </a:ext>
              </a:extLst>
            </p:cNvPr>
            <p:cNvSpPr>
              <a:spLocks noChangeArrowheads="1"/>
            </p:cNvSpPr>
            <p:nvPr/>
          </p:nvSpPr>
          <p:spPr bwMode="auto">
            <a:xfrm>
              <a:off x="1882" y="3266"/>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a:solidFill>
                    <a:srgbClr val="000000"/>
                  </a:solidFill>
                  <a:latin typeface="Times New Roman" panose="02020603050405020304" pitchFamily="18" charset="0"/>
                </a:rPr>
                <a:t>开始</a:t>
              </a:r>
            </a:p>
          </p:txBody>
        </p:sp>
        <p:sp>
          <p:nvSpPr>
            <p:cNvPr id="27683" name="Rectangle 36">
              <a:extLst>
                <a:ext uri="{FF2B5EF4-FFF2-40B4-BE49-F238E27FC236}">
                  <a16:creationId xmlns:a16="http://schemas.microsoft.com/office/drawing/2014/main" id="{0A335688-0088-47E7-96AB-2551979C4849}"/>
                </a:ext>
              </a:extLst>
            </p:cNvPr>
            <p:cNvSpPr>
              <a:spLocks noChangeArrowheads="1"/>
            </p:cNvSpPr>
            <p:nvPr/>
          </p:nvSpPr>
          <p:spPr bwMode="auto">
            <a:xfrm>
              <a:off x="3213"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solidFill>
                    <a:srgbClr val="000000"/>
                  </a:solidFill>
                  <a:latin typeface="Times New Roman" panose="02020603050405020304" pitchFamily="18" charset="0"/>
                  <a:ea typeface="宋体" panose="02010600030101010101" pitchFamily="2" charset="-122"/>
                </a:rPr>
                <a:t>a</a:t>
              </a:r>
            </a:p>
          </p:txBody>
        </p:sp>
        <p:sp>
          <p:nvSpPr>
            <p:cNvPr id="27684" name="Line 37">
              <a:extLst>
                <a:ext uri="{FF2B5EF4-FFF2-40B4-BE49-F238E27FC236}">
                  <a16:creationId xmlns:a16="http://schemas.microsoft.com/office/drawing/2014/main" id="{F2C8F629-94C6-43FB-A160-CF703785E0C8}"/>
                </a:ext>
              </a:extLst>
            </p:cNvPr>
            <p:cNvSpPr>
              <a:spLocks noChangeShapeType="1"/>
            </p:cNvSpPr>
            <p:nvPr/>
          </p:nvSpPr>
          <p:spPr bwMode="auto">
            <a:xfrm flipV="1">
              <a:off x="4197" y="3537"/>
              <a:ext cx="75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a:p>
          </p:txBody>
        </p:sp>
        <p:sp>
          <p:nvSpPr>
            <p:cNvPr id="27685" name="Freeform 38">
              <a:extLst>
                <a:ext uri="{FF2B5EF4-FFF2-40B4-BE49-F238E27FC236}">
                  <a16:creationId xmlns:a16="http://schemas.microsoft.com/office/drawing/2014/main" id="{D795F045-4CE0-4546-A86D-A136077016FA}"/>
                </a:ext>
              </a:extLst>
            </p:cNvPr>
            <p:cNvSpPr>
              <a:spLocks/>
            </p:cNvSpPr>
            <p:nvPr/>
          </p:nvSpPr>
          <p:spPr bwMode="auto">
            <a:xfrm>
              <a:off x="2721" y="3083"/>
              <a:ext cx="263" cy="275"/>
            </a:xfrm>
            <a:custGeom>
              <a:avLst/>
              <a:gdLst>
                <a:gd name="T0" fmla="*/ 40 w 297"/>
                <a:gd name="T1" fmla="*/ 22 h 333"/>
                <a:gd name="T2" fmla="*/ 51 w 297"/>
                <a:gd name="T3" fmla="*/ 8 h 333"/>
                <a:gd name="T4" fmla="*/ 27 w 297"/>
                <a:gd name="T5" fmla="*/ 2 h 333"/>
                <a:gd name="T6" fmla="*/ 4 w 297"/>
                <a:gd name="T7" fmla="*/ 8 h 333"/>
                <a:gd name="T8" fmla="*/ 11 w 297"/>
                <a:gd name="T9" fmla="*/ 2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7686" name="Oval 39">
              <a:extLst>
                <a:ext uri="{FF2B5EF4-FFF2-40B4-BE49-F238E27FC236}">
                  <a16:creationId xmlns:a16="http://schemas.microsoft.com/office/drawing/2014/main" id="{B8330B93-CD59-439D-9E2C-30427B64E65E}"/>
                </a:ext>
              </a:extLst>
            </p:cNvPr>
            <p:cNvSpPr>
              <a:spLocks noChangeArrowheads="1"/>
            </p:cNvSpPr>
            <p:nvPr/>
          </p:nvSpPr>
          <p:spPr bwMode="auto">
            <a:xfrm>
              <a:off x="2636" y="3362"/>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solidFill>
                    <a:srgbClr val="000000"/>
                  </a:solidFill>
                  <a:latin typeface="Times New Roman" panose="02020603050405020304" pitchFamily="18" charset="0"/>
                  <a:ea typeface="宋体" panose="02010600030101010101" pitchFamily="2" charset="-122"/>
                </a:rPr>
                <a:t>0</a:t>
              </a:r>
            </a:p>
          </p:txBody>
        </p:sp>
        <p:sp>
          <p:nvSpPr>
            <p:cNvPr id="27687" name="Freeform 40">
              <a:extLst>
                <a:ext uri="{FF2B5EF4-FFF2-40B4-BE49-F238E27FC236}">
                  <a16:creationId xmlns:a16="http://schemas.microsoft.com/office/drawing/2014/main" id="{AEE4CBEF-BEF4-4D9E-907B-F86E7A0F9E2F}"/>
                </a:ext>
              </a:extLst>
            </p:cNvPr>
            <p:cNvSpPr>
              <a:spLocks/>
            </p:cNvSpPr>
            <p:nvPr/>
          </p:nvSpPr>
          <p:spPr bwMode="auto">
            <a:xfrm flipV="1">
              <a:off x="2694" y="3689"/>
              <a:ext cx="264" cy="273"/>
            </a:xfrm>
            <a:custGeom>
              <a:avLst/>
              <a:gdLst>
                <a:gd name="T0" fmla="*/ 42 w 297"/>
                <a:gd name="T1" fmla="*/ 20 h 333"/>
                <a:gd name="T2" fmla="*/ 53 w 297"/>
                <a:gd name="T3" fmla="*/ 7 h 333"/>
                <a:gd name="T4" fmla="*/ 28 w 297"/>
                <a:gd name="T5" fmla="*/ 2 h 333"/>
                <a:gd name="T6" fmla="*/ 4 w 297"/>
                <a:gd name="T7" fmla="*/ 7 h 333"/>
                <a:gd name="T8" fmla="*/ 11 w 297"/>
                <a:gd name="T9" fmla="*/ 2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7688" name="Rectangle 41">
              <a:extLst>
                <a:ext uri="{FF2B5EF4-FFF2-40B4-BE49-F238E27FC236}">
                  <a16:creationId xmlns:a16="http://schemas.microsoft.com/office/drawing/2014/main" id="{83A4C491-BC77-4F54-83EB-045EC0D042D2}"/>
                </a:ext>
              </a:extLst>
            </p:cNvPr>
            <p:cNvSpPr>
              <a:spLocks noChangeArrowheads="1"/>
            </p:cNvSpPr>
            <p:nvPr/>
          </p:nvSpPr>
          <p:spPr bwMode="auto">
            <a:xfrm>
              <a:off x="2736" y="283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solidFill>
                    <a:srgbClr val="000000"/>
                  </a:solidFill>
                  <a:latin typeface="Times New Roman" panose="02020603050405020304" pitchFamily="18" charset="0"/>
                  <a:ea typeface="宋体" panose="02010600030101010101" pitchFamily="2" charset="-122"/>
                </a:rPr>
                <a:t>a</a:t>
              </a:r>
            </a:p>
          </p:txBody>
        </p:sp>
        <p:sp>
          <p:nvSpPr>
            <p:cNvPr id="27689" name="Rectangle 42">
              <a:extLst>
                <a:ext uri="{FF2B5EF4-FFF2-40B4-BE49-F238E27FC236}">
                  <a16:creationId xmlns:a16="http://schemas.microsoft.com/office/drawing/2014/main" id="{B2D6156A-FEAC-419A-BB27-2A1FEB879EB9}"/>
                </a:ext>
              </a:extLst>
            </p:cNvPr>
            <p:cNvSpPr>
              <a:spLocks noChangeArrowheads="1"/>
            </p:cNvSpPr>
            <p:nvPr/>
          </p:nvSpPr>
          <p:spPr bwMode="auto">
            <a:xfrm>
              <a:off x="2688" y="394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dirty="0">
                  <a:solidFill>
                    <a:srgbClr val="000000"/>
                  </a:solidFill>
                  <a:latin typeface="Times New Roman" panose="02020603050405020304" pitchFamily="18" charset="0"/>
                  <a:ea typeface="宋体" panose="02010600030101010101" pitchFamily="2" charset="-122"/>
                </a:rPr>
                <a:t>b</a:t>
              </a:r>
            </a:p>
          </p:txBody>
        </p:sp>
        <p:sp>
          <p:nvSpPr>
            <p:cNvPr id="27690" name="Rectangle 43">
              <a:extLst>
                <a:ext uri="{FF2B5EF4-FFF2-40B4-BE49-F238E27FC236}">
                  <a16:creationId xmlns:a16="http://schemas.microsoft.com/office/drawing/2014/main" id="{9C2654AD-FA62-4BDD-BE2E-50B927DD4F1C}"/>
                </a:ext>
              </a:extLst>
            </p:cNvPr>
            <p:cNvSpPr>
              <a:spLocks noChangeArrowheads="1"/>
            </p:cNvSpPr>
            <p:nvPr/>
          </p:nvSpPr>
          <p:spPr bwMode="auto">
            <a:xfrm>
              <a:off x="4410"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solidFill>
                    <a:srgbClr val="000000"/>
                  </a:solidFill>
                  <a:latin typeface="Times New Roman" panose="02020603050405020304" pitchFamily="18" charset="0"/>
                  <a:ea typeface="宋体" panose="02010600030101010101" pitchFamily="2" charset="-122"/>
                </a:rPr>
                <a:t>b</a:t>
              </a:r>
            </a:p>
          </p:txBody>
        </p:sp>
      </p:grpSp>
      <p:sp>
        <p:nvSpPr>
          <p:cNvPr id="27677" name="Text Box 44">
            <a:extLst>
              <a:ext uri="{FF2B5EF4-FFF2-40B4-BE49-F238E27FC236}">
                <a16:creationId xmlns:a16="http://schemas.microsoft.com/office/drawing/2014/main" id="{7D0A9640-F191-447B-B182-13A580E35648}"/>
              </a:ext>
            </a:extLst>
          </p:cNvPr>
          <p:cNvSpPr txBox="1">
            <a:spLocks noChangeArrowheads="1"/>
          </p:cNvSpPr>
          <p:nvPr/>
        </p:nvSpPr>
        <p:spPr bwMode="auto">
          <a:xfrm>
            <a:off x="1306953" y="5263676"/>
            <a:ext cx="21393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zh-CN" altLang="en-US" dirty="0">
                <a:solidFill>
                  <a:srgbClr val="333399"/>
                </a:solidFill>
                <a:latin typeface="黑体" panose="02010609060101010101" pitchFamily="49" charset="-122"/>
              </a:rPr>
              <a:t>对应的</a:t>
            </a:r>
            <a:r>
              <a:rPr lang="en-US" altLang="zh-CN" dirty="0">
                <a:solidFill>
                  <a:srgbClr val="333399"/>
                </a:solidFill>
              </a:rPr>
              <a:t>NFA</a:t>
            </a:r>
          </a:p>
        </p:txBody>
      </p:sp>
      <p:graphicFrame>
        <p:nvGraphicFramePr>
          <p:cNvPr id="21" name="Group 4">
            <a:extLst>
              <a:ext uri="{FF2B5EF4-FFF2-40B4-BE49-F238E27FC236}">
                <a16:creationId xmlns:a16="http://schemas.microsoft.com/office/drawing/2014/main" id="{95271FF4-22BB-43AC-BC32-9C22FE831D52}"/>
              </a:ext>
            </a:extLst>
          </p:cNvPr>
          <p:cNvGraphicFramePr>
            <a:graphicFrameLocks/>
          </p:cNvGraphicFramePr>
          <p:nvPr/>
        </p:nvGraphicFramePr>
        <p:xfrm>
          <a:off x="856818" y="2296745"/>
          <a:ext cx="4225962" cy="2107853"/>
        </p:xfrm>
        <a:graphic>
          <a:graphicData uri="http://schemas.openxmlformats.org/drawingml/2006/table">
            <a:tbl>
              <a:tblPr/>
              <a:tblGrid>
                <a:gridCol w="1448273">
                  <a:extLst>
                    <a:ext uri="{9D8B030D-6E8A-4147-A177-3AD203B41FA5}">
                      <a16:colId xmlns:a16="http://schemas.microsoft.com/office/drawing/2014/main" val="20000"/>
                    </a:ext>
                  </a:extLst>
                </a:gridCol>
                <a:gridCol w="1389578">
                  <a:extLst>
                    <a:ext uri="{9D8B030D-6E8A-4147-A177-3AD203B41FA5}">
                      <a16:colId xmlns:a16="http://schemas.microsoft.com/office/drawing/2014/main" val="20001"/>
                    </a:ext>
                  </a:extLst>
                </a:gridCol>
                <a:gridCol w="1388111">
                  <a:extLst>
                    <a:ext uri="{9D8B030D-6E8A-4147-A177-3AD203B41FA5}">
                      <a16:colId xmlns:a16="http://schemas.microsoft.com/office/drawing/2014/main" val="20002"/>
                    </a:ext>
                  </a:extLst>
                </a:gridCol>
              </a:tblGrid>
              <a:tr h="42597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3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    态</a:t>
                      </a:r>
                    </a:p>
                  </a:txBody>
                  <a:tcPr marL="62083" marR="62083" marT="31042" marB="3104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300" b="0" i="0" u="none" strike="noStrike" cap="none" normalizeH="0" baseline="0">
                          <a:ln>
                            <a:noFill/>
                          </a:ln>
                          <a:solidFill>
                            <a:schemeClr val="tx1"/>
                          </a:solidFill>
                          <a:effectLst/>
                          <a:latin typeface="黑体" panose="02010609060101010101" pitchFamily="49" charset="-122"/>
                          <a:ea typeface="黑体" panose="02010609060101010101" pitchFamily="49" charset="-122"/>
                        </a:rPr>
                        <a:t>输  入  符  号</a:t>
                      </a:r>
                    </a:p>
                  </a:txBody>
                  <a:tcPr marL="62083" marR="62083" marT="31042" marB="31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0757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9913" marR="49913" marT="26622" marB="26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9913" marR="49913" marT="26622" marB="266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76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70438"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a:t>
                      </a:r>
                    </a:p>
                  </a:txBody>
                  <a:tcPr marL="0" marR="0" marT="70438"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70438"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476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70438"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0438"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0" marR="0" marT="70438"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476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0" marR="0" marT="70438"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0438"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0438"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文本框 21">
            <a:extLst>
              <a:ext uri="{FF2B5EF4-FFF2-40B4-BE49-F238E27FC236}">
                <a16:creationId xmlns:a16="http://schemas.microsoft.com/office/drawing/2014/main" id="{5F7FC014-4EA5-454D-8B1F-67BD9E8658BA}"/>
              </a:ext>
            </a:extLst>
          </p:cNvPr>
          <p:cNvSpPr txBox="1"/>
          <p:nvPr/>
        </p:nvSpPr>
        <p:spPr>
          <a:xfrm>
            <a:off x="5520768" y="2404052"/>
            <a:ext cx="3038230" cy="1569660"/>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solidFill>
                  <a:schemeClr val="tx1"/>
                </a:solidFill>
              </a:rPr>
              <a:t>如果转换函数没有给出对应于某个</a:t>
            </a:r>
            <a:r>
              <a:rPr lang="zh-CN" altLang="en-US" sz="2400" dirty="0">
                <a:solidFill>
                  <a:schemeClr val="accent2"/>
                </a:solidFill>
              </a:rPr>
              <a:t>状态</a:t>
            </a:r>
            <a:r>
              <a:rPr lang="en-US" altLang="zh-CN" sz="2400" dirty="0">
                <a:solidFill>
                  <a:schemeClr val="accent2"/>
                </a:solidFill>
              </a:rPr>
              <a:t>-</a:t>
            </a:r>
            <a:r>
              <a:rPr lang="zh-CN" altLang="en-US" sz="2400" dirty="0">
                <a:solidFill>
                  <a:schemeClr val="accent2"/>
                </a:solidFill>
              </a:rPr>
              <a:t>输入</a:t>
            </a:r>
            <a:r>
              <a:rPr lang="zh-CN" altLang="en-US" sz="2400" dirty="0">
                <a:solidFill>
                  <a:schemeClr val="tx1"/>
                </a:solidFill>
              </a:rPr>
              <a:t>对的信息，就把</a:t>
            </a:r>
            <a:r>
              <a:rPr lang="en-US" altLang="zh-CN" sz="2400" b="1" dirty="0">
                <a:solidFill>
                  <a:schemeClr val="tx1"/>
                </a:solidFill>
                <a:latin typeface="Times New Roman" panose="02020603050405020304" pitchFamily="18" charset="0"/>
                <a:sym typeface="Symbol" panose="05050102010706020507" pitchFamily="18" charset="2"/>
              </a:rPr>
              <a:t></a:t>
            </a:r>
            <a:r>
              <a:rPr lang="zh-CN" altLang="en-US" sz="2400" dirty="0">
                <a:solidFill>
                  <a:schemeClr val="tx1"/>
                </a:solidFill>
                <a:sym typeface="Symbol" panose="05050102010706020507" pitchFamily="18" charset="2"/>
              </a:rPr>
              <a:t>放入相应的表项中</a:t>
            </a:r>
            <a:endParaRPr lang="en-US" altLang="zh-CN" sz="2400" b="1" dirty="0">
              <a:solidFill>
                <a:schemeClr val="tx1"/>
              </a:solidFill>
              <a:latin typeface="Times New Roman" panose="02020603050405020304" pitchFamily="18" charset="0"/>
              <a:sym typeface="Symbol" panose="05050102010706020507" pitchFamily="18" charset="2"/>
            </a:endParaRPr>
          </a:p>
        </p:txBody>
      </p:sp>
      <p:sp>
        <p:nvSpPr>
          <p:cNvPr id="2" name="日期占位符 1">
            <a:extLst>
              <a:ext uri="{FF2B5EF4-FFF2-40B4-BE49-F238E27FC236}">
                <a16:creationId xmlns:a16="http://schemas.microsoft.com/office/drawing/2014/main" id="{382832A8-DE84-4AFE-84FF-909637C45D1E}"/>
              </a:ext>
            </a:extLst>
          </p:cNvPr>
          <p:cNvSpPr>
            <a:spLocks noGrp="1"/>
          </p:cNvSpPr>
          <p:nvPr>
            <p:ph type="dt" sz="half" idx="10"/>
          </p:nvPr>
        </p:nvSpPr>
        <p:spPr/>
        <p:txBody>
          <a:bodyPr/>
          <a:lstStyle/>
          <a:p>
            <a:fld id="{B2691626-270A-42DD-9EE7-E8F2633295C2}"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EC7C9A6E-3EBF-CC79-C2F8-167916155CB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2C15287D-C1C8-2767-9D05-CADE524438B9}"/>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extLst>
      <p:ext uri="{BB962C8B-B14F-4D97-AF65-F5344CB8AC3E}">
        <p14:creationId xmlns:p14="http://schemas.microsoft.com/office/powerpoint/2010/main" val="422896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34BA862-1081-4213-87F8-2C7318FA7B37}"/>
              </a:ext>
            </a:extLst>
          </p:cNvPr>
          <p:cNvSpPr>
            <a:spLocks noGrp="1" noChangeArrowheads="1"/>
          </p:cNvSpPr>
          <p:nvPr>
            <p:ph type="title"/>
          </p:nvPr>
        </p:nvSpPr>
        <p:spPr/>
        <p:txBody>
          <a:bodyPr>
            <a:normAutofit/>
          </a:bodyPr>
          <a:lstStyle/>
          <a:p>
            <a:pPr eaLnBrk="1" hangingPunct="1"/>
            <a:r>
              <a:rPr lang="en-US" altLang="zh-CN" dirty="0"/>
              <a:t>2.3.1 </a:t>
            </a:r>
            <a:r>
              <a:rPr lang="zh-CN" altLang="en-US" dirty="0"/>
              <a:t>不确定的有限自动机</a:t>
            </a:r>
          </a:p>
        </p:txBody>
      </p:sp>
      <p:sp>
        <p:nvSpPr>
          <p:cNvPr id="28675" name="Rectangle 3">
            <a:extLst>
              <a:ext uri="{FF2B5EF4-FFF2-40B4-BE49-F238E27FC236}">
                <a16:creationId xmlns:a16="http://schemas.microsoft.com/office/drawing/2014/main" id="{32011691-6680-466F-B225-E59074F39117}"/>
              </a:ext>
            </a:extLst>
          </p:cNvPr>
          <p:cNvSpPr>
            <a:spLocks noGrp="1" noChangeArrowheads="1"/>
          </p:cNvSpPr>
          <p:nvPr>
            <p:ph idx="1"/>
          </p:nvPr>
        </p:nvSpPr>
        <p:spPr/>
        <p:txBody>
          <a:bodyPr>
            <a:normAutofit fontScale="85000" lnSpcReduction="10000"/>
          </a:bodyPr>
          <a:lstStyle/>
          <a:p>
            <a:pPr eaLnBrk="1" hangingPunct="1">
              <a:lnSpc>
                <a:spcPct val="120000"/>
              </a:lnSpc>
            </a:pPr>
            <a:r>
              <a:rPr lang="en-US" altLang="zh-CN" dirty="0">
                <a:solidFill>
                  <a:schemeClr val="accent2"/>
                </a:solidFill>
              </a:rPr>
              <a:t>NFA</a:t>
            </a:r>
            <a:r>
              <a:rPr lang="zh-CN" altLang="en-US" dirty="0">
                <a:solidFill>
                  <a:schemeClr val="accent2"/>
                </a:solidFill>
              </a:rPr>
              <a:t>接受输入串</a:t>
            </a:r>
            <a:r>
              <a:rPr lang="en-US" altLang="zh-CN" b="1" i="1" dirty="0">
                <a:solidFill>
                  <a:schemeClr val="accent2"/>
                </a:solidFill>
                <a:latin typeface="Times New Roman" panose="02020603050405020304" pitchFamily="18" charset="0"/>
              </a:rPr>
              <a:t>x</a:t>
            </a:r>
            <a:r>
              <a:rPr lang="zh-CN" altLang="en-US" dirty="0">
                <a:solidFill>
                  <a:schemeClr val="accent2"/>
                </a:solidFill>
              </a:rPr>
              <a:t>：</a:t>
            </a:r>
            <a:r>
              <a:rPr lang="zh-CN" altLang="en-US" dirty="0"/>
              <a:t>当且仅当转换图中存在从开始状态到某个接受状态的路径，该路径各边上的标记拼成</a:t>
            </a:r>
            <a:r>
              <a:rPr lang="en-US" altLang="zh-CN" b="1" i="1" dirty="0">
                <a:latin typeface="Times New Roman" panose="02020603050405020304" pitchFamily="18" charset="0"/>
              </a:rPr>
              <a:t>x</a:t>
            </a:r>
            <a:r>
              <a:rPr lang="zh-CN" altLang="en-US" dirty="0"/>
              <a:t>。例如，上述</a:t>
            </a:r>
            <a:r>
              <a:rPr lang="en-US" altLang="zh-CN" dirty="0"/>
              <a:t>NFA</a:t>
            </a:r>
            <a:r>
              <a:rPr lang="zh-CN" altLang="en-US" dirty="0"/>
              <a:t>可接受</a:t>
            </a:r>
            <a:r>
              <a:rPr lang="en-US" altLang="zh-CN" b="1" i="1" dirty="0" err="1">
                <a:latin typeface="Times New Roman" panose="02020603050405020304" pitchFamily="18" charset="0"/>
              </a:rPr>
              <a:t>aab</a:t>
            </a:r>
            <a:endParaRPr lang="en-US" altLang="zh-CN" b="1" i="1"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对于一个输入，可能有多条路径到达接受状态。</a:t>
            </a:r>
          </a:p>
          <a:p>
            <a:pPr eaLnBrk="1" hangingPunct="1">
              <a:lnSpc>
                <a:spcPct val="120000"/>
              </a:lnSpc>
              <a:buFont typeface="Wingdings" panose="05000000000000000000" pitchFamily="2" charset="2"/>
              <a:buNone/>
            </a:pPr>
            <a:r>
              <a:rPr lang="zh-CN" altLang="en-US" dirty="0">
                <a:latin typeface="Times New Roman" panose="02020603050405020304" pitchFamily="18" charset="0"/>
              </a:rPr>
              <a:t>    例：接受串</a:t>
            </a:r>
            <a:r>
              <a:rPr lang="en-US" altLang="zh-CN" b="1" i="1" dirty="0">
                <a:latin typeface="Times New Roman" panose="02020603050405020304" pitchFamily="18" charset="0"/>
              </a:rPr>
              <a:t>a</a:t>
            </a:r>
            <a:r>
              <a:rPr lang="zh-CN" altLang="en-US" dirty="0">
                <a:latin typeface="Times New Roman" panose="02020603050405020304" pitchFamily="18" charset="0"/>
              </a:rPr>
              <a:t>的某不确定有限自动机</a:t>
            </a:r>
          </a:p>
          <a:p>
            <a:pPr eaLnBrk="1" hangingPunct="1">
              <a:lnSpc>
                <a:spcPct val="120000"/>
              </a:lnSpc>
            </a:pPr>
            <a:endParaRPr lang="en-US" altLang="zh-CN" dirty="0"/>
          </a:p>
          <a:p>
            <a:pPr eaLnBrk="1" hangingPunct="1">
              <a:lnSpc>
                <a:spcPct val="120000"/>
              </a:lnSpc>
            </a:pPr>
            <a:endParaRPr lang="en-US" altLang="zh-CN" dirty="0"/>
          </a:p>
          <a:p>
            <a:pPr eaLnBrk="1" hangingPunct="1">
              <a:lnSpc>
                <a:spcPct val="120000"/>
              </a:lnSpc>
            </a:pPr>
            <a:endParaRPr lang="en-US" altLang="zh-CN" dirty="0"/>
          </a:p>
          <a:p>
            <a:pPr eaLnBrk="1" hangingPunct="1">
              <a:lnSpc>
                <a:spcPct val="120000"/>
              </a:lnSpc>
            </a:pPr>
            <a:r>
              <a:rPr lang="zh-CN" altLang="en-US" dirty="0"/>
              <a:t>由</a:t>
            </a:r>
            <a:r>
              <a:rPr lang="en-US" altLang="zh-CN" dirty="0"/>
              <a:t>NFA</a:t>
            </a:r>
            <a:r>
              <a:rPr lang="zh-CN" altLang="en-US" dirty="0"/>
              <a:t>定义的语言是它接受的输入串集合。</a:t>
            </a:r>
          </a:p>
        </p:txBody>
      </p:sp>
      <p:grpSp>
        <p:nvGrpSpPr>
          <p:cNvPr id="28676" name="Group 12">
            <a:extLst>
              <a:ext uri="{FF2B5EF4-FFF2-40B4-BE49-F238E27FC236}">
                <a16:creationId xmlns:a16="http://schemas.microsoft.com/office/drawing/2014/main" id="{4C2D2F75-8D0B-4B6D-96AE-9D564BC5A5F5}"/>
              </a:ext>
            </a:extLst>
          </p:cNvPr>
          <p:cNvGrpSpPr>
            <a:grpSpLocks/>
          </p:cNvGrpSpPr>
          <p:nvPr/>
        </p:nvGrpSpPr>
        <p:grpSpPr bwMode="auto">
          <a:xfrm>
            <a:off x="3149562" y="3897884"/>
            <a:ext cx="2844875" cy="1289855"/>
            <a:chOff x="2016" y="2744"/>
            <a:chExt cx="1296" cy="616"/>
          </a:xfrm>
        </p:grpSpPr>
        <p:sp>
          <p:nvSpPr>
            <p:cNvPr id="28677" name="Oval 4">
              <a:extLst>
                <a:ext uri="{FF2B5EF4-FFF2-40B4-BE49-F238E27FC236}">
                  <a16:creationId xmlns:a16="http://schemas.microsoft.com/office/drawing/2014/main" id="{A0D4E7CC-3021-4300-AAD9-E95E2C17825D}"/>
                </a:ext>
              </a:extLst>
            </p:cNvPr>
            <p:cNvSpPr>
              <a:spLocks noChangeArrowheads="1"/>
            </p:cNvSpPr>
            <p:nvPr/>
          </p:nvSpPr>
          <p:spPr bwMode="auto">
            <a:xfrm>
              <a:off x="2256" y="3024"/>
              <a:ext cx="336" cy="3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sz="2400" dirty="0">
                  <a:ea typeface="宋体" panose="02010600030101010101" pitchFamily="2" charset="-122"/>
                </a:rPr>
                <a:t>0</a:t>
              </a:r>
            </a:p>
          </p:txBody>
        </p:sp>
        <p:sp>
          <p:nvSpPr>
            <p:cNvPr id="28678" name="Oval 5">
              <a:extLst>
                <a:ext uri="{FF2B5EF4-FFF2-40B4-BE49-F238E27FC236}">
                  <a16:creationId xmlns:a16="http://schemas.microsoft.com/office/drawing/2014/main" id="{E0F18737-2B95-4A1A-8AD1-AC7EBE6D9731}"/>
                </a:ext>
              </a:extLst>
            </p:cNvPr>
            <p:cNvSpPr>
              <a:spLocks noChangeArrowheads="1"/>
            </p:cNvSpPr>
            <p:nvPr/>
          </p:nvSpPr>
          <p:spPr bwMode="auto">
            <a:xfrm>
              <a:off x="2976" y="3024"/>
              <a:ext cx="336" cy="3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en-US" sz="3600" b="1">
                <a:latin typeface="Times New Roman" panose="02020603050405020304" pitchFamily="18" charset="0"/>
                <a:ea typeface="宋体" panose="02010600030101010101" pitchFamily="2" charset="-122"/>
              </a:endParaRPr>
            </a:p>
          </p:txBody>
        </p:sp>
        <p:sp>
          <p:nvSpPr>
            <p:cNvPr id="28679" name="Oval 6">
              <a:extLst>
                <a:ext uri="{FF2B5EF4-FFF2-40B4-BE49-F238E27FC236}">
                  <a16:creationId xmlns:a16="http://schemas.microsoft.com/office/drawing/2014/main" id="{392DE869-85CA-4025-95A3-C1E83393D776}"/>
                </a:ext>
              </a:extLst>
            </p:cNvPr>
            <p:cNvSpPr>
              <a:spLocks noChangeArrowheads="1"/>
            </p:cNvSpPr>
            <p:nvPr/>
          </p:nvSpPr>
          <p:spPr bwMode="auto">
            <a:xfrm>
              <a:off x="3000" y="3048"/>
              <a:ext cx="288" cy="2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r>
                <a:rPr lang="en-US" altLang="zh-CN" sz="2400">
                  <a:ea typeface="宋体" panose="02010600030101010101" pitchFamily="2" charset="-122"/>
                </a:rPr>
                <a:t>1</a:t>
              </a:r>
            </a:p>
          </p:txBody>
        </p:sp>
        <p:sp>
          <p:nvSpPr>
            <p:cNvPr id="28680" name="Line 8">
              <a:extLst>
                <a:ext uri="{FF2B5EF4-FFF2-40B4-BE49-F238E27FC236}">
                  <a16:creationId xmlns:a16="http://schemas.microsoft.com/office/drawing/2014/main" id="{CD952D16-B29E-45DB-B9ED-B6C8A39D4D5D}"/>
                </a:ext>
              </a:extLst>
            </p:cNvPr>
            <p:cNvSpPr>
              <a:spLocks noChangeShapeType="1"/>
            </p:cNvSpPr>
            <p:nvPr/>
          </p:nvSpPr>
          <p:spPr bwMode="auto">
            <a:xfrm>
              <a:off x="2592" y="3216"/>
              <a:ext cx="38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28681" name="Freeform 9">
              <a:extLst>
                <a:ext uri="{FF2B5EF4-FFF2-40B4-BE49-F238E27FC236}">
                  <a16:creationId xmlns:a16="http://schemas.microsoft.com/office/drawing/2014/main" id="{967A2A30-C406-4518-AB15-86C94DB02878}"/>
                </a:ext>
              </a:extLst>
            </p:cNvPr>
            <p:cNvSpPr>
              <a:spLocks/>
            </p:cNvSpPr>
            <p:nvPr/>
          </p:nvSpPr>
          <p:spPr bwMode="auto">
            <a:xfrm>
              <a:off x="2208" y="2744"/>
              <a:ext cx="336" cy="328"/>
            </a:xfrm>
            <a:custGeom>
              <a:avLst/>
              <a:gdLst>
                <a:gd name="T0" fmla="*/ 704740 w 200"/>
                <a:gd name="T1" fmla="*/ 280 h 328"/>
                <a:gd name="T2" fmla="*/ 52660 w 200"/>
                <a:gd name="T3" fmla="*/ 88 h 328"/>
                <a:gd name="T4" fmla="*/ 1025652 w 200"/>
                <a:gd name="T5" fmla="*/ 40 h 328"/>
                <a:gd name="T6" fmla="*/ 1352760 w 200"/>
                <a:gd name="T7" fmla="*/ 328 h 328"/>
                <a:gd name="T8" fmla="*/ 0 60000 65536"/>
                <a:gd name="T9" fmla="*/ 0 60000 65536"/>
                <a:gd name="T10" fmla="*/ 0 60000 65536"/>
                <a:gd name="T11" fmla="*/ 0 60000 65536"/>
                <a:gd name="T12" fmla="*/ 0 w 200"/>
                <a:gd name="T13" fmla="*/ 0 h 328"/>
                <a:gd name="T14" fmla="*/ 200 w 200"/>
                <a:gd name="T15" fmla="*/ 328 h 328"/>
              </a:gdLst>
              <a:ahLst/>
              <a:cxnLst>
                <a:cxn ang="T8">
                  <a:pos x="T0" y="T1"/>
                </a:cxn>
                <a:cxn ang="T9">
                  <a:pos x="T2" y="T3"/>
                </a:cxn>
                <a:cxn ang="T10">
                  <a:pos x="T4" y="T5"/>
                </a:cxn>
                <a:cxn ang="T11">
                  <a:pos x="T6" y="T7"/>
                </a:cxn>
              </a:cxnLst>
              <a:rect l="T12" t="T13" r="T14" b="T15"/>
              <a:pathLst>
                <a:path w="200" h="328">
                  <a:moveTo>
                    <a:pt x="104" y="280"/>
                  </a:moveTo>
                  <a:cubicBezTo>
                    <a:pt x="52" y="204"/>
                    <a:pt x="0" y="128"/>
                    <a:pt x="8" y="88"/>
                  </a:cubicBezTo>
                  <a:cubicBezTo>
                    <a:pt x="16" y="48"/>
                    <a:pt x="120" y="0"/>
                    <a:pt x="152" y="40"/>
                  </a:cubicBezTo>
                  <a:cubicBezTo>
                    <a:pt x="184" y="80"/>
                    <a:pt x="192" y="204"/>
                    <a:pt x="200" y="328"/>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28682" name="Text Box 10">
              <a:extLst>
                <a:ext uri="{FF2B5EF4-FFF2-40B4-BE49-F238E27FC236}">
                  <a16:creationId xmlns:a16="http://schemas.microsoft.com/office/drawing/2014/main" id="{F4273513-430D-4CBA-A381-700E10B48CC5}"/>
                </a:ext>
              </a:extLst>
            </p:cNvPr>
            <p:cNvSpPr txBox="1">
              <a:spLocks noChangeArrowheads="1"/>
            </p:cNvSpPr>
            <p:nvPr/>
          </p:nvSpPr>
          <p:spPr bwMode="auto">
            <a:xfrm>
              <a:off x="2688" y="2976"/>
              <a:ext cx="2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3600" b="1" i="1" dirty="0">
                  <a:latin typeface="Times New Roman" panose="02020603050405020304" pitchFamily="18" charset="0"/>
                  <a:ea typeface="宋体" panose="02010600030101010101" pitchFamily="2" charset="-122"/>
                </a:rPr>
                <a:t>a</a:t>
              </a:r>
            </a:p>
          </p:txBody>
        </p:sp>
        <p:sp>
          <p:nvSpPr>
            <p:cNvPr id="28683" name="Text Box 11">
              <a:extLst>
                <a:ext uri="{FF2B5EF4-FFF2-40B4-BE49-F238E27FC236}">
                  <a16:creationId xmlns:a16="http://schemas.microsoft.com/office/drawing/2014/main" id="{83346A94-012B-4EE8-B4B0-5D2AA54E07B2}"/>
                </a:ext>
              </a:extLst>
            </p:cNvPr>
            <p:cNvSpPr txBox="1">
              <a:spLocks noChangeArrowheads="1"/>
            </p:cNvSpPr>
            <p:nvPr/>
          </p:nvSpPr>
          <p:spPr bwMode="auto">
            <a:xfrm>
              <a:off x="2016" y="2832"/>
              <a:ext cx="2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3600" b="1">
                  <a:ea typeface="宋体" panose="02010600030101010101" pitchFamily="2" charset="-122"/>
                  <a:sym typeface="Symbol" panose="05050102010706020507" pitchFamily="18" charset="2"/>
                </a:rPr>
                <a:t></a:t>
              </a:r>
            </a:p>
          </p:txBody>
        </p:sp>
      </p:grpSp>
      <p:sp>
        <p:nvSpPr>
          <p:cNvPr id="2" name="日期占位符 1">
            <a:extLst>
              <a:ext uri="{FF2B5EF4-FFF2-40B4-BE49-F238E27FC236}">
                <a16:creationId xmlns:a16="http://schemas.microsoft.com/office/drawing/2014/main" id="{C7FCEB6C-C4EF-18C4-F895-921C4FDF1A97}"/>
              </a:ext>
            </a:extLst>
          </p:cNvPr>
          <p:cNvSpPr>
            <a:spLocks noGrp="1"/>
          </p:cNvSpPr>
          <p:nvPr>
            <p:ph type="dt" sz="half" idx="10"/>
          </p:nvPr>
        </p:nvSpPr>
        <p:spPr/>
        <p:txBody>
          <a:bodyPr/>
          <a:lstStyle/>
          <a:p>
            <a:fld id="{22999FF2-5C67-4614-92E1-76638AF3C507}"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F1962905-F587-4F86-0F75-CB6409471A8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C7038EC5-3AA0-16F4-F0BC-D1D09516C5CB}"/>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extLst>
      <p:ext uri="{BB962C8B-B14F-4D97-AF65-F5344CB8AC3E}">
        <p14:creationId xmlns:p14="http://schemas.microsoft.com/office/powerpoint/2010/main" val="21922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7C5146B-D4E3-49AD-8B47-73AADF524999}"/>
              </a:ext>
            </a:extLst>
          </p:cNvPr>
          <p:cNvSpPr>
            <a:spLocks noGrp="1" noChangeArrowheads="1"/>
          </p:cNvSpPr>
          <p:nvPr>
            <p:ph type="title"/>
          </p:nvPr>
        </p:nvSpPr>
        <p:spPr/>
        <p:txBody>
          <a:bodyPr>
            <a:normAutofit/>
          </a:bodyPr>
          <a:lstStyle/>
          <a:p>
            <a:pPr eaLnBrk="1" hangingPunct="1"/>
            <a:r>
              <a:rPr lang="en-US" altLang="zh-CN" dirty="0"/>
              <a:t>2.3.1 </a:t>
            </a:r>
            <a:r>
              <a:rPr lang="zh-CN" altLang="en-US" dirty="0"/>
              <a:t>不确定的有限自动机</a:t>
            </a:r>
          </a:p>
        </p:txBody>
      </p:sp>
      <p:sp>
        <p:nvSpPr>
          <p:cNvPr id="29699" name="Rectangle 3">
            <a:extLst>
              <a:ext uri="{FF2B5EF4-FFF2-40B4-BE49-F238E27FC236}">
                <a16:creationId xmlns:a16="http://schemas.microsoft.com/office/drawing/2014/main" id="{C39753A1-719B-47F2-9EB9-C176EC1D3DB8}"/>
              </a:ext>
            </a:extLst>
          </p:cNvPr>
          <p:cNvSpPr>
            <a:spLocks noGrp="1" noChangeArrowheads="1"/>
          </p:cNvSpPr>
          <p:nvPr>
            <p:ph idx="1"/>
          </p:nvPr>
        </p:nvSpPr>
        <p:spPr/>
        <p:txBody>
          <a:bodyPr/>
          <a:lstStyle/>
          <a:p>
            <a:pPr eaLnBrk="1" hangingPunct="1"/>
            <a:r>
              <a:rPr lang="zh-CN" altLang="en-US" dirty="0"/>
              <a:t>例：识别</a:t>
            </a:r>
            <a:r>
              <a:rPr lang="en-US" altLang="zh-CN" b="1" i="1" dirty="0">
                <a:latin typeface="Times New Roman" panose="02020603050405020304" pitchFamily="18" charset="0"/>
              </a:rPr>
              <a:t>aa</a:t>
            </a:r>
            <a:r>
              <a:rPr lang="en-US" altLang="zh-CN" b="1" dirty="0">
                <a:latin typeface="Times New Roman" panose="02020603050405020304" pitchFamily="18" charset="0"/>
              </a:rPr>
              <a:t>*|</a:t>
            </a:r>
            <a:r>
              <a:rPr lang="en-US" altLang="zh-CN" b="1" i="1" dirty="0">
                <a:latin typeface="Times New Roman" panose="02020603050405020304" pitchFamily="18" charset="0"/>
              </a:rPr>
              <a:t>bb*</a:t>
            </a:r>
            <a:r>
              <a:rPr lang="zh-CN" altLang="en-US" dirty="0"/>
              <a:t>的</a:t>
            </a:r>
            <a:r>
              <a:rPr lang="en-US" altLang="zh-CN" dirty="0"/>
              <a:t>NFA</a:t>
            </a:r>
          </a:p>
        </p:txBody>
      </p:sp>
      <p:grpSp>
        <p:nvGrpSpPr>
          <p:cNvPr id="29700" name="Group 32">
            <a:extLst>
              <a:ext uri="{FF2B5EF4-FFF2-40B4-BE49-F238E27FC236}">
                <a16:creationId xmlns:a16="http://schemas.microsoft.com/office/drawing/2014/main" id="{9C7D3AD5-25ED-49AB-A738-8C540EB27B28}"/>
              </a:ext>
            </a:extLst>
          </p:cNvPr>
          <p:cNvGrpSpPr>
            <a:grpSpLocks/>
          </p:cNvGrpSpPr>
          <p:nvPr/>
        </p:nvGrpSpPr>
        <p:grpSpPr bwMode="auto">
          <a:xfrm>
            <a:off x="1081863" y="1824207"/>
            <a:ext cx="6244000" cy="3785847"/>
            <a:chOff x="960" y="1220"/>
            <a:chExt cx="3767" cy="2284"/>
          </a:xfrm>
        </p:grpSpPr>
        <p:sp>
          <p:nvSpPr>
            <p:cNvPr id="29701" name="Oval 4">
              <a:extLst>
                <a:ext uri="{FF2B5EF4-FFF2-40B4-BE49-F238E27FC236}">
                  <a16:creationId xmlns:a16="http://schemas.microsoft.com/office/drawing/2014/main" id="{0A8819EB-C604-44AF-9C66-5F3375B1A470}"/>
                </a:ext>
              </a:extLst>
            </p:cNvPr>
            <p:cNvSpPr>
              <a:spLocks noChangeArrowheads="1"/>
            </p:cNvSpPr>
            <p:nvPr/>
          </p:nvSpPr>
          <p:spPr bwMode="auto">
            <a:xfrm>
              <a:off x="1680" y="2448"/>
              <a:ext cx="384" cy="38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0</a:t>
              </a:r>
            </a:p>
          </p:txBody>
        </p:sp>
        <p:sp>
          <p:nvSpPr>
            <p:cNvPr id="29702" name="Oval 5">
              <a:extLst>
                <a:ext uri="{FF2B5EF4-FFF2-40B4-BE49-F238E27FC236}">
                  <a16:creationId xmlns:a16="http://schemas.microsoft.com/office/drawing/2014/main" id="{3BC99408-CC32-43F6-BF32-299B511AE16F}"/>
                </a:ext>
              </a:extLst>
            </p:cNvPr>
            <p:cNvSpPr>
              <a:spLocks noChangeArrowheads="1"/>
            </p:cNvSpPr>
            <p:nvPr/>
          </p:nvSpPr>
          <p:spPr bwMode="auto">
            <a:xfrm>
              <a:off x="2592" y="3120"/>
              <a:ext cx="384" cy="38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3</a:t>
              </a:r>
            </a:p>
          </p:txBody>
        </p:sp>
        <p:sp>
          <p:nvSpPr>
            <p:cNvPr id="29703" name="Oval 6">
              <a:extLst>
                <a:ext uri="{FF2B5EF4-FFF2-40B4-BE49-F238E27FC236}">
                  <a16:creationId xmlns:a16="http://schemas.microsoft.com/office/drawing/2014/main" id="{6F852349-B05B-4469-A64E-AA1A9910E4FF}"/>
                </a:ext>
              </a:extLst>
            </p:cNvPr>
            <p:cNvSpPr>
              <a:spLocks noChangeArrowheads="1"/>
            </p:cNvSpPr>
            <p:nvPr/>
          </p:nvSpPr>
          <p:spPr bwMode="auto">
            <a:xfrm>
              <a:off x="2544" y="1776"/>
              <a:ext cx="384" cy="38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1</a:t>
              </a:r>
            </a:p>
          </p:txBody>
        </p:sp>
        <p:grpSp>
          <p:nvGrpSpPr>
            <p:cNvPr id="29704" name="Group 12">
              <a:extLst>
                <a:ext uri="{FF2B5EF4-FFF2-40B4-BE49-F238E27FC236}">
                  <a16:creationId xmlns:a16="http://schemas.microsoft.com/office/drawing/2014/main" id="{F93765AB-B4FD-4824-B02D-514701CCC660}"/>
                </a:ext>
              </a:extLst>
            </p:cNvPr>
            <p:cNvGrpSpPr>
              <a:grpSpLocks/>
            </p:cNvGrpSpPr>
            <p:nvPr/>
          </p:nvGrpSpPr>
          <p:grpSpPr bwMode="auto">
            <a:xfrm>
              <a:off x="3792" y="1776"/>
              <a:ext cx="384" cy="384"/>
              <a:chOff x="3792" y="1776"/>
              <a:chExt cx="384" cy="384"/>
            </a:xfrm>
          </p:grpSpPr>
          <p:grpSp>
            <p:nvGrpSpPr>
              <p:cNvPr id="29724" name="Group 10">
                <a:extLst>
                  <a:ext uri="{FF2B5EF4-FFF2-40B4-BE49-F238E27FC236}">
                    <a16:creationId xmlns:a16="http://schemas.microsoft.com/office/drawing/2014/main" id="{1D0A1311-4DA0-4B7B-B06A-6E9CBF8328BF}"/>
                  </a:ext>
                </a:extLst>
              </p:cNvPr>
              <p:cNvGrpSpPr>
                <a:grpSpLocks/>
              </p:cNvGrpSpPr>
              <p:nvPr/>
            </p:nvGrpSpPr>
            <p:grpSpPr bwMode="auto">
              <a:xfrm>
                <a:off x="3792" y="1776"/>
                <a:ext cx="384" cy="384"/>
                <a:chOff x="3792" y="1776"/>
                <a:chExt cx="384" cy="384"/>
              </a:xfrm>
            </p:grpSpPr>
            <p:sp>
              <p:nvSpPr>
                <p:cNvPr id="29726" name="Oval 8">
                  <a:extLst>
                    <a:ext uri="{FF2B5EF4-FFF2-40B4-BE49-F238E27FC236}">
                      <a16:creationId xmlns:a16="http://schemas.microsoft.com/office/drawing/2014/main" id="{4A43F916-249D-44D5-A6CD-4F76A065E2FD}"/>
                    </a:ext>
                  </a:extLst>
                </p:cNvPr>
                <p:cNvSpPr>
                  <a:spLocks noChangeArrowheads="1"/>
                </p:cNvSpPr>
                <p:nvPr/>
              </p:nvSpPr>
              <p:spPr bwMode="auto">
                <a:xfrm>
                  <a:off x="3792" y="1776"/>
                  <a:ext cx="384" cy="38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b="1">
                    <a:latin typeface="Times New Roman" panose="02020603050405020304" pitchFamily="18" charset="0"/>
                    <a:ea typeface="宋体" panose="02010600030101010101" pitchFamily="2" charset="-122"/>
                  </a:endParaRPr>
                </a:p>
              </p:txBody>
            </p:sp>
            <p:sp>
              <p:nvSpPr>
                <p:cNvPr id="29727" name="Oval 9">
                  <a:extLst>
                    <a:ext uri="{FF2B5EF4-FFF2-40B4-BE49-F238E27FC236}">
                      <a16:creationId xmlns:a16="http://schemas.microsoft.com/office/drawing/2014/main" id="{5E424548-2FCB-4582-A493-52FFCBC23AED}"/>
                    </a:ext>
                  </a:extLst>
                </p:cNvPr>
                <p:cNvSpPr>
                  <a:spLocks noChangeArrowheads="1"/>
                </p:cNvSpPr>
                <p:nvPr/>
              </p:nvSpPr>
              <p:spPr bwMode="auto">
                <a:xfrm>
                  <a:off x="3840" y="1824"/>
                  <a:ext cx="288" cy="28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b="1">
                    <a:latin typeface="Times New Roman" panose="02020603050405020304" pitchFamily="18" charset="0"/>
                    <a:ea typeface="宋体" panose="02010600030101010101" pitchFamily="2" charset="-122"/>
                  </a:endParaRPr>
                </a:p>
              </p:txBody>
            </p:sp>
          </p:grpSp>
          <p:sp>
            <p:nvSpPr>
              <p:cNvPr id="29725" name="Text Box 11">
                <a:extLst>
                  <a:ext uri="{FF2B5EF4-FFF2-40B4-BE49-F238E27FC236}">
                    <a16:creationId xmlns:a16="http://schemas.microsoft.com/office/drawing/2014/main" id="{675E8478-CEA1-4A9A-AD39-85BE6DD06F8D}"/>
                  </a:ext>
                </a:extLst>
              </p:cNvPr>
              <p:cNvSpPr txBox="1">
                <a:spLocks noChangeArrowheads="1"/>
              </p:cNvSpPr>
              <p:nvPr/>
            </p:nvSpPr>
            <p:spPr bwMode="auto">
              <a:xfrm>
                <a:off x="3900" y="1806"/>
                <a:ext cx="1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2</a:t>
                </a:r>
              </a:p>
            </p:txBody>
          </p:sp>
        </p:grpSp>
        <p:grpSp>
          <p:nvGrpSpPr>
            <p:cNvPr id="29705" name="Group 13">
              <a:extLst>
                <a:ext uri="{FF2B5EF4-FFF2-40B4-BE49-F238E27FC236}">
                  <a16:creationId xmlns:a16="http://schemas.microsoft.com/office/drawing/2014/main" id="{82310C39-C2BF-47FB-99CD-8159C047949E}"/>
                </a:ext>
              </a:extLst>
            </p:cNvPr>
            <p:cNvGrpSpPr>
              <a:grpSpLocks/>
            </p:cNvGrpSpPr>
            <p:nvPr/>
          </p:nvGrpSpPr>
          <p:grpSpPr bwMode="auto">
            <a:xfrm>
              <a:off x="3792" y="3120"/>
              <a:ext cx="384" cy="384"/>
              <a:chOff x="3792" y="1776"/>
              <a:chExt cx="384" cy="384"/>
            </a:xfrm>
          </p:grpSpPr>
          <p:grpSp>
            <p:nvGrpSpPr>
              <p:cNvPr id="29720" name="Group 14">
                <a:extLst>
                  <a:ext uri="{FF2B5EF4-FFF2-40B4-BE49-F238E27FC236}">
                    <a16:creationId xmlns:a16="http://schemas.microsoft.com/office/drawing/2014/main" id="{484C7FB2-4B30-4816-8ED7-8C8BC60FF161}"/>
                  </a:ext>
                </a:extLst>
              </p:cNvPr>
              <p:cNvGrpSpPr>
                <a:grpSpLocks/>
              </p:cNvGrpSpPr>
              <p:nvPr/>
            </p:nvGrpSpPr>
            <p:grpSpPr bwMode="auto">
              <a:xfrm>
                <a:off x="3792" y="1776"/>
                <a:ext cx="384" cy="384"/>
                <a:chOff x="3792" y="1776"/>
                <a:chExt cx="384" cy="384"/>
              </a:xfrm>
            </p:grpSpPr>
            <p:sp>
              <p:nvSpPr>
                <p:cNvPr id="29722" name="Oval 15">
                  <a:extLst>
                    <a:ext uri="{FF2B5EF4-FFF2-40B4-BE49-F238E27FC236}">
                      <a16:creationId xmlns:a16="http://schemas.microsoft.com/office/drawing/2014/main" id="{B0618297-C70F-4ED4-AB47-768C1380D028}"/>
                    </a:ext>
                  </a:extLst>
                </p:cNvPr>
                <p:cNvSpPr>
                  <a:spLocks noChangeArrowheads="1"/>
                </p:cNvSpPr>
                <p:nvPr/>
              </p:nvSpPr>
              <p:spPr bwMode="auto">
                <a:xfrm>
                  <a:off x="3792" y="1776"/>
                  <a:ext cx="384" cy="38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b="1">
                    <a:latin typeface="Times New Roman" panose="02020603050405020304" pitchFamily="18" charset="0"/>
                    <a:ea typeface="宋体" panose="02010600030101010101" pitchFamily="2" charset="-122"/>
                  </a:endParaRPr>
                </a:p>
              </p:txBody>
            </p:sp>
            <p:sp>
              <p:nvSpPr>
                <p:cNvPr id="29723" name="Oval 16">
                  <a:extLst>
                    <a:ext uri="{FF2B5EF4-FFF2-40B4-BE49-F238E27FC236}">
                      <a16:creationId xmlns:a16="http://schemas.microsoft.com/office/drawing/2014/main" id="{36CCA90D-8E90-44B7-8E32-F9E59AF1680A}"/>
                    </a:ext>
                  </a:extLst>
                </p:cNvPr>
                <p:cNvSpPr>
                  <a:spLocks noChangeArrowheads="1"/>
                </p:cNvSpPr>
                <p:nvPr/>
              </p:nvSpPr>
              <p:spPr bwMode="auto">
                <a:xfrm>
                  <a:off x="3840" y="1824"/>
                  <a:ext cx="288" cy="28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b="1">
                    <a:latin typeface="Times New Roman" panose="02020603050405020304" pitchFamily="18" charset="0"/>
                    <a:ea typeface="宋体" panose="02010600030101010101" pitchFamily="2" charset="-122"/>
                  </a:endParaRPr>
                </a:p>
              </p:txBody>
            </p:sp>
          </p:grpSp>
          <p:sp>
            <p:nvSpPr>
              <p:cNvPr id="29721" name="Text Box 17">
                <a:extLst>
                  <a:ext uri="{FF2B5EF4-FFF2-40B4-BE49-F238E27FC236}">
                    <a16:creationId xmlns:a16="http://schemas.microsoft.com/office/drawing/2014/main" id="{FE54BA5B-52A7-4AA2-8009-415FD30BF738}"/>
                  </a:ext>
                </a:extLst>
              </p:cNvPr>
              <p:cNvSpPr txBox="1">
                <a:spLocks noChangeArrowheads="1"/>
              </p:cNvSpPr>
              <p:nvPr/>
            </p:nvSpPr>
            <p:spPr bwMode="auto">
              <a:xfrm>
                <a:off x="3900" y="1806"/>
                <a:ext cx="1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rPr>
                  <a:t>4</a:t>
                </a:r>
              </a:p>
            </p:txBody>
          </p:sp>
        </p:grpSp>
        <p:sp>
          <p:nvSpPr>
            <p:cNvPr id="29706" name="Line 18">
              <a:extLst>
                <a:ext uri="{FF2B5EF4-FFF2-40B4-BE49-F238E27FC236}">
                  <a16:creationId xmlns:a16="http://schemas.microsoft.com/office/drawing/2014/main" id="{01282A85-FF92-4CAC-8906-B1650D0AE62E}"/>
                </a:ext>
              </a:extLst>
            </p:cNvPr>
            <p:cNvSpPr>
              <a:spLocks noChangeShapeType="1"/>
            </p:cNvSpPr>
            <p:nvPr/>
          </p:nvSpPr>
          <p:spPr bwMode="auto">
            <a:xfrm>
              <a:off x="960" y="2640"/>
              <a:ext cx="72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2000"/>
            </a:p>
          </p:txBody>
        </p:sp>
        <p:sp>
          <p:nvSpPr>
            <p:cNvPr id="29707" name="Line 19">
              <a:extLst>
                <a:ext uri="{FF2B5EF4-FFF2-40B4-BE49-F238E27FC236}">
                  <a16:creationId xmlns:a16="http://schemas.microsoft.com/office/drawing/2014/main" id="{707BB5F1-0060-45F3-AEF8-2516E5D4D5BB}"/>
                </a:ext>
              </a:extLst>
            </p:cNvPr>
            <p:cNvSpPr>
              <a:spLocks noChangeShapeType="1"/>
            </p:cNvSpPr>
            <p:nvPr/>
          </p:nvSpPr>
          <p:spPr bwMode="auto">
            <a:xfrm flipV="1">
              <a:off x="2016" y="2112"/>
              <a:ext cx="576" cy="384"/>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2000"/>
            </a:p>
          </p:txBody>
        </p:sp>
        <p:sp>
          <p:nvSpPr>
            <p:cNvPr id="29708" name="Line 20">
              <a:extLst>
                <a:ext uri="{FF2B5EF4-FFF2-40B4-BE49-F238E27FC236}">
                  <a16:creationId xmlns:a16="http://schemas.microsoft.com/office/drawing/2014/main" id="{AE398076-2BD6-486B-8530-5E0CD1BDB1B5}"/>
                </a:ext>
              </a:extLst>
            </p:cNvPr>
            <p:cNvSpPr>
              <a:spLocks noChangeShapeType="1"/>
            </p:cNvSpPr>
            <p:nvPr/>
          </p:nvSpPr>
          <p:spPr bwMode="auto">
            <a:xfrm>
              <a:off x="2016" y="2784"/>
              <a:ext cx="576" cy="432"/>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2000"/>
            </a:p>
          </p:txBody>
        </p:sp>
        <p:sp>
          <p:nvSpPr>
            <p:cNvPr id="29709" name="Line 21">
              <a:extLst>
                <a:ext uri="{FF2B5EF4-FFF2-40B4-BE49-F238E27FC236}">
                  <a16:creationId xmlns:a16="http://schemas.microsoft.com/office/drawing/2014/main" id="{79D0CF52-E1D1-47A1-8FD3-27AF748DABBF}"/>
                </a:ext>
              </a:extLst>
            </p:cNvPr>
            <p:cNvSpPr>
              <a:spLocks noChangeShapeType="1"/>
            </p:cNvSpPr>
            <p:nvPr/>
          </p:nvSpPr>
          <p:spPr bwMode="auto">
            <a:xfrm>
              <a:off x="2928" y="1968"/>
              <a:ext cx="864"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2000"/>
            </a:p>
          </p:txBody>
        </p:sp>
        <p:sp>
          <p:nvSpPr>
            <p:cNvPr id="29710" name="Line 22">
              <a:extLst>
                <a:ext uri="{FF2B5EF4-FFF2-40B4-BE49-F238E27FC236}">
                  <a16:creationId xmlns:a16="http://schemas.microsoft.com/office/drawing/2014/main" id="{E0947C59-D636-4C3C-B6B2-F1B62763C915}"/>
                </a:ext>
              </a:extLst>
            </p:cNvPr>
            <p:cNvSpPr>
              <a:spLocks noChangeShapeType="1"/>
            </p:cNvSpPr>
            <p:nvPr/>
          </p:nvSpPr>
          <p:spPr bwMode="auto">
            <a:xfrm>
              <a:off x="2976" y="3312"/>
              <a:ext cx="816"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2000"/>
            </a:p>
          </p:txBody>
        </p:sp>
        <p:sp>
          <p:nvSpPr>
            <p:cNvPr id="29711" name="Freeform 23">
              <a:extLst>
                <a:ext uri="{FF2B5EF4-FFF2-40B4-BE49-F238E27FC236}">
                  <a16:creationId xmlns:a16="http://schemas.microsoft.com/office/drawing/2014/main" id="{DF44D8B5-28CF-4F58-978A-8F044AE1CEE6}"/>
                </a:ext>
              </a:extLst>
            </p:cNvPr>
            <p:cNvSpPr>
              <a:spLocks/>
            </p:cNvSpPr>
            <p:nvPr/>
          </p:nvSpPr>
          <p:spPr bwMode="auto">
            <a:xfrm>
              <a:off x="3976" y="1360"/>
              <a:ext cx="568" cy="560"/>
            </a:xfrm>
            <a:custGeom>
              <a:avLst/>
              <a:gdLst>
                <a:gd name="T0" fmla="*/ 200 w 568"/>
                <a:gd name="T1" fmla="*/ 560 h 560"/>
                <a:gd name="T2" fmla="*/ 536 w 568"/>
                <a:gd name="T3" fmla="*/ 368 h 560"/>
                <a:gd name="T4" fmla="*/ 392 w 568"/>
                <a:gd name="T5" fmla="*/ 32 h 560"/>
                <a:gd name="T6" fmla="*/ 56 w 568"/>
                <a:gd name="T7" fmla="*/ 176 h 560"/>
                <a:gd name="T8" fmla="*/ 56 w 568"/>
                <a:gd name="T9" fmla="*/ 416 h 560"/>
                <a:gd name="T10" fmla="*/ 0 60000 65536"/>
                <a:gd name="T11" fmla="*/ 0 60000 65536"/>
                <a:gd name="T12" fmla="*/ 0 60000 65536"/>
                <a:gd name="T13" fmla="*/ 0 60000 65536"/>
                <a:gd name="T14" fmla="*/ 0 60000 65536"/>
                <a:gd name="T15" fmla="*/ 0 w 568"/>
                <a:gd name="T16" fmla="*/ 0 h 560"/>
                <a:gd name="T17" fmla="*/ 568 w 568"/>
                <a:gd name="T18" fmla="*/ 560 h 560"/>
              </a:gdLst>
              <a:ahLst/>
              <a:cxnLst>
                <a:cxn ang="T10">
                  <a:pos x="T0" y="T1"/>
                </a:cxn>
                <a:cxn ang="T11">
                  <a:pos x="T2" y="T3"/>
                </a:cxn>
                <a:cxn ang="T12">
                  <a:pos x="T4" y="T5"/>
                </a:cxn>
                <a:cxn ang="T13">
                  <a:pos x="T6" y="T7"/>
                </a:cxn>
                <a:cxn ang="T14">
                  <a:pos x="T8" y="T9"/>
                </a:cxn>
              </a:cxnLst>
              <a:rect l="T15" t="T16" r="T17" b="T18"/>
              <a:pathLst>
                <a:path w="568" h="560">
                  <a:moveTo>
                    <a:pt x="200" y="560"/>
                  </a:moveTo>
                  <a:cubicBezTo>
                    <a:pt x="352" y="508"/>
                    <a:pt x="504" y="456"/>
                    <a:pt x="536" y="368"/>
                  </a:cubicBezTo>
                  <a:cubicBezTo>
                    <a:pt x="568" y="280"/>
                    <a:pt x="472" y="64"/>
                    <a:pt x="392" y="32"/>
                  </a:cubicBezTo>
                  <a:cubicBezTo>
                    <a:pt x="312" y="0"/>
                    <a:pt x="112" y="112"/>
                    <a:pt x="56" y="176"/>
                  </a:cubicBezTo>
                  <a:cubicBezTo>
                    <a:pt x="0" y="240"/>
                    <a:pt x="56" y="368"/>
                    <a:pt x="56" y="416"/>
                  </a:cubicBezTo>
                </a:path>
              </a:pathLst>
            </a:custGeom>
            <a:noFill/>
            <a:ln w="25400" cap="flat" cmpd="sng">
              <a:solidFill>
                <a:schemeClr val="tx1"/>
              </a:solidFill>
              <a:prstDash val="solid"/>
              <a:round/>
              <a:headEnd/>
              <a:tailEnd type="stealth" w="med" len="lg"/>
            </a:ln>
            <a:extLst>
              <a:ext uri="{909E8E84-426E-40DD-AFC4-6F175D3DCCD1}">
                <a14:hiddenFill xmlns:a14="http://schemas.microsoft.com/office/drawing/2010/main">
                  <a:solidFill>
                    <a:srgbClr val="FFFFFF"/>
                  </a:solidFill>
                </a14:hiddenFill>
              </a:ext>
            </a:extLst>
          </p:spPr>
          <p:txBody>
            <a:bodyPr lIns="40500" tIns="21600" rIns="40500" bIns="21600" anchor="ctr"/>
            <a:lstStyle/>
            <a:p>
              <a:pPr algn="ctr"/>
              <a:endParaRPr lang="zh-CN" altLang="en-US" sz="2000"/>
            </a:p>
          </p:txBody>
        </p:sp>
        <p:sp>
          <p:nvSpPr>
            <p:cNvPr id="29712" name="Freeform 24">
              <a:extLst>
                <a:ext uri="{FF2B5EF4-FFF2-40B4-BE49-F238E27FC236}">
                  <a16:creationId xmlns:a16="http://schemas.microsoft.com/office/drawing/2014/main" id="{F3C2EB09-98C8-42A7-9169-F2CA90179222}"/>
                </a:ext>
              </a:extLst>
            </p:cNvPr>
            <p:cNvSpPr>
              <a:spLocks/>
            </p:cNvSpPr>
            <p:nvPr/>
          </p:nvSpPr>
          <p:spPr bwMode="auto">
            <a:xfrm>
              <a:off x="4000" y="2728"/>
              <a:ext cx="576" cy="512"/>
            </a:xfrm>
            <a:custGeom>
              <a:avLst/>
              <a:gdLst>
                <a:gd name="T0" fmla="*/ 176 w 576"/>
                <a:gd name="T1" fmla="*/ 488 h 512"/>
                <a:gd name="T2" fmla="*/ 464 w 576"/>
                <a:gd name="T3" fmla="*/ 440 h 512"/>
                <a:gd name="T4" fmla="*/ 512 w 576"/>
                <a:gd name="T5" fmla="*/ 56 h 512"/>
                <a:gd name="T6" fmla="*/ 80 w 576"/>
                <a:gd name="T7" fmla="*/ 104 h 512"/>
                <a:gd name="T8" fmla="*/ 32 w 576"/>
                <a:gd name="T9" fmla="*/ 392 h 512"/>
                <a:gd name="T10" fmla="*/ 0 60000 65536"/>
                <a:gd name="T11" fmla="*/ 0 60000 65536"/>
                <a:gd name="T12" fmla="*/ 0 60000 65536"/>
                <a:gd name="T13" fmla="*/ 0 60000 65536"/>
                <a:gd name="T14" fmla="*/ 0 60000 65536"/>
                <a:gd name="T15" fmla="*/ 0 w 576"/>
                <a:gd name="T16" fmla="*/ 0 h 512"/>
                <a:gd name="T17" fmla="*/ 576 w 576"/>
                <a:gd name="T18" fmla="*/ 512 h 512"/>
              </a:gdLst>
              <a:ahLst/>
              <a:cxnLst>
                <a:cxn ang="T10">
                  <a:pos x="T0" y="T1"/>
                </a:cxn>
                <a:cxn ang="T11">
                  <a:pos x="T2" y="T3"/>
                </a:cxn>
                <a:cxn ang="T12">
                  <a:pos x="T4" y="T5"/>
                </a:cxn>
                <a:cxn ang="T13">
                  <a:pos x="T6" y="T7"/>
                </a:cxn>
                <a:cxn ang="T14">
                  <a:pos x="T8" y="T9"/>
                </a:cxn>
              </a:cxnLst>
              <a:rect l="T15" t="T16" r="T17" b="T18"/>
              <a:pathLst>
                <a:path w="576" h="512">
                  <a:moveTo>
                    <a:pt x="176" y="488"/>
                  </a:moveTo>
                  <a:cubicBezTo>
                    <a:pt x="292" y="500"/>
                    <a:pt x="408" y="512"/>
                    <a:pt x="464" y="440"/>
                  </a:cubicBezTo>
                  <a:cubicBezTo>
                    <a:pt x="520" y="368"/>
                    <a:pt x="576" y="112"/>
                    <a:pt x="512" y="56"/>
                  </a:cubicBezTo>
                  <a:cubicBezTo>
                    <a:pt x="448" y="0"/>
                    <a:pt x="160" y="48"/>
                    <a:pt x="80" y="104"/>
                  </a:cubicBezTo>
                  <a:cubicBezTo>
                    <a:pt x="0" y="160"/>
                    <a:pt x="48" y="304"/>
                    <a:pt x="32" y="392"/>
                  </a:cubicBezTo>
                </a:path>
              </a:pathLst>
            </a:custGeom>
            <a:noFill/>
            <a:ln w="25400" cap="flat" cmpd="sng">
              <a:solidFill>
                <a:schemeClr val="tx1"/>
              </a:solidFill>
              <a:prstDash val="solid"/>
              <a:round/>
              <a:headEnd/>
              <a:tailEnd type="stealth" w="med" len="lg"/>
            </a:ln>
            <a:extLst>
              <a:ext uri="{909E8E84-426E-40DD-AFC4-6F175D3DCCD1}">
                <a14:hiddenFill xmlns:a14="http://schemas.microsoft.com/office/drawing/2010/main">
                  <a:solidFill>
                    <a:srgbClr val="FFFFFF"/>
                  </a:solidFill>
                </a14:hiddenFill>
              </a:ext>
            </a:extLst>
          </p:spPr>
          <p:txBody>
            <a:bodyPr lIns="40500" tIns="21600" rIns="40500" bIns="21600" anchor="ctr"/>
            <a:lstStyle/>
            <a:p>
              <a:pPr algn="ctr"/>
              <a:endParaRPr lang="zh-CN" altLang="en-US" sz="2000"/>
            </a:p>
          </p:txBody>
        </p:sp>
        <p:sp>
          <p:nvSpPr>
            <p:cNvPr id="29713" name="Text Box 25">
              <a:extLst>
                <a:ext uri="{FF2B5EF4-FFF2-40B4-BE49-F238E27FC236}">
                  <a16:creationId xmlns:a16="http://schemas.microsoft.com/office/drawing/2014/main" id="{0DA01481-D21D-40E0-84D4-4FB330BFDCEF}"/>
                </a:ext>
              </a:extLst>
            </p:cNvPr>
            <p:cNvSpPr txBox="1">
              <a:spLocks noChangeArrowheads="1"/>
            </p:cNvSpPr>
            <p:nvPr/>
          </p:nvSpPr>
          <p:spPr bwMode="auto">
            <a:xfrm>
              <a:off x="1024" y="2252"/>
              <a:ext cx="54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a:latin typeface="Times New Roman" panose="02020603050405020304" pitchFamily="18" charset="0"/>
                </a:rPr>
                <a:t>开始</a:t>
              </a:r>
            </a:p>
          </p:txBody>
        </p:sp>
        <p:sp>
          <p:nvSpPr>
            <p:cNvPr id="29714" name="Text Box 26">
              <a:extLst>
                <a:ext uri="{FF2B5EF4-FFF2-40B4-BE49-F238E27FC236}">
                  <a16:creationId xmlns:a16="http://schemas.microsoft.com/office/drawing/2014/main" id="{C152DD93-DCCA-4D81-8730-D74B83910CB8}"/>
                </a:ext>
              </a:extLst>
            </p:cNvPr>
            <p:cNvSpPr txBox="1">
              <a:spLocks noChangeArrowheads="1"/>
            </p:cNvSpPr>
            <p:nvPr/>
          </p:nvSpPr>
          <p:spPr bwMode="auto">
            <a:xfrm>
              <a:off x="2074" y="1925"/>
              <a:ext cx="15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sym typeface="Symbol" panose="05050102010706020507" pitchFamily="18" charset="2"/>
                </a:rPr>
                <a:t></a:t>
              </a:r>
            </a:p>
          </p:txBody>
        </p:sp>
        <p:sp>
          <p:nvSpPr>
            <p:cNvPr id="29715" name="Text Box 27">
              <a:extLst>
                <a:ext uri="{FF2B5EF4-FFF2-40B4-BE49-F238E27FC236}">
                  <a16:creationId xmlns:a16="http://schemas.microsoft.com/office/drawing/2014/main" id="{E48CB645-0BB9-4B03-9AE2-CE4B1A1AB3BE}"/>
                </a:ext>
              </a:extLst>
            </p:cNvPr>
            <p:cNvSpPr txBox="1">
              <a:spLocks noChangeArrowheads="1"/>
            </p:cNvSpPr>
            <p:nvPr/>
          </p:nvSpPr>
          <p:spPr bwMode="auto">
            <a:xfrm>
              <a:off x="2252" y="2660"/>
              <a:ext cx="15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a:latin typeface="Times New Roman" panose="02020603050405020304" pitchFamily="18" charset="0"/>
                  <a:ea typeface="宋体" panose="02010600030101010101" pitchFamily="2" charset="-122"/>
                  <a:sym typeface="Symbol" panose="05050102010706020507" pitchFamily="18" charset="2"/>
                </a:rPr>
                <a:t></a:t>
              </a:r>
            </a:p>
          </p:txBody>
        </p:sp>
        <p:sp>
          <p:nvSpPr>
            <p:cNvPr id="29716" name="Text Box 28">
              <a:extLst>
                <a:ext uri="{FF2B5EF4-FFF2-40B4-BE49-F238E27FC236}">
                  <a16:creationId xmlns:a16="http://schemas.microsoft.com/office/drawing/2014/main" id="{0F592F82-EC25-48F3-B61F-469F0072B970}"/>
                </a:ext>
              </a:extLst>
            </p:cNvPr>
            <p:cNvSpPr txBox="1">
              <a:spLocks noChangeArrowheads="1"/>
            </p:cNvSpPr>
            <p:nvPr/>
          </p:nvSpPr>
          <p:spPr bwMode="auto">
            <a:xfrm>
              <a:off x="3258" y="1656"/>
              <a:ext cx="1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sym typeface="Symbol" panose="05050102010706020507" pitchFamily="18" charset="2"/>
                </a:rPr>
                <a:t>a</a:t>
              </a:r>
            </a:p>
          </p:txBody>
        </p:sp>
        <p:sp>
          <p:nvSpPr>
            <p:cNvPr id="29717" name="Text Box 29">
              <a:extLst>
                <a:ext uri="{FF2B5EF4-FFF2-40B4-BE49-F238E27FC236}">
                  <a16:creationId xmlns:a16="http://schemas.microsoft.com/office/drawing/2014/main" id="{72F2856F-4777-47B7-959D-21A734609077}"/>
                </a:ext>
              </a:extLst>
            </p:cNvPr>
            <p:cNvSpPr txBox="1">
              <a:spLocks noChangeArrowheads="1"/>
            </p:cNvSpPr>
            <p:nvPr/>
          </p:nvSpPr>
          <p:spPr bwMode="auto">
            <a:xfrm>
              <a:off x="3210" y="2948"/>
              <a:ext cx="1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sym typeface="Symbol" panose="05050102010706020507" pitchFamily="18" charset="2"/>
                </a:rPr>
                <a:t>b</a:t>
              </a:r>
            </a:p>
          </p:txBody>
        </p:sp>
        <p:sp>
          <p:nvSpPr>
            <p:cNvPr id="29718" name="Text Box 30">
              <a:extLst>
                <a:ext uri="{FF2B5EF4-FFF2-40B4-BE49-F238E27FC236}">
                  <a16:creationId xmlns:a16="http://schemas.microsoft.com/office/drawing/2014/main" id="{FF20EBA8-297A-499A-8089-5F52C00007DD}"/>
                </a:ext>
              </a:extLst>
            </p:cNvPr>
            <p:cNvSpPr txBox="1">
              <a:spLocks noChangeArrowheads="1"/>
            </p:cNvSpPr>
            <p:nvPr/>
          </p:nvSpPr>
          <p:spPr bwMode="auto">
            <a:xfrm>
              <a:off x="4458" y="1220"/>
              <a:ext cx="1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sym typeface="Symbol" panose="05050102010706020507" pitchFamily="18" charset="2"/>
                </a:rPr>
                <a:t>a</a:t>
              </a:r>
            </a:p>
          </p:txBody>
        </p:sp>
        <p:sp>
          <p:nvSpPr>
            <p:cNvPr id="29719" name="Text Box 31">
              <a:extLst>
                <a:ext uri="{FF2B5EF4-FFF2-40B4-BE49-F238E27FC236}">
                  <a16:creationId xmlns:a16="http://schemas.microsoft.com/office/drawing/2014/main" id="{D0C4C882-C5BE-419C-80C0-1A60E8D4A94C}"/>
                </a:ext>
              </a:extLst>
            </p:cNvPr>
            <p:cNvSpPr txBox="1">
              <a:spLocks noChangeArrowheads="1"/>
            </p:cNvSpPr>
            <p:nvPr/>
          </p:nvSpPr>
          <p:spPr bwMode="auto">
            <a:xfrm>
              <a:off x="4554" y="2660"/>
              <a:ext cx="17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40500" tIns="21600" rIns="40500" bIns="216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b="1" i="1">
                  <a:latin typeface="Times New Roman" panose="02020603050405020304" pitchFamily="18" charset="0"/>
                  <a:ea typeface="宋体" panose="02010600030101010101" pitchFamily="2" charset="-122"/>
                  <a:sym typeface="Symbol" panose="05050102010706020507" pitchFamily="18" charset="2"/>
                </a:rPr>
                <a:t>b</a:t>
              </a:r>
            </a:p>
          </p:txBody>
        </p:sp>
      </p:grpSp>
      <p:sp>
        <p:nvSpPr>
          <p:cNvPr id="2" name="日期占位符 1">
            <a:extLst>
              <a:ext uri="{FF2B5EF4-FFF2-40B4-BE49-F238E27FC236}">
                <a16:creationId xmlns:a16="http://schemas.microsoft.com/office/drawing/2014/main" id="{4610B670-F909-1514-DC35-1A0C92B9BDF9}"/>
              </a:ext>
            </a:extLst>
          </p:cNvPr>
          <p:cNvSpPr>
            <a:spLocks noGrp="1"/>
          </p:cNvSpPr>
          <p:nvPr>
            <p:ph type="dt" sz="half" idx="10"/>
          </p:nvPr>
        </p:nvSpPr>
        <p:spPr/>
        <p:txBody>
          <a:bodyPr/>
          <a:lstStyle/>
          <a:p>
            <a:fld id="{D519BE55-4FBA-43A1-89EF-352CC58ABB41}"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80B6967A-4DDB-242E-E763-963D1F33FD5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6D5830B8-8B64-BC37-8926-C0AD6DE3BE49}"/>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pic>
        <p:nvPicPr>
          <p:cNvPr id="6" name="图片 5" descr="卡通人物&#10;&#10;描述已自动生成">
            <a:extLst>
              <a:ext uri="{FF2B5EF4-FFF2-40B4-BE49-F238E27FC236}">
                <a16:creationId xmlns:a16="http://schemas.microsoft.com/office/drawing/2014/main" id="{1504D42C-780C-826E-0C35-975EEBBDF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extLst>
      <p:ext uri="{BB962C8B-B14F-4D97-AF65-F5344CB8AC3E}">
        <p14:creationId xmlns:p14="http://schemas.microsoft.com/office/powerpoint/2010/main" val="393235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D8BD792-918C-41BE-9236-10156C93D50F}"/>
              </a:ext>
            </a:extLst>
          </p:cNvPr>
          <p:cNvSpPr>
            <a:spLocks noGrp="1" noChangeArrowheads="1"/>
          </p:cNvSpPr>
          <p:nvPr>
            <p:ph type="title"/>
          </p:nvPr>
        </p:nvSpPr>
        <p:spPr/>
        <p:txBody>
          <a:bodyPr>
            <a:normAutofit/>
          </a:bodyPr>
          <a:lstStyle/>
          <a:p>
            <a:pPr eaLnBrk="1" hangingPunct="1"/>
            <a:r>
              <a:rPr lang="zh-CN" altLang="en-US" dirty="0"/>
              <a:t>上次课回顾</a:t>
            </a:r>
          </a:p>
        </p:txBody>
      </p:sp>
      <p:sp>
        <p:nvSpPr>
          <p:cNvPr id="5123" name="Rectangle 3">
            <a:extLst>
              <a:ext uri="{FF2B5EF4-FFF2-40B4-BE49-F238E27FC236}">
                <a16:creationId xmlns:a16="http://schemas.microsoft.com/office/drawing/2014/main" id="{17840BB7-401F-410B-B135-A2F54D1BB90D}"/>
              </a:ext>
            </a:extLst>
          </p:cNvPr>
          <p:cNvSpPr>
            <a:spLocks noGrp="1" noChangeArrowheads="1"/>
          </p:cNvSpPr>
          <p:nvPr>
            <p:ph idx="1"/>
          </p:nvPr>
        </p:nvSpPr>
        <p:spPr/>
        <p:txBody>
          <a:bodyPr/>
          <a:lstStyle/>
          <a:p>
            <a:pPr eaLnBrk="1" hangingPunct="1"/>
            <a:r>
              <a:rPr lang="zh-CN" altLang="en-US" dirty="0"/>
              <a:t>词法分析器功能：</a:t>
            </a:r>
          </a:p>
          <a:p>
            <a:pPr lvl="1" eaLnBrk="1" hangingPunct="1"/>
            <a:r>
              <a:rPr lang="zh-CN" altLang="en-US" dirty="0"/>
              <a:t>字符流</a:t>
            </a:r>
            <a:r>
              <a:rPr lang="zh-CN" altLang="en-US" dirty="0">
                <a:sym typeface="Wingdings" panose="05000000000000000000" pitchFamily="2" charset="2"/>
              </a:rPr>
              <a:t>记号流（按词法规则）</a:t>
            </a:r>
          </a:p>
          <a:p>
            <a:pPr eaLnBrk="1" hangingPunct="1"/>
            <a:r>
              <a:rPr lang="zh-CN" altLang="en-US" dirty="0"/>
              <a:t>记号的内部表示：词法记号、模式、单词概念</a:t>
            </a:r>
            <a:endParaRPr lang="en-US" altLang="zh-CN" dirty="0"/>
          </a:p>
          <a:p>
            <a:pPr eaLnBrk="1" hangingPunct="1"/>
            <a:r>
              <a:rPr lang="zh-CN" altLang="en-US" dirty="0"/>
              <a:t>词法错误：词法分析器能发现的错误和不能发现的错误，紧急方式错误恢复，错误修补</a:t>
            </a:r>
          </a:p>
        </p:txBody>
      </p:sp>
      <p:sp>
        <p:nvSpPr>
          <p:cNvPr id="2" name="日期占位符 1">
            <a:extLst>
              <a:ext uri="{FF2B5EF4-FFF2-40B4-BE49-F238E27FC236}">
                <a16:creationId xmlns:a16="http://schemas.microsoft.com/office/drawing/2014/main" id="{C5498FCB-2038-E0D5-914F-B05745BABCEE}"/>
              </a:ext>
            </a:extLst>
          </p:cNvPr>
          <p:cNvSpPr>
            <a:spLocks noGrp="1"/>
          </p:cNvSpPr>
          <p:nvPr>
            <p:ph type="dt" sz="half" idx="10"/>
          </p:nvPr>
        </p:nvSpPr>
        <p:spPr/>
        <p:txBody>
          <a:bodyPr/>
          <a:lstStyle/>
          <a:p>
            <a:fld id="{4BD0E327-30B0-43CF-A891-146C53D9A6AE}"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DE8EF6D2-B0E8-842D-BCBE-D630B91BC60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C98EA6C4-F5E8-D043-9F46-B3255694A70B}"/>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FB02E34-C2CF-44B5-9126-F52697A50FE9}"/>
              </a:ext>
            </a:extLst>
          </p:cNvPr>
          <p:cNvSpPr>
            <a:spLocks noGrp="1" noChangeArrowheads="1"/>
          </p:cNvSpPr>
          <p:nvPr>
            <p:ph type="title"/>
          </p:nvPr>
        </p:nvSpPr>
        <p:spPr/>
        <p:txBody>
          <a:bodyPr>
            <a:normAutofit/>
          </a:bodyPr>
          <a:lstStyle/>
          <a:p>
            <a:pPr eaLnBrk="1" hangingPunct="1"/>
            <a:r>
              <a:rPr lang="en-US" altLang="zh-CN" dirty="0"/>
              <a:t>2.3.1 </a:t>
            </a:r>
            <a:r>
              <a:rPr lang="zh-CN" altLang="en-US"/>
              <a:t>不确定的有限自动机</a:t>
            </a:r>
            <a:endParaRPr lang="zh-CN" altLang="en-US" dirty="0"/>
          </a:p>
        </p:txBody>
      </p:sp>
      <p:sp>
        <p:nvSpPr>
          <p:cNvPr id="15363" name="Rectangle 3">
            <a:extLst>
              <a:ext uri="{FF2B5EF4-FFF2-40B4-BE49-F238E27FC236}">
                <a16:creationId xmlns:a16="http://schemas.microsoft.com/office/drawing/2014/main" id="{9256D4C4-FFCC-4034-A2BE-164D20FD9EBB}"/>
              </a:ext>
            </a:extLst>
          </p:cNvPr>
          <p:cNvSpPr>
            <a:spLocks noGrp="1" noChangeArrowheads="1"/>
          </p:cNvSpPr>
          <p:nvPr>
            <p:ph idx="1"/>
          </p:nvPr>
        </p:nvSpPr>
        <p:spPr/>
        <p:txBody>
          <a:bodyPr>
            <a:normAutofit fontScale="85000" lnSpcReduction="20000"/>
          </a:bodyPr>
          <a:lstStyle/>
          <a:p>
            <a:pPr>
              <a:lnSpc>
                <a:spcPct val="120000"/>
              </a:lnSpc>
            </a:pPr>
            <a:r>
              <a:rPr lang="zh-CN" altLang="en-US" dirty="0">
                <a:solidFill>
                  <a:schemeClr val="accent2"/>
                </a:solidFill>
              </a:rPr>
              <a:t>最长子串匹配原则</a:t>
            </a:r>
            <a:r>
              <a:rPr lang="en-US" altLang="zh-CN" dirty="0">
                <a:solidFill>
                  <a:schemeClr val="accent2"/>
                </a:solidFill>
              </a:rPr>
              <a:t>(Longest String Matching Principle)</a:t>
            </a:r>
          </a:p>
          <a:p>
            <a:pPr>
              <a:lnSpc>
                <a:spcPct val="120000"/>
              </a:lnSpc>
            </a:pPr>
            <a:r>
              <a:rPr lang="zh-CN" altLang="en-US" dirty="0">
                <a:latin typeface="Times New Roman" panose="02020603050405020304" pitchFamily="18" charset="0"/>
                <a:sym typeface="Symbol" panose="05050102010706020507" pitchFamily="18" charset="2"/>
              </a:rPr>
              <a:t>当输入串的多个前缀与一个或多个模式匹配时，</a:t>
            </a:r>
            <a:endParaRPr lang="en-US" altLang="zh-CN" dirty="0">
              <a:latin typeface="Times New Roman" panose="02020603050405020304" pitchFamily="18" charset="0"/>
              <a:sym typeface="Symbol" panose="05050102010706020507" pitchFamily="18" charset="2"/>
            </a:endParaRPr>
          </a:p>
          <a:p>
            <a:pPr marL="0" indent="0">
              <a:lnSpc>
                <a:spcPct val="120000"/>
              </a:lnSpc>
              <a:buNone/>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总是选择</a:t>
            </a:r>
            <a:r>
              <a:rPr lang="zh-CN" altLang="en-US" dirty="0">
                <a:solidFill>
                  <a:schemeClr val="accent2"/>
                </a:solidFill>
                <a:latin typeface="Times New Roman" panose="02020603050405020304" pitchFamily="18" charset="0"/>
                <a:sym typeface="Symbol" panose="05050102010706020507" pitchFamily="18" charset="2"/>
              </a:rPr>
              <a:t>最长的前缀</a:t>
            </a:r>
            <a:r>
              <a:rPr lang="zh-CN" altLang="en-US" dirty="0">
                <a:latin typeface="Times New Roman" panose="02020603050405020304" pitchFamily="18" charset="0"/>
                <a:sym typeface="Symbol" panose="05050102010706020507" pitchFamily="18" charset="2"/>
              </a:rPr>
              <a:t>进行匹配</a:t>
            </a:r>
            <a:endParaRPr lang="en-US" altLang="zh-CN" dirty="0">
              <a:latin typeface="Times New Roman" panose="02020603050405020304" pitchFamily="18" charset="0"/>
              <a:sym typeface="Symbol" panose="05050102010706020507" pitchFamily="18" charset="2"/>
            </a:endParaRPr>
          </a:p>
          <a:p>
            <a:pPr marL="0" indent="0">
              <a:lnSpc>
                <a:spcPct val="120000"/>
              </a:lnSpc>
              <a:buNone/>
            </a:pPr>
            <a:endParaRPr lang="en-US" altLang="zh-CN" dirty="0">
              <a:latin typeface="Times New Roman" panose="02020603050405020304" pitchFamily="18" charset="0"/>
              <a:sym typeface="Symbol" panose="05050102010706020507" pitchFamily="18" charset="2"/>
            </a:endParaRPr>
          </a:p>
          <a:p>
            <a:pPr>
              <a:lnSpc>
                <a:spcPct val="120000"/>
              </a:lnSpc>
            </a:pPr>
            <a:r>
              <a:rPr lang="zh-CN" altLang="en-US" dirty="0">
                <a:latin typeface="Times New Roman" panose="02020603050405020304" pitchFamily="18" charset="0"/>
                <a:sym typeface="Symbol" panose="05050102010706020507" pitchFamily="18" charset="2"/>
              </a:rPr>
              <a:t>在到达某个终态之后，</a:t>
            </a:r>
            <a:endParaRPr lang="en-US" altLang="zh-CN" dirty="0">
              <a:latin typeface="Times New Roman" panose="02020603050405020304" pitchFamily="18" charset="0"/>
              <a:sym typeface="Symbol" panose="05050102010706020507" pitchFamily="18" charset="2"/>
            </a:endParaRPr>
          </a:p>
          <a:p>
            <a:pPr marL="0" indent="0">
              <a:lnSpc>
                <a:spcPct val="120000"/>
              </a:lnSpc>
              <a:buNone/>
            </a:pPr>
            <a:r>
              <a:rPr lang="zh-CN" altLang="en-US" dirty="0">
                <a:latin typeface="Times New Roman" panose="02020603050405020304" pitchFamily="18" charset="0"/>
                <a:sym typeface="Symbol" panose="05050102010706020507" pitchFamily="18" charset="2"/>
              </a:rPr>
              <a:t>   只要输入带上还有符号，</a:t>
            </a:r>
            <a:endParaRPr lang="en-US" altLang="zh-CN" dirty="0">
              <a:latin typeface="Times New Roman" panose="02020603050405020304" pitchFamily="18" charset="0"/>
              <a:sym typeface="Symbol" panose="05050102010706020507" pitchFamily="18" charset="2"/>
            </a:endParaRPr>
          </a:p>
          <a:p>
            <a:pPr marL="0" indent="0">
              <a:lnSpc>
                <a:spcPct val="120000"/>
              </a:lnSpc>
              <a:buNone/>
            </a:pPr>
            <a:r>
              <a:rPr lang="en-US" altLang="zh-CN" dirty="0">
                <a:sym typeface="Symbol" panose="05050102010706020507" pitchFamily="18" charset="2"/>
              </a:rPr>
              <a:t>   FA</a:t>
            </a:r>
            <a:r>
              <a:rPr lang="zh-CN" altLang="en-US" dirty="0">
                <a:latin typeface="Times New Roman" panose="02020603050405020304" pitchFamily="18" charset="0"/>
                <a:sym typeface="Symbol" panose="05050102010706020507" pitchFamily="18" charset="2"/>
              </a:rPr>
              <a:t>就继续前进，</a:t>
            </a:r>
            <a:endParaRPr lang="en-US" altLang="zh-CN" dirty="0">
              <a:latin typeface="Times New Roman" panose="02020603050405020304" pitchFamily="18" charset="0"/>
              <a:sym typeface="Symbol" panose="05050102010706020507" pitchFamily="18" charset="2"/>
            </a:endParaRPr>
          </a:p>
          <a:p>
            <a:pPr marL="0" indent="0">
              <a:lnSpc>
                <a:spcPct val="120000"/>
              </a:lnSpc>
              <a:buNone/>
            </a:pPr>
            <a:r>
              <a:rPr lang="zh-CN" altLang="en-US" dirty="0">
                <a:latin typeface="Times New Roman" panose="02020603050405020304" pitchFamily="18" charset="0"/>
                <a:sym typeface="Symbol" panose="05050102010706020507" pitchFamily="18" charset="2"/>
              </a:rPr>
              <a:t>   以便寻找尽可能长的匹配。</a:t>
            </a:r>
            <a:endParaRPr lang="zh-CN" altLang="zh-CN" b="1" dirty="0">
              <a:latin typeface="Times New Roman" panose="02020603050405020304" pitchFamily="18" charset="0"/>
              <a:sym typeface="Symbol" panose="05050102010706020507" pitchFamily="18" charset="2"/>
            </a:endParaRPr>
          </a:p>
        </p:txBody>
      </p:sp>
      <p:grpSp>
        <p:nvGrpSpPr>
          <p:cNvPr id="75" name="组合 74">
            <a:extLst>
              <a:ext uri="{FF2B5EF4-FFF2-40B4-BE49-F238E27FC236}">
                <a16:creationId xmlns:a16="http://schemas.microsoft.com/office/drawing/2014/main" id="{338239F1-5B46-4D79-8026-AB65F49C9BF3}"/>
              </a:ext>
            </a:extLst>
          </p:cNvPr>
          <p:cNvGrpSpPr/>
          <p:nvPr/>
        </p:nvGrpSpPr>
        <p:grpSpPr>
          <a:xfrm>
            <a:off x="4631417" y="3221665"/>
            <a:ext cx="4062636" cy="2270786"/>
            <a:chOff x="7839077" y="4277537"/>
            <a:chExt cx="3948110" cy="2160584"/>
          </a:xfrm>
        </p:grpSpPr>
        <p:sp>
          <p:nvSpPr>
            <p:cNvPr id="76" name="Oval 34">
              <a:extLst>
                <a:ext uri="{FF2B5EF4-FFF2-40B4-BE49-F238E27FC236}">
                  <a16:creationId xmlns:a16="http://schemas.microsoft.com/office/drawing/2014/main" id="{72ED2AD7-4448-44A8-A733-7EDF2D59C790}"/>
                </a:ext>
              </a:extLst>
            </p:cNvPr>
            <p:cNvSpPr>
              <a:spLocks noChangeArrowheads="1"/>
            </p:cNvSpPr>
            <p:nvPr/>
          </p:nvSpPr>
          <p:spPr bwMode="auto">
            <a:xfrm>
              <a:off x="10580687" y="4782358"/>
              <a:ext cx="936625" cy="647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latin typeface="Times New Roman" panose="02020603050405020304" pitchFamily="18" charset="0"/>
                  <a:ea typeface="宋体" panose="02010600030101010101" pitchFamily="2" charset="-122"/>
                </a:rPr>
                <a:t>2</a:t>
              </a:r>
            </a:p>
          </p:txBody>
        </p:sp>
        <p:grpSp>
          <p:nvGrpSpPr>
            <p:cNvPr id="77" name="Group 44">
              <a:extLst>
                <a:ext uri="{FF2B5EF4-FFF2-40B4-BE49-F238E27FC236}">
                  <a16:creationId xmlns:a16="http://schemas.microsoft.com/office/drawing/2014/main" id="{618F2EC2-A5AE-4ADE-B624-40F667062EAD}"/>
                </a:ext>
              </a:extLst>
            </p:cNvPr>
            <p:cNvGrpSpPr>
              <a:grpSpLocks/>
            </p:cNvGrpSpPr>
            <p:nvPr/>
          </p:nvGrpSpPr>
          <p:grpSpPr bwMode="auto">
            <a:xfrm>
              <a:off x="9717087" y="4637899"/>
              <a:ext cx="792163" cy="503237"/>
              <a:chOff x="4046" y="3123"/>
              <a:chExt cx="499" cy="317"/>
            </a:xfrm>
          </p:grpSpPr>
          <p:sp>
            <p:nvSpPr>
              <p:cNvPr id="99" name="Line 35">
                <a:extLst>
                  <a:ext uri="{FF2B5EF4-FFF2-40B4-BE49-F238E27FC236}">
                    <a16:creationId xmlns:a16="http://schemas.microsoft.com/office/drawing/2014/main" id="{0E23AC77-C03A-414C-A8EF-91B54936CF94}"/>
                  </a:ext>
                </a:extLst>
              </p:cNvPr>
              <p:cNvSpPr>
                <a:spLocks noChangeShapeType="1"/>
              </p:cNvSpPr>
              <p:nvPr/>
            </p:nvSpPr>
            <p:spPr bwMode="auto">
              <a:xfrm>
                <a:off x="4046" y="3440"/>
                <a:ext cx="49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600"/>
              </a:p>
            </p:txBody>
          </p:sp>
          <p:sp>
            <p:nvSpPr>
              <p:cNvPr id="100" name="Rectangle 36">
                <a:extLst>
                  <a:ext uri="{FF2B5EF4-FFF2-40B4-BE49-F238E27FC236}">
                    <a16:creationId xmlns:a16="http://schemas.microsoft.com/office/drawing/2014/main" id="{1C1076B7-9C66-4709-8F0B-D05190CD6C88}"/>
                  </a:ext>
                </a:extLst>
              </p:cNvPr>
              <p:cNvSpPr>
                <a:spLocks noChangeArrowheads="1"/>
              </p:cNvSpPr>
              <p:nvPr/>
            </p:nvSpPr>
            <p:spPr bwMode="auto">
              <a:xfrm>
                <a:off x="4182" y="3123"/>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grpSp>
          <p:nvGrpSpPr>
            <p:cNvPr id="78" name="Group 45">
              <a:extLst>
                <a:ext uri="{FF2B5EF4-FFF2-40B4-BE49-F238E27FC236}">
                  <a16:creationId xmlns:a16="http://schemas.microsoft.com/office/drawing/2014/main" id="{2B919B7F-B118-4401-A4D9-B6E12AE598E0}"/>
                </a:ext>
              </a:extLst>
            </p:cNvPr>
            <p:cNvGrpSpPr>
              <a:grpSpLocks/>
            </p:cNvGrpSpPr>
            <p:nvPr/>
          </p:nvGrpSpPr>
          <p:grpSpPr bwMode="auto">
            <a:xfrm>
              <a:off x="8996363" y="5430058"/>
              <a:ext cx="485775" cy="808039"/>
              <a:chOff x="3592" y="3622"/>
              <a:chExt cx="306" cy="509"/>
            </a:xfrm>
          </p:grpSpPr>
          <p:sp>
            <p:nvSpPr>
              <p:cNvPr id="97" name="Rectangle 37">
                <a:extLst>
                  <a:ext uri="{FF2B5EF4-FFF2-40B4-BE49-F238E27FC236}">
                    <a16:creationId xmlns:a16="http://schemas.microsoft.com/office/drawing/2014/main" id="{8D78DDF3-FC72-4251-BC0A-4C9035A8B236}"/>
                  </a:ext>
                </a:extLst>
              </p:cNvPr>
              <p:cNvSpPr>
                <a:spLocks noChangeArrowheads="1"/>
              </p:cNvSpPr>
              <p:nvPr/>
            </p:nvSpPr>
            <p:spPr bwMode="auto">
              <a:xfrm>
                <a:off x="3592" y="3849"/>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sp>
            <p:nvSpPr>
              <p:cNvPr id="98" name="Freeform 38">
                <a:extLst>
                  <a:ext uri="{FF2B5EF4-FFF2-40B4-BE49-F238E27FC236}">
                    <a16:creationId xmlns:a16="http://schemas.microsoft.com/office/drawing/2014/main" id="{EE24D211-7C09-4063-BF55-4AEA5B744C87}"/>
                  </a:ext>
                </a:extLst>
              </p:cNvPr>
              <p:cNvSpPr>
                <a:spLocks/>
              </p:cNvSpPr>
              <p:nvPr/>
            </p:nvSpPr>
            <p:spPr bwMode="auto">
              <a:xfrm flipV="1">
                <a:off x="3592" y="3622"/>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600"/>
              </a:p>
            </p:txBody>
          </p:sp>
        </p:grpSp>
        <p:grpSp>
          <p:nvGrpSpPr>
            <p:cNvPr id="79" name="Group 46">
              <a:extLst>
                <a:ext uri="{FF2B5EF4-FFF2-40B4-BE49-F238E27FC236}">
                  <a16:creationId xmlns:a16="http://schemas.microsoft.com/office/drawing/2014/main" id="{E7CCD8AE-F9A8-4FC9-BDDB-37213BF09E11}"/>
                </a:ext>
              </a:extLst>
            </p:cNvPr>
            <p:cNvGrpSpPr>
              <a:grpSpLocks/>
            </p:cNvGrpSpPr>
            <p:nvPr/>
          </p:nvGrpSpPr>
          <p:grpSpPr bwMode="auto">
            <a:xfrm>
              <a:off x="10869612" y="4277537"/>
              <a:ext cx="917575" cy="504825"/>
              <a:chOff x="4772" y="2896"/>
              <a:chExt cx="578" cy="318"/>
            </a:xfrm>
          </p:grpSpPr>
          <p:sp>
            <p:nvSpPr>
              <p:cNvPr id="95" name="Freeform 39">
                <a:extLst>
                  <a:ext uri="{FF2B5EF4-FFF2-40B4-BE49-F238E27FC236}">
                    <a16:creationId xmlns:a16="http://schemas.microsoft.com/office/drawing/2014/main" id="{962FA736-3430-4BD9-84C9-B2F4EE95CDBC}"/>
                  </a:ext>
                </a:extLst>
              </p:cNvPr>
              <p:cNvSpPr>
                <a:spLocks/>
              </p:cNvSpPr>
              <p:nvPr/>
            </p:nvSpPr>
            <p:spPr bwMode="auto">
              <a:xfrm>
                <a:off x="4772" y="2941"/>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600"/>
              </a:p>
            </p:txBody>
          </p:sp>
          <p:sp>
            <p:nvSpPr>
              <p:cNvPr id="96" name="Rectangle 40">
                <a:extLst>
                  <a:ext uri="{FF2B5EF4-FFF2-40B4-BE49-F238E27FC236}">
                    <a16:creationId xmlns:a16="http://schemas.microsoft.com/office/drawing/2014/main" id="{FF785C48-158D-47EE-94BB-8D9EB3674E88}"/>
                  </a:ext>
                </a:extLst>
              </p:cNvPr>
              <p:cNvSpPr>
                <a:spLocks noChangeArrowheads="1"/>
              </p:cNvSpPr>
              <p:nvPr/>
            </p:nvSpPr>
            <p:spPr bwMode="auto">
              <a:xfrm>
                <a:off x="5044" y="289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sp>
          <p:nvSpPr>
            <p:cNvPr id="80" name="Oval 41">
              <a:extLst>
                <a:ext uri="{FF2B5EF4-FFF2-40B4-BE49-F238E27FC236}">
                  <a16:creationId xmlns:a16="http://schemas.microsoft.com/office/drawing/2014/main" id="{5E5EB8FD-A365-4AEE-A126-A2DDBBB961BB}"/>
                </a:ext>
              </a:extLst>
            </p:cNvPr>
            <p:cNvSpPr>
              <a:spLocks noChangeArrowheads="1"/>
            </p:cNvSpPr>
            <p:nvPr/>
          </p:nvSpPr>
          <p:spPr bwMode="auto">
            <a:xfrm>
              <a:off x="9645651" y="5790421"/>
              <a:ext cx="936625" cy="647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latin typeface="Times New Roman" panose="02020603050405020304" pitchFamily="18" charset="0"/>
                  <a:ea typeface="宋体" panose="02010600030101010101" pitchFamily="2" charset="-122"/>
                </a:rPr>
                <a:t>3</a:t>
              </a:r>
            </a:p>
          </p:txBody>
        </p:sp>
        <p:grpSp>
          <p:nvGrpSpPr>
            <p:cNvPr id="81" name="Group 47">
              <a:extLst>
                <a:ext uri="{FF2B5EF4-FFF2-40B4-BE49-F238E27FC236}">
                  <a16:creationId xmlns:a16="http://schemas.microsoft.com/office/drawing/2014/main" id="{503A92AF-8F5C-4E45-A673-BE026B3293FF}"/>
                </a:ext>
              </a:extLst>
            </p:cNvPr>
            <p:cNvGrpSpPr>
              <a:grpSpLocks/>
            </p:cNvGrpSpPr>
            <p:nvPr/>
          </p:nvGrpSpPr>
          <p:grpSpPr bwMode="auto">
            <a:xfrm>
              <a:off x="10364784" y="5430061"/>
              <a:ext cx="774700" cy="519113"/>
              <a:chOff x="4454" y="3622"/>
              <a:chExt cx="488" cy="327"/>
            </a:xfrm>
          </p:grpSpPr>
          <p:sp>
            <p:nvSpPr>
              <p:cNvPr id="93" name="Line 42">
                <a:extLst>
                  <a:ext uri="{FF2B5EF4-FFF2-40B4-BE49-F238E27FC236}">
                    <a16:creationId xmlns:a16="http://schemas.microsoft.com/office/drawing/2014/main" id="{BDB85DE8-FE0E-4488-AD55-82E8CB1A3A1A}"/>
                  </a:ext>
                </a:extLst>
              </p:cNvPr>
              <p:cNvSpPr>
                <a:spLocks noChangeShapeType="1"/>
              </p:cNvSpPr>
              <p:nvPr/>
            </p:nvSpPr>
            <p:spPr bwMode="auto">
              <a:xfrm flipH="1">
                <a:off x="4454" y="3622"/>
                <a:ext cx="272" cy="27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600"/>
              </a:p>
            </p:txBody>
          </p:sp>
          <p:sp>
            <p:nvSpPr>
              <p:cNvPr id="94" name="Rectangle 43">
                <a:extLst>
                  <a:ext uri="{FF2B5EF4-FFF2-40B4-BE49-F238E27FC236}">
                    <a16:creationId xmlns:a16="http://schemas.microsoft.com/office/drawing/2014/main" id="{4D15E896-BC61-43D3-A890-CC4EDF348F5B}"/>
                  </a:ext>
                </a:extLst>
              </p:cNvPr>
              <p:cNvSpPr>
                <a:spLocks noChangeArrowheads="1"/>
              </p:cNvSpPr>
              <p:nvPr/>
            </p:nvSpPr>
            <p:spPr bwMode="auto">
              <a:xfrm>
                <a:off x="4636" y="3667"/>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grpSp>
        <p:grpSp>
          <p:nvGrpSpPr>
            <p:cNvPr id="82" name="Group 50">
              <a:extLst>
                <a:ext uri="{FF2B5EF4-FFF2-40B4-BE49-F238E27FC236}">
                  <a16:creationId xmlns:a16="http://schemas.microsoft.com/office/drawing/2014/main" id="{B4CBCA8D-F5B4-4765-B01C-37E478C9E0B8}"/>
                </a:ext>
              </a:extLst>
            </p:cNvPr>
            <p:cNvGrpSpPr>
              <a:grpSpLocks/>
            </p:cNvGrpSpPr>
            <p:nvPr/>
          </p:nvGrpSpPr>
          <p:grpSpPr bwMode="auto">
            <a:xfrm>
              <a:off x="10533059" y="5395132"/>
              <a:ext cx="1155700" cy="952500"/>
              <a:chOff x="4560" y="3600"/>
              <a:chExt cx="728" cy="600"/>
            </a:xfrm>
          </p:grpSpPr>
          <p:sp>
            <p:nvSpPr>
              <p:cNvPr id="91" name="Freeform 48">
                <a:extLst>
                  <a:ext uri="{FF2B5EF4-FFF2-40B4-BE49-F238E27FC236}">
                    <a16:creationId xmlns:a16="http://schemas.microsoft.com/office/drawing/2014/main" id="{0DC891E0-5879-4285-8852-002F5DCF532A}"/>
                  </a:ext>
                </a:extLst>
              </p:cNvPr>
              <p:cNvSpPr>
                <a:spLocks/>
              </p:cNvSpPr>
              <p:nvPr/>
            </p:nvSpPr>
            <p:spPr bwMode="auto">
              <a:xfrm>
                <a:off x="4560" y="3600"/>
                <a:ext cx="728" cy="600"/>
              </a:xfrm>
              <a:custGeom>
                <a:avLst/>
                <a:gdLst>
                  <a:gd name="T0" fmla="*/ 0 w 728"/>
                  <a:gd name="T1" fmla="*/ 528 h 600"/>
                  <a:gd name="T2" fmla="*/ 384 w 728"/>
                  <a:gd name="T3" fmla="*/ 576 h 600"/>
                  <a:gd name="T4" fmla="*/ 480 w 728"/>
                  <a:gd name="T5" fmla="*/ 576 h 600"/>
                  <a:gd name="T6" fmla="*/ 720 w 728"/>
                  <a:gd name="T7" fmla="*/ 432 h 600"/>
                  <a:gd name="T8" fmla="*/ 528 w 728"/>
                  <a:gd name="T9" fmla="*/ 0 h 600"/>
                  <a:gd name="T10" fmla="*/ 0 60000 65536"/>
                  <a:gd name="T11" fmla="*/ 0 60000 65536"/>
                  <a:gd name="T12" fmla="*/ 0 60000 65536"/>
                  <a:gd name="T13" fmla="*/ 0 60000 65536"/>
                  <a:gd name="T14" fmla="*/ 0 60000 65536"/>
                  <a:gd name="T15" fmla="*/ 0 w 728"/>
                  <a:gd name="T16" fmla="*/ 0 h 600"/>
                  <a:gd name="T17" fmla="*/ 728 w 728"/>
                  <a:gd name="T18" fmla="*/ 600 h 600"/>
                </a:gdLst>
                <a:ahLst/>
                <a:cxnLst>
                  <a:cxn ang="T10">
                    <a:pos x="T0" y="T1"/>
                  </a:cxn>
                  <a:cxn ang="T11">
                    <a:pos x="T2" y="T3"/>
                  </a:cxn>
                  <a:cxn ang="T12">
                    <a:pos x="T4" y="T5"/>
                  </a:cxn>
                  <a:cxn ang="T13">
                    <a:pos x="T6" y="T7"/>
                  </a:cxn>
                  <a:cxn ang="T14">
                    <a:pos x="T8" y="T9"/>
                  </a:cxn>
                </a:cxnLst>
                <a:rect l="T15" t="T16" r="T17" b="T18"/>
                <a:pathLst>
                  <a:path w="728" h="600">
                    <a:moveTo>
                      <a:pt x="0" y="528"/>
                    </a:moveTo>
                    <a:cubicBezTo>
                      <a:pt x="152" y="548"/>
                      <a:pt x="304" y="568"/>
                      <a:pt x="384" y="576"/>
                    </a:cubicBezTo>
                    <a:cubicBezTo>
                      <a:pt x="464" y="584"/>
                      <a:pt x="424" y="600"/>
                      <a:pt x="480" y="576"/>
                    </a:cubicBezTo>
                    <a:cubicBezTo>
                      <a:pt x="536" y="552"/>
                      <a:pt x="712" y="528"/>
                      <a:pt x="720" y="432"/>
                    </a:cubicBezTo>
                    <a:cubicBezTo>
                      <a:pt x="728" y="336"/>
                      <a:pt x="552" y="56"/>
                      <a:pt x="528"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600"/>
              </a:p>
            </p:txBody>
          </p:sp>
          <p:sp>
            <p:nvSpPr>
              <p:cNvPr id="92" name="Text Box 49">
                <a:extLst>
                  <a:ext uri="{FF2B5EF4-FFF2-40B4-BE49-F238E27FC236}">
                    <a16:creationId xmlns:a16="http://schemas.microsoft.com/office/drawing/2014/main" id="{13CD6D60-B67F-4650-A413-7B137FBFDFE2}"/>
                  </a:ext>
                </a:extLst>
              </p:cNvPr>
              <p:cNvSpPr txBox="1">
                <a:spLocks noChangeArrowheads="1"/>
              </p:cNvSpPr>
              <p:nvPr/>
            </p:nvSpPr>
            <p:spPr bwMode="auto">
              <a:xfrm>
                <a:off x="4944" y="3849"/>
                <a:ext cx="19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grpSp>
          <p:nvGrpSpPr>
            <p:cNvPr id="83" name="Group 53">
              <a:extLst>
                <a:ext uri="{FF2B5EF4-FFF2-40B4-BE49-F238E27FC236}">
                  <a16:creationId xmlns:a16="http://schemas.microsoft.com/office/drawing/2014/main" id="{9F00E1DF-9C0D-474F-A436-56DA4CF475E5}"/>
                </a:ext>
              </a:extLst>
            </p:cNvPr>
            <p:cNvGrpSpPr>
              <a:grpSpLocks/>
            </p:cNvGrpSpPr>
            <p:nvPr/>
          </p:nvGrpSpPr>
          <p:grpSpPr bwMode="auto">
            <a:xfrm>
              <a:off x="9542458" y="5257024"/>
              <a:ext cx="457200" cy="595313"/>
              <a:chOff x="3936" y="3513"/>
              <a:chExt cx="288" cy="375"/>
            </a:xfrm>
          </p:grpSpPr>
          <p:sp>
            <p:nvSpPr>
              <p:cNvPr id="89" name="Line 51">
                <a:extLst>
                  <a:ext uri="{FF2B5EF4-FFF2-40B4-BE49-F238E27FC236}">
                    <a16:creationId xmlns:a16="http://schemas.microsoft.com/office/drawing/2014/main" id="{6E0F3D01-0D3F-4E7F-BA89-A28947A08245}"/>
                  </a:ext>
                </a:extLst>
              </p:cNvPr>
              <p:cNvSpPr>
                <a:spLocks noChangeShapeType="1"/>
              </p:cNvSpPr>
              <p:nvPr/>
            </p:nvSpPr>
            <p:spPr bwMode="auto">
              <a:xfrm flipH="1" flipV="1">
                <a:off x="3936" y="3600"/>
                <a:ext cx="192"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90" name="Text Box 52">
                <a:extLst>
                  <a:ext uri="{FF2B5EF4-FFF2-40B4-BE49-F238E27FC236}">
                    <a16:creationId xmlns:a16="http://schemas.microsoft.com/office/drawing/2014/main" id="{902C2533-98B9-4F4F-BB23-FE269E34A14C}"/>
                  </a:ext>
                </a:extLst>
              </p:cNvPr>
              <p:cNvSpPr txBox="1">
                <a:spLocks noChangeArrowheads="1"/>
              </p:cNvSpPr>
              <p:nvPr/>
            </p:nvSpPr>
            <p:spPr bwMode="auto">
              <a:xfrm>
                <a:off x="4032" y="3513"/>
                <a:ext cx="19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grpSp>
        <p:grpSp>
          <p:nvGrpSpPr>
            <p:cNvPr id="84" name="Group 56">
              <a:extLst>
                <a:ext uri="{FF2B5EF4-FFF2-40B4-BE49-F238E27FC236}">
                  <a16:creationId xmlns:a16="http://schemas.microsoft.com/office/drawing/2014/main" id="{FF23DF72-41EA-42B0-B952-A638A2A956E3}"/>
                </a:ext>
              </a:extLst>
            </p:cNvPr>
            <p:cNvGrpSpPr>
              <a:grpSpLocks/>
            </p:cNvGrpSpPr>
            <p:nvPr/>
          </p:nvGrpSpPr>
          <p:grpSpPr bwMode="auto">
            <a:xfrm>
              <a:off x="7839077" y="4599795"/>
              <a:ext cx="1878013" cy="830262"/>
              <a:chOff x="2863" y="3099"/>
              <a:chExt cx="1183" cy="523"/>
            </a:xfrm>
          </p:grpSpPr>
          <p:sp>
            <p:nvSpPr>
              <p:cNvPr id="86" name="Oval 33">
                <a:extLst>
                  <a:ext uri="{FF2B5EF4-FFF2-40B4-BE49-F238E27FC236}">
                    <a16:creationId xmlns:a16="http://schemas.microsoft.com/office/drawing/2014/main" id="{5418922D-831E-4A60-AC2E-AA4063A74CD0}"/>
                  </a:ext>
                </a:extLst>
              </p:cNvPr>
              <p:cNvSpPr>
                <a:spLocks noChangeArrowheads="1"/>
              </p:cNvSpPr>
              <p:nvPr/>
            </p:nvSpPr>
            <p:spPr bwMode="auto">
              <a:xfrm>
                <a:off x="3456" y="3214"/>
                <a:ext cx="590" cy="4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latin typeface="Times New Roman" panose="02020603050405020304" pitchFamily="18" charset="0"/>
                    <a:ea typeface="宋体" panose="02010600030101010101" pitchFamily="2" charset="-122"/>
                  </a:rPr>
                  <a:t>1</a:t>
                </a:r>
              </a:p>
            </p:txBody>
          </p:sp>
          <p:sp>
            <p:nvSpPr>
              <p:cNvPr id="87" name="Line 54">
                <a:extLst>
                  <a:ext uri="{FF2B5EF4-FFF2-40B4-BE49-F238E27FC236}">
                    <a16:creationId xmlns:a16="http://schemas.microsoft.com/office/drawing/2014/main" id="{7B3BA94B-2711-4B26-95A0-12D74B57E3EA}"/>
                  </a:ext>
                </a:extLst>
              </p:cNvPr>
              <p:cNvSpPr>
                <a:spLocks noChangeShapeType="1"/>
              </p:cNvSpPr>
              <p:nvPr/>
            </p:nvSpPr>
            <p:spPr bwMode="auto">
              <a:xfrm>
                <a:off x="2922" y="3402"/>
                <a:ext cx="534" cy="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88" name="Text Box 55">
                <a:extLst>
                  <a:ext uri="{FF2B5EF4-FFF2-40B4-BE49-F238E27FC236}">
                    <a16:creationId xmlns:a16="http://schemas.microsoft.com/office/drawing/2014/main" id="{2EF6776D-F5A8-4EBA-8AC6-63263BF1F6BC}"/>
                  </a:ext>
                </a:extLst>
              </p:cNvPr>
              <p:cNvSpPr txBox="1">
                <a:spLocks noChangeArrowheads="1"/>
              </p:cNvSpPr>
              <p:nvPr/>
            </p:nvSpPr>
            <p:spPr bwMode="auto">
              <a:xfrm>
                <a:off x="2863" y="3099"/>
                <a:ext cx="72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zh-CN" altLang="en-US" sz="2800" dirty="0">
                    <a:solidFill>
                      <a:srgbClr val="000000"/>
                    </a:solidFill>
                    <a:latin typeface="Times New Roman" panose="02020603050405020304" pitchFamily="18" charset="0"/>
                  </a:rPr>
                  <a:t>开始</a:t>
                </a:r>
              </a:p>
            </p:txBody>
          </p:sp>
        </p:grpSp>
        <p:sp>
          <p:nvSpPr>
            <p:cNvPr id="85" name="Oval 41">
              <a:extLst>
                <a:ext uri="{FF2B5EF4-FFF2-40B4-BE49-F238E27FC236}">
                  <a16:creationId xmlns:a16="http://schemas.microsoft.com/office/drawing/2014/main" id="{E98F2B12-B786-41AE-9074-26C03AFB0581}"/>
                </a:ext>
              </a:extLst>
            </p:cNvPr>
            <p:cNvSpPr>
              <a:spLocks noChangeArrowheads="1"/>
            </p:cNvSpPr>
            <p:nvPr/>
          </p:nvSpPr>
          <p:spPr bwMode="auto">
            <a:xfrm>
              <a:off x="9724357" y="5844625"/>
              <a:ext cx="785825" cy="54341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en-US" altLang="zh-CN" sz="2400" b="1" dirty="0">
                <a:solidFill>
                  <a:srgbClr val="000000"/>
                </a:solidFill>
                <a:latin typeface="Times New Roman" panose="02020603050405020304" pitchFamily="18" charset="0"/>
                <a:ea typeface="宋体" panose="02010600030101010101" pitchFamily="2" charset="-122"/>
              </a:endParaRPr>
            </a:p>
          </p:txBody>
        </p:sp>
      </p:grpSp>
      <p:sp>
        <p:nvSpPr>
          <p:cNvPr id="2" name="日期占位符 1">
            <a:extLst>
              <a:ext uri="{FF2B5EF4-FFF2-40B4-BE49-F238E27FC236}">
                <a16:creationId xmlns:a16="http://schemas.microsoft.com/office/drawing/2014/main" id="{652C996E-BCC5-40EE-6E6E-2244B5FD0DFA}"/>
              </a:ext>
            </a:extLst>
          </p:cNvPr>
          <p:cNvSpPr>
            <a:spLocks noGrp="1"/>
          </p:cNvSpPr>
          <p:nvPr>
            <p:ph type="dt" sz="half" idx="10"/>
          </p:nvPr>
        </p:nvSpPr>
        <p:spPr/>
        <p:txBody>
          <a:bodyPr/>
          <a:lstStyle/>
          <a:p>
            <a:fld id="{DFD97845-22D4-4D7D-AFF6-0FB250DA79EF}"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18C015E5-B5F4-ED2D-70D4-FCCA834FC71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4EAC3F00-E935-2977-2ABA-3D1AE5C5C7C7}"/>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extLst>
      <p:ext uri="{BB962C8B-B14F-4D97-AF65-F5344CB8AC3E}">
        <p14:creationId xmlns:p14="http://schemas.microsoft.com/office/powerpoint/2010/main" val="1204365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5A7B3A8-3AF4-4011-8246-0EEF18D14DEE}"/>
              </a:ext>
            </a:extLst>
          </p:cNvPr>
          <p:cNvSpPr>
            <a:spLocks noGrp="1" noChangeArrowheads="1"/>
          </p:cNvSpPr>
          <p:nvPr>
            <p:ph type="title"/>
          </p:nvPr>
        </p:nvSpPr>
        <p:spPr/>
        <p:txBody>
          <a:bodyPr>
            <a:normAutofit/>
          </a:bodyPr>
          <a:lstStyle/>
          <a:p>
            <a:r>
              <a:rPr lang="en-US" altLang="zh-CN"/>
              <a:t>2.3.2 </a:t>
            </a:r>
            <a:r>
              <a:rPr lang="zh-CN" altLang="en-US"/>
              <a:t>确定的有限自动机</a:t>
            </a:r>
          </a:p>
        </p:txBody>
      </p:sp>
      <p:sp>
        <p:nvSpPr>
          <p:cNvPr id="19459" name="Rectangle 3">
            <a:extLst>
              <a:ext uri="{FF2B5EF4-FFF2-40B4-BE49-F238E27FC236}">
                <a16:creationId xmlns:a16="http://schemas.microsoft.com/office/drawing/2014/main" id="{602B76C8-B0F1-43D3-9D72-302CB03FCAEF}"/>
              </a:ext>
            </a:extLst>
          </p:cNvPr>
          <p:cNvSpPr>
            <a:spLocks noGrp="1" noChangeArrowheads="1"/>
          </p:cNvSpPr>
          <p:nvPr>
            <p:ph idx="1"/>
          </p:nvPr>
        </p:nvSpPr>
        <p:spPr/>
        <p:txBody>
          <a:bodyPr>
            <a:normAutofit/>
          </a:bodyPr>
          <a:lstStyle/>
          <a:p>
            <a:r>
              <a:rPr lang="zh-CN" altLang="en-US" sz="2800" dirty="0">
                <a:solidFill>
                  <a:schemeClr val="accent2"/>
                </a:solidFill>
              </a:rPr>
              <a:t>确定的有限自动机</a:t>
            </a:r>
            <a:r>
              <a:rPr lang="zh-CN" altLang="en-US" sz="2800" dirty="0"/>
              <a:t>（</a:t>
            </a:r>
            <a:r>
              <a:rPr lang="en-US" altLang="zh-CN" sz="2800" dirty="0"/>
              <a:t>Deterministic Finite Automaton</a:t>
            </a:r>
            <a:r>
              <a:rPr lang="zh-CN" altLang="en-US" sz="2800" dirty="0"/>
              <a:t>，简称</a:t>
            </a:r>
            <a:r>
              <a:rPr lang="en-US" altLang="zh-CN" sz="2800" dirty="0"/>
              <a:t>DFA</a:t>
            </a:r>
            <a:r>
              <a:rPr lang="zh-CN" altLang="en-US" sz="2800" dirty="0"/>
              <a:t>）是一个数学模型，它包括：</a:t>
            </a:r>
          </a:p>
          <a:p>
            <a:pPr lvl="1"/>
            <a:r>
              <a:rPr lang="zh-CN" altLang="en-US" sz="2400" dirty="0"/>
              <a:t>有限的状态集合</a:t>
            </a:r>
            <a:r>
              <a:rPr lang="en-US" altLang="zh-CN" sz="2400" b="1" i="1" dirty="0">
                <a:latin typeface="Times New Roman" panose="02020603050405020304" pitchFamily="18" charset="0"/>
              </a:rPr>
              <a:t>S</a:t>
            </a:r>
          </a:p>
          <a:p>
            <a:pPr lvl="1" algn="just"/>
            <a:r>
              <a:rPr lang="zh-CN" altLang="en-US" sz="2400" dirty="0">
                <a:latin typeface="宋体" panose="02010600030101010101" pitchFamily="2" charset="-122"/>
              </a:rPr>
              <a:t>输入符号集合</a:t>
            </a:r>
            <a:r>
              <a:rPr lang="zh-CN" altLang="en-US" sz="2400" b="1" dirty="0">
                <a:sym typeface="Symbol" panose="05050102010706020507" pitchFamily="18" charset="2"/>
              </a:rPr>
              <a:t></a:t>
            </a:r>
            <a:r>
              <a:rPr lang="zh-CN" altLang="en-US" sz="2400" dirty="0">
                <a:sym typeface="Symbol" panose="05050102010706020507" pitchFamily="18" charset="2"/>
              </a:rPr>
              <a:t>（输入符号字母表，决不包含 ）</a:t>
            </a:r>
            <a:endParaRPr lang="zh-CN" altLang="en-US" sz="2400" b="1" dirty="0">
              <a:latin typeface="宋体" panose="02010600030101010101" pitchFamily="2" charset="-122"/>
            </a:endParaRPr>
          </a:p>
          <a:p>
            <a:pPr lvl="1" algn="just"/>
            <a:r>
              <a:rPr lang="zh-CN" altLang="en-US" sz="2400" dirty="0">
                <a:latin typeface="宋体" panose="02010600030101010101" pitchFamily="2" charset="-122"/>
              </a:rPr>
              <a:t>转换函数</a:t>
            </a:r>
            <a:r>
              <a:rPr lang="en-US" altLang="zh-CN" sz="2400" b="1" i="1" dirty="0">
                <a:latin typeface="Times New Roman" panose="02020603050405020304" pitchFamily="18" charset="0"/>
                <a:cs typeface="Times New Roman" panose="02020603050405020304" pitchFamily="18" charset="0"/>
              </a:rPr>
              <a:t>move</a:t>
            </a:r>
            <a:r>
              <a:rPr lang="en-US" altLang="zh-CN" sz="2400" b="1" dirty="0">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cs typeface="Times New Roman" panose="02020603050405020304" pitchFamily="18" charset="0"/>
              </a:rPr>
              <a:t>S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S</a:t>
            </a:r>
            <a:r>
              <a:rPr lang="zh-CN" altLang="en-US" sz="2400" b="1" i="1" dirty="0">
                <a:latin typeface="Times New Roman" panose="02020603050405020304" pitchFamily="18" charset="0"/>
                <a:cs typeface="Times New Roman" panose="02020603050405020304" pitchFamily="18" charset="0"/>
              </a:rPr>
              <a:t>，</a:t>
            </a:r>
            <a:r>
              <a:rPr lang="en-US" altLang="zh-CN" sz="2400" b="1" i="1" dirty="0">
                <a:solidFill>
                  <a:schemeClr val="accent1"/>
                </a:solidFill>
                <a:latin typeface="Times New Roman" panose="02020603050405020304" pitchFamily="18" charset="0"/>
                <a:cs typeface="Times New Roman" panose="02020603050405020304" pitchFamily="18" charset="0"/>
              </a:rPr>
              <a:t>move</a:t>
            </a:r>
            <a:r>
              <a:rPr lang="zh-CN" altLang="en-US" sz="2400" dirty="0">
                <a:solidFill>
                  <a:schemeClr val="accent1"/>
                </a:solidFill>
                <a:latin typeface="Times New Roman" panose="02020603050405020304" pitchFamily="18" charset="0"/>
                <a:cs typeface="Times New Roman" panose="02020603050405020304" pitchFamily="18" charset="0"/>
              </a:rPr>
              <a:t>可以是部分函数</a:t>
            </a:r>
            <a:endParaRPr lang="en-US" altLang="zh-CN" sz="2400" dirty="0">
              <a:solidFill>
                <a:schemeClr val="accent1"/>
              </a:solidFill>
              <a:latin typeface="Times New Roman" panose="02020603050405020304" pitchFamily="18" charset="0"/>
            </a:endParaRPr>
          </a:p>
          <a:p>
            <a:pPr lvl="1" algn="just"/>
            <a:r>
              <a:rPr lang="zh-CN" altLang="en-US" sz="2400" dirty="0">
                <a:latin typeface="宋体" panose="02010600030101010101" pitchFamily="2" charset="-122"/>
              </a:rPr>
              <a:t>状态</a:t>
            </a:r>
            <a:r>
              <a:rPr lang="en-US" altLang="zh-CN" sz="2400" i="1" dirty="0">
                <a:latin typeface="Times New Roman" panose="02020603050405020304" pitchFamily="18" charset="0"/>
                <a:cs typeface="Times New Roman" panose="02020603050405020304" pitchFamily="18" charset="0"/>
              </a:rPr>
              <a:t>s</a:t>
            </a:r>
            <a:r>
              <a:rPr lang="en-US" altLang="zh-CN" sz="2400" baseline="-30000" dirty="0">
                <a:latin typeface="Times New Roman" panose="02020603050405020304" pitchFamily="18" charset="0"/>
                <a:cs typeface="Times New Roman" panose="02020603050405020304" pitchFamily="18" charset="0"/>
              </a:rPr>
              <a:t>0</a:t>
            </a:r>
            <a:r>
              <a:rPr lang="zh-CN" altLang="en-US" sz="2400" dirty="0">
                <a:latin typeface="宋体" panose="02010600030101010101" pitchFamily="2" charset="-122"/>
              </a:rPr>
              <a:t>是唯一开始状态</a:t>
            </a:r>
          </a:p>
          <a:p>
            <a:pPr lvl="1" algn="just"/>
            <a:r>
              <a:rPr lang="en-US" altLang="zh-CN" sz="2400" b="1" i="1" dirty="0">
                <a:latin typeface="Times New Roman" panose="02020603050405020304" pitchFamily="18" charset="0"/>
                <a:cs typeface="Times New Roman" panose="02020603050405020304" pitchFamily="18" charset="0"/>
              </a:rPr>
              <a:t>F </a:t>
            </a:r>
            <a:r>
              <a:rPr lang="en-US" altLang="zh-CN" sz="2400" b="1" i="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 S</a:t>
            </a:r>
            <a:r>
              <a:rPr lang="zh-CN" altLang="en-US" sz="2400" dirty="0">
                <a:latin typeface="宋体" panose="02010600030101010101" pitchFamily="2" charset="-122"/>
              </a:rPr>
              <a:t>是接受状态（终态）集合</a:t>
            </a:r>
          </a:p>
          <a:p>
            <a:pPr>
              <a:lnSpc>
                <a:spcPct val="80000"/>
              </a:lnSpc>
            </a:pPr>
            <a:endParaRPr lang="zh-CN" altLang="en-US" dirty="0"/>
          </a:p>
        </p:txBody>
      </p:sp>
      <p:sp>
        <p:nvSpPr>
          <p:cNvPr id="5" name="文本框 4">
            <a:extLst>
              <a:ext uri="{FF2B5EF4-FFF2-40B4-BE49-F238E27FC236}">
                <a16:creationId xmlns:a16="http://schemas.microsoft.com/office/drawing/2014/main" id="{9A2380EF-6842-4FAC-B062-E7873F7B9B15}"/>
              </a:ext>
            </a:extLst>
          </p:cNvPr>
          <p:cNvSpPr txBox="1"/>
          <p:nvPr/>
        </p:nvSpPr>
        <p:spPr>
          <a:xfrm>
            <a:off x="5144769" y="4920706"/>
            <a:ext cx="3520766" cy="1708160"/>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spcBef>
                <a:spcPct val="0"/>
              </a:spcBef>
            </a:pPr>
            <a:r>
              <a:rPr lang="zh-CN" altLang="en-US" sz="2100" dirty="0">
                <a:solidFill>
                  <a:schemeClr val="accent1"/>
                </a:solidFill>
              </a:rPr>
              <a:t>部分函数：</a:t>
            </a:r>
          </a:p>
          <a:p>
            <a:pPr>
              <a:spcBef>
                <a:spcPct val="0"/>
              </a:spcBef>
            </a:pPr>
            <a:r>
              <a:rPr lang="zh-CN" altLang="en-US" sz="2100" dirty="0">
                <a:solidFill>
                  <a:schemeClr val="accent2"/>
                </a:solidFill>
              </a:rPr>
              <a:t>定义域中的任何值都至多映</a:t>
            </a:r>
          </a:p>
          <a:p>
            <a:pPr>
              <a:spcBef>
                <a:spcPct val="0"/>
              </a:spcBef>
            </a:pPr>
            <a:r>
              <a:rPr lang="zh-CN" altLang="en-US" sz="2100" dirty="0">
                <a:solidFill>
                  <a:schemeClr val="accent2"/>
                </a:solidFill>
              </a:rPr>
              <a:t>射到值域中的一个值；</a:t>
            </a:r>
          </a:p>
          <a:p>
            <a:pPr>
              <a:spcBef>
                <a:spcPct val="0"/>
              </a:spcBef>
            </a:pPr>
            <a:r>
              <a:rPr lang="zh-CN" altLang="en-US" sz="2100" dirty="0">
                <a:solidFill>
                  <a:srgbClr val="000000"/>
                </a:solidFill>
              </a:rPr>
              <a:t>且并非定义域中的每个值在</a:t>
            </a:r>
          </a:p>
          <a:p>
            <a:pPr>
              <a:spcBef>
                <a:spcPct val="0"/>
              </a:spcBef>
            </a:pPr>
            <a:r>
              <a:rPr lang="zh-CN" altLang="en-US" sz="2100" dirty="0">
                <a:solidFill>
                  <a:srgbClr val="000000"/>
                </a:solidFill>
              </a:rPr>
              <a:t>值域中都有对应的值。</a:t>
            </a:r>
          </a:p>
        </p:txBody>
      </p:sp>
      <p:sp>
        <p:nvSpPr>
          <p:cNvPr id="2" name="日期占位符 1">
            <a:extLst>
              <a:ext uri="{FF2B5EF4-FFF2-40B4-BE49-F238E27FC236}">
                <a16:creationId xmlns:a16="http://schemas.microsoft.com/office/drawing/2014/main" id="{EEE8ED7E-4E84-C16F-5EF6-77E5ADB3C9BB}"/>
              </a:ext>
            </a:extLst>
          </p:cNvPr>
          <p:cNvSpPr>
            <a:spLocks noGrp="1"/>
          </p:cNvSpPr>
          <p:nvPr>
            <p:ph type="dt" sz="half" idx="10"/>
          </p:nvPr>
        </p:nvSpPr>
        <p:spPr/>
        <p:txBody>
          <a:bodyPr/>
          <a:lstStyle/>
          <a:p>
            <a:fld id="{109C5D69-6BFA-4611-900E-70A1736A0AE1}"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110C240B-2E61-BF3F-9C2B-09F4AFF5036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8D777405-B3A7-4782-BB51-45ECD3F980DA}"/>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E96AF83-5AE3-495B-B69B-FBACB03952DB}"/>
              </a:ext>
            </a:extLst>
          </p:cNvPr>
          <p:cNvSpPr>
            <a:spLocks noGrp="1"/>
          </p:cNvSpPr>
          <p:nvPr>
            <p:ph type="body" idx="1"/>
          </p:nvPr>
        </p:nvSpPr>
        <p:spPr/>
        <p:txBody>
          <a:bodyPr>
            <a:normAutofit lnSpcReduction="10000"/>
          </a:bodyPr>
          <a:lstStyle/>
          <a:p>
            <a:pPr algn="ctr"/>
            <a:r>
              <a:rPr lang="en-US" altLang="zh-CN" sz="2700"/>
              <a:t>NFA</a:t>
            </a:r>
            <a:endParaRPr lang="zh-CN" altLang="en-US" sz="2700" dirty="0"/>
          </a:p>
        </p:txBody>
      </p:sp>
      <p:sp>
        <p:nvSpPr>
          <p:cNvPr id="19459" name="Rectangle 3">
            <a:extLst>
              <a:ext uri="{FF2B5EF4-FFF2-40B4-BE49-F238E27FC236}">
                <a16:creationId xmlns:a16="http://schemas.microsoft.com/office/drawing/2014/main" id="{602B76C8-B0F1-43D3-9D72-302CB03FCAEF}"/>
              </a:ext>
            </a:extLst>
          </p:cNvPr>
          <p:cNvSpPr>
            <a:spLocks noGrp="1" noChangeArrowheads="1"/>
          </p:cNvSpPr>
          <p:nvPr>
            <p:ph sz="half" idx="2"/>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nSpc>
                <a:spcPct val="120000"/>
              </a:lnSpc>
            </a:pPr>
            <a:r>
              <a:rPr lang="zh-CN" altLang="en-US" sz="2400" dirty="0"/>
              <a:t>有限的状态集合</a:t>
            </a:r>
            <a:r>
              <a:rPr lang="en-US" altLang="zh-CN" sz="2400" b="1" i="1" dirty="0">
                <a:latin typeface="Times New Roman" panose="02020603050405020304" pitchFamily="18" charset="0"/>
              </a:rPr>
              <a:t>S</a:t>
            </a:r>
          </a:p>
          <a:p>
            <a:pPr algn="just">
              <a:lnSpc>
                <a:spcPct val="120000"/>
              </a:lnSpc>
            </a:pPr>
            <a:r>
              <a:rPr lang="zh-CN" altLang="en-US" sz="2400" dirty="0">
                <a:latin typeface="宋体" panose="02010600030101010101" pitchFamily="2" charset="-122"/>
              </a:rPr>
              <a:t>输入符号集合</a:t>
            </a:r>
            <a:r>
              <a:rPr lang="zh-CN" altLang="en-US" sz="2400" b="1" dirty="0">
                <a:sym typeface="Symbol" panose="05050102010706020507" pitchFamily="18" charset="2"/>
              </a:rPr>
              <a:t></a:t>
            </a:r>
            <a:r>
              <a:rPr lang="zh-CN" altLang="en-US" sz="2400" dirty="0">
                <a:sym typeface="Symbol" panose="05050102010706020507" pitchFamily="18" charset="2"/>
              </a:rPr>
              <a:t>（输入符号字母表，决不包含</a:t>
            </a:r>
            <a:r>
              <a:rPr lang="zh-CN" altLang="en-US" sz="2400" b="1" dirty="0">
                <a:sym typeface="Symbol" panose="05050102010706020507" pitchFamily="18" charset="2"/>
              </a:rPr>
              <a:t></a:t>
            </a:r>
            <a:r>
              <a:rPr lang="zh-CN" altLang="en-US" sz="2400" dirty="0">
                <a:sym typeface="Symbol" panose="05050102010706020507" pitchFamily="18" charset="2"/>
              </a:rPr>
              <a:t>）</a:t>
            </a:r>
            <a:endParaRPr lang="zh-CN" altLang="en-US" sz="2400" b="1" dirty="0">
              <a:latin typeface="宋体" panose="02010600030101010101" pitchFamily="2" charset="-122"/>
            </a:endParaRPr>
          </a:p>
          <a:p>
            <a:pPr algn="l">
              <a:lnSpc>
                <a:spcPct val="120000"/>
              </a:lnSpc>
            </a:pPr>
            <a:r>
              <a:rPr lang="zh-CN" altLang="en-US" sz="2400" dirty="0">
                <a:solidFill>
                  <a:schemeClr val="tx1"/>
                </a:solidFill>
                <a:latin typeface="宋体" panose="02010600030101010101" pitchFamily="2" charset="-122"/>
              </a:rPr>
              <a:t>转换函数</a:t>
            </a:r>
            <a:r>
              <a:rPr lang="en-US" altLang="zh-CN" sz="2400" b="1" i="1" dirty="0">
                <a:solidFill>
                  <a:schemeClr val="tx1"/>
                </a:solidFill>
                <a:latin typeface="Times New Roman" panose="02020603050405020304" pitchFamily="18" charset="0"/>
                <a:cs typeface="Times New Roman" panose="02020603050405020304" pitchFamily="18" charset="0"/>
              </a:rPr>
              <a:t>move</a:t>
            </a:r>
            <a:r>
              <a:rPr lang="en-US" altLang="zh-CN" sz="2400" b="1" dirty="0">
                <a:solidFill>
                  <a:schemeClr val="tx1"/>
                </a:solidFill>
                <a:latin typeface="Times New Roman" panose="02020603050405020304" pitchFamily="18" charset="0"/>
                <a:cs typeface="Times New Roman" panose="02020603050405020304" pitchFamily="18" charset="0"/>
              </a:rPr>
              <a:t> : </a:t>
            </a:r>
            <a:r>
              <a:rPr lang="en-US" altLang="zh-CN" sz="2400" b="1" i="1" dirty="0">
                <a:solidFill>
                  <a:schemeClr val="accent2"/>
                </a:solidFill>
                <a:latin typeface="Times New Roman" panose="02020603050405020304" pitchFamily="18" charset="0"/>
                <a:cs typeface="Times New Roman" panose="02020603050405020304" pitchFamily="18" charset="0"/>
              </a:rPr>
              <a:t>S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i="1" dirty="0">
                <a:solidFill>
                  <a:schemeClr val="accent2"/>
                </a:solidFill>
                <a:latin typeface="Times New Roman" panose="02020603050405020304" pitchFamily="18" charset="0"/>
                <a:cs typeface="Times New Roman" panose="02020603050405020304" pitchFamily="18" charset="0"/>
              </a:rPr>
              <a:t>P</a:t>
            </a:r>
            <a:r>
              <a:rPr lang="en-US" altLang="zh-CN" sz="2400" b="1" dirty="0">
                <a:solidFill>
                  <a:schemeClr val="accent2"/>
                </a:solidFill>
                <a:latin typeface="Times New Roman" panose="02020603050405020304" pitchFamily="18" charset="0"/>
                <a:cs typeface="Times New Roman" panose="02020603050405020304" pitchFamily="18" charset="0"/>
              </a:rPr>
              <a:t>(</a:t>
            </a:r>
            <a:r>
              <a:rPr lang="en-US" altLang="zh-CN" sz="2400" b="1" i="1" dirty="0">
                <a:solidFill>
                  <a:schemeClr val="accent2"/>
                </a:solidFill>
                <a:latin typeface="Times New Roman" panose="02020603050405020304" pitchFamily="18" charset="0"/>
                <a:cs typeface="Times New Roman" panose="02020603050405020304" pitchFamily="18" charset="0"/>
              </a:rPr>
              <a:t>S</a:t>
            </a:r>
            <a:r>
              <a:rPr lang="en-US" altLang="zh-CN" sz="2400" b="1" dirty="0">
                <a:solidFill>
                  <a:schemeClr val="accent2"/>
                </a:solidFill>
                <a:latin typeface="Times New Roman" panose="02020603050405020304" pitchFamily="18" charset="0"/>
                <a:cs typeface="Times New Roman" panose="02020603050405020304" pitchFamily="18" charset="0"/>
              </a:rPr>
              <a:t>)</a:t>
            </a:r>
            <a:r>
              <a:rPr lang="zh-CN" altLang="en-US" sz="2400" dirty="0">
                <a:solidFill>
                  <a:schemeClr val="accent2"/>
                </a:solidFill>
                <a:latin typeface="Times New Roman" panose="02020603050405020304" pitchFamily="18" charset="0"/>
                <a:cs typeface="Times New Roman" panose="02020603050405020304" pitchFamily="18" charset="0"/>
              </a:rPr>
              <a:t>（</a:t>
            </a:r>
            <a:r>
              <a:rPr lang="en-US" altLang="zh-CN" sz="2400" b="1" i="1" dirty="0">
                <a:solidFill>
                  <a:schemeClr val="accent2"/>
                </a:solidFill>
                <a:latin typeface="Times New Roman" panose="02020603050405020304" pitchFamily="18" charset="0"/>
                <a:cs typeface="Times New Roman" panose="02020603050405020304" pitchFamily="18" charset="0"/>
              </a:rPr>
              <a:t>S</a:t>
            </a:r>
            <a:r>
              <a:rPr lang="zh-CN" altLang="en-US" sz="2400" dirty="0">
                <a:solidFill>
                  <a:schemeClr val="accent2"/>
                </a:solidFill>
                <a:latin typeface="Times New Roman" panose="02020603050405020304" pitchFamily="18" charset="0"/>
                <a:cs typeface="Times New Roman" panose="02020603050405020304" pitchFamily="18" charset="0"/>
              </a:rPr>
              <a:t>的幂集）</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b="1" dirty="0" err="1">
                <a:solidFill>
                  <a:schemeClr val="tx1"/>
                </a:solidFill>
                <a:latin typeface="Times New Roman" panose="02020603050405020304" pitchFamily="18" charset="0"/>
                <a:cs typeface="Times New Roman" panose="02020603050405020304" pitchFamily="18" charset="0"/>
              </a:rPr>
              <a:t>s∈S,</a:t>
            </a:r>
            <a:r>
              <a:rPr lang="en-US" altLang="zh-CN" sz="2400" b="1" dirty="0" err="1">
                <a:solidFill>
                  <a:schemeClr val="accent2"/>
                </a:solidFill>
                <a:latin typeface="Times New Roman" panose="02020603050405020304" pitchFamily="18" charset="0"/>
                <a:cs typeface="Times New Roman" panose="02020603050405020304" pitchFamily="18" charset="0"/>
              </a:rPr>
              <a:t>a∈Σ</a:t>
            </a:r>
            <a:r>
              <a:rPr lang="en-US" altLang="zh-CN" sz="2400" b="1" dirty="0">
                <a:solidFill>
                  <a:schemeClr val="accent2"/>
                </a:solidFill>
                <a:latin typeface="Times New Roman" panose="02020603050405020304" pitchFamily="18" charset="0"/>
                <a:cs typeface="Times New Roman" panose="02020603050405020304" pitchFamily="18" charset="0"/>
              </a:rPr>
              <a:t>∪{ε},</a:t>
            </a:r>
            <a:r>
              <a:rPr lang="en-US" altLang="zh-CN" sz="2400" b="1" i="1" dirty="0">
                <a:solidFill>
                  <a:schemeClr val="tx1"/>
                </a:solidFill>
                <a:latin typeface="Times New Roman" panose="02020603050405020304" pitchFamily="18" charset="0"/>
                <a:cs typeface="Times New Roman" panose="02020603050405020304" pitchFamily="18" charset="0"/>
              </a:rPr>
              <a:t>move(</a:t>
            </a:r>
            <a:r>
              <a:rPr lang="en-US" altLang="zh-CN" sz="2400" b="1" i="1" dirty="0" err="1">
                <a:solidFill>
                  <a:schemeClr val="tx1"/>
                </a:solidFill>
                <a:latin typeface="Times New Roman" panose="02020603050405020304" pitchFamily="18" charset="0"/>
                <a:cs typeface="Times New Roman" panose="02020603050405020304" pitchFamily="18" charset="0"/>
              </a:rPr>
              <a:t>s,a</a:t>
            </a:r>
            <a:r>
              <a:rPr lang="en-US" altLang="zh-CN" sz="2400" b="1" i="1"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表示从状态</a:t>
            </a:r>
            <a:r>
              <a:rPr lang="en-US" altLang="zh-CN" sz="2400" b="1" dirty="0">
                <a:solidFill>
                  <a:schemeClr val="tx1"/>
                </a:solidFill>
                <a:latin typeface="Times New Roman" panose="02020603050405020304" pitchFamily="18" charset="0"/>
                <a:cs typeface="Times New Roman" panose="02020603050405020304" pitchFamily="18" charset="0"/>
              </a:rPr>
              <a:t>s</a:t>
            </a:r>
            <a:r>
              <a:rPr lang="zh-CN" altLang="en-US" sz="2400" dirty="0">
                <a:solidFill>
                  <a:schemeClr val="tx1"/>
                </a:solidFill>
                <a:latin typeface="Times New Roman" panose="02020603050405020304" pitchFamily="18" charset="0"/>
                <a:cs typeface="Times New Roman" panose="02020603050405020304" pitchFamily="18" charset="0"/>
              </a:rPr>
              <a:t>出发，沿着标记为</a:t>
            </a:r>
            <a:r>
              <a:rPr lang="en-US" altLang="zh-CN" sz="2400" b="1" dirty="0">
                <a:solidFill>
                  <a:schemeClr val="tx1"/>
                </a:solidFill>
                <a:latin typeface="Times New Roman" panose="02020603050405020304" pitchFamily="18" charset="0"/>
                <a:cs typeface="Times New Roman" panose="02020603050405020304" pitchFamily="18" charset="0"/>
              </a:rPr>
              <a:t>a</a:t>
            </a:r>
            <a:r>
              <a:rPr lang="zh-CN" altLang="en-US" sz="2400" dirty="0">
                <a:solidFill>
                  <a:schemeClr val="tx1"/>
                </a:solidFill>
                <a:latin typeface="Times New Roman" panose="02020603050405020304" pitchFamily="18" charset="0"/>
                <a:cs typeface="Times New Roman" panose="02020603050405020304" pitchFamily="18" charset="0"/>
              </a:rPr>
              <a:t>的边所能到达的</a:t>
            </a:r>
            <a:r>
              <a:rPr lang="zh-CN" altLang="en-US" sz="2400" dirty="0">
                <a:solidFill>
                  <a:schemeClr val="accent2"/>
                </a:solidFill>
                <a:latin typeface="Times New Roman" panose="02020603050405020304" pitchFamily="18" charset="0"/>
                <a:cs typeface="Times New Roman" panose="02020603050405020304" pitchFamily="18" charset="0"/>
              </a:rPr>
              <a:t>状态集合</a:t>
            </a:r>
          </a:p>
          <a:p>
            <a:pPr algn="just">
              <a:lnSpc>
                <a:spcPct val="120000"/>
              </a:lnSpc>
            </a:pPr>
            <a:r>
              <a:rPr lang="zh-CN" altLang="en-US" sz="2400" dirty="0">
                <a:latin typeface="宋体" panose="02010600030101010101" pitchFamily="2" charset="-122"/>
              </a:rPr>
              <a:t>状态</a:t>
            </a:r>
            <a:r>
              <a:rPr lang="en-US" altLang="zh-CN" sz="2400" b="1" i="1" dirty="0">
                <a:latin typeface="Times New Roman" panose="02020603050405020304" pitchFamily="18" charset="0"/>
                <a:cs typeface="Times New Roman" panose="02020603050405020304" pitchFamily="18" charset="0"/>
              </a:rPr>
              <a:t>s</a:t>
            </a:r>
            <a:r>
              <a:rPr lang="en-US" altLang="zh-CN" sz="2400" b="1" baseline="-30000" dirty="0">
                <a:latin typeface="Times New Roman" panose="02020603050405020304" pitchFamily="18" charset="0"/>
                <a:cs typeface="Times New Roman" panose="02020603050405020304" pitchFamily="18" charset="0"/>
              </a:rPr>
              <a:t>0</a:t>
            </a:r>
            <a:r>
              <a:rPr lang="zh-CN" altLang="en-US" sz="2400" dirty="0">
                <a:latin typeface="宋体" panose="02010600030101010101" pitchFamily="2" charset="-122"/>
              </a:rPr>
              <a:t>是唯一开始状态</a:t>
            </a:r>
          </a:p>
          <a:p>
            <a:pPr algn="just">
              <a:lnSpc>
                <a:spcPct val="120000"/>
              </a:lnSpc>
            </a:pPr>
            <a:r>
              <a:rPr lang="en-US" altLang="zh-CN" sz="2400" b="1" i="1" dirty="0">
                <a:latin typeface="Times New Roman" panose="02020603050405020304" pitchFamily="18" charset="0"/>
                <a:cs typeface="Times New Roman" panose="02020603050405020304" pitchFamily="18" charset="0"/>
              </a:rPr>
              <a:t>F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 S</a:t>
            </a:r>
            <a:r>
              <a:rPr lang="zh-CN" altLang="en-US" sz="2400" dirty="0">
                <a:latin typeface="宋体" panose="02010600030101010101" pitchFamily="2" charset="-122"/>
              </a:rPr>
              <a:t>是接受状态（终态）集合</a:t>
            </a:r>
            <a:endParaRPr lang="zh-CN" altLang="en-US" sz="2400" dirty="0"/>
          </a:p>
          <a:p>
            <a:pPr>
              <a:lnSpc>
                <a:spcPct val="80000"/>
              </a:lnSpc>
            </a:pPr>
            <a:endParaRPr lang="zh-CN" altLang="en-US" sz="2400" dirty="0"/>
          </a:p>
        </p:txBody>
      </p:sp>
      <p:sp>
        <p:nvSpPr>
          <p:cNvPr id="3" name="文本占位符 2">
            <a:extLst>
              <a:ext uri="{FF2B5EF4-FFF2-40B4-BE49-F238E27FC236}">
                <a16:creationId xmlns:a16="http://schemas.microsoft.com/office/drawing/2014/main" id="{3256F6DA-948C-4B7C-90CE-7169DB631A38}"/>
              </a:ext>
            </a:extLst>
          </p:cNvPr>
          <p:cNvSpPr>
            <a:spLocks noGrp="1"/>
          </p:cNvSpPr>
          <p:nvPr>
            <p:ph type="body" sz="quarter" idx="3"/>
          </p:nvPr>
        </p:nvSpPr>
        <p:spPr/>
        <p:txBody>
          <a:bodyPr>
            <a:normAutofit lnSpcReduction="10000"/>
          </a:bodyPr>
          <a:lstStyle/>
          <a:p>
            <a:pPr algn="ctr"/>
            <a:r>
              <a:rPr lang="en-US" altLang="zh-CN" sz="2700"/>
              <a:t>DFA</a:t>
            </a:r>
            <a:endParaRPr lang="zh-CN" altLang="en-US" sz="2700" dirty="0"/>
          </a:p>
        </p:txBody>
      </p:sp>
      <p:sp>
        <p:nvSpPr>
          <p:cNvPr id="4" name="内容占位符 3">
            <a:extLst>
              <a:ext uri="{FF2B5EF4-FFF2-40B4-BE49-F238E27FC236}">
                <a16:creationId xmlns:a16="http://schemas.microsoft.com/office/drawing/2014/main" id="{3AD30457-A964-4627-808D-156AF26EA40A}"/>
              </a:ext>
            </a:extLst>
          </p:cNvPr>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nSpc>
                <a:spcPct val="120000"/>
              </a:lnSpc>
            </a:pPr>
            <a:r>
              <a:rPr lang="zh-CN" altLang="en-US" sz="2400" dirty="0"/>
              <a:t>有限的状态集合</a:t>
            </a:r>
            <a:r>
              <a:rPr lang="en-US" altLang="zh-CN" sz="2400" b="1" i="1" dirty="0">
                <a:latin typeface="Times New Roman" panose="02020603050405020304" pitchFamily="18" charset="0"/>
              </a:rPr>
              <a:t>S</a:t>
            </a:r>
          </a:p>
          <a:p>
            <a:pPr algn="just">
              <a:lnSpc>
                <a:spcPct val="120000"/>
              </a:lnSpc>
            </a:pPr>
            <a:r>
              <a:rPr lang="zh-CN" altLang="en-US" sz="2400" dirty="0">
                <a:latin typeface="宋体" panose="02010600030101010101" pitchFamily="2" charset="-122"/>
              </a:rPr>
              <a:t>输入符号集合</a:t>
            </a:r>
            <a:r>
              <a:rPr lang="zh-CN" altLang="en-US" sz="2400" b="1" dirty="0">
                <a:sym typeface="Symbol" panose="05050102010706020507" pitchFamily="18" charset="2"/>
              </a:rPr>
              <a:t></a:t>
            </a:r>
            <a:r>
              <a:rPr lang="zh-CN" altLang="en-US" sz="2400" dirty="0">
                <a:sym typeface="Symbol" panose="05050102010706020507" pitchFamily="18" charset="2"/>
              </a:rPr>
              <a:t>（输入符号字母表，决不包含</a:t>
            </a:r>
            <a:r>
              <a:rPr lang="zh-CN" altLang="en-US" sz="2400" b="1" dirty="0">
                <a:sym typeface="Symbol" panose="05050102010706020507" pitchFamily="18" charset="2"/>
              </a:rPr>
              <a:t></a:t>
            </a:r>
            <a:r>
              <a:rPr lang="zh-CN" altLang="en-US" sz="2400" dirty="0">
                <a:sym typeface="Symbol" panose="05050102010706020507" pitchFamily="18" charset="2"/>
              </a:rPr>
              <a:t>）</a:t>
            </a:r>
            <a:endParaRPr lang="zh-CN" altLang="en-US" sz="2400" b="1" dirty="0">
              <a:latin typeface="宋体" panose="02010600030101010101" pitchFamily="2" charset="-122"/>
            </a:endParaRPr>
          </a:p>
          <a:p>
            <a:pPr algn="just">
              <a:lnSpc>
                <a:spcPct val="120000"/>
              </a:lnSpc>
            </a:pPr>
            <a:r>
              <a:rPr lang="zh-CN" altLang="en-US" sz="2400" dirty="0">
                <a:solidFill>
                  <a:schemeClr val="tx1"/>
                </a:solidFill>
                <a:latin typeface="宋体" panose="02010600030101010101" pitchFamily="2" charset="-122"/>
              </a:rPr>
              <a:t>转换函数</a:t>
            </a:r>
            <a:r>
              <a:rPr lang="en-US" altLang="zh-CN" sz="2400" b="1" i="1" dirty="0">
                <a:solidFill>
                  <a:schemeClr val="tx1"/>
                </a:solidFill>
                <a:latin typeface="Times New Roman" panose="02020603050405020304" pitchFamily="18" charset="0"/>
                <a:cs typeface="Times New Roman" panose="02020603050405020304" pitchFamily="18" charset="0"/>
              </a:rPr>
              <a:t>move</a:t>
            </a:r>
            <a:r>
              <a:rPr lang="en-US" altLang="zh-CN" sz="2400" b="1" dirty="0">
                <a:solidFill>
                  <a:schemeClr val="tx1"/>
                </a:solidFill>
                <a:latin typeface="Times New Roman" panose="02020603050405020304" pitchFamily="18" charset="0"/>
                <a:cs typeface="Times New Roman" panose="02020603050405020304" pitchFamily="18" charset="0"/>
              </a:rPr>
              <a:t> : </a:t>
            </a:r>
            <a:r>
              <a:rPr lang="en-US" altLang="zh-CN" sz="2400" b="1" i="1" dirty="0">
                <a:solidFill>
                  <a:schemeClr val="accent2"/>
                </a:solidFill>
                <a:latin typeface="Times New Roman" panose="02020603050405020304" pitchFamily="18" charset="0"/>
                <a:cs typeface="Times New Roman" panose="02020603050405020304" pitchFamily="18" charset="0"/>
              </a:rPr>
              <a:t>S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i="1" dirty="0">
                <a:solidFill>
                  <a:schemeClr val="accent2"/>
                </a:solidFill>
                <a:latin typeface="Times New Roman" panose="02020603050405020304" pitchFamily="18" charset="0"/>
                <a:cs typeface="Times New Roman" panose="02020603050405020304" pitchFamily="18" charset="0"/>
              </a:rPr>
              <a:t>S</a:t>
            </a:r>
            <a:r>
              <a:rPr lang="zh-CN" altLang="en-US" sz="2400" b="1" i="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Times New Roman" panose="02020603050405020304" pitchFamily="18" charset="0"/>
                <a:cs typeface="Times New Roman" panose="02020603050405020304" pitchFamily="18" charset="0"/>
              </a:rPr>
              <a:t>∀</a:t>
            </a:r>
            <a:r>
              <a:rPr lang="en-US" altLang="zh-CN" sz="2400" b="1" dirty="0" err="1">
                <a:solidFill>
                  <a:schemeClr val="tx1"/>
                </a:solidFill>
                <a:latin typeface="Times New Roman" panose="02020603050405020304" pitchFamily="18" charset="0"/>
                <a:cs typeface="Times New Roman" panose="02020603050405020304" pitchFamily="18" charset="0"/>
              </a:rPr>
              <a:t>s∈S,</a:t>
            </a:r>
            <a:r>
              <a:rPr lang="en-US" altLang="zh-CN" sz="2400" b="1" dirty="0" err="1">
                <a:solidFill>
                  <a:schemeClr val="accent2"/>
                </a:solidFill>
                <a:latin typeface="Times New Roman" panose="02020603050405020304" pitchFamily="18" charset="0"/>
                <a:cs typeface="Times New Roman" panose="02020603050405020304" pitchFamily="18" charset="0"/>
              </a:rPr>
              <a:t>a∈Σ</a:t>
            </a:r>
            <a:r>
              <a:rPr lang="en-US" altLang="zh-CN" sz="2400" b="1" dirty="0" err="1">
                <a:solidFill>
                  <a:schemeClr val="tx1"/>
                </a:solidFill>
                <a:latin typeface="Times New Roman" panose="02020603050405020304" pitchFamily="18" charset="0"/>
                <a:cs typeface="Times New Roman" panose="02020603050405020304" pitchFamily="18" charset="0"/>
              </a:rPr>
              <a:t>,</a:t>
            </a:r>
            <a:r>
              <a:rPr lang="en-US" altLang="zh-CN" sz="2400" b="1" i="1" dirty="0" err="1">
                <a:solidFill>
                  <a:schemeClr val="tx1"/>
                </a:solidFill>
                <a:latin typeface="Times New Roman" panose="02020603050405020304" pitchFamily="18" charset="0"/>
                <a:cs typeface="Times New Roman" panose="02020603050405020304" pitchFamily="18" charset="0"/>
              </a:rPr>
              <a:t>move</a:t>
            </a:r>
            <a:r>
              <a:rPr lang="en-US" altLang="zh-CN" sz="2400" b="1" dirty="0">
                <a:solidFill>
                  <a:schemeClr val="tx1"/>
                </a:solidFill>
                <a:latin typeface="Times New Roman" panose="02020603050405020304" pitchFamily="18" charset="0"/>
                <a:cs typeface="Times New Roman" panose="02020603050405020304" pitchFamily="18" charset="0"/>
              </a:rPr>
              <a:t>(</a:t>
            </a:r>
            <a:r>
              <a:rPr lang="en-US" altLang="zh-CN" sz="2400" b="1" dirty="0" err="1">
                <a:solidFill>
                  <a:schemeClr val="tx1"/>
                </a:solidFill>
                <a:latin typeface="Times New Roman" panose="02020603050405020304" pitchFamily="18" charset="0"/>
                <a:cs typeface="Times New Roman" panose="02020603050405020304" pitchFamily="18" charset="0"/>
              </a:rPr>
              <a:t>s,a</a:t>
            </a:r>
            <a:r>
              <a:rPr lang="en-US" altLang="zh-CN" sz="2400" b="1"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表示从状态</a:t>
            </a:r>
            <a:r>
              <a:rPr lang="en-US" altLang="zh-CN" sz="2400" b="1" dirty="0">
                <a:solidFill>
                  <a:schemeClr val="tx1"/>
                </a:solidFill>
                <a:latin typeface="Times New Roman" panose="02020603050405020304" pitchFamily="18" charset="0"/>
                <a:cs typeface="Times New Roman" panose="02020603050405020304" pitchFamily="18" charset="0"/>
              </a:rPr>
              <a:t>s</a:t>
            </a:r>
            <a:r>
              <a:rPr lang="zh-CN" altLang="en-US" sz="2400" dirty="0">
                <a:solidFill>
                  <a:schemeClr val="tx1"/>
                </a:solidFill>
                <a:latin typeface="Times New Roman" panose="02020603050405020304" pitchFamily="18" charset="0"/>
                <a:cs typeface="Times New Roman" panose="02020603050405020304" pitchFamily="18" charset="0"/>
              </a:rPr>
              <a:t>出发，沿着标记为</a:t>
            </a:r>
            <a:r>
              <a:rPr lang="en-US" altLang="zh-CN" sz="2400" b="1" dirty="0">
                <a:solidFill>
                  <a:schemeClr val="tx1"/>
                </a:solidFill>
                <a:latin typeface="Times New Roman" panose="02020603050405020304" pitchFamily="18" charset="0"/>
                <a:cs typeface="Times New Roman" panose="02020603050405020304" pitchFamily="18" charset="0"/>
              </a:rPr>
              <a:t>a</a:t>
            </a:r>
            <a:r>
              <a:rPr lang="zh-CN" altLang="en-US" sz="2400" dirty="0">
                <a:solidFill>
                  <a:schemeClr val="tx1"/>
                </a:solidFill>
                <a:latin typeface="Times New Roman" panose="02020603050405020304" pitchFamily="18" charset="0"/>
                <a:cs typeface="Times New Roman" panose="02020603050405020304" pitchFamily="18" charset="0"/>
              </a:rPr>
              <a:t>的边所能到达的</a:t>
            </a:r>
            <a:r>
              <a:rPr lang="zh-CN" altLang="en-US" sz="2400" dirty="0">
                <a:solidFill>
                  <a:schemeClr val="accent2"/>
                </a:solidFill>
                <a:latin typeface="Times New Roman" panose="02020603050405020304" pitchFamily="18" charset="0"/>
                <a:cs typeface="Times New Roman" panose="02020603050405020304" pitchFamily="18" charset="0"/>
              </a:rPr>
              <a:t>状态</a:t>
            </a:r>
            <a:endParaRPr lang="en-US" altLang="zh-CN" sz="2400" i="1" dirty="0">
              <a:solidFill>
                <a:schemeClr val="accent2"/>
              </a:solidFill>
              <a:latin typeface="Times New Roman" panose="02020603050405020304" pitchFamily="18" charset="0"/>
              <a:cs typeface="Times New Roman" panose="02020603050405020304" pitchFamily="18" charset="0"/>
            </a:endParaRPr>
          </a:p>
          <a:p>
            <a:pPr algn="just">
              <a:lnSpc>
                <a:spcPct val="120000"/>
              </a:lnSpc>
            </a:pPr>
            <a:r>
              <a:rPr lang="zh-CN" altLang="en-US" sz="2400" dirty="0">
                <a:solidFill>
                  <a:schemeClr val="tx1"/>
                </a:solidFill>
                <a:latin typeface="宋体" panose="02010600030101010101" pitchFamily="2" charset="-122"/>
              </a:rPr>
              <a:t>状态</a:t>
            </a:r>
            <a:r>
              <a:rPr lang="en-US" altLang="zh-CN" sz="2400" b="1" i="1" dirty="0">
                <a:solidFill>
                  <a:schemeClr val="tx1"/>
                </a:solidFill>
                <a:latin typeface="Times New Roman" panose="02020603050405020304" pitchFamily="18" charset="0"/>
                <a:cs typeface="Times New Roman" panose="02020603050405020304" pitchFamily="18" charset="0"/>
              </a:rPr>
              <a:t>s</a:t>
            </a:r>
            <a:r>
              <a:rPr lang="en-US" altLang="zh-CN" sz="2400" b="1" baseline="-300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宋体" panose="02010600030101010101" pitchFamily="2" charset="-122"/>
              </a:rPr>
              <a:t>是唯一开始状态</a:t>
            </a:r>
          </a:p>
          <a:p>
            <a:pPr algn="just">
              <a:lnSpc>
                <a:spcPct val="120000"/>
              </a:lnSpc>
            </a:pPr>
            <a:r>
              <a:rPr lang="en-US" altLang="zh-CN" sz="2400" b="1" i="1" dirty="0">
                <a:latin typeface="Times New Roman" panose="02020603050405020304" pitchFamily="18" charset="0"/>
                <a:cs typeface="Times New Roman" panose="02020603050405020304" pitchFamily="18" charset="0"/>
              </a:rPr>
              <a:t>F </a:t>
            </a:r>
            <a:r>
              <a:rPr lang="en-US" altLang="zh-CN" sz="2400" b="1" i="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 S</a:t>
            </a:r>
            <a:r>
              <a:rPr lang="zh-CN" altLang="en-US" sz="2400" dirty="0">
                <a:latin typeface="宋体" panose="02010600030101010101" pitchFamily="2" charset="-122"/>
              </a:rPr>
              <a:t>是接受状态（终态）集合</a:t>
            </a:r>
          </a:p>
          <a:p>
            <a:endParaRPr lang="zh-CN" altLang="en-US" dirty="0"/>
          </a:p>
        </p:txBody>
      </p:sp>
      <p:sp>
        <p:nvSpPr>
          <p:cNvPr id="19458" name="Rectangle 2">
            <a:extLst>
              <a:ext uri="{FF2B5EF4-FFF2-40B4-BE49-F238E27FC236}">
                <a16:creationId xmlns:a16="http://schemas.microsoft.com/office/drawing/2014/main" id="{85A7B3A8-3AF4-4011-8246-0EEF18D14DEE}"/>
              </a:ext>
            </a:extLst>
          </p:cNvPr>
          <p:cNvSpPr>
            <a:spLocks noGrp="1" noChangeArrowheads="1"/>
          </p:cNvSpPr>
          <p:nvPr>
            <p:ph type="title"/>
          </p:nvPr>
        </p:nvSpPr>
        <p:spPr/>
        <p:txBody>
          <a:bodyPr>
            <a:normAutofit/>
          </a:bodyPr>
          <a:lstStyle/>
          <a:p>
            <a:r>
              <a:rPr lang="en-US" altLang="zh-CN"/>
              <a:t>2.3.2 </a:t>
            </a:r>
            <a:r>
              <a:rPr lang="zh-CN" altLang="en-US"/>
              <a:t>确定的有限自动机</a:t>
            </a:r>
          </a:p>
        </p:txBody>
      </p:sp>
      <p:sp>
        <p:nvSpPr>
          <p:cNvPr id="5" name="日期占位符 4">
            <a:extLst>
              <a:ext uri="{FF2B5EF4-FFF2-40B4-BE49-F238E27FC236}">
                <a16:creationId xmlns:a16="http://schemas.microsoft.com/office/drawing/2014/main" id="{2EC50D83-48F4-D70F-5555-1ABBE56BF935}"/>
              </a:ext>
            </a:extLst>
          </p:cNvPr>
          <p:cNvSpPr>
            <a:spLocks noGrp="1"/>
          </p:cNvSpPr>
          <p:nvPr>
            <p:ph type="dt" sz="half" idx="10"/>
          </p:nvPr>
        </p:nvSpPr>
        <p:spPr/>
        <p:txBody>
          <a:bodyPr/>
          <a:lstStyle/>
          <a:p>
            <a:fld id="{12780987-A037-4E32-8A91-2CD9C27C47A4}" type="datetime2">
              <a:rPr lang="zh-CN" altLang="en-US" smtClean="0"/>
              <a:t>2024年3月8日</a:t>
            </a:fld>
            <a:endParaRPr lang="zh-CN" altLang="en-US" dirty="0"/>
          </a:p>
        </p:txBody>
      </p:sp>
      <p:sp>
        <p:nvSpPr>
          <p:cNvPr id="6" name="页脚占位符 5">
            <a:extLst>
              <a:ext uri="{FF2B5EF4-FFF2-40B4-BE49-F238E27FC236}">
                <a16:creationId xmlns:a16="http://schemas.microsoft.com/office/drawing/2014/main" id="{B7B19B4C-FD91-67D1-08FB-FA41ED7BFAA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7" name="灯片编号占位符 6">
            <a:extLst>
              <a:ext uri="{FF2B5EF4-FFF2-40B4-BE49-F238E27FC236}">
                <a16:creationId xmlns:a16="http://schemas.microsoft.com/office/drawing/2014/main" id="{71A7C83E-2186-76B7-1E4A-3988524730B9}"/>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extLst>
      <p:ext uri="{BB962C8B-B14F-4D97-AF65-F5344CB8AC3E}">
        <p14:creationId xmlns:p14="http://schemas.microsoft.com/office/powerpoint/2010/main" val="66569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6667A45-ED6F-432F-AD87-546DF336126A}"/>
              </a:ext>
            </a:extLst>
          </p:cNvPr>
          <p:cNvSpPr>
            <a:spLocks noGrp="1" noChangeArrowheads="1"/>
          </p:cNvSpPr>
          <p:nvPr>
            <p:ph type="title"/>
          </p:nvPr>
        </p:nvSpPr>
        <p:spPr/>
        <p:txBody>
          <a:bodyPr>
            <a:normAutofit/>
          </a:bodyPr>
          <a:lstStyle/>
          <a:p>
            <a:pPr eaLnBrk="1" hangingPunct="1"/>
            <a:r>
              <a:rPr lang="en-US" altLang="zh-CN" dirty="0"/>
              <a:t>2.3.2 </a:t>
            </a:r>
            <a:r>
              <a:rPr lang="zh-CN" altLang="en-US" dirty="0"/>
              <a:t>确定的有限自动机</a:t>
            </a:r>
          </a:p>
        </p:txBody>
      </p:sp>
      <p:sp>
        <p:nvSpPr>
          <p:cNvPr id="21507" name="Rectangle 3">
            <a:extLst>
              <a:ext uri="{FF2B5EF4-FFF2-40B4-BE49-F238E27FC236}">
                <a16:creationId xmlns:a16="http://schemas.microsoft.com/office/drawing/2014/main" id="{E07C83D7-613F-4ABA-A653-D9161043F253}"/>
              </a:ext>
            </a:extLst>
          </p:cNvPr>
          <p:cNvSpPr>
            <a:spLocks noGrp="1" noChangeArrowheads="1"/>
          </p:cNvSpPr>
          <p:nvPr>
            <p:ph idx="1"/>
          </p:nvPr>
        </p:nvSpPr>
        <p:spPr/>
        <p:txBody>
          <a:bodyPr>
            <a:normAutofit fontScale="92500" lnSpcReduction="10000"/>
          </a:bodyPr>
          <a:lstStyle/>
          <a:p>
            <a:pPr eaLnBrk="1" hangingPunct="1"/>
            <a:r>
              <a:rPr lang="en-US" altLang="zh-CN" dirty="0"/>
              <a:t>DFA</a:t>
            </a:r>
            <a:r>
              <a:rPr lang="zh-CN" altLang="en-US" dirty="0"/>
              <a:t>可以用状态转换图表示：识别语言</a:t>
            </a:r>
            <a:r>
              <a:rPr lang="en-US" altLang="zh-CN" b="1" dirty="0">
                <a:latin typeface="Times New Roman" panose="02020603050405020304" pitchFamily="18" charset="0"/>
              </a:rPr>
              <a:t>(</a:t>
            </a:r>
            <a:r>
              <a:rPr lang="en-US" altLang="zh-CN" b="1" i="1" dirty="0" err="1">
                <a:latin typeface="Times New Roman" panose="02020603050405020304" pitchFamily="18" charset="0"/>
              </a:rPr>
              <a:t>a</a:t>
            </a:r>
            <a:r>
              <a:rPr lang="en-US" altLang="zh-CN" b="1" dirty="0" err="1">
                <a:latin typeface="Times New Roman" panose="02020603050405020304" pitchFamily="18" charset="0"/>
              </a:rPr>
              <a:t>|</a:t>
            </a:r>
            <a:r>
              <a:rPr lang="en-US" altLang="zh-CN" b="1" i="1" dirty="0" err="1">
                <a:latin typeface="Times New Roman" panose="02020603050405020304" pitchFamily="18" charset="0"/>
              </a:rPr>
              <a:t>b</a:t>
            </a:r>
            <a:r>
              <a:rPr lang="en-US" altLang="zh-CN" b="1" dirty="0">
                <a:latin typeface="Times New Roman" panose="02020603050405020304" pitchFamily="18" charset="0"/>
              </a:rPr>
              <a:t>)*</a:t>
            </a:r>
            <a:r>
              <a:rPr lang="en-US" altLang="zh-CN" b="1" i="1" dirty="0">
                <a:latin typeface="Times New Roman" panose="02020603050405020304" pitchFamily="18" charset="0"/>
              </a:rPr>
              <a:t>ab</a:t>
            </a:r>
            <a:r>
              <a:rPr lang="en-US" altLang="zh-CN" dirty="0"/>
              <a:t> </a:t>
            </a:r>
            <a:r>
              <a:rPr lang="zh-CN" altLang="en-US" dirty="0"/>
              <a:t>的</a:t>
            </a:r>
            <a:r>
              <a:rPr lang="en-US" altLang="zh-CN" dirty="0"/>
              <a:t>DFA</a:t>
            </a:r>
          </a:p>
          <a:p>
            <a:pPr eaLnBrk="1" hangingPunct="1"/>
            <a:endParaRPr lang="en-US" altLang="zh-CN" dirty="0"/>
          </a:p>
          <a:p>
            <a:pPr eaLnBrk="1" hangingPunct="1"/>
            <a:endParaRPr lang="en-US" altLang="zh-CN" dirty="0"/>
          </a:p>
          <a:p>
            <a:pPr eaLnBrk="1" hangingPunct="1"/>
            <a:endParaRPr lang="en-US" altLang="zh-CN" dirty="0"/>
          </a:p>
          <a:p>
            <a:pPr marL="0" indent="0" eaLnBrk="1" hangingPunct="1">
              <a:buNone/>
            </a:pPr>
            <a:endParaRPr lang="en-US" altLang="zh-CN" dirty="0"/>
          </a:p>
          <a:p>
            <a:pPr eaLnBrk="1" hangingPunct="1"/>
            <a:r>
              <a:rPr lang="zh-CN" altLang="en-US" dirty="0"/>
              <a:t>识别串</a:t>
            </a:r>
            <a:r>
              <a:rPr lang="en-US" altLang="zh-CN" b="1" i="1" dirty="0" err="1">
                <a:latin typeface="Times New Roman" panose="02020603050405020304" pitchFamily="18" charset="0"/>
              </a:rPr>
              <a:t>abab</a:t>
            </a:r>
            <a:r>
              <a:rPr lang="zh-CN" altLang="en-US" dirty="0"/>
              <a:t>的状态变换：</a:t>
            </a:r>
          </a:p>
          <a:p>
            <a:pPr eaLnBrk="1" hangingPunct="1">
              <a:buFont typeface="Wingdings" panose="05000000000000000000" pitchFamily="2" charset="2"/>
              <a:buNone/>
            </a:pPr>
            <a:r>
              <a:rPr lang="zh-CN" altLang="en-US" dirty="0"/>
              <a:t>   </a:t>
            </a:r>
            <a:endParaRPr lang="en-US" altLang="zh-CN" dirty="0"/>
          </a:p>
          <a:p>
            <a:pPr eaLnBrk="1" hangingPunct="1">
              <a:buFont typeface="Wingdings" panose="05000000000000000000" pitchFamily="2" charset="2"/>
              <a:buNone/>
            </a:pPr>
            <a:r>
              <a:rPr lang="en-US" altLang="zh-CN" dirty="0"/>
              <a:t>                 0         1          2          1          2</a:t>
            </a:r>
          </a:p>
        </p:txBody>
      </p:sp>
      <p:sp>
        <p:nvSpPr>
          <p:cNvPr id="21510" name="Line 24">
            <a:extLst>
              <a:ext uri="{FF2B5EF4-FFF2-40B4-BE49-F238E27FC236}">
                <a16:creationId xmlns:a16="http://schemas.microsoft.com/office/drawing/2014/main" id="{A57F4DD1-15CB-4F04-8D8B-97CF3ACE5C65}"/>
              </a:ext>
            </a:extLst>
          </p:cNvPr>
          <p:cNvSpPr>
            <a:spLocks noChangeShapeType="1"/>
          </p:cNvSpPr>
          <p:nvPr/>
        </p:nvSpPr>
        <p:spPr bwMode="auto">
          <a:xfrm>
            <a:off x="2538294" y="5695165"/>
            <a:ext cx="831984"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nchor="ctr"/>
          <a:lstStyle/>
          <a:p>
            <a:pPr algn="ctr"/>
            <a:endParaRPr lang="zh-CN" altLang="en-US" sz="2400"/>
          </a:p>
        </p:txBody>
      </p:sp>
      <p:sp>
        <p:nvSpPr>
          <p:cNvPr id="21511" name="Line 25">
            <a:extLst>
              <a:ext uri="{FF2B5EF4-FFF2-40B4-BE49-F238E27FC236}">
                <a16:creationId xmlns:a16="http://schemas.microsoft.com/office/drawing/2014/main" id="{5F42453A-E2EF-4366-BD54-BDDFE5A0AA26}"/>
              </a:ext>
            </a:extLst>
          </p:cNvPr>
          <p:cNvSpPr>
            <a:spLocks noChangeShapeType="1"/>
          </p:cNvSpPr>
          <p:nvPr/>
        </p:nvSpPr>
        <p:spPr bwMode="auto">
          <a:xfrm>
            <a:off x="3679941" y="5695165"/>
            <a:ext cx="831984"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nchor="ctr"/>
          <a:lstStyle/>
          <a:p>
            <a:pPr algn="ctr"/>
            <a:endParaRPr lang="zh-CN" altLang="en-US" sz="2400"/>
          </a:p>
        </p:txBody>
      </p:sp>
      <p:sp>
        <p:nvSpPr>
          <p:cNvPr id="21512" name="Line 26">
            <a:extLst>
              <a:ext uri="{FF2B5EF4-FFF2-40B4-BE49-F238E27FC236}">
                <a16:creationId xmlns:a16="http://schemas.microsoft.com/office/drawing/2014/main" id="{C7A23193-D0B4-4859-89B2-128644480D9A}"/>
              </a:ext>
            </a:extLst>
          </p:cNvPr>
          <p:cNvSpPr>
            <a:spLocks noChangeShapeType="1"/>
          </p:cNvSpPr>
          <p:nvPr/>
        </p:nvSpPr>
        <p:spPr bwMode="auto">
          <a:xfrm>
            <a:off x="4808630" y="5695165"/>
            <a:ext cx="831984"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nchor="ctr"/>
          <a:lstStyle/>
          <a:p>
            <a:pPr algn="ctr"/>
            <a:endParaRPr lang="zh-CN" altLang="en-US" sz="2400"/>
          </a:p>
        </p:txBody>
      </p:sp>
      <p:sp>
        <p:nvSpPr>
          <p:cNvPr id="21513" name="Line 27">
            <a:extLst>
              <a:ext uri="{FF2B5EF4-FFF2-40B4-BE49-F238E27FC236}">
                <a16:creationId xmlns:a16="http://schemas.microsoft.com/office/drawing/2014/main" id="{806819E5-F757-4EDA-9F88-EEC4A4529A2E}"/>
              </a:ext>
            </a:extLst>
          </p:cNvPr>
          <p:cNvSpPr>
            <a:spLocks noChangeShapeType="1"/>
          </p:cNvSpPr>
          <p:nvPr/>
        </p:nvSpPr>
        <p:spPr bwMode="auto">
          <a:xfrm>
            <a:off x="5907747" y="5695165"/>
            <a:ext cx="831984"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nchor="ctr"/>
          <a:lstStyle/>
          <a:p>
            <a:pPr algn="ctr"/>
            <a:endParaRPr lang="zh-CN" altLang="en-US" sz="2400"/>
          </a:p>
        </p:txBody>
      </p:sp>
      <p:sp>
        <p:nvSpPr>
          <p:cNvPr id="21514" name="Text Box 28">
            <a:extLst>
              <a:ext uri="{FF2B5EF4-FFF2-40B4-BE49-F238E27FC236}">
                <a16:creationId xmlns:a16="http://schemas.microsoft.com/office/drawing/2014/main" id="{AA3084B9-36B8-468B-B9F6-FC985B8E3DD6}"/>
              </a:ext>
            </a:extLst>
          </p:cNvPr>
          <p:cNvSpPr txBox="1">
            <a:spLocks noChangeArrowheads="1"/>
          </p:cNvSpPr>
          <p:nvPr/>
        </p:nvSpPr>
        <p:spPr bwMode="auto">
          <a:xfrm>
            <a:off x="2642292" y="5175176"/>
            <a:ext cx="623988" cy="47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3600" b="1" i="1">
                <a:solidFill>
                  <a:srgbClr val="000000"/>
                </a:solidFill>
                <a:latin typeface="Times New Roman" panose="02020603050405020304" pitchFamily="18" charset="0"/>
                <a:ea typeface="宋体" panose="02010600030101010101" pitchFamily="2" charset="-122"/>
              </a:rPr>
              <a:t>a</a:t>
            </a:r>
          </a:p>
        </p:txBody>
      </p:sp>
      <p:sp>
        <p:nvSpPr>
          <p:cNvPr id="21515" name="Text Box 29">
            <a:extLst>
              <a:ext uri="{FF2B5EF4-FFF2-40B4-BE49-F238E27FC236}">
                <a16:creationId xmlns:a16="http://schemas.microsoft.com/office/drawing/2014/main" id="{06484FF4-5A1A-441B-978E-C9057D68F67E}"/>
              </a:ext>
            </a:extLst>
          </p:cNvPr>
          <p:cNvSpPr txBox="1">
            <a:spLocks noChangeArrowheads="1"/>
          </p:cNvSpPr>
          <p:nvPr/>
        </p:nvSpPr>
        <p:spPr bwMode="auto">
          <a:xfrm>
            <a:off x="3783939" y="5175176"/>
            <a:ext cx="623988" cy="47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3600" b="1" i="1" dirty="0">
                <a:solidFill>
                  <a:srgbClr val="000000"/>
                </a:solidFill>
                <a:latin typeface="Times New Roman" panose="02020603050405020304" pitchFamily="18" charset="0"/>
                <a:ea typeface="宋体" panose="02010600030101010101" pitchFamily="2" charset="-122"/>
              </a:rPr>
              <a:t>b</a:t>
            </a:r>
          </a:p>
        </p:txBody>
      </p:sp>
      <p:sp>
        <p:nvSpPr>
          <p:cNvPr id="21516" name="Text Box 30">
            <a:extLst>
              <a:ext uri="{FF2B5EF4-FFF2-40B4-BE49-F238E27FC236}">
                <a16:creationId xmlns:a16="http://schemas.microsoft.com/office/drawing/2014/main" id="{0218CFF8-5BB4-4A17-97DD-DFD861B36DCC}"/>
              </a:ext>
            </a:extLst>
          </p:cNvPr>
          <p:cNvSpPr txBox="1">
            <a:spLocks noChangeArrowheads="1"/>
          </p:cNvSpPr>
          <p:nvPr/>
        </p:nvSpPr>
        <p:spPr bwMode="auto">
          <a:xfrm>
            <a:off x="4912628" y="5175176"/>
            <a:ext cx="623988" cy="47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3600" b="1" i="1" dirty="0">
                <a:solidFill>
                  <a:srgbClr val="000000"/>
                </a:solidFill>
                <a:latin typeface="Times New Roman" panose="02020603050405020304" pitchFamily="18" charset="0"/>
                <a:ea typeface="宋体" panose="02010600030101010101" pitchFamily="2" charset="-122"/>
              </a:rPr>
              <a:t>a</a:t>
            </a:r>
          </a:p>
        </p:txBody>
      </p:sp>
      <p:sp>
        <p:nvSpPr>
          <p:cNvPr id="21517" name="Text Box 31">
            <a:extLst>
              <a:ext uri="{FF2B5EF4-FFF2-40B4-BE49-F238E27FC236}">
                <a16:creationId xmlns:a16="http://schemas.microsoft.com/office/drawing/2014/main" id="{F6B7C638-4691-4540-B4B3-125F9107B249}"/>
              </a:ext>
            </a:extLst>
          </p:cNvPr>
          <p:cNvSpPr txBox="1">
            <a:spLocks noChangeArrowheads="1"/>
          </p:cNvSpPr>
          <p:nvPr/>
        </p:nvSpPr>
        <p:spPr bwMode="auto">
          <a:xfrm>
            <a:off x="6011745" y="5175176"/>
            <a:ext cx="623988" cy="47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3600" b="1" i="1">
                <a:solidFill>
                  <a:srgbClr val="000000"/>
                </a:solidFill>
                <a:latin typeface="Times New Roman" panose="02020603050405020304" pitchFamily="18" charset="0"/>
                <a:ea typeface="宋体" panose="02010600030101010101" pitchFamily="2" charset="-122"/>
              </a:rPr>
              <a:t>b</a:t>
            </a:r>
          </a:p>
        </p:txBody>
      </p:sp>
      <p:grpSp>
        <p:nvGrpSpPr>
          <p:cNvPr id="21508" name="Group 4">
            <a:extLst>
              <a:ext uri="{FF2B5EF4-FFF2-40B4-BE49-F238E27FC236}">
                <a16:creationId xmlns:a16="http://schemas.microsoft.com/office/drawing/2014/main" id="{DF04201C-E5FD-4DC6-A942-42C2AEFC40B9}"/>
              </a:ext>
            </a:extLst>
          </p:cNvPr>
          <p:cNvGrpSpPr>
            <a:grpSpLocks/>
          </p:cNvGrpSpPr>
          <p:nvPr/>
        </p:nvGrpSpPr>
        <p:grpSpPr bwMode="auto">
          <a:xfrm>
            <a:off x="1747001" y="1870076"/>
            <a:ext cx="5633330" cy="2469405"/>
            <a:chOff x="2112" y="2448"/>
            <a:chExt cx="3504" cy="1536"/>
          </a:xfrm>
        </p:grpSpPr>
        <p:sp>
          <p:nvSpPr>
            <p:cNvPr id="21518" name="Oval 5">
              <a:extLst>
                <a:ext uri="{FF2B5EF4-FFF2-40B4-BE49-F238E27FC236}">
                  <a16:creationId xmlns:a16="http://schemas.microsoft.com/office/drawing/2014/main" id="{AE7E2C5A-1919-458F-B8E2-AB8866B2C34A}"/>
                </a:ext>
              </a:extLst>
            </p:cNvPr>
            <p:cNvSpPr>
              <a:spLocks noChangeArrowheads="1"/>
            </p:cNvSpPr>
            <p:nvPr/>
          </p:nvSpPr>
          <p:spPr bwMode="auto">
            <a:xfrm>
              <a:off x="4120" y="3078"/>
              <a:ext cx="370" cy="39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dirty="0">
                  <a:solidFill>
                    <a:srgbClr val="000000"/>
                  </a:solidFill>
                  <a:latin typeface="Times New Roman" panose="02020603050405020304" pitchFamily="18" charset="0"/>
                  <a:ea typeface="宋体" panose="02010600030101010101" pitchFamily="2" charset="-122"/>
                </a:rPr>
                <a:t>1</a:t>
              </a:r>
            </a:p>
          </p:txBody>
        </p:sp>
        <p:grpSp>
          <p:nvGrpSpPr>
            <p:cNvPr id="21519" name="Group 6">
              <a:extLst>
                <a:ext uri="{FF2B5EF4-FFF2-40B4-BE49-F238E27FC236}">
                  <a16:creationId xmlns:a16="http://schemas.microsoft.com/office/drawing/2014/main" id="{C5ED2FAE-A8D6-485E-B2E8-00065F2114B2}"/>
                </a:ext>
              </a:extLst>
            </p:cNvPr>
            <p:cNvGrpSpPr>
              <a:grpSpLocks/>
            </p:cNvGrpSpPr>
            <p:nvPr/>
          </p:nvGrpSpPr>
          <p:grpSpPr bwMode="auto">
            <a:xfrm>
              <a:off x="5246" y="3064"/>
              <a:ext cx="370" cy="395"/>
              <a:chOff x="7120" y="12162"/>
              <a:chExt cx="425" cy="425"/>
            </a:xfrm>
          </p:grpSpPr>
          <p:sp>
            <p:nvSpPr>
              <p:cNvPr id="21535" name="Oval 7">
                <a:extLst>
                  <a:ext uri="{FF2B5EF4-FFF2-40B4-BE49-F238E27FC236}">
                    <a16:creationId xmlns:a16="http://schemas.microsoft.com/office/drawing/2014/main" id="{FC4CBF67-CB03-40FE-9F77-8488C777FFF3}"/>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a:solidFill>
                    <a:srgbClr val="000000"/>
                  </a:solidFill>
                  <a:latin typeface="Times New Roman" panose="02020603050405020304" pitchFamily="18" charset="0"/>
                  <a:ea typeface="宋体" panose="02010600030101010101" pitchFamily="2" charset="-122"/>
                </a:endParaRPr>
              </a:p>
            </p:txBody>
          </p:sp>
          <p:sp>
            <p:nvSpPr>
              <p:cNvPr id="21536" name="Oval 8">
                <a:extLst>
                  <a:ext uri="{FF2B5EF4-FFF2-40B4-BE49-F238E27FC236}">
                    <a16:creationId xmlns:a16="http://schemas.microsoft.com/office/drawing/2014/main" id="{7FCDA111-52F2-42B2-A265-90DE19129B18}"/>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dirty="0">
                    <a:solidFill>
                      <a:srgbClr val="000000"/>
                    </a:solidFill>
                    <a:latin typeface="Times New Roman" panose="02020603050405020304" pitchFamily="18" charset="0"/>
                    <a:ea typeface="宋体" panose="02010600030101010101" pitchFamily="2" charset="-122"/>
                  </a:rPr>
                  <a:t>2</a:t>
                </a:r>
              </a:p>
            </p:txBody>
          </p:sp>
        </p:grpSp>
        <p:sp>
          <p:nvSpPr>
            <p:cNvPr id="21520" name="Line 9">
              <a:extLst>
                <a:ext uri="{FF2B5EF4-FFF2-40B4-BE49-F238E27FC236}">
                  <a16:creationId xmlns:a16="http://schemas.microsoft.com/office/drawing/2014/main" id="{5761CBFB-7CFB-45B4-B644-1755D7D24102}"/>
                </a:ext>
              </a:extLst>
            </p:cNvPr>
            <p:cNvSpPr>
              <a:spLocks noChangeShapeType="1"/>
            </p:cNvSpPr>
            <p:nvPr/>
          </p:nvSpPr>
          <p:spPr bwMode="auto">
            <a:xfrm>
              <a:off x="2112" y="3302"/>
              <a:ext cx="82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a:p>
          </p:txBody>
        </p:sp>
        <p:sp>
          <p:nvSpPr>
            <p:cNvPr id="21521" name="Line 10">
              <a:extLst>
                <a:ext uri="{FF2B5EF4-FFF2-40B4-BE49-F238E27FC236}">
                  <a16:creationId xmlns:a16="http://schemas.microsoft.com/office/drawing/2014/main" id="{C4810CC9-DE42-44D0-8A7F-E32D17A9984B}"/>
                </a:ext>
              </a:extLst>
            </p:cNvPr>
            <p:cNvSpPr>
              <a:spLocks noChangeShapeType="1"/>
            </p:cNvSpPr>
            <p:nvPr/>
          </p:nvSpPr>
          <p:spPr bwMode="auto">
            <a:xfrm flipV="1">
              <a:off x="3340" y="3291"/>
              <a:ext cx="74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a:p>
          </p:txBody>
        </p:sp>
        <p:sp>
          <p:nvSpPr>
            <p:cNvPr id="21522" name="Rectangle 11">
              <a:extLst>
                <a:ext uri="{FF2B5EF4-FFF2-40B4-BE49-F238E27FC236}">
                  <a16:creationId xmlns:a16="http://schemas.microsoft.com/office/drawing/2014/main" id="{BE170E63-197F-4705-8B6F-028A631391EF}"/>
                </a:ext>
              </a:extLst>
            </p:cNvPr>
            <p:cNvSpPr>
              <a:spLocks noChangeArrowheads="1"/>
            </p:cNvSpPr>
            <p:nvPr/>
          </p:nvSpPr>
          <p:spPr bwMode="auto">
            <a:xfrm>
              <a:off x="2164" y="2980"/>
              <a:ext cx="60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Times New Roman" panose="02020603050405020304" pitchFamily="18" charset="0"/>
                </a:rPr>
                <a:t>开始</a:t>
              </a:r>
            </a:p>
          </p:txBody>
        </p:sp>
        <p:sp>
          <p:nvSpPr>
            <p:cNvPr id="21523" name="Rectangle 12">
              <a:extLst>
                <a:ext uri="{FF2B5EF4-FFF2-40B4-BE49-F238E27FC236}">
                  <a16:creationId xmlns:a16="http://schemas.microsoft.com/office/drawing/2014/main" id="{DBF7E84D-6D4E-4D85-8939-026ADBFA77F2}"/>
                </a:ext>
              </a:extLst>
            </p:cNvPr>
            <p:cNvSpPr>
              <a:spLocks noChangeArrowheads="1"/>
            </p:cNvSpPr>
            <p:nvPr/>
          </p:nvSpPr>
          <p:spPr bwMode="auto">
            <a:xfrm>
              <a:off x="3536" y="2966"/>
              <a:ext cx="30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dirty="0">
                  <a:solidFill>
                    <a:srgbClr val="000000"/>
                  </a:solidFill>
                  <a:latin typeface="Times New Roman" panose="02020603050405020304" pitchFamily="18" charset="0"/>
                  <a:ea typeface="宋体" panose="02010600030101010101" pitchFamily="2" charset="-122"/>
                </a:rPr>
                <a:t>a</a:t>
              </a:r>
            </a:p>
          </p:txBody>
        </p:sp>
        <p:sp>
          <p:nvSpPr>
            <p:cNvPr id="21524" name="Line 13">
              <a:extLst>
                <a:ext uri="{FF2B5EF4-FFF2-40B4-BE49-F238E27FC236}">
                  <a16:creationId xmlns:a16="http://schemas.microsoft.com/office/drawing/2014/main" id="{4E208606-F88E-477A-912D-E6282B6E0560}"/>
                </a:ext>
              </a:extLst>
            </p:cNvPr>
            <p:cNvSpPr>
              <a:spLocks noChangeShapeType="1"/>
            </p:cNvSpPr>
            <p:nvPr/>
          </p:nvSpPr>
          <p:spPr bwMode="auto">
            <a:xfrm flipV="1">
              <a:off x="4505" y="3277"/>
              <a:ext cx="74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a:p>
          </p:txBody>
        </p:sp>
        <p:sp>
          <p:nvSpPr>
            <p:cNvPr id="21525" name="Freeform 14">
              <a:extLst>
                <a:ext uri="{FF2B5EF4-FFF2-40B4-BE49-F238E27FC236}">
                  <a16:creationId xmlns:a16="http://schemas.microsoft.com/office/drawing/2014/main" id="{0DD5A29C-F9D7-43B2-B5C7-D5B8864D98A0}"/>
                </a:ext>
              </a:extLst>
            </p:cNvPr>
            <p:cNvSpPr>
              <a:spLocks/>
            </p:cNvSpPr>
            <p:nvPr/>
          </p:nvSpPr>
          <p:spPr bwMode="auto">
            <a:xfrm>
              <a:off x="3040" y="2777"/>
              <a:ext cx="259" cy="311"/>
            </a:xfrm>
            <a:custGeom>
              <a:avLst/>
              <a:gdLst>
                <a:gd name="T0" fmla="*/ 25 w 297"/>
                <a:gd name="T1" fmla="*/ 110 h 333"/>
                <a:gd name="T2" fmla="*/ 32 w 297"/>
                <a:gd name="T3" fmla="*/ 43 h 333"/>
                <a:gd name="T4" fmla="*/ 17 w 297"/>
                <a:gd name="T5" fmla="*/ 3 h 333"/>
                <a:gd name="T6" fmla="*/ 3 w 297"/>
                <a:gd name="T7" fmla="*/ 37 h 333"/>
                <a:gd name="T8" fmla="*/ 7 w 297"/>
                <a:gd name="T9" fmla="*/ 110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1526" name="Oval 15">
              <a:extLst>
                <a:ext uri="{FF2B5EF4-FFF2-40B4-BE49-F238E27FC236}">
                  <a16:creationId xmlns:a16="http://schemas.microsoft.com/office/drawing/2014/main" id="{9DCA543E-0560-4D87-8877-F58470390FBD}"/>
                </a:ext>
              </a:extLst>
            </p:cNvPr>
            <p:cNvSpPr>
              <a:spLocks noChangeArrowheads="1"/>
            </p:cNvSpPr>
            <p:nvPr/>
          </p:nvSpPr>
          <p:spPr bwMode="auto">
            <a:xfrm>
              <a:off x="2944" y="3088"/>
              <a:ext cx="370" cy="3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0</a:t>
              </a:r>
            </a:p>
          </p:txBody>
        </p:sp>
        <p:sp>
          <p:nvSpPr>
            <p:cNvPr id="21527" name="Freeform 16">
              <a:extLst>
                <a:ext uri="{FF2B5EF4-FFF2-40B4-BE49-F238E27FC236}">
                  <a16:creationId xmlns:a16="http://schemas.microsoft.com/office/drawing/2014/main" id="{76FA3909-07DA-47B9-91DD-B93D6E355762}"/>
                </a:ext>
              </a:extLst>
            </p:cNvPr>
            <p:cNvSpPr>
              <a:spLocks/>
            </p:cNvSpPr>
            <p:nvPr/>
          </p:nvSpPr>
          <p:spPr bwMode="auto">
            <a:xfrm flipV="1">
              <a:off x="4190" y="3475"/>
              <a:ext cx="259" cy="311"/>
            </a:xfrm>
            <a:custGeom>
              <a:avLst/>
              <a:gdLst>
                <a:gd name="T0" fmla="*/ 25 w 297"/>
                <a:gd name="T1" fmla="*/ 110 h 333"/>
                <a:gd name="T2" fmla="*/ 32 w 297"/>
                <a:gd name="T3" fmla="*/ 43 h 333"/>
                <a:gd name="T4" fmla="*/ 17 w 297"/>
                <a:gd name="T5" fmla="*/ 3 h 333"/>
                <a:gd name="T6" fmla="*/ 3 w 297"/>
                <a:gd name="T7" fmla="*/ 37 h 333"/>
                <a:gd name="T8" fmla="*/ 7 w 297"/>
                <a:gd name="T9" fmla="*/ 110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1528" name="Rectangle 17">
              <a:extLst>
                <a:ext uri="{FF2B5EF4-FFF2-40B4-BE49-F238E27FC236}">
                  <a16:creationId xmlns:a16="http://schemas.microsoft.com/office/drawing/2014/main" id="{05D1FBF2-E3E0-4909-9398-6DD4F8C8AE3D}"/>
                </a:ext>
              </a:extLst>
            </p:cNvPr>
            <p:cNvSpPr>
              <a:spLocks noChangeArrowheads="1"/>
            </p:cNvSpPr>
            <p:nvPr/>
          </p:nvSpPr>
          <p:spPr bwMode="auto">
            <a:xfrm>
              <a:off x="4177" y="3664"/>
              <a:ext cx="3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sp>
          <p:nvSpPr>
            <p:cNvPr id="21529" name="Rectangle 18">
              <a:extLst>
                <a:ext uri="{FF2B5EF4-FFF2-40B4-BE49-F238E27FC236}">
                  <a16:creationId xmlns:a16="http://schemas.microsoft.com/office/drawing/2014/main" id="{5317D0B6-01AF-4222-8C2A-376CCF4343A8}"/>
                </a:ext>
              </a:extLst>
            </p:cNvPr>
            <p:cNvSpPr>
              <a:spLocks noChangeArrowheads="1"/>
            </p:cNvSpPr>
            <p:nvPr/>
          </p:nvSpPr>
          <p:spPr bwMode="auto">
            <a:xfrm>
              <a:off x="4738" y="2952"/>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sp>
          <p:nvSpPr>
            <p:cNvPr id="21530" name="Rectangle 19">
              <a:extLst>
                <a:ext uri="{FF2B5EF4-FFF2-40B4-BE49-F238E27FC236}">
                  <a16:creationId xmlns:a16="http://schemas.microsoft.com/office/drawing/2014/main" id="{12A3F97C-B30E-4369-B1AF-B8A7848E6495}"/>
                </a:ext>
              </a:extLst>
            </p:cNvPr>
            <p:cNvSpPr>
              <a:spLocks noChangeArrowheads="1"/>
            </p:cNvSpPr>
            <p:nvPr/>
          </p:nvSpPr>
          <p:spPr bwMode="auto">
            <a:xfrm>
              <a:off x="3079" y="2462"/>
              <a:ext cx="30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sp>
          <p:nvSpPr>
            <p:cNvPr id="21531" name="Freeform 20">
              <a:extLst>
                <a:ext uri="{FF2B5EF4-FFF2-40B4-BE49-F238E27FC236}">
                  <a16:creationId xmlns:a16="http://schemas.microsoft.com/office/drawing/2014/main" id="{22B8F6CC-A909-4DC4-A40C-CA7FFA9678D8}"/>
                </a:ext>
              </a:extLst>
            </p:cNvPr>
            <p:cNvSpPr>
              <a:spLocks/>
            </p:cNvSpPr>
            <p:nvPr/>
          </p:nvSpPr>
          <p:spPr bwMode="auto">
            <a:xfrm>
              <a:off x="4477" y="3407"/>
              <a:ext cx="784" cy="145"/>
            </a:xfrm>
            <a:custGeom>
              <a:avLst/>
              <a:gdLst>
                <a:gd name="T0" fmla="*/ 99 w 900"/>
                <a:gd name="T1" fmla="*/ 0 h 154"/>
                <a:gd name="T2" fmla="*/ 49 w 900"/>
                <a:gd name="T3" fmla="*/ 57 h 154"/>
                <a:gd name="T4" fmla="*/ 0 w 900"/>
                <a:gd name="T5" fmla="*/ 8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1532" name="Rectangle 21">
              <a:extLst>
                <a:ext uri="{FF2B5EF4-FFF2-40B4-BE49-F238E27FC236}">
                  <a16:creationId xmlns:a16="http://schemas.microsoft.com/office/drawing/2014/main" id="{B632F196-1C2D-44DC-9E7E-2D1CEF3915BE}"/>
                </a:ext>
              </a:extLst>
            </p:cNvPr>
            <p:cNvSpPr>
              <a:spLocks noChangeArrowheads="1"/>
            </p:cNvSpPr>
            <p:nvPr/>
          </p:nvSpPr>
          <p:spPr bwMode="auto">
            <a:xfrm>
              <a:off x="4712" y="3470"/>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sp>
          <p:nvSpPr>
            <p:cNvPr id="21533" name="Freeform 22">
              <a:extLst>
                <a:ext uri="{FF2B5EF4-FFF2-40B4-BE49-F238E27FC236}">
                  <a16:creationId xmlns:a16="http://schemas.microsoft.com/office/drawing/2014/main" id="{87D94103-8791-4C23-A383-CA156205ABBB}"/>
                </a:ext>
              </a:extLst>
            </p:cNvPr>
            <p:cNvSpPr>
              <a:spLocks/>
            </p:cNvSpPr>
            <p:nvPr/>
          </p:nvSpPr>
          <p:spPr bwMode="auto">
            <a:xfrm>
              <a:off x="3301" y="2779"/>
              <a:ext cx="1973" cy="381"/>
            </a:xfrm>
            <a:custGeom>
              <a:avLst/>
              <a:gdLst>
                <a:gd name="T0" fmla="*/ 249 w 2265"/>
                <a:gd name="T1" fmla="*/ 110 h 408"/>
                <a:gd name="T2" fmla="*/ 204 w 2265"/>
                <a:gd name="T3" fmla="*/ 40 h 408"/>
                <a:gd name="T4" fmla="*/ 125 w 2265"/>
                <a:gd name="T5" fmla="*/ 3 h 408"/>
                <a:gd name="T6" fmla="*/ 55 w 2265"/>
                <a:gd name="T7" fmla="*/ 46 h 408"/>
                <a:gd name="T8" fmla="*/ 0 w 2265"/>
                <a:gd name="T9" fmla="*/ 135 h 408"/>
                <a:gd name="T10" fmla="*/ 0 60000 65536"/>
                <a:gd name="T11" fmla="*/ 0 60000 65536"/>
                <a:gd name="T12" fmla="*/ 0 60000 65536"/>
                <a:gd name="T13" fmla="*/ 0 60000 65536"/>
                <a:gd name="T14" fmla="*/ 0 60000 65536"/>
                <a:gd name="T15" fmla="*/ 0 w 2265"/>
                <a:gd name="T16" fmla="*/ 0 h 408"/>
                <a:gd name="T17" fmla="*/ 2265 w 2265"/>
                <a:gd name="T18" fmla="*/ 408 h 408"/>
              </a:gdLst>
              <a:ahLst/>
              <a:cxnLst>
                <a:cxn ang="T10">
                  <a:pos x="T0" y="T1"/>
                </a:cxn>
                <a:cxn ang="T11">
                  <a:pos x="T2" y="T3"/>
                </a:cxn>
                <a:cxn ang="T12">
                  <a:pos x="T4" y="T5"/>
                </a:cxn>
                <a:cxn ang="T13">
                  <a:pos x="T6" y="T7"/>
                </a:cxn>
                <a:cxn ang="T14">
                  <a:pos x="T8" y="T9"/>
                </a:cxn>
              </a:cxnLst>
              <a:rect l="T15" t="T16" r="T17" b="T18"/>
              <a:pathLst>
                <a:path w="2265" h="408">
                  <a:moveTo>
                    <a:pt x="2265" y="330"/>
                  </a:moveTo>
                  <a:cubicBezTo>
                    <a:pt x="2197" y="295"/>
                    <a:pt x="2047" y="174"/>
                    <a:pt x="1860" y="120"/>
                  </a:cubicBezTo>
                  <a:cubicBezTo>
                    <a:pt x="1673" y="66"/>
                    <a:pt x="1367" y="0"/>
                    <a:pt x="1140" y="3"/>
                  </a:cubicBezTo>
                  <a:cubicBezTo>
                    <a:pt x="913" y="6"/>
                    <a:pt x="685" y="71"/>
                    <a:pt x="495" y="138"/>
                  </a:cubicBezTo>
                  <a:cubicBezTo>
                    <a:pt x="305" y="205"/>
                    <a:pt x="103" y="352"/>
                    <a:pt x="0" y="408"/>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a:p>
          </p:txBody>
        </p:sp>
        <p:sp>
          <p:nvSpPr>
            <p:cNvPr id="21534" name="Rectangle 23">
              <a:extLst>
                <a:ext uri="{FF2B5EF4-FFF2-40B4-BE49-F238E27FC236}">
                  <a16:creationId xmlns:a16="http://schemas.microsoft.com/office/drawing/2014/main" id="{B4CECF63-D865-4D40-935A-A3A25AE570DD}"/>
                </a:ext>
              </a:extLst>
            </p:cNvPr>
            <p:cNvSpPr>
              <a:spLocks noChangeArrowheads="1"/>
            </p:cNvSpPr>
            <p:nvPr/>
          </p:nvSpPr>
          <p:spPr bwMode="auto">
            <a:xfrm>
              <a:off x="4255" y="2448"/>
              <a:ext cx="3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grpSp>
      <p:sp>
        <p:nvSpPr>
          <p:cNvPr id="2" name="日期占位符 1">
            <a:extLst>
              <a:ext uri="{FF2B5EF4-FFF2-40B4-BE49-F238E27FC236}">
                <a16:creationId xmlns:a16="http://schemas.microsoft.com/office/drawing/2014/main" id="{981EB5DB-0830-E558-DFBD-44F49D10AD79}"/>
              </a:ext>
            </a:extLst>
          </p:cNvPr>
          <p:cNvSpPr>
            <a:spLocks noGrp="1"/>
          </p:cNvSpPr>
          <p:nvPr>
            <p:ph type="dt" sz="half" idx="10"/>
          </p:nvPr>
        </p:nvSpPr>
        <p:spPr/>
        <p:txBody>
          <a:bodyPr/>
          <a:lstStyle/>
          <a:p>
            <a:fld id="{AB6156A8-ED4C-4DA1-B558-F94A8984CAF9}"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4E278FD9-5DFC-17E4-8A7B-FC93120BF24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353A0F41-7181-CF76-4614-01739CE975EB}"/>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4D99480-B626-4863-9FA3-25249848846C}"/>
              </a:ext>
            </a:extLst>
          </p:cNvPr>
          <p:cNvSpPr>
            <a:spLocks noGrp="1" noChangeArrowheads="1"/>
          </p:cNvSpPr>
          <p:nvPr>
            <p:ph type="title"/>
          </p:nvPr>
        </p:nvSpPr>
        <p:spPr/>
        <p:txBody>
          <a:bodyPr>
            <a:normAutofit/>
          </a:bodyPr>
          <a:lstStyle/>
          <a:p>
            <a:pPr eaLnBrk="1" hangingPunct="1"/>
            <a:r>
              <a:rPr lang="en-US" altLang="zh-CN" dirty="0"/>
              <a:t>2.3.2 </a:t>
            </a:r>
            <a:r>
              <a:rPr lang="zh-CN" altLang="en-US" dirty="0"/>
              <a:t>确定的有限自动机</a:t>
            </a:r>
          </a:p>
        </p:txBody>
      </p:sp>
      <p:sp>
        <p:nvSpPr>
          <p:cNvPr id="22531" name="Rectangle 3">
            <a:extLst>
              <a:ext uri="{FF2B5EF4-FFF2-40B4-BE49-F238E27FC236}">
                <a16:creationId xmlns:a16="http://schemas.microsoft.com/office/drawing/2014/main" id="{1735A55B-F303-43CB-99EF-8731F13EF362}"/>
              </a:ext>
            </a:extLst>
          </p:cNvPr>
          <p:cNvSpPr>
            <a:spLocks noGrp="1" noChangeArrowheads="1"/>
          </p:cNvSpPr>
          <p:nvPr>
            <p:ph idx="1"/>
          </p:nvPr>
        </p:nvSpPr>
        <p:spPr/>
        <p:txBody>
          <a:bodyPr/>
          <a:lstStyle/>
          <a:p>
            <a:pPr eaLnBrk="1" hangingPunct="1"/>
            <a:r>
              <a:rPr lang="en-US" altLang="zh-CN" dirty="0">
                <a:solidFill>
                  <a:schemeClr val="accent2"/>
                </a:solidFill>
              </a:rPr>
              <a:t>DFA</a:t>
            </a:r>
            <a:r>
              <a:rPr lang="zh-CN" altLang="en-US" dirty="0">
                <a:solidFill>
                  <a:schemeClr val="accent2"/>
                </a:solidFill>
              </a:rPr>
              <a:t>接受输入串</a:t>
            </a:r>
            <a:r>
              <a:rPr lang="en-US" altLang="zh-CN" b="1" i="1" dirty="0">
                <a:solidFill>
                  <a:schemeClr val="accent2"/>
                </a:solidFill>
                <a:latin typeface="Times New Roman" panose="02020603050405020304" pitchFamily="18" charset="0"/>
              </a:rPr>
              <a:t>x</a:t>
            </a:r>
            <a:r>
              <a:rPr lang="zh-CN" altLang="en-US" dirty="0"/>
              <a:t>：从开始状态起依次读入串</a:t>
            </a:r>
            <a:r>
              <a:rPr lang="en-US" altLang="zh-CN" b="1" i="1" dirty="0">
                <a:latin typeface="Times New Roman" panose="02020603050405020304" pitchFamily="18" charset="0"/>
                <a:cs typeface="Times New Roman" panose="02020603050405020304" pitchFamily="18" charset="0"/>
              </a:rPr>
              <a:t>x</a:t>
            </a:r>
            <a:r>
              <a:rPr lang="zh-CN" altLang="en-US" dirty="0"/>
              <a:t>中的字符，每次都可以转换到</a:t>
            </a:r>
            <a:r>
              <a:rPr lang="en-US" altLang="zh-CN" dirty="0"/>
              <a:t>DFA</a:t>
            </a:r>
            <a:r>
              <a:rPr lang="zh-CN" altLang="en-US" dirty="0"/>
              <a:t>中的某个状态，当读完所有</a:t>
            </a:r>
            <a:r>
              <a:rPr lang="en-US" altLang="zh-CN" b="1" i="1" dirty="0">
                <a:latin typeface="Times New Roman" panose="02020603050405020304" pitchFamily="18" charset="0"/>
                <a:cs typeface="Times New Roman" panose="02020603050405020304" pitchFamily="18" charset="0"/>
              </a:rPr>
              <a:t>x</a:t>
            </a:r>
            <a:r>
              <a:rPr lang="zh-CN" altLang="en-US" dirty="0"/>
              <a:t>的字符后，刚好能到达某个接受状态。</a:t>
            </a:r>
            <a:endParaRPr lang="en-US" altLang="zh-CN" dirty="0"/>
          </a:p>
          <a:p>
            <a:pPr eaLnBrk="1" hangingPunct="1"/>
            <a:r>
              <a:rPr lang="zh-CN" altLang="en-US" dirty="0">
                <a:latin typeface="Times New Roman" panose="02020603050405020304" pitchFamily="18" charset="0"/>
              </a:rPr>
              <a:t>例如上述</a:t>
            </a:r>
            <a:r>
              <a:rPr lang="en-US" altLang="zh-CN" dirty="0"/>
              <a:t>DFA</a:t>
            </a:r>
            <a:r>
              <a:rPr lang="zh-CN" altLang="en-US" dirty="0">
                <a:latin typeface="Times New Roman" panose="02020603050405020304" pitchFamily="18" charset="0"/>
              </a:rPr>
              <a:t>接受</a:t>
            </a:r>
            <a:r>
              <a:rPr lang="en-US" altLang="zh-CN" b="1" i="1" dirty="0" err="1">
                <a:latin typeface="Times New Roman" panose="02020603050405020304" pitchFamily="18" charset="0"/>
              </a:rPr>
              <a:t>abab</a:t>
            </a:r>
            <a:endParaRPr lang="en-US" altLang="zh-CN" b="1" i="1" dirty="0">
              <a:latin typeface="Times New Roman" panose="02020603050405020304" pitchFamily="18" charset="0"/>
            </a:endParaRPr>
          </a:p>
          <a:p>
            <a:pPr eaLnBrk="1" hangingPunct="1"/>
            <a:r>
              <a:rPr lang="zh-CN" altLang="en-US" dirty="0"/>
              <a:t>由</a:t>
            </a:r>
            <a:r>
              <a:rPr lang="en-US" altLang="zh-CN" dirty="0"/>
              <a:t>DFA</a:t>
            </a:r>
            <a:r>
              <a:rPr lang="zh-CN" altLang="en-US" dirty="0"/>
              <a:t>定义的语言是它接受的输入串集合。</a:t>
            </a:r>
          </a:p>
        </p:txBody>
      </p:sp>
      <p:sp>
        <p:nvSpPr>
          <p:cNvPr id="2" name="日期占位符 1">
            <a:extLst>
              <a:ext uri="{FF2B5EF4-FFF2-40B4-BE49-F238E27FC236}">
                <a16:creationId xmlns:a16="http://schemas.microsoft.com/office/drawing/2014/main" id="{9E294EA1-1EEF-5743-FC0A-A0E90DE740F1}"/>
              </a:ext>
            </a:extLst>
          </p:cNvPr>
          <p:cNvSpPr>
            <a:spLocks noGrp="1"/>
          </p:cNvSpPr>
          <p:nvPr>
            <p:ph type="dt" sz="half" idx="10"/>
          </p:nvPr>
        </p:nvSpPr>
        <p:spPr/>
        <p:txBody>
          <a:bodyPr/>
          <a:lstStyle/>
          <a:p>
            <a:fld id="{07CC94B6-8923-4727-A39A-1F3C9C82A9B9}"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08609899-112F-43A3-A565-E61E841117E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D0BCC3C7-D808-3149-E659-F9A9B68926A1}"/>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A3A7526-D02F-43A4-9EDE-E4F82D63F121}"/>
              </a:ext>
            </a:extLst>
          </p:cNvPr>
          <p:cNvSpPr>
            <a:spLocks noGrp="1" noChangeArrowheads="1"/>
          </p:cNvSpPr>
          <p:nvPr>
            <p:ph type="title"/>
          </p:nvPr>
        </p:nvSpPr>
        <p:spPr/>
        <p:txBody>
          <a:bodyPr>
            <a:normAutofit/>
          </a:bodyPr>
          <a:lstStyle/>
          <a:p>
            <a:pPr eaLnBrk="1" hangingPunct="1"/>
            <a:r>
              <a:rPr lang="en-US" altLang="zh-CN" dirty="0"/>
              <a:t>2.3.2 </a:t>
            </a:r>
            <a:r>
              <a:rPr lang="zh-CN" altLang="en-US" dirty="0"/>
              <a:t>确定的有限自动机</a:t>
            </a:r>
          </a:p>
        </p:txBody>
      </p:sp>
      <p:sp>
        <p:nvSpPr>
          <p:cNvPr id="3" name="内容占位符 2">
            <a:extLst>
              <a:ext uri="{FF2B5EF4-FFF2-40B4-BE49-F238E27FC236}">
                <a16:creationId xmlns:a16="http://schemas.microsoft.com/office/drawing/2014/main" id="{8D6607DE-EA8B-469A-98C1-FF1899803A25}"/>
              </a:ext>
            </a:extLst>
          </p:cNvPr>
          <p:cNvSpPr>
            <a:spLocks noGrp="1"/>
          </p:cNvSpPr>
          <p:nvPr>
            <p:ph idx="1"/>
          </p:nvPr>
        </p:nvSpPr>
        <p:spPr>
          <a:xfrm>
            <a:off x="628650" y="1257299"/>
            <a:ext cx="7886700" cy="5600701"/>
          </a:xfrm>
        </p:spPr>
        <p:txBody>
          <a:bodyPr>
            <a:normAutofit fontScale="77500" lnSpcReduction="20000"/>
          </a:bodyPr>
          <a:lstStyle/>
          <a:p>
            <a:pPr eaLnBrk="1" hangingPunct="1">
              <a:lnSpc>
                <a:spcPct val="120000"/>
              </a:lnSpc>
              <a:defRPr/>
            </a:pPr>
            <a:r>
              <a:rPr lang="en-US" altLang="zh-CN" dirty="0"/>
              <a:t>DFA</a:t>
            </a:r>
            <a:r>
              <a:rPr lang="zh-CN" altLang="en-US" dirty="0"/>
              <a:t>的转换表（状态转换矩阵）</a:t>
            </a: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r>
              <a:rPr lang="zh-CN" altLang="en-US" dirty="0"/>
              <a:t>表中每栏</a:t>
            </a:r>
            <a:r>
              <a:rPr lang="zh-CN" altLang="en-US" dirty="0">
                <a:solidFill>
                  <a:schemeClr val="accent2"/>
                </a:solidFill>
              </a:rPr>
              <a:t>至多有一个状态</a:t>
            </a:r>
            <a:r>
              <a:rPr lang="zh-CN" altLang="en-US" dirty="0"/>
              <a:t>。</a:t>
            </a:r>
            <a:endParaRPr lang="en-US" altLang="zh-CN" dirty="0"/>
          </a:p>
          <a:p>
            <a:pPr eaLnBrk="1" hangingPunct="1">
              <a:lnSpc>
                <a:spcPct val="120000"/>
              </a:lnSpc>
              <a:defRPr/>
            </a:pPr>
            <a:r>
              <a:rPr lang="zh-CN" altLang="en-US" dirty="0"/>
              <a:t>有些</a:t>
            </a:r>
            <a:r>
              <a:rPr lang="en-US" altLang="zh-CN" dirty="0"/>
              <a:t>DFA</a:t>
            </a:r>
            <a:r>
              <a:rPr lang="zh-CN" altLang="en-US" dirty="0"/>
              <a:t>对某一输入</a:t>
            </a:r>
            <a:r>
              <a:rPr lang="zh-CN" altLang="en-US" dirty="0">
                <a:solidFill>
                  <a:schemeClr val="accent2"/>
                </a:solidFill>
              </a:rPr>
              <a:t>无转换</a:t>
            </a:r>
            <a:r>
              <a:rPr lang="zh-CN" altLang="en-US" dirty="0"/>
              <a:t>，则被阻塞（相当于进入死状态，</a:t>
            </a:r>
            <a:r>
              <a:rPr lang="zh-CN" altLang="en-US" dirty="0">
                <a:solidFill>
                  <a:schemeClr val="accent2"/>
                </a:solidFill>
              </a:rPr>
              <a:t>建议新增一个死状态，并在表中填入</a:t>
            </a:r>
            <a:r>
              <a:rPr lang="zh-CN" altLang="en-US" dirty="0"/>
              <a:t>）</a:t>
            </a:r>
            <a:endParaRPr lang="en-US" altLang="zh-CN" dirty="0"/>
          </a:p>
          <a:p>
            <a:pPr eaLnBrk="1" hangingPunct="1">
              <a:lnSpc>
                <a:spcPct val="120000"/>
              </a:lnSpc>
              <a:defRPr/>
            </a:pPr>
            <a:r>
              <a:rPr lang="zh-CN" altLang="en-US" dirty="0"/>
              <a:t>记得标注接受状态，或接受状态集合</a:t>
            </a:r>
          </a:p>
        </p:txBody>
      </p:sp>
      <p:graphicFrame>
        <p:nvGraphicFramePr>
          <p:cNvPr id="4" name="Group 4">
            <a:extLst>
              <a:ext uri="{FF2B5EF4-FFF2-40B4-BE49-F238E27FC236}">
                <a16:creationId xmlns:a16="http://schemas.microsoft.com/office/drawing/2014/main" id="{E6A71D5D-81BA-4CAC-9C89-316175DC6D99}"/>
              </a:ext>
            </a:extLst>
          </p:cNvPr>
          <p:cNvGraphicFramePr>
            <a:graphicFrameLocks/>
          </p:cNvGraphicFramePr>
          <p:nvPr>
            <p:extLst>
              <p:ext uri="{D42A27DB-BD31-4B8C-83A1-F6EECF244321}">
                <p14:modId xmlns:p14="http://schemas.microsoft.com/office/powerpoint/2010/main" val="3410489946"/>
              </p:ext>
            </p:extLst>
          </p:nvPr>
        </p:nvGraphicFramePr>
        <p:xfrm>
          <a:off x="2149266" y="1822155"/>
          <a:ext cx="4845467" cy="2364238"/>
        </p:xfrm>
        <a:graphic>
          <a:graphicData uri="http://schemas.openxmlformats.org/drawingml/2006/table">
            <a:tbl>
              <a:tblPr/>
              <a:tblGrid>
                <a:gridCol w="1660582">
                  <a:extLst>
                    <a:ext uri="{9D8B030D-6E8A-4147-A177-3AD203B41FA5}">
                      <a16:colId xmlns:a16="http://schemas.microsoft.com/office/drawing/2014/main" val="20000"/>
                    </a:ext>
                  </a:extLst>
                </a:gridCol>
                <a:gridCol w="1593284">
                  <a:extLst>
                    <a:ext uri="{9D8B030D-6E8A-4147-A177-3AD203B41FA5}">
                      <a16:colId xmlns:a16="http://schemas.microsoft.com/office/drawing/2014/main" val="20001"/>
                    </a:ext>
                  </a:extLst>
                </a:gridCol>
                <a:gridCol w="1591601">
                  <a:extLst>
                    <a:ext uri="{9D8B030D-6E8A-4147-A177-3AD203B41FA5}">
                      <a16:colId xmlns:a16="http://schemas.microsoft.com/office/drawing/2014/main" val="20002"/>
                    </a:ext>
                  </a:extLst>
                </a:gridCol>
              </a:tblGrid>
              <a:tr h="449253">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5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    态</a:t>
                      </a:r>
                      <a:endParaRPr kumimoji="0" lang="zh-CN" altLang="zh-CN" sz="25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129212" marR="129212" marT="64606" marB="646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500" b="0" i="0" u="none" strike="noStrike" cap="none" normalizeH="0" baseline="0">
                          <a:ln>
                            <a:noFill/>
                          </a:ln>
                          <a:solidFill>
                            <a:schemeClr val="tx1"/>
                          </a:solidFill>
                          <a:effectLst/>
                          <a:latin typeface="黑体" panose="02010609060101010101" pitchFamily="49" charset="-122"/>
                          <a:ea typeface="黑体" panose="02010609060101010101" pitchFamily="49" charset="-122"/>
                        </a:rPr>
                        <a:t>输  入  符  号</a:t>
                      </a:r>
                    </a:p>
                  </a:txBody>
                  <a:tcPr marL="129212" marR="129212" marT="64606" marB="64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48721">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57230" marR="57230" marT="30525" marB="305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57230" marR="57230" marT="30525" marB="305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43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80765"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8076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txBody>
                  <a:tcPr marL="0" marR="0" marT="80765"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43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80765"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a:t>
                      </a:r>
                    </a:p>
                  </a:txBody>
                  <a:tcPr marL="0" marR="0" marT="8076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80765"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843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80765"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a:t>
                      </a:r>
                    </a:p>
                  </a:txBody>
                  <a:tcPr marL="0" marR="0" marT="8076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0</a:t>
                      </a:r>
                    </a:p>
                  </a:txBody>
                  <a:tcPr marL="0" marR="0" marT="80765"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框 4">
            <a:extLst>
              <a:ext uri="{FF2B5EF4-FFF2-40B4-BE49-F238E27FC236}">
                <a16:creationId xmlns:a16="http://schemas.microsoft.com/office/drawing/2014/main" id="{3A781A36-3BE8-44CA-A5D4-3F6038C9670B}"/>
              </a:ext>
            </a:extLst>
          </p:cNvPr>
          <p:cNvSpPr txBox="1"/>
          <p:nvPr/>
        </p:nvSpPr>
        <p:spPr>
          <a:xfrm>
            <a:off x="2766210" y="4261426"/>
            <a:ext cx="1467068" cy="369332"/>
          </a:xfrm>
          <a:prstGeom prst="rect">
            <a:avLst/>
          </a:prstGeom>
          <a:noFill/>
        </p:spPr>
        <p:txBody>
          <a:bodyPr wrap="none" rtlCol="0">
            <a:spAutoFit/>
          </a:bodyPr>
          <a:lstStyle/>
          <a:p>
            <a:r>
              <a:rPr lang="en-US" altLang="zh-CN" dirty="0"/>
              <a:t>2</a:t>
            </a:r>
            <a:r>
              <a:rPr lang="zh-CN" altLang="en-US" dirty="0"/>
              <a:t>是接受状态</a:t>
            </a:r>
          </a:p>
        </p:txBody>
      </p:sp>
      <p:sp>
        <p:nvSpPr>
          <p:cNvPr id="2" name="日期占位符 1">
            <a:extLst>
              <a:ext uri="{FF2B5EF4-FFF2-40B4-BE49-F238E27FC236}">
                <a16:creationId xmlns:a16="http://schemas.microsoft.com/office/drawing/2014/main" id="{C9C30629-6F03-523C-A196-5D178DC9E21A}"/>
              </a:ext>
            </a:extLst>
          </p:cNvPr>
          <p:cNvSpPr>
            <a:spLocks noGrp="1"/>
          </p:cNvSpPr>
          <p:nvPr>
            <p:ph type="dt" sz="half" idx="10"/>
          </p:nvPr>
        </p:nvSpPr>
        <p:spPr/>
        <p:txBody>
          <a:bodyPr/>
          <a:lstStyle/>
          <a:p>
            <a:fld id="{136A52E7-C573-4E3A-A2D4-D23A3863E94A}" type="datetime2">
              <a:rPr lang="zh-CN" altLang="en-US" smtClean="0"/>
              <a:t>2024年3月8日</a:t>
            </a:fld>
            <a:endParaRPr lang="zh-CN" altLang="en-US" dirty="0"/>
          </a:p>
        </p:txBody>
      </p:sp>
      <p:sp>
        <p:nvSpPr>
          <p:cNvPr id="6" name="页脚占位符 5">
            <a:extLst>
              <a:ext uri="{FF2B5EF4-FFF2-40B4-BE49-F238E27FC236}">
                <a16:creationId xmlns:a16="http://schemas.microsoft.com/office/drawing/2014/main" id="{15FFECFF-77C8-A274-EDA2-5EB247BE378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7" name="灯片编号占位符 6">
            <a:extLst>
              <a:ext uri="{FF2B5EF4-FFF2-40B4-BE49-F238E27FC236}">
                <a16:creationId xmlns:a16="http://schemas.microsoft.com/office/drawing/2014/main" id="{96D1C870-E845-144C-806A-639A1401F698}"/>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A3A7526-D02F-43A4-9EDE-E4F82D63F121}"/>
              </a:ext>
            </a:extLst>
          </p:cNvPr>
          <p:cNvSpPr>
            <a:spLocks noGrp="1" noChangeArrowheads="1"/>
          </p:cNvSpPr>
          <p:nvPr>
            <p:ph type="title"/>
          </p:nvPr>
        </p:nvSpPr>
        <p:spPr/>
        <p:txBody>
          <a:bodyPr>
            <a:normAutofit/>
          </a:bodyPr>
          <a:lstStyle/>
          <a:p>
            <a:pPr eaLnBrk="1" hangingPunct="1"/>
            <a:r>
              <a:rPr lang="en-US" altLang="zh-CN" dirty="0"/>
              <a:t>2.3.2 </a:t>
            </a:r>
            <a:r>
              <a:rPr lang="zh-CN" altLang="en-US" dirty="0"/>
              <a:t>确定的有限自动机</a:t>
            </a:r>
          </a:p>
        </p:txBody>
      </p:sp>
      <p:sp>
        <p:nvSpPr>
          <p:cNvPr id="3" name="内容占位符 2">
            <a:extLst>
              <a:ext uri="{FF2B5EF4-FFF2-40B4-BE49-F238E27FC236}">
                <a16:creationId xmlns:a16="http://schemas.microsoft.com/office/drawing/2014/main" id="{8D6607DE-EA8B-469A-98C1-FF1899803A25}"/>
              </a:ext>
            </a:extLst>
          </p:cNvPr>
          <p:cNvSpPr>
            <a:spLocks noGrp="1"/>
          </p:cNvSpPr>
          <p:nvPr>
            <p:ph idx="1"/>
          </p:nvPr>
        </p:nvSpPr>
        <p:spPr>
          <a:xfrm>
            <a:off x="628650" y="1257299"/>
            <a:ext cx="7886700" cy="5600701"/>
          </a:xfrm>
        </p:spPr>
        <p:txBody>
          <a:bodyPr>
            <a:normAutofit/>
          </a:bodyPr>
          <a:lstStyle/>
          <a:p>
            <a:pPr eaLnBrk="1" hangingPunct="1">
              <a:lnSpc>
                <a:spcPct val="120000"/>
              </a:lnSpc>
              <a:defRPr/>
            </a:pPr>
            <a:r>
              <a:rPr lang="zh-CN" altLang="en-US" sz="3200" dirty="0"/>
              <a:t>死状态的例子（表中</a:t>
            </a:r>
            <a:r>
              <a:rPr lang="zh-CN" altLang="en-US" sz="3200" dirty="0">
                <a:solidFill>
                  <a:srgbClr val="FF0000"/>
                </a:solidFill>
              </a:rPr>
              <a:t>状态</a:t>
            </a:r>
            <a:r>
              <a:rPr lang="en-US" altLang="zh-CN" sz="3200" dirty="0">
                <a:solidFill>
                  <a:srgbClr val="FF0000"/>
                </a:solidFill>
              </a:rPr>
              <a:t>3</a:t>
            </a:r>
            <a:r>
              <a:rPr lang="zh-CN" altLang="en-US" sz="3200" dirty="0"/>
              <a:t>）</a:t>
            </a:r>
            <a:endParaRPr lang="en-US" altLang="zh-CN" sz="3200"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a:p>
            <a:pPr eaLnBrk="1" hangingPunct="1">
              <a:lnSpc>
                <a:spcPct val="120000"/>
              </a:lnSpc>
              <a:defRPr/>
            </a:pPr>
            <a:endParaRPr lang="en-US" altLang="zh-CN" dirty="0"/>
          </a:p>
        </p:txBody>
      </p:sp>
      <p:graphicFrame>
        <p:nvGraphicFramePr>
          <p:cNvPr id="4" name="Group 4">
            <a:extLst>
              <a:ext uri="{FF2B5EF4-FFF2-40B4-BE49-F238E27FC236}">
                <a16:creationId xmlns:a16="http://schemas.microsoft.com/office/drawing/2014/main" id="{E6A71D5D-81BA-4CAC-9C89-316175DC6D99}"/>
              </a:ext>
            </a:extLst>
          </p:cNvPr>
          <p:cNvGraphicFramePr>
            <a:graphicFrameLocks/>
          </p:cNvGraphicFramePr>
          <p:nvPr>
            <p:extLst>
              <p:ext uri="{D42A27DB-BD31-4B8C-83A1-F6EECF244321}">
                <p14:modId xmlns:p14="http://schemas.microsoft.com/office/powerpoint/2010/main" val="1875884576"/>
              </p:ext>
            </p:extLst>
          </p:nvPr>
        </p:nvGraphicFramePr>
        <p:xfrm>
          <a:off x="490587" y="2246882"/>
          <a:ext cx="4145064" cy="2410177"/>
        </p:xfrm>
        <a:graphic>
          <a:graphicData uri="http://schemas.openxmlformats.org/drawingml/2006/table">
            <a:tbl>
              <a:tblPr/>
              <a:tblGrid>
                <a:gridCol w="1420548">
                  <a:extLst>
                    <a:ext uri="{9D8B030D-6E8A-4147-A177-3AD203B41FA5}">
                      <a16:colId xmlns:a16="http://schemas.microsoft.com/office/drawing/2014/main" val="20000"/>
                    </a:ext>
                  </a:extLst>
                </a:gridCol>
                <a:gridCol w="1362978">
                  <a:extLst>
                    <a:ext uri="{9D8B030D-6E8A-4147-A177-3AD203B41FA5}">
                      <a16:colId xmlns:a16="http://schemas.microsoft.com/office/drawing/2014/main" val="20001"/>
                    </a:ext>
                  </a:extLst>
                </a:gridCol>
                <a:gridCol w="1361538">
                  <a:extLst>
                    <a:ext uri="{9D8B030D-6E8A-4147-A177-3AD203B41FA5}">
                      <a16:colId xmlns:a16="http://schemas.microsoft.com/office/drawing/2014/main" val="20002"/>
                    </a:ext>
                  </a:extLst>
                </a:gridCol>
              </a:tblGrid>
              <a:tr h="42342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    态</a:t>
                      </a:r>
                      <a:endParaRPr kumimoji="0" lang="zh-CN" altLang="zh-CN" sz="20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107742" marR="107742" marT="53871" marB="538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输  入  符  号</a:t>
                      </a:r>
                    </a:p>
                  </a:txBody>
                  <a:tcPr marL="107742" marR="107742" marT="53871" marB="538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83860">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8958" marR="48958" marT="26113" marB="261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b</a:t>
                      </a:r>
                    </a:p>
                  </a:txBody>
                  <a:tcPr marL="48958" marR="48958" marT="26113" marB="261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72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72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72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sym typeface="Symbol" panose="05050102010706020507" pitchFamily="18" charset="2"/>
                        </a:rPr>
                        <a:t>3</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7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sym typeface="Symbol" panose="05050102010706020507" pitchFamily="18" charset="2"/>
                        </a:rPr>
                        <a:t>3</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sym typeface="Symbol" panose="05050102010706020507" pitchFamily="18" charset="2"/>
                        </a:rPr>
                        <a:t>3</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3184897"/>
                  </a:ext>
                </a:extLst>
              </a:tr>
            </a:tbl>
          </a:graphicData>
        </a:graphic>
      </p:graphicFrame>
      <p:sp>
        <p:nvSpPr>
          <p:cNvPr id="5" name="文本框 4">
            <a:extLst>
              <a:ext uri="{FF2B5EF4-FFF2-40B4-BE49-F238E27FC236}">
                <a16:creationId xmlns:a16="http://schemas.microsoft.com/office/drawing/2014/main" id="{3A781A36-3BE8-44CA-A5D4-3F6038C9670B}"/>
              </a:ext>
            </a:extLst>
          </p:cNvPr>
          <p:cNvSpPr txBox="1"/>
          <p:nvPr/>
        </p:nvSpPr>
        <p:spPr>
          <a:xfrm>
            <a:off x="752258" y="4954370"/>
            <a:ext cx="3262432" cy="707886"/>
          </a:xfrm>
          <a:prstGeom prst="rect">
            <a:avLst/>
          </a:prstGeom>
          <a:noFill/>
        </p:spPr>
        <p:txBody>
          <a:bodyPr wrap="none" rtlCol="0">
            <a:spAutoFit/>
          </a:bodyPr>
          <a:lstStyle/>
          <a:p>
            <a:r>
              <a:rPr lang="en-US" altLang="zh-CN" sz="2000" dirty="0"/>
              <a:t>2</a:t>
            </a:r>
            <a:r>
              <a:rPr lang="zh-CN" altLang="en-US" sz="2000" dirty="0"/>
              <a:t>是接受状态</a:t>
            </a:r>
            <a:endParaRPr lang="en-US" altLang="zh-CN" sz="2000" dirty="0"/>
          </a:p>
          <a:p>
            <a:r>
              <a:rPr lang="zh-CN" altLang="en-US" sz="2000" dirty="0">
                <a:solidFill>
                  <a:srgbClr val="FF0000"/>
                </a:solidFill>
              </a:rPr>
              <a:t>注意！死状态不是接受状态</a:t>
            </a:r>
          </a:p>
        </p:txBody>
      </p:sp>
      <p:grpSp>
        <p:nvGrpSpPr>
          <p:cNvPr id="6" name="组合 5">
            <a:extLst>
              <a:ext uri="{FF2B5EF4-FFF2-40B4-BE49-F238E27FC236}">
                <a16:creationId xmlns:a16="http://schemas.microsoft.com/office/drawing/2014/main" id="{BD2382CF-354C-4C20-A7FD-350FD7E32965}"/>
              </a:ext>
            </a:extLst>
          </p:cNvPr>
          <p:cNvGrpSpPr/>
          <p:nvPr/>
        </p:nvGrpSpPr>
        <p:grpSpPr>
          <a:xfrm>
            <a:off x="4791797" y="2293607"/>
            <a:ext cx="4062636" cy="4508958"/>
            <a:chOff x="4791797" y="2293607"/>
            <a:chExt cx="4062636" cy="4508958"/>
          </a:xfrm>
        </p:grpSpPr>
        <p:sp>
          <p:nvSpPr>
            <p:cNvPr id="7" name="Oval 34">
              <a:extLst>
                <a:ext uri="{FF2B5EF4-FFF2-40B4-BE49-F238E27FC236}">
                  <a16:creationId xmlns:a16="http://schemas.microsoft.com/office/drawing/2014/main" id="{FF40C6C2-4889-4343-8B88-EE4DB7B4E839}"/>
                </a:ext>
              </a:extLst>
            </p:cNvPr>
            <p:cNvSpPr>
              <a:spLocks noChangeArrowheads="1"/>
            </p:cNvSpPr>
            <p:nvPr/>
          </p:nvSpPr>
          <p:spPr bwMode="auto">
            <a:xfrm>
              <a:off x="7612935" y="2824177"/>
              <a:ext cx="963794" cy="6807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latin typeface="Times New Roman" panose="02020603050405020304" pitchFamily="18" charset="0"/>
                  <a:ea typeface="宋体" panose="02010600030101010101" pitchFamily="2" charset="-122"/>
                </a:rPr>
                <a:t>1</a:t>
              </a:r>
            </a:p>
          </p:txBody>
        </p:sp>
        <p:grpSp>
          <p:nvGrpSpPr>
            <p:cNvPr id="8" name="Group 44">
              <a:extLst>
                <a:ext uri="{FF2B5EF4-FFF2-40B4-BE49-F238E27FC236}">
                  <a16:creationId xmlns:a16="http://schemas.microsoft.com/office/drawing/2014/main" id="{827CEAEE-6EEA-4F7B-A041-2BEAFC24D704}"/>
                </a:ext>
              </a:extLst>
            </p:cNvPr>
            <p:cNvGrpSpPr>
              <a:grpSpLocks/>
            </p:cNvGrpSpPr>
            <p:nvPr/>
          </p:nvGrpSpPr>
          <p:grpSpPr bwMode="auto">
            <a:xfrm>
              <a:off x="6724284" y="2672349"/>
              <a:ext cx="815142" cy="528905"/>
              <a:chOff x="4046" y="3123"/>
              <a:chExt cx="499" cy="317"/>
            </a:xfrm>
          </p:grpSpPr>
          <p:sp>
            <p:nvSpPr>
              <p:cNvPr id="30" name="Line 35">
                <a:extLst>
                  <a:ext uri="{FF2B5EF4-FFF2-40B4-BE49-F238E27FC236}">
                    <a16:creationId xmlns:a16="http://schemas.microsoft.com/office/drawing/2014/main" id="{B803D679-36E8-4ECC-B857-E892FAA7B19E}"/>
                  </a:ext>
                </a:extLst>
              </p:cNvPr>
              <p:cNvSpPr>
                <a:spLocks noChangeShapeType="1"/>
              </p:cNvSpPr>
              <p:nvPr/>
            </p:nvSpPr>
            <p:spPr bwMode="auto">
              <a:xfrm>
                <a:off x="4046" y="3440"/>
                <a:ext cx="49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600"/>
              </a:p>
            </p:txBody>
          </p:sp>
          <p:sp>
            <p:nvSpPr>
              <p:cNvPr id="31" name="Rectangle 36">
                <a:extLst>
                  <a:ext uri="{FF2B5EF4-FFF2-40B4-BE49-F238E27FC236}">
                    <a16:creationId xmlns:a16="http://schemas.microsoft.com/office/drawing/2014/main" id="{3393E25B-D7C3-49D7-8B98-3380692B0D53}"/>
                  </a:ext>
                </a:extLst>
              </p:cNvPr>
              <p:cNvSpPr>
                <a:spLocks noChangeArrowheads="1"/>
              </p:cNvSpPr>
              <p:nvPr/>
            </p:nvSpPr>
            <p:spPr bwMode="auto">
              <a:xfrm>
                <a:off x="4182" y="3123"/>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grpSp>
          <p:nvGrpSpPr>
            <p:cNvPr id="9" name="Group 45">
              <a:extLst>
                <a:ext uri="{FF2B5EF4-FFF2-40B4-BE49-F238E27FC236}">
                  <a16:creationId xmlns:a16="http://schemas.microsoft.com/office/drawing/2014/main" id="{05E31A66-FB0F-4CD9-8EAA-29A648E4F2F9}"/>
                </a:ext>
              </a:extLst>
            </p:cNvPr>
            <p:cNvGrpSpPr>
              <a:grpSpLocks/>
            </p:cNvGrpSpPr>
            <p:nvPr/>
          </p:nvGrpSpPr>
          <p:grpSpPr bwMode="auto">
            <a:xfrm>
              <a:off x="5982653" y="3504913"/>
              <a:ext cx="499866" cy="849254"/>
              <a:chOff x="3592" y="3622"/>
              <a:chExt cx="306" cy="509"/>
            </a:xfrm>
          </p:grpSpPr>
          <p:sp>
            <p:nvSpPr>
              <p:cNvPr id="28" name="Rectangle 37">
                <a:extLst>
                  <a:ext uri="{FF2B5EF4-FFF2-40B4-BE49-F238E27FC236}">
                    <a16:creationId xmlns:a16="http://schemas.microsoft.com/office/drawing/2014/main" id="{1ACBBCF5-4144-478D-9DA5-430486275B36}"/>
                  </a:ext>
                </a:extLst>
              </p:cNvPr>
              <p:cNvSpPr>
                <a:spLocks noChangeArrowheads="1"/>
              </p:cNvSpPr>
              <p:nvPr/>
            </p:nvSpPr>
            <p:spPr bwMode="auto">
              <a:xfrm>
                <a:off x="3592" y="3849"/>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sp>
            <p:nvSpPr>
              <p:cNvPr id="29" name="Freeform 38">
                <a:extLst>
                  <a:ext uri="{FF2B5EF4-FFF2-40B4-BE49-F238E27FC236}">
                    <a16:creationId xmlns:a16="http://schemas.microsoft.com/office/drawing/2014/main" id="{1DF6681B-3BA1-47DC-9A1C-13A2E10CD4CF}"/>
                  </a:ext>
                </a:extLst>
              </p:cNvPr>
              <p:cNvSpPr>
                <a:spLocks/>
              </p:cNvSpPr>
              <p:nvPr/>
            </p:nvSpPr>
            <p:spPr bwMode="auto">
              <a:xfrm flipV="1">
                <a:off x="3592" y="3622"/>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600"/>
              </a:p>
            </p:txBody>
          </p:sp>
        </p:grpSp>
        <p:grpSp>
          <p:nvGrpSpPr>
            <p:cNvPr id="10" name="Group 46">
              <a:extLst>
                <a:ext uri="{FF2B5EF4-FFF2-40B4-BE49-F238E27FC236}">
                  <a16:creationId xmlns:a16="http://schemas.microsoft.com/office/drawing/2014/main" id="{1D057229-4169-4EB2-849D-0CAC9A53C2D3}"/>
                </a:ext>
              </a:extLst>
            </p:cNvPr>
            <p:cNvGrpSpPr>
              <a:grpSpLocks/>
            </p:cNvGrpSpPr>
            <p:nvPr/>
          </p:nvGrpSpPr>
          <p:grpSpPr bwMode="auto">
            <a:xfrm>
              <a:off x="7910241" y="2293607"/>
              <a:ext cx="944192" cy="530574"/>
              <a:chOff x="4772" y="2896"/>
              <a:chExt cx="578" cy="318"/>
            </a:xfrm>
          </p:grpSpPr>
          <p:sp>
            <p:nvSpPr>
              <p:cNvPr id="26" name="Freeform 39">
                <a:extLst>
                  <a:ext uri="{FF2B5EF4-FFF2-40B4-BE49-F238E27FC236}">
                    <a16:creationId xmlns:a16="http://schemas.microsoft.com/office/drawing/2014/main" id="{E412F884-6E17-4F4A-BEFC-7706E464DACF}"/>
                  </a:ext>
                </a:extLst>
              </p:cNvPr>
              <p:cNvSpPr>
                <a:spLocks/>
              </p:cNvSpPr>
              <p:nvPr/>
            </p:nvSpPr>
            <p:spPr bwMode="auto">
              <a:xfrm>
                <a:off x="4772" y="2941"/>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600"/>
              </a:p>
            </p:txBody>
          </p:sp>
          <p:sp>
            <p:nvSpPr>
              <p:cNvPr id="27" name="Rectangle 40">
                <a:extLst>
                  <a:ext uri="{FF2B5EF4-FFF2-40B4-BE49-F238E27FC236}">
                    <a16:creationId xmlns:a16="http://schemas.microsoft.com/office/drawing/2014/main" id="{DA0AE45C-CFD0-435B-A743-CE62E7EA7007}"/>
                  </a:ext>
                </a:extLst>
              </p:cNvPr>
              <p:cNvSpPr>
                <a:spLocks noChangeArrowheads="1"/>
              </p:cNvSpPr>
              <p:nvPr/>
            </p:nvSpPr>
            <p:spPr bwMode="auto">
              <a:xfrm>
                <a:off x="5044" y="289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sp>
          <p:nvSpPr>
            <p:cNvPr id="11" name="Oval 41">
              <a:extLst>
                <a:ext uri="{FF2B5EF4-FFF2-40B4-BE49-F238E27FC236}">
                  <a16:creationId xmlns:a16="http://schemas.microsoft.com/office/drawing/2014/main" id="{1E31D357-6B54-4F29-B5D6-ED142C2CEEFF}"/>
                </a:ext>
              </a:extLst>
            </p:cNvPr>
            <p:cNvSpPr>
              <a:spLocks noChangeArrowheads="1"/>
            </p:cNvSpPr>
            <p:nvPr/>
          </p:nvSpPr>
          <p:spPr bwMode="auto">
            <a:xfrm>
              <a:off x="6650776" y="3883657"/>
              <a:ext cx="963794" cy="6807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latin typeface="Times New Roman" panose="02020603050405020304" pitchFamily="18" charset="0"/>
                  <a:ea typeface="宋体" panose="02010600030101010101" pitchFamily="2" charset="-122"/>
                </a:rPr>
                <a:t>2</a:t>
              </a:r>
            </a:p>
          </p:txBody>
        </p:sp>
        <p:grpSp>
          <p:nvGrpSpPr>
            <p:cNvPr id="12" name="Group 47">
              <a:extLst>
                <a:ext uri="{FF2B5EF4-FFF2-40B4-BE49-F238E27FC236}">
                  <a16:creationId xmlns:a16="http://schemas.microsoft.com/office/drawing/2014/main" id="{A69FF368-29A8-48B9-B77A-55D63E770292}"/>
                </a:ext>
              </a:extLst>
            </p:cNvPr>
            <p:cNvGrpSpPr>
              <a:grpSpLocks/>
            </p:cNvGrpSpPr>
            <p:nvPr/>
          </p:nvGrpSpPr>
          <p:grpSpPr bwMode="auto">
            <a:xfrm>
              <a:off x="7390769" y="3504916"/>
              <a:ext cx="797172" cy="545591"/>
              <a:chOff x="4454" y="3622"/>
              <a:chExt cx="488" cy="327"/>
            </a:xfrm>
          </p:grpSpPr>
          <p:sp>
            <p:nvSpPr>
              <p:cNvPr id="24" name="Line 42">
                <a:extLst>
                  <a:ext uri="{FF2B5EF4-FFF2-40B4-BE49-F238E27FC236}">
                    <a16:creationId xmlns:a16="http://schemas.microsoft.com/office/drawing/2014/main" id="{017DCE2A-6D7A-40DF-9F3E-4A0BDDCA42AF}"/>
                  </a:ext>
                </a:extLst>
              </p:cNvPr>
              <p:cNvSpPr>
                <a:spLocks noChangeShapeType="1"/>
              </p:cNvSpPr>
              <p:nvPr/>
            </p:nvSpPr>
            <p:spPr bwMode="auto">
              <a:xfrm flipH="1">
                <a:off x="4454" y="3622"/>
                <a:ext cx="272" cy="27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600"/>
              </a:p>
            </p:txBody>
          </p:sp>
          <p:sp>
            <p:nvSpPr>
              <p:cNvPr id="25" name="Rectangle 43">
                <a:extLst>
                  <a:ext uri="{FF2B5EF4-FFF2-40B4-BE49-F238E27FC236}">
                    <a16:creationId xmlns:a16="http://schemas.microsoft.com/office/drawing/2014/main" id="{D2A60FE9-7FEF-4077-B334-F9EAA5345C95}"/>
                  </a:ext>
                </a:extLst>
              </p:cNvPr>
              <p:cNvSpPr>
                <a:spLocks noChangeArrowheads="1"/>
              </p:cNvSpPr>
              <p:nvPr/>
            </p:nvSpPr>
            <p:spPr bwMode="auto">
              <a:xfrm>
                <a:off x="4636" y="3667"/>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b</a:t>
                </a:r>
              </a:p>
            </p:txBody>
          </p:sp>
        </p:grpSp>
        <p:grpSp>
          <p:nvGrpSpPr>
            <p:cNvPr id="13" name="Group 50">
              <a:extLst>
                <a:ext uri="{FF2B5EF4-FFF2-40B4-BE49-F238E27FC236}">
                  <a16:creationId xmlns:a16="http://schemas.microsoft.com/office/drawing/2014/main" id="{AC928210-F457-4D72-9E0A-2AE88E820DAC}"/>
                </a:ext>
              </a:extLst>
            </p:cNvPr>
            <p:cNvGrpSpPr>
              <a:grpSpLocks/>
            </p:cNvGrpSpPr>
            <p:nvPr/>
          </p:nvGrpSpPr>
          <p:grpSpPr bwMode="auto">
            <a:xfrm>
              <a:off x="7563926" y="3468206"/>
              <a:ext cx="1189224" cy="1001083"/>
              <a:chOff x="4560" y="3600"/>
              <a:chExt cx="728" cy="600"/>
            </a:xfrm>
          </p:grpSpPr>
          <p:sp>
            <p:nvSpPr>
              <p:cNvPr id="22" name="Freeform 48">
                <a:extLst>
                  <a:ext uri="{FF2B5EF4-FFF2-40B4-BE49-F238E27FC236}">
                    <a16:creationId xmlns:a16="http://schemas.microsoft.com/office/drawing/2014/main" id="{532586A5-17F7-4A4B-B034-B362D26129A5}"/>
                  </a:ext>
                </a:extLst>
              </p:cNvPr>
              <p:cNvSpPr>
                <a:spLocks/>
              </p:cNvSpPr>
              <p:nvPr/>
            </p:nvSpPr>
            <p:spPr bwMode="auto">
              <a:xfrm>
                <a:off x="4560" y="3600"/>
                <a:ext cx="728" cy="600"/>
              </a:xfrm>
              <a:custGeom>
                <a:avLst/>
                <a:gdLst>
                  <a:gd name="T0" fmla="*/ 0 w 728"/>
                  <a:gd name="T1" fmla="*/ 528 h 600"/>
                  <a:gd name="T2" fmla="*/ 384 w 728"/>
                  <a:gd name="T3" fmla="*/ 576 h 600"/>
                  <a:gd name="T4" fmla="*/ 480 w 728"/>
                  <a:gd name="T5" fmla="*/ 576 h 600"/>
                  <a:gd name="T6" fmla="*/ 720 w 728"/>
                  <a:gd name="T7" fmla="*/ 432 h 600"/>
                  <a:gd name="T8" fmla="*/ 528 w 728"/>
                  <a:gd name="T9" fmla="*/ 0 h 600"/>
                  <a:gd name="T10" fmla="*/ 0 60000 65536"/>
                  <a:gd name="T11" fmla="*/ 0 60000 65536"/>
                  <a:gd name="T12" fmla="*/ 0 60000 65536"/>
                  <a:gd name="T13" fmla="*/ 0 60000 65536"/>
                  <a:gd name="T14" fmla="*/ 0 60000 65536"/>
                  <a:gd name="T15" fmla="*/ 0 w 728"/>
                  <a:gd name="T16" fmla="*/ 0 h 600"/>
                  <a:gd name="T17" fmla="*/ 728 w 728"/>
                  <a:gd name="T18" fmla="*/ 600 h 600"/>
                </a:gdLst>
                <a:ahLst/>
                <a:cxnLst>
                  <a:cxn ang="T10">
                    <a:pos x="T0" y="T1"/>
                  </a:cxn>
                  <a:cxn ang="T11">
                    <a:pos x="T2" y="T3"/>
                  </a:cxn>
                  <a:cxn ang="T12">
                    <a:pos x="T4" y="T5"/>
                  </a:cxn>
                  <a:cxn ang="T13">
                    <a:pos x="T6" y="T7"/>
                  </a:cxn>
                  <a:cxn ang="T14">
                    <a:pos x="T8" y="T9"/>
                  </a:cxn>
                </a:cxnLst>
                <a:rect l="T15" t="T16" r="T17" b="T18"/>
                <a:pathLst>
                  <a:path w="728" h="600">
                    <a:moveTo>
                      <a:pt x="0" y="528"/>
                    </a:moveTo>
                    <a:cubicBezTo>
                      <a:pt x="152" y="548"/>
                      <a:pt x="304" y="568"/>
                      <a:pt x="384" y="576"/>
                    </a:cubicBezTo>
                    <a:cubicBezTo>
                      <a:pt x="464" y="584"/>
                      <a:pt x="424" y="600"/>
                      <a:pt x="480" y="576"/>
                    </a:cubicBezTo>
                    <a:cubicBezTo>
                      <a:pt x="536" y="552"/>
                      <a:pt x="712" y="528"/>
                      <a:pt x="720" y="432"/>
                    </a:cubicBezTo>
                    <a:cubicBezTo>
                      <a:pt x="728" y="336"/>
                      <a:pt x="552" y="56"/>
                      <a:pt x="528"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600"/>
              </a:p>
            </p:txBody>
          </p:sp>
          <p:sp>
            <p:nvSpPr>
              <p:cNvPr id="23" name="Text Box 49">
                <a:extLst>
                  <a:ext uri="{FF2B5EF4-FFF2-40B4-BE49-F238E27FC236}">
                    <a16:creationId xmlns:a16="http://schemas.microsoft.com/office/drawing/2014/main" id="{CA31E68B-8105-4632-A1FA-EA0B8D969586}"/>
                  </a:ext>
                </a:extLst>
              </p:cNvPr>
              <p:cNvSpPr txBox="1">
                <a:spLocks noChangeArrowheads="1"/>
              </p:cNvSpPr>
              <p:nvPr/>
            </p:nvSpPr>
            <p:spPr bwMode="auto">
              <a:xfrm>
                <a:off x="4944" y="3849"/>
                <a:ext cx="19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grpSp>
          <p:nvGrpSpPr>
            <p:cNvPr id="14" name="Group 53">
              <a:extLst>
                <a:ext uri="{FF2B5EF4-FFF2-40B4-BE49-F238E27FC236}">
                  <a16:creationId xmlns:a16="http://schemas.microsoft.com/office/drawing/2014/main" id="{021E9F5D-E8B6-4D13-AA01-14C16F933CC5}"/>
                </a:ext>
              </a:extLst>
            </p:cNvPr>
            <p:cNvGrpSpPr>
              <a:grpSpLocks/>
            </p:cNvGrpSpPr>
            <p:nvPr/>
          </p:nvGrpSpPr>
          <p:grpSpPr bwMode="auto">
            <a:xfrm>
              <a:off x="7187520" y="4595283"/>
              <a:ext cx="339778" cy="680737"/>
              <a:chOff x="4101" y="3493"/>
              <a:chExt cx="208" cy="408"/>
            </a:xfrm>
          </p:grpSpPr>
          <p:sp>
            <p:nvSpPr>
              <p:cNvPr id="20" name="Line 51">
                <a:extLst>
                  <a:ext uri="{FF2B5EF4-FFF2-40B4-BE49-F238E27FC236}">
                    <a16:creationId xmlns:a16="http://schemas.microsoft.com/office/drawing/2014/main" id="{586B01B4-3157-492D-BA8B-D09F1F525552}"/>
                  </a:ext>
                </a:extLst>
              </p:cNvPr>
              <p:cNvSpPr>
                <a:spLocks noChangeShapeType="1"/>
              </p:cNvSpPr>
              <p:nvPr/>
            </p:nvSpPr>
            <p:spPr bwMode="auto">
              <a:xfrm flipH="1">
                <a:off x="4101" y="3493"/>
                <a:ext cx="0" cy="40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600">
                  <a:solidFill>
                    <a:srgbClr val="FF0000"/>
                  </a:solidFill>
                </a:endParaRPr>
              </a:p>
            </p:txBody>
          </p:sp>
          <p:sp>
            <p:nvSpPr>
              <p:cNvPr id="21" name="Text Box 52">
                <a:extLst>
                  <a:ext uri="{FF2B5EF4-FFF2-40B4-BE49-F238E27FC236}">
                    <a16:creationId xmlns:a16="http://schemas.microsoft.com/office/drawing/2014/main" id="{6870DD82-BCCC-4AB9-8A2F-9E27AB7C16B0}"/>
                  </a:ext>
                </a:extLst>
              </p:cNvPr>
              <p:cNvSpPr txBox="1">
                <a:spLocks noChangeArrowheads="1"/>
              </p:cNvSpPr>
              <p:nvPr/>
            </p:nvSpPr>
            <p:spPr bwMode="auto">
              <a:xfrm>
                <a:off x="4117" y="3530"/>
                <a:ext cx="192" cy="3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800" b="1" i="1" dirty="0">
                    <a:solidFill>
                      <a:srgbClr val="FF0000"/>
                    </a:solidFill>
                    <a:latin typeface="Times New Roman" panose="02020603050405020304" pitchFamily="18" charset="0"/>
                    <a:ea typeface="宋体" panose="02010600030101010101" pitchFamily="2" charset="-122"/>
                  </a:rPr>
                  <a:t>b</a:t>
                </a:r>
              </a:p>
            </p:txBody>
          </p:sp>
        </p:grpSp>
        <p:grpSp>
          <p:nvGrpSpPr>
            <p:cNvPr id="15" name="Group 56">
              <a:extLst>
                <a:ext uri="{FF2B5EF4-FFF2-40B4-BE49-F238E27FC236}">
                  <a16:creationId xmlns:a16="http://schemas.microsoft.com/office/drawing/2014/main" id="{6611A486-85A0-49EC-911B-EE7DCAB3EBE2}"/>
                </a:ext>
              </a:extLst>
            </p:cNvPr>
            <p:cNvGrpSpPr>
              <a:grpSpLocks/>
            </p:cNvGrpSpPr>
            <p:nvPr/>
          </p:nvGrpSpPr>
          <p:grpSpPr bwMode="auto">
            <a:xfrm>
              <a:off x="4791797" y="2632302"/>
              <a:ext cx="1932490" cy="872610"/>
              <a:chOff x="2863" y="3099"/>
              <a:chExt cx="1183" cy="523"/>
            </a:xfrm>
          </p:grpSpPr>
          <p:sp>
            <p:nvSpPr>
              <p:cNvPr id="17" name="Oval 33">
                <a:extLst>
                  <a:ext uri="{FF2B5EF4-FFF2-40B4-BE49-F238E27FC236}">
                    <a16:creationId xmlns:a16="http://schemas.microsoft.com/office/drawing/2014/main" id="{116058C2-DDBF-410C-919F-5191C55CF035}"/>
                  </a:ext>
                </a:extLst>
              </p:cNvPr>
              <p:cNvSpPr>
                <a:spLocks noChangeArrowheads="1"/>
              </p:cNvSpPr>
              <p:nvPr/>
            </p:nvSpPr>
            <p:spPr bwMode="auto">
              <a:xfrm>
                <a:off x="3456" y="3214"/>
                <a:ext cx="590" cy="4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latin typeface="Times New Roman" panose="02020603050405020304" pitchFamily="18" charset="0"/>
                    <a:ea typeface="宋体" panose="02010600030101010101" pitchFamily="2" charset="-122"/>
                  </a:rPr>
                  <a:t>0</a:t>
                </a:r>
              </a:p>
            </p:txBody>
          </p:sp>
          <p:sp>
            <p:nvSpPr>
              <p:cNvPr id="18" name="Line 54">
                <a:extLst>
                  <a:ext uri="{FF2B5EF4-FFF2-40B4-BE49-F238E27FC236}">
                    <a16:creationId xmlns:a16="http://schemas.microsoft.com/office/drawing/2014/main" id="{E5E9C626-409F-458E-A096-96C1F89E4A67}"/>
                  </a:ext>
                </a:extLst>
              </p:cNvPr>
              <p:cNvSpPr>
                <a:spLocks noChangeShapeType="1"/>
              </p:cNvSpPr>
              <p:nvPr/>
            </p:nvSpPr>
            <p:spPr bwMode="auto">
              <a:xfrm>
                <a:off x="2922" y="3402"/>
                <a:ext cx="534" cy="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19" name="Text Box 55">
                <a:extLst>
                  <a:ext uri="{FF2B5EF4-FFF2-40B4-BE49-F238E27FC236}">
                    <a16:creationId xmlns:a16="http://schemas.microsoft.com/office/drawing/2014/main" id="{A58FA672-734F-4A25-961D-D01CF363848C}"/>
                  </a:ext>
                </a:extLst>
              </p:cNvPr>
              <p:cNvSpPr txBox="1">
                <a:spLocks noChangeArrowheads="1"/>
              </p:cNvSpPr>
              <p:nvPr/>
            </p:nvSpPr>
            <p:spPr bwMode="auto">
              <a:xfrm>
                <a:off x="2863" y="3099"/>
                <a:ext cx="72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zh-CN" altLang="en-US" sz="2800" dirty="0">
                    <a:solidFill>
                      <a:srgbClr val="000000"/>
                    </a:solidFill>
                    <a:latin typeface="Times New Roman" panose="02020603050405020304" pitchFamily="18" charset="0"/>
                  </a:rPr>
                  <a:t>开始</a:t>
                </a:r>
              </a:p>
            </p:txBody>
          </p:sp>
        </p:grpSp>
        <p:sp>
          <p:nvSpPr>
            <p:cNvPr id="16" name="Oval 41">
              <a:extLst>
                <a:ext uri="{FF2B5EF4-FFF2-40B4-BE49-F238E27FC236}">
                  <a16:creationId xmlns:a16="http://schemas.microsoft.com/office/drawing/2014/main" id="{ED6D7F53-2CAD-448D-A961-98C75B735AE9}"/>
                </a:ext>
              </a:extLst>
            </p:cNvPr>
            <p:cNvSpPr>
              <a:spLocks noChangeArrowheads="1"/>
            </p:cNvSpPr>
            <p:nvPr/>
          </p:nvSpPr>
          <p:spPr bwMode="auto">
            <a:xfrm>
              <a:off x="6731765" y="3940625"/>
              <a:ext cx="808620" cy="5711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en-US" altLang="zh-CN" sz="2400" b="1" dirty="0">
                <a:solidFill>
                  <a:srgbClr val="000000"/>
                </a:solidFill>
                <a:latin typeface="Times New Roman" panose="02020603050405020304" pitchFamily="18" charset="0"/>
                <a:ea typeface="宋体" panose="02010600030101010101" pitchFamily="2" charset="-122"/>
              </a:endParaRPr>
            </a:p>
          </p:txBody>
        </p:sp>
        <p:sp>
          <p:nvSpPr>
            <p:cNvPr id="32" name="Oval 34">
              <a:extLst>
                <a:ext uri="{FF2B5EF4-FFF2-40B4-BE49-F238E27FC236}">
                  <a16:creationId xmlns:a16="http://schemas.microsoft.com/office/drawing/2014/main" id="{3746F9A0-0146-41DF-A882-6FFB2A530878}"/>
                </a:ext>
              </a:extLst>
            </p:cNvPr>
            <p:cNvSpPr>
              <a:spLocks noChangeArrowheads="1"/>
            </p:cNvSpPr>
            <p:nvPr/>
          </p:nvSpPr>
          <p:spPr bwMode="auto">
            <a:xfrm>
              <a:off x="6650776" y="5275724"/>
              <a:ext cx="963794" cy="68073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dirty="0">
                  <a:solidFill>
                    <a:srgbClr val="FF0000"/>
                  </a:solidFill>
                  <a:latin typeface="Times New Roman" panose="02020603050405020304" pitchFamily="18" charset="0"/>
                  <a:ea typeface="宋体" panose="02010600030101010101" pitchFamily="2" charset="-122"/>
                </a:rPr>
                <a:t>3</a:t>
              </a:r>
            </a:p>
          </p:txBody>
        </p:sp>
        <p:grpSp>
          <p:nvGrpSpPr>
            <p:cNvPr id="33" name="Group 45">
              <a:extLst>
                <a:ext uri="{FF2B5EF4-FFF2-40B4-BE49-F238E27FC236}">
                  <a16:creationId xmlns:a16="http://schemas.microsoft.com/office/drawing/2014/main" id="{F17046E6-C232-4DF0-94FB-76AD33C41A20}"/>
                </a:ext>
              </a:extLst>
            </p:cNvPr>
            <p:cNvGrpSpPr>
              <a:grpSpLocks/>
            </p:cNvGrpSpPr>
            <p:nvPr/>
          </p:nvGrpSpPr>
          <p:grpSpPr bwMode="auto">
            <a:xfrm>
              <a:off x="6859178" y="5953311"/>
              <a:ext cx="588078" cy="849254"/>
              <a:chOff x="3538" y="3622"/>
              <a:chExt cx="360" cy="509"/>
            </a:xfrm>
          </p:grpSpPr>
          <p:sp>
            <p:nvSpPr>
              <p:cNvPr id="34" name="Rectangle 37">
                <a:extLst>
                  <a:ext uri="{FF2B5EF4-FFF2-40B4-BE49-F238E27FC236}">
                    <a16:creationId xmlns:a16="http://schemas.microsoft.com/office/drawing/2014/main" id="{FDE4C474-5C65-4F2C-95AF-A82D918284A2}"/>
                  </a:ext>
                </a:extLst>
              </p:cNvPr>
              <p:cNvSpPr>
                <a:spLocks noChangeArrowheads="1"/>
              </p:cNvSpPr>
              <p:nvPr/>
            </p:nvSpPr>
            <p:spPr bwMode="auto">
              <a:xfrm>
                <a:off x="3538" y="3849"/>
                <a:ext cx="36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dirty="0" err="1">
                    <a:solidFill>
                      <a:srgbClr val="FF0000"/>
                    </a:solidFill>
                    <a:latin typeface="Times New Roman" panose="02020603050405020304" pitchFamily="18" charset="0"/>
                    <a:ea typeface="宋体" panose="02010600030101010101" pitchFamily="2" charset="-122"/>
                  </a:rPr>
                  <a:t>a,b</a:t>
                </a:r>
                <a:endParaRPr lang="en-US" altLang="zh-CN" sz="2800" b="1" i="1" dirty="0">
                  <a:solidFill>
                    <a:srgbClr val="FF0000"/>
                  </a:solidFill>
                  <a:latin typeface="Times New Roman" panose="02020603050405020304" pitchFamily="18" charset="0"/>
                  <a:ea typeface="宋体" panose="02010600030101010101" pitchFamily="2" charset="-122"/>
                </a:endParaRPr>
              </a:p>
            </p:txBody>
          </p:sp>
          <p:sp>
            <p:nvSpPr>
              <p:cNvPr id="35" name="Freeform 38">
                <a:extLst>
                  <a:ext uri="{FF2B5EF4-FFF2-40B4-BE49-F238E27FC236}">
                    <a16:creationId xmlns:a16="http://schemas.microsoft.com/office/drawing/2014/main" id="{A2E23D96-220D-4982-BF7F-B0DED6F4960B}"/>
                  </a:ext>
                </a:extLst>
              </p:cNvPr>
              <p:cNvSpPr>
                <a:spLocks/>
              </p:cNvSpPr>
              <p:nvPr/>
            </p:nvSpPr>
            <p:spPr bwMode="auto">
              <a:xfrm flipV="1">
                <a:off x="3592" y="3622"/>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600">
                  <a:solidFill>
                    <a:srgbClr val="FF0000"/>
                  </a:solidFill>
                </a:endParaRPr>
              </a:p>
            </p:txBody>
          </p:sp>
        </p:grpSp>
      </p:grpSp>
      <p:sp>
        <p:nvSpPr>
          <p:cNvPr id="2" name="日期占位符 1">
            <a:extLst>
              <a:ext uri="{FF2B5EF4-FFF2-40B4-BE49-F238E27FC236}">
                <a16:creationId xmlns:a16="http://schemas.microsoft.com/office/drawing/2014/main" id="{B1A1DB9C-8ABA-5FC7-E1C4-DDE1E17D9AF3}"/>
              </a:ext>
            </a:extLst>
          </p:cNvPr>
          <p:cNvSpPr>
            <a:spLocks noGrp="1"/>
          </p:cNvSpPr>
          <p:nvPr>
            <p:ph type="dt" sz="half" idx="10"/>
          </p:nvPr>
        </p:nvSpPr>
        <p:spPr/>
        <p:txBody>
          <a:bodyPr/>
          <a:lstStyle/>
          <a:p>
            <a:fld id="{E4C742AD-AAC4-4487-A9AE-8E7CF3BF3A63}" type="datetime2">
              <a:rPr lang="zh-CN" altLang="en-US" smtClean="0"/>
              <a:t>2024年3月8日</a:t>
            </a:fld>
            <a:endParaRPr lang="zh-CN" altLang="en-US" dirty="0"/>
          </a:p>
        </p:txBody>
      </p:sp>
      <p:sp>
        <p:nvSpPr>
          <p:cNvPr id="36" name="页脚占位符 35">
            <a:extLst>
              <a:ext uri="{FF2B5EF4-FFF2-40B4-BE49-F238E27FC236}">
                <a16:creationId xmlns:a16="http://schemas.microsoft.com/office/drawing/2014/main" id="{4E44A787-A56E-BDC7-10D1-FC83B821C15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37" name="灯片编号占位符 36">
            <a:extLst>
              <a:ext uri="{FF2B5EF4-FFF2-40B4-BE49-F238E27FC236}">
                <a16:creationId xmlns:a16="http://schemas.microsoft.com/office/drawing/2014/main" id="{CD12C19F-13EB-933B-8898-42BDC31EF92E}"/>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pic>
        <p:nvPicPr>
          <p:cNvPr id="38" name="图片 37" descr="图标&#10;&#10;描述已自动生成">
            <a:extLst>
              <a:ext uri="{FF2B5EF4-FFF2-40B4-BE49-F238E27FC236}">
                <a16:creationId xmlns:a16="http://schemas.microsoft.com/office/drawing/2014/main" id="{B106ED50-DCB3-4569-1626-BFBF12605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extLst>
      <p:ext uri="{BB962C8B-B14F-4D97-AF65-F5344CB8AC3E}">
        <p14:creationId xmlns:p14="http://schemas.microsoft.com/office/powerpoint/2010/main" val="83947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48E7541-8C74-4229-BFBF-D06A2283835A}"/>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31748" name="Group 4">
            <a:extLst>
              <a:ext uri="{FF2B5EF4-FFF2-40B4-BE49-F238E27FC236}">
                <a16:creationId xmlns:a16="http://schemas.microsoft.com/office/drawing/2014/main" id="{CD29898E-F6AD-4F8E-9637-E5858351CE4C}"/>
              </a:ext>
            </a:extLst>
          </p:cNvPr>
          <p:cNvGrpSpPr>
            <a:grpSpLocks noChangeAspect="1"/>
          </p:cNvGrpSpPr>
          <p:nvPr/>
        </p:nvGrpSpPr>
        <p:grpSpPr bwMode="auto">
          <a:xfrm>
            <a:off x="1387549" y="2367074"/>
            <a:ext cx="6750000" cy="2700000"/>
            <a:chOff x="1344" y="1728"/>
            <a:chExt cx="3360" cy="1344"/>
          </a:xfrm>
        </p:grpSpPr>
        <p:sp>
          <p:nvSpPr>
            <p:cNvPr id="31749" name="Rectangle 5">
              <a:extLst>
                <a:ext uri="{FF2B5EF4-FFF2-40B4-BE49-F238E27FC236}">
                  <a16:creationId xmlns:a16="http://schemas.microsoft.com/office/drawing/2014/main" id="{0219A906-47C3-4819-86A8-0A7229AA5F8D}"/>
                </a:ext>
              </a:extLst>
            </p:cNvPr>
            <p:cNvSpPr>
              <a:spLocks noChangeArrowheads="1"/>
            </p:cNvSpPr>
            <p:nvPr/>
          </p:nvSpPr>
          <p:spPr bwMode="auto">
            <a:xfrm>
              <a:off x="1344" y="1728"/>
              <a:ext cx="960" cy="336"/>
            </a:xfrm>
            <a:prstGeom prst="rect">
              <a:avLst/>
            </a:prstGeom>
            <a:solidFill>
              <a:schemeClr val="accent2"/>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正规式</a:t>
              </a:r>
            </a:p>
          </p:txBody>
        </p:sp>
        <p:sp>
          <p:nvSpPr>
            <p:cNvPr id="31750" name="Rectangle 6">
              <a:extLst>
                <a:ext uri="{FF2B5EF4-FFF2-40B4-BE49-F238E27FC236}">
                  <a16:creationId xmlns:a16="http://schemas.microsoft.com/office/drawing/2014/main" id="{128D0B10-1257-45FD-81F5-3A4808D2FECF}"/>
                </a:ext>
              </a:extLst>
            </p:cNvPr>
            <p:cNvSpPr>
              <a:spLocks noChangeArrowheads="1"/>
            </p:cNvSpPr>
            <p:nvPr/>
          </p:nvSpPr>
          <p:spPr bwMode="auto">
            <a:xfrm>
              <a:off x="1776" y="2016"/>
              <a:ext cx="960" cy="336"/>
            </a:xfrm>
            <a:prstGeom prst="rect">
              <a:avLst/>
            </a:prstGeom>
            <a:solidFill>
              <a:schemeClr val="accent2"/>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NFA</a:t>
              </a:r>
            </a:p>
          </p:txBody>
        </p:sp>
        <p:sp>
          <p:nvSpPr>
            <p:cNvPr id="31751" name="Rectangle 7">
              <a:extLst>
                <a:ext uri="{FF2B5EF4-FFF2-40B4-BE49-F238E27FC236}">
                  <a16:creationId xmlns:a16="http://schemas.microsoft.com/office/drawing/2014/main" id="{CC7B686B-640F-40C2-A76B-0DEFA63E4325}"/>
                </a:ext>
              </a:extLst>
            </p:cNvPr>
            <p:cNvSpPr>
              <a:spLocks noChangeArrowheads="1"/>
            </p:cNvSpPr>
            <p:nvPr/>
          </p:nvSpPr>
          <p:spPr bwMode="auto">
            <a:xfrm>
              <a:off x="2400" y="225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DFA</a:t>
              </a:r>
            </a:p>
          </p:txBody>
        </p:sp>
        <p:sp>
          <p:nvSpPr>
            <p:cNvPr id="31752" name="Rectangle 8">
              <a:extLst>
                <a:ext uri="{FF2B5EF4-FFF2-40B4-BE49-F238E27FC236}">
                  <a16:creationId xmlns:a16="http://schemas.microsoft.com/office/drawing/2014/main" id="{5AB70813-BBBC-4B5E-94AA-B34E3E3E5CF4}"/>
                </a:ext>
              </a:extLst>
            </p:cNvPr>
            <p:cNvSpPr>
              <a:spLocks noChangeArrowheads="1"/>
            </p:cNvSpPr>
            <p:nvPr/>
          </p:nvSpPr>
          <p:spPr bwMode="auto">
            <a:xfrm>
              <a:off x="3024" y="249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最简</a:t>
              </a:r>
              <a:r>
                <a:rPr lang="en-US" altLang="zh-CN" sz="1800" b="1">
                  <a:solidFill>
                    <a:srgbClr val="000000"/>
                  </a:solidFill>
                  <a:latin typeface="Times New Roman" panose="02020603050405020304" pitchFamily="18" charset="0"/>
                  <a:ea typeface="宋体" panose="02010600030101010101" pitchFamily="2" charset="-122"/>
                </a:rPr>
                <a:t>DFA</a:t>
              </a:r>
            </a:p>
          </p:txBody>
        </p:sp>
        <p:sp>
          <p:nvSpPr>
            <p:cNvPr id="31753" name="Rectangle 9">
              <a:extLst>
                <a:ext uri="{FF2B5EF4-FFF2-40B4-BE49-F238E27FC236}">
                  <a16:creationId xmlns:a16="http://schemas.microsoft.com/office/drawing/2014/main" id="{16EF3CFA-2363-41AF-9CEA-C989606EB59A}"/>
                </a:ext>
              </a:extLst>
            </p:cNvPr>
            <p:cNvSpPr>
              <a:spLocks noChangeArrowheads="1"/>
            </p:cNvSpPr>
            <p:nvPr/>
          </p:nvSpPr>
          <p:spPr bwMode="auto">
            <a:xfrm>
              <a:off x="3744" y="273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dirty="0">
                  <a:solidFill>
                    <a:srgbClr val="000000"/>
                  </a:solidFill>
                  <a:latin typeface="Times New Roman" panose="02020603050405020304" pitchFamily="18" charset="0"/>
                </a:rPr>
                <a:t>识别器</a:t>
              </a:r>
            </a:p>
          </p:txBody>
        </p:sp>
      </p:grpSp>
      <p:sp>
        <p:nvSpPr>
          <p:cNvPr id="2" name="日期占位符 1">
            <a:extLst>
              <a:ext uri="{FF2B5EF4-FFF2-40B4-BE49-F238E27FC236}">
                <a16:creationId xmlns:a16="http://schemas.microsoft.com/office/drawing/2014/main" id="{AF5EA75D-E18A-E50C-70D9-F3C409F376DF}"/>
              </a:ext>
            </a:extLst>
          </p:cNvPr>
          <p:cNvSpPr>
            <a:spLocks noGrp="1"/>
          </p:cNvSpPr>
          <p:nvPr>
            <p:ph type="dt" sz="half" idx="10"/>
          </p:nvPr>
        </p:nvSpPr>
        <p:spPr/>
        <p:txBody>
          <a:bodyPr/>
          <a:lstStyle/>
          <a:p>
            <a:fld id="{D260A5B9-A5F9-4183-A0D6-3B5CD6E16DF2}"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98EF16E8-25B2-FEA4-AF11-AFC386A631C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10B36F71-423D-473B-B5FB-284E79DA272B}"/>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D8AF6D5-B54C-4670-B063-BDB16146A8C4}"/>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232451" name="Rectangle 3">
            <a:extLst>
              <a:ext uri="{FF2B5EF4-FFF2-40B4-BE49-F238E27FC236}">
                <a16:creationId xmlns:a16="http://schemas.microsoft.com/office/drawing/2014/main" id="{11E9D8B0-A3BC-4E18-8B82-53999F85751F}"/>
              </a:ext>
            </a:extLst>
          </p:cNvPr>
          <p:cNvSpPr>
            <a:spLocks noGrp="1" noChangeArrowheads="1"/>
          </p:cNvSpPr>
          <p:nvPr>
            <p:ph idx="1"/>
          </p:nvPr>
        </p:nvSpPr>
        <p:spPr/>
        <p:txBody>
          <a:bodyPr/>
          <a:lstStyle/>
          <a:p>
            <a:pPr eaLnBrk="1" hangingPunct="1"/>
            <a:r>
              <a:rPr lang="zh-CN" altLang="en-US" dirty="0"/>
              <a:t>算法</a:t>
            </a:r>
            <a:r>
              <a:rPr lang="en-US" altLang="zh-CN" dirty="0"/>
              <a:t>2.4</a:t>
            </a:r>
            <a:r>
              <a:rPr lang="zh-CN" altLang="en-US" dirty="0">
                <a:solidFill>
                  <a:schemeClr val="accent2"/>
                </a:solidFill>
              </a:rPr>
              <a:t>（</a:t>
            </a:r>
            <a:r>
              <a:rPr lang="en-US" altLang="zh-CN" dirty="0">
                <a:solidFill>
                  <a:schemeClr val="accent2"/>
                </a:solidFill>
              </a:rPr>
              <a:t>Thompson</a:t>
            </a:r>
            <a:r>
              <a:rPr lang="zh-CN" altLang="en-US" dirty="0">
                <a:solidFill>
                  <a:schemeClr val="accent2"/>
                </a:solidFill>
              </a:rPr>
              <a:t>算法）</a:t>
            </a:r>
          </a:p>
          <a:p>
            <a:pPr lvl="1" eaLnBrk="1" hangingPunct="1"/>
            <a:r>
              <a:rPr lang="zh-CN" altLang="en-US" dirty="0"/>
              <a:t>输入：字母表</a:t>
            </a:r>
            <a:r>
              <a:rPr lang="el-GR" altLang="zh-CN" b="1" dirty="0">
                <a:latin typeface="Times New Roman" panose="02020603050405020304" pitchFamily="18" charset="0"/>
                <a:cs typeface="Times New Roman" panose="02020603050405020304" pitchFamily="18" charset="0"/>
              </a:rPr>
              <a:t>Σ</a:t>
            </a:r>
            <a:r>
              <a:rPr lang="zh-CN" altLang="en-US" dirty="0">
                <a:latin typeface="Arial" panose="020B0604020202020204" pitchFamily="34" charset="0"/>
                <a:cs typeface="Arial" panose="020B0604020202020204" pitchFamily="34" charset="0"/>
              </a:rPr>
              <a:t>上的</a:t>
            </a:r>
            <a:r>
              <a:rPr lang="zh-CN" altLang="en-US" dirty="0"/>
              <a:t>正规式 </a:t>
            </a:r>
            <a:r>
              <a:rPr lang="en-US" altLang="zh-CN" b="1" i="1" dirty="0">
                <a:latin typeface="Times New Roman" panose="02020603050405020304" pitchFamily="18" charset="0"/>
              </a:rPr>
              <a:t>r</a:t>
            </a:r>
          </a:p>
          <a:p>
            <a:pPr lvl="1" eaLnBrk="1" hangingPunct="1"/>
            <a:r>
              <a:rPr lang="zh-CN" altLang="en-US" dirty="0">
                <a:latin typeface="Times New Roman" panose="02020603050405020304" pitchFamily="18" charset="0"/>
              </a:rPr>
              <a:t>输出：接受语言</a:t>
            </a:r>
            <a:r>
              <a:rPr lang="en-US" altLang="zh-CN" b="1" i="1" dirty="0">
                <a:latin typeface="Times New Roman" panose="02020603050405020304" pitchFamily="18" charset="0"/>
              </a:rPr>
              <a:t>L</a:t>
            </a:r>
            <a:r>
              <a:rPr lang="en-US" altLang="zh-CN" b="1" dirty="0">
                <a:latin typeface="Times New Roman" panose="02020603050405020304" pitchFamily="18" charset="0"/>
              </a:rPr>
              <a:t>(</a:t>
            </a:r>
            <a:r>
              <a:rPr lang="en-US" altLang="zh-CN" b="1" i="1" dirty="0">
                <a:latin typeface="Times New Roman" panose="02020603050405020304" pitchFamily="18" charset="0"/>
              </a:rPr>
              <a:t>r</a:t>
            </a:r>
            <a:r>
              <a:rPr lang="en-US" altLang="zh-CN" b="1" dirty="0">
                <a:latin typeface="Times New Roman" panose="02020603050405020304" pitchFamily="18" charset="0"/>
              </a:rPr>
              <a:t>)</a:t>
            </a:r>
            <a:r>
              <a:rPr lang="zh-CN" altLang="en-US" dirty="0">
                <a:latin typeface="Times New Roman" panose="02020603050405020304" pitchFamily="18" charset="0"/>
              </a:rPr>
              <a:t>的</a:t>
            </a:r>
            <a:r>
              <a:rPr lang="en-US" altLang="zh-CN" dirty="0"/>
              <a:t>NFA</a:t>
            </a:r>
            <a:r>
              <a:rPr lang="en-US" altLang="zh-CN" dirty="0">
                <a:latin typeface="Times New Roman" panose="02020603050405020304" pitchFamily="18" charset="0"/>
              </a:rPr>
              <a:t> </a:t>
            </a:r>
            <a:r>
              <a:rPr lang="en-US" altLang="zh-CN" b="1" i="1" dirty="0">
                <a:latin typeface="Times New Roman" panose="02020603050405020304" pitchFamily="18" charset="0"/>
              </a:rPr>
              <a:t>N</a:t>
            </a:r>
            <a:r>
              <a:rPr lang="en-US" altLang="zh-CN" b="1" dirty="0">
                <a:latin typeface="Times New Roman" panose="02020603050405020304" pitchFamily="18" charset="0"/>
              </a:rPr>
              <a:t>(</a:t>
            </a:r>
            <a:r>
              <a:rPr lang="en-US" altLang="zh-CN" b="1" i="1" dirty="0">
                <a:latin typeface="Times New Roman" panose="02020603050405020304" pitchFamily="18" charset="0"/>
              </a:rPr>
              <a:t>r</a:t>
            </a:r>
            <a:r>
              <a:rPr lang="en-US" altLang="zh-CN" b="1" dirty="0">
                <a:latin typeface="Times New Roman" panose="02020603050405020304" pitchFamily="18" charset="0"/>
              </a:rPr>
              <a:t>)</a:t>
            </a:r>
          </a:p>
          <a:p>
            <a:pPr lvl="1" eaLnBrk="1" hangingPunct="1"/>
            <a:endParaRPr lang="en-US" altLang="zh-CN" b="1" dirty="0">
              <a:latin typeface="Times New Roman" panose="02020603050405020304" pitchFamily="18" charset="0"/>
            </a:endParaRPr>
          </a:p>
          <a:p>
            <a:pPr lvl="1" eaLnBrk="1" hangingPunct="1"/>
            <a:r>
              <a:rPr lang="zh-CN" altLang="en-US" dirty="0">
                <a:latin typeface="Times New Roman" panose="02020603050405020304" pitchFamily="18" charset="0"/>
              </a:rPr>
              <a:t>该算法有很多变种，这里介绍比较简洁和易于实现的一种。</a:t>
            </a:r>
          </a:p>
          <a:p>
            <a:pPr lvl="1" eaLnBrk="1" hangingPunct="1"/>
            <a:r>
              <a:rPr lang="zh-CN" altLang="en-US" dirty="0">
                <a:latin typeface="Times New Roman" panose="02020603050405020304" pitchFamily="18" charset="0"/>
              </a:rPr>
              <a:t>该算法的构造过程是根据</a:t>
            </a:r>
            <a:r>
              <a:rPr lang="zh-CN" altLang="en-US" dirty="0">
                <a:solidFill>
                  <a:schemeClr val="accent2"/>
                </a:solidFill>
                <a:latin typeface="Times New Roman" panose="02020603050405020304" pitchFamily="18" charset="0"/>
              </a:rPr>
              <a:t>正规式的语法构造</a:t>
            </a:r>
            <a:r>
              <a:rPr lang="zh-CN" altLang="en-US" dirty="0">
                <a:latin typeface="Times New Roman" panose="02020603050405020304" pitchFamily="18" charset="0"/>
              </a:rPr>
              <a:t>进行的。</a:t>
            </a:r>
          </a:p>
        </p:txBody>
      </p:sp>
      <p:sp>
        <p:nvSpPr>
          <p:cNvPr id="2" name="日期占位符 1">
            <a:extLst>
              <a:ext uri="{FF2B5EF4-FFF2-40B4-BE49-F238E27FC236}">
                <a16:creationId xmlns:a16="http://schemas.microsoft.com/office/drawing/2014/main" id="{ACF1AB75-2A0A-2E06-C0E5-533FC31470FC}"/>
              </a:ext>
            </a:extLst>
          </p:cNvPr>
          <p:cNvSpPr>
            <a:spLocks noGrp="1"/>
          </p:cNvSpPr>
          <p:nvPr>
            <p:ph type="dt" sz="half" idx="10"/>
          </p:nvPr>
        </p:nvSpPr>
        <p:spPr/>
        <p:txBody>
          <a:bodyPr/>
          <a:lstStyle/>
          <a:p>
            <a:fld id="{48C0F1C4-3355-403C-9582-288CF2A8F46A}"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915C7A25-5E32-68EB-B48F-CF763C5FEBE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050AAF50-D8E6-09E3-5D8F-AD6B4A120A19}"/>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
        <p:nvSpPr>
          <p:cNvPr id="5" name="文本框 4">
            <a:extLst>
              <a:ext uri="{FF2B5EF4-FFF2-40B4-BE49-F238E27FC236}">
                <a16:creationId xmlns:a16="http://schemas.microsoft.com/office/drawing/2014/main" id="{943D3791-F5B9-7C2D-A548-E863E3DB24FF}"/>
              </a:ext>
            </a:extLst>
          </p:cNvPr>
          <p:cNvSpPr txBox="1"/>
          <p:nvPr/>
        </p:nvSpPr>
        <p:spPr>
          <a:xfrm>
            <a:off x="557307" y="5287801"/>
            <a:ext cx="7958043" cy="1061829"/>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spcBef>
                <a:spcPct val="0"/>
              </a:spcBef>
            </a:pPr>
            <a:r>
              <a:rPr lang="en-US" altLang="zh-CN" sz="2100" b="1" dirty="0">
                <a:solidFill>
                  <a:srgbClr val="000000"/>
                </a:solidFill>
              </a:rPr>
              <a:t>Ken Thompson</a:t>
            </a:r>
            <a:r>
              <a:rPr lang="en-US" altLang="zh-CN" sz="2100" dirty="0">
                <a:solidFill>
                  <a:srgbClr val="000000"/>
                </a:solidFill>
              </a:rPr>
              <a:t>. Programming Techniques: Regular expression search algorithm. Communications of the ACM. Jun 1968, 11 (6): 419–422. doi:10.1145/363347.363387.</a:t>
            </a:r>
            <a:endParaRPr lang="zh-CN" altLang="en-US" sz="21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2173160-6474-4266-9732-19102029B43C}"/>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33795" name="Rectangle 3">
            <a:extLst>
              <a:ext uri="{FF2B5EF4-FFF2-40B4-BE49-F238E27FC236}">
                <a16:creationId xmlns:a16="http://schemas.microsoft.com/office/drawing/2014/main" id="{7455826F-3C34-4CE8-AE30-18F974C9BC5B}"/>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首先构造识别</a:t>
            </a:r>
            <a:r>
              <a:rPr lang="zh-CN" altLang="en-US" dirty="0">
                <a:solidFill>
                  <a:schemeClr val="accent2"/>
                </a:solidFill>
                <a:sym typeface="Symbol" panose="05050102010706020507" pitchFamily="18" charset="2"/>
              </a:rPr>
              <a:t></a:t>
            </a:r>
            <a:r>
              <a:rPr lang="zh-CN" altLang="en-US" dirty="0">
                <a:latin typeface="宋体" panose="02010600030101010101" pitchFamily="2" charset="-122"/>
              </a:rPr>
              <a:t>和</a:t>
            </a:r>
            <a:r>
              <a:rPr lang="zh-CN" altLang="en-US" dirty="0">
                <a:solidFill>
                  <a:schemeClr val="accent2"/>
                </a:solidFill>
                <a:latin typeface="宋体" panose="02010600030101010101" pitchFamily="2" charset="-122"/>
              </a:rPr>
              <a:t>字母表中一个符号</a:t>
            </a:r>
            <a:r>
              <a:rPr lang="zh-CN" altLang="en-US" dirty="0">
                <a:latin typeface="宋体" panose="02010600030101010101" pitchFamily="2" charset="-122"/>
              </a:rPr>
              <a:t>的</a:t>
            </a:r>
            <a:r>
              <a:rPr lang="en-US" altLang="zh-CN" dirty="0"/>
              <a:t>NFA</a:t>
            </a:r>
          </a:p>
        </p:txBody>
      </p:sp>
      <p:grpSp>
        <p:nvGrpSpPr>
          <p:cNvPr id="2" name="组合 1">
            <a:extLst>
              <a:ext uri="{FF2B5EF4-FFF2-40B4-BE49-F238E27FC236}">
                <a16:creationId xmlns:a16="http://schemas.microsoft.com/office/drawing/2014/main" id="{38BDFDB0-3A24-434B-B732-3FB70077B4DD}"/>
              </a:ext>
            </a:extLst>
          </p:cNvPr>
          <p:cNvGrpSpPr/>
          <p:nvPr/>
        </p:nvGrpSpPr>
        <p:grpSpPr>
          <a:xfrm>
            <a:off x="29466" y="2852523"/>
            <a:ext cx="9085067" cy="1729215"/>
            <a:chOff x="-54908" y="2860800"/>
            <a:chExt cx="9085067" cy="1729215"/>
          </a:xfrm>
        </p:grpSpPr>
        <p:sp>
          <p:nvSpPr>
            <p:cNvPr id="33797" name="Oval 5">
              <a:extLst>
                <a:ext uri="{FF2B5EF4-FFF2-40B4-BE49-F238E27FC236}">
                  <a16:creationId xmlns:a16="http://schemas.microsoft.com/office/drawing/2014/main" id="{52080F8E-9913-494A-8F3F-76700A64D7EF}"/>
                </a:ext>
              </a:extLst>
            </p:cNvPr>
            <p:cNvSpPr>
              <a:spLocks noChangeArrowheads="1"/>
            </p:cNvSpPr>
            <p:nvPr/>
          </p:nvSpPr>
          <p:spPr bwMode="auto">
            <a:xfrm>
              <a:off x="6063009" y="3117208"/>
              <a:ext cx="627686" cy="6461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i</a:t>
              </a:r>
            </a:p>
          </p:txBody>
        </p:sp>
        <p:sp>
          <p:nvSpPr>
            <p:cNvPr id="33798" name="Line 6">
              <a:extLst>
                <a:ext uri="{FF2B5EF4-FFF2-40B4-BE49-F238E27FC236}">
                  <a16:creationId xmlns:a16="http://schemas.microsoft.com/office/drawing/2014/main" id="{581FDB62-1497-4620-AE11-EC797D39EA0C}"/>
                </a:ext>
              </a:extLst>
            </p:cNvPr>
            <p:cNvSpPr>
              <a:spLocks noChangeShapeType="1"/>
            </p:cNvSpPr>
            <p:nvPr/>
          </p:nvSpPr>
          <p:spPr bwMode="auto">
            <a:xfrm>
              <a:off x="129734" y="3433102"/>
              <a:ext cx="139691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600"/>
            </a:p>
          </p:txBody>
        </p:sp>
        <p:sp>
          <p:nvSpPr>
            <p:cNvPr id="33799" name="Line 7">
              <a:extLst>
                <a:ext uri="{FF2B5EF4-FFF2-40B4-BE49-F238E27FC236}">
                  <a16:creationId xmlns:a16="http://schemas.microsoft.com/office/drawing/2014/main" id="{073653F1-BD37-4EAB-878E-930BD8E80B6F}"/>
                </a:ext>
              </a:extLst>
            </p:cNvPr>
            <p:cNvSpPr>
              <a:spLocks noChangeShapeType="1"/>
            </p:cNvSpPr>
            <p:nvPr/>
          </p:nvSpPr>
          <p:spPr bwMode="auto">
            <a:xfrm flipV="1">
              <a:off x="4717381" y="3435154"/>
              <a:ext cx="126357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600"/>
            </a:p>
          </p:txBody>
        </p:sp>
        <p:sp>
          <p:nvSpPr>
            <p:cNvPr id="33800" name="Rectangle 8">
              <a:extLst>
                <a:ext uri="{FF2B5EF4-FFF2-40B4-BE49-F238E27FC236}">
                  <a16:creationId xmlns:a16="http://schemas.microsoft.com/office/drawing/2014/main" id="{4A5E6FB3-75BB-4D31-802E-C1605EDB12EA}"/>
                </a:ext>
              </a:extLst>
            </p:cNvPr>
            <p:cNvSpPr>
              <a:spLocks noChangeArrowheads="1"/>
            </p:cNvSpPr>
            <p:nvPr/>
          </p:nvSpPr>
          <p:spPr bwMode="auto">
            <a:xfrm>
              <a:off x="4828149" y="2860800"/>
              <a:ext cx="1183578" cy="63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Times New Roman" panose="02020603050405020304" pitchFamily="18" charset="0"/>
                </a:rPr>
                <a:t>开始</a:t>
              </a:r>
            </a:p>
          </p:txBody>
        </p:sp>
        <p:sp>
          <p:nvSpPr>
            <p:cNvPr id="33801" name="Rectangle 9">
              <a:extLst>
                <a:ext uri="{FF2B5EF4-FFF2-40B4-BE49-F238E27FC236}">
                  <a16:creationId xmlns:a16="http://schemas.microsoft.com/office/drawing/2014/main" id="{322870A3-9B8F-4E8A-8908-75F50ECA7B14}"/>
                </a:ext>
              </a:extLst>
            </p:cNvPr>
            <p:cNvSpPr>
              <a:spLocks noChangeArrowheads="1"/>
            </p:cNvSpPr>
            <p:nvPr/>
          </p:nvSpPr>
          <p:spPr bwMode="auto">
            <a:xfrm>
              <a:off x="2525608" y="2905928"/>
              <a:ext cx="510764" cy="52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800" b="1">
                <a:solidFill>
                  <a:srgbClr val="000000"/>
                </a:solidFill>
                <a:latin typeface="Times New Roman" panose="02020603050405020304" pitchFamily="18" charset="0"/>
                <a:ea typeface="宋体" panose="02010600030101010101" pitchFamily="2" charset="-122"/>
              </a:endParaRPr>
            </a:p>
          </p:txBody>
        </p:sp>
        <p:sp>
          <p:nvSpPr>
            <p:cNvPr id="33802" name="Line 10">
              <a:extLst>
                <a:ext uri="{FF2B5EF4-FFF2-40B4-BE49-F238E27FC236}">
                  <a16:creationId xmlns:a16="http://schemas.microsoft.com/office/drawing/2014/main" id="{00C10666-5527-43DA-8F31-818FF9962A2A}"/>
                </a:ext>
              </a:extLst>
            </p:cNvPr>
            <p:cNvSpPr>
              <a:spLocks noChangeShapeType="1"/>
            </p:cNvSpPr>
            <p:nvPr/>
          </p:nvSpPr>
          <p:spPr bwMode="auto">
            <a:xfrm flipV="1">
              <a:off x="6735823" y="3435154"/>
              <a:ext cx="126357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600"/>
            </a:p>
          </p:txBody>
        </p:sp>
        <p:sp>
          <p:nvSpPr>
            <p:cNvPr id="33803" name="Rectangle 11">
              <a:extLst>
                <a:ext uri="{FF2B5EF4-FFF2-40B4-BE49-F238E27FC236}">
                  <a16:creationId xmlns:a16="http://schemas.microsoft.com/office/drawing/2014/main" id="{B579E399-9A24-458E-AC1B-F3E63C05AB6E}"/>
                </a:ext>
              </a:extLst>
            </p:cNvPr>
            <p:cNvSpPr>
              <a:spLocks noChangeArrowheads="1"/>
            </p:cNvSpPr>
            <p:nvPr/>
          </p:nvSpPr>
          <p:spPr bwMode="auto">
            <a:xfrm>
              <a:off x="-54908" y="4046429"/>
              <a:ext cx="4678929" cy="54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solidFill>
                    <a:srgbClr val="000000"/>
                  </a:solidFill>
                  <a:latin typeface="黑体" panose="02010609060101010101" pitchFamily="49" charset="-122"/>
                </a:rPr>
                <a:t>识别正规式</a:t>
              </a:r>
              <a:r>
                <a:rPr lang="zh-CN" altLang="en-US" sz="2800" b="1" dirty="0">
                  <a:solidFill>
                    <a:srgbClr val="000000"/>
                  </a:solidFill>
                  <a:latin typeface="黑体" panose="02010609060101010101" pitchFamily="49" charset="-122"/>
                  <a:sym typeface="Symbol" panose="05050102010706020507" pitchFamily="18" charset="2"/>
                </a:rPr>
                <a:t></a:t>
              </a:r>
              <a:r>
                <a:rPr lang="zh-CN" altLang="en-US" sz="2800" dirty="0">
                  <a:solidFill>
                    <a:srgbClr val="000000"/>
                  </a:solidFill>
                  <a:latin typeface="黑体" panose="02010609060101010101" pitchFamily="49" charset="-122"/>
                </a:rPr>
                <a:t>的</a:t>
              </a:r>
              <a:r>
                <a:rPr lang="en-US" altLang="zh-CN" sz="2800" dirty="0">
                  <a:solidFill>
                    <a:srgbClr val="000000"/>
                  </a:solidFill>
                </a:rPr>
                <a:t>NFA</a:t>
              </a:r>
            </a:p>
          </p:txBody>
        </p:sp>
        <p:sp>
          <p:nvSpPr>
            <p:cNvPr id="33804" name="Rectangle 12">
              <a:extLst>
                <a:ext uri="{FF2B5EF4-FFF2-40B4-BE49-F238E27FC236}">
                  <a16:creationId xmlns:a16="http://schemas.microsoft.com/office/drawing/2014/main" id="{D18412C7-C864-4159-A70F-A097EE2265C8}"/>
                </a:ext>
              </a:extLst>
            </p:cNvPr>
            <p:cNvSpPr>
              <a:spLocks noChangeArrowheads="1"/>
            </p:cNvSpPr>
            <p:nvPr/>
          </p:nvSpPr>
          <p:spPr bwMode="auto">
            <a:xfrm>
              <a:off x="7090691" y="2905928"/>
              <a:ext cx="508713" cy="52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a:t>
              </a:r>
            </a:p>
          </p:txBody>
        </p:sp>
        <p:grpSp>
          <p:nvGrpSpPr>
            <p:cNvPr id="33805" name="Group 13">
              <a:extLst>
                <a:ext uri="{FF2B5EF4-FFF2-40B4-BE49-F238E27FC236}">
                  <a16:creationId xmlns:a16="http://schemas.microsoft.com/office/drawing/2014/main" id="{EA5AC849-133D-4A44-A744-DB049B637964}"/>
                </a:ext>
              </a:extLst>
            </p:cNvPr>
            <p:cNvGrpSpPr>
              <a:grpSpLocks/>
            </p:cNvGrpSpPr>
            <p:nvPr/>
          </p:nvGrpSpPr>
          <p:grpSpPr bwMode="auto">
            <a:xfrm>
              <a:off x="8013759" y="3067978"/>
              <a:ext cx="779480" cy="802044"/>
              <a:chOff x="8590" y="7640"/>
              <a:chExt cx="527" cy="527"/>
            </a:xfrm>
          </p:grpSpPr>
          <p:sp>
            <p:nvSpPr>
              <p:cNvPr id="33813" name="Oval 14">
                <a:extLst>
                  <a:ext uri="{FF2B5EF4-FFF2-40B4-BE49-F238E27FC236}">
                    <a16:creationId xmlns:a16="http://schemas.microsoft.com/office/drawing/2014/main" id="{6DEBF8FB-B945-4144-9DFA-154512805244}"/>
                  </a:ext>
                </a:extLst>
              </p:cNvPr>
              <p:cNvSpPr>
                <a:spLocks noChangeArrowheads="1"/>
              </p:cNvSpPr>
              <p:nvPr/>
            </p:nvSpPr>
            <p:spPr bwMode="auto">
              <a:xfrm>
                <a:off x="8590" y="7640"/>
                <a:ext cx="527" cy="5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900" b="1" i="1">
                  <a:solidFill>
                    <a:srgbClr val="000000"/>
                  </a:solidFill>
                  <a:latin typeface="Times New Roman" panose="02020603050405020304" pitchFamily="18" charset="0"/>
                  <a:ea typeface="宋体" panose="02010600030101010101" pitchFamily="2" charset="-122"/>
                </a:endParaRPr>
              </a:p>
            </p:txBody>
          </p:sp>
          <p:sp>
            <p:nvSpPr>
              <p:cNvPr id="33814" name="Oval 15">
                <a:extLst>
                  <a:ext uri="{FF2B5EF4-FFF2-40B4-BE49-F238E27FC236}">
                    <a16:creationId xmlns:a16="http://schemas.microsoft.com/office/drawing/2014/main" id="{37032FD8-72D9-405F-90BF-47114A4BF191}"/>
                  </a:ext>
                </a:extLst>
              </p:cNvPr>
              <p:cNvSpPr>
                <a:spLocks noChangeArrowheads="1"/>
              </p:cNvSpPr>
              <p:nvPr/>
            </p:nvSpPr>
            <p:spPr bwMode="auto">
              <a:xfrm>
                <a:off x="8650" y="7686"/>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135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f</a:t>
                </a:r>
              </a:p>
            </p:txBody>
          </p:sp>
        </p:grpSp>
        <p:sp>
          <p:nvSpPr>
            <p:cNvPr id="33806" name="Line 16">
              <a:extLst>
                <a:ext uri="{FF2B5EF4-FFF2-40B4-BE49-F238E27FC236}">
                  <a16:creationId xmlns:a16="http://schemas.microsoft.com/office/drawing/2014/main" id="{57359285-2969-4684-A2A1-08FC47D3ECA1}"/>
                </a:ext>
              </a:extLst>
            </p:cNvPr>
            <p:cNvSpPr>
              <a:spLocks noChangeShapeType="1"/>
            </p:cNvSpPr>
            <p:nvPr/>
          </p:nvSpPr>
          <p:spPr bwMode="auto">
            <a:xfrm flipV="1">
              <a:off x="2215867" y="3439256"/>
              <a:ext cx="126357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600"/>
            </a:p>
          </p:txBody>
        </p:sp>
        <p:sp>
          <p:nvSpPr>
            <p:cNvPr id="33807" name="Oval 17">
              <a:extLst>
                <a:ext uri="{FF2B5EF4-FFF2-40B4-BE49-F238E27FC236}">
                  <a16:creationId xmlns:a16="http://schemas.microsoft.com/office/drawing/2014/main" id="{B73E7A01-450F-474D-9A12-A8AC52CBD903}"/>
                </a:ext>
              </a:extLst>
            </p:cNvPr>
            <p:cNvSpPr>
              <a:spLocks noChangeArrowheads="1"/>
            </p:cNvSpPr>
            <p:nvPr/>
          </p:nvSpPr>
          <p:spPr bwMode="auto">
            <a:xfrm>
              <a:off x="1543053" y="3117208"/>
              <a:ext cx="627686" cy="6461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dirty="0" err="1">
                  <a:solidFill>
                    <a:srgbClr val="000000"/>
                  </a:solidFill>
                  <a:latin typeface="Times New Roman" panose="02020603050405020304" pitchFamily="18" charset="0"/>
                  <a:ea typeface="宋体" panose="02010600030101010101" pitchFamily="2" charset="-122"/>
                </a:rPr>
                <a:t>i</a:t>
              </a:r>
              <a:endParaRPr lang="en-US" altLang="zh-CN" sz="2800" b="1" i="1" dirty="0">
                <a:solidFill>
                  <a:srgbClr val="000000"/>
                </a:solidFill>
                <a:latin typeface="Times New Roman" panose="02020603050405020304" pitchFamily="18" charset="0"/>
                <a:ea typeface="宋体" panose="02010600030101010101" pitchFamily="2" charset="-122"/>
              </a:endParaRPr>
            </a:p>
          </p:txBody>
        </p:sp>
        <p:grpSp>
          <p:nvGrpSpPr>
            <p:cNvPr id="33808" name="Group 18">
              <a:extLst>
                <a:ext uri="{FF2B5EF4-FFF2-40B4-BE49-F238E27FC236}">
                  <a16:creationId xmlns:a16="http://schemas.microsoft.com/office/drawing/2014/main" id="{4AC19C83-8A05-48F9-862B-0118607B0DAF}"/>
                </a:ext>
              </a:extLst>
            </p:cNvPr>
            <p:cNvGrpSpPr>
              <a:grpSpLocks/>
            </p:cNvGrpSpPr>
            <p:nvPr/>
          </p:nvGrpSpPr>
          <p:grpSpPr bwMode="auto">
            <a:xfrm>
              <a:off x="3516367" y="3067978"/>
              <a:ext cx="779480" cy="802044"/>
              <a:chOff x="8590" y="7640"/>
              <a:chExt cx="527" cy="527"/>
            </a:xfrm>
          </p:grpSpPr>
          <p:sp>
            <p:nvSpPr>
              <p:cNvPr id="33811" name="Oval 19">
                <a:extLst>
                  <a:ext uri="{FF2B5EF4-FFF2-40B4-BE49-F238E27FC236}">
                    <a16:creationId xmlns:a16="http://schemas.microsoft.com/office/drawing/2014/main" id="{60AD3FDD-00F4-474B-BAAD-7CA4E320C52A}"/>
                  </a:ext>
                </a:extLst>
              </p:cNvPr>
              <p:cNvSpPr>
                <a:spLocks noChangeArrowheads="1"/>
              </p:cNvSpPr>
              <p:nvPr/>
            </p:nvSpPr>
            <p:spPr bwMode="auto">
              <a:xfrm>
                <a:off x="8590" y="7640"/>
                <a:ext cx="527" cy="5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900" b="1" i="1">
                  <a:solidFill>
                    <a:srgbClr val="000000"/>
                  </a:solidFill>
                  <a:latin typeface="Times New Roman" panose="02020603050405020304" pitchFamily="18" charset="0"/>
                  <a:ea typeface="宋体" panose="02010600030101010101" pitchFamily="2" charset="-122"/>
                </a:endParaRPr>
              </a:p>
            </p:txBody>
          </p:sp>
          <p:sp>
            <p:nvSpPr>
              <p:cNvPr id="33812" name="Oval 20">
                <a:extLst>
                  <a:ext uri="{FF2B5EF4-FFF2-40B4-BE49-F238E27FC236}">
                    <a16:creationId xmlns:a16="http://schemas.microsoft.com/office/drawing/2014/main" id="{7A8FFC0C-4E55-41CD-B6F9-4FBBA135B7A2}"/>
                  </a:ext>
                </a:extLst>
              </p:cNvPr>
              <p:cNvSpPr>
                <a:spLocks noChangeArrowheads="1"/>
              </p:cNvSpPr>
              <p:nvPr/>
            </p:nvSpPr>
            <p:spPr bwMode="auto">
              <a:xfrm>
                <a:off x="8650" y="7686"/>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135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f</a:t>
                </a:r>
              </a:p>
            </p:txBody>
          </p:sp>
        </p:grpSp>
        <p:sp>
          <p:nvSpPr>
            <p:cNvPr id="33809" name="Rectangle 21">
              <a:extLst>
                <a:ext uri="{FF2B5EF4-FFF2-40B4-BE49-F238E27FC236}">
                  <a16:creationId xmlns:a16="http://schemas.microsoft.com/office/drawing/2014/main" id="{36A69F26-74E0-4A8F-B87B-C449D635226E}"/>
                </a:ext>
              </a:extLst>
            </p:cNvPr>
            <p:cNvSpPr>
              <a:spLocks noChangeArrowheads="1"/>
            </p:cNvSpPr>
            <p:nvPr/>
          </p:nvSpPr>
          <p:spPr bwMode="auto">
            <a:xfrm>
              <a:off x="263066" y="2860800"/>
              <a:ext cx="1195886" cy="61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solidFill>
                    <a:srgbClr val="000000"/>
                  </a:solidFill>
                  <a:latin typeface="Times New Roman" panose="02020603050405020304" pitchFamily="18" charset="0"/>
                </a:rPr>
                <a:t>开始</a:t>
              </a:r>
            </a:p>
          </p:txBody>
        </p:sp>
        <p:sp>
          <p:nvSpPr>
            <p:cNvPr id="33810" name="Rectangle 22">
              <a:extLst>
                <a:ext uri="{FF2B5EF4-FFF2-40B4-BE49-F238E27FC236}">
                  <a16:creationId xmlns:a16="http://schemas.microsoft.com/office/drawing/2014/main" id="{E8365026-3CE9-4649-9831-541CE1AB6B0B}"/>
                </a:ext>
              </a:extLst>
            </p:cNvPr>
            <p:cNvSpPr>
              <a:spLocks noChangeArrowheads="1"/>
            </p:cNvSpPr>
            <p:nvPr/>
          </p:nvSpPr>
          <p:spPr bwMode="auto">
            <a:xfrm>
              <a:off x="4351230" y="4046430"/>
              <a:ext cx="4678929" cy="54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黑体" panose="02010609060101010101" pitchFamily="49" charset="-122"/>
                </a:rPr>
                <a:t>识别正规式</a:t>
              </a:r>
              <a:r>
                <a:rPr lang="en-US" altLang="zh-CN" sz="2800" b="1" i="1">
                  <a:solidFill>
                    <a:srgbClr val="000000"/>
                  </a:solidFill>
                  <a:latin typeface="Times New Roman" panose="02020603050405020304" pitchFamily="18" charset="0"/>
                </a:rPr>
                <a:t>a</a:t>
              </a:r>
              <a:r>
                <a:rPr lang="zh-CN" altLang="en-US" sz="2800">
                  <a:solidFill>
                    <a:srgbClr val="000000"/>
                  </a:solidFill>
                  <a:latin typeface="黑体" panose="02010609060101010101" pitchFamily="49" charset="-122"/>
                </a:rPr>
                <a:t>的</a:t>
              </a:r>
              <a:r>
                <a:rPr lang="en-US" altLang="zh-CN" sz="2800">
                  <a:solidFill>
                    <a:srgbClr val="000000"/>
                  </a:solidFill>
                </a:rPr>
                <a:t>NFA</a:t>
              </a:r>
            </a:p>
          </p:txBody>
        </p:sp>
      </p:grpSp>
      <p:sp>
        <p:nvSpPr>
          <p:cNvPr id="3" name="日期占位符 2">
            <a:extLst>
              <a:ext uri="{FF2B5EF4-FFF2-40B4-BE49-F238E27FC236}">
                <a16:creationId xmlns:a16="http://schemas.microsoft.com/office/drawing/2014/main" id="{2C01F0CE-FA5D-C070-3A50-72A00E41163F}"/>
              </a:ext>
            </a:extLst>
          </p:cNvPr>
          <p:cNvSpPr>
            <a:spLocks noGrp="1"/>
          </p:cNvSpPr>
          <p:nvPr>
            <p:ph type="dt" sz="half" idx="10"/>
          </p:nvPr>
        </p:nvSpPr>
        <p:spPr/>
        <p:txBody>
          <a:bodyPr/>
          <a:lstStyle/>
          <a:p>
            <a:fld id="{E1549041-8491-4833-AF0A-5A55B93EE8BA}"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BFA24090-CEBF-81E0-96F8-F32C3BAF739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FFCF3105-9CFA-1C81-0411-0818D4F739E2}"/>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D5621D0-9A03-4272-BDC4-1F91082E607C}"/>
              </a:ext>
            </a:extLst>
          </p:cNvPr>
          <p:cNvSpPr>
            <a:spLocks noGrp="1" noChangeArrowheads="1"/>
          </p:cNvSpPr>
          <p:nvPr>
            <p:ph type="title"/>
          </p:nvPr>
        </p:nvSpPr>
        <p:spPr/>
        <p:txBody>
          <a:bodyPr>
            <a:normAutofit/>
          </a:bodyPr>
          <a:lstStyle/>
          <a:p>
            <a:pPr eaLnBrk="1" hangingPunct="1"/>
            <a:r>
              <a:rPr lang="zh-CN" altLang="en-US" dirty="0"/>
              <a:t>上次课回顾</a:t>
            </a:r>
          </a:p>
        </p:txBody>
      </p:sp>
      <p:sp>
        <p:nvSpPr>
          <p:cNvPr id="6147" name="Rectangle 3">
            <a:extLst>
              <a:ext uri="{FF2B5EF4-FFF2-40B4-BE49-F238E27FC236}">
                <a16:creationId xmlns:a16="http://schemas.microsoft.com/office/drawing/2014/main" id="{28A8A78E-3EDA-48D6-B4AE-24D06B40A670}"/>
              </a:ext>
            </a:extLst>
          </p:cNvPr>
          <p:cNvSpPr>
            <a:spLocks noGrp="1" noChangeArrowheads="1"/>
          </p:cNvSpPr>
          <p:nvPr>
            <p:ph idx="1"/>
          </p:nvPr>
        </p:nvSpPr>
        <p:spPr/>
        <p:txBody>
          <a:bodyPr>
            <a:normAutofit/>
          </a:bodyPr>
          <a:lstStyle/>
          <a:p>
            <a:pPr eaLnBrk="1" hangingPunct="1"/>
            <a:r>
              <a:rPr lang="zh-CN" altLang="en-US" dirty="0"/>
              <a:t>字母表、串、语言、句子概念：</a:t>
            </a:r>
          </a:p>
          <a:p>
            <a:pPr lvl="1" eaLnBrk="1" hangingPunct="1"/>
            <a:r>
              <a:rPr lang="zh-CN" altLang="en-US" dirty="0"/>
              <a:t>字母表：</a:t>
            </a:r>
            <a:r>
              <a:rPr lang="zh-CN" altLang="en-US" dirty="0">
                <a:solidFill>
                  <a:schemeClr val="hlink"/>
                </a:solidFill>
              </a:rPr>
              <a:t>符号</a:t>
            </a:r>
            <a:r>
              <a:rPr lang="zh-CN" altLang="en-US" dirty="0"/>
              <a:t>的</a:t>
            </a:r>
            <a:r>
              <a:rPr lang="zh-CN" altLang="en-US" dirty="0">
                <a:solidFill>
                  <a:schemeClr val="hlink"/>
                </a:solidFill>
              </a:rPr>
              <a:t>有限</a:t>
            </a:r>
            <a:r>
              <a:rPr lang="zh-CN" altLang="en-US" dirty="0"/>
              <a:t>集合。例：</a:t>
            </a:r>
            <a:r>
              <a:rPr lang="zh-CN" altLang="en-US" dirty="0">
                <a:solidFill>
                  <a:schemeClr val="hlink"/>
                </a:solidFill>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 </a:t>
            </a:r>
            <a:r>
              <a:rPr lang="en-US" altLang="zh-CN" dirty="0"/>
              <a:t>{0, 1}</a:t>
            </a:r>
          </a:p>
          <a:p>
            <a:pPr lvl="1" eaLnBrk="1" hangingPunct="1"/>
            <a:r>
              <a:rPr lang="zh-CN" altLang="en-US" dirty="0"/>
              <a:t>串：符号的</a:t>
            </a:r>
            <a:r>
              <a:rPr lang="zh-CN" altLang="en-US" dirty="0">
                <a:solidFill>
                  <a:schemeClr val="hlink"/>
                </a:solidFill>
              </a:rPr>
              <a:t>有穷序列</a:t>
            </a:r>
            <a:r>
              <a:rPr lang="zh-CN" altLang="en-US" dirty="0"/>
              <a:t>。例：</a:t>
            </a:r>
            <a:r>
              <a:rPr lang="en-US" altLang="zh-CN" dirty="0"/>
              <a:t>0110, </a:t>
            </a:r>
            <a:r>
              <a:rPr lang="en-US" altLang="zh-CN" dirty="0">
                <a:solidFill>
                  <a:schemeClr val="hlink"/>
                </a:solidFill>
                <a:sym typeface="Symbol" panose="05050102010706020507" pitchFamily="18" charset="2"/>
              </a:rPr>
              <a:t></a:t>
            </a:r>
          </a:p>
          <a:p>
            <a:pPr lvl="1" eaLnBrk="1" hangingPunct="1"/>
            <a:r>
              <a:rPr lang="zh-CN" altLang="en-US" dirty="0">
                <a:sym typeface="Symbol" panose="05050102010706020507" pitchFamily="18" charset="2"/>
              </a:rPr>
              <a:t>语言：字母表上的一个</a:t>
            </a:r>
            <a:r>
              <a:rPr lang="zh-CN" altLang="en-US" dirty="0">
                <a:solidFill>
                  <a:schemeClr val="hlink"/>
                </a:solidFill>
                <a:sym typeface="Symbol" panose="05050102010706020507" pitchFamily="18" charset="2"/>
              </a:rPr>
              <a:t>串集</a:t>
            </a:r>
            <a:r>
              <a:rPr lang="zh-CN" altLang="en-US" dirty="0">
                <a:sym typeface="Symbol" panose="05050102010706020507" pitchFamily="18" charset="2"/>
              </a:rPr>
              <a:t>。例： </a:t>
            </a:r>
            <a:r>
              <a:rPr lang="en-US" altLang="zh-CN" dirty="0"/>
              <a:t>{</a:t>
            </a:r>
            <a:r>
              <a:rPr lang="en-US" altLang="zh-CN" dirty="0">
                <a:sym typeface="Symbol" panose="05050102010706020507" pitchFamily="18" charset="2"/>
              </a:rPr>
              <a:t>, 0, 00, 000, </a:t>
            </a:r>
            <a:r>
              <a:rPr lang="en-US" altLang="zh-CN" dirty="0">
                <a:latin typeface="Arial" panose="020B0604020202020204" pitchFamily="34" charset="0"/>
                <a:sym typeface="Symbol" panose="05050102010706020507" pitchFamily="18" charset="2"/>
              </a:rPr>
              <a:t>…</a:t>
            </a:r>
            <a:r>
              <a:rPr lang="en-US" altLang="zh-CN" dirty="0">
                <a:sym typeface="Symbol" panose="05050102010706020507" pitchFamily="18" charset="2"/>
              </a:rPr>
              <a:t>}, {}, </a:t>
            </a:r>
          </a:p>
          <a:p>
            <a:pPr lvl="1" eaLnBrk="1" hangingPunct="1"/>
            <a:r>
              <a:rPr lang="zh-CN" altLang="en-US" dirty="0">
                <a:sym typeface="Symbol" panose="05050102010706020507" pitchFamily="18" charset="2"/>
              </a:rPr>
              <a:t>某语言的</a:t>
            </a:r>
            <a:r>
              <a:rPr lang="zh-CN" altLang="en-US" dirty="0">
                <a:solidFill>
                  <a:schemeClr val="accent2"/>
                </a:solidFill>
                <a:sym typeface="Symbol" panose="05050102010706020507" pitchFamily="18" charset="2"/>
              </a:rPr>
              <a:t>句子</a:t>
            </a:r>
            <a:r>
              <a:rPr lang="zh-CN" altLang="en-US" dirty="0">
                <a:sym typeface="Symbol" panose="05050102010706020507" pitchFamily="18" charset="2"/>
              </a:rPr>
              <a:t>：属于该语言的串。</a:t>
            </a:r>
          </a:p>
          <a:p>
            <a:pPr eaLnBrk="1" hangingPunct="1"/>
            <a:r>
              <a:rPr lang="zh-CN" altLang="en-US" dirty="0">
                <a:sym typeface="Symbol" panose="05050102010706020507" pitchFamily="18" charset="2"/>
              </a:rPr>
              <a:t>语言和串的运算：</a:t>
            </a:r>
          </a:p>
          <a:p>
            <a:pPr lvl="1" eaLnBrk="1" hangingPunct="1"/>
            <a:r>
              <a:rPr lang="zh-CN" altLang="en-US" dirty="0">
                <a:sym typeface="Symbol" panose="05050102010706020507" pitchFamily="18" charset="2"/>
              </a:rPr>
              <a:t>串：连接、积（指数、幂）</a:t>
            </a:r>
          </a:p>
          <a:p>
            <a:pPr lvl="1" eaLnBrk="1" hangingPunct="1"/>
            <a:r>
              <a:rPr lang="zh-CN" altLang="en-US" dirty="0">
                <a:sym typeface="Symbol" panose="05050102010706020507" pitchFamily="18" charset="2"/>
              </a:rPr>
              <a:t>语言：和、连接、指数、闭包、正闭包</a:t>
            </a:r>
          </a:p>
        </p:txBody>
      </p:sp>
      <p:sp>
        <p:nvSpPr>
          <p:cNvPr id="2" name="日期占位符 1">
            <a:extLst>
              <a:ext uri="{FF2B5EF4-FFF2-40B4-BE49-F238E27FC236}">
                <a16:creationId xmlns:a16="http://schemas.microsoft.com/office/drawing/2014/main" id="{8F4E6E0B-B24B-2363-828A-19D5FF95AACB}"/>
              </a:ext>
            </a:extLst>
          </p:cNvPr>
          <p:cNvSpPr>
            <a:spLocks noGrp="1"/>
          </p:cNvSpPr>
          <p:nvPr>
            <p:ph type="dt" sz="half" idx="10"/>
          </p:nvPr>
        </p:nvSpPr>
        <p:spPr/>
        <p:txBody>
          <a:bodyPr/>
          <a:lstStyle/>
          <a:p>
            <a:fld id="{7377970B-E106-4837-8E23-E7147C55C340}"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08684A85-BCFF-4D92-6BF3-9147BA3B55C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ABBED558-DD82-5041-B408-E37AE6A22079}"/>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7487A2D-6CC3-4945-98AF-9FF7FD1D5F0E}"/>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34819" name="Rectangle 3">
            <a:extLst>
              <a:ext uri="{FF2B5EF4-FFF2-40B4-BE49-F238E27FC236}">
                <a16:creationId xmlns:a16="http://schemas.microsoft.com/office/drawing/2014/main" id="{C69AFC9E-0BD8-4268-A7D9-E00647870BE8}"/>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构造识别主算符为</a:t>
            </a:r>
            <a:r>
              <a:rPr lang="zh-CN" altLang="en-US" dirty="0">
                <a:latin typeface="Arial" panose="020B0604020202020204" pitchFamily="34" charset="0"/>
              </a:rPr>
              <a:t>“</a:t>
            </a:r>
            <a:r>
              <a:rPr lang="zh-CN" altLang="en-US" dirty="0">
                <a:solidFill>
                  <a:schemeClr val="accent2"/>
                </a:solidFill>
                <a:latin typeface="宋体" panose="02010600030101010101" pitchFamily="2" charset="-122"/>
              </a:rPr>
              <a:t>或</a:t>
            </a:r>
            <a:r>
              <a:rPr lang="zh-CN" altLang="en-US" dirty="0">
                <a:latin typeface="Arial" panose="020B0604020202020204" pitchFamily="34" charset="0"/>
              </a:rPr>
              <a:t>”</a:t>
            </a:r>
            <a:r>
              <a:rPr lang="zh-CN" altLang="en-US" dirty="0">
                <a:latin typeface="宋体" panose="02010600030101010101" pitchFamily="2" charset="-122"/>
              </a:rPr>
              <a:t>的正规式的</a:t>
            </a:r>
            <a:r>
              <a:rPr lang="en-US" altLang="zh-CN" dirty="0"/>
              <a:t>NFA</a:t>
            </a:r>
          </a:p>
        </p:txBody>
      </p:sp>
      <p:sp>
        <p:nvSpPr>
          <p:cNvPr id="34826" name="Rectangle 12">
            <a:extLst>
              <a:ext uri="{FF2B5EF4-FFF2-40B4-BE49-F238E27FC236}">
                <a16:creationId xmlns:a16="http://schemas.microsoft.com/office/drawing/2014/main" id="{AB3F3310-ACEA-44ED-9646-7BEA0D5D2DDB}"/>
              </a:ext>
            </a:extLst>
          </p:cNvPr>
          <p:cNvSpPr>
            <a:spLocks noChangeArrowheads="1"/>
          </p:cNvSpPr>
          <p:nvPr/>
        </p:nvSpPr>
        <p:spPr bwMode="auto">
          <a:xfrm>
            <a:off x="2917309" y="4843906"/>
            <a:ext cx="322302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识别正规式</a:t>
            </a:r>
            <a:r>
              <a:rPr lang="en-US" altLang="zh-CN" sz="2100" b="1" i="1">
                <a:solidFill>
                  <a:srgbClr val="000000"/>
                </a:solidFill>
                <a:latin typeface="Times New Roman" panose="02020603050405020304" pitchFamily="18" charset="0"/>
                <a:ea typeface="宋体" panose="02010600030101010101" pitchFamily="2" charset="-122"/>
              </a:rPr>
              <a:t>s </a:t>
            </a:r>
            <a:r>
              <a:rPr lang="en-US" altLang="zh-CN" sz="2100" b="1">
                <a:solidFill>
                  <a:srgbClr val="000000"/>
                </a:solidFill>
                <a:latin typeface="Times New Roman" panose="02020603050405020304" pitchFamily="18" charset="0"/>
                <a:ea typeface="宋体" panose="02010600030101010101" pitchFamily="2" charset="-122"/>
              </a:rPr>
              <a:t>| </a:t>
            </a:r>
            <a:r>
              <a:rPr lang="en-US" altLang="zh-CN" sz="2100" b="1" i="1">
                <a:solidFill>
                  <a:srgbClr val="000000"/>
                </a:solidFill>
                <a:latin typeface="Times New Roman" panose="02020603050405020304" pitchFamily="18" charset="0"/>
                <a:ea typeface="宋体" panose="02010600030101010101" pitchFamily="2" charset="-122"/>
              </a:rPr>
              <a:t>t</a:t>
            </a:r>
            <a:r>
              <a:rPr lang="zh-CN" altLang="en-US" sz="2100">
                <a:solidFill>
                  <a:srgbClr val="000000"/>
                </a:solidFill>
                <a:latin typeface="Times New Roman" panose="02020603050405020304" pitchFamily="18" charset="0"/>
              </a:rPr>
              <a:t>的</a:t>
            </a:r>
            <a:r>
              <a:rPr lang="en-US" altLang="zh-CN" sz="2100">
                <a:solidFill>
                  <a:srgbClr val="000000"/>
                </a:solidFill>
                <a:ea typeface="宋体" panose="02010600030101010101" pitchFamily="2" charset="-122"/>
              </a:rPr>
              <a:t>NFA</a:t>
            </a:r>
          </a:p>
        </p:txBody>
      </p:sp>
      <p:grpSp>
        <p:nvGrpSpPr>
          <p:cNvPr id="2" name="组合 1">
            <a:extLst>
              <a:ext uri="{FF2B5EF4-FFF2-40B4-BE49-F238E27FC236}">
                <a16:creationId xmlns:a16="http://schemas.microsoft.com/office/drawing/2014/main" id="{B0AC0297-D50A-4E7E-8765-760AC007BF5A}"/>
              </a:ext>
            </a:extLst>
          </p:cNvPr>
          <p:cNvGrpSpPr/>
          <p:nvPr/>
        </p:nvGrpSpPr>
        <p:grpSpPr>
          <a:xfrm>
            <a:off x="1145659" y="2443606"/>
            <a:ext cx="6000751" cy="2156222"/>
            <a:chOff x="1527545" y="2115140"/>
            <a:chExt cx="8001001" cy="2874963"/>
          </a:xfrm>
        </p:grpSpPr>
        <p:sp>
          <p:nvSpPr>
            <p:cNvPr id="34827" name="Oval 13">
              <a:extLst>
                <a:ext uri="{FF2B5EF4-FFF2-40B4-BE49-F238E27FC236}">
                  <a16:creationId xmlns:a16="http://schemas.microsoft.com/office/drawing/2014/main" id="{F97BEDB2-B12B-44C9-8A76-7DACCB773254}"/>
                </a:ext>
              </a:extLst>
            </p:cNvPr>
            <p:cNvSpPr>
              <a:spLocks noChangeArrowheads="1"/>
            </p:cNvSpPr>
            <p:nvPr/>
          </p:nvSpPr>
          <p:spPr bwMode="auto">
            <a:xfrm>
              <a:off x="4643808" y="2115140"/>
              <a:ext cx="2811463" cy="1155700"/>
            </a:xfrm>
            <a:prstGeom prst="ellipse">
              <a:avLst/>
            </a:prstGeom>
            <a:solidFill>
              <a:schemeClr val="accent4">
                <a:alpha val="50000"/>
              </a:schemeClr>
            </a:solidFill>
            <a:ln w="25400">
              <a:solidFill>
                <a:schemeClr val="tx1"/>
              </a:solidFill>
              <a:round/>
              <a:headEnd/>
              <a:tailEnd/>
            </a:ln>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sz="1800" b="1">
                <a:solidFill>
                  <a:srgbClr val="000000"/>
                </a:solidFill>
                <a:latin typeface="Times New Roman" panose="02020603050405020304" pitchFamily="18" charset="0"/>
                <a:ea typeface="宋体" panose="02010600030101010101" pitchFamily="2" charset="-122"/>
              </a:endParaRPr>
            </a:p>
          </p:txBody>
        </p:sp>
        <p:sp>
          <p:nvSpPr>
            <p:cNvPr id="34821" name="Line 5">
              <a:extLst>
                <a:ext uri="{FF2B5EF4-FFF2-40B4-BE49-F238E27FC236}">
                  <a16:creationId xmlns:a16="http://schemas.microsoft.com/office/drawing/2014/main" id="{A9DA7D3F-11D3-4489-B870-C7E21974B008}"/>
                </a:ext>
              </a:extLst>
            </p:cNvPr>
            <p:cNvSpPr>
              <a:spLocks noChangeShapeType="1"/>
            </p:cNvSpPr>
            <p:nvPr/>
          </p:nvSpPr>
          <p:spPr bwMode="auto">
            <a:xfrm>
              <a:off x="1527545" y="3580403"/>
              <a:ext cx="12827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34822" name="Rectangle 6">
              <a:extLst>
                <a:ext uri="{FF2B5EF4-FFF2-40B4-BE49-F238E27FC236}">
                  <a16:creationId xmlns:a16="http://schemas.microsoft.com/office/drawing/2014/main" id="{81EFB9AA-2EBE-4CA2-980F-71292F806127}"/>
                </a:ext>
              </a:extLst>
            </p:cNvPr>
            <p:cNvSpPr>
              <a:spLocks noChangeArrowheads="1"/>
            </p:cNvSpPr>
            <p:nvPr/>
          </p:nvSpPr>
          <p:spPr bwMode="auto">
            <a:xfrm>
              <a:off x="3850058" y="2669178"/>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grpSp>
          <p:nvGrpSpPr>
            <p:cNvPr id="34823" name="Group 7">
              <a:extLst>
                <a:ext uri="{FF2B5EF4-FFF2-40B4-BE49-F238E27FC236}">
                  <a16:creationId xmlns:a16="http://schemas.microsoft.com/office/drawing/2014/main" id="{0C6B51B2-A182-499A-9EBF-8B38CA59C5E8}"/>
                </a:ext>
              </a:extLst>
            </p:cNvPr>
            <p:cNvGrpSpPr>
              <a:grpSpLocks/>
            </p:cNvGrpSpPr>
            <p:nvPr/>
          </p:nvGrpSpPr>
          <p:grpSpPr bwMode="auto">
            <a:xfrm>
              <a:off x="8812583" y="3181940"/>
              <a:ext cx="715963" cy="663575"/>
              <a:chOff x="8590" y="7640"/>
              <a:chExt cx="527" cy="527"/>
            </a:xfrm>
          </p:grpSpPr>
          <p:sp>
            <p:nvSpPr>
              <p:cNvPr id="34842" name="Oval 8">
                <a:extLst>
                  <a:ext uri="{FF2B5EF4-FFF2-40B4-BE49-F238E27FC236}">
                    <a16:creationId xmlns:a16="http://schemas.microsoft.com/office/drawing/2014/main" id="{CCDA9488-9983-4206-9A25-BA540BB339B9}"/>
                  </a:ext>
                </a:extLst>
              </p:cNvPr>
              <p:cNvSpPr>
                <a:spLocks noChangeArrowheads="1"/>
              </p:cNvSpPr>
              <p:nvPr/>
            </p:nvSpPr>
            <p:spPr bwMode="auto">
              <a:xfrm>
                <a:off x="8590" y="7640"/>
                <a:ext cx="527" cy="5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4843" name="Oval 9">
                <a:extLst>
                  <a:ext uri="{FF2B5EF4-FFF2-40B4-BE49-F238E27FC236}">
                    <a16:creationId xmlns:a16="http://schemas.microsoft.com/office/drawing/2014/main" id="{43045CE7-2A71-4813-8166-4D6497432FF6}"/>
                  </a:ext>
                </a:extLst>
              </p:cNvPr>
              <p:cNvSpPr>
                <a:spLocks noChangeArrowheads="1"/>
              </p:cNvSpPr>
              <p:nvPr/>
            </p:nvSpPr>
            <p:spPr bwMode="auto">
              <a:xfrm>
                <a:off x="8650" y="7686"/>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135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f</a:t>
                </a:r>
              </a:p>
            </p:txBody>
          </p:sp>
        </p:grpSp>
        <p:sp>
          <p:nvSpPr>
            <p:cNvPr id="34824" name="Oval 10">
              <a:extLst>
                <a:ext uri="{FF2B5EF4-FFF2-40B4-BE49-F238E27FC236}">
                  <a16:creationId xmlns:a16="http://schemas.microsoft.com/office/drawing/2014/main" id="{2466780A-4A78-45E2-805F-D7FCC9D4752F}"/>
                </a:ext>
              </a:extLst>
            </p:cNvPr>
            <p:cNvSpPr>
              <a:spLocks noChangeArrowheads="1"/>
            </p:cNvSpPr>
            <p:nvPr/>
          </p:nvSpPr>
          <p:spPr bwMode="auto">
            <a:xfrm>
              <a:off x="2803895" y="3318465"/>
              <a:ext cx="577850"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err="1">
                  <a:solidFill>
                    <a:srgbClr val="000000"/>
                  </a:solidFill>
                  <a:latin typeface="Times New Roman" panose="02020603050405020304" pitchFamily="18" charset="0"/>
                  <a:ea typeface="宋体" panose="02010600030101010101" pitchFamily="2" charset="-122"/>
                </a:rPr>
                <a:t>i</a:t>
              </a:r>
              <a:endParaRPr lang="en-US" altLang="zh-CN" sz="2100" b="1" i="1" dirty="0">
                <a:solidFill>
                  <a:srgbClr val="000000"/>
                </a:solidFill>
                <a:latin typeface="Times New Roman" panose="02020603050405020304" pitchFamily="18" charset="0"/>
                <a:ea typeface="宋体" panose="02010600030101010101" pitchFamily="2" charset="-122"/>
              </a:endParaRPr>
            </a:p>
          </p:txBody>
        </p:sp>
        <p:sp>
          <p:nvSpPr>
            <p:cNvPr id="34825" name="Rectangle 11">
              <a:extLst>
                <a:ext uri="{FF2B5EF4-FFF2-40B4-BE49-F238E27FC236}">
                  <a16:creationId xmlns:a16="http://schemas.microsoft.com/office/drawing/2014/main" id="{586A0316-6160-4B4B-B27E-1F4338CD9168}"/>
                </a:ext>
              </a:extLst>
            </p:cNvPr>
            <p:cNvSpPr>
              <a:spLocks noChangeArrowheads="1"/>
            </p:cNvSpPr>
            <p:nvPr/>
          </p:nvSpPr>
          <p:spPr bwMode="auto">
            <a:xfrm>
              <a:off x="1751383" y="3123203"/>
              <a:ext cx="9366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34828" name="Oval 14">
              <a:extLst>
                <a:ext uri="{FF2B5EF4-FFF2-40B4-BE49-F238E27FC236}">
                  <a16:creationId xmlns:a16="http://schemas.microsoft.com/office/drawing/2014/main" id="{9009819E-C2CA-427C-A4C5-450F9E4495A6}"/>
                </a:ext>
              </a:extLst>
            </p:cNvPr>
            <p:cNvSpPr>
              <a:spLocks noChangeArrowheads="1"/>
            </p:cNvSpPr>
            <p:nvPr/>
          </p:nvSpPr>
          <p:spPr bwMode="auto">
            <a:xfrm>
              <a:off x="4840658" y="2410415"/>
              <a:ext cx="577850" cy="5365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4829" name="Oval 15">
              <a:extLst>
                <a:ext uri="{FF2B5EF4-FFF2-40B4-BE49-F238E27FC236}">
                  <a16:creationId xmlns:a16="http://schemas.microsoft.com/office/drawing/2014/main" id="{B54D27AD-4D0D-44FE-9756-9830AB896E54}"/>
                </a:ext>
              </a:extLst>
            </p:cNvPr>
            <p:cNvSpPr>
              <a:spLocks noChangeArrowheads="1"/>
            </p:cNvSpPr>
            <p:nvPr/>
          </p:nvSpPr>
          <p:spPr bwMode="auto">
            <a:xfrm>
              <a:off x="6715495" y="2431053"/>
              <a:ext cx="576263"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4830" name="Rectangle 16">
              <a:extLst>
                <a:ext uri="{FF2B5EF4-FFF2-40B4-BE49-F238E27FC236}">
                  <a16:creationId xmlns:a16="http://schemas.microsoft.com/office/drawing/2014/main" id="{A03009A8-4DBD-43F6-AF25-AB7BA22039D9}"/>
                </a:ext>
              </a:extLst>
            </p:cNvPr>
            <p:cNvSpPr>
              <a:spLocks noChangeArrowheads="1"/>
            </p:cNvSpPr>
            <p:nvPr/>
          </p:nvSpPr>
          <p:spPr bwMode="auto">
            <a:xfrm>
              <a:off x="5642345" y="2362790"/>
              <a:ext cx="9779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N </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a:solidFill>
                    <a:srgbClr val="000000"/>
                  </a:solidFill>
                  <a:latin typeface="Times New Roman" panose="02020603050405020304" pitchFamily="18" charset="0"/>
                  <a:ea typeface="宋体" panose="02010600030101010101" pitchFamily="2" charset="-122"/>
                </a:rPr>
                <a:t>s</a:t>
              </a:r>
              <a:r>
                <a:rPr lang="en-US" altLang="zh-CN" sz="2100" b="1" dirty="0">
                  <a:solidFill>
                    <a:srgbClr val="000000"/>
                  </a:solidFill>
                  <a:latin typeface="Times New Roman" panose="02020603050405020304" pitchFamily="18" charset="0"/>
                  <a:ea typeface="宋体" panose="02010600030101010101" pitchFamily="2" charset="-122"/>
                </a:rPr>
                <a:t>)</a:t>
              </a:r>
            </a:p>
          </p:txBody>
        </p:sp>
        <p:sp>
          <p:nvSpPr>
            <p:cNvPr id="34831" name="Oval 17">
              <a:extLst>
                <a:ext uri="{FF2B5EF4-FFF2-40B4-BE49-F238E27FC236}">
                  <a16:creationId xmlns:a16="http://schemas.microsoft.com/office/drawing/2014/main" id="{34D55FBF-461B-43B7-BD66-DF25176BE202}"/>
                </a:ext>
              </a:extLst>
            </p:cNvPr>
            <p:cNvSpPr>
              <a:spLocks noChangeArrowheads="1"/>
            </p:cNvSpPr>
            <p:nvPr/>
          </p:nvSpPr>
          <p:spPr bwMode="auto">
            <a:xfrm>
              <a:off x="4664445" y="3834403"/>
              <a:ext cx="2811463" cy="1155700"/>
            </a:xfrm>
            <a:prstGeom prst="ellipse">
              <a:avLst/>
            </a:prstGeom>
            <a:solidFill>
              <a:schemeClr val="accent1">
                <a:alpha val="50000"/>
              </a:schemeClr>
            </a:solidFill>
            <a:ln w="25400">
              <a:solidFill>
                <a:schemeClr val="tx1"/>
              </a:solidFill>
              <a:round/>
              <a:headEnd/>
              <a:tailEnd/>
            </a:ln>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sz="1800" b="1">
                <a:solidFill>
                  <a:srgbClr val="000000"/>
                </a:solidFill>
                <a:latin typeface="Times New Roman" panose="02020603050405020304" pitchFamily="18" charset="0"/>
                <a:ea typeface="宋体" panose="02010600030101010101" pitchFamily="2" charset="-122"/>
              </a:endParaRPr>
            </a:p>
          </p:txBody>
        </p:sp>
        <p:sp>
          <p:nvSpPr>
            <p:cNvPr id="34832" name="Oval 18">
              <a:extLst>
                <a:ext uri="{FF2B5EF4-FFF2-40B4-BE49-F238E27FC236}">
                  <a16:creationId xmlns:a16="http://schemas.microsoft.com/office/drawing/2014/main" id="{28986EC1-3A87-42C0-865D-8FE05A9FE6A4}"/>
                </a:ext>
              </a:extLst>
            </p:cNvPr>
            <p:cNvSpPr>
              <a:spLocks noChangeArrowheads="1"/>
            </p:cNvSpPr>
            <p:nvPr/>
          </p:nvSpPr>
          <p:spPr bwMode="auto">
            <a:xfrm>
              <a:off x="4861295" y="4129678"/>
              <a:ext cx="577850" cy="5365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4833" name="Oval 19">
              <a:extLst>
                <a:ext uri="{FF2B5EF4-FFF2-40B4-BE49-F238E27FC236}">
                  <a16:creationId xmlns:a16="http://schemas.microsoft.com/office/drawing/2014/main" id="{625DFC44-718B-4E8E-88B9-F670A4D74945}"/>
                </a:ext>
              </a:extLst>
            </p:cNvPr>
            <p:cNvSpPr>
              <a:spLocks noChangeArrowheads="1"/>
            </p:cNvSpPr>
            <p:nvPr/>
          </p:nvSpPr>
          <p:spPr bwMode="auto">
            <a:xfrm>
              <a:off x="6736133" y="4150316"/>
              <a:ext cx="576263"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4834" name="Rectangle 20">
              <a:extLst>
                <a:ext uri="{FF2B5EF4-FFF2-40B4-BE49-F238E27FC236}">
                  <a16:creationId xmlns:a16="http://schemas.microsoft.com/office/drawing/2014/main" id="{2152ED80-23B5-4979-BBDF-E44C548728A2}"/>
                </a:ext>
              </a:extLst>
            </p:cNvPr>
            <p:cNvSpPr>
              <a:spLocks noChangeArrowheads="1"/>
            </p:cNvSpPr>
            <p:nvPr/>
          </p:nvSpPr>
          <p:spPr bwMode="auto">
            <a:xfrm>
              <a:off x="5662983" y="4082053"/>
              <a:ext cx="9779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N </a:t>
              </a:r>
              <a:r>
                <a:rPr lang="en-US" altLang="zh-CN" sz="2100" b="1">
                  <a:solidFill>
                    <a:srgbClr val="000000"/>
                  </a:solidFill>
                  <a:latin typeface="Times New Roman" panose="02020603050405020304" pitchFamily="18" charset="0"/>
                  <a:ea typeface="宋体" panose="02010600030101010101" pitchFamily="2" charset="-122"/>
                </a:rPr>
                <a:t>(</a:t>
              </a:r>
              <a:r>
                <a:rPr lang="en-US" altLang="zh-CN" sz="2100" b="1" i="1">
                  <a:solidFill>
                    <a:srgbClr val="000000"/>
                  </a:solidFill>
                  <a:latin typeface="Times New Roman" panose="02020603050405020304" pitchFamily="18" charset="0"/>
                  <a:ea typeface="宋体" panose="02010600030101010101" pitchFamily="2" charset="-122"/>
                </a:rPr>
                <a:t>t</a:t>
              </a:r>
              <a:r>
                <a:rPr lang="en-US" altLang="zh-CN" sz="2100" b="1">
                  <a:solidFill>
                    <a:srgbClr val="000000"/>
                  </a:solidFill>
                  <a:latin typeface="Times New Roman" panose="02020603050405020304" pitchFamily="18" charset="0"/>
                  <a:ea typeface="宋体" panose="02010600030101010101" pitchFamily="2" charset="-122"/>
                </a:rPr>
                <a:t>)</a:t>
              </a:r>
            </a:p>
          </p:txBody>
        </p:sp>
        <p:sp>
          <p:nvSpPr>
            <p:cNvPr id="34835" name="Line 21">
              <a:extLst>
                <a:ext uri="{FF2B5EF4-FFF2-40B4-BE49-F238E27FC236}">
                  <a16:creationId xmlns:a16="http://schemas.microsoft.com/office/drawing/2014/main" id="{F584DB97-E78F-4409-8179-4E3D1EF24CA1}"/>
                </a:ext>
              </a:extLst>
            </p:cNvPr>
            <p:cNvSpPr>
              <a:spLocks noChangeShapeType="1"/>
            </p:cNvSpPr>
            <p:nvPr/>
          </p:nvSpPr>
          <p:spPr bwMode="auto">
            <a:xfrm flipV="1">
              <a:off x="3381745" y="2816815"/>
              <a:ext cx="1465263" cy="6048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4836" name="Line 22">
              <a:extLst>
                <a:ext uri="{FF2B5EF4-FFF2-40B4-BE49-F238E27FC236}">
                  <a16:creationId xmlns:a16="http://schemas.microsoft.com/office/drawing/2014/main" id="{0CB06846-1483-490B-837F-4F70FE12C603}"/>
                </a:ext>
              </a:extLst>
            </p:cNvPr>
            <p:cNvSpPr>
              <a:spLocks noChangeShapeType="1"/>
            </p:cNvSpPr>
            <p:nvPr/>
          </p:nvSpPr>
          <p:spPr bwMode="auto">
            <a:xfrm>
              <a:off x="3361108" y="3743915"/>
              <a:ext cx="1466850" cy="6048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4837" name="Line 23">
              <a:extLst>
                <a:ext uri="{FF2B5EF4-FFF2-40B4-BE49-F238E27FC236}">
                  <a16:creationId xmlns:a16="http://schemas.microsoft.com/office/drawing/2014/main" id="{B55D5265-6F6D-4B37-A850-90819C2612BE}"/>
                </a:ext>
              </a:extLst>
            </p:cNvPr>
            <p:cNvSpPr>
              <a:spLocks noChangeShapeType="1"/>
            </p:cNvSpPr>
            <p:nvPr/>
          </p:nvSpPr>
          <p:spPr bwMode="auto">
            <a:xfrm flipV="1">
              <a:off x="7413995" y="3705815"/>
              <a:ext cx="1466850" cy="60642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4838" name="Line 24">
              <a:extLst>
                <a:ext uri="{FF2B5EF4-FFF2-40B4-BE49-F238E27FC236}">
                  <a16:creationId xmlns:a16="http://schemas.microsoft.com/office/drawing/2014/main" id="{0F0E0A8D-8B57-4885-8F79-81014E8B5F6F}"/>
                </a:ext>
              </a:extLst>
            </p:cNvPr>
            <p:cNvSpPr>
              <a:spLocks noChangeShapeType="1"/>
            </p:cNvSpPr>
            <p:nvPr/>
          </p:nvSpPr>
          <p:spPr bwMode="auto">
            <a:xfrm>
              <a:off x="7353670" y="2778715"/>
              <a:ext cx="1465263" cy="6048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4839" name="Rectangle 25">
              <a:extLst>
                <a:ext uri="{FF2B5EF4-FFF2-40B4-BE49-F238E27FC236}">
                  <a16:creationId xmlns:a16="http://schemas.microsoft.com/office/drawing/2014/main" id="{A757CA17-9BA0-4CB7-8E32-AB48923C030B}"/>
                </a:ext>
              </a:extLst>
            </p:cNvPr>
            <p:cNvSpPr>
              <a:spLocks noChangeArrowheads="1"/>
            </p:cNvSpPr>
            <p:nvPr/>
          </p:nvSpPr>
          <p:spPr bwMode="auto">
            <a:xfrm>
              <a:off x="3870695" y="3558178"/>
              <a:ext cx="468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4840" name="Rectangle 26">
              <a:extLst>
                <a:ext uri="{FF2B5EF4-FFF2-40B4-BE49-F238E27FC236}">
                  <a16:creationId xmlns:a16="http://schemas.microsoft.com/office/drawing/2014/main" id="{D9AE4D1D-43D9-4C15-9D24-0812549F617F}"/>
                </a:ext>
              </a:extLst>
            </p:cNvPr>
            <p:cNvSpPr>
              <a:spLocks noChangeArrowheads="1"/>
            </p:cNvSpPr>
            <p:nvPr/>
          </p:nvSpPr>
          <p:spPr bwMode="auto">
            <a:xfrm>
              <a:off x="7902945" y="2577103"/>
              <a:ext cx="468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4841" name="Rectangle 27">
              <a:extLst>
                <a:ext uri="{FF2B5EF4-FFF2-40B4-BE49-F238E27FC236}">
                  <a16:creationId xmlns:a16="http://schemas.microsoft.com/office/drawing/2014/main" id="{0B073D6D-407A-4392-9290-CC0A99A8CEC2}"/>
                </a:ext>
              </a:extLst>
            </p:cNvPr>
            <p:cNvSpPr>
              <a:spLocks noChangeArrowheads="1"/>
            </p:cNvSpPr>
            <p:nvPr/>
          </p:nvSpPr>
          <p:spPr bwMode="auto">
            <a:xfrm>
              <a:off x="7882308" y="3594690"/>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grpSp>
      <p:sp>
        <p:nvSpPr>
          <p:cNvPr id="3" name="日期占位符 2">
            <a:extLst>
              <a:ext uri="{FF2B5EF4-FFF2-40B4-BE49-F238E27FC236}">
                <a16:creationId xmlns:a16="http://schemas.microsoft.com/office/drawing/2014/main" id="{C62116D5-3E25-5EF6-3ED5-238A74BE8902}"/>
              </a:ext>
            </a:extLst>
          </p:cNvPr>
          <p:cNvSpPr>
            <a:spLocks noGrp="1"/>
          </p:cNvSpPr>
          <p:nvPr>
            <p:ph type="dt" sz="half" idx="10"/>
          </p:nvPr>
        </p:nvSpPr>
        <p:spPr/>
        <p:txBody>
          <a:bodyPr/>
          <a:lstStyle/>
          <a:p>
            <a:fld id="{F49A2069-7263-4283-84CD-4C1B3DD903D6}"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F7706D99-0B0C-3EEA-95EF-19F68EF6E1D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912C122C-4BA0-2C48-888B-B22BAEB5F243}"/>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570E0DD-6B16-4C24-8F29-91BEAC485607}"/>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35843" name="Rectangle 3">
            <a:extLst>
              <a:ext uri="{FF2B5EF4-FFF2-40B4-BE49-F238E27FC236}">
                <a16:creationId xmlns:a16="http://schemas.microsoft.com/office/drawing/2014/main" id="{6B701400-0F85-4DDA-9A9A-DC9AB0E808E4}"/>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构造识别主算符为</a:t>
            </a:r>
            <a:r>
              <a:rPr lang="zh-CN" altLang="en-US" dirty="0">
                <a:solidFill>
                  <a:schemeClr val="accent2"/>
                </a:solidFill>
                <a:latin typeface="宋体" panose="02010600030101010101" pitchFamily="2" charset="-122"/>
              </a:rPr>
              <a:t>连接</a:t>
            </a:r>
            <a:r>
              <a:rPr lang="zh-CN" altLang="en-US" dirty="0">
                <a:latin typeface="宋体" panose="02010600030101010101" pitchFamily="2" charset="-122"/>
              </a:rPr>
              <a:t>的正规式的</a:t>
            </a:r>
            <a:r>
              <a:rPr lang="en-US" altLang="zh-CN" dirty="0"/>
              <a:t>NFA</a:t>
            </a:r>
          </a:p>
        </p:txBody>
      </p:sp>
      <p:sp>
        <p:nvSpPr>
          <p:cNvPr id="35852" name="Rectangle 14">
            <a:extLst>
              <a:ext uri="{FF2B5EF4-FFF2-40B4-BE49-F238E27FC236}">
                <a16:creationId xmlns:a16="http://schemas.microsoft.com/office/drawing/2014/main" id="{775CC485-342E-41F6-8075-2E336C85EB0F}"/>
              </a:ext>
            </a:extLst>
          </p:cNvPr>
          <p:cNvSpPr>
            <a:spLocks noChangeArrowheads="1"/>
          </p:cNvSpPr>
          <p:nvPr/>
        </p:nvSpPr>
        <p:spPr bwMode="auto">
          <a:xfrm>
            <a:off x="2824274" y="4063421"/>
            <a:ext cx="351115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识别正规式</a:t>
            </a:r>
            <a:r>
              <a:rPr lang="en-US" altLang="zh-CN" sz="2100" b="1" i="1">
                <a:solidFill>
                  <a:srgbClr val="000000"/>
                </a:solidFill>
                <a:latin typeface="Times New Roman" panose="02020603050405020304" pitchFamily="18" charset="0"/>
                <a:ea typeface="宋体" panose="02010600030101010101" pitchFamily="2" charset="-122"/>
              </a:rPr>
              <a:t>st</a:t>
            </a:r>
            <a:r>
              <a:rPr lang="zh-CN" altLang="en-US" sz="2100">
                <a:solidFill>
                  <a:srgbClr val="000000"/>
                </a:solidFill>
                <a:latin typeface="黑体" panose="02010609060101010101" pitchFamily="49" charset="-122"/>
              </a:rPr>
              <a:t>的</a:t>
            </a:r>
            <a:r>
              <a:rPr lang="en-US" altLang="zh-CN" sz="2100">
                <a:solidFill>
                  <a:srgbClr val="000000"/>
                </a:solidFill>
                <a:ea typeface="宋体" panose="02010600030101010101" pitchFamily="2" charset="-122"/>
              </a:rPr>
              <a:t>NFA</a:t>
            </a:r>
          </a:p>
        </p:txBody>
      </p:sp>
      <p:grpSp>
        <p:nvGrpSpPr>
          <p:cNvPr id="2" name="组合 1">
            <a:extLst>
              <a:ext uri="{FF2B5EF4-FFF2-40B4-BE49-F238E27FC236}">
                <a16:creationId xmlns:a16="http://schemas.microsoft.com/office/drawing/2014/main" id="{E06571F3-2470-4C73-9BA0-90D6B73147C7}"/>
              </a:ext>
            </a:extLst>
          </p:cNvPr>
          <p:cNvGrpSpPr/>
          <p:nvPr/>
        </p:nvGrpSpPr>
        <p:grpSpPr>
          <a:xfrm>
            <a:off x="1605074" y="2748971"/>
            <a:ext cx="4876802" cy="1078707"/>
            <a:chOff x="2140098" y="2522295"/>
            <a:chExt cx="6502403" cy="1438276"/>
          </a:xfrm>
        </p:grpSpPr>
        <p:sp>
          <p:nvSpPr>
            <p:cNvPr id="35845" name="Oval 5">
              <a:extLst>
                <a:ext uri="{FF2B5EF4-FFF2-40B4-BE49-F238E27FC236}">
                  <a16:creationId xmlns:a16="http://schemas.microsoft.com/office/drawing/2014/main" id="{9ECB7E8F-B6B2-4EAA-8BD4-FAD7D317DFBF}"/>
                </a:ext>
              </a:extLst>
            </p:cNvPr>
            <p:cNvSpPr>
              <a:spLocks noChangeArrowheads="1"/>
            </p:cNvSpPr>
            <p:nvPr/>
          </p:nvSpPr>
          <p:spPr bwMode="auto">
            <a:xfrm>
              <a:off x="3538686" y="2522295"/>
              <a:ext cx="3062289" cy="1395413"/>
            </a:xfrm>
            <a:prstGeom prst="ellipse">
              <a:avLst/>
            </a:prstGeom>
            <a:solidFill>
              <a:schemeClr val="accent4">
                <a:alpha val="50000"/>
              </a:schemeClr>
            </a:solidFill>
            <a:ln w="25400">
              <a:solidFill>
                <a:schemeClr val="tx1"/>
              </a:solidFill>
              <a:round/>
              <a:headEnd/>
              <a:tailEnd/>
            </a:ln>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sz="1800" b="1">
                <a:solidFill>
                  <a:srgbClr val="000000"/>
                </a:solidFill>
                <a:latin typeface="Times New Roman" panose="02020603050405020304" pitchFamily="18" charset="0"/>
                <a:ea typeface="宋体" panose="02010600030101010101" pitchFamily="2" charset="-122"/>
              </a:endParaRPr>
            </a:p>
          </p:txBody>
        </p:sp>
        <p:sp>
          <p:nvSpPr>
            <p:cNvPr id="35846" name="Oval 6">
              <a:extLst>
                <a:ext uri="{FF2B5EF4-FFF2-40B4-BE49-F238E27FC236}">
                  <a16:creationId xmlns:a16="http://schemas.microsoft.com/office/drawing/2014/main" id="{96E74148-047D-49C9-8FD0-1FBE876125BA}"/>
                </a:ext>
              </a:extLst>
            </p:cNvPr>
            <p:cNvSpPr>
              <a:spLocks noChangeArrowheads="1"/>
            </p:cNvSpPr>
            <p:nvPr/>
          </p:nvSpPr>
          <p:spPr bwMode="auto">
            <a:xfrm>
              <a:off x="3752999" y="2879483"/>
              <a:ext cx="628650" cy="6461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err="1">
                  <a:solidFill>
                    <a:srgbClr val="000000"/>
                  </a:solidFill>
                  <a:latin typeface="Times New Roman" panose="02020603050405020304" pitchFamily="18" charset="0"/>
                  <a:ea typeface="宋体" panose="02010600030101010101" pitchFamily="2" charset="-122"/>
                </a:rPr>
                <a:t>i</a:t>
              </a:r>
              <a:endParaRPr lang="en-US" altLang="zh-CN" sz="2100" b="1" i="1" dirty="0">
                <a:solidFill>
                  <a:srgbClr val="000000"/>
                </a:solidFill>
                <a:latin typeface="Times New Roman" panose="02020603050405020304" pitchFamily="18" charset="0"/>
                <a:ea typeface="宋体" panose="02010600030101010101" pitchFamily="2" charset="-122"/>
              </a:endParaRPr>
            </a:p>
          </p:txBody>
        </p:sp>
        <p:sp>
          <p:nvSpPr>
            <p:cNvPr id="35847" name="Oval 7">
              <a:extLst>
                <a:ext uri="{FF2B5EF4-FFF2-40B4-BE49-F238E27FC236}">
                  <a16:creationId xmlns:a16="http://schemas.microsoft.com/office/drawing/2014/main" id="{B9D260C7-8BB0-4182-8EF9-0F4F5C824E83}"/>
                </a:ext>
              </a:extLst>
            </p:cNvPr>
            <p:cNvSpPr>
              <a:spLocks noChangeArrowheads="1"/>
            </p:cNvSpPr>
            <p:nvPr/>
          </p:nvSpPr>
          <p:spPr bwMode="auto">
            <a:xfrm>
              <a:off x="5794525" y="2903295"/>
              <a:ext cx="628650" cy="6477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5848" name="Rectangle 8">
              <a:extLst>
                <a:ext uri="{FF2B5EF4-FFF2-40B4-BE49-F238E27FC236}">
                  <a16:creationId xmlns:a16="http://schemas.microsoft.com/office/drawing/2014/main" id="{C67EBE3A-8E2A-4460-8A89-410CB138A3A8}"/>
                </a:ext>
              </a:extLst>
            </p:cNvPr>
            <p:cNvSpPr>
              <a:spLocks noChangeArrowheads="1"/>
            </p:cNvSpPr>
            <p:nvPr/>
          </p:nvSpPr>
          <p:spPr bwMode="auto">
            <a:xfrm>
              <a:off x="4626124" y="2820745"/>
              <a:ext cx="10652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N </a:t>
              </a:r>
              <a:r>
                <a:rPr lang="en-US" altLang="zh-CN" sz="2100" b="1">
                  <a:solidFill>
                    <a:srgbClr val="000000"/>
                  </a:solidFill>
                  <a:latin typeface="Times New Roman" panose="02020603050405020304" pitchFamily="18" charset="0"/>
                  <a:ea typeface="宋体" panose="02010600030101010101" pitchFamily="2" charset="-122"/>
                </a:rPr>
                <a:t>(</a:t>
              </a:r>
              <a:r>
                <a:rPr lang="en-US" altLang="zh-CN" sz="2100" b="1" i="1">
                  <a:solidFill>
                    <a:srgbClr val="000000"/>
                  </a:solidFill>
                  <a:latin typeface="Times New Roman" panose="02020603050405020304" pitchFamily="18" charset="0"/>
                  <a:ea typeface="宋体" panose="02010600030101010101" pitchFamily="2" charset="-122"/>
                </a:rPr>
                <a:t>s</a:t>
              </a:r>
              <a:r>
                <a:rPr lang="en-US" altLang="zh-CN" sz="2100" b="1">
                  <a:solidFill>
                    <a:srgbClr val="000000"/>
                  </a:solidFill>
                  <a:latin typeface="Times New Roman" panose="02020603050405020304" pitchFamily="18" charset="0"/>
                  <a:ea typeface="宋体" panose="02010600030101010101" pitchFamily="2" charset="-122"/>
                </a:rPr>
                <a:t>)</a:t>
              </a:r>
            </a:p>
          </p:txBody>
        </p:sp>
        <p:sp>
          <p:nvSpPr>
            <p:cNvPr id="35849" name="Oval 9">
              <a:extLst>
                <a:ext uri="{FF2B5EF4-FFF2-40B4-BE49-F238E27FC236}">
                  <a16:creationId xmlns:a16="http://schemas.microsoft.com/office/drawing/2014/main" id="{F996E068-92F8-4B80-B3C2-B1BC115876AB}"/>
                </a:ext>
              </a:extLst>
            </p:cNvPr>
            <p:cNvSpPr>
              <a:spLocks noChangeArrowheads="1"/>
            </p:cNvSpPr>
            <p:nvPr/>
          </p:nvSpPr>
          <p:spPr bwMode="auto">
            <a:xfrm>
              <a:off x="5580212" y="2565158"/>
              <a:ext cx="3062289" cy="1395413"/>
            </a:xfrm>
            <a:prstGeom prst="ellipse">
              <a:avLst/>
            </a:prstGeom>
            <a:solidFill>
              <a:schemeClr val="accent1">
                <a:alpha val="50000"/>
              </a:schemeClr>
            </a:solidFill>
            <a:ln w="25400">
              <a:solidFill>
                <a:schemeClr val="tx1"/>
              </a:solidFill>
              <a:round/>
              <a:headEnd/>
              <a:tailEnd/>
            </a:ln>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sz="1800" b="1" dirty="0">
                <a:solidFill>
                  <a:srgbClr val="000000"/>
                </a:solidFill>
                <a:latin typeface="Times New Roman" panose="02020603050405020304" pitchFamily="18" charset="0"/>
                <a:ea typeface="宋体" panose="02010600030101010101" pitchFamily="2" charset="-122"/>
              </a:endParaRPr>
            </a:p>
          </p:txBody>
        </p:sp>
        <p:grpSp>
          <p:nvGrpSpPr>
            <p:cNvPr id="35850" name="Group 10">
              <a:extLst>
                <a:ext uri="{FF2B5EF4-FFF2-40B4-BE49-F238E27FC236}">
                  <a16:creationId xmlns:a16="http://schemas.microsoft.com/office/drawing/2014/main" id="{A7D58789-E09F-4C3E-BFB6-E06BD5E2B5D4}"/>
                </a:ext>
              </a:extLst>
            </p:cNvPr>
            <p:cNvGrpSpPr>
              <a:grpSpLocks/>
            </p:cNvGrpSpPr>
            <p:nvPr/>
          </p:nvGrpSpPr>
          <p:grpSpPr bwMode="auto">
            <a:xfrm>
              <a:off x="7702701" y="2873133"/>
              <a:ext cx="779463" cy="803275"/>
              <a:chOff x="8590" y="7640"/>
              <a:chExt cx="527" cy="527"/>
            </a:xfrm>
          </p:grpSpPr>
          <p:sp>
            <p:nvSpPr>
              <p:cNvPr id="35857" name="Oval 11">
                <a:extLst>
                  <a:ext uri="{FF2B5EF4-FFF2-40B4-BE49-F238E27FC236}">
                    <a16:creationId xmlns:a16="http://schemas.microsoft.com/office/drawing/2014/main" id="{D921C589-4162-48AF-B5B8-865FE4859269}"/>
                  </a:ext>
                </a:extLst>
              </p:cNvPr>
              <p:cNvSpPr>
                <a:spLocks noChangeArrowheads="1"/>
              </p:cNvSpPr>
              <p:nvPr/>
            </p:nvSpPr>
            <p:spPr bwMode="auto">
              <a:xfrm>
                <a:off x="8590" y="7640"/>
                <a:ext cx="527" cy="5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5858" name="Oval 12">
                <a:extLst>
                  <a:ext uri="{FF2B5EF4-FFF2-40B4-BE49-F238E27FC236}">
                    <a16:creationId xmlns:a16="http://schemas.microsoft.com/office/drawing/2014/main" id="{9B46511A-FCBB-4C2F-9DCE-D1B0D74A9218}"/>
                  </a:ext>
                </a:extLst>
              </p:cNvPr>
              <p:cNvSpPr>
                <a:spLocks noChangeArrowheads="1"/>
              </p:cNvSpPr>
              <p:nvPr/>
            </p:nvSpPr>
            <p:spPr bwMode="auto">
              <a:xfrm>
                <a:off x="8650" y="7686"/>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135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f</a:t>
                </a:r>
              </a:p>
            </p:txBody>
          </p:sp>
        </p:grpSp>
        <p:sp>
          <p:nvSpPr>
            <p:cNvPr id="35851" name="Rectangle 13">
              <a:extLst>
                <a:ext uri="{FF2B5EF4-FFF2-40B4-BE49-F238E27FC236}">
                  <a16:creationId xmlns:a16="http://schemas.microsoft.com/office/drawing/2014/main" id="{645EAB93-FC38-4EEF-956C-087DC0499143}"/>
                </a:ext>
              </a:extLst>
            </p:cNvPr>
            <p:cNvSpPr>
              <a:spLocks noChangeArrowheads="1"/>
            </p:cNvSpPr>
            <p:nvPr/>
          </p:nvSpPr>
          <p:spPr bwMode="auto">
            <a:xfrm>
              <a:off x="2540148" y="2668345"/>
              <a:ext cx="10207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开始</a:t>
              </a:r>
            </a:p>
          </p:txBody>
        </p:sp>
        <p:sp>
          <p:nvSpPr>
            <p:cNvPr id="35853" name="Oval 15">
              <a:extLst>
                <a:ext uri="{FF2B5EF4-FFF2-40B4-BE49-F238E27FC236}">
                  <a16:creationId xmlns:a16="http://schemas.microsoft.com/office/drawing/2014/main" id="{DCE6155D-6B60-4CFA-9B7F-0D98907EA81D}"/>
                </a:ext>
              </a:extLst>
            </p:cNvPr>
            <p:cNvSpPr>
              <a:spLocks noChangeArrowheads="1"/>
            </p:cNvSpPr>
            <p:nvPr/>
          </p:nvSpPr>
          <p:spPr bwMode="auto">
            <a:xfrm>
              <a:off x="5794525" y="2922345"/>
              <a:ext cx="628650" cy="647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5854" name="Rectangle 16">
              <a:extLst>
                <a:ext uri="{FF2B5EF4-FFF2-40B4-BE49-F238E27FC236}">
                  <a16:creationId xmlns:a16="http://schemas.microsoft.com/office/drawing/2014/main" id="{07B4C72A-5157-46E7-A922-D8A3EA922EF1}"/>
                </a:ext>
              </a:extLst>
            </p:cNvPr>
            <p:cNvSpPr>
              <a:spLocks noChangeArrowheads="1"/>
            </p:cNvSpPr>
            <p:nvPr/>
          </p:nvSpPr>
          <p:spPr bwMode="auto">
            <a:xfrm>
              <a:off x="6667650" y="2863608"/>
              <a:ext cx="10652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N </a:t>
              </a:r>
              <a:r>
                <a:rPr lang="en-US" altLang="zh-CN" sz="2100" b="1">
                  <a:solidFill>
                    <a:srgbClr val="000000"/>
                  </a:solidFill>
                  <a:latin typeface="Times New Roman" panose="02020603050405020304" pitchFamily="18" charset="0"/>
                  <a:ea typeface="宋体" panose="02010600030101010101" pitchFamily="2" charset="-122"/>
                </a:rPr>
                <a:t>(</a:t>
              </a:r>
              <a:r>
                <a:rPr lang="en-US" altLang="zh-CN" sz="2100" b="1" i="1">
                  <a:solidFill>
                    <a:srgbClr val="000000"/>
                  </a:solidFill>
                  <a:latin typeface="Times New Roman" panose="02020603050405020304" pitchFamily="18" charset="0"/>
                  <a:ea typeface="宋体" panose="02010600030101010101" pitchFamily="2" charset="-122"/>
                </a:rPr>
                <a:t>t</a:t>
              </a:r>
              <a:r>
                <a:rPr lang="en-US" altLang="zh-CN" sz="2100" b="1">
                  <a:solidFill>
                    <a:srgbClr val="000000"/>
                  </a:solidFill>
                  <a:latin typeface="Times New Roman" panose="02020603050405020304" pitchFamily="18" charset="0"/>
                  <a:ea typeface="宋体" panose="02010600030101010101" pitchFamily="2" charset="-122"/>
                </a:rPr>
                <a:t>)</a:t>
              </a:r>
            </a:p>
          </p:txBody>
        </p:sp>
        <p:sp>
          <p:nvSpPr>
            <p:cNvPr id="35855" name="Freeform 17">
              <a:extLst>
                <a:ext uri="{FF2B5EF4-FFF2-40B4-BE49-F238E27FC236}">
                  <a16:creationId xmlns:a16="http://schemas.microsoft.com/office/drawing/2014/main" id="{4F3B62E4-CC76-45EE-8E54-D0DD0C171D09}"/>
                </a:ext>
              </a:extLst>
            </p:cNvPr>
            <p:cNvSpPr>
              <a:spLocks/>
            </p:cNvSpPr>
            <p:nvPr/>
          </p:nvSpPr>
          <p:spPr bwMode="auto">
            <a:xfrm>
              <a:off x="6023125" y="2747720"/>
              <a:ext cx="600075" cy="1006475"/>
            </a:xfrm>
            <a:custGeom>
              <a:avLst/>
              <a:gdLst>
                <a:gd name="T0" fmla="*/ 43 w 405"/>
                <a:gd name="T1" fmla="*/ 0 h 660"/>
                <a:gd name="T2" fmla="*/ 147 w 405"/>
                <a:gd name="T3" fmla="*/ 116 h 660"/>
                <a:gd name="T4" fmla="*/ 153 w 405"/>
                <a:gd name="T5" fmla="*/ 249 h 660"/>
                <a:gd name="T6" fmla="*/ 91 w 405"/>
                <a:gd name="T7" fmla="*/ 338 h 660"/>
                <a:gd name="T8" fmla="*/ 0 w 405"/>
                <a:gd name="T9" fmla="*/ 392 h 660"/>
                <a:gd name="T10" fmla="*/ 0 60000 65536"/>
                <a:gd name="T11" fmla="*/ 0 60000 65536"/>
                <a:gd name="T12" fmla="*/ 0 60000 65536"/>
                <a:gd name="T13" fmla="*/ 0 60000 65536"/>
                <a:gd name="T14" fmla="*/ 0 60000 65536"/>
                <a:gd name="T15" fmla="*/ 0 w 405"/>
                <a:gd name="T16" fmla="*/ 0 h 660"/>
                <a:gd name="T17" fmla="*/ 405 w 405"/>
                <a:gd name="T18" fmla="*/ 660 h 660"/>
              </a:gdLst>
              <a:ahLst/>
              <a:cxnLst>
                <a:cxn ang="T10">
                  <a:pos x="T0" y="T1"/>
                </a:cxn>
                <a:cxn ang="T11">
                  <a:pos x="T2" y="T3"/>
                </a:cxn>
                <a:cxn ang="T12">
                  <a:pos x="T4" y="T5"/>
                </a:cxn>
                <a:cxn ang="T13">
                  <a:pos x="T6" y="T7"/>
                </a:cxn>
                <a:cxn ang="T14">
                  <a:pos x="T8" y="T9"/>
                </a:cxn>
              </a:cxnLst>
              <a:rect l="T15" t="T16" r="T17" b="T18"/>
              <a:pathLst>
                <a:path w="405" h="660">
                  <a:moveTo>
                    <a:pt x="105" y="0"/>
                  </a:moveTo>
                  <a:cubicBezTo>
                    <a:pt x="147" y="33"/>
                    <a:pt x="315" y="126"/>
                    <a:pt x="360" y="196"/>
                  </a:cubicBezTo>
                  <a:cubicBezTo>
                    <a:pt x="405" y="266"/>
                    <a:pt x="397" y="359"/>
                    <a:pt x="375" y="421"/>
                  </a:cubicBezTo>
                  <a:cubicBezTo>
                    <a:pt x="353" y="483"/>
                    <a:pt x="287" y="530"/>
                    <a:pt x="225" y="570"/>
                  </a:cubicBezTo>
                  <a:cubicBezTo>
                    <a:pt x="163" y="610"/>
                    <a:pt x="37" y="645"/>
                    <a:pt x="0" y="66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5856" name="Line 18">
              <a:extLst>
                <a:ext uri="{FF2B5EF4-FFF2-40B4-BE49-F238E27FC236}">
                  <a16:creationId xmlns:a16="http://schemas.microsoft.com/office/drawing/2014/main" id="{FAC01CF7-D5E6-4C8E-A33A-D109C003CC88}"/>
                </a:ext>
              </a:extLst>
            </p:cNvPr>
            <p:cNvSpPr>
              <a:spLocks noChangeShapeType="1"/>
            </p:cNvSpPr>
            <p:nvPr/>
          </p:nvSpPr>
          <p:spPr bwMode="auto">
            <a:xfrm>
              <a:off x="2140098" y="3143145"/>
              <a:ext cx="13985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grpSp>
      <p:sp>
        <p:nvSpPr>
          <p:cNvPr id="3" name="日期占位符 2">
            <a:extLst>
              <a:ext uri="{FF2B5EF4-FFF2-40B4-BE49-F238E27FC236}">
                <a16:creationId xmlns:a16="http://schemas.microsoft.com/office/drawing/2014/main" id="{C9710F1E-7C77-E1FE-1B7D-52016D3A486F}"/>
              </a:ext>
            </a:extLst>
          </p:cNvPr>
          <p:cNvSpPr>
            <a:spLocks noGrp="1"/>
          </p:cNvSpPr>
          <p:nvPr>
            <p:ph type="dt" sz="half" idx="10"/>
          </p:nvPr>
        </p:nvSpPr>
        <p:spPr/>
        <p:txBody>
          <a:bodyPr/>
          <a:lstStyle/>
          <a:p>
            <a:fld id="{01009498-E2F1-418C-B493-4E1F5B100DD0}"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0CC9A1CD-4C3C-ED3B-749E-187502E58A2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51ED7735-DA32-A07C-39B5-16675BB37675}"/>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8803B50-3F67-43E9-B090-651E700D1C65}"/>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36867" name="Rectangle 3">
            <a:extLst>
              <a:ext uri="{FF2B5EF4-FFF2-40B4-BE49-F238E27FC236}">
                <a16:creationId xmlns:a16="http://schemas.microsoft.com/office/drawing/2014/main" id="{9D138FAB-791C-4D74-A6DD-C0A20F46E2FA}"/>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构造识别主算符为</a:t>
            </a:r>
            <a:r>
              <a:rPr lang="zh-CN" altLang="en-US" dirty="0">
                <a:solidFill>
                  <a:schemeClr val="accent2"/>
                </a:solidFill>
                <a:latin typeface="宋体" panose="02010600030101010101" pitchFamily="2" charset="-122"/>
              </a:rPr>
              <a:t>闭包</a:t>
            </a:r>
            <a:r>
              <a:rPr lang="zh-CN" altLang="en-US" dirty="0">
                <a:latin typeface="宋体" panose="02010600030101010101" pitchFamily="2" charset="-122"/>
              </a:rPr>
              <a:t>的正规式的</a:t>
            </a:r>
            <a:r>
              <a:rPr lang="en-US" altLang="zh-CN" dirty="0"/>
              <a:t>NFA</a:t>
            </a:r>
          </a:p>
        </p:txBody>
      </p:sp>
      <p:sp>
        <p:nvSpPr>
          <p:cNvPr id="36875" name="Rectangle 13">
            <a:extLst>
              <a:ext uri="{FF2B5EF4-FFF2-40B4-BE49-F238E27FC236}">
                <a16:creationId xmlns:a16="http://schemas.microsoft.com/office/drawing/2014/main" id="{5E38DE8A-242E-4575-9AD7-17918B2AD8BA}"/>
              </a:ext>
            </a:extLst>
          </p:cNvPr>
          <p:cNvSpPr>
            <a:spLocks noChangeArrowheads="1"/>
          </p:cNvSpPr>
          <p:nvPr/>
        </p:nvSpPr>
        <p:spPr bwMode="auto">
          <a:xfrm>
            <a:off x="3143250" y="5143503"/>
            <a:ext cx="348853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识别正规式</a:t>
            </a:r>
            <a:r>
              <a:rPr lang="en-US" altLang="zh-CN" sz="2100" b="1" i="1">
                <a:solidFill>
                  <a:srgbClr val="000000"/>
                </a:solidFill>
                <a:latin typeface="Times New Roman" panose="02020603050405020304" pitchFamily="18" charset="0"/>
                <a:ea typeface="宋体" panose="02010600030101010101" pitchFamily="2" charset="-122"/>
              </a:rPr>
              <a:t>s</a:t>
            </a:r>
            <a:r>
              <a:rPr lang="en-US" altLang="zh-CN" sz="2100" b="1" baseline="30000">
                <a:solidFill>
                  <a:srgbClr val="000000"/>
                </a:solidFill>
                <a:latin typeface="Times New Roman" panose="02020603050405020304" pitchFamily="18" charset="0"/>
                <a:ea typeface="宋体" panose="02010600030101010101" pitchFamily="2" charset="-122"/>
              </a:rPr>
              <a:t>* </a:t>
            </a:r>
            <a:r>
              <a:rPr lang="zh-CN" altLang="en-US" sz="2100">
                <a:solidFill>
                  <a:srgbClr val="000000"/>
                </a:solidFill>
                <a:latin typeface="黑体" panose="02010609060101010101" pitchFamily="49" charset="-122"/>
              </a:rPr>
              <a:t>的</a:t>
            </a:r>
            <a:r>
              <a:rPr lang="en-US" altLang="zh-CN" sz="2100">
                <a:solidFill>
                  <a:srgbClr val="000000"/>
                </a:solidFill>
              </a:rPr>
              <a:t>NFA</a:t>
            </a:r>
          </a:p>
        </p:txBody>
      </p:sp>
      <p:grpSp>
        <p:nvGrpSpPr>
          <p:cNvPr id="5" name="组合 4">
            <a:extLst>
              <a:ext uri="{FF2B5EF4-FFF2-40B4-BE49-F238E27FC236}">
                <a16:creationId xmlns:a16="http://schemas.microsoft.com/office/drawing/2014/main" id="{F70FA882-FD7C-D8CC-C3A5-4683C622AC6B}"/>
              </a:ext>
            </a:extLst>
          </p:cNvPr>
          <p:cNvGrpSpPr/>
          <p:nvPr/>
        </p:nvGrpSpPr>
        <p:grpSpPr>
          <a:xfrm>
            <a:off x="1428750" y="2857503"/>
            <a:ext cx="6229350" cy="2050257"/>
            <a:chOff x="1428750" y="2857503"/>
            <a:chExt cx="6229350" cy="2050257"/>
          </a:xfrm>
        </p:grpSpPr>
        <p:sp>
          <p:nvSpPr>
            <p:cNvPr id="36869" name="Oval 5">
              <a:extLst>
                <a:ext uri="{FF2B5EF4-FFF2-40B4-BE49-F238E27FC236}">
                  <a16:creationId xmlns:a16="http://schemas.microsoft.com/office/drawing/2014/main" id="{18F9AD34-7DBE-487A-A487-649226C70946}"/>
                </a:ext>
              </a:extLst>
            </p:cNvPr>
            <p:cNvSpPr>
              <a:spLocks noChangeArrowheads="1"/>
            </p:cNvSpPr>
            <p:nvPr/>
          </p:nvSpPr>
          <p:spPr bwMode="auto">
            <a:xfrm>
              <a:off x="3858816" y="3546875"/>
              <a:ext cx="2281238" cy="945356"/>
            </a:xfrm>
            <a:prstGeom prst="ellipse">
              <a:avLst/>
            </a:prstGeom>
            <a:solidFill>
              <a:schemeClr val="accent1">
                <a:alpha val="50000"/>
              </a:schemeClr>
            </a:solidFill>
            <a:ln w="25400">
              <a:solidFill>
                <a:schemeClr val="tx1"/>
              </a:solidFill>
              <a:round/>
              <a:headEnd/>
              <a:tailEnd/>
            </a:ln>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en-US" sz="1800" b="1">
                <a:solidFill>
                  <a:srgbClr val="000000"/>
                </a:solidFill>
                <a:latin typeface="Times New Roman" panose="02020603050405020304" pitchFamily="18" charset="0"/>
                <a:ea typeface="宋体" panose="02010600030101010101" pitchFamily="2" charset="-122"/>
              </a:endParaRPr>
            </a:p>
          </p:txBody>
        </p:sp>
        <p:sp>
          <p:nvSpPr>
            <p:cNvPr id="36870" name="Oval 6">
              <a:extLst>
                <a:ext uri="{FF2B5EF4-FFF2-40B4-BE49-F238E27FC236}">
                  <a16:creationId xmlns:a16="http://schemas.microsoft.com/office/drawing/2014/main" id="{403BA68D-4CD7-4337-9B4E-D6C0B82E55C4}"/>
                </a:ext>
              </a:extLst>
            </p:cNvPr>
            <p:cNvSpPr>
              <a:spLocks noChangeArrowheads="1"/>
            </p:cNvSpPr>
            <p:nvPr/>
          </p:nvSpPr>
          <p:spPr bwMode="auto">
            <a:xfrm>
              <a:off x="4018359" y="3788572"/>
              <a:ext cx="469106" cy="4381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6871" name="Oval 7">
              <a:extLst>
                <a:ext uri="{FF2B5EF4-FFF2-40B4-BE49-F238E27FC236}">
                  <a16:creationId xmlns:a16="http://schemas.microsoft.com/office/drawing/2014/main" id="{35BAC293-A2AE-4264-8B9E-23427B3D4085}"/>
                </a:ext>
              </a:extLst>
            </p:cNvPr>
            <p:cNvSpPr>
              <a:spLocks noChangeArrowheads="1"/>
            </p:cNvSpPr>
            <p:nvPr/>
          </p:nvSpPr>
          <p:spPr bwMode="auto">
            <a:xfrm>
              <a:off x="5539978" y="3805241"/>
              <a:ext cx="467916" cy="4381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6872" name="Rectangle 8">
              <a:extLst>
                <a:ext uri="{FF2B5EF4-FFF2-40B4-BE49-F238E27FC236}">
                  <a16:creationId xmlns:a16="http://schemas.microsoft.com/office/drawing/2014/main" id="{729B01BB-089D-4C67-B953-8193FBEC44EC}"/>
                </a:ext>
              </a:extLst>
            </p:cNvPr>
            <p:cNvSpPr>
              <a:spLocks noChangeArrowheads="1"/>
            </p:cNvSpPr>
            <p:nvPr/>
          </p:nvSpPr>
          <p:spPr bwMode="auto">
            <a:xfrm>
              <a:off x="4668441" y="3749281"/>
              <a:ext cx="794147" cy="52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N </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a:solidFill>
                    <a:srgbClr val="000000"/>
                  </a:solidFill>
                  <a:latin typeface="Times New Roman" panose="02020603050405020304" pitchFamily="18" charset="0"/>
                  <a:ea typeface="宋体" panose="02010600030101010101" pitchFamily="2" charset="-122"/>
                </a:rPr>
                <a:t>s</a:t>
              </a:r>
              <a:r>
                <a:rPr lang="en-US" altLang="zh-CN" sz="2100" b="1" dirty="0">
                  <a:solidFill>
                    <a:srgbClr val="000000"/>
                  </a:solidFill>
                  <a:latin typeface="Times New Roman" panose="02020603050405020304" pitchFamily="18" charset="0"/>
                  <a:ea typeface="宋体" panose="02010600030101010101" pitchFamily="2" charset="-122"/>
                </a:rPr>
                <a:t>)</a:t>
              </a:r>
            </a:p>
          </p:txBody>
        </p:sp>
        <p:grpSp>
          <p:nvGrpSpPr>
            <p:cNvPr id="36873" name="Group 9">
              <a:extLst>
                <a:ext uri="{FF2B5EF4-FFF2-40B4-BE49-F238E27FC236}">
                  <a16:creationId xmlns:a16="http://schemas.microsoft.com/office/drawing/2014/main" id="{00FFA6F6-E029-4E42-BC27-73BEFF9091A4}"/>
                </a:ext>
              </a:extLst>
            </p:cNvPr>
            <p:cNvGrpSpPr>
              <a:grpSpLocks/>
            </p:cNvGrpSpPr>
            <p:nvPr/>
          </p:nvGrpSpPr>
          <p:grpSpPr bwMode="auto">
            <a:xfrm>
              <a:off x="7077075" y="3736184"/>
              <a:ext cx="581025" cy="544116"/>
              <a:chOff x="8590" y="7640"/>
              <a:chExt cx="527" cy="527"/>
            </a:xfrm>
          </p:grpSpPr>
          <p:sp>
            <p:nvSpPr>
              <p:cNvPr id="36886" name="Oval 10">
                <a:extLst>
                  <a:ext uri="{FF2B5EF4-FFF2-40B4-BE49-F238E27FC236}">
                    <a16:creationId xmlns:a16="http://schemas.microsoft.com/office/drawing/2014/main" id="{A512197D-89EB-4939-9738-31039D0E2042}"/>
                  </a:ext>
                </a:extLst>
              </p:cNvPr>
              <p:cNvSpPr>
                <a:spLocks noChangeArrowheads="1"/>
              </p:cNvSpPr>
              <p:nvPr/>
            </p:nvSpPr>
            <p:spPr bwMode="auto">
              <a:xfrm>
                <a:off x="8590" y="7640"/>
                <a:ext cx="527" cy="5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6887" name="Oval 11">
                <a:extLst>
                  <a:ext uri="{FF2B5EF4-FFF2-40B4-BE49-F238E27FC236}">
                    <a16:creationId xmlns:a16="http://schemas.microsoft.com/office/drawing/2014/main" id="{B25935AE-C8B9-4BD8-86A8-A0A1207CD414}"/>
                  </a:ext>
                </a:extLst>
              </p:cNvPr>
              <p:cNvSpPr>
                <a:spLocks noChangeArrowheads="1"/>
              </p:cNvSpPr>
              <p:nvPr/>
            </p:nvSpPr>
            <p:spPr bwMode="auto">
              <a:xfrm>
                <a:off x="8650" y="7686"/>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135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f</a:t>
                </a:r>
              </a:p>
            </p:txBody>
          </p:sp>
        </p:grpSp>
        <p:sp>
          <p:nvSpPr>
            <p:cNvPr id="36874" name="Rectangle 12">
              <a:extLst>
                <a:ext uri="{FF2B5EF4-FFF2-40B4-BE49-F238E27FC236}">
                  <a16:creationId xmlns:a16="http://schemas.microsoft.com/office/drawing/2014/main" id="{2D05DED0-5057-45DB-BD87-4CBC8CCEE57F}"/>
                </a:ext>
              </a:extLst>
            </p:cNvPr>
            <p:cNvSpPr>
              <a:spLocks noChangeArrowheads="1"/>
            </p:cNvSpPr>
            <p:nvPr/>
          </p:nvSpPr>
          <p:spPr bwMode="auto">
            <a:xfrm>
              <a:off x="1577578" y="3629028"/>
              <a:ext cx="760809" cy="41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开始</a:t>
              </a:r>
            </a:p>
          </p:txBody>
        </p:sp>
        <p:sp>
          <p:nvSpPr>
            <p:cNvPr id="36876" name="Oval 14">
              <a:extLst>
                <a:ext uri="{FF2B5EF4-FFF2-40B4-BE49-F238E27FC236}">
                  <a16:creationId xmlns:a16="http://schemas.microsoft.com/office/drawing/2014/main" id="{1F436019-01DD-4C4F-B788-38938A16306F}"/>
                </a:ext>
              </a:extLst>
            </p:cNvPr>
            <p:cNvSpPr>
              <a:spLocks noChangeArrowheads="1"/>
            </p:cNvSpPr>
            <p:nvPr/>
          </p:nvSpPr>
          <p:spPr bwMode="auto">
            <a:xfrm>
              <a:off x="2497931" y="3804050"/>
              <a:ext cx="467916" cy="43934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i</a:t>
              </a:r>
            </a:p>
          </p:txBody>
        </p:sp>
        <p:sp>
          <p:nvSpPr>
            <p:cNvPr id="36877" name="Line 15">
              <a:extLst>
                <a:ext uri="{FF2B5EF4-FFF2-40B4-BE49-F238E27FC236}">
                  <a16:creationId xmlns:a16="http://schemas.microsoft.com/office/drawing/2014/main" id="{6AF869F5-EF4A-447A-80A2-10EFECCD6346}"/>
                </a:ext>
              </a:extLst>
            </p:cNvPr>
            <p:cNvSpPr>
              <a:spLocks noChangeShapeType="1"/>
            </p:cNvSpPr>
            <p:nvPr/>
          </p:nvSpPr>
          <p:spPr bwMode="auto">
            <a:xfrm>
              <a:off x="2982516" y="4000503"/>
              <a:ext cx="104179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36878" name="Line 16">
              <a:extLst>
                <a:ext uri="{FF2B5EF4-FFF2-40B4-BE49-F238E27FC236}">
                  <a16:creationId xmlns:a16="http://schemas.microsoft.com/office/drawing/2014/main" id="{C7C83586-E676-4A41-AD8B-D41F6801834C}"/>
                </a:ext>
              </a:extLst>
            </p:cNvPr>
            <p:cNvSpPr>
              <a:spLocks noChangeShapeType="1"/>
            </p:cNvSpPr>
            <p:nvPr/>
          </p:nvSpPr>
          <p:spPr bwMode="auto">
            <a:xfrm>
              <a:off x="1428750" y="3986216"/>
              <a:ext cx="104179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36879" name="Line 17">
              <a:extLst>
                <a:ext uri="{FF2B5EF4-FFF2-40B4-BE49-F238E27FC236}">
                  <a16:creationId xmlns:a16="http://schemas.microsoft.com/office/drawing/2014/main" id="{790F4F29-F2AC-4752-A05C-76698EB2689C}"/>
                </a:ext>
              </a:extLst>
            </p:cNvPr>
            <p:cNvSpPr>
              <a:spLocks noChangeShapeType="1"/>
            </p:cNvSpPr>
            <p:nvPr/>
          </p:nvSpPr>
          <p:spPr bwMode="auto">
            <a:xfrm>
              <a:off x="6041231" y="4000503"/>
              <a:ext cx="104179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36880" name="Freeform 18">
              <a:extLst>
                <a:ext uri="{FF2B5EF4-FFF2-40B4-BE49-F238E27FC236}">
                  <a16:creationId xmlns:a16="http://schemas.microsoft.com/office/drawing/2014/main" id="{09FEE6B5-DF01-487B-BC43-A4E2C9A73A9E}"/>
                </a:ext>
              </a:extLst>
            </p:cNvPr>
            <p:cNvSpPr>
              <a:spLocks/>
            </p:cNvSpPr>
            <p:nvPr/>
          </p:nvSpPr>
          <p:spPr bwMode="auto">
            <a:xfrm>
              <a:off x="2896791" y="4188622"/>
              <a:ext cx="4232672" cy="719138"/>
            </a:xfrm>
            <a:custGeom>
              <a:avLst/>
              <a:gdLst>
                <a:gd name="T0" fmla="*/ 0 w 3840"/>
                <a:gd name="T1" fmla="*/ 0 h 697"/>
                <a:gd name="T2" fmla="*/ 193 w 3840"/>
                <a:gd name="T3" fmla="*/ 61 h 697"/>
                <a:gd name="T4" fmla="*/ 368 w 3840"/>
                <a:gd name="T5" fmla="*/ 89 h 697"/>
                <a:gd name="T6" fmla="*/ 706 w 3840"/>
                <a:gd name="T7" fmla="*/ 108 h 697"/>
                <a:gd name="T8" fmla="*/ 1035 w 3840"/>
                <a:gd name="T9" fmla="*/ 94 h 697"/>
                <a:gd name="T10" fmla="*/ 1217 w 3840"/>
                <a:gd name="T11" fmla="*/ 68 h 697"/>
                <a:gd name="T12" fmla="*/ 1410 w 3840"/>
                <a:gd name="T13" fmla="*/ 3 h 697"/>
                <a:gd name="T14" fmla="*/ 0 60000 65536"/>
                <a:gd name="T15" fmla="*/ 0 60000 65536"/>
                <a:gd name="T16" fmla="*/ 0 60000 65536"/>
                <a:gd name="T17" fmla="*/ 0 60000 65536"/>
                <a:gd name="T18" fmla="*/ 0 60000 65536"/>
                <a:gd name="T19" fmla="*/ 0 60000 65536"/>
                <a:gd name="T20" fmla="*/ 0 60000 65536"/>
                <a:gd name="T21" fmla="*/ 0 w 3840"/>
                <a:gd name="T22" fmla="*/ 0 h 697"/>
                <a:gd name="T23" fmla="*/ 3840 w 3840"/>
                <a:gd name="T24" fmla="*/ 697 h 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0" h="697">
                  <a:moveTo>
                    <a:pt x="0" y="0"/>
                  </a:moveTo>
                  <a:cubicBezTo>
                    <a:pt x="186" y="150"/>
                    <a:pt x="357" y="295"/>
                    <a:pt x="525" y="390"/>
                  </a:cubicBezTo>
                  <a:cubicBezTo>
                    <a:pt x="693" y="485"/>
                    <a:pt x="772" y="521"/>
                    <a:pt x="1005" y="571"/>
                  </a:cubicBezTo>
                  <a:cubicBezTo>
                    <a:pt x="1238" y="621"/>
                    <a:pt x="1620" y="687"/>
                    <a:pt x="1923" y="692"/>
                  </a:cubicBezTo>
                  <a:cubicBezTo>
                    <a:pt x="2226" y="697"/>
                    <a:pt x="2591" y="644"/>
                    <a:pt x="2823" y="602"/>
                  </a:cubicBezTo>
                  <a:cubicBezTo>
                    <a:pt x="3055" y="560"/>
                    <a:pt x="3148" y="535"/>
                    <a:pt x="3318" y="437"/>
                  </a:cubicBezTo>
                  <a:cubicBezTo>
                    <a:pt x="3488" y="339"/>
                    <a:pt x="3732" y="104"/>
                    <a:pt x="384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6881" name="Freeform 19">
              <a:extLst>
                <a:ext uri="{FF2B5EF4-FFF2-40B4-BE49-F238E27FC236}">
                  <a16:creationId xmlns:a16="http://schemas.microsoft.com/office/drawing/2014/main" id="{C53C356A-84CB-411B-A046-3117386FA710}"/>
                </a:ext>
              </a:extLst>
            </p:cNvPr>
            <p:cNvSpPr>
              <a:spLocks/>
            </p:cNvSpPr>
            <p:nvPr/>
          </p:nvSpPr>
          <p:spPr bwMode="auto">
            <a:xfrm>
              <a:off x="4167188" y="3223025"/>
              <a:ext cx="1672828" cy="579834"/>
            </a:xfrm>
            <a:custGeom>
              <a:avLst/>
              <a:gdLst>
                <a:gd name="T0" fmla="*/ 544 w 1517"/>
                <a:gd name="T1" fmla="*/ 88 h 562"/>
                <a:gd name="T2" fmla="*/ 544 w 1517"/>
                <a:gd name="T3" fmla="*/ 41 h 562"/>
                <a:gd name="T4" fmla="*/ 450 w 1517"/>
                <a:gd name="T5" fmla="*/ 6 h 562"/>
                <a:gd name="T6" fmla="*/ 134 w 1517"/>
                <a:gd name="T7" fmla="*/ 6 h 562"/>
                <a:gd name="T8" fmla="*/ 18 w 1517"/>
                <a:gd name="T9" fmla="*/ 36 h 562"/>
                <a:gd name="T10" fmla="*/ 24 w 1517"/>
                <a:gd name="T11" fmla="*/ 88 h 562"/>
                <a:gd name="T12" fmla="*/ 0 60000 65536"/>
                <a:gd name="T13" fmla="*/ 0 60000 65536"/>
                <a:gd name="T14" fmla="*/ 0 60000 65536"/>
                <a:gd name="T15" fmla="*/ 0 60000 65536"/>
                <a:gd name="T16" fmla="*/ 0 60000 65536"/>
                <a:gd name="T17" fmla="*/ 0 60000 65536"/>
                <a:gd name="T18" fmla="*/ 0 w 1517"/>
                <a:gd name="T19" fmla="*/ 0 h 562"/>
                <a:gd name="T20" fmla="*/ 1517 w 1517"/>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17" h="562">
                  <a:moveTo>
                    <a:pt x="1475" y="562"/>
                  </a:moveTo>
                  <a:cubicBezTo>
                    <a:pt x="1475" y="512"/>
                    <a:pt x="1517" y="349"/>
                    <a:pt x="1475" y="262"/>
                  </a:cubicBezTo>
                  <a:cubicBezTo>
                    <a:pt x="1433" y="175"/>
                    <a:pt x="1405" y="74"/>
                    <a:pt x="1220" y="37"/>
                  </a:cubicBezTo>
                  <a:cubicBezTo>
                    <a:pt x="1035" y="0"/>
                    <a:pt x="560" y="4"/>
                    <a:pt x="365" y="37"/>
                  </a:cubicBezTo>
                  <a:cubicBezTo>
                    <a:pt x="170" y="70"/>
                    <a:pt x="100" y="144"/>
                    <a:pt x="50" y="232"/>
                  </a:cubicBezTo>
                  <a:cubicBezTo>
                    <a:pt x="0" y="320"/>
                    <a:pt x="62" y="493"/>
                    <a:pt x="65" y="562"/>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6882" name="Rectangle 20">
              <a:extLst>
                <a:ext uri="{FF2B5EF4-FFF2-40B4-BE49-F238E27FC236}">
                  <a16:creationId xmlns:a16="http://schemas.microsoft.com/office/drawing/2014/main" id="{B6B770F7-8CA9-4B9A-99B3-5BAE4C553A6B}"/>
                </a:ext>
              </a:extLst>
            </p:cNvPr>
            <p:cNvSpPr>
              <a:spLocks noChangeArrowheads="1"/>
            </p:cNvSpPr>
            <p:nvPr/>
          </p:nvSpPr>
          <p:spPr bwMode="auto">
            <a:xfrm>
              <a:off x="3198019" y="3631409"/>
              <a:ext cx="446484"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6883" name="Rectangle 21">
              <a:extLst>
                <a:ext uri="{FF2B5EF4-FFF2-40B4-BE49-F238E27FC236}">
                  <a16:creationId xmlns:a16="http://schemas.microsoft.com/office/drawing/2014/main" id="{47D1D4F1-3A17-4DFD-AA57-5C04CF0681FD}"/>
                </a:ext>
              </a:extLst>
            </p:cNvPr>
            <p:cNvSpPr>
              <a:spLocks noChangeArrowheads="1"/>
            </p:cNvSpPr>
            <p:nvPr/>
          </p:nvSpPr>
          <p:spPr bwMode="auto">
            <a:xfrm>
              <a:off x="4917281" y="4498184"/>
              <a:ext cx="446484" cy="40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6884" name="Rectangle 22">
              <a:extLst>
                <a:ext uri="{FF2B5EF4-FFF2-40B4-BE49-F238E27FC236}">
                  <a16:creationId xmlns:a16="http://schemas.microsoft.com/office/drawing/2014/main" id="{36E4152D-53ED-4B25-B0EC-BE1B2F514A14}"/>
                </a:ext>
              </a:extLst>
            </p:cNvPr>
            <p:cNvSpPr>
              <a:spLocks noChangeArrowheads="1"/>
            </p:cNvSpPr>
            <p:nvPr/>
          </p:nvSpPr>
          <p:spPr bwMode="auto">
            <a:xfrm>
              <a:off x="6388894" y="3645697"/>
              <a:ext cx="446484"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6885" name="Rectangle 23">
              <a:extLst>
                <a:ext uri="{FF2B5EF4-FFF2-40B4-BE49-F238E27FC236}">
                  <a16:creationId xmlns:a16="http://schemas.microsoft.com/office/drawing/2014/main" id="{50F4B41F-2FBF-47D4-B7DD-FA2A358B40F4}"/>
                </a:ext>
              </a:extLst>
            </p:cNvPr>
            <p:cNvSpPr>
              <a:spLocks noChangeArrowheads="1"/>
            </p:cNvSpPr>
            <p:nvPr/>
          </p:nvSpPr>
          <p:spPr bwMode="auto">
            <a:xfrm>
              <a:off x="4850606" y="2857503"/>
              <a:ext cx="446484"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grpSp>
      <p:sp>
        <p:nvSpPr>
          <p:cNvPr id="2" name="日期占位符 1">
            <a:extLst>
              <a:ext uri="{FF2B5EF4-FFF2-40B4-BE49-F238E27FC236}">
                <a16:creationId xmlns:a16="http://schemas.microsoft.com/office/drawing/2014/main" id="{904914A9-DB5A-A523-2109-323C697BD79A}"/>
              </a:ext>
            </a:extLst>
          </p:cNvPr>
          <p:cNvSpPr>
            <a:spLocks noGrp="1"/>
          </p:cNvSpPr>
          <p:nvPr>
            <p:ph type="dt" sz="half" idx="10"/>
          </p:nvPr>
        </p:nvSpPr>
        <p:spPr/>
        <p:txBody>
          <a:bodyPr/>
          <a:lstStyle/>
          <a:p>
            <a:fld id="{81E0DC06-A673-4DED-8A42-2490EE40FE10}"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89A592F3-F18F-372A-E625-46E624FD0D3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0C3D4BA4-A289-63EA-2CA0-BA294A6D59EE}"/>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33C0016-A8A3-4447-B0AC-AB4CD3ED77B7}"/>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37891" name="Rectangle 3">
            <a:extLst>
              <a:ext uri="{FF2B5EF4-FFF2-40B4-BE49-F238E27FC236}">
                <a16:creationId xmlns:a16="http://schemas.microsoft.com/office/drawing/2014/main" id="{05AB508B-ED7F-4A24-9432-85EE827AF35D}"/>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对于</a:t>
            </a:r>
            <a:r>
              <a:rPr lang="zh-CN" altLang="en-US" dirty="0">
                <a:solidFill>
                  <a:schemeClr val="accent2"/>
                </a:solidFill>
                <a:latin typeface="宋体" panose="02010600030101010101" pitchFamily="2" charset="-122"/>
              </a:rPr>
              <a:t>加括号的正规式</a:t>
            </a:r>
            <a:r>
              <a:rPr lang="en-US" altLang="zh-CN" b="1" dirty="0">
                <a:latin typeface="Times New Roman" panose="02020603050405020304" pitchFamily="18" charset="0"/>
              </a:rPr>
              <a:t>(</a:t>
            </a:r>
            <a:r>
              <a:rPr lang="en-US" altLang="zh-CN" b="1" i="1" dirty="0">
                <a:latin typeface="Times New Roman" panose="02020603050405020304" pitchFamily="18" charset="0"/>
              </a:rPr>
              <a:t>s</a:t>
            </a:r>
            <a:r>
              <a:rPr lang="en-US" altLang="zh-CN" b="1" dirty="0">
                <a:latin typeface="Times New Roman" panose="02020603050405020304" pitchFamily="18" charset="0"/>
              </a:rPr>
              <a:t>)</a:t>
            </a:r>
            <a:r>
              <a:rPr lang="zh-CN" altLang="en-US" dirty="0">
                <a:latin typeface="Times New Roman" panose="02020603050405020304" pitchFamily="18" charset="0"/>
              </a:rPr>
              <a:t>，</a:t>
            </a:r>
            <a:r>
              <a:rPr lang="zh-CN" altLang="en-US" dirty="0">
                <a:latin typeface="宋体" panose="02010600030101010101" pitchFamily="2" charset="-122"/>
              </a:rPr>
              <a:t>使用</a:t>
            </a:r>
            <a:r>
              <a:rPr lang="en-US" altLang="zh-CN" b="1" i="1" dirty="0">
                <a:latin typeface="Times New Roman" panose="02020603050405020304" pitchFamily="18" charset="0"/>
              </a:rPr>
              <a:t>N</a:t>
            </a:r>
            <a:r>
              <a:rPr lang="en-US" altLang="zh-CN" b="1" dirty="0">
                <a:latin typeface="Times New Roman" panose="02020603050405020304" pitchFamily="18" charset="0"/>
              </a:rPr>
              <a:t>(</a:t>
            </a:r>
            <a:r>
              <a:rPr lang="en-US" altLang="zh-CN" b="1" i="1" dirty="0">
                <a:latin typeface="Times New Roman" panose="02020603050405020304" pitchFamily="18" charset="0"/>
              </a:rPr>
              <a:t>s</a:t>
            </a:r>
            <a:r>
              <a:rPr lang="en-US" altLang="zh-CN" b="1" dirty="0">
                <a:latin typeface="Times New Roman" panose="02020603050405020304" pitchFamily="18" charset="0"/>
              </a:rPr>
              <a:t>)</a:t>
            </a:r>
            <a:r>
              <a:rPr lang="zh-CN" altLang="en-US" dirty="0">
                <a:latin typeface="宋体" panose="02010600030101010101" pitchFamily="2" charset="-122"/>
              </a:rPr>
              <a:t>本身作为它的</a:t>
            </a:r>
            <a:r>
              <a:rPr lang="en-US" altLang="zh-CN" dirty="0"/>
              <a:t>NFA</a:t>
            </a:r>
            <a:r>
              <a:rPr lang="zh-CN" altLang="en-US" dirty="0"/>
              <a:t>。</a:t>
            </a:r>
          </a:p>
        </p:txBody>
      </p:sp>
      <p:sp>
        <p:nvSpPr>
          <p:cNvPr id="2" name="日期占位符 1">
            <a:extLst>
              <a:ext uri="{FF2B5EF4-FFF2-40B4-BE49-F238E27FC236}">
                <a16:creationId xmlns:a16="http://schemas.microsoft.com/office/drawing/2014/main" id="{AD919AE8-3E40-40C0-4F79-CB5588E3475A}"/>
              </a:ext>
            </a:extLst>
          </p:cNvPr>
          <p:cNvSpPr>
            <a:spLocks noGrp="1"/>
          </p:cNvSpPr>
          <p:nvPr>
            <p:ph type="dt" sz="half" idx="10"/>
          </p:nvPr>
        </p:nvSpPr>
        <p:spPr/>
        <p:txBody>
          <a:bodyPr/>
          <a:lstStyle/>
          <a:p>
            <a:fld id="{40645C92-C95C-482B-A43C-DEB7A248C286}"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FBE22FF5-4B22-B839-09A2-D1E86A0E213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D0FC00D7-B4FA-BF5C-5933-ED9464A03599}"/>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85DCD15-B1A6-4CFC-96B5-57DE9C81A6B6}"/>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38915" name="Rectangle 3">
            <a:extLst>
              <a:ext uri="{FF2B5EF4-FFF2-40B4-BE49-F238E27FC236}">
                <a16:creationId xmlns:a16="http://schemas.microsoft.com/office/drawing/2014/main" id="{BA263BB1-6A5A-4A7D-AB4B-78DA3B513F38}"/>
              </a:ext>
            </a:extLst>
          </p:cNvPr>
          <p:cNvSpPr>
            <a:spLocks noGrp="1" noChangeArrowheads="1"/>
          </p:cNvSpPr>
          <p:nvPr>
            <p:ph idx="1"/>
          </p:nvPr>
        </p:nvSpPr>
        <p:spPr/>
        <p:txBody>
          <a:bodyPr>
            <a:normAutofit/>
          </a:bodyPr>
          <a:lstStyle/>
          <a:p>
            <a:pPr eaLnBrk="1" hangingPunct="1"/>
            <a:r>
              <a:rPr lang="zh-CN" altLang="en-US" sz="2800" dirty="0"/>
              <a:t>本方法产生的</a:t>
            </a:r>
            <a:r>
              <a:rPr lang="en-US" altLang="zh-CN" sz="2800" dirty="0">
                <a:cs typeface="Times New Roman" panose="02020603050405020304" pitchFamily="18" charset="0"/>
              </a:rPr>
              <a:t>NFA</a:t>
            </a:r>
            <a:r>
              <a:rPr lang="zh-CN" altLang="en-US" sz="2800" dirty="0"/>
              <a:t>有</a:t>
            </a:r>
            <a:r>
              <a:rPr lang="zh-CN" altLang="en-US" sz="2800" dirty="0">
                <a:latin typeface="宋体" panose="02010600030101010101" pitchFamily="2" charset="-122"/>
              </a:rPr>
              <a:t>下列性质</a:t>
            </a:r>
            <a:r>
              <a:rPr lang="en-US" altLang="zh-CN" sz="2800" dirty="0">
                <a:latin typeface="宋体" panose="02010600030101010101" pitchFamily="2" charset="-122"/>
              </a:rPr>
              <a:t>:</a:t>
            </a:r>
          </a:p>
          <a:p>
            <a:pPr lvl="1" algn="just" eaLnBrk="1" hangingPunct="1"/>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a:t>
            </a:r>
            <a:r>
              <a:rPr lang="zh-CN" altLang="en-US" sz="2400" dirty="0"/>
              <a:t>的</a:t>
            </a:r>
            <a:r>
              <a:rPr lang="zh-CN" altLang="en-US" sz="2400" dirty="0">
                <a:solidFill>
                  <a:schemeClr val="accent2"/>
                </a:solidFill>
              </a:rPr>
              <a:t>状态数</a:t>
            </a:r>
            <a:r>
              <a:rPr lang="zh-CN" altLang="en-US" sz="2400" dirty="0"/>
              <a:t>最多是</a:t>
            </a:r>
            <a:r>
              <a:rPr lang="en-US" altLang="zh-CN" sz="2400" b="1" i="1" dirty="0">
                <a:latin typeface="Times New Roman" panose="02020603050405020304" pitchFamily="18" charset="0"/>
                <a:cs typeface="Times New Roman" panose="02020603050405020304" pitchFamily="18" charset="0"/>
              </a:rPr>
              <a:t>r</a:t>
            </a:r>
            <a:r>
              <a:rPr lang="zh-CN" altLang="en-US" sz="2400" dirty="0"/>
              <a:t>中符号和算符总数的</a:t>
            </a:r>
            <a:r>
              <a:rPr lang="zh-CN" altLang="en-US" sz="2400" dirty="0">
                <a:solidFill>
                  <a:schemeClr val="accent2"/>
                </a:solidFill>
              </a:rPr>
              <a:t>两倍</a:t>
            </a:r>
            <a:endParaRPr lang="zh-CN" altLang="en-US" sz="2400" dirty="0">
              <a:solidFill>
                <a:schemeClr val="accent2"/>
              </a:solidFill>
              <a:latin typeface="宋体" panose="02010600030101010101" pitchFamily="2" charset="-122"/>
            </a:endParaRPr>
          </a:p>
          <a:p>
            <a:pPr lvl="1" algn="just" eaLnBrk="1" hangingPunct="1"/>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a:t>
            </a:r>
            <a:r>
              <a:rPr lang="zh-CN" altLang="en-US" sz="2400" dirty="0"/>
              <a:t>只有一个开始状态和一个接受状态，接受状态没有向外的转换</a:t>
            </a:r>
            <a:endParaRPr lang="zh-CN" altLang="en-US" sz="2400" dirty="0">
              <a:latin typeface="宋体" panose="02010600030101010101" pitchFamily="2" charset="-122"/>
            </a:endParaRPr>
          </a:p>
          <a:p>
            <a:pPr lvl="1" algn="just" eaLnBrk="1" hangingPunct="1"/>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a:t>
            </a:r>
            <a:r>
              <a:rPr lang="zh-CN" altLang="en-US" sz="2400" dirty="0"/>
              <a:t>的每个状态有</a:t>
            </a:r>
            <a:r>
              <a:rPr lang="zh-CN" altLang="en-US" sz="2400" dirty="0">
                <a:solidFill>
                  <a:schemeClr val="accent2"/>
                </a:solidFill>
              </a:rPr>
              <a:t>一个用</a:t>
            </a:r>
            <a:r>
              <a:rPr lang="zh-CN" altLang="en-US" sz="2400" b="1" dirty="0">
                <a:solidFill>
                  <a:schemeClr val="accent2"/>
                </a:solidFill>
                <a:sym typeface="Symbol" panose="05050102010706020507" pitchFamily="18" charset="2"/>
              </a:rPr>
              <a:t></a:t>
            </a:r>
            <a:r>
              <a:rPr lang="zh-CN" altLang="en-US" sz="2400" dirty="0">
                <a:solidFill>
                  <a:schemeClr val="accent2"/>
                </a:solidFill>
              </a:rPr>
              <a:t>的符号标记</a:t>
            </a:r>
            <a:r>
              <a:rPr lang="zh-CN" altLang="en-US" sz="2400" dirty="0"/>
              <a:t>的指向其它结点的</a:t>
            </a:r>
            <a:r>
              <a:rPr lang="zh-CN" altLang="en-US" sz="2400" dirty="0">
                <a:solidFill>
                  <a:schemeClr val="accent2"/>
                </a:solidFill>
              </a:rPr>
              <a:t>转换</a:t>
            </a:r>
            <a:r>
              <a:rPr lang="zh-CN" altLang="en-US" sz="2400" dirty="0"/>
              <a:t>，或者</a:t>
            </a:r>
            <a:r>
              <a:rPr lang="zh-CN" altLang="en-US" sz="2400" dirty="0">
                <a:solidFill>
                  <a:schemeClr val="accent2"/>
                </a:solidFill>
              </a:rPr>
              <a:t>最多两个</a:t>
            </a:r>
            <a:r>
              <a:rPr lang="zh-CN" altLang="en-US" sz="2400" dirty="0"/>
              <a:t>指向其它结点的</a:t>
            </a:r>
            <a:r>
              <a:rPr lang="zh-CN" altLang="en-US" sz="2400" b="1" dirty="0">
                <a:solidFill>
                  <a:schemeClr val="accent2"/>
                </a:solidFill>
                <a:latin typeface="Times New Roman" panose="02020603050405020304" pitchFamily="18" charset="0"/>
                <a:sym typeface="Symbol" panose="05050102010706020507" pitchFamily="18" charset="2"/>
              </a:rPr>
              <a:t></a:t>
            </a:r>
            <a:r>
              <a:rPr lang="zh-CN" altLang="en-US" sz="2400" dirty="0">
                <a:solidFill>
                  <a:schemeClr val="accent2"/>
                </a:solidFill>
              </a:rPr>
              <a:t>转换</a:t>
            </a:r>
          </a:p>
          <a:p>
            <a:pPr eaLnBrk="1" hangingPunct="1"/>
            <a:endParaRPr lang="en-US" altLang="zh-CN" sz="2800" dirty="0"/>
          </a:p>
        </p:txBody>
      </p:sp>
      <p:grpSp>
        <p:nvGrpSpPr>
          <p:cNvPr id="4" name="Group 4">
            <a:extLst>
              <a:ext uri="{FF2B5EF4-FFF2-40B4-BE49-F238E27FC236}">
                <a16:creationId xmlns:a16="http://schemas.microsoft.com/office/drawing/2014/main" id="{FCBA6737-D7B7-44C9-8671-313268048BF5}"/>
              </a:ext>
            </a:extLst>
          </p:cNvPr>
          <p:cNvGrpSpPr>
            <a:grpSpLocks/>
          </p:cNvGrpSpPr>
          <p:nvPr/>
        </p:nvGrpSpPr>
        <p:grpSpPr bwMode="auto">
          <a:xfrm>
            <a:off x="1362066" y="3932164"/>
            <a:ext cx="6419868" cy="2436738"/>
            <a:chOff x="444" y="2400"/>
            <a:chExt cx="4932" cy="1872"/>
          </a:xfrm>
        </p:grpSpPr>
        <p:sp>
          <p:nvSpPr>
            <p:cNvPr id="5" name="Oval 5">
              <a:extLst>
                <a:ext uri="{FF2B5EF4-FFF2-40B4-BE49-F238E27FC236}">
                  <a16:creationId xmlns:a16="http://schemas.microsoft.com/office/drawing/2014/main" id="{DCAF8E95-4931-4A4D-B7A3-FAC9825A5CF6}"/>
                </a:ext>
              </a:extLst>
            </p:cNvPr>
            <p:cNvSpPr>
              <a:spLocks noChangeArrowheads="1"/>
            </p:cNvSpPr>
            <p:nvPr/>
          </p:nvSpPr>
          <p:spPr bwMode="auto">
            <a:xfrm>
              <a:off x="1630" y="332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1</a:t>
              </a:r>
            </a:p>
          </p:txBody>
        </p:sp>
        <p:grpSp>
          <p:nvGrpSpPr>
            <p:cNvPr id="6" name="Group 6">
              <a:extLst>
                <a:ext uri="{FF2B5EF4-FFF2-40B4-BE49-F238E27FC236}">
                  <a16:creationId xmlns:a16="http://schemas.microsoft.com/office/drawing/2014/main" id="{8A34EC16-61AA-48B1-B7FF-75612A05FE56}"/>
                </a:ext>
              </a:extLst>
            </p:cNvPr>
            <p:cNvGrpSpPr>
              <a:grpSpLocks/>
            </p:cNvGrpSpPr>
            <p:nvPr/>
          </p:nvGrpSpPr>
          <p:grpSpPr bwMode="auto">
            <a:xfrm>
              <a:off x="5117" y="3328"/>
              <a:ext cx="259" cy="272"/>
              <a:chOff x="7120" y="12162"/>
              <a:chExt cx="425" cy="425"/>
            </a:xfrm>
          </p:grpSpPr>
          <p:sp>
            <p:nvSpPr>
              <p:cNvPr id="41" name="Oval 7">
                <a:extLst>
                  <a:ext uri="{FF2B5EF4-FFF2-40B4-BE49-F238E27FC236}">
                    <a16:creationId xmlns:a16="http://schemas.microsoft.com/office/drawing/2014/main" id="{4CDC9B2B-26D6-4EE4-8702-14BF2CFAA35E}"/>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800" b="1">
                  <a:solidFill>
                    <a:srgbClr val="000000"/>
                  </a:solidFill>
                  <a:latin typeface="Times New Roman" panose="02020603050405020304" pitchFamily="18" charset="0"/>
                  <a:ea typeface="宋体" panose="02010600030101010101" pitchFamily="2" charset="-122"/>
                </a:endParaRPr>
              </a:p>
            </p:txBody>
          </p:sp>
          <p:sp>
            <p:nvSpPr>
              <p:cNvPr id="42" name="Oval 8">
                <a:extLst>
                  <a:ext uri="{FF2B5EF4-FFF2-40B4-BE49-F238E27FC236}">
                    <a16:creationId xmlns:a16="http://schemas.microsoft.com/office/drawing/2014/main" id="{654C6914-ACE3-4468-9966-3F93E05B474E}"/>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9</a:t>
                </a:r>
              </a:p>
            </p:txBody>
          </p:sp>
        </p:grpSp>
        <p:sp>
          <p:nvSpPr>
            <p:cNvPr id="7" name="Rectangle 9">
              <a:extLst>
                <a:ext uri="{FF2B5EF4-FFF2-40B4-BE49-F238E27FC236}">
                  <a16:creationId xmlns:a16="http://schemas.microsoft.com/office/drawing/2014/main" id="{413BE6E7-12E5-4F46-A20B-3384A8B8B033}"/>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000">
                  <a:solidFill>
                    <a:srgbClr val="000000"/>
                  </a:solidFill>
                  <a:latin typeface="Times New Roman" panose="02020603050405020304" pitchFamily="18" charset="0"/>
                </a:rPr>
                <a:t>开始</a:t>
              </a:r>
            </a:p>
          </p:txBody>
        </p:sp>
        <p:sp>
          <p:nvSpPr>
            <p:cNvPr id="8" name="Rectangle 10">
              <a:extLst>
                <a:ext uri="{FF2B5EF4-FFF2-40B4-BE49-F238E27FC236}">
                  <a16:creationId xmlns:a16="http://schemas.microsoft.com/office/drawing/2014/main" id="{90BFB724-3835-48A2-8756-DB6C707A6DF1}"/>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9" name="Oval 11">
              <a:extLst>
                <a:ext uri="{FF2B5EF4-FFF2-40B4-BE49-F238E27FC236}">
                  <a16:creationId xmlns:a16="http://schemas.microsoft.com/office/drawing/2014/main" id="{1F253273-36D9-4D1A-912E-2165DB4B6ADD}"/>
                </a:ext>
              </a:extLst>
            </p:cNvPr>
            <p:cNvSpPr>
              <a:spLocks noChangeArrowheads="1"/>
            </p:cNvSpPr>
            <p:nvPr/>
          </p:nvSpPr>
          <p:spPr bwMode="auto">
            <a:xfrm>
              <a:off x="954" y="3305"/>
              <a:ext cx="259" cy="27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0</a:t>
              </a:r>
            </a:p>
          </p:txBody>
        </p:sp>
        <p:sp>
          <p:nvSpPr>
            <p:cNvPr id="10" name="Rectangle 12">
              <a:extLst>
                <a:ext uri="{FF2B5EF4-FFF2-40B4-BE49-F238E27FC236}">
                  <a16:creationId xmlns:a16="http://schemas.microsoft.com/office/drawing/2014/main" id="{CAF938F8-12F5-45C1-93FD-B7DF599A3724}"/>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a</a:t>
              </a:r>
            </a:p>
          </p:txBody>
        </p:sp>
        <p:sp>
          <p:nvSpPr>
            <p:cNvPr id="11" name="Rectangle 13">
              <a:extLst>
                <a:ext uri="{FF2B5EF4-FFF2-40B4-BE49-F238E27FC236}">
                  <a16:creationId xmlns:a16="http://schemas.microsoft.com/office/drawing/2014/main" id="{5C0C193D-D497-4F0D-8CFD-433A6C831284}"/>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b</a:t>
              </a:r>
            </a:p>
          </p:txBody>
        </p:sp>
        <p:sp>
          <p:nvSpPr>
            <p:cNvPr id="12" name="Rectangle 14">
              <a:extLst>
                <a:ext uri="{FF2B5EF4-FFF2-40B4-BE49-F238E27FC236}">
                  <a16:creationId xmlns:a16="http://schemas.microsoft.com/office/drawing/2014/main" id="{6B3E680A-5394-4E6A-8713-CAEC9364B615}"/>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13" name="Rectangle 15">
              <a:extLst>
                <a:ext uri="{FF2B5EF4-FFF2-40B4-BE49-F238E27FC236}">
                  <a16:creationId xmlns:a16="http://schemas.microsoft.com/office/drawing/2014/main" id="{7299F443-9696-4578-8AAE-5B81B8A039D2}"/>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a</a:t>
              </a:r>
            </a:p>
          </p:txBody>
        </p:sp>
        <p:sp>
          <p:nvSpPr>
            <p:cNvPr id="14" name="Rectangle 16">
              <a:extLst>
                <a:ext uri="{FF2B5EF4-FFF2-40B4-BE49-F238E27FC236}">
                  <a16:creationId xmlns:a16="http://schemas.microsoft.com/office/drawing/2014/main" id="{D8515A14-8751-4786-86E9-7616075C25A6}"/>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b</a:t>
              </a:r>
            </a:p>
          </p:txBody>
        </p:sp>
        <p:sp>
          <p:nvSpPr>
            <p:cNvPr id="15" name="Line 17">
              <a:extLst>
                <a:ext uri="{FF2B5EF4-FFF2-40B4-BE49-F238E27FC236}">
                  <a16:creationId xmlns:a16="http://schemas.microsoft.com/office/drawing/2014/main" id="{8E050375-D250-4255-AF76-642E6845C197}"/>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16" name="Line 18">
              <a:extLst>
                <a:ext uri="{FF2B5EF4-FFF2-40B4-BE49-F238E27FC236}">
                  <a16:creationId xmlns:a16="http://schemas.microsoft.com/office/drawing/2014/main" id="{519B9D72-9C7A-46DB-B2FB-2D4332FAFF5A}"/>
                </a:ext>
              </a:extLst>
            </p:cNvPr>
            <p:cNvSpPr>
              <a:spLocks noChangeShapeType="1"/>
            </p:cNvSpPr>
            <p:nvPr/>
          </p:nvSpPr>
          <p:spPr bwMode="auto">
            <a:xfrm flipV="1">
              <a:off x="125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17" name="Oval 19">
              <a:extLst>
                <a:ext uri="{FF2B5EF4-FFF2-40B4-BE49-F238E27FC236}">
                  <a16:creationId xmlns:a16="http://schemas.microsoft.com/office/drawing/2014/main" id="{11F93E7A-8A2E-4265-BDF4-57069EB27E77}"/>
                </a:ext>
              </a:extLst>
            </p:cNvPr>
            <p:cNvSpPr>
              <a:spLocks noChangeArrowheads="1"/>
            </p:cNvSpPr>
            <p:nvPr/>
          </p:nvSpPr>
          <p:spPr bwMode="auto">
            <a:xfrm>
              <a:off x="3172" y="332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6</a:t>
              </a:r>
            </a:p>
          </p:txBody>
        </p:sp>
        <p:sp>
          <p:nvSpPr>
            <p:cNvPr id="18" name="Oval 20">
              <a:extLst>
                <a:ext uri="{FF2B5EF4-FFF2-40B4-BE49-F238E27FC236}">
                  <a16:creationId xmlns:a16="http://schemas.microsoft.com/office/drawing/2014/main" id="{BAC6464D-493A-4165-B2DE-6F2124FF899C}"/>
                </a:ext>
              </a:extLst>
            </p:cNvPr>
            <p:cNvSpPr>
              <a:spLocks noChangeArrowheads="1"/>
            </p:cNvSpPr>
            <p:nvPr/>
          </p:nvSpPr>
          <p:spPr bwMode="auto">
            <a:xfrm>
              <a:off x="3821" y="332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7</a:t>
              </a:r>
            </a:p>
          </p:txBody>
        </p:sp>
        <p:sp>
          <p:nvSpPr>
            <p:cNvPr id="19" name="Oval 21">
              <a:extLst>
                <a:ext uri="{FF2B5EF4-FFF2-40B4-BE49-F238E27FC236}">
                  <a16:creationId xmlns:a16="http://schemas.microsoft.com/office/drawing/2014/main" id="{FE5606AA-9C9B-4108-9E43-7A9D55C35380}"/>
                </a:ext>
              </a:extLst>
            </p:cNvPr>
            <p:cNvSpPr>
              <a:spLocks noChangeArrowheads="1"/>
            </p:cNvSpPr>
            <p:nvPr/>
          </p:nvSpPr>
          <p:spPr bwMode="auto">
            <a:xfrm>
              <a:off x="4460" y="3329"/>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8</a:t>
              </a:r>
            </a:p>
          </p:txBody>
        </p:sp>
        <p:sp>
          <p:nvSpPr>
            <p:cNvPr id="20" name="Line 22">
              <a:extLst>
                <a:ext uri="{FF2B5EF4-FFF2-40B4-BE49-F238E27FC236}">
                  <a16:creationId xmlns:a16="http://schemas.microsoft.com/office/drawing/2014/main" id="{BE27EBF9-ED39-4B5D-BFDD-55B553E7E6EF}"/>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21" name="Line 23">
              <a:extLst>
                <a:ext uri="{FF2B5EF4-FFF2-40B4-BE49-F238E27FC236}">
                  <a16:creationId xmlns:a16="http://schemas.microsoft.com/office/drawing/2014/main" id="{D2AB45C3-50FB-437A-A9C9-7B8E9BE623D5}"/>
                </a:ext>
              </a:extLst>
            </p:cNvPr>
            <p:cNvSpPr>
              <a:spLocks noChangeShapeType="1"/>
            </p:cNvSpPr>
            <p:nvPr/>
          </p:nvSpPr>
          <p:spPr bwMode="auto">
            <a:xfrm flipV="1">
              <a:off x="4107"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22" name="Line 24">
              <a:extLst>
                <a:ext uri="{FF2B5EF4-FFF2-40B4-BE49-F238E27FC236}">
                  <a16:creationId xmlns:a16="http://schemas.microsoft.com/office/drawing/2014/main" id="{BA95BF0F-CDDF-40CB-991A-527F75A8D433}"/>
                </a:ext>
              </a:extLst>
            </p:cNvPr>
            <p:cNvSpPr>
              <a:spLocks noChangeShapeType="1"/>
            </p:cNvSpPr>
            <p:nvPr/>
          </p:nvSpPr>
          <p:spPr bwMode="auto">
            <a:xfrm flipV="1">
              <a:off x="346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23" name="Oval 25">
              <a:extLst>
                <a:ext uri="{FF2B5EF4-FFF2-40B4-BE49-F238E27FC236}">
                  <a16:creationId xmlns:a16="http://schemas.microsoft.com/office/drawing/2014/main" id="{CE774A0B-2224-4607-B941-207970ED6633}"/>
                </a:ext>
              </a:extLst>
            </p:cNvPr>
            <p:cNvSpPr>
              <a:spLocks noChangeArrowheads="1"/>
            </p:cNvSpPr>
            <p:nvPr/>
          </p:nvSpPr>
          <p:spPr bwMode="auto">
            <a:xfrm>
              <a:off x="2068" y="284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2</a:t>
              </a:r>
            </a:p>
          </p:txBody>
        </p:sp>
        <p:sp>
          <p:nvSpPr>
            <p:cNvPr id="24" name="Oval 26">
              <a:extLst>
                <a:ext uri="{FF2B5EF4-FFF2-40B4-BE49-F238E27FC236}">
                  <a16:creationId xmlns:a16="http://schemas.microsoft.com/office/drawing/2014/main" id="{23D37E9C-8856-4B14-8383-780FC20F02B4}"/>
                </a:ext>
              </a:extLst>
            </p:cNvPr>
            <p:cNvSpPr>
              <a:spLocks noChangeArrowheads="1"/>
            </p:cNvSpPr>
            <p:nvPr/>
          </p:nvSpPr>
          <p:spPr bwMode="auto">
            <a:xfrm>
              <a:off x="2744" y="283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3</a:t>
              </a:r>
            </a:p>
          </p:txBody>
        </p:sp>
        <p:sp>
          <p:nvSpPr>
            <p:cNvPr id="25" name="Oval 27">
              <a:extLst>
                <a:ext uri="{FF2B5EF4-FFF2-40B4-BE49-F238E27FC236}">
                  <a16:creationId xmlns:a16="http://schemas.microsoft.com/office/drawing/2014/main" id="{4DA239FC-6A2E-4C37-BDB3-E0A361499F8E}"/>
                </a:ext>
              </a:extLst>
            </p:cNvPr>
            <p:cNvSpPr>
              <a:spLocks noChangeArrowheads="1"/>
            </p:cNvSpPr>
            <p:nvPr/>
          </p:nvSpPr>
          <p:spPr bwMode="auto">
            <a:xfrm>
              <a:off x="2095" y="3740"/>
              <a:ext cx="259" cy="2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4</a:t>
              </a:r>
            </a:p>
          </p:txBody>
        </p:sp>
        <p:sp>
          <p:nvSpPr>
            <p:cNvPr id="26" name="Oval 28">
              <a:extLst>
                <a:ext uri="{FF2B5EF4-FFF2-40B4-BE49-F238E27FC236}">
                  <a16:creationId xmlns:a16="http://schemas.microsoft.com/office/drawing/2014/main" id="{456D3835-69FC-469A-9815-2896F41AA6ED}"/>
                </a:ext>
              </a:extLst>
            </p:cNvPr>
            <p:cNvSpPr>
              <a:spLocks noChangeArrowheads="1"/>
            </p:cNvSpPr>
            <p:nvPr/>
          </p:nvSpPr>
          <p:spPr bwMode="auto">
            <a:xfrm>
              <a:off x="2744" y="375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5</a:t>
              </a:r>
            </a:p>
          </p:txBody>
        </p:sp>
        <p:sp>
          <p:nvSpPr>
            <p:cNvPr id="27" name="Line 29">
              <a:extLst>
                <a:ext uri="{FF2B5EF4-FFF2-40B4-BE49-F238E27FC236}">
                  <a16:creationId xmlns:a16="http://schemas.microsoft.com/office/drawing/2014/main" id="{8E229075-C032-4C85-BCEE-D178847B327B}"/>
                </a:ext>
              </a:extLst>
            </p:cNvPr>
            <p:cNvSpPr>
              <a:spLocks noChangeShapeType="1"/>
            </p:cNvSpPr>
            <p:nvPr/>
          </p:nvSpPr>
          <p:spPr bwMode="auto">
            <a:xfrm flipV="1">
              <a:off x="2363" y="2971"/>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28" name="Line 30">
              <a:extLst>
                <a:ext uri="{FF2B5EF4-FFF2-40B4-BE49-F238E27FC236}">
                  <a16:creationId xmlns:a16="http://schemas.microsoft.com/office/drawing/2014/main" id="{058C3373-C642-425E-A747-BD64666DCF61}"/>
                </a:ext>
              </a:extLst>
            </p:cNvPr>
            <p:cNvSpPr>
              <a:spLocks noChangeShapeType="1"/>
            </p:cNvSpPr>
            <p:nvPr/>
          </p:nvSpPr>
          <p:spPr bwMode="auto">
            <a:xfrm flipV="1">
              <a:off x="1850" y="3066"/>
              <a:ext cx="229" cy="2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29" name="Line 31">
              <a:extLst>
                <a:ext uri="{FF2B5EF4-FFF2-40B4-BE49-F238E27FC236}">
                  <a16:creationId xmlns:a16="http://schemas.microsoft.com/office/drawing/2014/main" id="{4F3147B1-A08E-49D1-99AF-96B4E4C25AD3}"/>
                </a:ext>
              </a:extLst>
            </p:cNvPr>
            <p:cNvSpPr>
              <a:spLocks noChangeShapeType="1"/>
            </p:cNvSpPr>
            <p:nvPr/>
          </p:nvSpPr>
          <p:spPr bwMode="auto">
            <a:xfrm>
              <a:off x="2980" y="3056"/>
              <a:ext cx="229"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30" name="Line 32">
              <a:extLst>
                <a:ext uri="{FF2B5EF4-FFF2-40B4-BE49-F238E27FC236}">
                  <a16:creationId xmlns:a16="http://schemas.microsoft.com/office/drawing/2014/main" id="{CFD8367D-9CD8-443A-8AF8-A4AD818D59C6}"/>
                </a:ext>
              </a:extLst>
            </p:cNvPr>
            <p:cNvSpPr>
              <a:spLocks noChangeShapeType="1"/>
            </p:cNvSpPr>
            <p:nvPr/>
          </p:nvSpPr>
          <p:spPr bwMode="auto">
            <a:xfrm flipV="1">
              <a:off x="2999" y="3565"/>
              <a:ext cx="228"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31" name="Line 33">
              <a:extLst>
                <a:ext uri="{FF2B5EF4-FFF2-40B4-BE49-F238E27FC236}">
                  <a16:creationId xmlns:a16="http://schemas.microsoft.com/office/drawing/2014/main" id="{289C3302-EE02-43E8-B010-14862D533A31}"/>
                </a:ext>
              </a:extLst>
            </p:cNvPr>
            <p:cNvSpPr>
              <a:spLocks noChangeShapeType="1"/>
            </p:cNvSpPr>
            <p:nvPr/>
          </p:nvSpPr>
          <p:spPr bwMode="auto">
            <a:xfrm>
              <a:off x="1867" y="3574"/>
              <a:ext cx="228"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32" name="Line 34">
              <a:extLst>
                <a:ext uri="{FF2B5EF4-FFF2-40B4-BE49-F238E27FC236}">
                  <a16:creationId xmlns:a16="http://schemas.microsoft.com/office/drawing/2014/main" id="{024280B1-8D41-4F76-9858-178A1038BF1A}"/>
                </a:ext>
              </a:extLst>
            </p:cNvPr>
            <p:cNvSpPr>
              <a:spLocks noChangeShapeType="1"/>
            </p:cNvSpPr>
            <p:nvPr/>
          </p:nvSpPr>
          <p:spPr bwMode="auto">
            <a:xfrm flipV="1">
              <a:off x="2363" y="3883"/>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400"/>
            </a:p>
          </p:txBody>
        </p:sp>
        <p:sp>
          <p:nvSpPr>
            <p:cNvPr id="33" name="Rectangle 35">
              <a:extLst>
                <a:ext uri="{FF2B5EF4-FFF2-40B4-BE49-F238E27FC236}">
                  <a16:creationId xmlns:a16="http://schemas.microsoft.com/office/drawing/2014/main" id="{0A438B1A-F3A4-42DD-AA12-3E4594D59C16}"/>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34" name="Rectangle 36">
              <a:extLst>
                <a:ext uri="{FF2B5EF4-FFF2-40B4-BE49-F238E27FC236}">
                  <a16:creationId xmlns:a16="http://schemas.microsoft.com/office/drawing/2014/main" id="{35045FEC-DFA7-4025-BBC1-8E76553678A8}"/>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35" name="Rectangle 37">
              <a:extLst>
                <a:ext uri="{FF2B5EF4-FFF2-40B4-BE49-F238E27FC236}">
                  <a16:creationId xmlns:a16="http://schemas.microsoft.com/office/drawing/2014/main" id="{981E4531-CD1A-4B12-AF34-26EB8B51B278}"/>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36" name="Freeform 38">
              <a:extLst>
                <a:ext uri="{FF2B5EF4-FFF2-40B4-BE49-F238E27FC236}">
                  <a16:creationId xmlns:a16="http://schemas.microsoft.com/office/drawing/2014/main" id="{141F9122-26ED-492A-9481-01CDBC15E9EC}"/>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400"/>
            </a:p>
          </p:txBody>
        </p:sp>
        <p:sp>
          <p:nvSpPr>
            <p:cNvPr id="37" name="Freeform 39">
              <a:extLst>
                <a:ext uri="{FF2B5EF4-FFF2-40B4-BE49-F238E27FC236}">
                  <a16:creationId xmlns:a16="http://schemas.microsoft.com/office/drawing/2014/main" id="{4DEE94D6-EB62-480A-825E-993CA43AFE2F}"/>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400"/>
            </a:p>
          </p:txBody>
        </p:sp>
        <p:sp>
          <p:nvSpPr>
            <p:cNvPr id="38" name="Rectangle 40">
              <a:extLst>
                <a:ext uri="{FF2B5EF4-FFF2-40B4-BE49-F238E27FC236}">
                  <a16:creationId xmlns:a16="http://schemas.microsoft.com/office/drawing/2014/main" id="{CD893B7C-A333-4A8F-8DDB-70DAAD8262F3}"/>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39" name="Rectangle 41">
              <a:extLst>
                <a:ext uri="{FF2B5EF4-FFF2-40B4-BE49-F238E27FC236}">
                  <a16:creationId xmlns:a16="http://schemas.microsoft.com/office/drawing/2014/main" id="{7281176C-4754-4017-B614-BFF54153D520}"/>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40" name="Rectangle 42">
              <a:extLst>
                <a:ext uri="{FF2B5EF4-FFF2-40B4-BE49-F238E27FC236}">
                  <a16:creationId xmlns:a16="http://schemas.microsoft.com/office/drawing/2014/main" id="{4DBAF554-3FC5-4EA1-82B2-B55DBBA87E0C}"/>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000" b="1">
                <a:solidFill>
                  <a:srgbClr val="000000"/>
                </a:solidFill>
                <a:latin typeface="Times New Roman" panose="02020603050405020304" pitchFamily="18" charset="0"/>
                <a:ea typeface="宋体" panose="02010600030101010101" pitchFamily="2" charset="-122"/>
              </a:endParaRPr>
            </a:p>
          </p:txBody>
        </p:sp>
      </p:grpSp>
      <p:sp>
        <p:nvSpPr>
          <p:cNvPr id="2" name="日期占位符 1">
            <a:extLst>
              <a:ext uri="{FF2B5EF4-FFF2-40B4-BE49-F238E27FC236}">
                <a16:creationId xmlns:a16="http://schemas.microsoft.com/office/drawing/2014/main" id="{791BCE3C-55A5-0181-EE82-4DEFB0D202C6}"/>
              </a:ext>
            </a:extLst>
          </p:cNvPr>
          <p:cNvSpPr>
            <a:spLocks noGrp="1"/>
          </p:cNvSpPr>
          <p:nvPr>
            <p:ph type="dt" sz="half" idx="10"/>
          </p:nvPr>
        </p:nvSpPr>
        <p:spPr/>
        <p:txBody>
          <a:bodyPr/>
          <a:lstStyle/>
          <a:p>
            <a:fld id="{99129C62-840C-46C8-902E-488D201AA2FA}"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250BFE03-2EFF-D5C4-9BB1-F44589BA9FC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3" name="灯片编号占位符 42">
            <a:extLst>
              <a:ext uri="{FF2B5EF4-FFF2-40B4-BE49-F238E27FC236}">
                <a16:creationId xmlns:a16="http://schemas.microsoft.com/office/drawing/2014/main" id="{33C2745A-B909-5AA0-015B-BF418F6B68B4}"/>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5562AFD-4B11-4860-B062-29D5F0D36FC9}"/>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2" name="Group 4">
            <a:extLst>
              <a:ext uri="{FF2B5EF4-FFF2-40B4-BE49-F238E27FC236}">
                <a16:creationId xmlns:a16="http://schemas.microsoft.com/office/drawing/2014/main" id="{FB8AF54C-E474-4D99-89E6-40C28C46F0E4}"/>
              </a:ext>
            </a:extLst>
          </p:cNvPr>
          <p:cNvGrpSpPr>
            <a:grpSpLocks/>
          </p:cNvGrpSpPr>
          <p:nvPr/>
        </p:nvGrpSpPr>
        <p:grpSpPr bwMode="auto">
          <a:xfrm>
            <a:off x="1671638" y="3555255"/>
            <a:ext cx="5872163" cy="2228850"/>
            <a:chOff x="444" y="2400"/>
            <a:chExt cx="4932" cy="1872"/>
          </a:xfrm>
        </p:grpSpPr>
        <p:sp>
          <p:nvSpPr>
            <p:cNvPr id="39976" name="Oval 5">
              <a:extLst>
                <a:ext uri="{FF2B5EF4-FFF2-40B4-BE49-F238E27FC236}">
                  <a16:creationId xmlns:a16="http://schemas.microsoft.com/office/drawing/2014/main" id="{91E4E455-D3A9-478E-B810-90552307D89A}"/>
                </a:ext>
              </a:extLst>
            </p:cNvPr>
            <p:cNvSpPr>
              <a:spLocks noChangeArrowheads="1"/>
            </p:cNvSpPr>
            <p:nvPr/>
          </p:nvSpPr>
          <p:spPr bwMode="auto">
            <a:xfrm>
              <a:off x="1630" y="332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39977" name="Group 6">
              <a:extLst>
                <a:ext uri="{FF2B5EF4-FFF2-40B4-BE49-F238E27FC236}">
                  <a16:creationId xmlns:a16="http://schemas.microsoft.com/office/drawing/2014/main" id="{7DB0B4AF-AAED-41AF-ADC0-28D17E2BDDD8}"/>
                </a:ext>
              </a:extLst>
            </p:cNvPr>
            <p:cNvGrpSpPr>
              <a:grpSpLocks/>
            </p:cNvGrpSpPr>
            <p:nvPr/>
          </p:nvGrpSpPr>
          <p:grpSpPr bwMode="auto">
            <a:xfrm>
              <a:off x="5117" y="3328"/>
              <a:ext cx="259" cy="272"/>
              <a:chOff x="7120" y="12162"/>
              <a:chExt cx="425" cy="425"/>
            </a:xfrm>
          </p:grpSpPr>
          <p:sp>
            <p:nvSpPr>
              <p:cNvPr id="40012" name="Oval 7">
                <a:extLst>
                  <a:ext uri="{FF2B5EF4-FFF2-40B4-BE49-F238E27FC236}">
                    <a16:creationId xmlns:a16="http://schemas.microsoft.com/office/drawing/2014/main" id="{A4ADF773-BE74-4DD1-A100-A21E67D9F07B}"/>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0013" name="Oval 8">
                <a:extLst>
                  <a:ext uri="{FF2B5EF4-FFF2-40B4-BE49-F238E27FC236}">
                    <a16:creationId xmlns:a16="http://schemas.microsoft.com/office/drawing/2014/main" id="{FBEEFB26-F7C3-4E2D-ADE2-FF4EA3782881}"/>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39978" name="Rectangle 9">
              <a:extLst>
                <a:ext uri="{FF2B5EF4-FFF2-40B4-BE49-F238E27FC236}">
                  <a16:creationId xmlns:a16="http://schemas.microsoft.com/office/drawing/2014/main" id="{F5B02EB2-A58C-4E08-9350-3389536FD587}"/>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39979" name="Rectangle 10">
              <a:extLst>
                <a:ext uri="{FF2B5EF4-FFF2-40B4-BE49-F238E27FC236}">
                  <a16:creationId xmlns:a16="http://schemas.microsoft.com/office/drawing/2014/main" id="{27551AC8-B926-4193-B195-2B2797E82480}"/>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39980" name="Oval 11">
              <a:extLst>
                <a:ext uri="{FF2B5EF4-FFF2-40B4-BE49-F238E27FC236}">
                  <a16:creationId xmlns:a16="http://schemas.microsoft.com/office/drawing/2014/main" id="{7414D044-DEB1-48CB-A577-0D3E75E48B17}"/>
                </a:ext>
              </a:extLst>
            </p:cNvPr>
            <p:cNvSpPr>
              <a:spLocks noChangeArrowheads="1"/>
            </p:cNvSpPr>
            <p:nvPr/>
          </p:nvSpPr>
          <p:spPr bwMode="auto">
            <a:xfrm>
              <a:off x="954" y="3305"/>
              <a:ext cx="259" cy="27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39981" name="Rectangle 12">
              <a:extLst>
                <a:ext uri="{FF2B5EF4-FFF2-40B4-BE49-F238E27FC236}">
                  <a16:creationId xmlns:a16="http://schemas.microsoft.com/office/drawing/2014/main" id="{C85C0EEB-2D90-4681-B87B-63087A95F245}"/>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39982" name="Rectangle 13">
              <a:extLst>
                <a:ext uri="{FF2B5EF4-FFF2-40B4-BE49-F238E27FC236}">
                  <a16:creationId xmlns:a16="http://schemas.microsoft.com/office/drawing/2014/main" id="{F14C0256-7C4E-49A7-8D42-A121B0FE579F}"/>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39983" name="Rectangle 14">
              <a:extLst>
                <a:ext uri="{FF2B5EF4-FFF2-40B4-BE49-F238E27FC236}">
                  <a16:creationId xmlns:a16="http://schemas.microsoft.com/office/drawing/2014/main" id="{D23D38F2-9649-4F7E-AFFD-534D4503F3AE}"/>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39984" name="Rectangle 15">
              <a:extLst>
                <a:ext uri="{FF2B5EF4-FFF2-40B4-BE49-F238E27FC236}">
                  <a16:creationId xmlns:a16="http://schemas.microsoft.com/office/drawing/2014/main" id="{0315971E-8BBE-415B-B506-F65283D74E40}"/>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39985" name="Rectangle 16">
              <a:extLst>
                <a:ext uri="{FF2B5EF4-FFF2-40B4-BE49-F238E27FC236}">
                  <a16:creationId xmlns:a16="http://schemas.microsoft.com/office/drawing/2014/main" id="{69FEC64C-1C7A-4806-A878-B1021480367D}"/>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39986" name="Line 17">
              <a:extLst>
                <a:ext uri="{FF2B5EF4-FFF2-40B4-BE49-F238E27FC236}">
                  <a16:creationId xmlns:a16="http://schemas.microsoft.com/office/drawing/2014/main" id="{5D041E6B-95DC-4CE7-9B44-E40BA930F36D}"/>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9987" name="Line 18">
              <a:extLst>
                <a:ext uri="{FF2B5EF4-FFF2-40B4-BE49-F238E27FC236}">
                  <a16:creationId xmlns:a16="http://schemas.microsoft.com/office/drawing/2014/main" id="{DC63CD59-E766-49DA-99DE-2B94FB319B6D}"/>
                </a:ext>
              </a:extLst>
            </p:cNvPr>
            <p:cNvSpPr>
              <a:spLocks noChangeShapeType="1"/>
            </p:cNvSpPr>
            <p:nvPr/>
          </p:nvSpPr>
          <p:spPr bwMode="auto">
            <a:xfrm flipV="1">
              <a:off x="125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9988" name="Oval 19">
              <a:extLst>
                <a:ext uri="{FF2B5EF4-FFF2-40B4-BE49-F238E27FC236}">
                  <a16:creationId xmlns:a16="http://schemas.microsoft.com/office/drawing/2014/main" id="{5449410B-61DE-4D76-84DB-0B243B21BAEB}"/>
                </a:ext>
              </a:extLst>
            </p:cNvPr>
            <p:cNvSpPr>
              <a:spLocks noChangeArrowheads="1"/>
            </p:cNvSpPr>
            <p:nvPr/>
          </p:nvSpPr>
          <p:spPr bwMode="auto">
            <a:xfrm>
              <a:off x="3172" y="332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39989" name="Oval 20">
              <a:extLst>
                <a:ext uri="{FF2B5EF4-FFF2-40B4-BE49-F238E27FC236}">
                  <a16:creationId xmlns:a16="http://schemas.microsoft.com/office/drawing/2014/main" id="{30C6B6F0-0B28-4789-84FD-EC21920A5BDC}"/>
                </a:ext>
              </a:extLst>
            </p:cNvPr>
            <p:cNvSpPr>
              <a:spLocks noChangeArrowheads="1"/>
            </p:cNvSpPr>
            <p:nvPr/>
          </p:nvSpPr>
          <p:spPr bwMode="auto">
            <a:xfrm>
              <a:off x="3821" y="332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39990" name="Oval 21">
              <a:extLst>
                <a:ext uri="{FF2B5EF4-FFF2-40B4-BE49-F238E27FC236}">
                  <a16:creationId xmlns:a16="http://schemas.microsoft.com/office/drawing/2014/main" id="{2E541192-1989-4A39-ABC8-6FC9EBA2D444}"/>
                </a:ext>
              </a:extLst>
            </p:cNvPr>
            <p:cNvSpPr>
              <a:spLocks noChangeArrowheads="1"/>
            </p:cNvSpPr>
            <p:nvPr/>
          </p:nvSpPr>
          <p:spPr bwMode="auto">
            <a:xfrm>
              <a:off x="4460" y="3329"/>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39991" name="Line 22">
              <a:extLst>
                <a:ext uri="{FF2B5EF4-FFF2-40B4-BE49-F238E27FC236}">
                  <a16:creationId xmlns:a16="http://schemas.microsoft.com/office/drawing/2014/main" id="{4545C965-05FA-4964-91B2-55F1C31F6CBC}"/>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9992" name="Line 23">
              <a:extLst>
                <a:ext uri="{FF2B5EF4-FFF2-40B4-BE49-F238E27FC236}">
                  <a16:creationId xmlns:a16="http://schemas.microsoft.com/office/drawing/2014/main" id="{381C1681-EC68-402B-AE90-0C300C2EA8B6}"/>
                </a:ext>
              </a:extLst>
            </p:cNvPr>
            <p:cNvSpPr>
              <a:spLocks noChangeShapeType="1"/>
            </p:cNvSpPr>
            <p:nvPr/>
          </p:nvSpPr>
          <p:spPr bwMode="auto">
            <a:xfrm flipV="1">
              <a:off x="4107"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9993" name="Line 24">
              <a:extLst>
                <a:ext uri="{FF2B5EF4-FFF2-40B4-BE49-F238E27FC236}">
                  <a16:creationId xmlns:a16="http://schemas.microsoft.com/office/drawing/2014/main" id="{72507EF6-F247-4F35-BDE6-D6114D915E2F}"/>
                </a:ext>
              </a:extLst>
            </p:cNvPr>
            <p:cNvSpPr>
              <a:spLocks noChangeShapeType="1"/>
            </p:cNvSpPr>
            <p:nvPr/>
          </p:nvSpPr>
          <p:spPr bwMode="auto">
            <a:xfrm flipV="1">
              <a:off x="346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9994" name="Oval 25">
              <a:extLst>
                <a:ext uri="{FF2B5EF4-FFF2-40B4-BE49-F238E27FC236}">
                  <a16:creationId xmlns:a16="http://schemas.microsoft.com/office/drawing/2014/main" id="{2E46FFD5-40AC-4379-B551-A43959BD61A0}"/>
                </a:ext>
              </a:extLst>
            </p:cNvPr>
            <p:cNvSpPr>
              <a:spLocks noChangeArrowheads="1"/>
            </p:cNvSpPr>
            <p:nvPr/>
          </p:nvSpPr>
          <p:spPr bwMode="auto">
            <a:xfrm>
              <a:off x="2068" y="284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39995" name="Oval 26">
              <a:extLst>
                <a:ext uri="{FF2B5EF4-FFF2-40B4-BE49-F238E27FC236}">
                  <a16:creationId xmlns:a16="http://schemas.microsoft.com/office/drawing/2014/main" id="{E3CE913A-6935-4C2E-9984-5546FE268F60}"/>
                </a:ext>
              </a:extLst>
            </p:cNvPr>
            <p:cNvSpPr>
              <a:spLocks noChangeArrowheads="1"/>
            </p:cNvSpPr>
            <p:nvPr/>
          </p:nvSpPr>
          <p:spPr bwMode="auto">
            <a:xfrm>
              <a:off x="2744" y="283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39996" name="Oval 27">
              <a:extLst>
                <a:ext uri="{FF2B5EF4-FFF2-40B4-BE49-F238E27FC236}">
                  <a16:creationId xmlns:a16="http://schemas.microsoft.com/office/drawing/2014/main" id="{2607BE73-B10C-464D-B09C-983AC3E2BA39}"/>
                </a:ext>
              </a:extLst>
            </p:cNvPr>
            <p:cNvSpPr>
              <a:spLocks noChangeArrowheads="1"/>
            </p:cNvSpPr>
            <p:nvPr/>
          </p:nvSpPr>
          <p:spPr bwMode="auto">
            <a:xfrm>
              <a:off x="2095" y="3740"/>
              <a:ext cx="259" cy="2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39997" name="Oval 28">
              <a:extLst>
                <a:ext uri="{FF2B5EF4-FFF2-40B4-BE49-F238E27FC236}">
                  <a16:creationId xmlns:a16="http://schemas.microsoft.com/office/drawing/2014/main" id="{00BBC7BD-EAD5-4758-B76E-606442B95689}"/>
                </a:ext>
              </a:extLst>
            </p:cNvPr>
            <p:cNvSpPr>
              <a:spLocks noChangeArrowheads="1"/>
            </p:cNvSpPr>
            <p:nvPr/>
          </p:nvSpPr>
          <p:spPr bwMode="auto">
            <a:xfrm>
              <a:off x="2744" y="375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39998" name="Line 29">
              <a:extLst>
                <a:ext uri="{FF2B5EF4-FFF2-40B4-BE49-F238E27FC236}">
                  <a16:creationId xmlns:a16="http://schemas.microsoft.com/office/drawing/2014/main" id="{51148460-CF5A-4A5A-B6F7-E14AFEFFFD13}"/>
                </a:ext>
              </a:extLst>
            </p:cNvPr>
            <p:cNvSpPr>
              <a:spLocks noChangeShapeType="1"/>
            </p:cNvSpPr>
            <p:nvPr/>
          </p:nvSpPr>
          <p:spPr bwMode="auto">
            <a:xfrm flipV="1">
              <a:off x="2363" y="2971"/>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9999" name="Line 30">
              <a:extLst>
                <a:ext uri="{FF2B5EF4-FFF2-40B4-BE49-F238E27FC236}">
                  <a16:creationId xmlns:a16="http://schemas.microsoft.com/office/drawing/2014/main" id="{37712503-DE5A-4BC8-9F65-274032F22F95}"/>
                </a:ext>
              </a:extLst>
            </p:cNvPr>
            <p:cNvSpPr>
              <a:spLocks noChangeShapeType="1"/>
            </p:cNvSpPr>
            <p:nvPr/>
          </p:nvSpPr>
          <p:spPr bwMode="auto">
            <a:xfrm flipV="1">
              <a:off x="1850" y="3066"/>
              <a:ext cx="229" cy="2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0000" name="Line 31">
              <a:extLst>
                <a:ext uri="{FF2B5EF4-FFF2-40B4-BE49-F238E27FC236}">
                  <a16:creationId xmlns:a16="http://schemas.microsoft.com/office/drawing/2014/main" id="{38AB50B4-7C58-4C99-8AEA-1FE0DEDBA36F}"/>
                </a:ext>
              </a:extLst>
            </p:cNvPr>
            <p:cNvSpPr>
              <a:spLocks noChangeShapeType="1"/>
            </p:cNvSpPr>
            <p:nvPr/>
          </p:nvSpPr>
          <p:spPr bwMode="auto">
            <a:xfrm>
              <a:off x="2980" y="3056"/>
              <a:ext cx="229"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0001" name="Line 32">
              <a:extLst>
                <a:ext uri="{FF2B5EF4-FFF2-40B4-BE49-F238E27FC236}">
                  <a16:creationId xmlns:a16="http://schemas.microsoft.com/office/drawing/2014/main" id="{8B867D4D-9940-4552-9CB8-D90E4CFCA066}"/>
                </a:ext>
              </a:extLst>
            </p:cNvPr>
            <p:cNvSpPr>
              <a:spLocks noChangeShapeType="1"/>
            </p:cNvSpPr>
            <p:nvPr/>
          </p:nvSpPr>
          <p:spPr bwMode="auto">
            <a:xfrm flipV="1">
              <a:off x="2999" y="3565"/>
              <a:ext cx="228"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0002" name="Line 33">
              <a:extLst>
                <a:ext uri="{FF2B5EF4-FFF2-40B4-BE49-F238E27FC236}">
                  <a16:creationId xmlns:a16="http://schemas.microsoft.com/office/drawing/2014/main" id="{4850BE59-836D-42B6-8FC5-1EE4390147D0}"/>
                </a:ext>
              </a:extLst>
            </p:cNvPr>
            <p:cNvSpPr>
              <a:spLocks noChangeShapeType="1"/>
            </p:cNvSpPr>
            <p:nvPr/>
          </p:nvSpPr>
          <p:spPr bwMode="auto">
            <a:xfrm>
              <a:off x="1867" y="3574"/>
              <a:ext cx="228"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0003" name="Line 34">
              <a:extLst>
                <a:ext uri="{FF2B5EF4-FFF2-40B4-BE49-F238E27FC236}">
                  <a16:creationId xmlns:a16="http://schemas.microsoft.com/office/drawing/2014/main" id="{A49379AC-DE45-4E74-8C35-4B3B687D690F}"/>
                </a:ext>
              </a:extLst>
            </p:cNvPr>
            <p:cNvSpPr>
              <a:spLocks noChangeShapeType="1"/>
            </p:cNvSpPr>
            <p:nvPr/>
          </p:nvSpPr>
          <p:spPr bwMode="auto">
            <a:xfrm flipV="1">
              <a:off x="2363" y="3883"/>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0004" name="Rectangle 35">
              <a:extLst>
                <a:ext uri="{FF2B5EF4-FFF2-40B4-BE49-F238E27FC236}">
                  <a16:creationId xmlns:a16="http://schemas.microsoft.com/office/drawing/2014/main" id="{9BB1111B-CC9E-4A12-A1F4-27527B61963A}"/>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0005" name="Rectangle 36">
              <a:extLst>
                <a:ext uri="{FF2B5EF4-FFF2-40B4-BE49-F238E27FC236}">
                  <a16:creationId xmlns:a16="http://schemas.microsoft.com/office/drawing/2014/main" id="{A9B86880-6F18-43E4-BD71-713425EED3AD}"/>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0006" name="Rectangle 37">
              <a:extLst>
                <a:ext uri="{FF2B5EF4-FFF2-40B4-BE49-F238E27FC236}">
                  <a16:creationId xmlns:a16="http://schemas.microsoft.com/office/drawing/2014/main" id="{69BCC648-6A1F-4FF2-9C09-3058B67B0B42}"/>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0007" name="Freeform 38">
              <a:extLst>
                <a:ext uri="{FF2B5EF4-FFF2-40B4-BE49-F238E27FC236}">
                  <a16:creationId xmlns:a16="http://schemas.microsoft.com/office/drawing/2014/main" id="{B80E23EB-7516-4C69-8C04-89C2CED16E57}"/>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0008" name="Freeform 39">
              <a:extLst>
                <a:ext uri="{FF2B5EF4-FFF2-40B4-BE49-F238E27FC236}">
                  <a16:creationId xmlns:a16="http://schemas.microsoft.com/office/drawing/2014/main" id="{9F05292C-B479-4165-AC62-2D150CE9E816}"/>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0009" name="Rectangle 40">
              <a:extLst>
                <a:ext uri="{FF2B5EF4-FFF2-40B4-BE49-F238E27FC236}">
                  <a16:creationId xmlns:a16="http://schemas.microsoft.com/office/drawing/2014/main" id="{FFA7E094-951A-468D-9131-53D52DF60335}"/>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0010" name="Rectangle 41">
              <a:extLst>
                <a:ext uri="{FF2B5EF4-FFF2-40B4-BE49-F238E27FC236}">
                  <a16:creationId xmlns:a16="http://schemas.microsoft.com/office/drawing/2014/main" id="{999C9403-F65F-4A75-958B-F8FAB7CEF20B}"/>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0011" name="Rectangle 42">
              <a:extLst>
                <a:ext uri="{FF2B5EF4-FFF2-40B4-BE49-F238E27FC236}">
                  <a16:creationId xmlns:a16="http://schemas.microsoft.com/office/drawing/2014/main" id="{A1B2DCD2-2A73-4EA5-BD30-7B45CCE31E73}"/>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grpSp>
        <p:nvGrpSpPr>
          <p:cNvPr id="39941" name="Group 43">
            <a:extLst>
              <a:ext uri="{FF2B5EF4-FFF2-40B4-BE49-F238E27FC236}">
                <a16:creationId xmlns:a16="http://schemas.microsoft.com/office/drawing/2014/main" id="{7BABB87B-3E61-4AF0-A93B-DEF1D87B7DC2}"/>
              </a:ext>
            </a:extLst>
          </p:cNvPr>
          <p:cNvGrpSpPr>
            <a:grpSpLocks/>
          </p:cNvGrpSpPr>
          <p:nvPr/>
        </p:nvGrpSpPr>
        <p:grpSpPr bwMode="auto">
          <a:xfrm>
            <a:off x="1541863" y="1650688"/>
            <a:ext cx="5258990" cy="1714500"/>
            <a:chOff x="192" y="576"/>
            <a:chExt cx="5089" cy="1751"/>
          </a:xfrm>
        </p:grpSpPr>
        <p:sp>
          <p:nvSpPr>
            <p:cNvPr id="39942" name="Rectangle 44">
              <a:extLst>
                <a:ext uri="{FF2B5EF4-FFF2-40B4-BE49-F238E27FC236}">
                  <a16:creationId xmlns:a16="http://schemas.microsoft.com/office/drawing/2014/main" id="{21263573-D6EB-4019-8C94-C580D30E77A2}"/>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9</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3" name="Rectangle 45">
              <a:extLst>
                <a:ext uri="{FF2B5EF4-FFF2-40B4-BE49-F238E27FC236}">
                  <a16:creationId xmlns:a16="http://schemas.microsoft.com/office/drawing/2014/main" id="{0213B6F5-0881-4FEF-B2E5-1E4914DB2A15}"/>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7</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4" name="Rectangle 46">
              <a:extLst>
                <a:ext uri="{FF2B5EF4-FFF2-40B4-BE49-F238E27FC236}">
                  <a16:creationId xmlns:a16="http://schemas.microsoft.com/office/drawing/2014/main" id="{F10DB92F-8D1E-4EA3-8E34-2C218B66078F}"/>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8</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5" name="Rectangle 47">
              <a:extLst>
                <a:ext uri="{FF2B5EF4-FFF2-40B4-BE49-F238E27FC236}">
                  <a16:creationId xmlns:a16="http://schemas.microsoft.com/office/drawing/2014/main" id="{137D4B47-856A-4886-ABE2-D9EFA5459264}"/>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4</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6" name="Rectangle 48">
              <a:extLst>
                <a:ext uri="{FF2B5EF4-FFF2-40B4-BE49-F238E27FC236}">
                  <a16:creationId xmlns:a16="http://schemas.microsoft.com/office/drawing/2014/main" id="{655DA15A-435C-4614-ADFD-AD4AB5808462}"/>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3</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7" name="Rectangle 49">
              <a:extLst>
                <a:ext uri="{FF2B5EF4-FFF2-40B4-BE49-F238E27FC236}">
                  <a16:creationId xmlns:a16="http://schemas.microsoft.com/office/drawing/2014/main" id="{733581A4-7FE2-4D8E-BCC0-66D9273382AE}"/>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5</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8" name="Rectangle 50">
              <a:extLst>
                <a:ext uri="{FF2B5EF4-FFF2-40B4-BE49-F238E27FC236}">
                  <a16:creationId xmlns:a16="http://schemas.microsoft.com/office/drawing/2014/main" id="{88AD3B7C-39A1-421D-9391-061A3F5C411C}"/>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6</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49" name="Rectangle 51">
              <a:extLst>
                <a:ext uri="{FF2B5EF4-FFF2-40B4-BE49-F238E27FC236}">
                  <a16:creationId xmlns:a16="http://schemas.microsoft.com/office/drawing/2014/main" id="{11CB307E-ACE9-4253-ACB7-57AC2284CBF2}"/>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39950" name="Line 52">
              <a:extLst>
                <a:ext uri="{FF2B5EF4-FFF2-40B4-BE49-F238E27FC236}">
                  <a16:creationId xmlns:a16="http://schemas.microsoft.com/office/drawing/2014/main" id="{C1A5B623-B9A1-4882-8502-70BDB027D057}"/>
                </a:ext>
              </a:extLst>
            </p:cNvPr>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1" name="Line 53">
              <a:extLst>
                <a:ext uri="{FF2B5EF4-FFF2-40B4-BE49-F238E27FC236}">
                  <a16:creationId xmlns:a16="http://schemas.microsoft.com/office/drawing/2014/main" id="{4E1DB22C-B7F5-49D3-995C-400599D3A3C9}"/>
                </a:ext>
              </a:extLst>
            </p:cNvPr>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2" name="Line 54">
              <a:extLst>
                <a:ext uri="{FF2B5EF4-FFF2-40B4-BE49-F238E27FC236}">
                  <a16:creationId xmlns:a16="http://schemas.microsoft.com/office/drawing/2014/main" id="{848F76DD-DCA6-4556-959A-F3815E293DDF}"/>
                </a:ext>
              </a:extLst>
            </p:cNvPr>
            <p:cNvSpPr>
              <a:spLocks noChangeShapeType="1"/>
            </p:cNvSpPr>
            <p:nvPr/>
          </p:nvSpPr>
          <p:spPr bwMode="auto">
            <a:xfrm>
              <a:off x="1830"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3" name="Line 55">
              <a:extLst>
                <a:ext uri="{FF2B5EF4-FFF2-40B4-BE49-F238E27FC236}">
                  <a16:creationId xmlns:a16="http://schemas.microsoft.com/office/drawing/2014/main" id="{741392B0-9B8F-4FB2-9954-3CA8811490DB}"/>
                </a:ext>
              </a:extLst>
            </p:cNvPr>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4" name="Line 56">
              <a:extLst>
                <a:ext uri="{FF2B5EF4-FFF2-40B4-BE49-F238E27FC236}">
                  <a16:creationId xmlns:a16="http://schemas.microsoft.com/office/drawing/2014/main" id="{230B1325-1CB2-434B-93D1-E977BAA6EAB3}"/>
                </a:ext>
              </a:extLst>
            </p:cNvPr>
            <p:cNvSpPr>
              <a:spLocks noChangeShapeType="1"/>
            </p:cNvSpPr>
            <p:nvPr/>
          </p:nvSpPr>
          <p:spPr bwMode="auto">
            <a:xfrm>
              <a:off x="2684" y="1141"/>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5" name="Line 57">
              <a:extLst>
                <a:ext uri="{FF2B5EF4-FFF2-40B4-BE49-F238E27FC236}">
                  <a16:creationId xmlns:a16="http://schemas.microsoft.com/office/drawing/2014/main" id="{ABDFDE87-7997-479C-A6A7-0E1AA7412358}"/>
                </a:ext>
              </a:extLst>
            </p:cNvPr>
            <p:cNvSpPr>
              <a:spLocks noChangeShapeType="1"/>
            </p:cNvSpPr>
            <p:nvPr/>
          </p:nvSpPr>
          <p:spPr bwMode="auto">
            <a:xfrm>
              <a:off x="1859" y="132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6" name="Line 58">
              <a:extLst>
                <a:ext uri="{FF2B5EF4-FFF2-40B4-BE49-F238E27FC236}">
                  <a16:creationId xmlns:a16="http://schemas.microsoft.com/office/drawing/2014/main" id="{921C68A8-BD60-426B-95EC-3157EBE27F1B}"/>
                </a:ext>
              </a:extLst>
            </p:cNvPr>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7" name="Line 59">
              <a:extLst>
                <a:ext uri="{FF2B5EF4-FFF2-40B4-BE49-F238E27FC236}">
                  <a16:creationId xmlns:a16="http://schemas.microsoft.com/office/drawing/2014/main" id="{47FCB9E0-609A-4571-84E5-D69C58DE64A1}"/>
                </a:ext>
              </a:extLst>
            </p:cNvPr>
            <p:cNvSpPr>
              <a:spLocks noChangeShapeType="1"/>
            </p:cNvSpPr>
            <p:nvPr/>
          </p:nvSpPr>
          <p:spPr bwMode="auto">
            <a:xfrm flipH="1">
              <a:off x="1785" y="1126"/>
              <a:ext cx="590"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8" name="Line 60">
              <a:extLst>
                <a:ext uri="{FF2B5EF4-FFF2-40B4-BE49-F238E27FC236}">
                  <a16:creationId xmlns:a16="http://schemas.microsoft.com/office/drawing/2014/main" id="{6D87D6F8-6AE4-4B0E-BA47-03233DB802D7}"/>
                </a:ext>
              </a:extLst>
            </p:cNvPr>
            <p:cNvSpPr>
              <a:spLocks noChangeShapeType="1"/>
            </p:cNvSpPr>
            <p:nvPr/>
          </p:nvSpPr>
          <p:spPr bwMode="auto">
            <a:xfrm flipH="1">
              <a:off x="931" y="131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59" name="Line 61">
              <a:extLst>
                <a:ext uri="{FF2B5EF4-FFF2-40B4-BE49-F238E27FC236}">
                  <a16:creationId xmlns:a16="http://schemas.microsoft.com/office/drawing/2014/main" id="{4E139FC3-346C-4E6C-94C0-ADDE8CBD9BF9}"/>
                </a:ext>
              </a:extLst>
            </p:cNvPr>
            <p:cNvSpPr>
              <a:spLocks noChangeShapeType="1"/>
            </p:cNvSpPr>
            <p:nvPr/>
          </p:nvSpPr>
          <p:spPr bwMode="auto">
            <a:xfrm flipH="1">
              <a:off x="931"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60" name="Rectangle 62">
              <a:extLst>
                <a:ext uri="{FF2B5EF4-FFF2-40B4-BE49-F238E27FC236}">
                  <a16:creationId xmlns:a16="http://schemas.microsoft.com/office/drawing/2014/main" id="{E7855AA4-2100-4B5F-9527-4E31CEB25742}"/>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39961" name="Rectangle 63">
              <a:extLst>
                <a:ext uri="{FF2B5EF4-FFF2-40B4-BE49-F238E27FC236}">
                  <a16:creationId xmlns:a16="http://schemas.microsoft.com/office/drawing/2014/main" id="{DCD04527-6B89-475D-95A3-4FC79D3A4CBA}"/>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39962" name="Line 64">
              <a:extLst>
                <a:ext uri="{FF2B5EF4-FFF2-40B4-BE49-F238E27FC236}">
                  <a16:creationId xmlns:a16="http://schemas.microsoft.com/office/drawing/2014/main" id="{46F6A412-0110-499E-8703-C6EDFD2E18CD}"/>
                </a:ext>
              </a:extLst>
            </p:cNvPr>
            <p:cNvSpPr>
              <a:spLocks noChangeShapeType="1"/>
            </p:cNvSpPr>
            <p:nvPr/>
          </p:nvSpPr>
          <p:spPr bwMode="auto">
            <a:xfrm>
              <a:off x="1682" y="1356"/>
              <a:ext cx="0" cy="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63" name="Line 65">
              <a:extLst>
                <a:ext uri="{FF2B5EF4-FFF2-40B4-BE49-F238E27FC236}">
                  <a16:creationId xmlns:a16="http://schemas.microsoft.com/office/drawing/2014/main" id="{17491E17-B6E6-4044-99CF-CF9B544F3DCE}"/>
                </a:ext>
              </a:extLst>
            </p:cNvPr>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64" name="Line 66">
              <a:extLst>
                <a:ext uri="{FF2B5EF4-FFF2-40B4-BE49-F238E27FC236}">
                  <a16:creationId xmlns:a16="http://schemas.microsoft.com/office/drawing/2014/main" id="{EDF6C4C8-AD23-4895-9D65-BCCB732C26BE}"/>
                </a:ext>
              </a:extLst>
            </p:cNvPr>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65" name="Line 67">
              <a:extLst>
                <a:ext uri="{FF2B5EF4-FFF2-40B4-BE49-F238E27FC236}">
                  <a16:creationId xmlns:a16="http://schemas.microsoft.com/office/drawing/2014/main" id="{F8A17C8A-0A46-47EA-B0EB-014FE074C1EF}"/>
                </a:ext>
              </a:extLst>
            </p:cNvPr>
            <p:cNvSpPr>
              <a:spLocks noChangeShapeType="1"/>
            </p:cNvSpPr>
            <p:nvPr/>
          </p:nvSpPr>
          <p:spPr bwMode="auto">
            <a:xfrm>
              <a:off x="1680"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66" name="Rectangle 68">
              <a:extLst>
                <a:ext uri="{FF2B5EF4-FFF2-40B4-BE49-F238E27FC236}">
                  <a16:creationId xmlns:a16="http://schemas.microsoft.com/office/drawing/2014/main" id="{EE8D11E7-A054-447A-98AA-2716DC80CB95}"/>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2</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67" name="Rectangle 69">
              <a:extLst>
                <a:ext uri="{FF2B5EF4-FFF2-40B4-BE49-F238E27FC236}">
                  <a16:creationId xmlns:a16="http://schemas.microsoft.com/office/drawing/2014/main" id="{57578C04-0FAF-4B90-8B06-CDC5ED25EE11}"/>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1</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39968" name="Line 70">
              <a:extLst>
                <a:ext uri="{FF2B5EF4-FFF2-40B4-BE49-F238E27FC236}">
                  <a16:creationId xmlns:a16="http://schemas.microsoft.com/office/drawing/2014/main" id="{54FB4ABA-9542-4640-BE31-BF5E7CA4CA17}"/>
                </a:ext>
              </a:extLst>
            </p:cNvPr>
            <p:cNvSpPr>
              <a:spLocks noChangeShapeType="1"/>
            </p:cNvSpPr>
            <p:nvPr/>
          </p:nvSpPr>
          <p:spPr bwMode="auto">
            <a:xfrm>
              <a:off x="2448" y="1968"/>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69" name="Line 71">
              <a:extLst>
                <a:ext uri="{FF2B5EF4-FFF2-40B4-BE49-F238E27FC236}">
                  <a16:creationId xmlns:a16="http://schemas.microsoft.com/office/drawing/2014/main" id="{AEDC5653-D7ED-4C35-B9EB-C9238FCFA080}"/>
                </a:ext>
              </a:extLst>
            </p:cNvPr>
            <p:cNvSpPr>
              <a:spLocks noChangeShapeType="1"/>
            </p:cNvSpPr>
            <p:nvPr/>
          </p:nvSpPr>
          <p:spPr bwMode="auto">
            <a:xfrm>
              <a:off x="912" y="2016"/>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39970" name="Rectangle 72">
              <a:extLst>
                <a:ext uri="{FF2B5EF4-FFF2-40B4-BE49-F238E27FC236}">
                  <a16:creationId xmlns:a16="http://schemas.microsoft.com/office/drawing/2014/main" id="{40A3FEBB-540A-4296-A2CB-912FEF244063}"/>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39971" name="Rectangle 73">
              <a:extLst>
                <a:ext uri="{FF2B5EF4-FFF2-40B4-BE49-F238E27FC236}">
                  <a16:creationId xmlns:a16="http://schemas.microsoft.com/office/drawing/2014/main" id="{2FDEDFBD-7D70-463F-917F-0896EF3F5A02}"/>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39972" name="Rectangle 74">
              <a:extLst>
                <a:ext uri="{FF2B5EF4-FFF2-40B4-BE49-F238E27FC236}">
                  <a16:creationId xmlns:a16="http://schemas.microsoft.com/office/drawing/2014/main" id="{745D82DE-A502-4C3C-AC49-1519857D6447}"/>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39973" name="Rectangle 75">
              <a:extLst>
                <a:ext uri="{FF2B5EF4-FFF2-40B4-BE49-F238E27FC236}">
                  <a16:creationId xmlns:a16="http://schemas.microsoft.com/office/drawing/2014/main" id="{6127186D-E337-46CF-A15C-43AF06F7E304}"/>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39974" name="Rectangle 76">
              <a:extLst>
                <a:ext uri="{FF2B5EF4-FFF2-40B4-BE49-F238E27FC236}">
                  <a16:creationId xmlns:a16="http://schemas.microsoft.com/office/drawing/2014/main" id="{4C18F5D4-64F0-4A25-BCEF-C78E72CF0EFB}"/>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39975" name="Rectangle 77">
              <a:extLst>
                <a:ext uri="{FF2B5EF4-FFF2-40B4-BE49-F238E27FC236}">
                  <a16:creationId xmlns:a16="http://schemas.microsoft.com/office/drawing/2014/main" id="{33750D17-B886-4500-AE67-6A1C66D1CB0A}"/>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a:t>
              </a:r>
              <a:r>
                <a:rPr lang="en-US" altLang="zh-CN" sz="2100" b="1" dirty="0" err="1">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r>
                <a:rPr lang="zh-CN" altLang="en-US" sz="2100" dirty="0">
                  <a:solidFill>
                    <a:srgbClr val="008000"/>
                  </a:solidFill>
                  <a:latin typeface="Times New Roman" panose="02020603050405020304" pitchFamily="18" charset="0"/>
                </a:rPr>
                <a:t>的分解</a:t>
              </a:r>
            </a:p>
          </p:txBody>
        </p:sp>
      </p:grpSp>
      <p:sp>
        <p:nvSpPr>
          <p:cNvPr id="3" name="日期占位符 2">
            <a:extLst>
              <a:ext uri="{FF2B5EF4-FFF2-40B4-BE49-F238E27FC236}">
                <a16:creationId xmlns:a16="http://schemas.microsoft.com/office/drawing/2014/main" id="{548AB72F-54BD-1DDD-1C02-A0A2C7663124}"/>
              </a:ext>
            </a:extLst>
          </p:cNvPr>
          <p:cNvSpPr>
            <a:spLocks noGrp="1"/>
          </p:cNvSpPr>
          <p:nvPr>
            <p:ph type="dt" sz="half" idx="10"/>
          </p:nvPr>
        </p:nvSpPr>
        <p:spPr/>
        <p:txBody>
          <a:bodyPr/>
          <a:lstStyle/>
          <a:p>
            <a:fld id="{CA4F6BD1-B307-41EE-BD5D-EA61C96A8221}"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EA523D0B-2AA6-B4B2-8DFD-0263F29682C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59B9584A-EADC-7835-0937-BD4DB061464E}"/>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F186FD4-B4B3-46D8-9692-D7484F6B8127}"/>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40964" name="Group 4">
            <a:extLst>
              <a:ext uri="{FF2B5EF4-FFF2-40B4-BE49-F238E27FC236}">
                <a16:creationId xmlns:a16="http://schemas.microsoft.com/office/drawing/2014/main" id="{DA99D151-F584-4145-84B2-994CA610DACC}"/>
              </a:ext>
            </a:extLst>
          </p:cNvPr>
          <p:cNvGrpSpPr>
            <a:grpSpLocks/>
          </p:cNvGrpSpPr>
          <p:nvPr/>
        </p:nvGrpSpPr>
        <p:grpSpPr bwMode="auto">
          <a:xfrm>
            <a:off x="1671638" y="3555255"/>
            <a:ext cx="5872163" cy="2228850"/>
            <a:chOff x="444" y="2400"/>
            <a:chExt cx="4932" cy="1872"/>
          </a:xfrm>
        </p:grpSpPr>
        <p:sp>
          <p:nvSpPr>
            <p:cNvPr id="41000" name="Oval 5">
              <a:extLst>
                <a:ext uri="{FF2B5EF4-FFF2-40B4-BE49-F238E27FC236}">
                  <a16:creationId xmlns:a16="http://schemas.microsoft.com/office/drawing/2014/main" id="{65C42394-E5FF-466F-9BC2-A4073E7C40C2}"/>
                </a:ext>
              </a:extLst>
            </p:cNvPr>
            <p:cNvSpPr>
              <a:spLocks noChangeArrowheads="1"/>
            </p:cNvSpPr>
            <p:nvPr/>
          </p:nvSpPr>
          <p:spPr bwMode="auto">
            <a:xfrm>
              <a:off x="1630" y="332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41001" name="Group 6">
              <a:extLst>
                <a:ext uri="{FF2B5EF4-FFF2-40B4-BE49-F238E27FC236}">
                  <a16:creationId xmlns:a16="http://schemas.microsoft.com/office/drawing/2014/main" id="{AD1F9EBE-AA66-4A49-BADC-6B0F69CF59B5}"/>
                </a:ext>
              </a:extLst>
            </p:cNvPr>
            <p:cNvGrpSpPr>
              <a:grpSpLocks/>
            </p:cNvGrpSpPr>
            <p:nvPr/>
          </p:nvGrpSpPr>
          <p:grpSpPr bwMode="auto">
            <a:xfrm>
              <a:off x="5117" y="3328"/>
              <a:ext cx="259" cy="272"/>
              <a:chOff x="7120" y="12162"/>
              <a:chExt cx="425" cy="425"/>
            </a:xfrm>
          </p:grpSpPr>
          <p:sp>
            <p:nvSpPr>
              <p:cNvPr id="41036" name="Oval 7">
                <a:extLst>
                  <a:ext uri="{FF2B5EF4-FFF2-40B4-BE49-F238E27FC236}">
                    <a16:creationId xmlns:a16="http://schemas.microsoft.com/office/drawing/2014/main" id="{339D7CBD-EACD-4C7C-9C9A-40AC9A436451}"/>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1037" name="Oval 8">
                <a:extLst>
                  <a:ext uri="{FF2B5EF4-FFF2-40B4-BE49-F238E27FC236}">
                    <a16:creationId xmlns:a16="http://schemas.microsoft.com/office/drawing/2014/main" id="{DB6936DA-0835-424F-A303-16B971DF6B41}"/>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41002" name="Rectangle 9">
              <a:extLst>
                <a:ext uri="{FF2B5EF4-FFF2-40B4-BE49-F238E27FC236}">
                  <a16:creationId xmlns:a16="http://schemas.microsoft.com/office/drawing/2014/main" id="{DAB111C3-F84D-43F6-92BE-D589CAEAA046}"/>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41003" name="Rectangle 10">
              <a:extLst>
                <a:ext uri="{FF2B5EF4-FFF2-40B4-BE49-F238E27FC236}">
                  <a16:creationId xmlns:a16="http://schemas.microsoft.com/office/drawing/2014/main" id="{95B053D3-0899-4FEF-BD1D-B0120F68F7E7}"/>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04" name="Oval 11">
              <a:extLst>
                <a:ext uri="{FF2B5EF4-FFF2-40B4-BE49-F238E27FC236}">
                  <a16:creationId xmlns:a16="http://schemas.microsoft.com/office/drawing/2014/main" id="{89CF8463-DD6B-4A29-89C4-7EEF4B1CAC9B}"/>
                </a:ext>
              </a:extLst>
            </p:cNvPr>
            <p:cNvSpPr>
              <a:spLocks noChangeArrowheads="1"/>
            </p:cNvSpPr>
            <p:nvPr/>
          </p:nvSpPr>
          <p:spPr bwMode="auto">
            <a:xfrm>
              <a:off x="954" y="3305"/>
              <a:ext cx="259" cy="27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41005" name="Rectangle 12">
              <a:extLst>
                <a:ext uri="{FF2B5EF4-FFF2-40B4-BE49-F238E27FC236}">
                  <a16:creationId xmlns:a16="http://schemas.microsoft.com/office/drawing/2014/main" id="{D73DF258-B5A1-4D1E-AC28-668B232061B4}"/>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1006" name="Rectangle 13">
              <a:extLst>
                <a:ext uri="{FF2B5EF4-FFF2-40B4-BE49-F238E27FC236}">
                  <a16:creationId xmlns:a16="http://schemas.microsoft.com/office/drawing/2014/main" id="{340DB8D4-6795-47D8-93FE-65D935E25A1C}"/>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1007" name="Rectangle 14">
              <a:extLst>
                <a:ext uri="{FF2B5EF4-FFF2-40B4-BE49-F238E27FC236}">
                  <a16:creationId xmlns:a16="http://schemas.microsoft.com/office/drawing/2014/main" id="{26FDAC01-4838-4200-8EBF-FD84DABF4B73}"/>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08" name="Rectangle 15">
              <a:extLst>
                <a:ext uri="{FF2B5EF4-FFF2-40B4-BE49-F238E27FC236}">
                  <a16:creationId xmlns:a16="http://schemas.microsoft.com/office/drawing/2014/main" id="{51DEFF7D-0966-4B92-921E-09727B5C222C}"/>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1009" name="Rectangle 16">
              <a:extLst>
                <a:ext uri="{FF2B5EF4-FFF2-40B4-BE49-F238E27FC236}">
                  <a16:creationId xmlns:a16="http://schemas.microsoft.com/office/drawing/2014/main" id="{7D5D9314-7C39-4A54-BF1B-BF128903480C}"/>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1010" name="Line 17">
              <a:extLst>
                <a:ext uri="{FF2B5EF4-FFF2-40B4-BE49-F238E27FC236}">
                  <a16:creationId xmlns:a16="http://schemas.microsoft.com/office/drawing/2014/main" id="{47EA5E35-0A7E-43AD-924C-479FC724270D}"/>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11" name="Line 18">
              <a:extLst>
                <a:ext uri="{FF2B5EF4-FFF2-40B4-BE49-F238E27FC236}">
                  <a16:creationId xmlns:a16="http://schemas.microsoft.com/office/drawing/2014/main" id="{04F046CC-E75D-4C14-A048-E32D43D256BB}"/>
                </a:ext>
              </a:extLst>
            </p:cNvPr>
            <p:cNvSpPr>
              <a:spLocks noChangeShapeType="1"/>
            </p:cNvSpPr>
            <p:nvPr/>
          </p:nvSpPr>
          <p:spPr bwMode="auto">
            <a:xfrm flipV="1">
              <a:off x="125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12" name="Oval 19">
              <a:extLst>
                <a:ext uri="{FF2B5EF4-FFF2-40B4-BE49-F238E27FC236}">
                  <a16:creationId xmlns:a16="http://schemas.microsoft.com/office/drawing/2014/main" id="{8964928F-821C-498D-827F-FEF3E5AFFF6A}"/>
                </a:ext>
              </a:extLst>
            </p:cNvPr>
            <p:cNvSpPr>
              <a:spLocks noChangeArrowheads="1"/>
            </p:cNvSpPr>
            <p:nvPr/>
          </p:nvSpPr>
          <p:spPr bwMode="auto">
            <a:xfrm>
              <a:off x="3172" y="3320"/>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41013" name="Oval 20">
              <a:extLst>
                <a:ext uri="{FF2B5EF4-FFF2-40B4-BE49-F238E27FC236}">
                  <a16:creationId xmlns:a16="http://schemas.microsoft.com/office/drawing/2014/main" id="{7CAAC36E-EFAE-4973-A5DC-6DBFBAEDB148}"/>
                </a:ext>
              </a:extLst>
            </p:cNvPr>
            <p:cNvSpPr>
              <a:spLocks noChangeArrowheads="1"/>
            </p:cNvSpPr>
            <p:nvPr/>
          </p:nvSpPr>
          <p:spPr bwMode="auto">
            <a:xfrm>
              <a:off x="3821" y="332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41014" name="Oval 21">
              <a:extLst>
                <a:ext uri="{FF2B5EF4-FFF2-40B4-BE49-F238E27FC236}">
                  <a16:creationId xmlns:a16="http://schemas.microsoft.com/office/drawing/2014/main" id="{CAF80615-8DAD-4852-A07C-4C6353896EA8}"/>
                </a:ext>
              </a:extLst>
            </p:cNvPr>
            <p:cNvSpPr>
              <a:spLocks noChangeArrowheads="1"/>
            </p:cNvSpPr>
            <p:nvPr/>
          </p:nvSpPr>
          <p:spPr bwMode="auto">
            <a:xfrm>
              <a:off x="4460" y="3329"/>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41015" name="Line 22">
              <a:extLst>
                <a:ext uri="{FF2B5EF4-FFF2-40B4-BE49-F238E27FC236}">
                  <a16:creationId xmlns:a16="http://schemas.microsoft.com/office/drawing/2014/main" id="{0AE7510F-9D12-4D97-B70B-6A6F5EAC7511}"/>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16" name="Line 23">
              <a:extLst>
                <a:ext uri="{FF2B5EF4-FFF2-40B4-BE49-F238E27FC236}">
                  <a16:creationId xmlns:a16="http://schemas.microsoft.com/office/drawing/2014/main" id="{41594393-0299-40C2-B107-05ECE1A577E5}"/>
                </a:ext>
              </a:extLst>
            </p:cNvPr>
            <p:cNvSpPr>
              <a:spLocks noChangeShapeType="1"/>
            </p:cNvSpPr>
            <p:nvPr/>
          </p:nvSpPr>
          <p:spPr bwMode="auto">
            <a:xfrm flipV="1">
              <a:off x="4107"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17" name="Line 24">
              <a:extLst>
                <a:ext uri="{FF2B5EF4-FFF2-40B4-BE49-F238E27FC236}">
                  <a16:creationId xmlns:a16="http://schemas.microsoft.com/office/drawing/2014/main" id="{2BB65C4B-CD24-4F60-819C-F42AAC2300F3}"/>
                </a:ext>
              </a:extLst>
            </p:cNvPr>
            <p:cNvSpPr>
              <a:spLocks noChangeShapeType="1"/>
            </p:cNvSpPr>
            <p:nvPr/>
          </p:nvSpPr>
          <p:spPr bwMode="auto">
            <a:xfrm flipV="1">
              <a:off x="346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18" name="Oval 25">
              <a:extLst>
                <a:ext uri="{FF2B5EF4-FFF2-40B4-BE49-F238E27FC236}">
                  <a16:creationId xmlns:a16="http://schemas.microsoft.com/office/drawing/2014/main" id="{F42B5AF4-9315-44A8-A25A-310FFA6F4D25}"/>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1019" name="Oval 26">
              <a:extLst>
                <a:ext uri="{FF2B5EF4-FFF2-40B4-BE49-F238E27FC236}">
                  <a16:creationId xmlns:a16="http://schemas.microsoft.com/office/drawing/2014/main" id="{A5B46B72-C849-450E-8027-6247BD8F3DD8}"/>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1020" name="Oval 27">
              <a:extLst>
                <a:ext uri="{FF2B5EF4-FFF2-40B4-BE49-F238E27FC236}">
                  <a16:creationId xmlns:a16="http://schemas.microsoft.com/office/drawing/2014/main" id="{224A3045-FE48-40C8-B5A6-D8476B3E98F3}"/>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1021" name="Oval 28">
              <a:extLst>
                <a:ext uri="{FF2B5EF4-FFF2-40B4-BE49-F238E27FC236}">
                  <a16:creationId xmlns:a16="http://schemas.microsoft.com/office/drawing/2014/main" id="{846768EB-C82C-4729-AE24-5514934A46C4}"/>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1022" name="Line 29">
              <a:extLst>
                <a:ext uri="{FF2B5EF4-FFF2-40B4-BE49-F238E27FC236}">
                  <a16:creationId xmlns:a16="http://schemas.microsoft.com/office/drawing/2014/main" id="{65ACCC4A-0307-40A7-9182-416FF682FF28}"/>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23" name="Line 30">
              <a:extLst>
                <a:ext uri="{FF2B5EF4-FFF2-40B4-BE49-F238E27FC236}">
                  <a16:creationId xmlns:a16="http://schemas.microsoft.com/office/drawing/2014/main" id="{239F344A-162A-4CFC-9F34-CFD1070F8A2E}"/>
                </a:ext>
              </a:extLst>
            </p:cNvPr>
            <p:cNvSpPr>
              <a:spLocks noChangeShapeType="1"/>
            </p:cNvSpPr>
            <p:nvPr/>
          </p:nvSpPr>
          <p:spPr bwMode="auto">
            <a:xfrm flipV="1">
              <a:off x="1850" y="3066"/>
              <a:ext cx="229" cy="2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24" name="Line 31">
              <a:extLst>
                <a:ext uri="{FF2B5EF4-FFF2-40B4-BE49-F238E27FC236}">
                  <a16:creationId xmlns:a16="http://schemas.microsoft.com/office/drawing/2014/main" id="{65876D81-2B0C-493B-84CF-F3A20634A6A2}"/>
                </a:ext>
              </a:extLst>
            </p:cNvPr>
            <p:cNvSpPr>
              <a:spLocks noChangeShapeType="1"/>
            </p:cNvSpPr>
            <p:nvPr/>
          </p:nvSpPr>
          <p:spPr bwMode="auto">
            <a:xfrm>
              <a:off x="2980" y="3056"/>
              <a:ext cx="229"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25" name="Line 32">
              <a:extLst>
                <a:ext uri="{FF2B5EF4-FFF2-40B4-BE49-F238E27FC236}">
                  <a16:creationId xmlns:a16="http://schemas.microsoft.com/office/drawing/2014/main" id="{9F7EBD0A-B1F2-4E1F-81AE-0D686943BDD1}"/>
                </a:ext>
              </a:extLst>
            </p:cNvPr>
            <p:cNvSpPr>
              <a:spLocks noChangeShapeType="1"/>
            </p:cNvSpPr>
            <p:nvPr/>
          </p:nvSpPr>
          <p:spPr bwMode="auto">
            <a:xfrm flipV="1">
              <a:off x="2999" y="3565"/>
              <a:ext cx="228"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26" name="Line 33">
              <a:extLst>
                <a:ext uri="{FF2B5EF4-FFF2-40B4-BE49-F238E27FC236}">
                  <a16:creationId xmlns:a16="http://schemas.microsoft.com/office/drawing/2014/main" id="{31DEC41D-CFEA-40F5-AEEB-7839BC46CB13}"/>
                </a:ext>
              </a:extLst>
            </p:cNvPr>
            <p:cNvSpPr>
              <a:spLocks noChangeShapeType="1"/>
            </p:cNvSpPr>
            <p:nvPr/>
          </p:nvSpPr>
          <p:spPr bwMode="auto">
            <a:xfrm>
              <a:off x="1867" y="3574"/>
              <a:ext cx="228" cy="26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27" name="Line 34">
              <a:extLst>
                <a:ext uri="{FF2B5EF4-FFF2-40B4-BE49-F238E27FC236}">
                  <a16:creationId xmlns:a16="http://schemas.microsoft.com/office/drawing/2014/main" id="{E3CD18BF-5A36-474F-8926-A17CFE2FD32D}"/>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1028" name="Rectangle 35">
              <a:extLst>
                <a:ext uri="{FF2B5EF4-FFF2-40B4-BE49-F238E27FC236}">
                  <a16:creationId xmlns:a16="http://schemas.microsoft.com/office/drawing/2014/main" id="{97236B5E-D393-4A4E-A449-2EAECD6343B1}"/>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29" name="Rectangle 36">
              <a:extLst>
                <a:ext uri="{FF2B5EF4-FFF2-40B4-BE49-F238E27FC236}">
                  <a16:creationId xmlns:a16="http://schemas.microsoft.com/office/drawing/2014/main" id="{118E9B3B-C1A7-4C89-826D-B6F82D41A08C}"/>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30" name="Rectangle 37">
              <a:extLst>
                <a:ext uri="{FF2B5EF4-FFF2-40B4-BE49-F238E27FC236}">
                  <a16:creationId xmlns:a16="http://schemas.microsoft.com/office/drawing/2014/main" id="{6CAA4034-10CA-4BC7-BB41-90A4083B0E67}"/>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31" name="Freeform 38">
              <a:extLst>
                <a:ext uri="{FF2B5EF4-FFF2-40B4-BE49-F238E27FC236}">
                  <a16:creationId xmlns:a16="http://schemas.microsoft.com/office/drawing/2014/main" id="{C03CB95E-4B19-46E8-9C4F-D35411F739CF}"/>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1032" name="Freeform 39">
              <a:extLst>
                <a:ext uri="{FF2B5EF4-FFF2-40B4-BE49-F238E27FC236}">
                  <a16:creationId xmlns:a16="http://schemas.microsoft.com/office/drawing/2014/main" id="{761EFC48-3BD6-4914-9A11-1488B00DC9AE}"/>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1033" name="Rectangle 40">
              <a:extLst>
                <a:ext uri="{FF2B5EF4-FFF2-40B4-BE49-F238E27FC236}">
                  <a16:creationId xmlns:a16="http://schemas.microsoft.com/office/drawing/2014/main" id="{FD5E756B-8CD7-4217-8A72-C7F3BD1EFAC2}"/>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34" name="Rectangle 41">
              <a:extLst>
                <a:ext uri="{FF2B5EF4-FFF2-40B4-BE49-F238E27FC236}">
                  <a16:creationId xmlns:a16="http://schemas.microsoft.com/office/drawing/2014/main" id="{8AA1DF64-432F-40C1-B797-E4058E5DCDF4}"/>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1035" name="Rectangle 42">
              <a:extLst>
                <a:ext uri="{FF2B5EF4-FFF2-40B4-BE49-F238E27FC236}">
                  <a16:creationId xmlns:a16="http://schemas.microsoft.com/office/drawing/2014/main" id="{A65A1746-D564-4320-929B-EDBF73B59B82}"/>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grpSp>
        <p:nvGrpSpPr>
          <p:cNvPr id="40965" name="Group 43">
            <a:extLst>
              <a:ext uri="{FF2B5EF4-FFF2-40B4-BE49-F238E27FC236}">
                <a16:creationId xmlns:a16="http://schemas.microsoft.com/office/drawing/2014/main" id="{0391280C-C86A-4435-B3D5-D9EAF07A5542}"/>
              </a:ext>
            </a:extLst>
          </p:cNvPr>
          <p:cNvGrpSpPr>
            <a:grpSpLocks/>
          </p:cNvGrpSpPr>
          <p:nvPr/>
        </p:nvGrpSpPr>
        <p:grpSpPr bwMode="auto">
          <a:xfrm>
            <a:off x="1541863" y="1656618"/>
            <a:ext cx="5258990" cy="1714500"/>
            <a:chOff x="192" y="576"/>
            <a:chExt cx="5089" cy="1751"/>
          </a:xfrm>
        </p:grpSpPr>
        <p:sp>
          <p:nvSpPr>
            <p:cNvPr id="40966" name="Rectangle 44">
              <a:extLst>
                <a:ext uri="{FF2B5EF4-FFF2-40B4-BE49-F238E27FC236}">
                  <a16:creationId xmlns:a16="http://schemas.microsoft.com/office/drawing/2014/main" id="{098DCC20-2F65-4C99-9BAD-9A7D17A0B4C4}"/>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9</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67" name="Rectangle 45">
              <a:extLst>
                <a:ext uri="{FF2B5EF4-FFF2-40B4-BE49-F238E27FC236}">
                  <a16:creationId xmlns:a16="http://schemas.microsoft.com/office/drawing/2014/main" id="{A9CD05B4-1757-4113-9A35-0F6A95A2AFD6}"/>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7</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68" name="Rectangle 46">
              <a:extLst>
                <a:ext uri="{FF2B5EF4-FFF2-40B4-BE49-F238E27FC236}">
                  <a16:creationId xmlns:a16="http://schemas.microsoft.com/office/drawing/2014/main" id="{BDFF80B3-9ADE-491B-8EAA-BC41A1B14D06}"/>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8</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69" name="Rectangle 47">
              <a:extLst>
                <a:ext uri="{FF2B5EF4-FFF2-40B4-BE49-F238E27FC236}">
                  <a16:creationId xmlns:a16="http://schemas.microsoft.com/office/drawing/2014/main" id="{A63B7E0E-473E-407A-A8F5-46C5CD54C4B5}"/>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4</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70" name="Rectangle 48">
              <a:extLst>
                <a:ext uri="{FF2B5EF4-FFF2-40B4-BE49-F238E27FC236}">
                  <a16:creationId xmlns:a16="http://schemas.microsoft.com/office/drawing/2014/main" id="{5824DE27-F520-4746-8DA2-F6A26173000A}"/>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3</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71" name="Rectangle 49">
              <a:extLst>
                <a:ext uri="{FF2B5EF4-FFF2-40B4-BE49-F238E27FC236}">
                  <a16:creationId xmlns:a16="http://schemas.microsoft.com/office/drawing/2014/main" id="{C930ABE3-D168-4332-8393-B656615B4953}"/>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5</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72" name="Rectangle 50">
              <a:extLst>
                <a:ext uri="{FF2B5EF4-FFF2-40B4-BE49-F238E27FC236}">
                  <a16:creationId xmlns:a16="http://schemas.microsoft.com/office/drawing/2014/main" id="{33015A3F-E2B4-47AE-B79D-3CBAC028E42F}"/>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6</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0973" name="Rectangle 51">
              <a:extLst>
                <a:ext uri="{FF2B5EF4-FFF2-40B4-BE49-F238E27FC236}">
                  <a16:creationId xmlns:a16="http://schemas.microsoft.com/office/drawing/2014/main" id="{E1D3083C-37A1-43DE-8625-D3A3DC861BBE}"/>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0974" name="Line 52">
              <a:extLst>
                <a:ext uri="{FF2B5EF4-FFF2-40B4-BE49-F238E27FC236}">
                  <a16:creationId xmlns:a16="http://schemas.microsoft.com/office/drawing/2014/main" id="{CDB39551-8BD6-4F69-8879-C903ECEC3656}"/>
                </a:ext>
              </a:extLst>
            </p:cNvPr>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75" name="Line 53">
              <a:extLst>
                <a:ext uri="{FF2B5EF4-FFF2-40B4-BE49-F238E27FC236}">
                  <a16:creationId xmlns:a16="http://schemas.microsoft.com/office/drawing/2014/main" id="{1E65C402-43CA-4C7D-9CEC-D1E0ECCB7EF7}"/>
                </a:ext>
              </a:extLst>
            </p:cNvPr>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76" name="Line 54">
              <a:extLst>
                <a:ext uri="{FF2B5EF4-FFF2-40B4-BE49-F238E27FC236}">
                  <a16:creationId xmlns:a16="http://schemas.microsoft.com/office/drawing/2014/main" id="{C3846675-E2E9-448F-85BC-5A61E869C12B}"/>
                </a:ext>
              </a:extLst>
            </p:cNvPr>
            <p:cNvSpPr>
              <a:spLocks noChangeShapeType="1"/>
            </p:cNvSpPr>
            <p:nvPr/>
          </p:nvSpPr>
          <p:spPr bwMode="auto">
            <a:xfrm>
              <a:off x="1830"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77" name="Line 55">
              <a:extLst>
                <a:ext uri="{FF2B5EF4-FFF2-40B4-BE49-F238E27FC236}">
                  <a16:creationId xmlns:a16="http://schemas.microsoft.com/office/drawing/2014/main" id="{50B6263E-5F6F-4F94-BF32-351BB1A2E260}"/>
                </a:ext>
              </a:extLst>
            </p:cNvPr>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78" name="Line 56">
              <a:extLst>
                <a:ext uri="{FF2B5EF4-FFF2-40B4-BE49-F238E27FC236}">
                  <a16:creationId xmlns:a16="http://schemas.microsoft.com/office/drawing/2014/main" id="{B93F719C-2F21-4C71-BEEB-16F1A1A6A02F}"/>
                </a:ext>
              </a:extLst>
            </p:cNvPr>
            <p:cNvSpPr>
              <a:spLocks noChangeShapeType="1"/>
            </p:cNvSpPr>
            <p:nvPr/>
          </p:nvSpPr>
          <p:spPr bwMode="auto">
            <a:xfrm>
              <a:off x="2684" y="1141"/>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79" name="Line 57">
              <a:extLst>
                <a:ext uri="{FF2B5EF4-FFF2-40B4-BE49-F238E27FC236}">
                  <a16:creationId xmlns:a16="http://schemas.microsoft.com/office/drawing/2014/main" id="{35B8D4A2-AE26-43E7-99D6-C6AF1AC28634}"/>
                </a:ext>
              </a:extLst>
            </p:cNvPr>
            <p:cNvSpPr>
              <a:spLocks noChangeShapeType="1"/>
            </p:cNvSpPr>
            <p:nvPr/>
          </p:nvSpPr>
          <p:spPr bwMode="auto">
            <a:xfrm>
              <a:off x="1859" y="132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0" name="Line 58">
              <a:extLst>
                <a:ext uri="{FF2B5EF4-FFF2-40B4-BE49-F238E27FC236}">
                  <a16:creationId xmlns:a16="http://schemas.microsoft.com/office/drawing/2014/main" id="{4FC6AAD0-6803-4C02-AF7F-C04D6357DE8B}"/>
                </a:ext>
              </a:extLst>
            </p:cNvPr>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1" name="Line 59">
              <a:extLst>
                <a:ext uri="{FF2B5EF4-FFF2-40B4-BE49-F238E27FC236}">
                  <a16:creationId xmlns:a16="http://schemas.microsoft.com/office/drawing/2014/main" id="{439339FF-69DE-4245-9D81-2FEF18BAD078}"/>
                </a:ext>
              </a:extLst>
            </p:cNvPr>
            <p:cNvSpPr>
              <a:spLocks noChangeShapeType="1"/>
            </p:cNvSpPr>
            <p:nvPr/>
          </p:nvSpPr>
          <p:spPr bwMode="auto">
            <a:xfrm flipH="1">
              <a:off x="1785" y="1126"/>
              <a:ext cx="590"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2" name="Line 60">
              <a:extLst>
                <a:ext uri="{FF2B5EF4-FFF2-40B4-BE49-F238E27FC236}">
                  <a16:creationId xmlns:a16="http://schemas.microsoft.com/office/drawing/2014/main" id="{7F3650CB-8D31-48F9-A128-27D20A187C48}"/>
                </a:ext>
              </a:extLst>
            </p:cNvPr>
            <p:cNvSpPr>
              <a:spLocks noChangeShapeType="1"/>
            </p:cNvSpPr>
            <p:nvPr/>
          </p:nvSpPr>
          <p:spPr bwMode="auto">
            <a:xfrm flipH="1">
              <a:off x="931" y="131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3" name="Line 61">
              <a:extLst>
                <a:ext uri="{FF2B5EF4-FFF2-40B4-BE49-F238E27FC236}">
                  <a16:creationId xmlns:a16="http://schemas.microsoft.com/office/drawing/2014/main" id="{8DA4EF29-4D46-48C2-BB88-0FF38C7288F6}"/>
                </a:ext>
              </a:extLst>
            </p:cNvPr>
            <p:cNvSpPr>
              <a:spLocks noChangeShapeType="1"/>
            </p:cNvSpPr>
            <p:nvPr/>
          </p:nvSpPr>
          <p:spPr bwMode="auto">
            <a:xfrm flipH="1">
              <a:off x="931"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4" name="Rectangle 62">
              <a:extLst>
                <a:ext uri="{FF2B5EF4-FFF2-40B4-BE49-F238E27FC236}">
                  <a16:creationId xmlns:a16="http://schemas.microsoft.com/office/drawing/2014/main" id="{C64E994A-E36E-4316-A7FF-503212251CC1}"/>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0985" name="Rectangle 63">
              <a:extLst>
                <a:ext uri="{FF2B5EF4-FFF2-40B4-BE49-F238E27FC236}">
                  <a16:creationId xmlns:a16="http://schemas.microsoft.com/office/drawing/2014/main" id="{41E6A989-AFFD-419A-8933-62D4DA505F24}"/>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0986" name="Line 64">
              <a:extLst>
                <a:ext uri="{FF2B5EF4-FFF2-40B4-BE49-F238E27FC236}">
                  <a16:creationId xmlns:a16="http://schemas.microsoft.com/office/drawing/2014/main" id="{D9F128A3-A361-4E83-9139-DF465A610792}"/>
                </a:ext>
              </a:extLst>
            </p:cNvPr>
            <p:cNvSpPr>
              <a:spLocks noChangeShapeType="1"/>
            </p:cNvSpPr>
            <p:nvPr/>
          </p:nvSpPr>
          <p:spPr bwMode="auto">
            <a:xfrm>
              <a:off x="1682" y="1356"/>
              <a:ext cx="0" cy="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7" name="Line 65">
              <a:extLst>
                <a:ext uri="{FF2B5EF4-FFF2-40B4-BE49-F238E27FC236}">
                  <a16:creationId xmlns:a16="http://schemas.microsoft.com/office/drawing/2014/main" id="{12777B4C-2548-499E-B0D1-AD83349C3436}"/>
                </a:ext>
              </a:extLst>
            </p:cNvPr>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8" name="Line 66">
              <a:extLst>
                <a:ext uri="{FF2B5EF4-FFF2-40B4-BE49-F238E27FC236}">
                  <a16:creationId xmlns:a16="http://schemas.microsoft.com/office/drawing/2014/main" id="{2E33EDA5-C4C6-4C43-AC15-D85E13A8B397}"/>
                </a:ext>
              </a:extLst>
            </p:cNvPr>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89" name="Line 67">
              <a:extLst>
                <a:ext uri="{FF2B5EF4-FFF2-40B4-BE49-F238E27FC236}">
                  <a16:creationId xmlns:a16="http://schemas.microsoft.com/office/drawing/2014/main" id="{693DB236-22EE-4B90-8ECF-A5D2F7A3DD2A}"/>
                </a:ext>
              </a:extLst>
            </p:cNvPr>
            <p:cNvSpPr>
              <a:spLocks noChangeShapeType="1"/>
            </p:cNvSpPr>
            <p:nvPr/>
          </p:nvSpPr>
          <p:spPr bwMode="auto">
            <a:xfrm>
              <a:off x="1680"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90" name="Rectangle 68">
              <a:extLst>
                <a:ext uri="{FF2B5EF4-FFF2-40B4-BE49-F238E27FC236}">
                  <a16:creationId xmlns:a16="http://schemas.microsoft.com/office/drawing/2014/main" id="{4C22F25F-7AC7-4ACF-9545-1691E3608421}"/>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2</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0991" name="Rectangle 69">
              <a:extLst>
                <a:ext uri="{FF2B5EF4-FFF2-40B4-BE49-F238E27FC236}">
                  <a16:creationId xmlns:a16="http://schemas.microsoft.com/office/drawing/2014/main" id="{870E4C4B-84D3-43A0-ACEA-4586169F6B3A}"/>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1</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0992" name="Line 70">
              <a:extLst>
                <a:ext uri="{FF2B5EF4-FFF2-40B4-BE49-F238E27FC236}">
                  <a16:creationId xmlns:a16="http://schemas.microsoft.com/office/drawing/2014/main" id="{B9F70A56-7972-439A-B8F6-FBCEFF833CE7}"/>
                </a:ext>
              </a:extLst>
            </p:cNvPr>
            <p:cNvSpPr>
              <a:spLocks noChangeShapeType="1"/>
            </p:cNvSpPr>
            <p:nvPr/>
          </p:nvSpPr>
          <p:spPr bwMode="auto">
            <a:xfrm>
              <a:off x="2448" y="1968"/>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93" name="Line 71">
              <a:extLst>
                <a:ext uri="{FF2B5EF4-FFF2-40B4-BE49-F238E27FC236}">
                  <a16:creationId xmlns:a16="http://schemas.microsoft.com/office/drawing/2014/main" id="{7E5FE105-754C-4720-A83C-99F686347DCE}"/>
                </a:ext>
              </a:extLst>
            </p:cNvPr>
            <p:cNvSpPr>
              <a:spLocks noChangeShapeType="1"/>
            </p:cNvSpPr>
            <p:nvPr/>
          </p:nvSpPr>
          <p:spPr bwMode="auto">
            <a:xfrm>
              <a:off x="912" y="2016"/>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0994" name="Rectangle 72">
              <a:extLst>
                <a:ext uri="{FF2B5EF4-FFF2-40B4-BE49-F238E27FC236}">
                  <a16:creationId xmlns:a16="http://schemas.microsoft.com/office/drawing/2014/main" id="{4EDF0549-D50B-4004-B577-9767A62EBEF5}"/>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0995" name="Rectangle 73">
              <a:extLst>
                <a:ext uri="{FF2B5EF4-FFF2-40B4-BE49-F238E27FC236}">
                  <a16:creationId xmlns:a16="http://schemas.microsoft.com/office/drawing/2014/main" id="{E1DE9B69-6E05-4A0B-A022-2AF62F630DB6}"/>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0996" name="Rectangle 74">
              <a:extLst>
                <a:ext uri="{FF2B5EF4-FFF2-40B4-BE49-F238E27FC236}">
                  <a16:creationId xmlns:a16="http://schemas.microsoft.com/office/drawing/2014/main" id="{94CA88FD-6375-4B82-B8D4-80640E5D701B}"/>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0997" name="Rectangle 75">
              <a:extLst>
                <a:ext uri="{FF2B5EF4-FFF2-40B4-BE49-F238E27FC236}">
                  <a16:creationId xmlns:a16="http://schemas.microsoft.com/office/drawing/2014/main" id="{A8A3E1A4-196A-46A9-930C-789EAC2615AF}"/>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0998" name="Rectangle 76">
              <a:extLst>
                <a:ext uri="{FF2B5EF4-FFF2-40B4-BE49-F238E27FC236}">
                  <a16:creationId xmlns:a16="http://schemas.microsoft.com/office/drawing/2014/main" id="{6A097507-814B-45F0-B79F-0B6F8E02619F}"/>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0999" name="Rectangle 77">
              <a:extLst>
                <a:ext uri="{FF2B5EF4-FFF2-40B4-BE49-F238E27FC236}">
                  <a16:creationId xmlns:a16="http://schemas.microsoft.com/office/drawing/2014/main" id="{A2DD2379-4750-42AE-B64B-5A932813443C}"/>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8000"/>
                  </a:solidFill>
                  <a:latin typeface="Times New Roman" panose="02020603050405020304" pitchFamily="18" charset="0"/>
                  <a:ea typeface="宋体" panose="02010600030101010101" pitchFamily="2" charset="-122"/>
                </a:rPr>
                <a:t>(</a:t>
              </a:r>
              <a:r>
                <a:rPr lang="en-US" altLang="zh-CN" sz="2100" b="1" i="1">
                  <a:solidFill>
                    <a:srgbClr val="008000"/>
                  </a:solidFill>
                  <a:latin typeface="Times New Roman" panose="02020603050405020304" pitchFamily="18" charset="0"/>
                  <a:ea typeface="宋体" panose="02010600030101010101" pitchFamily="2" charset="-122"/>
                </a:rPr>
                <a:t>a</a:t>
              </a:r>
              <a:r>
                <a:rPr lang="en-US" altLang="zh-CN" sz="2100" b="1">
                  <a:solidFill>
                    <a:srgbClr val="008000"/>
                  </a:solidFill>
                  <a:latin typeface="Times New Roman" panose="02020603050405020304" pitchFamily="18" charset="0"/>
                  <a:ea typeface="宋体" panose="02010600030101010101" pitchFamily="2" charset="-122"/>
                </a:rPr>
                <a:t>|</a:t>
              </a:r>
              <a:r>
                <a:rPr lang="en-US" altLang="zh-CN" sz="2100" b="1" i="1">
                  <a:solidFill>
                    <a:srgbClr val="008000"/>
                  </a:solidFill>
                  <a:latin typeface="Times New Roman" panose="02020603050405020304" pitchFamily="18" charset="0"/>
                  <a:ea typeface="宋体" panose="02010600030101010101" pitchFamily="2" charset="-122"/>
                </a:rPr>
                <a:t>b</a:t>
              </a:r>
              <a:r>
                <a:rPr lang="en-US" altLang="zh-CN" sz="2100" b="1">
                  <a:solidFill>
                    <a:srgbClr val="008000"/>
                  </a:solidFill>
                  <a:latin typeface="Times New Roman" panose="02020603050405020304" pitchFamily="18" charset="0"/>
                  <a:ea typeface="宋体" panose="02010600030101010101" pitchFamily="2" charset="-122"/>
                </a:rPr>
                <a:t>)</a:t>
              </a:r>
              <a:r>
                <a:rPr lang="en-US" altLang="zh-CN" sz="2100" b="1" baseline="30000">
                  <a:solidFill>
                    <a:srgbClr val="008000"/>
                  </a:solidFill>
                  <a:latin typeface="Times New Roman" panose="02020603050405020304" pitchFamily="18" charset="0"/>
                  <a:ea typeface="宋体" panose="02010600030101010101" pitchFamily="2" charset="-122"/>
                </a:rPr>
                <a:t>*</a:t>
              </a:r>
              <a:r>
                <a:rPr lang="en-US" altLang="zh-CN" sz="2100" b="1" i="1">
                  <a:solidFill>
                    <a:srgbClr val="008000"/>
                  </a:solidFill>
                  <a:latin typeface="Times New Roman" panose="02020603050405020304" pitchFamily="18" charset="0"/>
                  <a:ea typeface="宋体" panose="02010600030101010101" pitchFamily="2" charset="-122"/>
                </a:rPr>
                <a:t>ab</a:t>
              </a:r>
              <a:r>
                <a:rPr lang="zh-CN" altLang="en-US" sz="2100">
                  <a:solidFill>
                    <a:srgbClr val="008000"/>
                  </a:solidFill>
                  <a:latin typeface="Times New Roman" panose="02020603050405020304" pitchFamily="18" charset="0"/>
                </a:rPr>
                <a:t>的分解</a:t>
              </a:r>
            </a:p>
          </p:txBody>
        </p:sp>
      </p:grpSp>
      <p:sp>
        <p:nvSpPr>
          <p:cNvPr id="2" name="日期占位符 1">
            <a:extLst>
              <a:ext uri="{FF2B5EF4-FFF2-40B4-BE49-F238E27FC236}">
                <a16:creationId xmlns:a16="http://schemas.microsoft.com/office/drawing/2014/main" id="{2281A9FD-20E6-58EE-2D48-BF42EBAF848F}"/>
              </a:ext>
            </a:extLst>
          </p:cNvPr>
          <p:cNvSpPr>
            <a:spLocks noGrp="1"/>
          </p:cNvSpPr>
          <p:nvPr>
            <p:ph type="dt" sz="half" idx="10"/>
          </p:nvPr>
        </p:nvSpPr>
        <p:spPr/>
        <p:txBody>
          <a:bodyPr/>
          <a:lstStyle/>
          <a:p>
            <a:fld id="{4D64ED9C-519B-4AD8-AA04-2FCE351BD13F}"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45C936BC-1BCA-08A0-DADE-2E085B7E9D3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C21D7295-A1A6-7190-3451-DEF77D6EC247}"/>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250AA40-E560-4FD7-8BBD-42BB1E40C524}"/>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41988" name="Group 4">
            <a:extLst>
              <a:ext uri="{FF2B5EF4-FFF2-40B4-BE49-F238E27FC236}">
                <a16:creationId xmlns:a16="http://schemas.microsoft.com/office/drawing/2014/main" id="{38A6F521-B8D3-4C17-8957-9537049082F5}"/>
              </a:ext>
            </a:extLst>
          </p:cNvPr>
          <p:cNvGrpSpPr>
            <a:grpSpLocks/>
          </p:cNvGrpSpPr>
          <p:nvPr/>
        </p:nvGrpSpPr>
        <p:grpSpPr bwMode="auto">
          <a:xfrm>
            <a:off x="1671638" y="3555255"/>
            <a:ext cx="5872163" cy="2228850"/>
            <a:chOff x="444" y="2400"/>
            <a:chExt cx="4932" cy="1872"/>
          </a:xfrm>
        </p:grpSpPr>
        <p:sp>
          <p:nvSpPr>
            <p:cNvPr id="42024" name="Oval 5">
              <a:extLst>
                <a:ext uri="{FF2B5EF4-FFF2-40B4-BE49-F238E27FC236}">
                  <a16:creationId xmlns:a16="http://schemas.microsoft.com/office/drawing/2014/main" id="{748F2568-0508-4A2E-861F-365275074CE1}"/>
                </a:ext>
              </a:extLst>
            </p:cNvPr>
            <p:cNvSpPr>
              <a:spLocks noChangeArrowheads="1"/>
            </p:cNvSpPr>
            <p:nvPr/>
          </p:nvSpPr>
          <p:spPr bwMode="auto">
            <a:xfrm>
              <a:off x="1630"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1</a:t>
              </a:r>
            </a:p>
          </p:txBody>
        </p:sp>
        <p:grpSp>
          <p:nvGrpSpPr>
            <p:cNvPr id="42025" name="Group 6">
              <a:extLst>
                <a:ext uri="{FF2B5EF4-FFF2-40B4-BE49-F238E27FC236}">
                  <a16:creationId xmlns:a16="http://schemas.microsoft.com/office/drawing/2014/main" id="{FF199093-D559-40F8-93D0-A694FB70CDEE}"/>
                </a:ext>
              </a:extLst>
            </p:cNvPr>
            <p:cNvGrpSpPr>
              <a:grpSpLocks/>
            </p:cNvGrpSpPr>
            <p:nvPr/>
          </p:nvGrpSpPr>
          <p:grpSpPr bwMode="auto">
            <a:xfrm>
              <a:off x="5117" y="3328"/>
              <a:ext cx="259" cy="272"/>
              <a:chOff x="7120" y="12162"/>
              <a:chExt cx="425" cy="425"/>
            </a:xfrm>
          </p:grpSpPr>
          <p:sp>
            <p:nvSpPr>
              <p:cNvPr id="42060" name="Oval 7">
                <a:extLst>
                  <a:ext uri="{FF2B5EF4-FFF2-40B4-BE49-F238E27FC236}">
                    <a16:creationId xmlns:a16="http://schemas.microsoft.com/office/drawing/2014/main" id="{67B3A076-AF93-4619-BD87-603F9810345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2061" name="Oval 8">
                <a:extLst>
                  <a:ext uri="{FF2B5EF4-FFF2-40B4-BE49-F238E27FC236}">
                    <a16:creationId xmlns:a16="http://schemas.microsoft.com/office/drawing/2014/main" id="{AB2FD6F1-AAD8-479F-9DF5-2E69958AF9A2}"/>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42026" name="Rectangle 9">
              <a:extLst>
                <a:ext uri="{FF2B5EF4-FFF2-40B4-BE49-F238E27FC236}">
                  <a16:creationId xmlns:a16="http://schemas.microsoft.com/office/drawing/2014/main" id="{5468D787-963E-4300-A4F1-735E3A86B295}"/>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42027" name="Rectangle 10">
              <a:extLst>
                <a:ext uri="{FF2B5EF4-FFF2-40B4-BE49-F238E27FC236}">
                  <a16:creationId xmlns:a16="http://schemas.microsoft.com/office/drawing/2014/main" id="{17210FB6-BE84-46CA-B7E1-3C0124EE19DB}"/>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2028" name="Oval 11">
              <a:extLst>
                <a:ext uri="{FF2B5EF4-FFF2-40B4-BE49-F238E27FC236}">
                  <a16:creationId xmlns:a16="http://schemas.microsoft.com/office/drawing/2014/main" id="{5BFF478A-A243-4948-B493-56DFE82584FD}"/>
                </a:ext>
              </a:extLst>
            </p:cNvPr>
            <p:cNvSpPr>
              <a:spLocks noChangeArrowheads="1"/>
            </p:cNvSpPr>
            <p:nvPr/>
          </p:nvSpPr>
          <p:spPr bwMode="auto">
            <a:xfrm>
              <a:off x="954" y="3305"/>
              <a:ext cx="259" cy="27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42029" name="Rectangle 12">
              <a:extLst>
                <a:ext uri="{FF2B5EF4-FFF2-40B4-BE49-F238E27FC236}">
                  <a16:creationId xmlns:a16="http://schemas.microsoft.com/office/drawing/2014/main" id="{8974F728-01FE-4356-8D3F-434B4D4FDE65}"/>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2030" name="Rectangle 13">
              <a:extLst>
                <a:ext uri="{FF2B5EF4-FFF2-40B4-BE49-F238E27FC236}">
                  <a16:creationId xmlns:a16="http://schemas.microsoft.com/office/drawing/2014/main" id="{01794A54-5EF5-47CF-93E6-BA52C500C331}"/>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2031" name="Rectangle 14">
              <a:extLst>
                <a:ext uri="{FF2B5EF4-FFF2-40B4-BE49-F238E27FC236}">
                  <a16:creationId xmlns:a16="http://schemas.microsoft.com/office/drawing/2014/main" id="{940B7C04-8501-4E8D-B1C3-A01160E80054}"/>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2032" name="Rectangle 15">
              <a:extLst>
                <a:ext uri="{FF2B5EF4-FFF2-40B4-BE49-F238E27FC236}">
                  <a16:creationId xmlns:a16="http://schemas.microsoft.com/office/drawing/2014/main" id="{35505910-2D65-4FE2-AC94-57E374164E8D}"/>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2033" name="Rectangle 16">
              <a:extLst>
                <a:ext uri="{FF2B5EF4-FFF2-40B4-BE49-F238E27FC236}">
                  <a16:creationId xmlns:a16="http://schemas.microsoft.com/office/drawing/2014/main" id="{33BA5C01-0FD7-4DAD-8427-100824CA1546}"/>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2034" name="Line 17">
              <a:extLst>
                <a:ext uri="{FF2B5EF4-FFF2-40B4-BE49-F238E27FC236}">
                  <a16:creationId xmlns:a16="http://schemas.microsoft.com/office/drawing/2014/main" id="{508625A1-724A-4AB9-80CB-0EAB23638284}"/>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35" name="Line 18">
              <a:extLst>
                <a:ext uri="{FF2B5EF4-FFF2-40B4-BE49-F238E27FC236}">
                  <a16:creationId xmlns:a16="http://schemas.microsoft.com/office/drawing/2014/main" id="{FF23BAEC-35BB-4F59-A796-57A65EFC4510}"/>
                </a:ext>
              </a:extLst>
            </p:cNvPr>
            <p:cNvSpPr>
              <a:spLocks noChangeShapeType="1"/>
            </p:cNvSpPr>
            <p:nvPr/>
          </p:nvSpPr>
          <p:spPr bwMode="auto">
            <a:xfrm flipV="1">
              <a:off x="125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36" name="Oval 19">
              <a:extLst>
                <a:ext uri="{FF2B5EF4-FFF2-40B4-BE49-F238E27FC236}">
                  <a16:creationId xmlns:a16="http://schemas.microsoft.com/office/drawing/2014/main" id="{A5CA5B54-ADD9-4F11-86EA-898815AD61E7}"/>
                </a:ext>
              </a:extLst>
            </p:cNvPr>
            <p:cNvSpPr>
              <a:spLocks noChangeArrowheads="1"/>
            </p:cNvSpPr>
            <p:nvPr/>
          </p:nvSpPr>
          <p:spPr bwMode="auto">
            <a:xfrm>
              <a:off x="3172"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6</a:t>
              </a:r>
            </a:p>
          </p:txBody>
        </p:sp>
        <p:sp>
          <p:nvSpPr>
            <p:cNvPr id="42037" name="Oval 20">
              <a:extLst>
                <a:ext uri="{FF2B5EF4-FFF2-40B4-BE49-F238E27FC236}">
                  <a16:creationId xmlns:a16="http://schemas.microsoft.com/office/drawing/2014/main" id="{38FF2FFB-9E3A-44DB-9AA7-FA999BF3FBEB}"/>
                </a:ext>
              </a:extLst>
            </p:cNvPr>
            <p:cNvSpPr>
              <a:spLocks noChangeArrowheads="1"/>
            </p:cNvSpPr>
            <p:nvPr/>
          </p:nvSpPr>
          <p:spPr bwMode="auto">
            <a:xfrm>
              <a:off x="3821" y="332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42038" name="Oval 21">
              <a:extLst>
                <a:ext uri="{FF2B5EF4-FFF2-40B4-BE49-F238E27FC236}">
                  <a16:creationId xmlns:a16="http://schemas.microsoft.com/office/drawing/2014/main" id="{7D545169-FA73-45B6-95B9-441C7D14C0CC}"/>
                </a:ext>
              </a:extLst>
            </p:cNvPr>
            <p:cNvSpPr>
              <a:spLocks noChangeArrowheads="1"/>
            </p:cNvSpPr>
            <p:nvPr/>
          </p:nvSpPr>
          <p:spPr bwMode="auto">
            <a:xfrm>
              <a:off x="4460" y="3329"/>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42039" name="Line 22">
              <a:extLst>
                <a:ext uri="{FF2B5EF4-FFF2-40B4-BE49-F238E27FC236}">
                  <a16:creationId xmlns:a16="http://schemas.microsoft.com/office/drawing/2014/main" id="{11CB4B9D-C146-464F-B50A-7428B9A0F4EC}"/>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40" name="Line 23">
              <a:extLst>
                <a:ext uri="{FF2B5EF4-FFF2-40B4-BE49-F238E27FC236}">
                  <a16:creationId xmlns:a16="http://schemas.microsoft.com/office/drawing/2014/main" id="{7ECF3FA0-71C9-4142-9D12-BDAEB73FE681}"/>
                </a:ext>
              </a:extLst>
            </p:cNvPr>
            <p:cNvSpPr>
              <a:spLocks noChangeShapeType="1"/>
            </p:cNvSpPr>
            <p:nvPr/>
          </p:nvSpPr>
          <p:spPr bwMode="auto">
            <a:xfrm flipV="1">
              <a:off x="4107"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41" name="Line 24">
              <a:extLst>
                <a:ext uri="{FF2B5EF4-FFF2-40B4-BE49-F238E27FC236}">
                  <a16:creationId xmlns:a16="http://schemas.microsoft.com/office/drawing/2014/main" id="{5061B3CD-2378-428F-A37D-A599CE7823BA}"/>
                </a:ext>
              </a:extLst>
            </p:cNvPr>
            <p:cNvSpPr>
              <a:spLocks noChangeShapeType="1"/>
            </p:cNvSpPr>
            <p:nvPr/>
          </p:nvSpPr>
          <p:spPr bwMode="auto">
            <a:xfrm flipV="1">
              <a:off x="346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42" name="Oval 25">
              <a:extLst>
                <a:ext uri="{FF2B5EF4-FFF2-40B4-BE49-F238E27FC236}">
                  <a16:creationId xmlns:a16="http://schemas.microsoft.com/office/drawing/2014/main" id="{0D074848-12A5-4207-A3A5-13C380F7EF25}"/>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2043" name="Oval 26">
              <a:extLst>
                <a:ext uri="{FF2B5EF4-FFF2-40B4-BE49-F238E27FC236}">
                  <a16:creationId xmlns:a16="http://schemas.microsoft.com/office/drawing/2014/main" id="{A0368CB8-052B-4FF2-A2CD-5035D4FE8F21}"/>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2044" name="Oval 27">
              <a:extLst>
                <a:ext uri="{FF2B5EF4-FFF2-40B4-BE49-F238E27FC236}">
                  <a16:creationId xmlns:a16="http://schemas.microsoft.com/office/drawing/2014/main" id="{91DEDC4A-EC92-46FD-B8B0-5559602A9CF5}"/>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2045" name="Oval 28">
              <a:extLst>
                <a:ext uri="{FF2B5EF4-FFF2-40B4-BE49-F238E27FC236}">
                  <a16:creationId xmlns:a16="http://schemas.microsoft.com/office/drawing/2014/main" id="{C0D67191-CAD6-41B1-9AE5-48322D163D88}"/>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2046" name="Line 29">
              <a:extLst>
                <a:ext uri="{FF2B5EF4-FFF2-40B4-BE49-F238E27FC236}">
                  <a16:creationId xmlns:a16="http://schemas.microsoft.com/office/drawing/2014/main" id="{F570EE5F-D8C7-447D-B3BA-E42488B7ECFF}"/>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47" name="Line 30">
              <a:extLst>
                <a:ext uri="{FF2B5EF4-FFF2-40B4-BE49-F238E27FC236}">
                  <a16:creationId xmlns:a16="http://schemas.microsoft.com/office/drawing/2014/main" id="{DDC5DCF9-1D20-4E24-B6C1-62343AFA9FFC}"/>
                </a:ext>
              </a:extLst>
            </p:cNvPr>
            <p:cNvSpPr>
              <a:spLocks noChangeShapeType="1"/>
            </p:cNvSpPr>
            <p:nvPr/>
          </p:nvSpPr>
          <p:spPr bwMode="auto">
            <a:xfrm flipV="1">
              <a:off x="1850" y="3066"/>
              <a:ext cx="229" cy="268"/>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48" name="Line 31">
              <a:extLst>
                <a:ext uri="{FF2B5EF4-FFF2-40B4-BE49-F238E27FC236}">
                  <a16:creationId xmlns:a16="http://schemas.microsoft.com/office/drawing/2014/main" id="{197884C6-A319-4EED-A5A6-E7003892D253}"/>
                </a:ext>
              </a:extLst>
            </p:cNvPr>
            <p:cNvSpPr>
              <a:spLocks noChangeShapeType="1"/>
            </p:cNvSpPr>
            <p:nvPr/>
          </p:nvSpPr>
          <p:spPr bwMode="auto">
            <a:xfrm>
              <a:off x="2980" y="3056"/>
              <a:ext cx="229"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49" name="Line 32">
              <a:extLst>
                <a:ext uri="{FF2B5EF4-FFF2-40B4-BE49-F238E27FC236}">
                  <a16:creationId xmlns:a16="http://schemas.microsoft.com/office/drawing/2014/main" id="{4282CB78-6B0C-495D-83B8-649F1483A817}"/>
                </a:ext>
              </a:extLst>
            </p:cNvPr>
            <p:cNvSpPr>
              <a:spLocks noChangeShapeType="1"/>
            </p:cNvSpPr>
            <p:nvPr/>
          </p:nvSpPr>
          <p:spPr bwMode="auto">
            <a:xfrm flipV="1">
              <a:off x="2999" y="3565"/>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50" name="Line 33">
              <a:extLst>
                <a:ext uri="{FF2B5EF4-FFF2-40B4-BE49-F238E27FC236}">
                  <a16:creationId xmlns:a16="http://schemas.microsoft.com/office/drawing/2014/main" id="{76C3D207-06B7-48EE-87B4-930CDF6AA139}"/>
                </a:ext>
              </a:extLst>
            </p:cNvPr>
            <p:cNvSpPr>
              <a:spLocks noChangeShapeType="1"/>
            </p:cNvSpPr>
            <p:nvPr/>
          </p:nvSpPr>
          <p:spPr bwMode="auto">
            <a:xfrm>
              <a:off x="1867" y="3574"/>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51" name="Line 34">
              <a:extLst>
                <a:ext uri="{FF2B5EF4-FFF2-40B4-BE49-F238E27FC236}">
                  <a16:creationId xmlns:a16="http://schemas.microsoft.com/office/drawing/2014/main" id="{81ECCF4D-484D-4F15-B2D8-1699BB516704}"/>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052" name="Rectangle 35">
              <a:extLst>
                <a:ext uri="{FF2B5EF4-FFF2-40B4-BE49-F238E27FC236}">
                  <a16:creationId xmlns:a16="http://schemas.microsoft.com/office/drawing/2014/main" id="{09783667-3220-4D1B-AC85-82D84052CB9A}"/>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2053" name="Rectangle 36">
              <a:extLst>
                <a:ext uri="{FF2B5EF4-FFF2-40B4-BE49-F238E27FC236}">
                  <a16:creationId xmlns:a16="http://schemas.microsoft.com/office/drawing/2014/main" id="{21CDD0D6-7B13-452E-9106-A87E61B641AB}"/>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2054" name="Rectangle 37">
              <a:extLst>
                <a:ext uri="{FF2B5EF4-FFF2-40B4-BE49-F238E27FC236}">
                  <a16:creationId xmlns:a16="http://schemas.microsoft.com/office/drawing/2014/main" id="{C33BD4EC-BDC6-43A8-9A0A-799568634CA4}"/>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2055" name="Freeform 38">
              <a:extLst>
                <a:ext uri="{FF2B5EF4-FFF2-40B4-BE49-F238E27FC236}">
                  <a16:creationId xmlns:a16="http://schemas.microsoft.com/office/drawing/2014/main" id="{C44AA920-6858-420B-BDE7-B2D6055FC5F6}"/>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2056" name="Freeform 39">
              <a:extLst>
                <a:ext uri="{FF2B5EF4-FFF2-40B4-BE49-F238E27FC236}">
                  <a16:creationId xmlns:a16="http://schemas.microsoft.com/office/drawing/2014/main" id="{AC00AE49-6D7E-4CCA-A8A8-34A8FE15521C}"/>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2057" name="Rectangle 40">
              <a:extLst>
                <a:ext uri="{FF2B5EF4-FFF2-40B4-BE49-F238E27FC236}">
                  <a16:creationId xmlns:a16="http://schemas.microsoft.com/office/drawing/2014/main" id="{B639EDBA-9A78-4F04-8D7E-12149BB09870}"/>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2058" name="Rectangle 41">
              <a:extLst>
                <a:ext uri="{FF2B5EF4-FFF2-40B4-BE49-F238E27FC236}">
                  <a16:creationId xmlns:a16="http://schemas.microsoft.com/office/drawing/2014/main" id="{466541BA-84D6-4678-92F1-1DABC706B761}"/>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2059" name="Rectangle 42">
              <a:extLst>
                <a:ext uri="{FF2B5EF4-FFF2-40B4-BE49-F238E27FC236}">
                  <a16:creationId xmlns:a16="http://schemas.microsoft.com/office/drawing/2014/main" id="{5EDF79BF-7556-4855-9015-ED89F67BB52B}"/>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grpSp>
        <p:nvGrpSpPr>
          <p:cNvPr id="41989" name="Group 43">
            <a:extLst>
              <a:ext uri="{FF2B5EF4-FFF2-40B4-BE49-F238E27FC236}">
                <a16:creationId xmlns:a16="http://schemas.microsoft.com/office/drawing/2014/main" id="{FF1C0BE5-41C5-43CE-B339-32EFA4B06EC6}"/>
              </a:ext>
            </a:extLst>
          </p:cNvPr>
          <p:cNvGrpSpPr>
            <a:grpSpLocks/>
          </p:cNvGrpSpPr>
          <p:nvPr/>
        </p:nvGrpSpPr>
        <p:grpSpPr bwMode="auto">
          <a:xfrm>
            <a:off x="1541863" y="1659668"/>
            <a:ext cx="5258990" cy="1714500"/>
            <a:chOff x="192" y="576"/>
            <a:chExt cx="5089" cy="1751"/>
          </a:xfrm>
        </p:grpSpPr>
        <p:sp>
          <p:nvSpPr>
            <p:cNvPr id="41990" name="Rectangle 44">
              <a:extLst>
                <a:ext uri="{FF2B5EF4-FFF2-40B4-BE49-F238E27FC236}">
                  <a16:creationId xmlns:a16="http://schemas.microsoft.com/office/drawing/2014/main" id="{07DDDBDC-5FC9-4C4F-8F5A-4C2F194A27FA}"/>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9</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1991" name="Rectangle 45">
              <a:extLst>
                <a:ext uri="{FF2B5EF4-FFF2-40B4-BE49-F238E27FC236}">
                  <a16:creationId xmlns:a16="http://schemas.microsoft.com/office/drawing/2014/main" id="{DE4B3F6B-8295-4938-9D2B-199CD20CA869}"/>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7</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1992" name="Rectangle 46">
              <a:extLst>
                <a:ext uri="{FF2B5EF4-FFF2-40B4-BE49-F238E27FC236}">
                  <a16:creationId xmlns:a16="http://schemas.microsoft.com/office/drawing/2014/main" id="{823A310A-E9B2-40D4-9D98-4084276EC7C9}"/>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8</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1993" name="Rectangle 47">
              <a:extLst>
                <a:ext uri="{FF2B5EF4-FFF2-40B4-BE49-F238E27FC236}">
                  <a16:creationId xmlns:a16="http://schemas.microsoft.com/office/drawing/2014/main" id="{644B91F0-CD08-4D66-8EA8-BB792FF6C23B}"/>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4</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1994" name="Rectangle 48">
              <a:extLst>
                <a:ext uri="{FF2B5EF4-FFF2-40B4-BE49-F238E27FC236}">
                  <a16:creationId xmlns:a16="http://schemas.microsoft.com/office/drawing/2014/main" id="{881CFBD3-4C8E-43F2-A3E4-BFE51DF0C735}"/>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3</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1995" name="Rectangle 49">
              <a:extLst>
                <a:ext uri="{FF2B5EF4-FFF2-40B4-BE49-F238E27FC236}">
                  <a16:creationId xmlns:a16="http://schemas.microsoft.com/office/drawing/2014/main" id="{46160F1F-1502-47AD-9CC1-EA57B0C4539D}"/>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5</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1996" name="Rectangle 50">
              <a:extLst>
                <a:ext uri="{FF2B5EF4-FFF2-40B4-BE49-F238E27FC236}">
                  <a16:creationId xmlns:a16="http://schemas.microsoft.com/office/drawing/2014/main" id="{1211F50A-2458-4F00-B095-68A072775506}"/>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6</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1997" name="Rectangle 51">
              <a:extLst>
                <a:ext uri="{FF2B5EF4-FFF2-40B4-BE49-F238E27FC236}">
                  <a16:creationId xmlns:a16="http://schemas.microsoft.com/office/drawing/2014/main" id="{DC63F67F-3457-42C7-B6B6-A8E40A02B396}"/>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1998" name="Line 52">
              <a:extLst>
                <a:ext uri="{FF2B5EF4-FFF2-40B4-BE49-F238E27FC236}">
                  <a16:creationId xmlns:a16="http://schemas.microsoft.com/office/drawing/2014/main" id="{D648B6E9-02C3-40AB-A3E2-C5B5671ECE3B}"/>
                </a:ext>
              </a:extLst>
            </p:cNvPr>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1999" name="Line 53">
              <a:extLst>
                <a:ext uri="{FF2B5EF4-FFF2-40B4-BE49-F238E27FC236}">
                  <a16:creationId xmlns:a16="http://schemas.microsoft.com/office/drawing/2014/main" id="{57BDFA30-2C47-4F90-A764-7DD4542E2FAE}"/>
                </a:ext>
              </a:extLst>
            </p:cNvPr>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0" name="Line 54">
              <a:extLst>
                <a:ext uri="{FF2B5EF4-FFF2-40B4-BE49-F238E27FC236}">
                  <a16:creationId xmlns:a16="http://schemas.microsoft.com/office/drawing/2014/main" id="{54E57EF7-69DA-4CAA-9812-0944453DF78D}"/>
                </a:ext>
              </a:extLst>
            </p:cNvPr>
            <p:cNvSpPr>
              <a:spLocks noChangeShapeType="1"/>
            </p:cNvSpPr>
            <p:nvPr/>
          </p:nvSpPr>
          <p:spPr bwMode="auto">
            <a:xfrm>
              <a:off x="1830"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1" name="Line 55">
              <a:extLst>
                <a:ext uri="{FF2B5EF4-FFF2-40B4-BE49-F238E27FC236}">
                  <a16:creationId xmlns:a16="http://schemas.microsoft.com/office/drawing/2014/main" id="{6B72BF15-79BD-4596-9D69-E80EF52BD616}"/>
                </a:ext>
              </a:extLst>
            </p:cNvPr>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2" name="Line 56">
              <a:extLst>
                <a:ext uri="{FF2B5EF4-FFF2-40B4-BE49-F238E27FC236}">
                  <a16:creationId xmlns:a16="http://schemas.microsoft.com/office/drawing/2014/main" id="{E77E5119-2D0B-4B08-81DE-398A3AEEB9BE}"/>
                </a:ext>
              </a:extLst>
            </p:cNvPr>
            <p:cNvSpPr>
              <a:spLocks noChangeShapeType="1"/>
            </p:cNvSpPr>
            <p:nvPr/>
          </p:nvSpPr>
          <p:spPr bwMode="auto">
            <a:xfrm>
              <a:off x="2684" y="1141"/>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3" name="Line 57">
              <a:extLst>
                <a:ext uri="{FF2B5EF4-FFF2-40B4-BE49-F238E27FC236}">
                  <a16:creationId xmlns:a16="http://schemas.microsoft.com/office/drawing/2014/main" id="{B1852701-D2DE-4A79-81FD-DD7E8D858088}"/>
                </a:ext>
              </a:extLst>
            </p:cNvPr>
            <p:cNvSpPr>
              <a:spLocks noChangeShapeType="1"/>
            </p:cNvSpPr>
            <p:nvPr/>
          </p:nvSpPr>
          <p:spPr bwMode="auto">
            <a:xfrm>
              <a:off x="1859" y="132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4" name="Line 58">
              <a:extLst>
                <a:ext uri="{FF2B5EF4-FFF2-40B4-BE49-F238E27FC236}">
                  <a16:creationId xmlns:a16="http://schemas.microsoft.com/office/drawing/2014/main" id="{367A8051-A08C-4A5A-8EA7-B7DF11CC3001}"/>
                </a:ext>
              </a:extLst>
            </p:cNvPr>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5" name="Line 59">
              <a:extLst>
                <a:ext uri="{FF2B5EF4-FFF2-40B4-BE49-F238E27FC236}">
                  <a16:creationId xmlns:a16="http://schemas.microsoft.com/office/drawing/2014/main" id="{CABECEE5-7DE4-4670-9F98-A239DCD574F3}"/>
                </a:ext>
              </a:extLst>
            </p:cNvPr>
            <p:cNvSpPr>
              <a:spLocks noChangeShapeType="1"/>
            </p:cNvSpPr>
            <p:nvPr/>
          </p:nvSpPr>
          <p:spPr bwMode="auto">
            <a:xfrm flipH="1">
              <a:off x="1785" y="1126"/>
              <a:ext cx="590"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6" name="Line 60">
              <a:extLst>
                <a:ext uri="{FF2B5EF4-FFF2-40B4-BE49-F238E27FC236}">
                  <a16:creationId xmlns:a16="http://schemas.microsoft.com/office/drawing/2014/main" id="{14554B19-5347-4D58-912F-D3407B9CB79A}"/>
                </a:ext>
              </a:extLst>
            </p:cNvPr>
            <p:cNvSpPr>
              <a:spLocks noChangeShapeType="1"/>
            </p:cNvSpPr>
            <p:nvPr/>
          </p:nvSpPr>
          <p:spPr bwMode="auto">
            <a:xfrm flipH="1">
              <a:off x="931" y="131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7" name="Line 61">
              <a:extLst>
                <a:ext uri="{FF2B5EF4-FFF2-40B4-BE49-F238E27FC236}">
                  <a16:creationId xmlns:a16="http://schemas.microsoft.com/office/drawing/2014/main" id="{D3227207-8A57-4B05-9664-003A229602C3}"/>
                </a:ext>
              </a:extLst>
            </p:cNvPr>
            <p:cNvSpPr>
              <a:spLocks noChangeShapeType="1"/>
            </p:cNvSpPr>
            <p:nvPr/>
          </p:nvSpPr>
          <p:spPr bwMode="auto">
            <a:xfrm flipH="1">
              <a:off x="931"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08" name="Rectangle 62">
              <a:extLst>
                <a:ext uri="{FF2B5EF4-FFF2-40B4-BE49-F238E27FC236}">
                  <a16:creationId xmlns:a16="http://schemas.microsoft.com/office/drawing/2014/main" id="{E3E0C6A3-1D5B-4886-B890-B126FE551522}"/>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2009" name="Rectangle 63">
              <a:extLst>
                <a:ext uri="{FF2B5EF4-FFF2-40B4-BE49-F238E27FC236}">
                  <a16:creationId xmlns:a16="http://schemas.microsoft.com/office/drawing/2014/main" id="{5EEFB59D-038E-484E-B122-F4A823B4BEB7}"/>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2010" name="Line 64">
              <a:extLst>
                <a:ext uri="{FF2B5EF4-FFF2-40B4-BE49-F238E27FC236}">
                  <a16:creationId xmlns:a16="http://schemas.microsoft.com/office/drawing/2014/main" id="{21615D56-AF79-4115-B454-5B9A964F2830}"/>
                </a:ext>
              </a:extLst>
            </p:cNvPr>
            <p:cNvSpPr>
              <a:spLocks noChangeShapeType="1"/>
            </p:cNvSpPr>
            <p:nvPr/>
          </p:nvSpPr>
          <p:spPr bwMode="auto">
            <a:xfrm>
              <a:off x="1682" y="1356"/>
              <a:ext cx="0" cy="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11" name="Line 65">
              <a:extLst>
                <a:ext uri="{FF2B5EF4-FFF2-40B4-BE49-F238E27FC236}">
                  <a16:creationId xmlns:a16="http://schemas.microsoft.com/office/drawing/2014/main" id="{12490AD8-4246-42D2-915E-703D3F0A134C}"/>
                </a:ext>
              </a:extLst>
            </p:cNvPr>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12" name="Line 66">
              <a:extLst>
                <a:ext uri="{FF2B5EF4-FFF2-40B4-BE49-F238E27FC236}">
                  <a16:creationId xmlns:a16="http://schemas.microsoft.com/office/drawing/2014/main" id="{C0631854-8415-41F4-9616-7841DFBFD6B4}"/>
                </a:ext>
              </a:extLst>
            </p:cNvPr>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13" name="Line 67">
              <a:extLst>
                <a:ext uri="{FF2B5EF4-FFF2-40B4-BE49-F238E27FC236}">
                  <a16:creationId xmlns:a16="http://schemas.microsoft.com/office/drawing/2014/main" id="{44F1A451-BCB8-42CE-9ED0-3AA34CF593ED}"/>
                </a:ext>
              </a:extLst>
            </p:cNvPr>
            <p:cNvSpPr>
              <a:spLocks noChangeShapeType="1"/>
            </p:cNvSpPr>
            <p:nvPr/>
          </p:nvSpPr>
          <p:spPr bwMode="auto">
            <a:xfrm>
              <a:off x="1680" y="1680"/>
              <a:ext cx="0" cy="19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14" name="Rectangle 68">
              <a:extLst>
                <a:ext uri="{FF2B5EF4-FFF2-40B4-BE49-F238E27FC236}">
                  <a16:creationId xmlns:a16="http://schemas.microsoft.com/office/drawing/2014/main" id="{37081D28-CE62-4896-A766-47E84BDD46B3}"/>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2</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2015" name="Rectangle 69">
              <a:extLst>
                <a:ext uri="{FF2B5EF4-FFF2-40B4-BE49-F238E27FC236}">
                  <a16:creationId xmlns:a16="http://schemas.microsoft.com/office/drawing/2014/main" id="{883B6D7A-B1DD-429B-B112-B006CDFEA14B}"/>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1</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2016" name="Line 70">
              <a:extLst>
                <a:ext uri="{FF2B5EF4-FFF2-40B4-BE49-F238E27FC236}">
                  <a16:creationId xmlns:a16="http://schemas.microsoft.com/office/drawing/2014/main" id="{61D879BC-6B73-40A3-B565-B0323229C4D9}"/>
                </a:ext>
              </a:extLst>
            </p:cNvPr>
            <p:cNvSpPr>
              <a:spLocks noChangeShapeType="1"/>
            </p:cNvSpPr>
            <p:nvPr/>
          </p:nvSpPr>
          <p:spPr bwMode="auto">
            <a:xfrm>
              <a:off x="2448" y="1968"/>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17" name="Line 71">
              <a:extLst>
                <a:ext uri="{FF2B5EF4-FFF2-40B4-BE49-F238E27FC236}">
                  <a16:creationId xmlns:a16="http://schemas.microsoft.com/office/drawing/2014/main" id="{BD44830C-4840-4326-B517-7015E339FFEA}"/>
                </a:ext>
              </a:extLst>
            </p:cNvPr>
            <p:cNvSpPr>
              <a:spLocks noChangeShapeType="1"/>
            </p:cNvSpPr>
            <p:nvPr/>
          </p:nvSpPr>
          <p:spPr bwMode="auto">
            <a:xfrm>
              <a:off x="912" y="2016"/>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2018" name="Rectangle 72">
              <a:extLst>
                <a:ext uri="{FF2B5EF4-FFF2-40B4-BE49-F238E27FC236}">
                  <a16:creationId xmlns:a16="http://schemas.microsoft.com/office/drawing/2014/main" id="{0FD5CBDD-D83D-4AF8-925E-73C30AFB1DC1}"/>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2019" name="Rectangle 73">
              <a:extLst>
                <a:ext uri="{FF2B5EF4-FFF2-40B4-BE49-F238E27FC236}">
                  <a16:creationId xmlns:a16="http://schemas.microsoft.com/office/drawing/2014/main" id="{A0E3B455-7354-42AA-8A61-244C0DF967C2}"/>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2020" name="Rectangle 74">
              <a:extLst>
                <a:ext uri="{FF2B5EF4-FFF2-40B4-BE49-F238E27FC236}">
                  <a16:creationId xmlns:a16="http://schemas.microsoft.com/office/drawing/2014/main" id="{583B8D53-72B5-4C1B-8B8A-7ED5FD44EEBE}"/>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2021" name="Rectangle 75">
              <a:extLst>
                <a:ext uri="{FF2B5EF4-FFF2-40B4-BE49-F238E27FC236}">
                  <a16:creationId xmlns:a16="http://schemas.microsoft.com/office/drawing/2014/main" id="{0E9A1055-6783-46F9-A357-4C21B321B993}"/>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2022" name="Rectangle 76">
              <a:extLst>
                <a:ext uri="{FF2B5EF4-FFF2-40B4-BE49-F238E27FC236}">
                  <a16:creationId xmlns:a16="http://schemas.microsoft.com/office/drawing/2014/main" id="{02BCDBDB-059F-4F1F-8537-3033C8022393}"/>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2023" name="Rectangle 77">
              <a:extLst>
                <a:ext uri="{FF2B5EF4-FFF2-40B4-BE49-F238E27FC236}">
                  <a16:creationId xmlns:a16="http://schemas.microsoft.com/office/drawing/2014/main" id="{D0648C76-D24B-4242-9AA8-8CD534C08058}"/>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a:t>
              </a:r>
              <a:r>
                <a:rPr lang="en-US" altLang="zh-CN" sz="2100" b="1" dirty="0" err="1">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r>
                <a:rPr lang="zh-CN" altLang="en-US" sz="2100" dirty="0">
                  <a:solidFill>
                    <a:srgbClr val="008000"/>
                  </a:solidFill>
                  <a:latin typeface="Times New Roman" panose="02020603050405020304" pitchFamily="18" charset="0"/>
                </a:rPr>
                <a:t>的分解</a:t>
              </a:r>
            </a:p>
          </p:txBody>
        </p:sp>
      </p:grpSp>
      <p:sp>
        <p:nvSpPr>
          <p:cNvPr id="2" name="日期占位符 1">
            <a:extLst>
              <a:ext uri="{FF2B5EF4-FFF2-40B4-BE49-F238E27FC236}">
                <a16:creationId xmlns:a16="http://schemas.microsoft.com/office/drawing/2014/main" id="{F5C54309-BFAD-2C89-32CA-351E8833E6C7}"/>
              </a:ext>
            </a:extLst>
          </p:cNvPr>
          <p:cNvSpPr>
            <a:spLocks noGrp="1"/>
          </p:cNvSpPr>
          <p:nvPr>
            <p:ph type="dt" sz="half" idx="10"/>
          </p:nvPr>
        </p:nvSpPr>
        <p:spPr/>
        <p:txBody>
          <a:bodyPr/>
          <a:lstStyle/>
          <a:p>
            <a:fld id="{044FD474-A6E8-48DC-A640-E12E4C95DFCE}"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178B1967-82AA-863D-6D60-4B0F3A59568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28A9546C-5B71-FE84-C160-5FEBE4F4F07B}"/>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319C8C4-172D-4F50-8AC3-63E0E912B79E}"/>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43012" name="Group 4">
            <a:extLst>
              <a:ext uri="{FF2B5EF4-FFF2-40B4-BE49-F238E27FC236}">
                <a16:creationId xmlns:a16="http://schemas.microsoft.com/office/drawing/2014/main" id="{1208D1E0-79A9-4011-BF1F-D802C26AB2BA}"/>
              </a:ext>
            </a:extLst>
          </p:cNvPr>
          <p:cNvGrpSpPr>
            <a:grpSpLocks/>
          </p:cNvGrpSpPr>
          <p:nvPr/>
        </p:nvGrpSpPr>
        <p:grpSpPr bwMode="auto">
          <a:xfrm>
            <a:off x="1671638" y="3555255"/>
            <a:ext cx="5872163" cy="2228850"/>
            <a:chOff x="444" y="2400"/>
            <a:chExt cx="4932" cy="1872"/>
          </a:xfrm>
        </p:grpSpPr>
        <p:sp>
          <p:nvSpPr>
            <p:cNvPr id="43048" name="Oval 5">
              <a:extLst>
                <a:ext uri="{FF2B5EF4-FFF2-40B4-BE49-F238E27FC236}">
                  <a16:creationId xmlns:a16="http://schemas.microsoft.com/office/drawing/2014/main" id="{72D183A4-042B-4FA8-B0C7-D90363E4CC79}"/>
                </a:ext>
              </a:extLst>
            </p:cNvPr>
            <p:cNvSpPr>
              <a:spLocks noChangeArrowheads="1"/>
            </p:cNvSpPr>
            <p:nvPr/>
          </p:nvSpPr>
          <p:spPr bwMode="auto">
            <a:xfrm>
              <a:off x="1630"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1</a:t>
              </a:r>
            </a:p>
          </p:txBody>
        </p:sp>
        <p:grpSp>
          <p:nvGrpSpPr>
            <p:cNvPr id="43049" name="Group 6">
              <a:extLst>
                <a:ext uri="{FF2B5EF4-FFF2-40B4-BE49-F238E27FC236}">
                  <a16:creationId xmlns:a16="http://schemas.microsoft.com/office/drawing/2014/main" id="{92056BE0-94B7-459B-943C-BAB090FDC790}"/>
                </a:ext>
              </a:extLst>
            </p:cNvPr>
            <p:cNvGrpSpPr>
              <a:grpSpLocks/>
            </p:cNvGrpSpPr>
            <p:nvPr/>
          </p:nvGrpSpPr>
          <p:grpSpPr bwMode="auto">
            <a:xfrm>
              <a:off x="5117" y="3328"/>
              <a:ext cx="259" cy="272"/>
              <a:chOff x="7120" y="12162"/>
              <a:chExt cx="425" cy="425"/>
            </a:xfrm>
          </p:grpSpPr>
          <p:sp>
            <p:nvSpPr>
              <p:cNvPr id="43084" name="Oval 7">
                <a:extLst>
                  <a:ext uri="{FF2B5EF4-FFF2-40B4-BE49-F238E27FC236}">
                    <a16:creationId xmlns:a16="http://schemas.microsoft.com/office/drawing/2014/main" id="{0268B8B8-DECF-4A29-8080-93D30B7409BF}"/>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3085" name="Oval 8">
                <a:extLst>
                  <a:ext uri="{FF2B5EF4-FFF2-40B4-BE49-F238E27FC236}">
                    <a16:creationId xmlns:a16="http://schemas.microsoft.com/office/drawing/2014/main" id="{7EDE399D-79FA-49CE-9F4F-39FF19E9924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43050" name="Rectangle 9">
              <a:extLst>
                <a:ext uri="{FF2B5EF4-FFF2-40B4-BE49-F238E27FC236}">
                  <a16:creationId xmlns:a16="http://schemas.microsoft.com/office/drawing/2014/main" id="{4887AAE3-6A8B-40EA-88A1-7284FC62C4F8}"/>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43051" name="Rectangle 10">
              <a:extLst>
                <a:ext uri="{FF2B5EF4-FFF2-40B4-BE49-F238E27FC236}">
                  <a16:creationId xmlns:a16="http://schemas.microsoft.com/office/drawing/2014/main" id="{1C13A102-C21C-4BC4-BD79-9AD3A0D352F9}"/>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3052" name="Oval 11">
              <a:extLst>
                <a:ext uri="{FF2B5EF4-FFF2-40B4-BE49-F238E27FC236}">
                  <a16:creationId xmlns:a16="http://schemas.microsoft.com/office/drawing/2014/main" id="{2373C716-06FD-4469-B8C0-7FBED81BF640}"/>
                </a:ext>
              </a:extLst>
            </p:cNvPr>
            <p:cNvSpPr>
              <a:spLocks noChangeArrowheads="1"/>
            </p:cNvSpPr>
            <p:nvPr/>
          </p:nvSpPr>
          <p:spPr bwMode="auto">
            <a:xfrm>
              <a:off x="954" y="3305"/>
              <a:ext cx="259" cy="27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43053" name="Rectangle 12">
              <a:extLst>
                <a:ext uri="{FF2B5EF4-FFF2-40B4-BE49-F238E27FC236}">
                  <a16:creationId xmlns:a16="http://schemas.microsoft.com/office/drawing/2014/main" id="{5086414A-A5EC-4F8C-BA19-0E3D32FA807B}"/>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3054" name="Rectangle 13">
              <a:extLst>
                <a:ext uri="{FF2B5EF4-FFF2-40B4-BE49-F238E27FC236}">
                  <a16:creationId xmlns:a16="http://schemas.microsoft.com/office/drawing/2014/main" id="{0E86FBC7-8F88-4FEB-B706-E95D5E4A755C}"/>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3055" name="Rectangle 14">
              <a:extLst>
                <a:ext uri="{FF2B5EF4-FFF2-40B4-BE49-F238E27FC236}">
                  <a16:creationId xmlns:a16="http://schemas.microsoft.com/office/drawing/2014/main" id="{4963CFE8-D889-400A-9938-4B298745F186}"/>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3056" name="Rectangle 15">
              <a:extLst>
                <a:ext uri="{FF2B5EF4-FFF2-40B4-BE49-F238E27FC236}">
                  <a16:creationId xmlns:a16="http://schemas.microsoft.com/office/drawing/2014/main" id="{0E0B24D9-7783-4889-BD73-BE35E5812727}"/>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3057" name="Rectangle 16">
              <a:extLst>
                <a:ext uri="{FF2B5EF4-FFF2-40B4-BE49-F238E27FC236}">
                  <a16:creationId xmlns:a16="http://schemas.microsoft.com/office/drawing/2014/main" id="{4727CC9D-3920-40FF-B5A6-393D3EC9E190}"/>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3058" name="Line 17">
              <a:extLst>
                <a:ext uri="{FF2B5EF4-FFF2-40B4-BE49-F238E27FC236}">
                  <a16:creationId xmlns:a16="http://schemas.microsoft.com/office/drawing/2014/main" id="{D10D9A3C-9FA3-4858-BB60-1C1B071DC35E}"/>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59" name="Line 18">
              <a:extLst>
                <a:ext uri="{FF2B5EF4-FFF2-40B4-BE49-F238E27FC236}">
                  <a16:creationId xmlns:a16="http://schemas.microsoft.com/office/drawing/2014/main" id="{512B61B4-C769-4132-81EF-25E87B6AEE8E}"/>
                </a:ext>
              </a:extLst>
            </p:cNvPr>
            <p:cNvSpPr>
              <a:spLocks noChangeShapeType="1"/>
            </p:cNvSpPr>
            <p:nvPr/>
          </p:nvSpPr>
          <p:spPr bwMode="auto">
            <a:xfrm flipV="1">
              <a:off x="125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60" name="Oval 19">
              <a:extLst>
                <a:ext uri="{FF2B5EF4-FFF2-40B4-BE49-F238E27FC236}">
                  <a16:creationId xmlns:a16="http://schemas.microsoft.com/office/drawing/2014/main" id="{A6096CD9-91C7-4B4E-A191-534E3C9A01BB}"/>
                </a:ext>
              </a:extLst>
            </p:cNvPr>
            <p:cNvSpPr>
              <a:spLocks noChangeArrowheads="1"/>
            </p:cNvSpPr>
            <p:nvPr/>
          </p:nvSpPr>
          <p:spPr bwMode="auto">
            <a:xfrm>
              <a:off x="3172"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6</a:t>
              </a:r>
            </a:p>
          </p:txBody>
        </p:sp>
        <p:sp>
          <p:nvSpPr>
            <p:cNvPr id="43061" name="Oval 20">
              <a:extLst>
                <a:ext uri="{FF2B5EF4-FFF2-40B4-BE49-F238E27FC236}">
                  <a16:creationId xmlns:a16="http://schemas.microsoft.com/office/drawing/2014/main" id="{054CCF4F-792E-485A-912D-C533B9B00050}"/>
                </a:ext>
              </a:extLst>
            </p:cNvPr>
            <p:cNvSpPr>
              <a:spLocks noChangeArrowheads="1"/>
            </p:cNvSpPr>
            <p:nvPr/>
          </p:nvSpPr>
          <p:spPr bwMode="auto">
            <a:xfrm>
              <a:off x="3821" y="3322"/>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43062" name="Oval 21">
              <a:extLst>
                <a:ext uri="{FF2B5EF4-FFF2-40B4-BE49-F238E27FC236}">
                  <a16:creationId xmlns:a16="http://schemas.microsoft.com/office/drawing/2014/main" id="{7036D95C-8659-4262-9758-DCA96EC48225}"/>
                </a:ext>
              </a:extLst>
            </p:cNvPr>
            <p:cNvSpPr>
              <a:spLocks noChangeArrowheads="1"/>
            </p:cNvSpPr>
            <p:nvPr/>
          </p:nvSpPr>
          <p:spPr bwMode="auto">
            <a:xfrm>
              <a:off x="4460" y="3329"/>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43063" name="Line 22">
              <a:extLst>
                <a:ext uri="{FF2B5EF4-FFF2-40B4-BE49-F238E27FC236}">
                  <a16:creationId xmlns:a16="http://schemas.microsoft.com/office/drawing/2014/main" id="{8855D3A8-4F96-402D-ACC0-D232BCD0938C}"/>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64" name="Line 23">
              <a:extLst>
                <a:ext uri="{FF2B5EF4-FFF2-40B4-BE49-F238E27FC236}">
                  <a16:creationId xmlns:a16="http://schemas.microsoft.com/office/drawing/2014/main" id="{D7F74693-99E6-49FC-9C95-0F3F27A55D0C}"/>
                </a:ext>
              </a:extLst>
            </p:cNvPr>
            <p:cNvSpPr>
              <a:spLocks noChangeShapeType="1"/>
            </p:cNvSpPr>
            <p:nvPr/>
          </p:nvSpPr>
          <p:spPr bwMode="auto">
            <a:xfrm flipV="1">
              <a:off x="4107"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65" name="Line 24">
              <a:extLst>
                <a:ext uri="{FF2B5EF4-FFF2-40B4-BE49-F238E27FC236}">
                  <a16:creationId xmlns:a16="http://schemas.microsoft.com/office/drawing/2014/main" id="{C0228F72-F236-4D53-BC97-4EE31CB88FF7}"/>
                </a:ext>
              </a:extLst>
            </p:cNvPr>
            <p:cNvSpPr>
              <a:spLocks noChangeShapeType="1"/>
            </p:cNvSpPr>
            <p:nvPr/>
          </p:nvSpPr>
          <p:spPr bwMode="auto">
            <a:xfrm flipV="1">
              <a:off x="3468"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66" name="Oval 25">
              <a:extLst>
                <a:ext uri="{FF2B5EF4-FFF2-40B4-BE49-F238E27FC236}">
                  <a16:creationId xmlns:a16="http://schemas.microsoft.com/office/drawing/2014/main" id="{76CAA917-A74B-49BC-878F-56765D51D844}"/>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3067" name="Oval 26">
              <a:extLst>
                <a:ext uri="{FF2B5EF4-FFF2-40B4-BE49-F238E27FC236}">
                  <a16:creationId xmlns:a16="http://schemas.microsoft.com/office/drawing/2014/main" id="{E9F6659F-2528-41C5-A124-D8D06BD488BD}"/>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3068" name="Oval 27">
              <a:extLst>
                <a:ext uri="{FF2B5EF4-FFF2-40B4-BE49-F238E27FC236}">
                  <a16:creationId xmlns:a16="http://schemas.microsoft.com/office/drawing/2014/main" id="{550E1C00-5F48-458B-98BA-D6543CF88E24}"/>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3069" name="Oval 28">
              <a:extLst>
                <a:ext uri="{FF2B5EF4-FFF2-40B4-BE49-F238E27FC236}">
                  <a16:creationId xmlns:a16="http://schemas.microsoft.com/office/drawing/2014/main" id="{9CDCCB48-78C3-41BC-A734-96582FB3F76D}"/>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3070" name="Line 29">
              <a:extLst>
                <a:ext uri="{FF2B5EF4-FFF2-40B4-BE49-F238E27FC236}">
                  <a16:creationId xmlns:a16="http://schemas.microsoft.com/office/drawing/2014/main" id="{AC1B5966-D74D-433A-9FDE-CEF73241B5A4}"/>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71" name="Line 30">
              <a:extLst>
                <a:ext uri="{FF2B5EF4-FFF2-40B4-BE49-F238E27FC236}">
                  <a16:creationId xmlns:a16="http://schemas.microsoft.com/office/drawing/2014/main" id="{B1941425-E60C-4C63-8971-7D1258C40995}"/>
                </a:ext>
              </a:extLst>
            </p:cNvPr>
            <p:cNvSpPr>
              <a:spLocks noChangeShapeType="1"/>
            </p:cNvSpPr>
            <p:nvPr/>
          </p:nvSpPr>
          <p:spPr bwMode="auto">
            <a:xfrm flipV="1">
              <a:off x="1850" y="3066"/>
              <a:ext cx="229" cy="268"/>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72" name="Line 31">
              <a:extLst>
                <a:ext uri="{FF2B5EF4-FFF2-40B4-BE49-F238E27FC236}">
                  <a16:creationId xmlns:a16="http://schemas.microsoft.com/office/drawing/2014/main" id="{F188C4E5-EA61-45F8-AD09-F3B6DB141784}"/>
                </a:ext>
              </a:extLst>
            </p:cNvPr>
            <p:cNvSpPr>
              <a:spLocks noChangeShapeType="1"/>
            </p:cNvSpPr>
            <p:nvPr/>
          </p:nvSpPr>
          <p:spPr bwMode="auto">
            <a:xfrm>
              <a:off x="2980" y="3056"/>
              <a:ext cx="229"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73" name="Line 32">
              <a:extLst>
                <a:ext uri="{FF2B5EF4-FFF2-40B4-BE49-F238E27FC236}">
                  <a16:creationId xmlns:a16="http://schemas.microsoft.com/office/drawing/2014/main" id="{F1415E9C-439B-4BC0-826D-29A381A9634F}"/>
                </a:ext>
              </a:extLst>
            </p:cNvPr>
            <p:cNvSpPr>
              <a:spLocks noChangeShapeType="1"/>
            </p:cNvSpPr>
            <p:nvPr/>
          </p:nvSpPr>
          <p:spPr bwMode="auto">
            <a:xfrm flipV="1">
              <a:off x="2999" y="3565"/>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74" name="Line 33">
              <a:extLst>
                <a:ext uri="{FF2B5EF4-FFF2-40B4-BE49-F238E27FC236}">
                  <a16:creationId xmlns:a16="http://schemas.microsoft.com/office/drawing/2014/main" id="{D932E9C5-4F6A-41AD-A567-0AE57EDF5B3D}"/>
                </a:ext>
              </a:extLst>
            </p:cNvPr>
            <p:cNvSpPr>
              <a:spLocks noChangeShapeType="1"/>
            </p:cNvSpPr>
            <p:nvPr/>
          </p:nvSpPr>
          <p:spPr bwMode="auto">
            <a:xfrm>
              <a:off x="1867" y="3574"/>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75" name="Line 34">
              <a:extLst>
                <a:ext uri="{FF2B5EF4-FFF2-40B4-BE49-F238E27FC236}">
                  <a16:creationId xmlns:a16="http://schemas.microsoft.com/office/drawing/2014/main" id="{CB574AA3-E8E8-4296-A1CA-8456A2CA4855}"/>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3076" name="Rectangle 35">
              <a:extLst>
                <a:ext uri="{FF2B5EF4-FFF2-40B4-BE49-F238E27FC236}">
                  <a16:creationId xmlns:a16="http://schemas.microsoft.com/office/drawing/2014/main" id="{56863F2E-A1B7-4436-BA1F-4772382BF0F9}"/>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3077" name="Rectangle 36">
              <a:extLst>
                <a:ext uri="{FF2B5EF4-FFF2-40B4-BE49-F238E27FC236}">
                  <a16:creationId xmlns:a16="http://schemas.microsoft.com/office/drawing/2014/main" id="{59C2E46A-9FE8-4C14-B901-0AAACBD7B6B5}"/>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3078" name="Rectangle 37">
              <a:extLst>
                <a:ext uri="{FF2B5EF4-FFF2-40B4-BE49-F238E27FC236}">
                  <a16:creationId xmlns:a16="http://schemas.microsoft.com/office/drawing/2014/main" id="{F8C3DC83-966C-4742-8C23-1B2C2108E6A9}"/>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3079" name="Freeform 38">
              <a:extLst>
                <a:ext uri="{FF2B5EF4-FFF2-40B4-BE49-F238E27FC236}">
                  <a16:creationId xmlns:a16="http://schemas.microsoft.com/office/drawing/2014/main" id="{C25FDED1-785A-4F19-81FD-0DE0E8643E48}"/>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3080" name="Freeform 39">
              <a:extLst>
                <a:ext uri="{FF2B5EF4-FFF2-40B4-BE49-F238E27FC236}">
                  <a16:creationId xmlns:a16="http://schemas.microsoft.com/office/drawing/2014/main" id="{F69DFAD4-82E7-40CA-94EF-EE1D7F63EB6F}"/>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3081" name="Rectangle 40">
              <a:extLst>
                <a:ext uri="{FF2B5EF4-FFF2-40B4-BE49-F238E27FC236}">
                  <a16:creationId xmlns:a16="http://schemas.microsoft.com/office/drawing/2014/main" id="{AE52C890-6554-4687-8D1C-0A25A11D0E51}"/>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3082" name="Rectangle 41">
              <a:extLst>
                <a:ext uri="{FF2B5EF4-FFF2-40B4-BE49-F238E27FC236}">
                  <a16:creationId xmlns:a16="http://schemas.microsoft.com/office/drawing/2014/main" id="{F57FDC0C-DD84-467C-9514-C96E8EDF9FE1}"/>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43083" name="Rectangle 42">
              <a:extLst>
                <a:ext uri="{FF2B5EF4-FFF2-40B4-BE49-F238E27FC236}">
                  <a16:creationId xmlns:a16="http://schemas.microsoft.com/office/drawing/2014/main" id="{715FD18D-C356-4038-923D-B6115F72C935}"/>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grpSp>
        <p:nvGrpSpPr>
          <p:cNvPr id="43013" name="Group 43">
            <a:extLst>
              <a:ext uri="{FF2B5EF4-FFF2-40B4-BE49-F238E27FC236}">
                <a16:creationId xmlns:a16="http://schemas.microsoft.com/office/drawing/2014/main" id="{CBBA4844-E930-4A83-A91C-BFB648F3F334}"/>
              </a:ext>
            </a:extLst>
          </p:cNvPr>
          <p:cNvGrpSpPr>
            <a:grpSpLocks/>
          </p:cNvGrpSpPr>
          <p:nvPr/>
        </p:nvGrpSpPr>
        <p:grpSpPr bwMode="auto">
          <a:xfrm>
            <a:off x="1541863" y="1666652"/>
            <a:ext cx="5258990" cy="1714500"/>
            <a:chOff x="192" y="576"/>
            <a:chExt cx="5089" cy="1751"/>
          </a:xfrm>
        </p:grpSpPr>
        <p:sp>
          <p:nvSpPr>
            <p:cNvPr id="43014" name="Rectangle 44">
              <a:extLst>
                <a:ext uri="{FF2B5EF4-FFF2-40B4-BE49-F238E27FC236}">
                  <a16:creationId xmlns:a16="http://schemas.microsoft.com/office/drawing/2014/main" id="{345AED53-2574-459B-B81B-4C218C8C6762}"/>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9</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3015" name="Rectangle 45">
              <a:extLst>
                <a:ext uri="{FF2B5EF4-FFF2-40B4-BE49-F238E27FC236}">
                  <a16:creationId xmlns:a16="http://schemas.microsoft.com/office/drawing/2014/main" id="{D070F0A9-610C-4559-954A-2A4E05FF092B}"/>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7</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3016" name="Rectangle 46">
              <a:extLst>
                <a:ext uri="{FF2B5EF4-FFF2-40B4-BE49-F238E27FC236}">
                  <a16:creationId xmlns:a16="http://schemas.microsoft.com/office/drawing/2014/main" id="{A6573AD0-6481-4F56-8F29-819328AF618E}"/>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8</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3017" name="Rectangle 47">
              <a:extLst>
                <a:ext uri="{FF2B5EF4-FFF2-40B4-BE49-F238E27FC236}">
                  <a16:creationId xmlns:a16="http://schemas.microsoft.com/office/drawing/2014/main" id="{1FE60821-B7A1-4D5C-B039-B4618F0A94ED}"/>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4</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3018" name="Rectangle 48">
              <a:extLst>
                <a:ext uri="{FF2B5EF4-FFF2-40B4-BE49-F238E27FC236}">
                  <a16:creationId xmlns:a16="http://schemas.microsoft.com/office/drawing/2014/main" id="{961C5CB5-33DA-46E3-BD0F-790A1B7954C2}"/>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3</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3019" name="Rectangle 49">
              <a:extLst>
                <a:ext uri="{FF2B5EF4-FFF2-40B4-BE49-F238E27FC236}">
                  <a16:creationId xmlns:a16="http://schemas.microsoft.com/office/drawing/2014/main" id="{32507933-0399-4694-A40A-1A84726D552E}"/>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5</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3020" name="Rectangle 50">
              <a:extLst>
                <a:ext uri="{FF2B5EF4-FFF2-40B4-BE49-F238E27FC236}">
                  <a16:creationId xmlns:a16="http://schemas.microsoft.com/office/drawing/2014/main" id="{5560CD95-DCB9-4081-8DC1-A1E278967270}"/>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6</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3021" name="Rectangle 51">
              <a:extLst>
                <a:ext uri="{FF2B5EF4-FFF2-40B4-BE49-F238E27FC236}">
                  <a16:creationId xmlns:a16="http://schemas.microsoft.com/office/drawing/2014/main" id="{0655315E-4CD2-4B65-B588-FD30ED1DDA73}"/>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t>
              </a:r>
            </a:p>
          </p:txBody>
        </p:sp>
        <p:sp>
          <p:nvSpPr>
            <p:cNvPr id="43022" name="Line 52">
              <a:extLst>
                <a:ext uri="{FF2B5EF4-FFF2-40B4-BE49-F238E27FC236}">
                  <a16:creationId xmlns:a16="http://schemas.microsoft.com/office/drawing/2014/main" id="{15106E76-E2BE-4F5F-9A13-539CF2E3B316}"/>
                </a:ext>
              </a:extLst>
            </p:cNvPr>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3" name="Line 53">
              <a:extLst>
                <a:ext uri="{FF2B5EF4-FFF2-40B4-BE49-F238E27FC236}">
                  <a16:creationId xmlns:a16="http://schemas.microsoft.com/office/drawing/2014/main" id="{3A5F7F52-CBFB-4F1E-964B-7B12C0950C9F}"/>
                </a:ext>
              </a:extLst>
            </p:cNvPr>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4" name="Line 54">
              <a:extLst>
                <a:ext uri="{FF2B5EF4-FFF2-40B4-BE49-F238E27FC236}">
                  <a16:creationId xmlns:a16="http://schemas.microsoft.com/office/drawing/2014/main" id="{0AFEC0E4-8051-4B11-B263-8D91ED71E24A}"/>
                </a:ext>
              </a:extLst>
            </p:cNvPr>
            <p:cNvSpPr>
              <a:spLocks noChangeShapeType="1"/>
            </p:cNvSpPr>
            <p:nvPr/>
          </p:nvSpPr>
          <p:spPr bwMode="auto">
            <a:xfrm>
              <a:off x="1830"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5" name="Line 55">
              <a:extLst>
                <a:ext uri="{FF2B5EF4-FFF2-40B4-BE49-F238E27FC236}">
                  <a16:creationId xmlns:a16="http://schemas.microsoft.com/office/drawing/2014/main" id="{4F1A4E76-AE82-47C0-92EA-B02A6AEFA60E}"/>
                </a:ext>
              </a:extLst>
            </p:cNvPr>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6" name="Line 56">
              <a:extLst>
                <a:ext uri="{FF2B5EF4-FFF2-40B4-BE49-F238E27FC236}">
                  <a16:creationId xmlns:a16="http://schemas.microsoft.com/office/drawing/2014/main" id="{1EB25BD1-A3C8-4F88-9FAD-97065B21125F}"/>
                </a:ext>
              </a:extLst>
            </p:cNvPr>
            <p:cNvSpPr>
              <a:spLocks noChangeShapeType="1"/>
            </p:cNvSpPr>
            <p:nvPr/>
          </p:nvSpPr>
          <p:spPr bwMode="auto">
            <a:xfrm>
              <a:off x="2684" y="1141"/>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7" name="Line 57">
              <a:extLst>
                <a:ext uri="{FF2B5EF4-FFF2-40B4-BE49-F238E27FC236}">
                  <a16:creationId xmlns:a16="http://schemas.microsoft.com/office/drawing/2014/main" id="{9477F31B-6224-4F6A-B244-02EA9C34D089}"/>
                </a:ext>
              </a:extLst>
            </p:cNvPr>
            <p:cNvSpPr>
              <a:spLocks noChangeShapeType="1"/>
            </p:cNvSpPr>
            <p:nvPr/>
          </p:nvSpPr>
          <p:spPr bwMode="auto">
            <a:xfrm>
              <a:off x="1859" y="1325"/>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8" name="Line 58">
              <a:extLst>
                <a:ext uri="{FF2B5EF4-FFF2-40B4-BE49-F238E27FC236}">
                  <a16:creationId xmlns:a16="http://schemas.microsoft.com/office/drawing/2014/main" id="{75D741BB-E465-457E-9923-5D11F5D2AB0C}"/>
                </a:ext>
              </a:extLst>
            </p:cNvPr>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29" name="Line 59">
              <a:extLst>
                <a:ext uri="{FF2B5EF4-FFF2-40B4-BE49-F238E27FC236}">
                  <a16:creationId xmlns:a16="http://schemas.microsoft.com/office/drawing/2014/main" id="{6A4BE3C1-C949-477B-8508-1ED30AA6D2E5}"/>
                </a:ext>
              </a:extLst>
            </p:cNvPr>
            <p:cNvSpPr>
              <a:spLocks noChangeShapeType="1"/>
            </p:cNvSpPr>
            <p:nvPr/>
          </p:nvSpPr>
          <p:spPr bwMode="auto">
            <a:xfrm flipH="1">
              <a:off x="1785" y="1126"/>
              <a:ext cx="590"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0" name="Line 60">
              <a:extLst>
                <a:ext uri="{FF2B5EF4-FFF2-40B4-BE49-F238E27FC236}">
                  <a16:creationId xmlns:a16="http://schemas.microsoft.com/office/drawing/2014/main" id="{FADF4DC1-1E80-4650-95A3-3751733723B0}"/>
                </a:ext>
              </a:extLst>
            </p:cNvPr>
            <p:cNvSpPr>
              <a:spLocks noChangeShapeType="1"/>
            </p:cNvSpPr>
            <p:nvPr/>
          </p:nvSpPr>
          <p:spPr bwMode="auto">
            <a:xfrm flipH="1">
              <a:off x="931" y="1318"/>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1" name="Line 61">
              <a:extLst>
                <a:ext uri="{FF2B5EF4-FFF2-40B4-BE49-F238E27FC236}">
                  <a16:creationId xmlns:a16="http://schemas.microsoft.com/office/drawing/2014/main" id="{6434666F-4DE0-4F73-845B-FCC0C05698B8}"/>
                </a:ext>
              </a:extLst>
            </p:cNvPr>
            <p:cNvSpPr>
              <a:spLocks noChangeShapeType="1"/>
            </p:cNvSpPr>
            <p:nvPr/>
          </p:nvSpPr>
          <p:spPr bwMode="auto">
            <a:xfrm flipH="1">
              <a:off x="931"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2" name="Rectangle 62">
              <a:extLst>
                <a:ext uri="{FF2B5EF4-FFF2-40B4-BE49-F238E27FC236}">
                  <a16:creationId xmlns:a16="http://schemas.microsoft.com/office/drawing/2014/main" id="{E3AC0A33-BDFD-4A37-97F1-41841290069B}"/>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dirty="0">
                  <a:solidFill>
                    <a:srgbClr val="FF00FF"/>
                  </a:solidFill>
                  <a:latin typeface="Times New Roman" panose="02020603050405020304" pitchFamily="18" charset="0"/>
                  <a:ea typeface="宋体" panose="02010600030101010101" pitchFamily="2" charset="-122"/>
                </a:rPr>
                <a:t>)</a:t>
              </a:r>
            </a:p>
          </p:txBody>
        </p:sp>
        <p:sp>
          <p:nvSpPr>
            <p:cNvPr id="43033" name="Rectangle 63">
              <a:extLst>
                <a:ext uri="{FF2B5EF4-FFF2-40B4-BE49-F238E27FC236}">
                  <a16:creationId xmlns:a16="http://schemas.microsoft.com/office/drawing/2014/main" id="{762268FE-42B7-45E0-99D2-636665E76495}"/>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3034" name="Line 64">
              <a:extLst>
                <a:ext uri="{FF2B5EF4-FFF2-40B4-BE49-F238E27FC236}">
                  <a16:creationId xmlns:a16="http://schemas.microsoft.com/office/drawing/2014/main" id="{78BF3772-73C3-40B7-B66D-190FC785658A}"/>
                </a:ext>
              </a:extLst>
            </p:cNvPr>
            <p:cNvSpPr>
              <a:spLocks noChangeShapeType="1"/>
            </p:cNvSpPr>
            <p:nvPr/>
          </p:nvSpPr>
          <p:spPr bwMode="auto">
            <a:xfrm>
              <a:off x="1682" y="1356"/>
              <a:ext cx="0" cy="15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5" name="Line 65">
              <a:extLst>
                <a:ext uri="{FF2B5EF4-FFF2-40B4-BE49-F238E27FC236}">
                  <a16:creationId xmlns:a16="http://schemas.microsoft.com/office/drawing/2014/main" id="{F76B3580-ADDE-4E3F-886E-0F7048E0F681}"/>
                </a:ext>
              </a:extLst>
            </p:cNvPr>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6" name="Line 66">
              <a:extLst>
                <a:ext uri="{FF2B5EF4-FFF2-40B4-BE49-F238E27FC236}">
                  <a16:creationId xmlns:a16="http://schemas.microsoft.com/office/drawing/2014/main" id="{BD229675-99EA-497F-AAA8-A4B0E86C146F}"/>
                </a:ext>
              </a:extLst>
            </p:cNvPr>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7" name="Line 67">
              <a:extLst>
                <a:ext uri="{FF2B5EF4-FFF2-40B4-BE49-F238E27FC236}">
                  <a16:creationId xmlns:a16="http://schemas.microsoft.com/office/drawing/2014/main" id="{73A04512-8B01-43A2-9A97-3F3A4622FF1E}"/>
                </a:ext>
              </a:extLst>
            </p:cNvPr>
            <p:cNvSpPr>
              <a:spLocks noChangeShapeType="1"/>
            </p:cNvSpPr>
            <p:nvPr/>
          </p:nvSpPr>
          <p:spPr bwMode="auto">
            <a:xfrm>
              <a:off x="1680" y="1680"/>
              <a:ext cx="0" cy="19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38" name="Rectangle 68">
              <a:extLst>
                <a:ext uri="{FF2B5EF4-FFF2-40B4-BE49-F238E27FC236}">
                  <a16:creationId xmlns:a16="http://schemas.microsoft.com/office/drawing/2014/main" id="{9E847D7B-520E-485C-AB2B-E8411B3EDD5D}"/>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2</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3039" name="Rectangle 69">
              <a:extLst>
                <a:ext uri="{FF2B5EF4-FFF2-40B4-BE49-F238E27FC236}">
                  <a16:creationId xmlns:a16="http://schemas.microsoft.com/office/drawing/2014/main" id="{67942E9F-3D6F-423C-B1C8-D5117DCF206A}"/>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1</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3040" name="Line 70">
              <a:extLst>
                <a:ext uri="{FF2B5EF4-FFF2-40B4-BE49-F238E27FC236}">
                  <a16:creationId xmlns:a16="http://schemas.microsoft.com/office/drawing/2014/main" id="{CB5290EC-06DA-4871-94B2-437E54A6AF97}"/>
                </a:ext>
              </a:extLst>
            </p:cNvPr>
            <p:cNvSpPr>
              <a:spLocks noChangeShapeType="1"/>
            </p:cNvSpPr>
            <p:nvPr/>
          </p:nvSpPr>
          <p:spPr bwMode="auto">
            <a:xfrm>
              <a:off x="2448" y="1968"/>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41" name="Line 71">
              <a:extLst>
                <a:ext uri="{FF2B5EF4-FFF2-40B4-BE49-F238E27FC236}">
                  <a16:creationId xmlns:a16="http://schemas.microsoft.com/office/drawing/2014/main" id="{FE2DD387-F80D-4A7F-B46D-7FBB2BF3197B}"/>
                </a:ext>
              </a:extLst>
            </p:cNvPr>
            <p:cNvSpPr>
              <a:spLocks noChangeShapeType="1"/>
            </p:cNvSpPr>
            <p:nvPr/>
          </p:nvSpPr>
          <p:spPr bwMode="auto">
            <a:xfrm>
              <a:off x="912" y="2016"/>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3042" name="Rectangle 72">
              <a:extLst>
                <a:ext uri="{FF2B5EF4-FFF2-40B4-BE49-F238E27FC236}">
                  <a16:creationId xmlns:a16="http://schemas.microsoft.com/office/drawing/2014/main" id="{543628EE-ED1A-43F6-B20B-4F059B01BCC8}"/>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3043" name="Rectangle 73">
              <a:extLst>
                <a:ext uri="{FF2B5EF4-FFF2-40B4-BE49-F238E27FC236}">
                  <a16:creationId xmlns:a16="http://schemas.microsoft.com/office/drawing/2014/main" id="{2F1F777F-3EC7-4B66-82BD-85B4730110F9}"/>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3044" name="Rectangle 74">
              <a:extLst>
                <a:ext uri="{FF2B5EF4-FFF2-40B4-BE49-F238E27FC236}">
                  <a16:creationId xmlns:a16="http://schemas.microsoft.com/office/drawing/2014/main" id="{9172AEBB-A384-4C00-BFCF-FAA16C7C0CA0}"/>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3045" name="Rectangle 75">
              <a:extLst>
                <a:ext uri="{FF2B5EF4-FFF2-40B4-BE49-F238E27FC236}">
                  <a16:creationId xmlns:a16="http://schemas.microsoft.com/office/drawing/2014/main" id="{7A289010-1151-4AE2-B367-5C803499A595}"/>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3046" name="Rectangle 76">
              <a:extLst>
                <a:ext uri="{FF2B5EF4-FFF2-40B4-BE49-F238E27FC236}">
                  <a16:creationId xmlns:a16="http://schemas.microsoft.com/office/drawing/2014/main" id="{DDE4B5E7-1DEA-4E18-90C4-78780859A5FC}"/>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3047" name="Rectangle 77">
              <a:extLst>
                <a:ext uri="{FF2B5EF4-FFF2-40B4-BE49-F238E27FC236}">
                  <a16:creationId xmlns:a16="http://schemas.microsoft.com/office/drawing/2014/main" id="{19FE081E-AAD6-41D0-A5BF-DCC6361DB7FC}"/>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8000"/>
                  </a:solidFill>
                  <a:latin typeface="Times New Roman" panose="02020603050405020304" pitchFamily="18" charset="0"/>
                  <a:ea typeface="宋体" panose="02010600030101010101" pitchFamily="2" charset="-122"/>
                </a:rPr>
                <a:t>(</a:t>
              </a:r>
              <a:r>
                <a:rPr lang="en-US" altLang="zh-CN" sz="2100" b="1" i="1">
                  <a:solidFill>
                    <a:srgbClr val="008000"/>
                  </a:solidFill>
                  <a:latin typeface="Times New Roman" panose="02020603050405020304" pitchFamily="18" charset="0"/>
                  <a:ea typeface="宋体" panose="02010600030101010101" pitchFamily="2" charset="-122"/>
                </a:rPr>
                <a:t>a</a:t>
              </a:r>
              <a:r>
                <a:rPr lang="en-US" altLang="zh-CN" sz="2100" b="1">
                  <a:solidFill>
                    <a:srgbClr val="008000"/>
                  </a:solidFill>
                  <a:latin typeface="Times New Roman" panose="02020603050405020304" pitchFamily="18" charset="0"/>
                  <a:ea typeface="宋体" panose="02010600030101010101" pitchFamily="2" charset="-122"/>
                </a:rPr>
                <a:t>|</a:t>
              </a:r>
              <a:r>
                <a:rPr lang="en-US" altLang="zh-CN" sz="2100" b="1" i="1">
                  <a:solidFill>
                    <a:srgbClr val="008000"/>
                  </a:solidFill>
                  <a:latin typeface="Times New Roman" panose="02020603050405020304" pitchFamily="18" charset="0"/>
                  <a:ea typeface="宋体" panose="02010600030101010101" pitchFamily="2" charset="-122"/>
                </a:rPr>
                <a:t>b</a:t>
              </a:r>
              <a:r>
                <a:rPr lang="en-US" altLang="zh-CN" sz="2100" b="1">
                  <a:solidFill>
                    <a:srgbClr val="008000"/>
                  </a:solidFill>
                  <a:latin typeface="Times New Roman" panose="02020603050405020304" pitchFamily="18" charset="0"/>
                  <a:ea typeface="宋体" panose="02010600030101010101" pitchFamily="2" charset="-122"/>
                </a:rPr>
                <a:t>)</a:t>
              </a:r>
              <a:r>
                <a:rPr lang="en-US" altLang="zh-CN" sz="2100" b="1" baseline="30000">
                  <a:solidFill>
                    <a:srgbClr val="008000"/>
                  </a:solidFill>
                  <a:latin typeface="Times New Roman" panose="02020603050405020304" pitchFamily="18" charset="0"/>
                  <a:ea typeface="宋体" panose="02010600030101010101" pitchFamily="2" charset="-122"/>
                </a:rPr>
                <a:t>*</a:t>
              </a:r>
              <a:r>
                <a:rPr lang="en-US" altLang="zh-CN" sz="2100" b="1" i="1">
                  <a:solidFill>
                    <a:srgbClr val="008000"/>
                  </a:solidFill>
                  <a:latin typeface="Times New Roman" panose="02020603050405020304" pitchFamily="18" charset="0"/>
                  <a:ea typeface="宋体" panose="02010600030101010101" pitchFamily="2" charset="-122"/>
                </a:rPr>
                <a:t>ab</a:t>
              </a:r>
              <a:r>
                <a:rPr lang="zh-CN" altLang="en-US" sz="2100">
                  <a:solidFill>
                    <a:srgbClr val="008000"/>
                  </a:solidFill>
                  <a:latin typeface="Times New Roman" panose="02020603050405020304" pitchFamily="18" charset="0"/>
                </a:rPr>
                <a:t>的分解</a:t>
              </a:r>
            </a:p>
          </p:txBody>
        </p:sp>
      </p:grpSp>
      <p:sp>
        <p:nvSpPr>
          <p:cNvPr id="2" name="日期占位符 1">
            <a:extLst>
              <a:ext uri="{FF2B5EF4-FFF2-40B4-BE49-F238E27FC236}">
                <a16:creationId xmlns:a16="http://schemas.microsoft.com/office/drawing/2014/main" id="{8AAC9E57-39A5-3B66-5AC9-6F2EA932EAA1}"/>
              </a:ext>
            </a:extLst>
          </p:cNvPr>
          <p:cNvSpPr>
            <a:spLocks noGrp="1"/>
          </p:cNvSpPr>
          <p:nvPr>
            <p:ph type="dt" sz="half" idx="10"/>
          </p:nvPr>
        </p:nvSpPr>
        <p:spPr/>
        <p:txBody>
          <a:bodyPr/>
          <a:lstStyle/>
          <a:p>
            <a:fld id="{62DE5293-2FE4-480F-BD1F-897BBFA1675A}"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E96A5FC7-FE80-5199-D9AA-B616C2755CD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C41778F2-AC13-9011-6373-6DCB794C1D09}"/>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04CA088-C73F-4B57-AC15-B4DD0565042E}"/>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44036" name="Group 4">
            <a:extLst>
              <a:ext uri="{FF2B5EF4-FFF2-40B4-BE49-F238E27FC236}">
                <a16:creationId xmlns:a16="http://schemas.microsoft.com/office/drawing/2014/main" id="{478CB3AA-3BBC-4D5F-BBB7-A562874A4B75}"/>
              </a:ext>
            </a:extLst>
          </p:cNvPr>
          <p:cNvGrpSpPr>
            <a:grpSpLocks/>
          </p:cNvGrpSpPr>
          <p:nvPr/>
        </p:nvGrpSpPr>
        <p:grpSpPr bwMode="auto">
          <a:xfrm>
            <a:off x="1671638" y="3555255"/>
            <a:ext cx="5872163" cy="2228850"/>
            <a:chOff x="444" y="2400"/>
            <a:chExt cx="4932" cy="1872"/>
          </a:xfrm>
        </p:grpSpPr>
        <p:sp>
          <p:nvSpPr>
            <p:cNvPr id="44072" name="Oval 5">
              <a:extLst>
                <a:ext uri="{FF2B5EF4-FFF2-40B4-BE49-F238E27FC236}">
                  <a16:creationId xmlns:a16="http://schemas.microsoft.com/office/drawing/2014/main" id="{0B92D5CB-DA2A-412A-87CF-507B1F9DBC75}"/>
                </a:ext>
              </a:extLst>
            </p:cNvPr>
            <p:cNvSpPr>
              <a:spLocks noChangeArrowheads="1"/>
            </p:cNvSpPr>
            <p:nvPr/>
          </p:nvSpPr>
          <p:spPr bwMode="auto">
            <a:xfrm>
              <a:off x="1630"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1</a:t>
              </a:r>
            </a:p>
          </p:txBody>
        </p:sp>
        <p:grpSp>
          <p:nvGrpSpPr>
            <p:cNvPr id="44073" name="Group 6">
              <a:extLst>
                <a:ext uri="{FF2B5EF4-FFF2-40B4-BE49-F238E27FC236}">
                  <a16:creationId xmlns:a16="http://schemas.microsoft.com/office/drawing/2014/main" id="{70D54CF4-D751-44A3-93E8-F16F1C37D8ED}"/>
                </a:ext>
              </a:extLst>
            </p:cNvPr>
            <p:cNvGrpSpPr>
              <a:grpSpLocks/>
            </p:cNvGrpSpPr>
            <p:nvPr/>
          </p:nvGrpSpPr>
          <p:grpSpPr bwMode="auto">
            <a:xfrm>
              <a:off x="5117" y="3328"/>
              <a:ext cx="259" cy="272"/>
              <a:chOff x="7120" y="12162"/>
              <a:chExt cx="425" cy="425"/>
            </a:xfrm>
          </p:grpSpPr>
          <p:sp>
            <p:nvSpPr>
              <p:cNvPr id="44108" name="Oval 7">
                <a:extLst>
                  <a:ext uri="{FF2B5EF4-FFF2-40B4-BE49-F238E27FC236}">
                    <a16:creationId xmlns:a16="http://schemas.microsoft.com/office/drawing/2014/main" id="{90CDA00A-4CDE-49E3-9CED-44ABB91D775F}"/>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4109" name="Oval 8">
                <a:extLst>
                  <a:ext uri="{FF2B5EF4-FFF2-40B4-BE49-F238E27FC236}">
                    <a16:creationId xmlns:a16="http://schemas.microsoft.com/office/drawing/2014/main" id="{A0CE9A52-2943-4DCC-BB53-35121F4C9FFD}"/>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44074" name="Rectangle 9">
              <a:extLst>
                <a:ext uri="{FF2B5EF4-FFF2-40B4-BE49-F238E27FC236}">
                  <a16:creationId xmlns:a16="http://schemas.microsoft.com/office/drawing/2014/main" id="{15AF3467-C61F-4C36-AC9A-0586A3202231}"/>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44075" name="Rectangle 10">
              <a:extLst>
                <a:ext uri="{FF2B5EF4-FFF2-40B4-BE49-F238E27FC236}">
                  <a16:creationId xmlns:a16="http://schemas.microsoft.com/office/drawing/2014/main" id="{7CF76748-3CBD-4B90-942E-9E2098788B79}"/>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076" name="Oval 11">
              <a:extLst>
                <a:ext uri="{FF2B5EF4-FFF2-40B4-BE49-F238E27FC236}">
                  <a16:creationId xmlns:a16="http://schemas.microsoft.com/office/drawing/2014/main" id="{B46DE646-5284-4D62-89AE-BA6601A73DB3}"/>
                </a:ext>
              </a:extLst>
            </p:cNvPr>
            <p:cNvSpPr>
              <a:spLocks noChangeArrowheads="1"/>
            </p:cNvSpPr>
            <p:nvPr/>
          </p:nvSpPr>
          <p:spPr bwMode="auto">
            <a:xfrm>
              <a:off x="954" y="3305"/>
              <a:ext cx="259" cy="273"/>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0</a:t>
              </a:r>
            </a:p>
          </p:txBody>
        </p:sp>
        <p:sp>
          <p:nvSpPr>
            <p:cNvPr id="44077" name="Rectangle 12">
              <a:extLst>
                <a:ext uri="{FF2B5EF4-FFF2-40B4-BE49-F238E27FC236}">
                  <a16:creationId xmlns:a16="http://schemas.microsoft.com/office/drawing/2014/main" id="{5121536B-25FA-43D2-8F4A-838713CD29AB}"/>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4078" name="Rectangle 13">
              <a:extLst>
                <a:ext uri="{FF2B5EF4-FFF2-40B4-BE49-F238E27FC236}">
                  <a16:creationId xmlns:a16="http://schemas.microsoft.com/office/drawing/2014/main" id="{D8613E5C-FA4B-405B-B8DC-DDEC579E8AF7}"/>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4079" name="Rectangle 14">
              <a:extLst>
                <a:ext uri="{FF2B5EF4-FFF2-40B4-BE49-F238E27FC236}">
                  <a16:creationId xmlns:a16="http://schemas.microsoft.com/office/drawing/2014/main" id="{31D594FC-F3A2-49A3-80D0-7035BAE66929}"/>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080" name="Rectangle 15">
              <a:extLst>
                <a:ext uri="{FF2B5EF4-FFF2-40B4-BE49-F238E27FC236}">
                  <a16:creationId xmlns:a16="http://schemas.microsoft.com/office/drawing/2014/main" id="{85FB1170-DCC0-49BF-A232-5CFCF6494EED}"/>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4081" name="Rectangle 16">
              <a:extLst>
                <a:ext uri="{FF2B5EF4-FFF2-40B4-BE49-F238E27FC236}">
                  <a16:creationId xmlns:a16="http://schemas.microsoft.com/office/drawing/2014/main" id="{0EC45ABD-3024-428A-B01B-633633EF5F4F}"/>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4082" name="Line 17">
              <a:extLst>
                <a:ext uri="{FF2B5EF4-FFF2-40B4-BE49-F238E27FC236}">
                  <a16:creationId xmlns:a16="http://schemas.microsoft.com/office/drawing/2014/main" id="{213F5B24-E39E-4126-A87A-B895A13B69FA}"/>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83" name="Line 18">
              <a:extLst>
                <a:ext uri="{FF2B5EF4-FFF2-40B4-BE49-F238E27FC236}">
                  <a16:creationId xmlns:a16="http://schemas.microsoft.com/office/drawing/2014/main" id="{DA7EB432-D340-46E1-B09F-244D7E0FFB46}"/>
                </a:ext>
              </a:extLst>
            </p:cNvPr>
            <p:cNvSpPr>
              <a:spLocks noChangeShapeType="1"/>
            </p:cNvSpPr>
            <p:nvPr/>
          </p:nvSpPr>
          <p:spPr bwMode="auto">
            <a:xfrm flipV="1">
              <a:off x="125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84" name="Oval 19">
              <a:extLst>
                <a:ext uri="{FF2B5EF4-FFF2-40B4-BE49-F238E27FC236}">
                  <a16:creationId xmlns:a16="http://schemas.microsoft.com/office/drawing/2014/main" id="{D61AB013-0448-42AA-9FE4-0CE40D25F7ED}"/>
                </a:ext>
              </a:extLst>
            </p:cNvPr>
            <p:cNvSpPr>
              <a:spLocks noChangeArrowheads="1"/>
            </p:cNvSpPr>
            <p:nvPr/>
          </p:nvSpPr>
          <p:spPr bwMode="auto">
            <a:xfrm>
              <a:off x="3172"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6</a:t>
              </a:r>
            </a:p>
          </p:txBody>
        </p:sp>
        <p:sp>
          <p:nvSpPr>
            <p:cNvPr id="44085" name="Oval 20">
              <a:extLst>
                <a:ext uri="{FF2B5EF4-FFF2-40B4-BE49-F238E27FC236}">
                  <a16:creationId xmlns:a16="http://schemas.microsoft.com/office/drawing/2014/main" id="{EAE4FCE3-D287-4E39-93D3-291DABA77D56}"/>
                </a:ext>
              </a:extLst>
            </p:cNvPr>
            <p:cNvSpPr>
              <a:spLocks noChangeArrowheads="1"/>
            </p:cNvSpPr>
            <p:nvPr/>
          </p:nvSpPr>
          <p:spPr bwMode="auto">
            <a:xfrm>
              <a:off x="3821" y="332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7</a:t>
              </a:r>
            </a:p>
          </p:txBody>
        </p:sp>
        <p:sp>
          <p:nvSpPr>
            <p:cNvPr id="44086" name="Oval 21">
              <a:extLst>
                <a:ext uri="{FF2B5EF4-FFF2-40B4-BE49-F238E27FC236}">
                  <a16:creationId xmlns:a16="http://schemas.microsoft.com/office/drawing/2014/main" id="{DD873477-2A59-4BEB-A171-F27915DCAAA7}"/>
                </a:ext>
              </a:extLst>
            </p:cNvPr>
            <p:cNvSpPr>
              <a:spLocks noChangeArrowheads="1"/>
            </p:cNvSpPr>
            <p:nvPr/>
          </p:nvSpPr>
          <p:spPr bwMode="auto">
            <a:xfrm>
              <a:off x="4460" y="3329"/>
              <a:ext cx="259"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44087" name="Line 22">
              <a:extLst>
                <a:ext uri="{FF2B5EF4-FFF2-40B4-BE49-F238E27FC236}">
                  <a16:creationId xmlns:a16="http://schemas.microsoft.com/office/drawing/2014/main" id="{655D64CA-AC86-4769-96EE-87CAD8F67C02}"/>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88" name="Line 23">
              <a:extLst>
                <a:ext uri="{FF2B5EF4-FFF2-40B4-BE49-F238E27FC236}">
                  <a16:creationId xmlns:a16="http://schemas.microsoft.com/office/drawing/2014/main" id="{852E83A8-6D5B-43E7-AD9F-A2DADEEB5AB8}"/>
                </a:ext>
              </a:extLst>
            </p:cNvPr>
            <p:cNvSpPr>
              <a:spLocks noChangeShapeType="1"/>
            </p:cNvSpPr>
            <p:nvPr/>
          </p:nvSpPr>
          <p:spPr bwMode="auto">
            <a:xfrm flipV="1">
              <a:off x="4107" y="3440"/>
              <a:ext cx="356"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89" name="Line 24">
              <a:extLst>
                <a:ext uri="{FF2B5EF4-FFF2-40B4-BE49-F238E27FC236}">
                  <a16:creationId xmlns:a16="http://schemas.microsoft.com/office/drawing/2014/main" id="{91516F43-9984-4B04-8798-1ED9DE350FBF}"/>
                </a:ext>
              </a:extLst>
            </p:cNvPr>
            <p:cNvSpPr>
              <a:spLocks noChangeShapeType="1"/>
            </p:cNvSpPr>
            <p:nvPr/>
          </p:nvSpPr>
          <p:spPr bwMode="auto">
            <a:xfrm flipV="1">
              <a:off x="346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90" name="Oval 25">
              <a:extLst>
                <a:ext uri="{FF2B5EF4-FFF2-40B4-BE49-F238E27FC236}">
                  <a16:creationId xmlns:a16="http://schemas.microsoft.com/office/drawing/2014/main" id="{90B09625-F18A-4673-865E-AB7BD747C9B9}"/>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4091" name="Oval 26">
              <a:extLst>
                <a:ext uri="{FF2B5EF4-FFF2-40B4-BE49-F238E27FC236}">
                  <a16:creationId xmlns:a16="http://schemas.microsoft.com/office/drawing/2014/main" id="{7FE83D0F-7969-4DEE-9331-A805801EEB5A}"/>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4092" name="Oval 27">
              <a:extLst>
                <a:ext uri="{FF2B5EF4-FFF2-40B4-BE49-F238E27FC236}">
                  <a16:creationId xmlns:a16="http://schemas.microsoft.com/office/drawing/2014/main" id="{81CE1950-358C-420C-92B0-97FD9C798A11}"/>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4093" name="Oval 28">
              <a:extLst>
                <a:ext uri="{FF2B5EF4-FFF2-40B4-BE49-F238E27FC236}">
                  <a16:creationId xmlns:a16="http://schemas.microsoft.com/office/drawing/2014/main" id="{07A7CDD3-51FB-489A-8CEA-39DC9586F5AA}"/>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4094" name="Line 29">
              <a:extLst>
                <a:ext uri="{FF2B5EF4-FFF2-40B4-BE49-F238E27FC236}">
                  <a16:creationId xmlns:a16="http://schemas.microsoft.com/office/drawing/2014/main" id="{88742B2B-FB66-4A8D-BA20-86370F24E2EF}"/>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95" name="Line 30">
              <a:extLst>
                <a:ext uri="{FF2B5EF4-FFF2-40B4-BE49-F238E27FC236}">
                  <a16:creationId xmlns:a16="http://schemas.microsoft.com/office/drawing/2014/main" id="{3868A35A-B286-4694-B842-10FCB5CD09D6}"/>
                </a:ext>
              </a:extLst>
            </p:cNvPr>
            <p:cNvSpPr>
              <a:spLocks noChangeShapeType="1"/>
            </p:cNvSpPr>
            <p:nvPr/>
          </p:nvSpPr>
          <p:spPr bwMode="auto">
            <a:xfrm flipV="1">
              <a:off x="1850" y="3066"/>
              <a:ext cx="229" cy="268"/>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96" name="Line 31">
              <a:extLst>
                <a:ext uri="{FF2B5EF4-FFF2-40B4-BE49-F238E27FC236}">
                  <a16:creationId xmlns:a16="http://schemas.microsoft.com/office/drawing/2014/main" id="{A7940223-6587-4923-B522-60B1AD01CEC4}"/>
                </a:ext>
              </a:extLst>
            </p:cNvPr>
            <p:cNvSpPr>
              <a:spLocks noChangeShapeType="1"/>
            </p:cNvSpPr>
            <p:nvPr/>
          </p:nvSpPr>
          <p:spPr bwMode="auto">
            <a:xfrm>
              <a:off x="2980" y="3056"/>
              <a:ext cx="229"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97" name="Line 32">
              <a:extLst>
                <a:ext uri="{FF2B5EF4-FFF2-40B4-BE49-F238E27FC236}">
                  <a16:creationId xmlns:a16="http://schemas.microsoft.com/office/drawing/2014/main" id="{4C18281B-5208-45C5-8AB1-5882597529A2}"/>
                </a:ext>
              </a:extLst>
            </p:cNvPr>
            <p:cNvSpPr>
              <a:spLocks noChangeShapeType="1"/>
            </p:cNvSpPr>
            <p:nvPr/>
          </p:nvSpPr>
          <p:spPr bwMode="auto">
            <a:xfrm flipV="1">
              <a:off x="2999" y="3565"/>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98" name="Line 33">
              <a:extLst>
                <a:ext uri="{FF2B5EF4-FFF2-40B4-BE49-F238E27FC236}">
                  <a16:creationId xmlns:a16="http://schemas.microsoft.com/office/drawing/2014/main" id="{FAE79557-71D4-4B51-8D92-4A92AB269116}"/>
                </a:ext>
              </a:extLst>
            </p:cNvPr>
            <p:cNvSpPr>
              <a:spLocks noChangeShapeType="1"/>
            </p:cNvSpPr>
            <p:nvPr/>
          </p:nvSpPr>
          <p:spPr bwMode="auto">
            <a:xfrm>
              <a:off x="1867" y="3574"/>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099" name="Line 34">
              <a:extLst>
                <a:ext uri="{FF2B5EF4-FFF2-40B4-BE49-F238E27FC236}">
                  <a16:creationId xmlns:a16="http://schemas.microsoft.com/office/drawing/2014/main" id="{F6A8257D-C934-4D53-9699-1144FF26F79C}"/>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4100" name="Rectangle 35">
              <a:extLst>
                <a:ext uri="{FF2B5EF4-FFF2-40B4-BE49-F238E27FC236}">
                  <a16:creationId xmlns:a16="http://schemas.microsoft.com/office/drawing/2014/main" id="{E2AB4C4D-1503-4395-801D-4BF08C68D6FD}"/>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101" name="Rectangle 36">
              <a:extLst>
                <a:ext uri="{FF2B5EF4-FFF2-40B4-BE49-F238E27FC236}">
                  <a16:creationId xmlns:a16="http://schemas.microsoft.com/office/drawing/2014/main" id="{469F3C1E-A43C-45CB-A5CD-6748A24CFC75}"/>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102" name="Rectangle 37">
              <a:extLst>
                <a:ext uri="{FF2B5EF4-FFF2-40B4-BE49-F238E27FC236}">
                  <a16:creationId xmlns:a16="http://schemas.microsoft.com/office/drawing/2014/main" id="{784A19B5-62B9-409A-BC00-0C88B0297FF3}"/>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103" name="Freeform 38">
              <a:extLst>
                <a:ext uri="{FF2B5EF4-FFF2-40B4-BE49-F238E27FC236}">
                  <a16:creationId xmlns:a16="http://schemas.microsoft.com/office/drawing/2014/main" id="{C5DE87BF-2CC7-4F26-BF69-ED9598CFC4B7}"/>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4104" name="Freeform 39">
              <a:extLst>
                <a:ext uri="{FF2B5EF4-FFF2-40B4-BE49-F238E27FC236}">
                  <a16:creationId xmlns:a16="http://schemas.microsoft.com/office/drawing/2014/main" id="{059CF4F3-BEBD-4529-8FED-2885A9C8079A}"/>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4105" name="Rectangle 40">
              <a:extLst>
                <a:ext uri="{FF2B5EF4-FFF2-40B4-BE49-F238E27FC236}">
                  <a16:creationId xmlns:a16="http://schemas.microsoft.com/office/drawing/2014/main" id="{8DAD69F7-766B-4C88-B4D0-7C319EF506AF}"/>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106" name="Rectangle 41">
              <a:extLst>
                <a:ext uri="{FF2B5EF4-FFF2-40B4-BE49-F238E27FC236}">
                  <a16:creationId xmlns:a16="http://schemas.microsoft.com/office/drawing/2014/main" id="{E50C4C86-8B94-4D6A-A285-EAC9AD22FE41}"/>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4107" name="Rectangle 42">
              <a:extLst>
                <a:ext uri="{FF2B5EF4-FFF2-40B4-BE49-F238E27FC236}">
                  <a16:creationId xmlns:a16="http://schemas.microsoft.com/office/drawing/2014/main" id="{E49E70D1-1C2A-400E-91AB-B13CBF434458}"/>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grpSp>
      <p:grpSp>
        <p:nvGrpSpPr>
          <p:cNvPr id="44037" name="Group 43">
            <a:extLst>
              <a:ext uri="{FF2B5EF4-FFF2-40B4-BE49-F238E27FC236}">
                <a16:creationId xmlns:a16="http://schemas.microsoft.com/office/drawing/2014/main" id="{24BF5DB7-C256-42F3-B922-994E3B6228FB}"/>
              </a:ext>
            </a:extLst>
          </p:cNvPr>
          <p:cNvGrpSpPr>
            <a:grpSpLocks/>
          </p:cNvGrpSpPr>
          <p:nvPr/>
        </p:nvGrpSpPr>
        <p:grpSpPr bwMode="auto">
          <a:xfrm>
            <a:off x="1541863" y="1666205"/>
            <a:ext cx="5258990" cy="1714500"/>
            <a:chOff x="192" y="576"/>
            <a:chExt cx="5089" cy="1751"/>
          </a:xfrm>
        </p:grpSpPr>
        <p:sp>
          <p:nvSpPr>
            <p:cNvPr id="44038" name="Rectangle 44">
              <a:extLst>
                <a:ext uri="{FF2B5EF4-FFF2-40B4-BE49-F238E27FC236}">
                  <a16:creationId xmlns:a16="http://schemas.microsoft.com/office/drawing/2014/main" id="{FE66EE6B-4438-402C-9717-39A459985840}"/>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9</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4039" name="Rectangle 45">
              <a:extLst>
                <a:ext uri="{FF2B5EF4-FFF2-40B4-BE49-F238E27FC236}">
                  <a16:creationId xmlns:a16="http://schemas.microsoft.com/office/drawing/2014/main" id="{8742E7A0-0553-461A-A84B-6C4ADAA7A70B}"/>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7</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4040" name="Rectangle 46">
              <a:extLst>
                <a:ext uri="{FF2B5EF4-FFF2-40B4-BE49-F238E27FC236}">
                  <a16:creationId xmlns:a16="http://schemas.microsoft.com/office/drawing/2014/main" id="{37821BBD-E831-4659-992E-6F66CCE78489}"/>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8</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4041" name="Rectangle 47">
              <a:extLst>
                <a:ext uri="{FF2B5EF4-FFF2-40B4-BE49-F238E27FC236}">
                  <a16:creationId xmlns:a16="http://schemas.microsoft.com/office/drawing/2014/main" id="{EF8449C3-CEF2-4CCA-AEA2-E3B97E4ABB8C}"/>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4</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4042" name="Rectangle 48">
              <a:extLst>
                <a:ext uri="{FF2B5EF4-FFF2-40B4-BE49-F238E27FC236}">
                  <a16:creationId xmlns:a16="http://schemas.microsoft.com/office/drawing/2014/main" id="{05DE8466-4B34-462E-9A35-8BAAE01F7ECD}"/>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3</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4043" name="Rectangle 49">
              <a:extLst>
                <a:ext uri="{FF2B5EF4-FFF2-40B4-BE49-F238E27FC236}">
                  <a16:creationId xmlns:a16="http://schemas.microsoft.com/office/drawing/2014/main" id="{97ED9CE5-9926-4F84-B9CA-B2DC12BDBE88}"/>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5</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4044" name="Rectangle 50">
              <a:extLst>
                <a:ext uri="{FF2B5EF4-FFF2-40B4-BE49-F238E27FC236}">
                  <a16:creationId xmlns:a16="http://schemas.microsoft.com/office/drawing/2014/main" id="{AB1BA640-3C33-4339-8834-283FD3208DE7}"/>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6</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4045" name="Rectangle 51">
              <a:extLst>
                <a:ext uri="{FF2B5EF4-FFF2-40B4-BE49-F238E27FC236}">
                  <a16:creationId xmlns:a16="http://schemas.microsoft.com/office/drawing/2014/main" id="{18E29EF1-100C-409F-8343-4271C73CABEA}"/>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4046" name="Line 52">
              <a:extLst>
                <a:ext uri="{FF2B5EF4-FFF2-40B4-BE49-F238E27FC236}">
                  <a16:creationId xmlns:a16="http://schemas.microsoft.com/office/drawing/2014/main" id="{D697548E-61C1-4016-BC22-1D52F76577DE}"/>
                </a:ext>
              </a:extLst>
            </p:cNvPr>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47" name="Line 53">
              <a:extLst>
                <a:ext uri="{FF2B5EF4-FFF2-40B4-BE49-F238E27FC236}">
                  <a16:creationId xmlns:a16="http://schemas.microsoft.com/office/drawing/2014/main" id="{4C401BBF-8AF3-4B51-A708-F9EF9C75F322}"/>
                </a:ext>
              </a:extLst>
            </p:cNvPr>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48" name="Line 54">
              <a:extLst>
                <a:ext uri="{FF2B5EF4-FFF2-40B4-BE49-F238E27FC236}">
                  <a16:creationId xmlns:a16="http://schemas.microsoft.com/office/drawing/2014/main" id="{B8F0C747-4F72-4CD3-9B56-0A1FF9E0AF2E}"/>
                </a:ext>
              </a:extLst>
            </p:cNvPr>
            <p:cNvSpPr>
              <a:spLocks noChangeShapeType="1"/>
            </p:cNvSpPr>
            <p:nvPr/>
          </p:nvSpPr>
          <p:spPr bwMode="auto">
            <a:xfrm>
              <a:off x="1830"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49" name="Line 55">
              <a:extLst>
                <a:ext uri="{FF2B5EF4-FFF2-40B4-BE49-F238E27FC236}">
                  <a16:creationId xmlns:a16="http://schemas.microsoft.com/office/drawing/2014/main" id="{D0CD6157-8BE5-4B9C-961C-931116E5FFC1}"/>
                </a:ext>
              </a:extLst>
            </p:cNvPr>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0" name="Line 56">
              <a:extLst>
                <a:ext uri="{FF2B5EF4-FFF2-40B4-BE49-F238E27FC236}">
                  <a16:creationId xmlns:a16="http://schemas.microsoft.com/office/drawing/2014/main" id="{BB10F1BD-0129-40D7-896F-45DFE792190D}"/>
                </a:ext>
              </a:extLst>
            </p:cNvPr>
            <p:cNvSpPr>
              <a:spLocks noChangeShapeType="1"/>
            </p:cNvSpPr>
            <p:nvPr/>
          </p:nvSpPr>
          <p:spPr bwMode="auto">
            <a:xfrm>
              <a:off x="2684" y="1141"/>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1" name="Line 57">
              <a:extLst>
                <a:ext uri="{FF2B5EF4-FFF2-40B4-BE49-F238E27FC236}">
                  <a16:creationId xmlns:a16="http://schemas.microsoft.com/office/drawing/2014/main" id="{7C5C4600-9044-44A5-BB0C-11D2F91520DC}"/>
                </a:ext>
              </a:extLst>
            </p:cNvPr>
            <p:cNvSpPr>
              <a:spLocks noChangeShapeType="1"/>
            </p:cNvSpPr>
            <p:nvPr/>
          </p:nvSpPr>
          <p:spPr bwMode="auto">
            <a:xfrm>
              <a:off x="1859" y="1325"/>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2" name="Line 58">
              <a:extLst>
                <a:ext uri="{FF2B5EF4-FFF2-40B4-BE49-F238E27FC236}">
                  <a16:creationId xmlns:a16="http://schemas.microsoft.com/office/drawing/2014/main" id="{FB99453B-CD6E-45BD-96F9-78042E6A425C}"/>
                </a:ext>
              </a:extLst>
            </p:cNvPr>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3" name="Line 59">
              <a:extLst>
                <a:ext uri="{FF2B5EF4-FFF2-40B4-BE49-F238E27FC236}">
                  <a16:creationId xmlns:a16="http://schemas.microsoft.com/office/drawing/2014/main" id="{6F7F3BCA-A2E1-4594-A3A1-3FF898C5D063}"/>
                </a:ext>
              </a:extLst>
            </p:cNvPr>
            <p:cNvSpPr>
              <a:spLocks noChangeShapeType="1"/>
            </p:cNvSpPr>
            <p:nvPr/>
          </p:nvSpPr>
          <p:spPr bwMode="auto">
            <a:xfrm flipH="1">
              <a:off x="1785" y="1126"/>
              <a:ext cx="590"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4" name="Line 60">
              <a:extLst>
                <a:ext uri="{FF2B5EF4-FFF2-40B4-BE49-F238E27FC236}">
                  <a16:creationId xmlns:a16="http://schemas.microsoft.com/office/drawing/2014/main" id="{3851D787-EEE5-4E29-A46A-2A2F929B2F15}"/>
                </a:ext>
              </a:extLst>
            </p:cNvPr>
            <p:cNvSpPr>
              <a:spLocks noChangeShapeType="1"/>
            </p:cNvSpPr>
            <p:nvPr/>
          </p:nvSpPr>
          <p:spPr bwMode="auto">
            <a:xfrm flipH="1">
              <a:off x="931" y="1318"/>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5" name="Line 61">
              <a:extLst>
                <a:ext uri="{FF2B5EF4-FFF2-40B4-BE49-F238E27FC236}">
                  <a16:creationId xmlns:a16="http://schemas.microsoft.com/office/drawing/2014/main" id="{1A4A6D90-7843-4DAC-9847-5285A927274B}"/>
                </a:ext>
              </a:extLst>
            </p:cNvPr>
            <p:cNvSpPr>
              <a:spLocks noChangeShapeType="1"/>
            </p:cNvSpPr>
            <p:nvPr/>
          </p:nvSpPr>
          <p:spPr bwMode="auto">
            <a:xfrm flipH="1">
              <a:off x="931"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6" name="Rectangle 62">
              <a:extLst>
                <a:ext uri="{FF2B5EF4-FFF2-40B4-BE49-F238E27FC236}">
                  <a16:creationId xmlns:a16="http://schemas.microsoft.com/office/drawing/2014/main" id="{4F57A16C-0BD5-4352-B1C6-DBB39299226B}"/>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4057" name="Rectangle 63">
              <a:extLst>
                <a:ext uri="{FF2B5EF4-FFF2-40B4-BE49-F238E27FC236}">
                  <a16:creationId xmlns:a16="http://schemas.microsoft.com/office/drawing/2014/main" id="{252E8E59-C9D5-411E-A097-250F0684AE24}"/>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4058" name="Line 64">
              <a:extLst>
                <a:ext uri="{FF2B5EF4-FFF2-40B4-BE49-F238E27FC236}">
                  <a16:creationId xmlns:a16="http://schemas.microsoft.com/office/drawing/2014/main" id="{1EC07721-34C6-4E6B-9A9D-381DE9612967}"/>
                </a:ext>
              </a:extLst>
            </p:cNvPr>
            <p:cNvSpPr>
              <a:spLocks noChangeShapeType="1"/>
            </p:cNvSpPr>
            <p:nvPr/>
          </p:nvSpPr>
          <p:spPr bwMode="auto">
            <a:xfrm>
              <a:off x="1682" y="1356"/>
              <a:ext cx="0" cy="15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59" name="Line 65">
              <a:extLst>
                <a:ext uri="{FF2B5EF4-FFF2-40B4-BE49-F238E27FC236}">
                  <a16:creationId xmlns:a16="http://schemas.microsoft.com/office/drawing/2014/main" id="{61539299-BF41-47E1-BCBC-2905AE34DE46}"/>
                </a:ext>
              </a:extLst>
            </p:cNvPr>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60" name="Line 66">
              <a:extLst>
                <a:ext uri="{FF2B5EF4-FFF2-40B4-BE49-F238E27FC236}">
                  <a16:creationId xmlns:a16="http://schemas.microsoft.com/office/drawing/2014/main" id="{51E7D22A-EE77-4707-A99E-EAB09115E0FF}"/>
                </a:ext>
              </a:extLst>
            </p:cNvPr>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61" name="Line 67">
              <a:extLst>
                <a:ext uri="{FF2B5EF4-FFF2-40B4-BE49-F238E27FC236}">
                  <a16:creationId xmlns:a16="http://schemas.microsoft.com/office/drawing/2014/main" id="{00C98C64-9A66-46B1-8F92-DE06CAE3907B}"/>
                </a:ext>
              </a:extLst>
            </p:cNvPr>
            <p:cNvSpPr>
              <a:spLocks noChangeShapeType="1"/>
            </p:cNvSpPr>
            <p:nvPr/>
          </p:nvSpPr>
          <p:spPr bwMode="auto">
            <a:xfrm>
              <a:off x="1680" y="1680"/>
              <a:ext cx="0" cy="19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62" name="Rectangle 68">
              <a:extLst>
                <a:ext uri="{FF2B5EF4-FFF2-40B4-BE49-F238E27FC236}">
                  <a16:creationId xmlns:a16="http://schemas.microsoft.com/office/drawing/2014/main" id="{257CEDAF-B3BC-47EB-81A7-D8EAFF9BAA2A}"/>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2</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4063" name="Rectangle 69">
              <a:extLst>
                <a:ext uri="{FF2B5EF4-FFF2-40B4-BE49-F238E27FC236}">
                  <a16:creationId xmlns:a16="http://schemas.microsoft.com/office/drawing/2014/main" id="{F50D33C9-110F-491C-ACE3-C840EF9562B6}"/>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1</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4064" name="Line 70">
              <a:extLst>
                <a:ext uri="{FF2B5EF4-FFF2-40B4-BE49-F238E27FC236}">
                  <a16:creationId xmlns:a16="http://schemas.microsoft.com/office/drawing/2014/main" id="{543E5B61-9DA0-4077-A50B-FEDCB18C5450}"/>
                </a:ext>
              </a:extLst>
            </p:cNvPr>
            <p:cNvSpPr>
              <a:spLocks noChangeShapeType="1"/>
            </p:cNvSpPr>
            <p:nvPr/>
          </p:nvSpPr>
          <p:spPr bwMode="auto">
            <a:xfrm>
              <a:off x="2448" y="1968"/>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65" name="Line 71">
              <a:extLst>
                <a:ext uri="{FF2B5EF4-FFF2-40B4-BE49-F238E27FC236}">
                  <a16:creationId xmlns:a16="http://schemas.microsoft.com/office/drawing/2014/main" id="{5EF71BCB-6416-48B8-91CC-FAB2AB28C457}"/>
                </a:ext>
              </a:extLst>
            </p:cNvPr>
            <p:cNvSpPr>
              <a:spLocks noChangeShapeType="1"/>
            </p:cNvSpPr>
            <p:nvPr/>
          </p:nvSpPr>
          <p:spPr bwMode="auto">
            <a:xfrm>
              <a:off x="912" y="2016"/>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4066" name="Rectangle 72">
              <a:extLst>
                <a:ext uri="{FF2B5EF4-FFF2-40B4-BE49-F238E27FC236}">
                  <a16:creationId xmlns:a16="http://schemas.microsoft.com/office/drawing/2014/main" id="{92F785FB-C387-4159-80A6-D58A866802DA}"/>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4067" name="Rectangle 73">
              <a:extLst>
                <a:ext uri="{FF2B5EF4-FFF2-40B4-BE49-F238E27FC236}">
                  <a16:creationId xmlns:a16="http://schemas.microsoft.com/office/drawing/2014/main" id="{C7B9DC57-5217-4F99-AF33-349E787BD8B0}"/>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4068" name="Rectangle 74">
              <a:extLst>
                <a:ext uri="{FF2B5EF4-FFF2-40B4-BE49-F238E27FC236}">
                  <a16:creationId xmlns:a16="http://schemas.microsoft.com/office/drawing/2014/main" id="{344FB36E-0896-4C4D-B3BE-2CC47E31FECC}"/>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4069" name="Rectangle 75">
              <a:extLst>
                <a:ext uri="{FF2B5EF4-FFF2-40B4-BE49-F238E27FC236}">
                  <a16:creationId xmlns:a16="http://schemas.microsoft.com/office/drawing/2014/main" id="{059958FA-ADF3-4C4A-B4AB-CC2BAE46D78A}"/>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44070" name="Rectangle 76">
              <a:extLst>
                <a:ext uri="{FF2B5EF4-FFF2-40B4-BE49-F238E27FC236}">
                  <a16:creationId xmlns:a16="http://schemas.microsoft.com/office/drawing/2014/main" id="{7F99D65C-3284-4967-BDCA-C9BAB4311BD2}"/>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4071" name="Rectangle 77">
              <a:extLst>
                <a:ext uri="{FF2B5EF4-FFF2-40B4-BE49-F238E27FC236}">
                  <a16:creationId xmlns:a16="http://schemas.microsoft.com/office/drawing/2014/main" id="{17E542AF-6C43-4999-A994-FF5D4BAB8EDC}"/>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a:t>
              </a:r>
              <a:r>
                <a:rPr lang="en-US" altLang="zh-CN" sz="2100" b="1" dirty="0" err="1">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r>
                <a:rPr lang="zh-CN" altLang="en-US" sz="2100" dirty="0">
                  <a:solidFill>
                    <a:srgbClr val="008000"/>
                  </a:solidFill>
                  <a:latin typeface="Times New Roman" panose="02020603050405020304" pitchFamily="18" charset="0"/>
                </a:rPr>
                <a:t>的分解</a:t>
              </a:r>
            </a:p>
          </p:txBody>
        </p:sp>
      </p:grpSp>
      <p:sp>
        <p:nvSpPr>
          <p:cNvPr id="2" name="日期占位符 1">
            <a:extLst>
              <a:ext uri="{FF2B5EF4-FFF2-40B4-BE49-F238E27FC236}">
                <a16:creationId xmlns:a16="http://schemas.microsoft.com/office/drawing/2014/main" id="{788CF08E-29BE-7267-42E7-EC40B50DBEBF}"/>
              </a:ext>
            </a:extLst>
          </p:cNvPr>
          <p:cNvSpPr>
            <a:spLocks noGrp="1"/>
          </p:cNvSpPr>
          <p:nvPr>
            <p:ph type="dt" sz="half" idx="10"/>
          </p:nvPr>
        </p:nvSpPr>
        <p:spPr/>
        <p:txBody>
          <a:bodyPr/>
          <a:lstStyle/>
          <a:p>
            <a:fld id="{E3FCA543-A844-43C8-8B0D-CF631EE60085}"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83BEB1D1-CDD2-B6BC-12D0-22292CF4685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36020C08-B244-67A6-BD95-D876B176753A}"/>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19B76B-7429-4D27-9B01-014ED7F58085}"/>
              </a:ext>
            </a:extLst>
          </p:cNvPr>
          <p:cNvSpPr>
            <a:spLocks noGrp="1" noChangeArrowheads="1"/>
          </p:cNvSpPr>
          <p:nvPr>
            <p:ph type="title"/>
          </p:nvPr>
        </p:nvSpPr>
        <p:spPr/>
        <p:txBody>
          <a:bodyPr>
            <a:normAutofit/>
          </a:bodyPr>
          <a:lstStyle/>
          <a:p>
            <a:pPr eaLnBrk="1" hangingPunct="1"/>
            <a:r>
              <a:rPr lang="zh-CN" altLang="en-US" dirty="0"/>
              <a:t>上次课回顾</a:t>
            </a:r>
          </a:p>
        </p:txBody>
      </p:sp>
      <p:sp>
        <p:nvSpPr>
          <p:cNvPr id="7171" name="Rectangle 3">
            <a:extLst>
              <a:ext uri="{FF2B5EF4-FFF2-40B4-BE49-F238E27FC236}">
                <a16:creationId xmlns:a16="http://schemas.microsoft.com/office/drawing/2014/main" id="{5370F09E-9874-4795-B92F-1A4EC92AA7D4}"/>
              </a:ext>
            </a:extLst>
          </p:cNvPr>
          <p:cNvSpPr>
            <a:spLocks noGrp="1" noChangeArrowheads="1"/>
          </p:cNvSpPr>
          <p:nvPr>
            <p:ph idx="1"/>
          </p:nvPr>
        </p:nvSpPr>
        <p:spPr/>
        <p:txBody>
          <a:bodyPr/>
          <a:lstStyle/>
          <a:p>
            <a:pPr eaLnBrk="1" hangingPunct="1">
              <a:lnSpc>
                <a:spcPct val="90000"/>
              </a:lnSpc>
            </a:pPr>
            <a:r>
              <a:rPr lang="zh-CN" altLang="en-US" dirty="0"/>
              <a:t>串的运算的例子：</a:t>
            </a:r>
          </a:p>
          <a:p>
            <a:pPr lvl="1" eaLnBrk="1" hangingPunct="1">
              <a:lnSpc>
                <a:spcPct val="90000"/>
              </a:lnSpc>
            </a:pPr>
            <a:r>
              <a:rPr lang="zh-CN" altLang="en-US" dirty="0"/>
              <a:t>串</a:t>
            </a:r>
            <a:r>
              <a:rPr lang="zh-CN" altLang="en-US" dirty="0">
                <a:sym typeface="Symbol" panose="05050102010706020507" pitchFamily="18" charset="2"/>
              </a:rPr>
              <a:t> </a:t>
            </a:r>
            <a:r>
              <a:rPr lang="en-US" altLang="zh-CN" dirty="0">
                <a:sym typeface="Symbol" panose="05050102010706020507" pitchFamily="18" charset="2"/>
              </a:rPr>
              <a:t>= </a:t>
            </a:r>
            <a:r>
              <a:rPr lang="en-US" altLang="zh-CN" dirty="0">
                <a:latin typeface="Arial" panose="020B0604020202020204" pitchFamily="34" charset="0"/>
                <a:sym typeface="Symbol" panose="05050102010706020507" pitchFamily="18" charset="2"/>
              </a:rPr>
              <a:t>“</a:t>
            </a:r>
            <a:r>
              <a:rPr lang="en-US" altLang="zh-CN" dirty="0">
                <a:sym typeface="Symbol" panose="05050102010706020507" pitchFamily="18" charset="2"/>
              </a:rPr>
              <a:t>hello </a:t>
            </a:r>
            <a:r>
              <a:rPr lang="en-US" altLang="zh-CN" dirty="0">
                <a:latin typeface="Arial" panose="020B0604020202020204" pitchFamily="34" charset="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a:t>
            </a:r>
            <a:r>
              <a:rPr lang="en-US" altLang="zh-CN" dirty="0">
                <a:latin typeface="Arial" panose="020B0604020202020204" pitchFamily="34" charset="0"/>
                <a:sym typeface="Symbol" panose="05050102010706020507" pitchFamily="18" charset="2"/>
              </a:rPr>
              <a:t>“</a:t>
            </a:r>
            <a:r>
              <a:rPr lang="en-US" altLang="zh-CN" dirty="0">
                <a:sym typeface="Symbol" panose="05050102010706020507" pitchFamily="18" charset="2"/>
              </a:rPr>
              <a:t>world</a:t>
            </a:r>
            <a:r>
              <a:rPr lang="en-US" altLang="zh-CN" dirty="0">
                <a:latin typeface="Arial" panose="020B0604020202020204" pitchFamily="34" charset="0"/>
                <a:sym typeface="Symbol" panose="05050102010706020507" pitchFamily="18" charset="2"/>
              </a:rPr>
              <a:t>”</a:t>
            </a:r>
            <a:r>
              <a:rPr lang="zh-CN" altLang="en-US" dirty="0">
                <a:sym typeface="Symbol" panose="05050102010706020507" pitchFamily="18" charset="2"/>
              </a:rPr>
              <a:t>，求得到什么串？</a:t>
            </a:r>
            <a:r>
              <a:rPr lang="en-US" altLang="zh-CN" baseline="30000" dirty="0">
                <a:sym typeface="Symbol" panose="05050102010706020507" pitchFamily="18" charset="2"/>
              </a:rPr>
              <a:t>3</a:t>
            </a:r>
            <a:r>
              <a:rPr lang="zh-CN" altLang="en-US" dirty="0">
                <a:sym typeface="Symbol" panose="05050102010706020507" pitchFamily="18" charset="2"/>
              </a:rPr>
              <a:t>得到什么串？得到什么串？</a:t>
            </a:r>
          </a:p>
          <a:p>
            <a:pPr eaLnBrk="1" hangingPunct="1">
              <a:lnSpc>
                <a:spcPct val="90000"/>
              </a:lnSpc>
            </a:pPr>
            <a:r>
              <a:rPr lang="zh-CN" altLang="en-US" dirty="0">
                <a:sym typeface="Symbol" panose="05050102010706020507" pitchFamily="18" charset="2"/>
              </a:rPr>
              <a:t>语言运算的例子：</a:t>
            </a:r>
          </a:p>
          <a:p>
            <a:pPr lvl="1" eaLnBrk="1" hangingPunct="1">
              <a:lnSpc>
                <a:spcPct val="90000"/>
              </a:lnSpc>
            </a:pPr>
            <a:r>
              <a:rPr lang="zh-CN" altLang="en-US" dirty="0">
                <a:sym typeface="Symbol" panose="05050102010706020507" pitchFamily="18" charset="2"/>
              </a:rPr>
              <a:t>语言</a:t>
            </a:r>
            <a:r>
              <a:rPr lang="en-US" altLang="zh-CN" dirty="0">
                <a:sym typeface="Symbol" panose="05050102010706020507" pitchFamily="18" charset="2"/>
              </a:rPr>
              <a:t>D</a:t>
            </a:r>
            <a:r>
              <a:rPr lang="zh-CN" altLang="en-US" dirty="0">
                <a:sym typeface="Symbol" panose="05050102010706020507" pitchFamily="18" charset="2"/>
              </a:rPr>
              <a:t>为：</a:t>
            </a:r>
            <a:r>
              <a:rPr lang="en-US" altLang="zh-CN" dirty="0">
                <a:sym typeface="Symbol" panose="05050102010706020507" pitchFamily="18" charset="2"/>
              </a:rPr>
              <a:t>{0, 1}</a:t>
            </a:r>
            <a:r>
              <a:rPr lang="zh-CN" altLang="en-US" dirty="0">
                <a:sym typeface="Symbol" panose="05050102010706020507" pitchFamily="18" charset="2"/>
              </a:rPr>
              <a:t>，语言</a:t>
            </a:r>
            <a:r>
              <a:rPr lang="en-US" altLang="zh-CN" dirty="0">
                <a:sym typeface="Symbol" panose="05050102010706020507" pitchFamily="18" charset="2"/>
              </a:rPr>
              <a:t>L</a:t>
            </a:r>
            <a:r>
              <a:rPr lang="zh-CN" altLang="en-US" dirty="0">
                <a:sym typeface="Symbol" panose="05050102010706020507" pitchFamily="18" charset="2"/>
              </a:rPr>
              <a:t>：</a:t>
            </a:r>
            <a:r>
              <a:rPr lang="en-US" altLang="zh-CN" dirty="0">
                <a:sym typeface="Symbol" panose="05050102010706020507" pitchFamily="18" charset="2"/>
              </a:rPr>
              <a:t>{ab, c}</a:t>
            </a:r>
          </a:p>
          <a:p>
            <a:pPr lvl="1"/>
            <a:r>
              <a:rPr lang="en-US" altLang="zh-CN" dirty="0">
                <a:sym typeface="Symbol" panose="05050102010706020507" pitchFamily="18" charset="2"/>
              </a:rPr>
              <a:t>LD</a:t>
            </a:r>
          </a:p>
          <a:p>
            <a:pPr lvl="1"/>
            <a:r>
              <a:rPr lang="en-US" altLang="zh-CN" dirty="0">
                <a:sym typeface="Symbol" panose="05050102010706020507" pitchFamily="18" charset="2"/>
              </a:rPr>
              <a:t>D*</a:t>
            </a:r>
          </a:p>
          <a:p>
            <a:pPr lvl="1"/>
            <a:r>
              <a:rPr lang="en-US" altLang="zh-CN" dirty="0">
                <a:sym typeface="Symbol" panose="05050102010706020507" pitchFamily="18" charset="2"/>
              </a:rPr>
              <a:t>LD</a:t>
            </a:r>
          </a:p>
          <a:p>
            <a:pPr lvl="1"/>
            <a:r>
              <a:rPr lang="en-US" altLang="zh-CN" dirty="0">
                <a:sym typeface="Symbol" panose="05050102010706020507" pitchFamily="18" charset="2"/>
              </a:rPr>
              <a:t>L(LD)*D</a:t>
            </a:r>
          </a:p>
        </p:txBody>
      </p:sp>
      <p:sp>
        <p:nvSpPr>
          <p:cNvPr id="2" name="日期占位符 1">
            <a:extLst>
              <a:ext uri="{FF2B5EF4-FFF2-40B4-BE49-F238E27FC236}">
                <a16:creationId xmlns:a16="http://schemas.microsoft.com/office/drawing/2014/main" id="{7F805C25-0D5C-0015-3AB3-F33CF5877D32}"/>
              </a:ext>
            </a:extLst>
          </p:cNvPr>
          <p:cNvSpPr>
            <a:spLocks noGrp="1"/>
          </p:cNvSpPr>
          <p:nvPr>
            <p:ph type="dt" sz="half" idx="10"/>
          </p:nvPr>
        </p:nvSpPr>
        <p:spPr/>
        <p:txBody>
          <a:bodyPr/>
          <a:lstStyle/>
          <a:p>
            <a:fld id="{DDDD58A4-B180-43B2-B056-0DEB20C60718}"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14A06A9B-E974-C8BD-40AE-5CB2ED85750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7F3511F7-5806-C93B-4661-7F316A7D796B}"/>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
        <p:nvSpPr>
          <p:cNvPr id="4" name="文本框 3">
            <a:extLst>
              <a:ext uri="{FF2B5EF4-FFF2-40B4-BE49-F238E27FC236}">
                <a16:creationId xmlns:a16="http://schemas.microsoft.com/office/drawing/2014/main" id="{8D51F205-C2D5-4099-8070-B624358A0788}"/>
              </a:ext>
            </a:extLst>
          </p:cNvPr>
          <p:cNvSpPr txBox="1"/>
          <p:nvPr/>
        </p:nvSpPr>
        <p:spPr>
          <a:xfrm>
            <a:off x="3208375" y="3984598"/>
            <a:ext cx="5861197" cy="175432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solidFill>
                  <a:schemeClr val="tx1"/>
                </a:solidFill>
              </a:rPr>
              <a:t>答案：</a:t>
            </a:r>
            <a:endParaRPr lang="en-US" altLang="zh-CN" dirty="0">
              <a:solidFill>
                <a:schemeClr val="tx1"/>
              </a:solidFill>
            </a:endParaRPr>
          </a:p>
          <a:p>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hello world</a:t>
            </a:r>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hello hello </a:t>
            </a:r>
            <a:r>
              <a:rPr lang="en-US" altLang="zh-CN" dirty="0" err="1">
                <a:latin typeface="Arial" panose="020B0604020202020204" pitchFamily="34" charset="0"/>
              </a:rPr>
              <a:t>hello</a:t>
            </a:r>
            <a:r>
              <a:rPr lang="en-US" altLang="zh-CN" dirty="0">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hello</a:t>
            </a:r>
          </a:p>
          <a:p>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{ab,c,0,1}</a:t>
            </a:r>
          </a:p>
          <a:p>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）空串和所有二进制数字串</a:t>
            </a:r>
          </a:p>
          <a:p>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{ab0,ab1,c0,c1}</a:t>
            </a:r>
          </a:p>
          <a:p>
            <a:r>
              <a:rPr lang="zh-CN" altLang="en-US" dirty="0">
                <a:latin typeface="Arial" panose="020B0604020202020204" pitchFamily="34" charset="0"/>
              </a:rPr>
              <a:t>（</a:t>
            </a:r>
            <a:r>
              <a:rPr lang="en-US" altLang="zh-CN" dirty="0">
                <a:latin typeface="Arial" panose="020B0604020202020204" pitchFamily="34" charset="0"/>
              </a:rPr>
              <a:t>4</a:t>
            </a:r>
            <a:r>
              <a:rPr lang="zh-CN" altLang="en-US" dirty="0">
                <a:latin typeface="Arial" panose="020B0604020202020204" pitchFamily="34" charset="0"/>
              </a:rPr>
              <a:t>）以</a:t>
            </a:r>
            <a:r>
              <a:rPr lang="en-US" altLang="zh-CN" dirty="0">
                <a:latin typeface="Arial" panose="020B0604020202020204" pitchFamily="34" charset="0"/>
              </a:rPr>
              <a:t>ab</a:t>
            </a:r>
            <a:r>
              <a:rPr lang="zh-CN" altLang="en-US" dirty="0">
                <a:latin typeface="Arial" panose="020B0604020202020204" pitchFamily="34" charset="0"/>
              </a:rPr>
              <a:t>或</a:t>
            </a:r>
            <a:r>
              <a:rPr lang="en-US" altLang="zh-CN" dirty="0">
                <a:latin typeface="Arial" panose="020B0604020202020204" pitchFamily="34" charset="0"/>
              </a:rPr>
              <a:t>c</a:t>
            </a:r>
            <a:r>
              <a:rPr lang="zh-CN" altLang="en-US" dirty="0">
                <a:latin typeface="Arial" panose="020B0604020202020204" pitchFamily="34" charset="0"/>
              </a:rPr>
              <a:t>开头，以</a:t>
            </a:r>
            <a:r>
              <a:rPr lang="en-US" altLang="zh-CN" dirty="0">
                <a:latin typeface="Arial" panose="020B0604020202020204" pitchFamily="34" charset="0"/>
              </a:rPr>
              <a:t>0</a:t>
            </a:r>
            <a:r>
              <a:rPr lang="zh-CN" altLang="en-US" dirty="0">
                <a:latin typeface="Arial" panose="020B0604020202020204" pitchFamily="34" charset="0"/>
              </a:rPr>
              <a:t>或</a:t>
            </a:r>
            <a:r>
              <a:rPr lang="en-US" altLang="zh-CN" dirty="0">
                <a:latin typeface="Arial" panose="020B0604020202020204" pitchFamily="34" charset="0"/>
              </a:rPr>
              <a:t>1</a:t>
            </a:r>
            <a:r>
              <a:rPr lang="zh-CN" altLang="en-US" dirty="0">
                <a:latin typeface="Arial" panose="020B0604020202020204" pitchFamily="34" charset="0"/>
              </a:rPr>
              <a:t>结尾的</a:t>
            </a:r>
            <a:r>
              <a:rPr lang="en-US" altLang="zh-CN" dirty="0">
                <a:latin typeface="Arial" panose="020B0604020202020204" pitchFamily="34" charset="0"/>
              </a:rPr>
              <a:t>ab,c,0,1</a:t>
            </a:r>
            <a:r>
              <a:rPr lang="zh-CN" altLang="en-US" dirty="0">
                <a:latin typeface="Arial" panose="020B0604020202020204" pitchFamily="34" charset="0"/>
              </a:rPr>
              <a:t>组成的任意串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5FC464F-1956-44F5-9A57-31C0E6768367}"/>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45060" name="Group 4">
            <a:extLst>
              <a:ext uri="{FF2B5EF4-FFF2-40B4-BE49-F238E27FC236}">
                <a16:creationId xmlns:a16="http://schemas.microsoft.com/office/drawing/2014/main" id="{80732699-300B-4610-A44F-5826E469A40A}"/>
              </a:ext>
            </a:extLst>
          </p:cNvPr>
          <p:cNvGrpSpPr>
            <a:grpSpLocks/>
          </p:cNvGrpSpPr>
          <p:nvPr/>
        </p:nvGrpSpPr>
        <p:grpSpPr bwMode="auto">
          <a:xfrm>
            <a:off x="1671638" y="3555255"/>
            <a:ext cx="5872163" cy="2228850"/>
            <a:chOff x="444" y="2400"/>
            <a:chExt cx="4932" cy="1872"/>
          </a:xfrm>
        </p:grpSpPr>
        <p:sp>
          <p:nvSpPr>
            <p:cNvPr id="45096" name="Oval 5">
              <a:extLst>
                <a:ext uri="{FF2B5EF4-FFF2-40B4-BE49-F238E27FC236}">
                  <a16:creationId xmlns:a16="http://schemas.microsoft.com/office/drawing/2014/main" id="{2F618AA8-7DDD-4663-A1ED-EF6EE6F8DB25}"/>
                </a:ext>
              </a:extLst>
            </p:cNvPr>
            <p:cNvSpPr>
              <a:spLocks noChangeArrowheads="1"/>
            </p:cNvSpPr>
            <p:nvPr/>
          </p:nvSpPr>
          <p:spPr bwMode="auto">
            <a:xfrm>
              <a:off x="1630"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1</a:t>
              </a:r>
            </a:p>
          </p:txBody>
        </p:sp>
        <p:grpSp>
          <p:nvGrpSpPr>
            <p:cNvPr id="45097" name="Group 6">
              <a:extLst>
                <a:ext uri="{FF2B5EF4-FFF2-40B4-BE49-F238E27FC236}">
                  <a16:creationId xmlns:a16="http://schemas.microsoft.com/office/drawing/2014/main" id="{6CE9C03E-9FAA-4AA8-99B5-1C06BAB29FDA}"/>
                </a:ext>
              </a:extLst>
            </p:cNvPr>
            <p:cNvGrpSpPr>
              <a:grpSpLocks/>
            </p:cNvGrpSpPr>
            <p:nvPr/>
          </p:nvGrpSpPr>
          <p:grpSpPr bwMode="auto">
            <a:xfrm>
              <a:off x="5117" y="3328"/>
              <a:ext cx="259" cy="272"/>
              <a:chOff x="7120" y="12162"/>
              <a:chExt cx="425" cy="425"/>
            </a:xfrm>
          </p:grpSpPr>
          <p:sp>
            <p:nvSpPr>
              <p:cNvPr id="45132" name="Oval 7">
                <a:extLst>
                  <a:ext uri="{FF2B5EF4-FFF2-40B4-BE49-F238E27FC236}">
                    <a16:creationId xmlns:a16="http://schemas.microsoft.com/office/drawing/2014/main" id="{3AE27074-75B2-4E47-B964-3D9B7DEFBA73}"/>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5133" name="Oval 8">
                <a:extLst>
                  <a:ext uri="{FF2B5EF4-FFF2-40B4-BE49-F238E27FC236}">
                    <a16:creationId xmlns:a16="http://schemas.microsoft.com/office/drawing/2014/main" id="{57A03D9B-69DF-417E-8577-4BDEE8A49DE4}"/>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45098" name="Rectangle 9">
              <a:extLst>
                <a:ext uri="{FF2B5EF4-FFF2-40B4-BE49-F238E27FC236}">
                  <a16:creationId xmlns:a16="http://schemas.microsoft.com/office/drawing/2014/main" id="{02C07582-B83A-48B2-BA8E-FCCAA558C901}"/>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45099" name="Rectangle 10">
              <a:extLst>
                <a:ext uri="{FF2B5EF4-FFF2-40B4-BE49-F238E27FC236}">
                  <a16:creationId xmlns:a16="http://schemas.microsoft.com/office/drawing/2014/main" id="{A84E6422-1DBF-49CD-BBAC-233B70D617A5}"/>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00" name="Oval 11">
              <a:extLst>
                <a:ext uri="{FF2B5EF4-FFF2-40B4-BE49-F238E27FC236}">
                  <a16:creationId xmlns:a16="http://schemas.microsoft.com/office/drawing/2014/main" id="{F6BBFD1D-00E4-47F6-AD8D-833D3BA6A747}"/>
                </a:ext>
              </a:extLst>
            </p:cNvPr>
            <p:cNvSpPr>
              <a:spLocks noChangeArrowheads="1"/>
            </p:cNvSpPr>
            <p:nvPr/>
          </p:nvSpPr>
          <p:spPr bwMode="auto">
            <a:xfrm>
              <a:off x="954" y="3305"/>
              <a:ext cx="259" cy="273"/>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0</a:t>
              </a:r>
            </a:p>
          </p:txBody>
        </p:sp>
        <p:sp>
          <p:nvSpPr>
            <p:cNvPr id="45101" name="Rectangle 12">
              <a:extLst>
                <a:ext uri="{FF2B5EF4-FFF2-40B4-BE49-F238E27FC236}">
                  <a16:creationId xmlns:a16="http://schemas.microsoft.com/office/drawing/2014/main" id="{499594A0-09BF-4CE8-8C70-4D76EB25F017}"/>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5102" name="Rectangle 13">
              <a:extLst>
                <a:ext uri="{FF2B5EF4-FFF2-40B4-BE49-F238E27FC236}">
                  <a16:creationId xmlns:a16="http://schemas.microsoft.com/office/drawing/2014/main" id="{D58350DB-551A-48C2-93AD-B157B2D355A0}"/>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5103" name="Rectangle 14">
              <a:extLst>
                <a:ext uri="{FF2B5EF4-FFF2-40B4-BE49-F238E27FC236}">
                  <a16:creationId xmlns:a16="http://schemas.microsoft.com/office/drawing/2014/main" id="{36D2D6E1-9863-4280-A4B3-6CA4D578C20C}"/>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04" name="Rectangle 15">
              <a:extLst>
                <a:ext uri="{FF2B5EF4-FFF2-40B4-BE49-F238E27FC236}">
                  <a16:creationId xmlns:a16="http://schemas.microsoft.com/office/drawing/2014/main" id="{1BBA6C30-BB9F-4B5C-BE82-FE78EC84CBDC}"/>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5105" name="Rectangle 16">
              <a:extLst>
                <a:ext uri="{FF2B5EF4-FFF2-40B4-BE49-F238E27FC236}">
                  <a16:creationId xmlns:a16="http://schemas.microsoft.com/office/drawing/2014/main" id="{06EE970D-AA2D-4ADE-8A8F-9FA05DC730F7}"/>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5106" name="Line 17">
              <a:extLst>
                <a:ext uri="{FF2B5EF4-FFF2-40B4-BE49-F238E27FC236}">
                  <a16:creationId xmlns:a16="http://schemas.microsoft.com/office/drawing/2014/main" id="{9AA89914-FAB6-4E80-9146-328158380478}"/>
                </a:ext>
              </a:extLst>
            </p:cNvPr>
            <p:cNvSpPr>
              <a:spLocks noChangeShapeType="1"/>
            </p:cNvSpPr>
            <p:nvPr/>
          </p:nvSpPr>
          <p:spPr bwMode="auto">
            <a:xfrm flipV="1">
              <a:off x="583" y="3430"/>
              <a:ext cx="355"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07" name="Line 18">
              <a:extLst>
                <a:ext uri="{FF2B5EF4-FFF2-40B4-BE49-F238E27FC236}">
                  <a16:creationId xmlns:a16="http://schemas.microsoft.com/office/drawing/2014/main" id="{C9639E70-F6CF-4BA5-8AFB-397F60C309BA}"/>
                </a:ext>
              </a:extLst>
            </p:cNvPr>
            <p:cNvSpPr>
              <a:spLocks noChangeShapeType="1"/>
            </p:cNvSpPr>
            <p:nvPr/>
          </p:nvSpPr>
          <p:spPr bwMode="auto">
            <a:xfrm flipV="1">
              <a:off x="125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08" name="Oval 19">
              <a:extLst>
                <a:ext uri="{FF2B5EF4-FFF2-40B4-BE49-F238E27FC236}">
                  <a16:creationId xmlns:a16="http://schemas.microsoft.com/office/drawing/2014/main" id="{CCFBDC19-4BE7-4EF5-AF57-2B0865E2FFF0}"/>
                </a:ext>
              </a:extLst>
            </p:cNvPr>
            <p:cNvSpPr>
              <a:spLocks noChangeArrowheads="1"/>
            </p:cNvSpPr>
            <p:nvPr/>
          </p:nvSpPr>
          <p:spPr bwMode="auto">
            <a:xfrm>
              <a:off x="3172"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6</a:t>
              </a:r>
            </a:p>
          </p:txBody>
        </p:sp>
        <p:sp>
          <p:nvSpPr>
            <p:cNvPr id="45109" name="Oval 20">
              <a:extLst>
                <a:ext uri="{FF2B5EF4-FFF2-40B4-BE49-F238E27FC236}">
                  <a16:creationId xmlns:a16="http://schemas.microsoft.com/office/drawing/2014/main" id="{BBB27351-DB64-475E-9640-0EE64067E3EF}"/>
                </a:ext>
              </a:extLst>
            </p:cNvPr>
            <p:cNvSpPr>
              <a:spLocks noChangeArrowheads="1"/>
            </p:cNvSpPr>
            <p:nvPr/>
          </p:nvSpPr>
          <p:spPr bwMode="auto">
            <a:xfrm>
              <a:off x="3821" y="332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7</a:t>
              </a:r>
            </a:p>
          </p:txBody>
        </p:sp>
        <p:sp>
          <p:nvSpPr>
            <p:cNvPr id="45110" name="Oval 21">
              <a:extLst>
                <a:ext uri="{FF2B5EF4-FFF2-40B4-BE49-F238E27FC236}">
                  <a16:creationId xmlns:a16="http://schemas.microsoft.com/office/drawing/2014/main" id="{5BCF6FC1-BA8A-4BB0-82AC-AA085341482A}"/>
                </a:ext>
              </a:extLst>
            </p:cNvPr>
            <p:cNvSpPr>
              <a:spLocks noChangeArrowheads="1"/>
            </p:cNvSpPr>
            <p:nvPr/>
          </p:nvSpPr>
          <p:spPr bwMode="auto">
            <a:xfrm>
              <a:off x="4460" y="3329"/>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8</a:t>
              </a:r>
            </a:p>
          </p:txBody>
        </p:sp>
        <p:sp>
          <p:nvSpPr>
            <p:cNvPr id="45111" name="Line 22">
              <a:extLst>
                <a:ext uri="{FF2B5EF4-FFF2-40B4-BE49-F238E27FC236}">
                  <a16:creationId xmlns:a16="http://schemas.microsoft.com/office/drawing/2014/main" id="{B06A28AF-75C2-418D-99CA-25B2139170CE}"/>
                </a:ext>
              </a:extLst>
            </p:cNvPr>
            <p:cNvSpPr>
              <a:spLocks noChangeShapeType="1"/>
            </p:cNvSpPr>
            <p:nvPr/>
          </p:nvSpPr>
          <p:spPr bwMode="auto">
            <a:xfrm flipV="1">
              <a:off x="4755" y="3450"/>
              <a:ext cx="357"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12" name="Line 23">
              <a:extLst>
                <a:ext uri="{FF2B5EF4-FFF2-40B4-BE49-F238E27FC236}">
                  <a16:creationId xmlns:a16="http://schemas.microsoft.com/office/drawing/2014/main" id="{DA961D20-58DD-44E1-8F69-1F6BD178F343}"/>
                </a:ext>
              </a:extLst>
            </p:cNvPr>
            <p:cNvSpPr>
              <a:spLocks noChangeShapeType="1"/>
            </p:cNvSpPr>
            <p:nvPr/>
          </p:nvSpPr>
          <p:spPr bwMode="auto">
            <a:xfrm flipV="1">
              <a:off x="4107"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13" name="Line 24">
              <a:extLst>
                <a:ext uri="{FF2B5EF4-FFF2-40B4-BE49-F238E27FC236}">
                  <a16:creationId xmlns:a16="http://schemas.microsoft.com/office/drawing/2014/main" id="{A1404FE2-A619-414E-BA50-7A6C7D1712C8}"/>
                </a:ext>
              </a:extLst>
            </p:cNvPr>
            <p:cNvSpPr>
              <a:spLocks noChangeShapeType="1"/>
            </p:cNvSpPr>
            <p:nvPr/>
          </p:nvSpPr>
          <p:spPr bwMode="auto">
            <a:xfrm flipV="1">
              <a:off x="346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14" name="Oval 25">
              <a:extLst>
                <a:ext uri="{FF2B5EF4-FFF2-40B4-BE49-F238E27FC236}">
                  <a16:creationId xmlns:a16="http://schemas.microsoft.com/office/drawing/2014/main" id="{D255A630-5972-405A-912D-C6820CA9D6F5}"/>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5115" name="Oval 26">
              <a:extLst>
                <a:ext uri="{FF2B5EF4-FFF2-40B4-BE49-F238E27FC236}">
                  <a16:creationId xmlns:a16="http://schemas.microsoft.com/office/drawing/2014/main" id="{531BF017-9FB3-455C-B74A-CC8EAAAB3B06}"/>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5116" name="Oval 27">
              <a:extLst>
                <a:ext uri="{FF2B5EF4-FFF2-40B4-BE49-F238E27FC236}">
                  <a16:creationId xmlns:a16="http://schemas.microsoft.com/office/drawing/2014/main" id="{AA14F401-AD44-4425-85E5-5E09FB27083F}"/>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5117" name="Oval 28">
              <a:extLst>
                <a:ext uri="{FF2B5EF4-FFF2-40B4-BE49-F238E27FC236}">
                  <a16:creationId xmlns:a16="http://schemas.microsoft.com/office/drawing/2014/main" id="{247A4938-F9F3-4B4F-A1D2-5E49DEE071D0}"/>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5118" name="Line 29">
              <a:extLst>
                <a:ext uri="{FF2B5EF4-FFF2-40B4-BE49-F238E27FC236}">
                  <a16:creationId xmlns:a16="http://schemas.microsoft.com/office/drawing/2014/main" id="{BECD970D-FA47-44DE-B8FC-57B3A0346253}"/>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19" name="Line 30">
              <a:extLst>
                <a:ext uri="{FF2B5EF4-FFF2-40B4-BE49-F238E27FC236}">
                  <a16:creationId xmlns:a16="http://schemas.microsoft.com/office/drawing/2014/main" id="{80C68255-86F5-4769-8750-5B96CFE31AAC}"/>
                </a:ext>
              </a:extLst>
            </p:cNvPr>
            <p:cNvSpPr>
              <a:spLocks noChangeShapeType="1"/>
            </p:cNvSpPr>
            <p:nvPr/>
          </p:nvSpPr>
          <p:spPr bwMode="auto">
            <a:xfrm flipV="1">
              <a:off x="1850" y="3066"/>
              <a:ext cx="229" cy="268"/>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20" name="Line 31">
              <a:extLst>
                <a:ext uri="{FF2B5EF4-FFF2-40B4-BE49-F238E27FC236}">
                  <a16:creationId xmlns:a16="http://schemas.microsoft.com/office/drawing/2014/main" id="{22BFD62F-B287-4068-8F0B-1BD915E6A2D8}"/>
                </a:ext>
              </a:extLst>
            </p:cNvPr>
            <p:cNvSpPr>
              <a:spLocks noChangeShapeType="1"/>
            </p:cNvSpPr>
            <p:nvPr/>
          </p:nvSpPr>
          <p:spPr bwMode="auto">
            <a:xfrm>
              <a:off x="2980" y="3056"/>
              <a:ext cx="229"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21" name="Line 32">
              <a:extLst>
                <a:ext uri="{FF2B5EF4-FFF2-40B4-BE49-F238E27FC236}">
                  <a16:creationId xmlns:a16="http://schemas.microsoft.com/office/drawing/2014/main" id="{00E6B85E-CF70-40B0-8582-50158B06DE09}"/>
                </a:ext>
              </a:extLst>
            </p:cNvPr>
            <p:cNvSpPr>
              <a:spLocks noChangeShapeType="1"/>
            </p:cNvSpPr>
            <p:nvPr/>
          </p:nvSpPr>
          <p:spPr bwMode="auto">
            <a:xfrm flipV="1">
              <a:off x="2999" y="3565"/>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22" name="Line 33">
              <a:extLst>
                <a:ext uri="{FF2B5EF4-FFF2-40B4-BE49-F238E27FC236}">
                  <a16:creationId xmlns:a16="http://schemas.microsoft.com/office/drawing/2014/main" id="{A3AE9D44-054D-420E-BF0B-77A5F0722BCF}"/>
                </a:ext>
              </a:extLst>
            </p:cNvPr>
            <p:cNvSpPr>
              <a:spLocks noChangeShapeType="1"/>
            </p:cNvSpPr>
            <p:nvPr/>
          </p:nvSpPr>
          <p:spPr bwMode="auto">
            <a:xfrm>
              <a:off x="1867" y="3574"/>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23" name="Line 34">
              <a:extLst>
                <a:ext uri="{FF2B5EF4-FFF2-40B4-BE49-F238E27FC236}">
                  <a16:creationId xmlns:a16="http://schemas.microsoft.com/office/drawing/2014/main" id="{CBAA604F-7BD8-415E-A7FC-D623FD53E208}"/>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5124" name="Rectangle 35">
              <a:extLst>
                <a:ext uri="{FF2B5EF4-FFF2-40B4-BE49-F238E27FC236}">
                  <a16:creationId xmlns:a16="http://schemas.microsoft.com/office/drawing/2014/main" id="{C05EAD1C-2904-40B3-9241-B1E139CEB678}"/>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25" name="Rectangle 36">
              <a:extLst>
                <a:ext uri="{FF2B5EF4-FFF2-40B4-BE49-F238E27FC236}">
                  <a16:creationId xmlns:a16="http://schemas.microsoft.com/office/drawing/2014/main" id="{CD94554F-4EB0-48AB-9AE4-8C8E0878E3EB}"/>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26" name="Rectangle 37">
              <a:extLst>
                <a:ext uri="{FF2B5EF4-FFF2-40B4-BE49-F238E27FC236}">
                  <a16:creationId xmlns:a16="http://schemas.microsoft.com/office/drawing/2014/main" id="{2D0F8EC7-BCBF-49C6-BC18-D84FE3AED1C2}"/>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27" name="Freeform 38">
              <a:extLst>
                <a:ext uri="{FF2B5EF4-FFF2-40B4-BE49-F238E27FC236}">
                  <a16:creationId xmlns:a16="http://schemas.microsoft.com/office/drawing/2014/main" id="{68C397E5-E4C3-4680-9474-F97B5398C6AC}"/>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5128" name="Freeform 39">
              <a:extLst>
                <a:ext uri="{FF2B5EF4-FFF2-40B4-BE49-F238E27FC236}">
                  <a16:creationId xmlns:a16="http://schemas.microsoft.com/office/drawing/2014/main" id="{63245C34-4A94-4B35-A524-55DD547D7F66}"/>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5129" name="Rectangle 40">
              <a:extLst>
                <a:ext uri="{FF2B5EF4-FFF2-40B4-BE49-F238E27FC236}">
                  <a16:creationId xmlns:a16="http://schemas.microsoft.com/office/drawing/2014/main" id="{248E416F-0087-4AEA-B80A-718325523F6F}"/>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30" name="Rectangle 41">
              <a:extLst>
                <a:ext uri="{FF2B5EF4-FFF2-40B4-BE49-F238E27FC236}">
                  <a16:creationId xmlns:a16="http://schemas.microsoft.com/office/drawing/2014/main" id="{DF61FB21-CF32-43B3-A89E-B5E0A3F9DCE2}"/>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5131" name="Rectangle 42">
              <a:extLst>
                <a:ext uri="{FF2B5EF4-FFF2-40B4-BE49-F238E27FC236}">
                  <a16:creationId xmlns:a16="http://schemas.microsoft.com/office/drawing/2014/main" id="{2F5A24BF-1497-40E5-BE24-536A2A7370D1}"/>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grpSp>
      <p:grpSp>
        <p:nvGrpSpPr>
          <p:cNvPr id="45061" name="Group 43">
            <a:extLst>
              <a:ext uri="{FF2B5EF4-FFF2-40B4-BE49-F238E27FC236}">
                <a16:creationId xmlns:a16="http://schemas.microsoft.com/office/drawing/2014/main" id="{957A33F3-2788-4540-8095-C53A9227DC34}"/>
              </a:ext>
            </a:extLst>
          </p:cNvPr>
          <p:cNvGrpSpPr>
            <a:grpSpLocks/>
          </p:cNvGrpSpPr>
          <p:nvPr/>
        </p:nvGrpSpPr>
        <p:grpSpPr bwMode="auto">
          <a:xfrm>
            <a:off x="1541863" y="1666308"/>
            <a:ext cx="5258990" cy="1714500"/>
            <a:chOff x="192" y="576"/>
            <a:chExt cx="5089" cy="1751"/>
          </a:xfrm>
        </p:grpSpPr>
        <p:sp>
          <p:nvSpPr>
            <p:cNvPr id="45062" name="Rectangle 44">
              <a:extLst>
                <a:ext uri="{FF2B5EF4-FFF2-40B4-BE49-F238E27FC236}">
                  <a16:creationId xmlns:a16="http://schemas.microsoft.com/office/drawing/2014/main" id="{755491BB-09F2-47E7-BC1B-30B93E53876D}"/>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9</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5063" name="Rectangle 45">
              <a:extLst>
                <a:ext uri="{FF2B5EF4-FFF2-40B4-BE49-F238E27FC236}">
                  <a16:creationId xmlns:a16="http://schemas.microsoft.com/office/drawing/2014/main" id="{023715B0-5BA9-4BD2-A65D-02684C9B0D21}"/>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7</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64" name="Rectangle 46">
              <a:extLst>
                <a:ext uri="{FF2B5EF4-FFF2-40B4-BE49-F238E27FC236}">
                  <a16:creationId xmlns:a16="http://schemas.microsoft.com/office/drawing/2014/main" id="{52D1B7F6-5E0C-471A-A8C4-5C4EC17A1DF5}"/>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r</a:t>
              </a:r>
              <a:r>
                <a:rPr lang="en-US" altLang="zh-CN" sz="1800" b="1" baseline="-25000">
                  <a:solidFill>
                    <a:srgbClr val="000000"/>
                  </a:solidFill>
                  <a:latin typeface="Times New Roman" panose="02020603050405020304" pitchFamily="18" charset="0"/>
                  <a:ea typeface="宋体" panose="02010600030101010101" pitchFamily="2" charset="-122"/>
                </a:rPr>
                <a:t>8</a:t>
              </a:r>
              <a:endParaRPr lang="en-US" altLang="zh-CN" sz="1800" b="1" i="1">
                <a:solidFill>
                  <a:srgbClr val="000000"/>
                </a:solidFill>
                <a:latin typeface="Times New Roman" panose="02020603050405020304" pitchFamily="18" charset="0"/>
                <a:ea typeface="宋体" panose="02010600030101010101" pitchFamily="2" charset="-122"/>
              </a:endParaRPr>
            </a:p>
          </p:txBody>
        </p:sp>
        <p:sp>
          <p:nvSpPr>
            <p:cNvPr id="45065" name="Rectangle 47">
              <a:extLst>
                <a:ext uri="{FF2B5EF4-FFF2-40B4-BE49-F238E27FC236}">
                  <a16:creationId xmlns:a16="http://schemas.microsoft.com/office/drawing/2014/main" id="{949130AA-0E97-408D-9245-F847485C4878}"/>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4</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66" name="Rectangle 48">
              <a:extLst>
                <a:ext uri="{FF2B5EF4-FFF2-40B4-BE49-F238E27FC236}">
                  <a16:creationId xmlns:a16="http://schemas.microsoft.com/office/drawing/2014/main" id="{13820C05-47A0-49C1-8D45-D9888249C656}"/>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3</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67" name="Rectangle 49">
              <a:extLst>
                <a:ext uri="{FF2B5EF4-FFF2-40B4-BE49-F238E27FC236}">
                  <a16:creationId xmlns:a16="http://schemas.microsoft.com/office/drawing/2014/main" id="{C1A17B04-73BA-4831-87E9-12A619322902}"/>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5</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68" name="Rectangle 50">
              <a:extLst>
                <a:ext uri="{FF2B5EF4-FFF2-40B4-BE49-F238E27FC236}">
                  <a16:creationId xmlns:a16="http://schemas.microsoft.com/office/drawing/2014/main" id="{F0D8EF5A-7990-4787-8363-CCB40C869DCE}"/>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6</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69" name="Rectangle 51">
              <a:extLst>
                <a:ext uri="{FF2B5EF4-FFF2-40B4-BE49-F238E27FC236}">
                  <a16:creationId xmlns:a16="http://schemas.microsoft.com/office/drawing/2014/main" id="{5C5707B7-64E7-4313-AF21-C64423ABD201}"/>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5070" name="Line 52">
              <a:extLst>
                <a:ext uri="{FF2B5EF4-FFF2-40B4-BE49-F238E27FC236}">
                  <a16:creationId xmlns:a16="http://schemas.microsoft.com/office/drawing/2014/main" id="{8BE3705D-6E45-424C-A811-DB3E98E530B0}"/>
                </a:ext>
              </a:extLst>
            </p:cNvPr>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1" name="Line 53">
              <a:extLst>
                <a:ext uri="{FF2B5EF4-FFF2-40B4-BE49-F238E27FC236}">
                  <a16:creationId xmlns:a16="http://schemas.microsoft.com/office/drawing/2014/main" id="{32B88C48-AA7D-4BBC-9F86-94187D42B77A}"/>
                </a:ext>
              </a:extLst>
            </p:cNvPr>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2" name="Line 54">
              <a:extLst>
                <a:ext uri="{FF2B5EF4-FFF2-40B4-BE49-F238E27FC236}">
                  <a16:creationId xmlns:a16="http://schemas.microsoft.com/office/drawing/2014/main" id="{27626354-B346-4D21-96A6-029BCB227B0E}"/>
                </a:ext>
              </a:extLst>
            </p:cNvPr>
            <p:cNvSpPr>
              <a:spLocks noChangeShapeType="1"/>
            </p:cNvSpPr>
            <p:nvPr/>
          </p:nvSpPr>
          <p:spPr bwMode="auto">
            <a:xfrm>
              <a:off x="1830"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3" name="Line 55">
              <a:extLst>
                <a:ext uri="{FF2B5EF4-FFF2-40B4-BE49-F238E27FC236}">
                  <a16:creationId xmlns:a16="http://schemas.microsoft.com/office/drawing/2014/main" id="{1E592D5B-FC59-4652-9096-45E3E933125D}"/>
                </a:ext>
              </a:extLst>
            </p:cNvPr>
            <p:cNvSpPr>
              <a:spLocks noChangeShapeType="1"/>
            </p:cNvSpPr>
            <p:nvPr/>
          </p:nvSpPr>
          <p:spPr bwMode="auto">
            <a:xfrm>
              <a:off x="3553" y="958"/>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4" name="Line 56">
              <a:extLst>
                <a:ext uri="{FF2B5EF4-FFF2-40B4-BE49-F238E27FC236}">
                  <a16:creationId xmlns:a16="http://schemas.microsoft.com/office/drawing/2014/main" id="{B720671F-3873-49FC-B44F-78F6AC74640A}"/>
                </a:ext>
              </a:extLst>
            </p:cNvPr>
            <p:cNvSpPr>
              <a:spLocks noChangeShapeType="1"/>
            </p:cNvSpPr>
            <p:nvPr/>
          </p:nvSpPr>
          <p:spPr bwMode="auto">
            <a:xfrm>
              <a:off x="2684" y="1141"/>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5" name="Line 57">
              <a:extLst>
                <a:ext uri="{FF2B5EF4-FFF2-40B4-BE49-F238E27FC236}">
                  <a16:creationId xmlns:a16="http://schemas.microsoft.com/office/drawing/2014/main" id="{B90BD484-E52F-4BEC-9A9C-71457CC27A22}"/>
                </a:ext>
              </a:extLst>
            </p:cNvPr>
            <p:cNvSpPr>
              <a:spLocks noChangeShapeType="1"/>
            </p:cNvSpPr>
            <p:nvPr/>
          </p:nvSpPr>
          <p:spPr bwMode="auto">
            <a:xfrm>
              <a:off x="1859" y="1325"/>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6" name="Line 58">
              <a:extLst>
                <a:ext uri="{FF2B5EF4-FFF2-40B4-BE49-F238E27FC236}">
                  <a16:creationId xmlns:a16="http://schemas.microsoft.com/office/drawing/2014/main" id="{510AA7CD-96EC-4B77-9E57-979BE8B39069}"/>
                </a:ext>
              </a:extLst>
            </p:cNvPr>
            <p:cNvSpPr>
              <a:spLocks noChangeShapeType="1"/>
            </p:cNvSpPr>
            <p:nvPr/>
          </p:nvSpPr>
          <p:spPr bwMode="auto">
            <a:xfrm flipH="1">
              <a:off x="2655" y="935"/>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7" name="Line 59">
              <a:extLst>
                <a:ext uri="{FF2B5EF4-FFF2-40B4-BE49-F238E27FC236}">
                  <a16:creationId xmlns:a16="http://schemas.microsoft.com/office/drawing/2014/main" id="{792CE532-B606-4063-B566-41E40D64EF61}"/>
                </a:ext>
              </a:extLst>
            </p:cNvPr>
            <p:cNvSpPr>
              <a:spLocks noChangeShapeType="1"/>
            </p:cNvSpPr>
            <p:nvPr/>
          </p:nvSpPr>
          <p:spPr bwMode="auto">
            <a:xfrm flipH="1">
              <a:off x="1785" y="1126"/>
              <a:ext cx="590"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8" name="Line 60">
              <a:extLst>
                <a:ext uri="{FF2B5EF4-FFF2-40B4-BE49-F238E27FC236}">
                  <a16:creationId xmlns:a16="http://schemas.microsoft.com/office/drawing/2014/main" id="{DA90EE3E-0D06-488E-A56C-8A60F213B555}"/>
                </a:ext>
              </a:extLst>
            </p:cNvPr>
            <p:cNvSpPr>
              <a:spLocks noChangeShapeType="1"/>
            </p:cNvSpPr>
            <p:nvPr/>
          </p:nvSpPr>
          <p:spPr bwMode="auto">
            <a:xfrm flipH="1">
              <a:off x="931" y="1318"/>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79" name="Line 61">
              <a:extLst>
                <a:ext uri="{FF2B5EF4-FFF2-40B4-BE49-F238E27FC236}">
                  <a16:creationId xmlns:a16="http://schemas.microsoft.com/office/drawing/2014/main" id="{8AE98C10-A514-4CEC-A899-D9F9394B81DB}"/>
                </a:ext>
              </a:extLst>
            </p:cNvPr>
            <p:cNvSpPr>
              <a:spLocks noChangeShapeType="1"/>
            </p:cNvSpPr>
            <p:nvPr/>
          </p:nvSpPr>
          <p:spPr bwMode="auto">
            <a:xfrm flipH="1">
              <a:off x="931"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80" name="Rectangle 62">
              <a:extLst>
                <a:ext uri="{FF2B5EF4-FFF2-40B4-BE49-F238E27FC236}">
                  <a16:creationId xmlns:a16="http://schemas.microsoft.com/office/drawing/2014/main" id="{1955C6C4-704F-422B-81DF-1C803E321A6A}"/>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5081" name="Rectangle 63">
              <a:extLst>
                <a:ext uri="{FF2B5EF4-FFF2-40B4-BE49-F238E27FC236}">
                  <a16:creationId xmlns:a16="http://schemas.microsoft.com/office/drawing/2014/main" id="{354232B9-64CA-46AF-8864-5C15A98A7BA8}"/>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5082" name="Line 64">
              <a:extLst>
                <a:ext uri="{FF2B5EF4-FFF2-40B4-BE49-F238E27FC236}">
                  <a16:creationId xmlns:a16="http://schemas.microsoft.com/office/drawing/2014/main" id="{6378EF52-05D7-416A-B8DD-CE0B51198DDC}"/>
                </a:ext>
              </a:extLst>
            </p:cNvPr>
            <p:cNvSpPr>
              <a:spLocks noChangeShapeType="1"/>
            </p:cNvSpPr>
            <p:nvPr/>
          </p:nvSpPr>
          <p:spPr bwMode="auto">
            <a:xfrm>
              <a:off x="1682" y="1356"/>
              <a:ext cx="0" cy="15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83" name="Line 65">
              <a:extLst>
                <a:ext uri="{FF2B5EF4-FFF2-40B4-BE49-F238E27FC236}">
                  <a16:creationId xmlns:a16="http://schemas.microsoft.com/office/drawing/2014/main" id="{C19A2F84-81A4-487E-B415-210C0C0B632A}"/>
                </a:ext>
              </a:extLst>
            </p:cNvPr>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84" name="Line 66">
              <a:extLst>
                <a:ext uri="{FF2B5EF4-FFF2-40B4-BE49-F238E27FC236}">
                  <a16:creationId xmlns:a16="http://schemas.microsoft.com/office/drawing/2014/main" id="{8784D0D9-79D3-4F06-A507-1F1B773EE50A}"/>
                </a:ext>
              </a:extLst>
            </p:cNvPr>
            <p:cNvSpPr>
              <a:spLocks noChangeShapeType="1"/>
            </p:cNvSpPr>
            <p:nvPr/>
          </p:nvSpPr>
          <p:spPr bwMode="auto">
            <a:xfrm>
              <a:off x="4224" y="1296"/>
              <a:ext cx="0" cy="176"/>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85" name="Line 67">
              <a:extLst>
                <a:ext uri="{FF2B5EF4-FFF2-40B4-BE49-F238E27FC236}">
                  <a16:creationId xmlns:a16="http://schemas.microsoft.com/office/drawing/2014/main" id="{AADC9BAB-7D88-47BF-A557-22C1B67F76D1}"/>
                </a:ext>
              </a:extLst>
            </p:cNvPr>
            <p:cNvSpPr>
              <a:spLocks noChangeShapeType="1"/>
            </p:cNvSpPr>
            <p:nvPr/>
          </p:nvSpPr>
          <p:spPr bwMode="auto">
            <a:xfrm>
              <a:off x="1680" y="1680"/>
              <a:ext cx="0" cy="19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86" name="Rectangle 68">
              <a:extLst>
                <a:ext uri="{FF2B5EF4-FFF2-40B4-BE49-F238E27FC236}">
                  <a16:creationId xmlns:a16="http://schemas.microsoft.com/office/drawing/2014/main" id="{1BBB4906-B180-4356-B70A-2FEE8BD27A68}"/>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2</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87" name="Rectangle 69">
              <a:extLst>
                <a:ext uri="{FF2B5EF4-FFF2-40B4-BE49-F238E27FC236}">
                  <a16:creationId xmlns:a16="http://schemas.microsoft.com/office/drawing/2014/main" id="{DC309312-A9F5-4177-B3C4-CC92E6A5C3E6}"/>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1</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5088" name="Line 70">
              <a:extLst>
                <a:ext uri="{FF2B5EF4-FFF2-40B4-BE49-F238E27FC236}">
                  <a16:creationId xmlns:a16="http://schemas.microsoft.com/office/drawing/2014/main" id="{A8B30FD1-48B9-46F8-8437-A614C02FD41F}"/>
                </a:ext>
              </a:extLst>
            </p:cNvPr>
            <p:cNvSpPr>
              <a:spLocks noChangeShapeType="1"/>
            </p:cNvSpPr>
            <p:nvPr/>
          </p:nvSpPr>
          <p:spPr bwMode="auto">
            <a:xfrm>
              <a:off x="2448" y="1968"/>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89" name="Line 71">
              <a:extLst>
                <a:ext uri="{FF2B5EF4-FFF2-40B4-BE49-F238E27FC236}">
                  <a16:creationId xmlns:a16="http://schemas.microsoft.com/office/drawing/2014/main" id="{62D6598B-9578-4B1E-BF72-FCBC4C14F8F4}"/>
                </a:ext>
              </a:extLst>
            </p:cNvPr>
            <p:cNvSpPr>
              <a:spLocks noChangeShapeType="1"/>
            </p:cNvSpPr>
            <p:nvPr/>
          </p:nvSpPr>
          <p:spPr bwMode="auto">
            <a:xfrm>
              <a:off x="912" y="2016"/>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5090" name="Rectangle 72">
              <a:extLst>
                <a:ext uri="{FF2B5EF4-FFF2-40B4-BE49-F238E27FC236}">
                  <a16:creationId xmlns:a16="http://schemas.microsoft.com/office/drawing/2014/main" id="{C1B080C2-4797-4896-926A-BE05875210F5}"/>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5091" name="Rectangle 73">
              <a:extLst>
                <a:ext uri="{FF2B5EF4-FFF2-40B4-BE49-F238E27FC236}">
                  <a16:creationId xmlns:a16="http://schemas.microsoft.com/office/drawing/2014/main" id="{5CEECA54-965C-4601-AE0D-EC0333531C76}"/>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5092" name="Rectangle 74">
              <a:extLst>
                <a:ext uri="{FF2B5EF4-FFF2-40B4-BE49-F238E27FC236}">
                  <a16:creationId xmlns:a16="http://schemas.microsoft.com/office/drawing/2014/main" id="{3D560515-1382-4AE6-9926-630EB8BDB751}"/>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5093" name="Rectangle 75">
              <a:extLst>
                <a:ext uri="{FF2B5EF4-FFF2-40B4-BE49-F238E27FC236}">
                  <a16:creationId xmlns:a16="http://schemas.microsoft.com/office/drawing/2014/main" id="{76907BF1-E5E9-452E-AF53-A7190EF52744}"/>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5094" name="Rectangle 76">
              <a:extLst>
                <a:ext uri="{FF2B5EF4-FFF2-40B4-BE49-F238E27FC236}">
                  <a16:creationId xmlns:a16="http://schemas.microsoft.com/office/drawing/2014/main" id="{ADB90CE0-C474-4A30-A65B-DE4864ED301F}"/>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45095" name="Rectangle 77">
              <a:extLst>
                <a:ext uri="{FF2B5EF4-FFF2-40B4-BE49-F238E27FC236}">
                  <a16:creationId xmlns:a16="http://schemas.microsoft.com/office/drawing/2014/main" id="{7037E445-1F8D-4E1E-9160-4413C1740FA7}"/>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a:t>
              </a:r>
              <a:r>
                <a:rPr lang="en-US" altLang="zh-CN" sz="2100" b="1" dirty="0" err="1">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r>
                <a:rPr lang="zh-CN" altLang="en-US" sz="2100" dirty="0">
                  <a:solidFill>
                    <a:srgbClr val="008000"/>
                  </a:solidFill>
                  <a:latin typeface="Times New Roman" panose="02020603050405020304" pitchFamily="18" charset="0"/>
                </a:rPr>
                <a:t>的分解</a:t>
              </a:r>
            </a:p>
          </p:txBody>
        </p:sp>
      </p:grpSp>
      <p:sp>
        <p:nvSpPr>
          <p:cNvPr id="2" name="日期占位符 1">
            <a:extLst>
              <a:ext uri="{FF2B5EF4-FFF2-40B4-BE49-F238E27FC236}">
                <a16:creationId xmlns:a16="http://schemas.microsoft.com/office/drawing/2014/main" id="{41E48B00-CFD4-F4ED-EE17-5CFC6EC299EE}"/>
              </a:ext>
            </a:extLst>
          </p:cNvPr>
          <p:cNvSpPr>
            <a:spLocks noGrp="1"/>
          </p:cNvSpPr>
          <p:nvPr>
            <p:ph type="dt" sz="half" idx="10"/>
          </p:nvPr>
        </p:nvSpPr>
        <p:spPr/>
        <p:txBody>
          <a:bodyPr/>
          <a:lstStyle/>
          <a:p>
            <a:fld id="{5744D83E-4081-45A5-BAAC-7E997AF927A5}"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3628D408-D961-FD1E-B6A6-6B73D511643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B35DFD49-D669-9B98-5A06-C7C5F6D8F654}"/>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DE557F5-B78D-48A8-B64B-DDF3EC146FA3}"/>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grpSp>
        <p:nvGrpSpPr>
          <p:cNvPr id="46084" name="Group 4">
            <a:extLst>
              <a:ext uri="{FF2B5EF4-FFF2-40B4-BE49-F238E27FC236}">
                <a16:creationId xmlns:a16="http://schemas.microsoft.com/office/drawing/2014/main" id="{2D742EB5-9530-473A-B81A-722F26B52B3A}"/>
              </a:ext>
            </a:extLst>
          </p:cNvPr>
          <p:cNvGrpSpPr>
            <a:grpSpLocks/>
          </p:cNvGrpSpPr>
          <p:nvPr/>
        </p:nvGrpSpPr>
        <p:grpSpPr bwMode="auto">
          <a:xfrm>
            <a:off x="1671638" y="3555255"/>
            <a:ext cx="5872163" cy="2228850"/>
            <a:chOff x="444" y="2400"/>
            <a:chExt cx="4932" cy="1872"/>
          </a:xfrm>
        </p:grpSpPr>
        <p:sp>
          <p:nvSpPr>
            <p:cNvPr id="46120" name="Oval 5">
              <a:extLst>
                <a:ext uri="{FF2B5EF4-FFF2-40B4-BE49-F238E27FC236}">
                  <a16:creationId xmlns:a16="http://schemas.microsoft.com/office/drawing/2014/main" id="{780468B1-EDB1-4FEB-AAB1-1750FB93CE8A}"/>
                </a:ext>
              </a:extLst>
            </p:cNvPr>
            <p:cNvSpPr>
              <a:spLocks noChangeArrowheads="1"/>
            </p:cNvSpPr>
            <p:nvPr/>
          </p:nvSpPr>
          <p:spPr bwMode="auto">
            <a:xfrm>
              <a:off x="1630"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1</a:t>
              </a:r>
            </a:p>
          </p:txBody>
        </p:sp>
        <p:grpSp>
          <p:nvGrpSpPr>
            <p:cNvPr id="46121" name="Group 6">
              <a:extLst>
                <a:ext uri="{FF2B5EF4-FFF2-40B4-BE49-F238E27FC236}">
                  <a16:creationId xmlns:a16="http://schemas.microsoft.com/office/drawing/2014/main" id="{328139DF-8EDD-4C03-8861-812C35540825}"/>
                </a:ext>
              </a:extLst>
            </p:cNvPr>
            <p:cNvGrpSpPr>
              <a:grpSpLocks/>
            </p:cNvGrpSpPr>
            <p:nvPr/>
          </p:nvGrpSpPr>
          <p:grpSpPr bwMode="auto">
            <a:xfrm>
              <a:off x="5117" y="3328"/>
              <a:ext cx="259" cy="272"/>
              <a:chOff x="7120" y="12162"/>
              <a:chExt cx="425" cy="425"/>
            </a:xfrm>
          </p:grpSpPr>
          <p:sp>
            <p:nvSpPr>
              <p:cNvPr id="46156" name="Oval 7">
                <a:extLst>
                  <a:ext uri="{FF2B5EF4-FFF2-40B4-BE49-F238E27FC236}">
                    <a16:creationId xmlns:a16="http://schemas.microsoft.com/office/drawing/2014/main" id="{C7E8442D-EB5D-4CB9-BB2E-838C53311A7F}"/>
                  </a:ext>
                </a:extLst>
              </p:cNvPr>
              <p:cNvSpPr>
                <a:spLocks noChangeArrowheads="1"/>
              </p:cNvSpPr>
              <p:nvPr/>
            </p:nvSpPr>
            <p:spPr bwMode="auto">
              <a:xfrm>
                <a:off x="7120" y="12162"/>
                <a:ext cx="425" cy="425"/>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6157" name="Oval 8">
                <a:extLst>
                  <a:ext uri="{FF2B5EF4-FFF2-40B4-BE49-F238E27FC236}">
                    <a16:creationId xmlns:a16="http://schemas.microsoft.com/office/drawing/2014/main" id="{6C77CAD2-CDC6-4E31-BE44-C6BFB5C17A65}"/>
                  </a:ext>
                </a:extLst>
              </p:cNvPr>
              <p:cNvSpPr>
                <a:spLocks noChangeArrowheads="1"/>
              </p:cNvSpPr>
              <p:nvPr/>
            </p:nvSpPr>
            <p:spPr bwMode="auto">
              <a:xfrm>
                <a:off x="7180" y="12218"/>
                <a:ext cx="312" cy="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9</a:t>
                </a:r>
              </a:p>
            </p:txBody>
          </p:sp>
        </p:grpSp>
        <p:sp>
          <p:nvSpPr>
            <p:cNvPr id="46122" name="Rectangle 9">
              <a:extLst>
                <a:ext uri="{FF2B5EF4-FFF2-40B4-BE49-F238E27FC236}">
                  <a16:creationId xmlns:a16="http://schemas.microsoft.com/office/drawing/2014/main" id="{FC0F973F-172E-4B03-9CB9-D67D95F126D5}"/>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FF00FF"/>
                  </a:solidFill>
                  <a:latin typeface="Times New Roman" panose="02020603050405020304" pitchFamily="18" charset="0"/>
                </a:rPr>
                <a:t>开始</a:t>
              </a:r>
            </a:p>
          </p:txBody>
        </p:sp>
        <p:sp>
          <p:nvSpPr>
            <p:cNvPr id="46123" name="Rectangle 10">
              <a:extLst>
                <a:ext uri="{FF2B5EF4-FFF2-40B4-BE49-F238E27FC236}">
                  <a16:creationId xmlns:a16="http://schemas.microsoft.com/office/drawing/2014/main" id="{1CC1EE86-5DEA-46A6-A413-071AA7CD6A3F}"/>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24" name="Oval 11">
              <a:extLst>
                <a:ext uri="{FF2B5EF4-FFF2-40B4-BE49-F238E27FC236}">
                  <a16:creationId xmlns:a16="http://schemas.microsoft.com/office/drawing/2014/main" id="{687E43C4-9786-424E-AE93-8163C5A53DD7}"/>
                </a:ext>
              </a:extLst>
            </p:cNvPr>
            <p:cNvSpPr>
              <a:spLocks noChangeArrowheads="1"/>
            </p:cNvSpPr>
            <p:nvPr/>
          </p:nvSpPr>
          <p:spPr bwMode="auto">
            <a:xfrm>
              <a:off x="954" y="3305"/>
              <a:ext cx="259" cy="273"/>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0</a:t>
              </a:r>
            </a:p>
          </p:txBody>
        </p:sp>
        <p:sp>
          <p:nvSpPr>
            <p:cNvPr id="46125" name="Rectangle 12">
              <a:extLst>
                <a:ext uri="{FF2B5EF4-FFF2-40B4-BE49-F238E27FC236}">
                  <a16:creationId xmlns:a16="http://schemas.microsoft.com/office/drawing/2014/main" id="{23F08259-195F-463B-A67C-60B0FD1C2765}"/>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6126" name="Rectangle 13">
              <a:extLst>
                <a:ext uri="{FF2B5EF4-FFF2-40B4-BE49-F238E27FC236}">
                  <a16:creationId xmlns:a16="http://schemas.microsoft.com/office/drawing/2014/main" id="{8804BAB9-17B3-4376-AB06-1F74BDC3A2BA}"/>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6127" name="Rectangle 14">
              <a:extLst>
                <a:ext uri="{FF2B5EF4-FFF2-40B4-BE49-F238E27FC236}">
                  <a16:creationId xmlns:a16="http://schemas.microsoft.com/office/drawing/2014/main" id="{F3D8BBD8-2DAF-413A-918A-2205C96CB19B}"/>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28" name="Rectangle 15">
              <a:extLst>
                <a:ext uri="{FF2B5EF4-FFF2-40B4-BE49-F238E27FC236}">
                  <a16:creationId xmlns:a16="http://schemas.microsoft.com/office/drawing/2014/main" id="{A3FF3276-8433-4F53-8122-E52B8693236C}"/>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6129" name="Rectangle 16">
              <a:extLst>
                <a:ext uri="{FF2B5EF4-FFF2-40B4-BE49-F238E27FC236}">
                  <a16:creationId xmlns:a16="http://schemas.microsoft.com/office/drawing/2014/main" id="{5EA53C84-2C7F-400E-A4AB-16543198F2A9}"/>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6130" name="Line 17">
              <a:extLst>
                <a:ext uri="{FF2B5EF4-FFF2-40B4-BE49-F238E27FC236}">
                  <a16:creationId xmlns:a16="http://schemas.microsoft.com/office/drawing/2014/main" id="{B65C7CFD-9801-47F5-9112-BFE13120F808}"/>
                </a:ext>
              </a:extLst>
            </p:cNvPr>
            <p:cNvSpPr>
              <a:spLocks noChangeShapeType="1"/>
            </p:cNvSpPr>
            <p:nvPr/>
          </p:nvSpPr>
          <p:spPr bwMode="auto">
            <a:xfrm flipV="1">
              <a:off x="583" y="3430"/>
              <a:ext cx="355"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31" name="Line 18">
              <a:extLst>
                <a:ext uri="{FF2B5EF4-FFF2-40B4-BE49-F238E27FC236}">
                  <a16:creationId xmlns:a16="http://schemas.microsoft.com/office/drawing/2014/main" id="{2A9BDB7C-D2F0-4AC8-802F-B181E14CA467}"/>
                </a:ext>
              </a:extLst>
            </p:cNvPr>
            <p:cNvSpPr>
              <a:spLocks noChangeShapeType="1"/>
            </p:cNvSpPr>
            <p:nvPr/>
          </p:nvSpPr>
          <p:spPr bwMode="auto">
            <a:xfrm flipV="1">
              <a:off x="125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32" name="Oval 19">
              <a:extLst>
                <a:ext uri="{FF2B5EF4-FFF2-40B4-BE49-F238E27FC236}">
                  <a16:creationId xmlns:a16="http://schemas.microsoft.com/office/drawing/2014/main" id="{9F35250D-702F-4E50-BE1C-5365CDDC13B5}"/>
                </a:ext>
              </a:extLst>
            </p:cNvPr>
            <p:cNvSpPr>
              <a:spLocks noChangeArrowheads="1"/>
            </p:cNvSpPr>
            <p:nvPr/>
          </p:nvSpPr>
          <p:spPr bwMode="auto">
            <a:xfrm>
              <a:off x="3172"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6</a:t>
              </a:r>
            </a:p>
          </p:txBody>
        </p:sp>
        <p:sp>
          <p:nvSpPr>
            <p:cNvPr id="46133" name="Oval 20">
              <a:extLst>
                <a:ext uri="{FF2B5EF4-FFF2-40B4-BE49-F238E27FC236}">
                  <a16:creationId xmlns:a16="http://schemas.microsoft.com/office/drawing/2014/main" id="{1827687B-CE83-470E-97BF-279162FB08CD}"/>
                </a:ext>
              </a:extLst>
            </p:cNvPr>
            <p:cNvSpPr>
              <a:spLocks noChangeArrowheads="1"/>
            </p:cNvSpPr>
            <p:nvPr/>
          </p:nvSpPr>
          <p:spPr bwMode="auto">
            <a:xfrm>
              <a:off x="3821" y="332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7</a:t>
              </a:r>
            </a:p>
          </p:txBody>
        </p:sp>
        <p:sp>
          <p:nvSpPr>
            <p:cNvPr id="46134" name="Oval 21">
              <a:extLst>
                <a:ext uri="{FF2B5EF4-FFF2-40B4-BE49-F238E27FC236}">
                  <a16:creationId xmlns:a16="http://schemas.microsoft.com/office/drawing/2014/main" id="{8C2C98D9-FED6-4999-B9AD-0600564AE900}"/>
                </a:ext>
              </a:extLst>
            </p:cNvPr>
            <p:cNvSpPr>
              <a:spLocks noChangeArrowheads="1"/>
            </p:cNvSpPr>
            <p:nvPr/>
          </p:nvSpPr>
          <p:spPr bwMode="auto">
            <a:xfrm>
              <a:off x="4460" y="3329"/>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8</a:t>
              </a:r>
            </a:p>
          </p:txBody>
        </p:sp>
        <p:sp>
          <p:nvSpPr>
            <p:cNvPr id="46135" name="Line 22">
              <a:extLst>
                <a:ext uri="{FF2B5EF4-FFF2-40B4-BE49-F238E27FC236}">
                  <a16:creationId xmlns:a16="http://schemas.microsoft.com/office/drawing/2014/main" id="{74ED7BD7-C28A-48DD-9CD6-3F29E5EF7287}"/>
                </a:ext>
              </a:extLst>
            </p:cNvPr>
            <p:cNvSpPr>
              <a:spLocks noChangeShapeType="1"/>
            </p:cNvSpPr>
            <p:nvPr/>
          </p:nvSpPr>
          <p:spPr bwMode="auto">
            <a:xfrm flipV="1">
              <a:off x="4755" y="3450"/>
              <a:ext cx="357"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36" name="Line 23">
              <a:extLst>
                <a:ext uri="{FF2B5EF4-FFF2-40B4-BE49-F238E27FC236}">
                  <a16:creationId xmlns:a16="http://schemas.microsoft.com/office/drawing/2014/main" id="{84721457-E207-470D-B305-22530513402B}"/>
                </a:ext>
              </a:extLst>
            </p:cNvPr>
            <p:cNvSpPr>
              <a:spLocks noChangeShapeType="1"/>
            </p:cNvSpPr>
            <p:nvPr/>
          </p:nvSpPr>
          <p:spPr bwMode="auto">
            <a:xfrm flipV="1">
              <a:off x="4107"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37" name="Line 24">
              <a:extLst>
                <a:ext uri="{FF2B5EF4-FFF2-40B4-BE49-F238E27FC236}">
                  <a16:creationId xmlns:a16="http://schemas.microsoft.com/office/drawing/2014/main" id="{221A1411-F909-4A73-8920-450E63BC373D}"/>
                </a:ext>
              </a:extLst>
            </p:cNvPr>
            <p:cNvSpPr>
              <a:spLocks noChangeShapeType="1"/>
            </p:cNvSpPr>
            <p:nvPr/>
          </p:nvSpPr>
          <p:spPr bwMode="auto">
            <a:xfrm flipV="1">
              <a:off x="346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38" name="Oval 25">
              <a:extLst>
                <a:ext uri="{FF2B5EF4-FFF2-40B4-BE49-F238E27FC236}">
                  <a16:creationId xmlns:a16="http://schemas.microsoft.com/office/drawing/2014/main" id="{9F831C43-0635-41F2-BBA8-EF3E55C417A4}"/>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6139" name="Oval 26">
              <a:extLst>
                <a:ext uri="{FF2B5EF4-FFF2-40B4-BE49-F238E27FC236}">
                  <a16:creationId xmlns:a16="http://schemas.microsoft.com/office/drawing/2014/main" id="{DFC6A71E-768C-4BC5-8726-8628166863BB}"/>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6140" name="Oval 27">
              <a:extLst>
                <a:ext uri="{FF2B5EF4-FFF2-40B4-BE49-F238E27FC236}">
                  <a16:creationId xmlns:a16="http://schemas.microsoft.com/office/drawing/2014/main" id="{232116A3-F352-4A17-B828-90605427CD19}"/>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6141" name="Oval 28">
              <a:extLst>
                <a:ext uri="{FF2B5EF4-FFF2-40B4-BE49-F238E27FC236}">
                  <a16:creationId xmlns:a16="http://schemas.microsoft.com/office/drawing/2014/main" id="{62F3D688-B241-4F17-8329-88F05ECA25C2}"/>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6142" name="Line 29">
              <a:extLst>
                <a:ext uri="{FF2B5EF4-FFF2-40B4-BE49-F238E27FC236}">
                  <a16:creationId xmlns:a16="http://schemas.microsoft.com/office/drawing/2014/main" id="{C6B372ED-9174-44ED-B066-8B0F2DE1061C}"/>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43" name="Line 30">
              <a:extLst>
                <a:ext uri="{FF2B5EF4-FFF2-40B4-BE49-F238E27FC236}">
                  <a16:creationId xmlns:a16="http://schemas.microsoft.com/office/drawing/2014/main" id="{3C339D6E-588C-45E4-98C7-F714397BEDF7}"/>
                </a:ext>
              </a:extLst>
            </p:cNvPr>
            <p:cNvSpPr>
              <a:spLocks noChangeShapeType="1"/>
            </p:cNvSpPr>
            <p:nvPr/>
          </p:nvSpPr>
          <p:spPr bwMode="auto">
            <a:xfrm flipV="1">
              <a:off x="1850" y="3066"/>
              <a:ext cx="229" cy="268"/>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44" name="Line 31">
              <a:extLst>
                <a:ext uri="{FF2B5EF4-FFF2-40B4-BE49-F238E27FC236}">
                  <a16:creationId xmlns:a16="http://schemas.microsoft.com/office/drawing/2014/main" id="{BFC5998F-B1DD-47FB-8634-F3FDDD8087D9}"/>
                </a:ext>
              </a:extLst>
            </p:cNvPr>
            <p:cNvSpPr>
              <a:spLocks noChangeShapeType="1"/>
            </p:cNvSpPr>
            <p:nvPr/>
          </p:nvSpPr>
          <p:spPr bwMode="auto">
            <a:xfrm>
              <a:off x="2980" y="3056"/>
              <a:ext cx="229"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45" name="Line 32">
              <a:extLst>
                <a:ext uri="{FF2B5EF4-FFF2-40B4-BE49-F238E27FC236}">
                  <a16:creationId xmlns:a16="http://schemas.microsoft.com/office/drawing/2014/main" id="{39CE11CF-7F86-4DC8-A438-F80270F6E746}"/>
                </a:ext>
              </a:extLst>
            </p:cNvPr>
            <p:cNvSpPr>
              <a:spLocks noChangeShapeType="1"/>
            </p:cNvSpPr>
            <p:nvPr/>
          </p:nvSpPr>
          <p:spPr bwMode="auto">
            <a:xfrm flipV="1">
              <a:off x="2999" y="3565"/>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46" name="Line 33">
              <a:extLst>
                <a:ext uri="{FF2B5EF4-FFF2-40B4-BE49-F238E27FC236}">
                  <a16:creationId xmlns:a16="http://schemas.microsoft.com/office/drawing/2014/main" id="{149A0F81-DBBB-4693-A4A5-D5B600036936}"/>
                </a:ext>
              </a:extLst>
            </p:cNvPr>
            <p:cNvSpPr>
              <a:spLocks noChangeShapeType="1"/>
            </p:cNvSpPr>
            <p:nvPr/>
          </p:nvSpPr>
          <p:spPr bwMode="auto">
            <a:xfrm>
              <a:off x="1867" y="3574"/>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47" name="Line 34">
              <a:extLst>
                <a:ext uri="{FF2B5EF4-FFF2-40B4-BE49-F238E27FC236}">
                  <a16:creationId xmlns:a16="http://schemas.microsoft.com/office/drawing/2014/main" id="{35CF0E54-EDA4-4B92-945D-824417D15019}"/>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6148" name="Rectangle 35">
              <a:extLst>
                <a:ext uri="{FF2B5EF4-FFF2-40B4-BE49-F238E27FC236}">
                  <a16:creationId xmlns:a16="http://schemas.microsoft.com/office/drawing/2014/main" id="{049066DD-EA84-4462-8E63-342141CED05E}"/>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49" name="Rectangle 36">
              <a:extLst>
                <a:ext uri="{FF2B5EF4-FFF2-40B4-BE49-F238E27FC236}">
                  <a16:creationId xmlns:a16="http://schemas.microsoft.com/office/drawing/2014/main" id="{39F15DEE-4B7F-43B2-8027-D465FBACB534}"/>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50" name="Rectangle 37">
              <a:extLst>
                <a:ext uri="{FF2B5EF4-FFF2-40B4-BE49-F238E27FC236}">
                  <a16:creationId xmlns:a16="http://schemas.microsoft.com/office/drawing/2014/main" id="{B3119EEB-E703-4E16-BFC2-32B1FA577EBD}"/>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51" name="Freeform 38">
              <a:extLst>
                <a:ext uri="{FF2B5EF4-FFF2-40B4-BE49-F238E27FC236}">
                  <a16:creationId xmlns:a16="http://schemas.microsoft.com/office/drawing/2014/main" id="{204FF21B-B2CF-487C-BB27-26E29F2AC82B}"/>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6152" name="Freeform 39">
              <a:extLst>
                <a:ext uri="{FF2B5EF4-FFF2-40B4-BE49-F238E27FC236}">
                  <a16:creationId xmlns:a16="http://schemas.microsoft.com/office/drawing/2014/main" id="{EA40E3A0-F835-4723-9427-2C4AC315811A}"/>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6153" name="Rectangle 40">
              <a:extLst>
                <a:ext uri="{FF2B5EF4-FFF2-40B4-BE49-F238E27FC236}">
                  <a16:creationId xmlns:a16="http://schemas.microsoft.com/office/drawing/2014/main" id="{F5F31D6F-791F-47B9-941A-EF7D2CFED8C4}"/>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54" name="Rectangle 41">
              <a:extLst>
                <a:ext uri="{FF2B5EF4-FFF2-40B4-BE49-F238E27FC236}">
                  <a16:creationId xmlns:a16="http://schemas.microsoft.com/office/drawing/2014/main" id="{FE4AE2CC-22EE-4196-AA34-2246B9C11F4B}"/>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6155" name="Rectangle 42">
              <a:extLst>
                <a:ext uri="{FF2B5EF4-FFF2-40B4-BE49-F238E27FC236}">
                  <a16:creationId xmlns:a16="http://schemas.microsoft.com/office/drawing/2014/main" id="{84FC20C5-52EC-459A-8CA9-379FBC7FBE90}"/>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dirty="0">
                <a:solidFill>
                  <a:srgbClr val="FF00FF"/>
                </a:solidFill>
                <a:latin typeface="Times New Roman" panose="02020603050405020304" pitchFamily="18" charset="0"/>
                <a:ea typeface="宋体" panose="02010600030101010101" pitchFamily="2" charset="-122"/>
              </a:endParaRPr>
            </a:p>
          </p:txBody>
        </p:sp>
      </p:grpSp>
      <p:grpSp>
        <p:nvGrpSpPr>
          <p:cNvPr id="46085" name="Group 43">
            <a:extLst>
              <a:ext uri="{FF2B5EF4-FFF2-40B4-BE49-F238E27FC236}">
                <a16:creationId xmlns:a16="http://schemas.microsoft.com/office/drawing/2014/main" id="{9D378B35-7DDC-44D5-93A1-99BFF73E3027}"/>
              </a:ext>
            </a:extLst>
          </p:cNvPr>
          <p:cNvGrpSpPr>
            <a:grpSpLocks/>
          </p:cNvGrpSpPr>
          <p:nvPr/>
        </p:nvGrpSpPr>
        <p:grpSpPr bwMode="auto">
          <a:xfrm>
            <a:off x="1541863" y="1666268"/>
            <a:ext cx="5258990" cy="1714500"/>
            <a:chOff x="192" y="576"/>
            <a:chExt cx="5089" cy="1751"/>
          </a:xfrm>
        </p:grpSpPr>
        <p:sp>
          <p:nvSpPr>
            <p:cNvPr id="46086" name="Rectangle 44">
              <a:extLst>
                <a:ext uri="{FF2B5EF4-FFF2-40B4-BE49-F238E27FC236}">
                  <a16:creationId xmlns:a16="http://schemas.microsoft.com/office/drawing/2014/main" id="{4D01F034-CB56-48B8-8F65-88AA9323B6DE}"/>
                </a:ext>
              </a:extLst>
            </p:cNvPr>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9</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87" name="Rectangle 45">
              <a:extLst>
                <a:ext uri="{FF2B5EF4-FFF2-40B4-BE49-F238E27FC236}">
                  <a16:creationId xmlns:a16="http://schemas.microsoft.com/office/drawing/2014/main" id="{6ABA07D2-C25B-4610-AC95-C55DE7F1FAB8}"/>
                </a:ext>
              </a:extLst>
            </p:cNvPr>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7</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88" name="Rectangle 46">
              <a:extLst>
                <a:ext uri="{FF2B5EF4-FFF2-40B4-BE49-F238E27FC236}">
                  <a16:creationId xmlns:a16="http://schemas.microsoft.com/office/drawing/2014/main" id="{905F056B-1E41-4665-964F-15405CEF2803}"/>
                </a:ext>
              </a:extLst>
            </p:cNvPr>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8</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89" name="Rectangle 47">
              <a:extLst>
                <a:ext uri="{FF2B5EF4-FFF2-40B4-BE49-F238E27FC236}">
                  <a16:creationId xmlns:a16="http://schemas.microsoft.com/office/drawing/2014/main" id="{D55A7686-A77C-4471-921C-AA2D7242F913}"/>
                </a:ext>
              </a:extLst>
            </p:cNvPr>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4</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90" name="Rectangle 48">
              <a:extLst>
                <a:ext uri="{FF2B5EF4-FFF2-40B4-BE49-F238E27FC236}">
                  <a16:creationId xmlns:a16="http://schemas.microsoft.com/office/drawing/2014/main" id="{1589D624-7557-4092-93AD-62B7EC3F8D29}"/>
                </a:ext>
              </a:extLst>
            </p:cNvPr>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3</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91" name="Rectangle 49">
              <a:extLst>
                <a:ext uri="{FF2B5EF4-FFF2-40B4-BE49-F238E27FC236}">
                  <a16:creationId xmlns:a16="http://schemas.microsoft.com/office/drawing/2014/main" id="{50F63C21-9643-42EC-B85D-A771298BE620}"/>
                </a:ext>
              </a:extLst>
            </p:cNvPr>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5</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92" name="Rectangle 50">
              <a:extLst>
                <a:ext uri="{FF2B5EF4-FFF2-40B4-BE49-F238E27FC236}">
                  <a16:creationId xmlns:a16="http://schemas.microsoft.com/office/drawing/2014/main" id="{333D168D-302F-4AE6-9743-4D53D2FAC533}"/>
                </a:ext>
              </a:extLst>
            </p:cNvPr>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6</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093" name="Rectangle 51">
              <a:extLst>
                <a:ext uri="{FF2B5EF4-FFF2-40B4-BE49-F238E27FC236}">
                  <a16:creationId xmlns:a16="http://schemas.microsoft.com/office/drawing/2014/main" id="{CD9A922A-E3EA-4DF6-9617-D3D78DA8D464}"/>
                </a:ext>
              </a:extLst>
            </p:cNvPr>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6094" name="Line 52">
              <a:extLst>
                <a:ext uri="{FF2B5EF4-FFF2-40B4-BE49-F238E27FC236}">
                  <a16:creationId xmlns:a16="http://schemas.microsoft.com/office/drawing/2014/main" id="{34F1DC35-8437-482D-8984-0CF300C8BD77}"/>
                </a:ext>
              </a:extLst>
            </p:cNvPr>
            <p:cNvSpPr>
              <a:spLocks noChangeShapeType="1"/>
            </p:cNvSpPr>
            <p:nvPr/>
          </p:nvSpPr>
          <p:spPr bwMode="auto">
            <a:xfrm>
              <a:off x="4393" y="758"/>
              <a:ext cx="589" cy="12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095" name="Line 53">
              <a:extLst>
                <a:ext uri="{FF2B5EF4-FFF2-40B4-BE49-F238E27FC236}">
                  <a16:creationId xmlns:a16="http://schemas.microsoft.com/office/drawing/2014/main" id="{7A3D7091-5A21-45E3-8A11-1E6F55411D31}"/>
                </a:ext>
              </a:extLst>
            </p:cNvPr>
            <p:cNvSpPr>
              <a:spLocks noChangeShapeType="1"/>
            </p:cNvSpPr>
            <p:nvPr/>
          </p:nvSpPr>
          <p:spPr bwMode="auto">
            <a:xfrm flipH="1">
              <a:off x="3494" y="758"/>
              <a:ext cx="589" cy="12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096" name="Line 54">
              <a:extLst>
                <a:ext uri="{FF2B5EF4-FFF2-40B4-BE49-F238E27FC236}">
                  <a16:creationId xmlns:a16="http://schemas.microsoft.com/office/drawing/2014/main" id="{AD2DBDB1-999B-41D4-BA24-7AC359962409}"/>
                </a:ext>
              </a:extLst>
            </p:cNvPr>
            <p:cNvSpPr>
              <a:spLocks noChangeShapeType="1"/>
            </p:cNvSpPr>
            <p:nvPr/>
          </p:nvSpPr>
          <p:spPr bwMode="auto">
            <a:xfrm>
              <a:off x="1830"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097" name="Line 55">
              <a:extLst>
                <a:ext uri="{FF2B5EF4-FFF2-40B4-BE49-F238E27FC236}">
                  <a16:creationId xmlns:a16="http://schemas.microsoft.com/office/drawing/2014/main" id="{74412228-E5A0-4AB9-B3C3-D37FCAB912CE}"/>
                </a:ext>
              </a:extLst>
            </p:cNvPr>
            <p:cNvSpPr>
              <a:spLocks noChangeShapeType="1"/>
            </p:cNvSpPr>
            <p:nvPr/>
          </p:nvSpPr>
          <p:spPr bwMode="auto">
            <a:xfrm>
              <a:off x="3553" y="958"/>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098" name="Line 56">
              <a:extLst>
                <a:ext uri="{FF2B5EF4-FFF2-40B4-BE49-F238E27FC236}">
                  <a16:creationId xmlns:a16="http://schemas.microsoft.com/office/drawing/2014/main" id="{245BA7D7-6B26-4961-B7EC-ACACC69F7535}"/>
                </a:ext>
              </a:extLst>
            </p:cNvPr>
            <p:cNvSpPr>
              <a:spLocks noChangeShapeType="1"/>
            </p:cNvSpPr>
            <p:nvPr/>
          </p:nvSpPr>
          <p:spPr bwMode="auto">
            <a:xfrm>
              <a:off x="2684" y="1141"/>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099" name="Line 57">
              <a:extLst>
                <a:ext uri="{FF2B5EF4-FFF2-40B4-BE49-F238E27FC236}">
                  <a16:creationId xmlns:a16="http://schemas.microsoft.com/office/drawing/2014/main" id="{4B8F4B57-06D4-4002-8BD0-BAE93F2AF2B1}"/>
                </a:ext>
              </a:extLst>
            </p:cNvPr>
            <p:cNvSpPr>
              <a:spLocks noChangeShapeType="1"/>
            </p:cNvSpPr>
            <p:nvPr/>
          </p:nvSpPr>
          <p:spPr bwMode="auto">
            <a:xfrm>
              <a:off x="1859" y="1325"/>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0" name="Line 58">
              <a:extLst>
                <a:ext uri="{FF2B5EF4-FFF2-40B4-BE49-F238E27FC236}">
                  <a16:creationId xmlns:a16="http://schemas.microsoft.com/office/drawing/2014/main" id="{20A4ECFB-1C77-4261-879B-B460B14A5743}"/>
                </a:ext>
              </a:extLst>
            </p:cNvPr>
            <p:cNvSpPr>
              <a:spLocks noChangeShapeType="1"/>
            </p:cNvSpPr>
            <p:nvPr/>
          </p:nvSpPr>
          <p:spPr bwMode="auto">
            <a:xfrm flipH="1">
              <a:off x="2655" y="935"/>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1" name="Line 59">
              <a:extLst>
                <a:ext uri="{FF2B5EF4-FFF2-40B4-BE49-F238E27FC236}">
                  <a16:creationId xmlns:a16="http://schemas.microsoft.com/office/drawing/2014/main" id="{D376AF40-F29B-4147-9516-1BF2986B68C5}"/>
                </a:ext>
              </a:extLst>
            </p:cNvPr>
            <p:cNvSpPr>
              <a:spLocks noChangeShapeType="1"/>
            </p:cNvSpPr>
            <p:nvPr/>
          </p:nvSpPr>
          <p:spPr bwMode="auto">
            <a:xfrm flipH="1">
              <a:off x="1785" y="1126"/>
              <a:ext cx="590"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2" name="Line 60">
              <a:extLst>
                <a:ext uri="{FF2B5EF4-FFF2-40B4-BE49-F238E27FC236}">
                  <a16:creationId xmlns:a16="http://schemas.microsoft.com/office/drawing/2014/main" id="{0069564C-8B17-4679-8FE1-AD663A87F83A}"/>
                </a:ext>
              </a:extLst>
            </p:cNvPr>
            <p:cNvSpPr>
              <a:spLocks noChangeShapeType="1"/>
            </p:cNvSpPr>
            <p:nvPr/>
          </p:nvSpPr>
          <p:spPr bwMode="auto">
            <a:xfrm flipH="1">
              <a:off x="931" y="1318"/>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3" name="Line 61">
              <a:extLst>
                <a:ext uri="{FF2B5EF4-FFF2-40B4-BE49-F238E27FC236}">
                  <a16:creationId xmlns:a16="http://schemas.microsoft.com/office/drawing/2014/main" id="{BDF02F74-7734-4B77-88D9-55236AB54964}"/>
                </a:ext>
              </a:extLst>
            </p:cNvPr>
            <p:cNvSpPr>
              <a:spLocks noChangeShapeType="1"/>
            </p:cNvSpPr>
            <p:nvPr/>
          </p:nvSpPr>
          <p:spPr bwMode="auto">
            <a:xfrm flipH="1">
              <a:off x="931" y="1620"/>
              <a:ext cx="589" cy="119"/>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4" name="Rectangle 62">
              <a:extLst>
                <a:ext uri="{FF2B5EF4-FFF2-40B4-BE49-F238E27FC236}">
                  <a16:creationId xmlns:a16="http://schemas.microsoft.com/office/drawing/2014/main" id="{80714559-DD78-41BB-A937-F499F6841201}"/>
                </a:ext>
              </a:extLst>
            </p:cNvPr>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6105" name="Rectangle 63">
              <a:extLst>
                <a:ext uri="{FF2B5EF4-FFF2-40B4-BE49-F238E27FC236}">
                  <a16:creationId xmlns:a16="http://schemas.microsoft.com/office/drawing/2014/main" id="{7BD27C8C-CEFB-4F5C-BC5F-0E6D04D47BE6}"/>
                </a:ext>
              </a:extLst>
            </p:cNvPr>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6106" name="Line 64">
              <a:extLst>
                <a:ext uri="{FF2B5EF4-FFF2-40B4-BE49-F238E27FC236}">
                  <a16:creationId xmlns:a16="http://schemas.microsoft.com/office/drawing/2014/main" id="{57F55197-B330-434F-B501-6AB20C7120D7}"/>
                </a:ext>
              </a:extLst>
            </p:cNvPr>
            <p:cNvSpPr>
              <a:spLocks noChangeShapeType="1"/>
            </p:cNvSpPr>
            <p:nvPr/>
          </p:nvSpPr>
          <p:spPr bwMode="auto">
            <a:xfrm>
              <a:off x="1682" y="1356"/>
              <a:ext cx="0" cy="15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7" name="Line 65">
              <a:extLst>
                <a:ext uri="{FF2B5EF4-FFF2-40B4-BE49-F238E27FC236}">
                  <a16:creationId xmlns:a16="http://schemas.microsoft.com/office/drawing/2014/main" id="{6DFBC84D-1308-4AB0-9A1A-CC665468D5F4}"/>
                </a:ext>
              </a:extLst>
            </p:cNvPr>
            <p:cNvSpPr>
              <a:spLocks noChangeShapeType="1"/>
            </p:cNvSpPr>
            <p:nvPr/>
          </p:nvSpPr>
          <p:spPr bwMode="auto">
            <a:xfrm>
              <a:off x="4992" y="1104"/>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8" name="Line 66">
              <a:extLst>
                <a:ext uri="{FF2B5EF4-FFF2-40B4-BE49-F238E27FC236}">
                  <a16:creationId xmlns:a16="http://schemas.microsoft.com/office/drawing/2014/main" id="{0ACEEECA-252B-4ACE-9298-9F611A99A25F}"/>
                </a:ext>
              </a:extLst>
            </p:cNvPr>
            <p:cNvSpPr>
              <a:spLocks noChangeShapeType="1"/>
            </p:cNvSpPr>
            <p:nvPr/>
          </p:nvSpPr>
          <p:spPr bwMode="auto">
            <a:xfrm>
              <a:off x="4224" y="1296"/>
              <a:ext cx="0" cy="176"/>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09" name="Line 67">
              <a:extLst>
                <a:ext uri="{FF2B5EF4-FFF2-40B4-BE49-F238E27FC236}">
                  <a16:creationId xmlns:a16="http://schemas.microsoft.com/office/drawing/2014/main" id="{A28E9C58-1EAC-4290-A437-68BB9DE856BC}"/>
                </a:ext>
              </a:extLst>
            </p:cNvPr>
            <p:cNvSpPr>
              <a:spLocks noChangeShapeType="1"/>
            </p:cNvSpPr>
            <p:nvPr/>
          </p:nvSpPr>
          <p:spPr bwMode="auto">
            <a:xfrm>
              <a:off x="1680" y="1680"/>
              <a:ext cx="0" cy="19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10" name="Rectangle 68">
              <a:extLst>
                <a:ext uri="{FF2B5EF4-FFF2-40B4-BE49-F238E27FC236}">
                  <a16:creationId xmlns:a16="http://schemas.microsoft.com/office/drawing/2014/main" id="{9F4A9C2C-BDCF-4D1D-9341-41DEF44F2443}"/>
                </a:ext>
              </a:extLst>
            </p:cNvPr>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2</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111" name="Rectangle 69">
              <a:extLst>
                <a:ext uri="{FF2B5EF4-FFF2-40B4-BE49-F238E27FC236}">
                  <a16:creationId xmlns:a16="http://schemas.microsoft.com/office/drawing/2014/main" id="{FEE2A922-37D7-4B0F-BE8F-9F4A73950C7A}"/>
                </a:ext>
              </a:extLst>
            </p:cNvPr>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r</a:t>
              </a:r>
              <a:r>
                <a:rPr lang="en-US" altLang="zh-CN" sz="1800" b="1" baseline="-25000">
                  <a:solidFill>
                    <a:srgbClr val="FF00FF"/>
                  </a:solidFill>
                  <a:latin typeface="Times New Roman" panose="02020603050405020304" pitchFamily="18" charset="0"/>
                  <a:ea typeface="宋体" panose="02010600030101010101" pitchFamily="2" charset="-122"/>
                </a:rPr>
                <a:t>1</a:t>
              </a:r>
              <a:endParaRPr lang="en-US" altLang="zh-CN" sz="1800" b="1" i="1">
                <a:solidFill>
                  <a:srgbClr val="FF00FF"/>
                </a:solidFill>
                <a:latin typeface="Times New Roman" panose="02020603050405020304" pitchFamily="18" charset="0"/>
                <a:ea typeface="宋体" panose="02010600030101010101" pitchFamily="2" charset="-122"/>
              </a:endParaRPr>
            </a:p>
          </p:txBody>
        </p:sp>
        <p:sp>
          <p:nvSpPr>
            <p:cNvPr id="46112" name="Line 70">
              <a:extLst>
                <a:ext uri="{FF2B5EF4-FFF2-40B4-BE49-F238E27FC236}">
                  <a16:creationId xmlns:a16="http://schemas.microsoft.com/office/drawing/2014/main" id="{53AE8F41-9C2B-4639-8BE3-AA99BFC69B7C}"/>
                </a:ext>
              </a:extLst>
            </p:cNvPr>
            <p:cNvSpPr>
              <a:spLocks noChangeShapeType="1"/>
            </p:cNvSpPr>
            <p:nvPr/>
          </p:nvSpPr>
          <p:spPr bwMode="auto">
            <a:xfrm>
              <a:off x="2448" y="1968"/>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13" name="Line 71">
              <a:extLst>
                <a:ext uri="{FF2B5EF4-FFF2-40B4-BE49-F238E27FC236}">
                  <a16:creationId xmlns:a16="http://schemas.microsoft.com/office/drawing/2014/main" id="{2347D105-B578-4B80-8366-0BEDD463E623}"/>
                </a:ext>
              </a:extLst>
            </p:cNvPr>
            <p:cNvSpPr>
              <a:spLocks noChangeShapeType="1"/>
            </p:cNvSpPr>
            <p:nvPr/>
          </p:nvSpPr>
          <p:spPr bwMode="auto">
            <a:xfrm>
              <a:off x="912" y="2016"/>
              <a:ext cx="0" cy="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lIns="59400" tIns="21600" rIns="67500" bIns="35100"/>
            <a:lstStyle/>
            <a:p>
              <a:endParaRPr lang="zh-CN" altLang="en-US" sz="1350"/>
            </a:p>
          </p:txBody>
        </p:sp>
        <p:sp>
          <p:nvSpPr>
            <p:cNvPr id="46114" name="Rectangle 72">
              <a:extLst>
                <a:ext uri="{FF2B5EF4-FFF2-40B4-BE49-F238E27FC236}">
                  <a16:creationId xmlns:a16="http://schemas.microsoft.com/office/drawing/2014/main" id="{C6188D36-1519-43C2-9B49-12671F6D78AE}"/>
                </a:ext>
              </a:extLst>
            </p:cNvPr>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6115" name="Rectangle 73">
              <a:extLst>
                <a:ext uri="{FF2B5EF4-FFF2-40B4-BE49-F238E27FC236}">
                  <a16:creationId xmlns:a16="http://schemas.microsoft.com/office/drawing/2014/main" id="{84D50FB5-0040-435D-9823-D4907D68CF0D}"/>
                </a:ext>
              </a:extLst>
            </p:cNvPr>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a:t>
              </a:r>
            </a:p>
          </p:txBody>
        </p:sp>
        <p:sp>
          <p:nvSpPr>
            <p:cNvPr id="46116" name="Rectangle 74">
              <a:extLst>
                <a:ext uri="{FF2B5EF4-FFF2-40B4-BE49-F238E27FC236}">
                  <a16:creationId xmlns:a16="http://schemas.microsoft.com/office/drawing/2014/main" id="{736EAD05-6931-48E9-B071-69CBBF5F5ABC}"/>
                </a:ext>
              </a:extLst>
            </p:cNvPr>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6117" name="Rectangle 75">
              <a:extLst>
                <a:ext uri="{FF2B5EF4-FFF2-40B4-BE49-F238E27FC236}">
                  <a16:creationId xmlns:a16="http://schemas.microsoft.com/office/drawing/2014/main" id="{D0CED493-D87F-44C3-A4BA-ABE17852A875}"/>
                </a:ext>
              </a:extLst>
            </p:cNvPr>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6118" name="Rectangle 76">
              <a:extLst>
                <a:ext uri="{FF2B5EF4-FFF2-40B4-BE49-F238E27FC236}">
                  <a16:creationId xmlns:a16="http://schemas.microsoft.com/office/drawing/2014/main" id="{63C754CE-BAEC-4A58-A0EB-496C3BFF1F7B}"/>
                </a:ext>
              </a:extLst>
            </p:cNvPr>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2400" tIns="5400" rIns="40500" bIns="8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6119" name="Rectangle 77">
              <a:extLst>
                <a:ext uri="{FF2B5EF4-FFF2-40B4-BE49-F238E27FC236}">
                  <a16:creationId xmlns:a16="http://schemas.microsoft.com/office/drawing/2014/main" id="{FB137090-9E5D-47DC-9E10-F46F23116510}"/>
                </a:ext>
              </a:extLst>
            </p:cNvPr>
            <p:cNvSpPr>
              <a:spLocks noChangeArrowheads="1"/>
            </p:cNvSpPr>
            <p:nvPr/>
          </p:nvSpPr>
          <p:spPr bwMode="auto">
            <a:xfrm>
              <a:off x="192" y="768"/>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a:t>
              </a:r>
              <a:r>
                <a:rPr lang="en-US" altLang="zh-CN" sz="2100" b="1" dirty="0" err="1">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r>
                <a:rPr lang="zh-CN" altLang="en-US" sz="2100" dirty="0">
                  <a:solidFill>
                    <a:srgbClr val="008000"/>
                  </a:solidFill>
                  <a:latin typeface="Times New Roman" panose="02020603050405020304" pitchFamily="18" charset="0"/>
                </a:rPr>
                <a:t>的分解</a:t>
              </a:r>
            </a:p>
          </p:txBody>
        </p:sp>
      </p:grpSp>
      <p:sp>
        <p:nvSpPr>
          <p:cNvPr id="2" name="日期占位符 1">
            <a:extLst>
              <a:ext uri="{FF2B5EF4-FFF2-40B4-BE49-F238E27FC236}">
                <a16:creationId xmlns:a16="http://schemas.microsoft.com/office/drawing/2014/main" id="{D6A7B381-AC99-3A4D-D1FE-CE62162C3A02}"/>
              </a:ext>
            </a:extLst>
          </p:cNvPr>
          <p:cNvSpPr>
            <a:spLocks noGrp="1"/>
          </p:cNvSpPr>
          <p:nvPr>
            <p:ph type="dt" sz="half" idx="10"/>
          </p:nvPr>
        </p:nvSpPr>
        <p:spPr/>
        <p:txBody>
          <a:bodyPr/>
          <a:lstStyle/>
          <a:p>
            <a:fld id="{B7D9DDA5-0226-4A22-B934-9DD8E467DEBC}"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597C18F5-643A-851A-3F30-2BDE6911F08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253FF789-4E46-EE29-817D-463EB1C3D1B0}"/>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184F275-BE0E-4931-B850-84B498FDA1C8}"/>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47107" name="Rectangle 3">
            <a:extLst>
              <a:ext uri="{FF2B5EF4-FFF2-40B4-BE49-F238E27FC236}">
                <a16:creationId xmlns:a16="http://schemas.microsoft.com/office/drawing/2014/main" id="{389FBC40-9422-470C-B699-30688D5C86DB}"/>
              </a:ext>
            </a:extLst>
          </p:cNvPr>
          <p:cNvSpPr>
            <a:spLocks noGrp="1" noChangeArrowheads="1"/>
          </p:cNvSpPr>
          <p:nvPr>
            <p:ph idx="1"/>
          </p:nvPr>
        </p:nvSpPr>
        <p:spPr/>
        <p:txBody>
          <a:bodyPr/>
          <a:lstStyle/>
          <a:p>
            <a:pPr eaLnBrk="1" hangingPunct="1"/>
            <a:r>
              <a:rPr lang="en-US" altLang="zh-CN" b="1" dirty="0">
                <a:latin typeface="Times New Roman" panose="02020603050405020304" pitchFamily="18" charset="0"/>
              </a:rPr>
              <a:t>(</a:t>
            </a:r>
            <a:r>
              <a:rPr lang="en-US" altLang="zh-CN" b="1" i="1" dirty="0" err="1">
                <a:latin typeface="Times New Roman" panose="02020603050405020304" pitchFamily="18" charset="0"/>
              </a:rPr>
              <a:t>a</a:t>
            </a:r>
            <a:r>
              <a:rPr lang="en-US" altLang="zh-CN" b="1" dirty="0" err="1">
                <a:latin typeface="Times New Roman" panose="02020603050405020304" pitchFamily="18" charset="0"/>
              </a:rPr>
              <a:t>|</a:t>
            </a:r>
            <a:r>
              <a:rPr lang="en-US" altLang="zh-CN" b="1" i="1" dirty="0" err="1">
                <a:latin typeface="Times New Roman" panose="02020603050405020304" pitchFamily="18" charset="0"/>
              </a:rPr>
              <a:t>b</a:t>
            </a:r>
            <a:r>
              <a:rPr lang="en-US" altLang="zh-CN" b="1" dirty="0">
                <a:latin typeface="Times New Roman" panose="02020603050405020304" pitchFamily="18" charset="0"/>
              </a:rPr>
              <a:t>)*</a:t>
            </a:r>
            <a:r>
              <a:rPr lang="en-US" altLang="zh-CN" b="1" i="1" dirty="0">
                <a:latin typeface="Times New Roman" panose="02020603050405020304" pitchFamily="18" charset="0"/>
              </a:rPr>
              <a:t>ab</a:t>
            </a:r>
            <a:r>
              <a:rPr lang="zh-CN" altLang="en-US" dirty="0"/>
              <a:t>的两个</a:t>
            </a:r>
            <a:r>
              <a:rPr lang="en-US" altLang="zh-CN" dirty="0"/>
              <a:t>NFA</a:t>
            </a:r>
            <a:r>
              <a:rPr lang="zh-CN" altLang="en-US" dirty="0"/>
              <a:t>的比较</a:t>
            </a:r>
          </a:p>
        </p:txBody>
      </p:sp>
      <p:grpSp>
        <p:nvGrpSpPr>
          <p:cNvPr id="47108" name="Group 4">
            <a:extLst>
              <a:ext uri="{FF2B5EF4-FFF2-40B4-BE49-F238E27FC236}">
                <a16:creationId xmlns:a16="http://schemas.microsoft.com/office/drawing/2014/main" id="{B853D4AD-31CE-4EC7-B016-3DE43FC589E2}"/>
              </a:ext>
            </a:extLst>
          </p:cNvPr>
          <p:cNvGrpSpPr>
            <a:grpSpLocks/>
          </p:cNvGrpSpPr>
          <p:nvPr/>
        </p:nvGrpSpPr>
        <p:grpSpPr bwMode="auto">
          <a:xfrm>
            <a:off x="3661178" y="1926753"/>
            <a:ext cx="3143250" cy="1457326"/>
            <a:chOff x="2928" y="1393"/>
            <a:chExt cx="2640" cy="1224"/>
          </a:xfrm>
        </p:grpSpPr>
        <p:sp>
          <p:nvSpPr>
            <p:cNvPr id="47150" name="Oval 5">
              <a:extLst>
                <a:ext uri="{FF2B5EF4-FFF2-40B4-BE49-F238E27FC236}">
                  <a16:creationId xmlns:a16="http://schemas.microsoft.com/office/drawing/2014/main" id="{CEA03BB2-8001-4447-85F2-1767C8F9D12D}"/>
                </a:ext>
              </a:extLst>
            </p:cNvPr>
            <p:cNvSpPr>
              <a:spLocks noChangeArrowheads="1"/>
            </p:cNvSpPr>
            <p:nvPr/>
          </p:nvSpPr>
          <p:spPr bwMode="auto">
            <a:xfrm>
              <a:off x="4378" y="1879"/>
              <a:ext cx="324" cy="28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1</a:t>
              </a:r>
            </a:p>
          </p:txBody>
        </p:sp>
        <p:grpSp>
          <p:nvGrpSpPr>
            <p:cNvPr id="47151" name="Group 6">
              <a:extLst>
                <a:ext uri="{FF2B5EF4-FFF2-40B4-BE49-F238E27FC236}">
                  <a16:creationId xmlns:a16="http://schemas.microsoft.com/office/drawing/2014/main" id="{AC305630-C2F0-4C68-9426-C2B09C07AD51}"/>
                </a:ext>
              </a:extLst>
            </p:cNvPr>
            <p:cNvGrpSpPr>
              <a:grpSpLocks/>
            </p:cNvGrpSpPr>
            <p:nvPr/>
          </p:nvGrpSpPr>
          <p:grpSpPr bwMode="auto">
            <a:xfrm>
              <a:off x="5244" y="1842"/>
              <a:ext cx="324" cy="286"/>
              <a:chOff x="7120" y="12162"/>
              <a:chExt cx="425" cy="425"/>
            </a:xfrm>
          </p:grpSpPr>
          <p:sp>
            <p:nvSpPr>
              <p:cNvPr id="47163" name="Oval 7">
                <a:extLst>
                  <a:ext uri="{FF2B5EF4-FFF2-40B4-BE49-F238E27FC236}">
                    <a16:creationId xmlns:a16="http://schemas.microsoft.com/office/drawing/2014/main" id="{5344E2A4-25E5-4367-996E-D80EBF4A34E5}"/>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7164" name="Oval 8">
                <a:extLst>
                  <a:ext uri="{FF2B5EF4-FFF2-40B4-BE49-F238E27FC236}">
                    <a16:creationId xmlns:a16="http://schemas.microsoft.com/office/drawing/2014/main" id="{B73CECD5-7E45-4C08-9624-BEB34EDD4222}"/>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2</a:t>
                </a:r>
              </a:p>
            </p:txBody>
          </p:sp>
        </p:grpSp>
        <p:sp>
          <p:nvSpPr>
            <p:cNvPr id="47152" name="Line 9">
              <a:extLst>
                <a:ext uri="{FF2B5EF4-FFF2-40B4-BE49-F238E27FC236}">
                  <a16:creationId xmlns:a16="http://schemas.microsoft.com/office/drawing/2014/main" id="{09816E9A-3CFA-493B-A63E-00BBABFC1410}"/>
                </a:ext>
              </a:extLst>
            </p:cNvPr>
            <p:cNvSpPr>
              <a:spLocks noChangeShapeType="1"/>
            </p:cNvSpPr>
            <p:nvPr/>
          </p:nvSpPr>
          <p:spPr bwMode="auto">
            <a:xfrm flipV="1">
              <a:off x="3836" y="2008"/>
              <a:ext cx="52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53" name="Rectangle 10">
              <a:extLst>
                <a:ext uri="{FF2B5EF4-FFF2-40B4-BE49-F238E27FC236}">
                  <a16:creationId xmlns:a16="http://schemas.microsoft.com/office/drawing/2014/main" id="{3584AE54-190F-4D00-A5AE-CB896938C080}"/>
                </a:ext>
              </a:extLst>
            </p:cNvPr>
            <p:cNvSpPr>
              <a:spLocks noChangeArrowheads="1"/>
            </p:cNvSpPr>
            <p:nvPr/>
          </p:nvSpPr>
          <p:spPr bwMode="auto">
            <a:xfrm>
              <a:off x="2928" y="1680"/>
              <a:ext cx="52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开始</a:t>
              </a:r>
            </a:p>
          </p:txBody>
        </p:sp>
        <p:sp>
          <p:nvSpPr>
            <p:cNvPr id="47154" name="Rectangle 11">
              <a:extLst>
                <a:ext uri="{FF2B5EF4-FFF2-40B4-BE49-F238E27FC236}">
                  <a16:creationId xmlns:a16="http://schemas.microsoft.com/office/drawing/2014/main" id="{60D26688-4E0E-4364-AAB4-DBED26509EC2}"/>
                </a:ext>
              </a:extLst>
            </p:cNvPr>
            <p:cNvSpPr>
              <a:spLocks noChangeArrowheads="1"/>
            </p:cNvSpPr>
            <p:nvPr/>
          </p:nvSpPr>
          <p:spPr bwMode="auto">
            <a:xfrm>
              <a:off x="4001" y="1772"/>
              <a:ext cx="26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a</a:t>
              </a:r>
            </a:p>
          </p:txBody>
        </p:sp>
        <p:sp>
          <p:nvSpPr>
            <p:cNvPr id="47155" name="Freeform 12">
              <a:extLst>
                <a:ext uri="{FF2B5EF4-FFF2-40B4-BE49-F238E27FC236}">
                  <a16:creationId xmlns:a16="http://schemas.microsoft.com/office/drawing/2014/main" id="{60028768-F676-4C61-9B6E-42F9D0204B8B}"/>
                </a:ext>
              </a:extLst>
            </p:cNvPr>
            <p:cNvSpPr>
              <a:spLocks/>
            </p:cNvSpPr>
            <p:nvPr/>
          </p:nvSpPr>
          <p:spPr bwMode="auto">
            <a:xfrm>
              <a:off x="3547" y="1654"/>
              <a:ext cx="226" cy="225"/>
            </a:xfrm>
            <a:custGeom>
              <a:avLst/>
              <a:gdLst>
                <a:gd name="T0" fmla="*/ 6 w 297"/>
                <a:gd name="T1" fmla="*/ 2 h 333"/>
                <a:gd name="T2" fmla="*/ 8 w 297"/>
                <a:gd name="T3" fmla="*/ 1 h 333"/>
                <a:gd name="T4" fmla="*/ 5 w 297"/>
                <a:gd name="T5" fmla="*/ 1 h 333"/>
                <a:gd name="T6" fmla="*/ 2 w 297"/>
                <a:gd name="T7" fmla="*/ 1 h 333"/>
                <a:gd name="T8" fmla="*/ 2 w 297"/>
                <a:gd name="T9" fmla="*/ 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7156" name="Oval 13">
              <a:extLst>
                <a:ext uri="{FF2B5EF4-FFF2-40B4-BE49-F238E27FC236}">
                  <a16:creationId xmlns:a16="http://schemas.microsoft.com/office/drawing/2014/main" id="{92C31181-1B83-4BB3-9345-834AC8CA50DB}"/>
                </a:ext>
              </a:extLst>
            </p:cNvPr>
            <p:cNvSpPr>
              <a:spLocks noChangeArrowheads="1"/>
            </p:cNvSpPr>
            <p:nvPr/>
          </p:nvSpPr>
          <p:spPr bwMode="auto">
            <a:xfrm>
              <a:off x="3464" y="1878"/>
              <a:ext cx="324" cy="2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0</a:t>
              </a:r>
            </a:p>
          </p:txBody>
        </p:sp>
        <p:sp>
          <p:nvSpPr>
            <p:cNvPr id="47157" name="Freeform 14">
              <a:extLst>
                <a:ext uri="{FF2B5EF4-FFF2-40B4-BE49-F238E27FC236}">
                  <a16:creationId xmlns:a16="http://schemas.microsoft.com/office/drawing/2014/main" id="{09915F70-8888-47A9-BD75-816A0DFE3594}"/>
                </a:ext>
              </a:extLst>
            </p:cNvPr>
            <p:cNvSpPr>
              <a:spLocks/>
            </p:cNvSpPr>
            <p:nvPr/>
          </p:nvSpPr>
          <p:spPr bwMode="auto">
            <a:xfrm flipV="1">
              <a:off x="3547" y="2165"/>
              <a:ext cx="227" cy="223"/>
            </a:xfrm>
            <a:custGeom>
              <a:avLst/>
              <a:gdLst>
                <a:gd name="T0" fmla="*/ 6 w 297"/>
                <a:gd name="T1" fmla="*/ 2 h 333"/>
                <a:gd name="T2" fmla="*/ 8 w 297"/>
                <a:gd name="T3" fmla="*/ 1 h 333"/>
                <a:gd name="T4" fmla="*/ 5 w 297"/>
                <a:gd name="T5" fmla="*/ 1 h 333"/>
                <a:gd name="T6" fmla="*/ 2 w 297"/>
                <a:gd name="T7" fmla="*/ 1 h 333"/>
                <a:gd name="T8" fmla="*/ 2 w 297"/>
                <a:gd name="T9" fmla="*/ 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7158" name="Rectangle 15">
              <a:extLst>
                <a:ext uri="{FF2B5EF4-FFF2-40B4-BE49-F238E27FC236}">
                  <a16:creationId xmlns:a16="http://schemas.microsoft.com/office/drawing/2014/main" id="{93D9DC10-0E68-473D-B1B6-390A04651FEB}"/>
                </a:ext>
              </a:extLst>
            </p:cNvPr>
            <p:cNvSpPr>
              <a:spLocks noChangeArrowheads="1"/>
            </p:cNvSpPr>
            <p:nvPr/>
          </p:nvSpPr>
          <p:spPr bwMode="auto">
            <a:xfrm>
              <a:off x="3547" y="1393"/>
              <a:ext cx="2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47159" name="Rectangle 16">
              <a:extLst>
                <a:ext uri="{FF2B5EF4-FFF2-40B4-BE49-F238E27FC236}">
                  <a16:creationId xmlns:a16="http://schemas.microsoft.com/office/drawing/2014/main" id="{047C5248-2132-4747-B720-6BC050724352}"/>
                </a:ext>
              </a:extLst>
            </p:cNvPr>
            <p:cNvSpPr>
              <a:spLocks noChangeArrowheads="1"/>
            </p:cNvSpPr>
            <p:nvPr/>
          </p:nvSpPr>
          <p:spPr bwMode="auto">
            <a:xfrm>
              <a:off x="3532" y="2386"/>
              <a:ext cx="2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47160" name="Rectangle 17">
              <a:extLst>
                <a:ext uri="{FF2B5EF4-FFF2-40B4-BE49-F238E27FC236}">
                  <a16:creationId xmlns:a16="http://schemas.microsoft.com/office/drawing/2014/main" id="{77C80D44-D12E-43B7-A06B-323CFF3F1E5D}"/>
                </a:ext>
              </a:extLst>
            </p:cNvPr>
            <p:cNvSpPr>
              <a:spLocks noChangeArrowheads="1"/>
            </p:cNvSpPr>
            <p:nvPr/>
          </p:nvSpPr>
          <p:spPr bwMode="auto">
            <a:xfrm>
              <a:off x="4908" y="1772"/>
              <a:ext cx="26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b</a:t>
              </a:r>
            </a:p>
          </p:txBody>
        </p:sp>
        <p:sp>
          <p:nvSpPr>
            <p:cNvPr id="47161" name="Line 18">
              <a:extLst>
                <a:ext uri="{FF2B5EF4-FFF2-40B4-BE49-F238E27FC236}">
                  <a16:creationId xmlns:a16="http://schemas.microsoft.com/office/drawing/2014/main" id="{BADCA671-6118-43DE-BA8F-521EFC3B9D6B}"/>
                </a:ext>
              </a:extLst>
            </p:cNvPr>
            <p:cNvSpPr>
              <a:spLocks noChangeShapeType="1"/>
            </p:cNvSpPr>
            <p:nvPr/>
          </p:nvSpPr>
          <p:spPr bwMode="auto">
            <a:xfrm flipV="1">
              <a:off x="4743" y="2008"/>
              <a:ext cx="48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62" name="Line 19">
              <a:extLst>
                <a:ext uri="{FF2B5EF4-FFF2-40B4-BE49-F238E27FC236}">
                  <a16:creationId xmlns:a16="http://schemas.microsoft.com/office/drawing/2014/main" id="{CFA4465A-B569-45A9-8661-52EEA5182265}"/>
                </a:ext>
              </a:extLst>
            </p:cNvPr>
            <p:cNvSpPr>
              <a:spLocks noChangeShapeType="1"/>
            </p:cNvSpPr>
            <p:nvPr/>
          </p:nvSpPr>
          <p:spPr bwMode="auto">
            <a:xfrm flipV="1">
              <a:off x="2928" y="2008"/>
              <a:ext cx="52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grpSp>
      <p:grpSp>
        <p:nvGrpSpPr>
          <p:cNvPr id="47109" name="Group 20">
            <a:extLst>
              <a:ext uri="{FF2B5EF4-FFF2-40B4-BE49-F238E27FC236}">
                <a16:creationId xmlns:a16="http://schemas.microsoft.com/office/drawing/2014/main" id="{C64648D9-290C-4A90-8780-1B0EEAE30146}"/>
              </a:ext>
            </a:extLst>
          </p:cNvPr>
          <p:cNvGrpSpPr>
            <a:grpSpLocks/>
          </p:cNvGrpSpPr>
          <p:nvPr/>
        </p:nvGrpSpPr>
        <p:grpSpPr bwMode="auto">
          <a:xfrm>
            <a:off x="1671639" y="3555259"/>
            <a:ext cx="5872169" cy="2228851"/>
            <a:chOff x="444" y="2400"/>
            <a:chExt cx="4932" cy="1872"/>
          </a:xfrm>
        </p:grpSpPr>
        <p:sp>
          <p:nvSpPr>
            <p:cNvPr id="47112" name="Oval 21">
              <a:extLst>
                <a:ext uri="{FF2B5EF4-FFF2-40B4-BE49-F238E27FC236}">
                  <a16:creationId xmlns:a16="http://schemas.microsoft.com/office/drawing/2014/main" id="{334386A4-DC0C-4736-ABF5-25AD015D4413}"/>
                </a:ext>
              </a:extLst>
            </p:cNvPr>
            <p:cNvSpPr>
              <a:spLocks noChangeArrowheads="1"/>
            </p:cNvSpPr>
            <p:nvPr/>
          </p:nvSpPr>
          <p:spPr bwMode="auto">
            <a:xfrm>
              <a:off x="1630"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1</a:t>
              </a:r>
            </a:p>
          </p:txBody>
        </p:sp>
        <p:grpSp>
          <p:nvGrpSpPr>
            <p:cNvPr id="47113" name="Group 22">
              <a:extLst>
                <a:ext uri="{FF2B5EF4-FFF2-40B4-BE49-F238E27FC236}">
                  <a16:creationId xmlns:a16="http://schemas.microsoft.com/office/drawing/2014/main" id="{DE75DFD8-A064-4F9C-954B-184B61593092}"/>
                </a:ext>
              </a:extLst>
            </p:cNvPr>
            <p:cNvGrpSpPr>
              <a:grpSpLocks/>
            </p:cNvGrpSpPr>
            <p:nvPr/>
          </p:nvGrpSpPr>
          <p:grpSpPr bwMode="auto">
            <a:xfrm>
              <a:off x="5117" y="3328"/>
              <a:ext cx="259" cy="272"/>
              <a:chOff x="7120" y="12162"/>
              <a:chExt cx="425" cy="425"/>
            </a:xfrm>
          </p:grpSpPr>
          <p:sp>
            <p:nvSpPr>
              <p:cNvPr id="47148" name="Oval 23">
                <a:extLst>
                  <a:ext uri="{FF2B5EF4-FFF2-40B4-BE49-F238E27FC236}">
                    <a16:creationId xmlns:a16="http://schemas.microsoft.com/office/drawing/2014/main" id="{6495166C-27CE-4775-BAE9-E442FDB667E3}"/>
                  </a:ext>
                </a:extLst>
              </p:cNvPr>
              <p:cNvSpPr>
                <a:spLocks noChangeArrowheads="1"/>
              </p:cNvSpPr>
              <p:nvPr/>
            </p:nvSpPr>
            <p:spPr bwMode="auto">
              <a:xfrm>
                <a:off x="7120" y="12162"/>
                <a:ext cx="425" cy="425"/>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47149" name="Oval 24">
                <a:extLst>
                  <a:ext uri="{FF2B5EF4-FFF2-40B4-BE49-F238E27FC236}">
                    <a16:creationId xmlns:a16="http://schemas.microsoft.com/office/drawing/2014/main" id="{2D330C44-6681-4150-9DCD-006EF4ECB5BB}"/>
                  </a:ext>
                </a:extLst>
              </p:cNvPr>
              <p:cNvSpPr>
                <a:spLocks noChangeArrowheads="1"/>
              </p:cNvSpPr>
              <p:nvPr/>
            </p:nvSpPr>
            <p:spPr bwMode="auto">
              <a:xfrm>
                <a:off x="7180" y="12218"/>
                <a:ext cx="312" cy="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9</a:t>
                </a:r>
              </a:p>
            </p:txBody>
          </p:sp>
        </p:grpSp>
        <p:sp>
          <p:nvSpPr>
            <p:cNvPr id="47114" name="Rectangle 25">
              <a:extLst>
                <a:ext uri="{FF2B5EF4-FFF2-40B4-BE49-F238E27FC236}">
                  <a16:creationId xmlns:a16="http://schemas.microsoft.com/office/drawing/2014/main" id="{94F6E1D2-62CD-440A-867A-D5E91DC12ED4}"/>
                </a:ext>
              </a:extLst>
            </p:cNvPr>
            <p:cNvSpPr>
              <a:spLocks noChangeArrowheads="1"/>
            </p:cNvSpPr>
            <p:nvPr/>
          </p:nvSpPr>
          <p:spPr bwMode="auto">
            <a:xfrm>
              <a:off x="444" y="3168"/>
              <a:ext cx="66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FF00FF"/>
                  </a:solidFill>
                  <a:latin typeface="Times New Roman" panose="02020603050405020304" pitchFamily="18" charset="0"/>
                </a:rPr>
                <a:t>开始</a:t>
              </a:r>
            </a:p>
          </p:txBody>
        </p:sp>
        <p:sp>
          <p:nvSpPr>
            <p:cNvPr id="47115" name="Rectangle 26">
              <a:extLst>
                <a:ext uri="{FF2B5EF4-FFF2-40B4-BE49-F238E27FC236}">
                  <a16:creationId xmlns:a16="http://schemas.microsoft.com/office/drawing/2014/main" id="{ECC256AE-263F-4230-BD06-66A3C24B6699}"/>
                </a:ext>
              </a:extLst>
            </p:cNvPr>
            <p:cNvSpPr>
              <a:spLocks noChangeArrowheads="1"/>
            </p:cNvSpPr>
            <p:nvPr/>
          </p:nvSpPr>
          <p:spPr bwMode="auto">
            <a:xfrm>
              <a:off x="1286" y="3203"/>
              <a:ext cx="2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16" name="Oval 27">
              <a:extLst>
                <a:ext uri="{FF2B5EF4-FFF2-40B4-BE49-F238E27FC236}">
                  <a16:creationId xmlns:a16="http://schemas.microsoft.com/office/drawing/2014/main" id="{84B9068C-121A-4B93-933C-4B54D86EA17E}"/>
                </a:ext>
              </a:extLst>
            </p:cNvPr>
            <p:cNvSpPr>
              <a:spLocks noChangeArrowheads="1"/>
            </p:cNvSpPr>
            <p:nvPr/>
          </p:nvSpPr>
          <p:spPr bwMode="auto">
            <a:xfrm>
              <a:off x="954" y="3305"/>
              <a:ext cx="259" cy="273"/>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0</a:t>
              </a:r>
            </a:p>
          </p:txBody>
        </p:sp>
        <p:sp>
          <p:nvSpPr>
            <p:cNvPr id="47117" name="Rectangle 28">
              <a:extLst>
                <a:ext uri="{FF2B5EF4-FFF2-40B4-BE49-F238E27FC236}">
                  <a16:creationId xmlns:a16="http://schemas.microsoft.com/office/drawing/2014/main" id="{2A660C7B-B6D8-4972-B425-0F230E1B4761}"/>
                </a:ext>
              </a:extLst>
            </p:cNvPr>
            <p:cNvSpPr>
              <a:spLocks noChangeArrowheads="1"/>
            </p:cNvSpPr>
            <p:nvPr/>
          </p:nvSpPr>
          <p:spPr bwMode="auto">
            <a:xfrm>
              <a:off x="2418" y="2750"/>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7118" name="Rectangle 29">
              <a:extLst>
                <a:ext uri="{FF2B5EF4-FFF2-40B4-BE49-F238E27FC236}">
                  <a16:creationId xmlns:a16="http://schemas.microsoft.com/office/drawing/2014/main" id="{206A8A44-C3E7-47C5-9999-3DF09527F7D9}"/>
                </a:ext>
              </a:extLst>
            </p:cNvPr>
            <p:cNvSpPr>
              <a:spLocks noChangeArrowheads="1"/>
            </p:cNvSpPr>
            <p:nvPr/>
          </p:nvSpPr>
          <p:spPr bwMode="auto">
            <a:xfrm>
              <a:off x="2427" y="3655"/>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7119" name="Rectangle 30">
              <a:extLst>
                <a:ext uri="{FF2B5EF4-FFF2-40B4-BE49-F238E27FC236}">
                  <a16:creationId xmlns:a16="http://schemas.microsoft.com/office/drawing/2014/main" id="{9B114256-0823-4DE3-8069-19AE0E3B86D9}"/>
                </a:ext>
              </a:extLst>
            </p:cNvPr>
            <p:cNvSpPr>
              <a:spLocks noChangeArrowheads="1"/>
            </p:cNvSpPr>
            <p:nvPr/>
          </p:nvSpPr>
          <p:spPr bwMode="auto">
            <a:xfrm>
              <a:off x="1797" y="3003"/>
              <a:ext cx="2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20" name="Rectangle 31">
              <a:extLst>
                <a:ext uri="{FF2B5EF4-FFF2-40B4-BE49-F238E27FC236}">
                  <a16:creationId xmlns:a16="http://schemas.microsoft.com/office/drawing/2014/main" id="{96E60C18-368F-4DBD-9D37-490DDD1D535D}"/>
                </a:ext>
              </a:extLst>
            </p:cNvPr>
            <p:cNvSpPr>
              <a:spLocks noChangeArrowheads="1"/>
            </p:cNvSpPr>
            <p:nvPr/>
          </p:nvSpPr>
          <p:spPr bwMode="auto">
            <a:xfrm>
              <a:off x="4162" y="3233"/>
              <a:ext cx="21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a</a:t>
              </a:r>
            </a:p>
          </p:txBody>
        </p:sp>
        <p:sp>
          <p:nvSpPr>
            <p:cNvPr id="47121" name="Rectangle 32">
              <a:extLst>
                <a:ext uri="{FF2B5EF4-FFF2-40B4-BE49-F238E27FC236}">
                  <a16:creationId xmlns:a16="http://schemas.microsoft.com/office/drawing/2014/main" id="{E66552C1-5310-4F1E-8977-E097595DD1D2}"/>
                </a:ext>
              </a:extLst>
            </p:cNvPr>
            <p:cNvSpPr>
              <a:spLocks noChangeArrowheads="1"/>
            </p:cNvSpPr>
            <p:nvPr/>
          </p:nvSpPr>
          <p:spPr bwMode="auto">
            <a:xfrm>
              <a:off x="4819" y="3232"/>
              <a:ext cx="2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FF00FF"/>
                  </a:solidFill>
                  <a:latin typeface="Times New Roman" panose="02020603050405020304" pitchFamily="18" charset="0"/>
                  <a:ea typeface="宋体" panose="02010600030101010101" pitchFamily="2" charset="-122"/>
                </a:rPr>
                <a:t>b</a:t>
              </a:r>
            </a:p>
          </p:txBody>
        </p:sp>
        <p:sp>
          <p:nvSpPr>
            <p:cNvPr id="47122" name="Line 33">
              <a:extLst>
                <a:ext uri="{FF2B5EF4-FFF2-40B4-BE49-F238E27FC236}">
                  <a16:creationId xmlns:a16="http://schemas.microsoft.com/office/drawing/2014/main" id="{E91221B4-CB6C-45A2-AA1F-320A93894F37}"/>
                </a:ext>
              </a:extLst>
            </p:cNvPr>
            <p:cNvSpPr>
              <a:spLocks noChangeShapeType="1"/>
            </p:cNvSpPr>
            <p:nvPr/>
          </p:nvSpPr>
          <p:spPr bwMode="auto">
            <a:xfrm flipV="1">
              <a:off x="583" y="3430"/>
              <a:ext cx="355"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23" name="Line 34">
              <a:extLst>
                <a:ext uri="{FF2B5EF4-FFF2-40B4-BE49-F238E27FC236}">
                  <a16:creationId xmlns:a16="http://schemas.microsoft.com/office/drawing/2014/main" id="{2ADB9FCA-2F25-49F0-A630-D23F3F6A99DE}"/>
                </a:ext>
              </a:extLst>
            </p:cNvPr>
            <p:cNvSpPr>
              <a:spLocks noChangeShapeType="1"/>
            </p:cNvSpPr>
            <p:nvPr/>
          </p:nvSpPr>
          <p:spPr bwMode="auto">
            <a:xfrm flipV="1">
              <a:off x="125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24" name="Oval 35">
              <a:extLst>
                <a:ext uri="{FF2B5EF4-FFF2-40B4-BE49-F238E27FC236}">
                  <a16:creationId xmlns:a16="http://schemas.microsoft.com/office/drawing/2014/main" id="{E96A0D7A-E277-4B3A-84F8-3260D326F729}"/>
                </a:ext>
              </a:extLst>
            </p:cNvPr>
            <p:cNvSpPr>
              <a:spLocks noChangeArrowheads="1"/>
            </p:cNvSpPr>
            <p:nvPr/>
          </p:nvSpPr>
          <p:spPr bwMode="auto">
            <a:xfrm>
              <a:off x="3172" y="332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6</a:t>
              </a:r>
            </a:p>
          </p:txBody>
        </p:sp>
        <p:sp>
          <p:nvSpPr>
            <p:cNvPr id="47125" name="Oval 36">
              <a:extLst>
                <a:ext uri="{FF2B5EF4-FFF2-40B4-BE49-F238E27FC236}">
                  <a16:creationId xmlns:a16="http://schemas.microsoft.com/office/drawing/2014/main" id="{41794D22-16D6-4803-A98E-3A8B93655E5E}"/>
                </a:ext>
              </a:extLst>
            </p:cNvPr>
            <p:cNvSpPr>
              <a:spLocks noChangeArrowheads="1"/>
            </p:cNvSpPr>
            <p:nvPr/>
          </p:nvSpPr>
          <p:spPr bwMode="auto">
            <a:xfrm>
              <a:off x="3821" y="332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FF00FF"/>
                  </a:solidFill>
                  <a:latin typeface="Times New Roman" panose="02020603050405020304" pitchFamily="18" charset="0"/>
                  <a:ea typeface="宋体" panose="02010600030101010101" pitchFamily="2" charset="-122"/>
                </a:rPr>
                <a:t>7</a:t>
              </a:r>
            </a:p>
          </p:txBody>
        </p:sp>
        <p:sp>
          <p:nvSpPr>
            <p:cNvPr id="47126" name="Oval 37">
              <a:extLst>
                <a:ext uri="{FF2B5EF4-FFF2-40B4-BE49-F238E27FC236}">
                  <a16:creationId xmlns:a16="http://schemas.microsoft.com/office/drawing/2014/main" id="{960A2516-90B7-4AA8-9CB8-C860FEDADC1F}"/>
                </a:ext>
              </a:extLst>
            </p:cNvPr>
            <p:cNvSpPr>
              <a:spLocks noChangeArrowheads="1"/>
            </p:cNvSpPr>
            <p:nvPr/>
          </p:nvSpPr>
          <p:spPr bwMode="auto">
            <a:xfrm>
              <a:off x="4460" y="3329"/>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8</a:t>
              </a:r>
            </a:p>
          </p:txBody>
        </p:sp>
        <p:sp>
          <p:nvSpPr>
            <p:cNvPr id="47127" name="Line 38">
              <a:extLst>
                <a:ext uri="{FF2B5EF4-FFF2-40B4-BE49-F238E27FC236}">
                  <a16:creationId xmlns:a16="http://schemas.microsoft.com/office/drawing/2014/main" id="{86C6A8B2-4F77-4DFF-88BB-19D8FF93EF3C}"/>
                </a:ext>
              </a:extLst>
            </p:cNvPr>
            <p:cNvSpPr>
              <a:spLocks noChangeShapeType="1"/>
            </p:cNvSpPr>
            <p:nvPr/>
          </p:nvSpPr>
          <p:spPr bwMode="auto">
            <a:xfrm flipV="1">
              <a:off x="4755" y="3450"/>
              <a:ext cx="357"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28" name="Line 39">
              <a:extLst>
                <a:ext uri="{FF2B5EF4-FFF2-40B4-BE49-F238E27FC236}">
                  <a16:creationId xmlns:a16="http://schemas.microsoft.com/office/drawing/2014/main" id="{72BBDF70-64F7-49AE-833A-1113E1BA6D40}"/>
                </a:ext>
              </a:extLst>
            </p:cNvPr>
            <p:cNvSpPr>
              <a:spLocks noChangeShapeType="1"/>
            </p:cNvSpPr>
            <p:nvPr/>
          </p:nvSpPr>
          <p:spPr bwMode="auto">
            <a:xfrm flipV="1">
              <a:off x="4107"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29" name="Line 40">
              <a:extLst>
                <a:ext uri="{FF2B5EF4-FFF2-40B4-BE49-F238E27FC236}">
                  <a16:creationId xmlns:a16="http://schemas.microsoft.com/office/drawing/2014/main" id="{4E27BF64-95FB-4148-859A-C773802A8363}"/>
                </a:ext>
              </a:extLst>
            </p:cNvPr>
            <p:cNvSpPr>
              <a:spLocks noChangeShapeType="1"/>
            </p:cNvSpPr>
            <p:nvPr/>
          </p:nvSpPr>
          <p:spPr bwMode="auto">
            <a:xfrm flipV="1">
              <a:off x="3468" y="3440"/>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30" name="Oval 41">
              <a:extLst>
                <a:ext uri="{FF2B5EF4-FFF2-40B4-BE49-F238E27FC236}">
                  <a16:creationId xmlns:a16="http://schemas.microsoft.com/office/drawing/2014/main" id="{CC850883-DF87-446B-AA97-4C44BEA4FBAE}"/>
                </a:ext>
              </a:extLst>
            </p:cNvPr>
            <p:cNvSpPr>
              <a:spLocks noChangeArrowheads="1"/>
            </p:cNvSpPr>
            <p:nvPr/>
          </p:nvSpPr>
          <p:spPr bwMode="auto">
            <a:xfrm>
              <a:off x="2068" y="2840"/>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2</a:t>
              </a:r>
            </a:p>
          </p:txBody>
        </p:sp>
        <p:sp>
          <p:nvSpPr>
            <p:cNvPr id="47131" name="Oval 42">
              <a:extLst>
                <a:ext uri="{FF2B5EF4-FFF2-40B4-BE49-F238E27FC236}">
                  <a16:creationId xmlns:a16="http://schemas.microsoft.com/office/drawing/2014/main" id="{B97A338C-AA91-43AF-8254-380AB8941C9A}"/>
                </a:ext>
              </a:extLst>
            </p:cNvPr>
            <p:cNvSpPr>
              <a:spLocks noChangeArrowheads="1"/>
            </p:cNvSpPr>
            <p:nvPr/>
          </p:nvSpPr>
          <p:spPr bwMode="auto">
            <a:xfrm>
              <a:off x="2744" y="283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3</a:t>
              </a:r>
            </a:p>
          </p:txBody>
        </p:sp>
        <p:sp>
          <p:nvSpPr>
            <p:cNvPr id="47132" name="Oval 43">
              <a:extLst>
                <a:ext uri="{FF2B5EF4-FFF2-40B4-BE49-F238E27FC236}">
                  <a16:creationId xmlns:a16="http://schemas.microsoft.com/office/drawing/2014/main" id="{536170B8-D6F3-4BD4-B6D5-588E2C749D3D}"/>
                </a:ext>
              </a:extLst>
            </p:cNvPr>
            <p:cNvSpPr>
              <a:spLocks noChangeArrowheads="1"/>
            </p:cNvSpPr>
            <p:nvPr/>
          </p:nvSpPr>
          <p:spPr bwMode="auto">
            <a:xfrm>
              <a:off x="2095" y="3740"/>
              <a:ext cx="259" cy="271"/>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4</a:t>
              </a:r>
            </a:p>
          </p:txBody>
        </p:sp>
        <p:sp>
          <p:nvSpPr>
            <p:cNvPr id="47133" name="Oval 44">
              <a:extLst>
                <a:ext uri="{FF2B5EF4-FFF2-40B4-BE49-F238E27FC236}">
                  <a16:creationId xmlns:a16="http://schemas.microsoft.com/office/drawing/2014/main" id="{6E483DC2-686E-44D2-89F1-99BA73346A4E}"/>
                </a:ext>
              </a:extLst>
            </p:cNvPr>
            <p:cNvSpPr>
              <a:spLocks noChangeArrowheads="1"/>
            </p:cNvSpPr>
            <p:nvPr/>
          </p:nvSpPr>
          <p:spPr bwMode="auto">
            <a:xfrm>
              <a:off x="2744" y="3752"/>
              <a:ext cx="259" cy="27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rPr>
                <a:t>5</a:t>
              </a:r>
            </a:p>
          </p:txBody>
        </p:sp>
        <p:sp>
          <p:nvSpPr>
            <p:cNvPr id="47134" name="Line 45">
              <a:extLst>
                <a:ext uri="{FF2B5EF4-FFF2-40B4-BE49-F238E27FC236}">
                  <a16:creationId xmlns:a16="http://schemas.microsoft.com/office/drawing/2014/main" id="{D0AF44A9-CB52-4908-B574-5A3CCAC359DA}"/>
                </a:ext>
              </a:extLst>
            </p:cNvPr>
            <p:cNvSpPr>
              <a:spLocks noChangeShapeType="1"/>
            </p:cNvSpPr>
            <p:nvPr/>
          </p:nvSpPr>
          <p:spPr bwMode="auto">
            <a:xfrm flipV="1">
              <a:off x="2363" y="2971"/>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35" name="Line 46">
              <a:extLst>
                <a:ext uri="{FF2B5EF4-FFF2-40B4-BE49-F238E27FC236}">
                  <a16:creationId xmlns:a16="http://schemas.microsoft.com/office/drawing/2014/main" id="{FD336B3D-275C-496F-9183-49560CEB4D49}"/>
                </a:ext>
              </a:extLst>
            </p:cNvPr>
            <p:cNvSpPr>
              <a:spLocks noChangeShapeType="1"/>
            </p:cNvSpPr>
            <p:nvPr/>
          </p:nvSpPr>
          <p:spPr bwMode="auto">
            <a:xfrm flipV="1">
              <a:off x="1850" y="3066"/>
              <a:ext cx="229" cy="268"/>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36" name="Line 47">
              <a:extLst>
                <a:ext uri="{FF2B5EF4-FFF2-40B4-BE49-F238E27FC236}">
                  <a16:creationId xmlns:a16="http://schemas.microsoft.com/office/drawing/2014/main" id="{0841BA73-27B3-4D89-917B-8C223A9633A6}"/>
                </a:ext>
              </a:extLst>
            </p:cNvPr>
            <p:cNvSpPr>
              <a:spLocks noChangeShapeType="1"/>
            </p:cNvSpPr>
            <p:nvPr/>
          </p:nvSpPr>
          <p:spPr bwMode="auto">
            <a:xfrm>
              <a:off x="2980" y="3056"/>
              <a:ext cx="229"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37" name="Line 48">
              <a:extLst>
                <a:ext uri="{FF2B5EF4-FFF2-40B4-BE49-F238E27FC236}">
                  <a16:creationId xmlns:a16="http://schemas.microsoft.com/office/drawing/2014/main" id="{971B5447-E52A-4644-A720-CA3891CE2DAC}"/>
                </a:ext>
              </a:extLst>
            </p:cNvPr>
            <p:cNvSpPr>
              <a:spLocks noChangeShapeType="1"/>
            </p:cNvSpPr>
            <p:nvPr/>
          </p:nvSpPr>
          <p:spPr bwMode="auto">
            <a:xfrm flipV="1">
              <a:off x="2999" y="3565"/>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38" name="Line 49">
              <a:extLst>
                <a:ext uri="{FF2B5EF4-FFF2-40B4-BE49-F238E27FC236}">
                  <a16:creationId xmlns:a16="http://schemas.microsoft.com/office/drawing/2014/main" id="{EE13D19B-EEE1-4637-94FE-B98AF7F755B8}"/>
                </a:ext>
              </a:extLst>
            </p:cNvPr>
            <p:cNvSpPr>
              <a:spLocks noChangeShapeType="1"/>
            </p:cNvSpPr>
            <p:nvPr/>
          </p:nvSpPr>
          <p:spPr bwMode="auto">
            <a:xfrm>
              <a:off x="1867" y="3574"/>
              <a:ext cx="228" cy="269"/>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39" name="Line 50">
              <a:extLst>
                <a:ext uri="{FF2B5EF4-FFF2-40B4-BE49-F238E27FC236}">
                  <a16:creationId xmlns:a16="http://schemas.microsoft.com/office/drawing/2014/main" id="{47FA2874-F586-4222-BFC5-F62783989A29}"/>
                </a:ext>
              </a:extLst>
            </p:cNvPr>
            <p:cNvSpPr>
              <a:spLocks noChangeShapeType="1"/>
            </p:cNvSpPr>
            <p:nvPr/>
          </p:nvSpPr>
          <p:spPr bwMode="auto">
            <a:xfrm flipV="1">
              <a:off x="2363" y="3883"/>
              <a:ext cx="356" cy="1"/>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7140" name="Rectangle 51">
              <a:extLst>
                <a:ext uri="{FF2B5EF4-FFF2-40B4-BE49-F238E27FC236}">
                  <a16:creationId xmlns:a16="http://schemas.microsoft.com/office/drawing/2014/main" id="{98B206DE-5CA1-4EDD-A285-4342D325950F}"/>
                </a:ext>
              </a:extLst>
            </p:cNvPr>
            <p:cNvSpPr>
              <a:spLocks noChangeArrowheads="1"/>
            </p:cNvSpPr>
            <p:nvPr/>
          </p:nvSpPr>
          <p:spPr bwMode="auto">
            <a:xfrm>
              <a:off x="1934" y="3453"/>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41" name="Rectangle 52">
              <a:extLst>
                <a:ext uri="{FF2B5EF4-FFF2-40B4-BE49-F238E27FC236}">
                  <a16:creationId xmlns:a16="http://schemas.microsoft.com/office/drawing/2014/main" id="{4C248EE3-B9D4-4872-9D46-E938A2573854}"/>
                </a:ext>
              </a:extLst>
            </p:cNvPr>
            <p:cNvSpPr>
              <a:spLocks noChangeArrowheads="1"/>
            </p:cNvSpPr>
            <p:nvPr/>
          </p:nvSpPr>
          <p:spPr bwMode="auto">
            <a:xfrm>
              <a:off x="3057" y="2954"/>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42" name="Rectangle 53">
              <a:extLst>
                <a:ext uri="{FF2B5EF4-FFF2-40B4-BE49-F238E27FC236}">
                  <a16:creationId xmlns:a16="http://schemas.microsoft.com/office/drawing/2014/main" id="{9CE6E57A-EEC6-43D8-A8BF-15636C72A105}"/>
                </a:ext>
              </a:extLst>
            </p:cNvPr>
            <p:cNvSpPr>
              <a:spLocks noChangeArrowheads="1"/>
            </p:cNvSpPr>
            <p:nvPr/>
          </p:nvSpPr>
          <p:spPr bwMode="auto">
            <a:xfrm>
              <a:off x="2947" y="3502"/>
              <a:ext cx="22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43" name="Freeform 54">
              <a:extLst>
                <a:ext uri="{FF2B5EF4-FFF2-40B4-BE49-F238E27FC236}">
                  <a16:creationId xmlns:a16="http://schemas.microsoft.com/office/drawing/2014/main" id="{888D7AF6-EF85-410C-B07F-D104FB07F61D}"/>
                </a:ext>
              </a:extLst>
            </p:cNvPr>
            <p:cNvSpPr>
              <a:spLocks/>
            </p:cNvSpPr>
            <p:nvPr/>
          </p:nvSpPr>
          <p:spPr bwMode="auto">
            <a:xfrm>
              <a:off x="1094" y="3574"/>
              <a:ext cx="2830" cy="698"/>
            </a:xfrm>
            <a:custGeom>
              <a:avLst/>
              <a:gdLst>
                <a:gd name="T0" fmla="*/ 0 w 4650"/>
                <a:gd name="T1" fmla="*/ 0 h 1090"/>
                <a:gd name="T2" fmla="*/ 1 w 4650"/>
                <a:gd name="T3" fmla="*/ 2 h 1090"/>
                <a:gd name="T4" fmla="*/ 1 w 4650"/>
                <a:gd name="T5" fmla="*/ 3 h 1090"/>
                <a:gd name="T6" fmla="*/ 6 w 4650"/>
                <a:gd name="T7" fmla="*/ 3 h 1090"/>
                <a:gd name="T8" fmla="*/ 7 w 4650"/>
                <a:gd name="T9" fmla="*/ 3 h 1090"/>
                <a:gd name="T10" fmla="*/ 7 w 4650"/>
                <a:gd name="T11" fmla="*/ 1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7144" name="Freeform 55">
              <a:extLst>
                <a:ext uri="{FF2B5EF4-FFF2-40B4-BE49-F238E27FC236}">
                  <a16:creationId xmlns:a16="http://schemas.microsoft.com/office/drawing/2014/main" id="{3C0EAA50-563B-40F2-A0E5-982D434AF2EE}"/>
                </a:ext>
              </a:extLst>
            </p:cNvPr>
            <p:cNvSpPr>
              <a:spLocks/>
            </p:cNvSpPr>
            <p:nvPr/>
          </p:nvSpPr>
          <p:spPr bwMode="auto">
            <a:xfrm>
              <a:off x="1674" y="2603"/>
              <a:ext cx="1677" cy="702"/>
            </a:xfrm>
            <a:custGeom>
              <a:avLst/>
              <a:gdLst>
                <a:gd name="T0" fmla="*/ 4 w 2755"/>
                <a:gd name="T1" fmla="*/ 3 h 1097"/>
                <a:gd name="T2" fmla="*/ 4 w 2755"/>
                <a:gd name="T3" fmla="*/ 1 h 1097"/>
                <a:gd name="T4" fmla="*/ 4 w 2755"/>
                <a:gd name="T5" fmla="*/ 1 h 1097"/>
                <a:gd name="T6" fmla="*/ 1 w 2755"/>
                <a:gd name="T7" fmla="*/ 1 h 1097"/>
                <a:gd name="T8" fmla="*/ 1 w 2755"/>
                <a:gd name="T9" fmla="*/ 1 h 1097"/>
                <a:gd name="T10" fmla="*/ 1 w 2755"/>
                <a:gd name="T11" fmla="*/ 3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7145" name="Rectangle 56">
              <a:extLst>
                <a:ext uri="{FF2B5EF4-FFF2-40B4-BE49-F238E27FC236}">
                  <a16:creationId xmlns:a16="http://schemas.microsoft.com/office/drawing/2014/main" id="{2D18757B-CBF4-49CF-8821-FD61F5136E64}"/>
                </a:ext>
              </a:extLst>
            </p:cNvPr>
            <p:cNvSpPr>
              <a:spLocks noChangeArrowheads="1"/>
            </p:cNvSpPr>
            <p:nvPr/>
          </p:nvSpPr>
          <p:spPr bwMode="auto">
            <a:xfrm>
              <a:off x="2415" y="4021"/>
              <a:ext cx="22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46" name="Rectangle 57">
              <a:extLst>
                <a:ext uri="{FF2B5EF4-FFF2-40B4-BE49-F238E27FC236}">
                  <a16:creationId xmlns:a16="http://schemas.microsoft.com/office/drawing/2014/main" id="{B5D0355C-5673-4431-B242-3A82BD94BE8A}"/>
                </a:ext>
              </a:extLst>
            </p:cNvPr>
            <p:cNvSpPr>
              <a:spLocks noChangeArrowheads="1"/>
            </p:cNvSpPr>
            <p:nvPr/>
          </p:nvSpPr>
          <p:spPr bwMode="auto">
            <a:xfrm>
              <a:off x="3514" y="3215"/>
              <a:ext cx="22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sp>
          <p:nvSpPr>
            <p:cNvPr id="47147" name="Rectangle 58">
              <a:extLst>
                <a:ext uri="{FF2B5EF4-FFF2-40B4-BE49-F238E27FC236}">
                  <a16:creationId xmlns:a16="http://schemas.microsoft.com/office/drawing/2014/main" id="{75B5EBC7-A5A5-4C66-B8E5-686F191E9A87}"/>
                </a:ext>
              </a:extLst>
            </p:cNvPr>
            <p:cNvSpPr>
              <a:spLocks noChangeArrowheads="1"/>
            </p:cNvSpPr>
            <p:nvPr/>
          </p:nvSpPr>
          <p:spPr bwMode="auto">
            <a:xfrm>
              <a:off x="2820" y="2400"/>
              <a:ext cx="2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FF00FF"/>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FF00FF"/>
                </a:solidFill>
                <a:latin typeface="Times New Roman" panose="02020603050405020304" pitchFamily="18" charset="0"/>
                <a:ea typeface="宋体" panose="02010600030101010101" pitchFamily="2" charset="-122"/>
              </a:endParaRPr>
            </a:p>
          </p:txBody>
        </p:sp>
      </p:grpSp>
      <p:sp>
        <p:nvSpPr>
          <p:cNvPr id="47110" name="Text Box 59">
            <a:extLst>
              <a:ext uri="{FF2B5EF4-FFF2-40B4-BE49-F238E27FC236}">
                <a16:creationId xmlns:a16="http://schemas.microsoft.com/office/drawing/2014/main" id="{C8AC1F2A-89F2-49EE-8D78-8DB436C6E101}"/>
              </a:ext>
            </a:extLst>
          </p:cNvPr>
          <p:cNvSpPr txBox="1">
            <a:spLocks noChangeArrowheads="1"/>
          </p:cNvSpPr>
          <p:nvPr/>
        </p:nvSpPr>
        <p:spPr bwMode="auto">
          <a:xfrm>
            <a:off x="2012158" y="2434373"/>
            <a:ext cx="1257300" cy="3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40500" tIns="21600" rIns="40500" bIns="216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50000"/>
              </a:spcBef>
              <a:buClrTx/>
              <a:buSzTx/>
              <a:buFontTx/>
              <a:buNone/>
            </a:pPr>
            <a:r>
              <a:rPr lang="zh-CN" altLang="en-US" sz="2100" dirty="0">
                <a:solidFill>
                  <a:srgbClr val="000000"/>
                </a:solidFill>
                <a:latin typeface="Times New Roman" panose="02020603050405020304" pitchFamily="18" charset="0"/>
              </a:rPr>
              <a:t>手工构造</a:t>
            </a:r>
          </a:p>
        </p:txBody>
      </p:sp>
      <p:sp>
        <p:nvSpPr>
          <p:cNvPr id="47111" name="Text Box 60">
            <a:extLst>
              <a:ext uri="{FF2B5EF4-FFF2-40B4-BE49-F238E27FC236}">
                <a16:creationId xmlns:a16="http://schemas.microsoft.com/office/drawing/2014/main" id="{64484CF4-E79E-49A5-8B09-2C039A0EDBBE}"/>
              </a:ext>
            </a:extLst>
          </p:cNvPr>
          <p:cNvSpPr txBox="1">
            <a:spLocks noChangeArrowheads="1"/>
          </p:cNvSpPr>
          <p:nvPr/>
        </p:nvSpPr>
        <p:spPr bwMode="auto">
          <a:xfrm>
            <a:off x="2000250" y="3683794"/>
            <a:ext cx="1257300" cy="3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40500" tIns="21600" rIns="40500" bIns="216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50000"/>
              </a:spcBef>
              <a:buClrTx/>
              <a:buSzTx/>
              <a:buFontTx/>
              <a:buNone/>
            </a:pPr>
            <a:r>
              <a:rPr lang="zh-CN" altLang="en-US" sz="2100">
                <a:solidFill>
                  <a:srgbClr val="000000"/>
                </a:solidFill>
                <a:latin typeface="Times New Roman" panose="02020603050405020304" pitchFamily="18" charset="0"/>
              </a:rPr>
              <a:t>算法构造</a:t>
            </a:r>
          </a:p>
        </p:txBody>
      </p:sp>
      <p:sp>
        <p:nvSpPr>
          <p:cNvPr id="2" name="日期占位符 1">
            <a:extLst>
              <a:ext uri="{FF2B5EF4-FFF2-40B4-BE49-F238E27FC236}">
                <a16:creationId xmlns:a16="http://schemas.microsoft.com/office/drawing/2014/main" id="{CE495B84-09F3-E069-334C-6DCEE05CAF6E}"/>
              </a:ext>
            </a:extLst>
          </p:cNvPr>
          <p:cNvSpPr>
            <a:spLocks noGrp="1"/>
          </p:cNvSpPr>
          <p:nvPr>
            <p:ph type="dt" sz="half" idx="10"/>
          </p:nvPr>
        </p:nvSpPr>
        <p:spPr/>
        <p:txBody>
          <a:bodyPr/>
          <a:lstStyle/>
          <a:p>
            <a:fld id="{25336C2E-3A59-4DAC-B45F-E3210B014410}"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EDFB5D3F-0633-4520-667B-99C023FF96E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FDB54080-9520-FBE8-A7B0-C7A171DD6B96}"/>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22E8719-4716-4913-903F-0E9A2A9F14E2}"/>
              </a:ext>
            </a:extLst>
          </p:cNvPr>
          <p:cNvSpPr>
            <a:spLocks noGrp="1" noChangeArrowheads="1"/>
          </p:cNvSpPr>
          <p:nvPr>
            <p:ph type="title"/>
          </p:nvPr>
        </p:nvSpPr>
        <p:spPr/>
        <p:txBody>
          <a:bodyPr>
            <a:normAutofit/>
          </a:bodyPr>
          <a:lstStyle/>
          <a:p>
            <a:pPr eaLnBrk="1" hangingPunct="1"/>
            <a:r>
              <a:rPr lang="en-US" altLang="zh-CN" dirty="0"/>
              <a:t>2.4 </a:t>
            </a:r>
            <a:r>
              <a:rPr lang="zh-CN" altLang="en-US" dirty="0"/>
              <a:t>从正规式到有限自动机</a:t>
            </a:r>
          </a:p>
        </p:txBody>
      </p:sp>
      <p:sp>
        <p:nvSpPr>
          <p:cNvPr id="48131" name="Rectangle 3">
            <a:extLst>
              <a:ext uri="{FF2B5EF4-FFF2-40B4-BE49-F238E27FC236}">
                <a16:creationId xmlns:a16="http://schemas.microsoft.com/office/drawing/2014/main" id="{1EE12570-D049-4741-A472-5626621C32E4}"/>
              </a:ext>
            </a:extLst>
          </p:cNvPr>
          <p:cNvSpPr>
            <a:spLocks noGrp="1" noChangeArrowheads="1"/>
          </p:cNvSpPr>
          <p:nvPr>
            <p:ph idx="1"/>
          </p:nvPr>
        </p:nvSpPr>
        <p:spPr/>
        <p:txBody>
          <a:bodyPr>
            <a:normAutofit/>
          </a:bodyPr>
          <a:lstStyle/>
          <a:p>
            <a:pPr eaLnBrk="1" hangingPunct="1"/>
            <a:r>
              <a:rPr lang="zh-CN" altLang="en-US" sz="2400" dirty="0"/>
              <a:t>练习：用前面讲的</a:t>
            </a:r>
            <a:r>
              <a:rPr lang="en-US" altLang="zh-CN" sz="2400" dirty="0"/>
              <a:t>Thompson</a:t>
            </a:r>
            <a:r>
              <a:rPr lang="zh-CN" altLang="en-US" sz="2400" dirty="0"/>
              <a:t>算法画出</a:t>
            </a:r>
          </a:p>
          <a:p>
            <a:pPr eaLnBrk="1" hangingPunct="1">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 | b</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 b*</a:t>
            </a:r>
            <a:r>
              <a:rPr lang="zh-CN" altLang="en-US" sz="2400" dirty="0">
                <a:latin typeface="Times New Roman" panose="02020603050405020304" pitchFamily="18" charset="0"/>
              </a:rPr>
              <a:t>的</a:t>
            </a:r>
            <a:r>
              <a:rPr lang="en-US" altLang="zh-CN" sz="2400" b="1" dirty="0">
                <a:latin typeface="Times New Roman" panose="02020603050405020304" pitchFamily="18" charset="0"/>
              </a:rPr>
              <a:t>NFA</a:t>
            </a:r>
          </a:p>
        </p:txBody>
      </p:sp>
      <p:grpSp>
        <p:nvGrpSpPr>
          <p:cNvPr id="46" name="组合 45">
            <a:extLst>
              <a:ext uri="{FF2B5EF4-FFF2-40B4-BE49-F238E27FC236}">
                <a16:creationId xmlns:a16="http://schemas.microsoft.com/office/drawing/2014/main" id="{7ACA42B2-C05B-4F5E-935B-6F9B18D41DE4}"/>
              </a:ext>
            </a:extLst>
          </p:cNvPr>
          <p:cNvGrpSpPr/>
          <p:nvPr/>
        </p:nvGrpSpPr>
        <p:grpSpPr>
          <a:xfrm>
            <a:off x="285750" y="2857501"/>
            <a:ext cx="8411211" cy="2393156"/>
            <a:chOff x="371475" y="2314575"/>
            <a:chExt cx="11214948" cy="3190875"/>
          </a:xfrm>
        </p:grpSpPr>
        <p:sp>
          <p:nvSpPr>
            <p:cNvPr id="3" name="矩形 2">
              <a:extLst>
                <a:ext uri="{FF2B5EF4-FFF2-40B4-BE49-F238E27FC236}">
                  <a16:creationId xmlns:a16="http://schemas.microsoft.com/office/drawing/2014/main" id="{069A8B78-B3C8-4173-A14D-8C5F109845B3}"/>
                </a:ext>
              </a:extLst>
            </p:cNvPr>
            <p:cNvSpPr/>
            <p:nvPr/>
          </p:nvSpPr>
          <p:spPr>
            <a:xfrm>
              <a:off x="371475" y="2314575"/>
              <a:ext cx="11214948" cy="3190875"/>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grpSp>
          <p:nvGrpSpPr>
            <p:cNvPr id="2" name="组合 1">
              <a:extLst>
                <a:ext uri="{FF2B5EF4-FFF2-40B4-BE49-F238E27FC236}">
                  <a16:creationId xmlns:a16="http://schemas.microsoft.com/office/drawing/2014/main" id="{5B2C36DB-8927-43E2-A037-B5662EDC8CE3}"/>
                </a:ext>
              </a:extLst>
            </p:cNvPr>
            <p:cNvGrpSpPr/>
            <p:nvPr/>
          </p:nvGrpSpPr>
          <p:grpSpPr>
            <a:xfrm>
              <a:off x="605577" y="2564573"/>
              <a:ext cx="10578361" cy="2685582"/>
              <a:chOff x="929427" y="2850323"/>
              <a:chExt cx="10578361" cy="2685582"/>
            </a:xfrm>
          </p:grpSpPr>
          <p:sp>
            <p:nvSpPr>
              <p:cNvPr id="6" name="Line 5">
                <a:extLst>
                  <a:ext uri="{FF2B5EF4-FFF2-40B4-BE49-F238E27FC236}">
                    <a16:creationId xmlns:a16="http://schemas.microsoft.com/office/drawing/2014/main" id="{5D0E3A75-3165-4E8D-ACB2-143873DD9090}"/>
                  </a:ext>
                </a:extLst>
              </p:cNvPr>
              <p:cNvSpPr>
                <a:spLocks noChangeShapeType="1"/>
              </p:cNvSpPr>
              <p:nvPr/>
            </p:nvSpPr>
            <p:spPr bwMode="auto">
              <a:xfrm>
                <a:off x="929427" y="4240298"/>
                <a:ext cx="12827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7" name="Rectangle 6">
                <a:extLst>
                  <a:ext uri="{FF2B5EF4-FFF2-40B4-BE49-F238E27FC236}">
                    <a16:creationId xmlns:a16="http://schemas.microsoft.com/office/drawing/2014/main" id="{19DE4A5E-AF8F-4B36-8152-78404B83624E}"/>
                  </a:ext>
                </a:extLst>
              </p:cNvPr>
              <p:cNvSpPr>
                <a:spLocks noChangeArrowheads="1"/>
              </p:cNvSpPr>
              <p:nvPr/>
            </p:nvSpPr>
            <p:spPr bwMode="auto">
              <a:xfrm>
                <a:off x="2926319" y="3245368"/>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25" name="Oval 8">
                <a:extLst>
                  <a:ext uri="{FF2B5EF4-FFF2-40B4-BE49-F238E27FC236}">
                    <a16:creationId xmlns:a16="http://schemas.microsoft.com/office/drawing/2014/main" id="{AD9693C8-C784-4171-8944-513ACAA3EA24}"/>
                  </a:ext>
                </a:extLst>
              </p:cNvPr>
              <p:cNvSpPr>
                <a:spLocks noChangeArrowheads="1"/>
              </p:cNvSpPr>
              <p:nvPr/>
            </p:nvSpPr>
            <p:spPr bwMode="auto">
              <a:xfrm>
                <a:off x="6521077" y="3916484"/>
                <a:ext cx="599997" cy="5560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5</a:t>
                </a:r>
                <a:endParaRPr lang="zh-CN" altLang="zh-CN" sz="2100" b="1" i="1" dirty="0">
                  <a:solidFill>
                    <a:srgbClr val="000000"/>
                  </a:solidFill>
                  <a:latin typeface="Times New Roman" panose="02020603050405020304" pitchFamily="18" charset="0"/>
                  <a:ea typeface="宋体" panose="02010600030101010101" pitchFamily="2" charset="-122"/>
                </a:endParaRPr>
              </a:p>
            </p:txBody>
          </p:sp>
          <p:sp>
            <p:nvSpPr>
              <p:cNvPr id="9" name="Oval 10">
                <a:extLst>
                  <a:ext uri="{FF2B5EF4-FFF2-40B4-BE49-F238E27FC236}">
                    <a16:creationId xmlns:a16="http://schemas.microsoft.com/office/drawing/2014/main" id="{CA48A692-957D-4FC7-852E-B8440FA2707D}"/>
                  </a:ext>
                </a:extLst>
              </p:cNvPr>
              <p:cNvSpPr>
                <a:spLocks noChangeArrowheads="1"/>
              </p:cNvSpPr>
              <p:nvPr/>
            </p:nvSpPr>
            <p:spPr bwMode="auto">
              <a:xfrm>
                <a:off x="2238267" y="3873296"/>
                <a:ext cx="577850"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0</a:t>
                </a:r>
              </a:p>
            </p:txBody>
          </p:sp>
          <p:sp>
            <p:nvSpPr>
              <p:cNvPr id="10" name="Rectangle 11">
                <a:extLst>
                  <a:ext uri="{FF2B5EF4-FFF2-40B4-BE49-F238E27FC236}">
                    <a16:creationId xmlns:a16="http://schemas.microsoft.com/office/drawing/2014/main" id="{C3A47113-8F4E-4ECE-90D6-96828CF71A53}"/>
                  </a:ext>
                </a:extLst>
              </p:cNvPr>
              <p:cNvSpPr>
                <a:spLocks noChangeArrowheads="1"/>
              </p:cNvSpPr>
              <p:nvPr/>
            </p:nvSpPr>
            <p:spPr bwMode="auto">
              <a:xfrm>
                <a:off x="1153265" y="3783098"/>
                <a:ext cx="9366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11" name="Oval 14">
                <a:extLst>
                  <a:ext uri="{FF2B5EF4-FFF2-40B4-BE49-F238E27FC236}">
                    <a16:creationId xmlns:a16="http://schemas.microsoft.com/office/drawing/2014/main" id="{433DA598-8D9D-47E8-BE72-E63EBCE42C58}"/>
                  </a:ext>
                </a:extLst>
              </p:cNvPr>
              <p:cNvSpPr>
                <a:spLocks noChangeArrowheads="1"/>
              </p:cNvSpPr>
              <p:nvPr/>
            </p:nvSpPr>
            <p:spPr bwMode="auto">
              <a:xfrm>
                <a:off x="3735758" y="3029540"/>
                <a:ext cx="577850" cy="5365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1</a:t>
                </a:r>
                <a:endParaRPr lang="zh-CN" altLang="zh-CN" sz="2100" b="1" i="1" dirty="0">
                  <a:solidFill>
                    <a:srgbClr val="000000"/>
                  </a:solidFill>
                  <a:latin typeface="Times New Roman" panose="02020603050405020304" pitchFamily="18" charset="0"/>
                  <a:ea typeface="宋体" panose="02010600030101010101" pitchFamily="2" charset="-122"/>
                </a:endParaRPr>
              </a:p>
            </p:txBody>
          </p:sp>
          <p:sp>
            <p:nvSpPr>
              <p:cNvPr id="12" name="Oval 15">
                <a:extLst>
                  <a:ext uri="{FF2B5EF4-FFF2-40B4-BE49-F238E27FC236}">
                    <a16:creationId xmlns:a16="http://schemas.microsoft.com/office/drawing/2014/main" id="{BF4155F7-D002-46ED-8C26-49ECCA9071C5}"/>
                  </a:ext>
                </a:extLst>
              </p:cNvPr>
              <p:cNvSpPr>
                <a:spLocks noChangeArrowheads="1"/>
              </p:cNvSpPr>
              <p:nvPr/>
            </p:nvSpPr>
            <p:spPr bwMode="auto">
              <a:xfrm>
                <a:off x="5145086" y="3031127"/>
                <a:ext cx="576263"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3</a:t>
                </a:r>
                <a:endParaRPr lang="zh-CN" altLang="zh-CN" sz="2100" b="1" i="1" dirty="0">
                  <a:solidFill>
                    <a:srgbClr val="000000"/>
                  </a:solidFill>
                  <a:latin typeface="Times New Roman" panose="02020603050405020304" pitchFamily="18" charset="0"/>
                  <a:ea typeface="宋体" panose="02010600030101010101" pitchFamily="2" charset="-122"/>
                </a:endParaRPr>
              </a:p>
            </p:txBody>
          </p:sp>
          <p:sp>
            <p:nvSpPr>
              <p:cNvPr id="15" name="Oval 18">
                <a:extLst>
                  <a:ext uri="{FF2B5EF4-FFF2-40B4-BE49-F238E27FC236}">
                    <a16:creationId xmlns:a16="http://schemas.microsoft.com/office/drawing/2014/main" id="{51193342-87B5-4309-A613-6BF046654F0C}"/>
                  </a:ext>
                </a:extLst>
              </p:cNvPr>
              <p:cNvSpPr>
                <a:spLocks noChangeArrowheads="1"/>
              </p:cNvSpPr>
              <p:nvPr/>
            </p:nvSpPr>
            <p:spPr bwMode="auto">
              <a:xfrm>
                <a:off x="3756395" y="4748803"/>
                <a:ext cx="577850" cy="5365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2</a:t>
                </a:r>
                <a:endParaRPr lang="zh-CN" altLang="zh-CN" sz="2100" b="1" i="1" dirty="0">
                  <a:solidFill>
                    <a:srgbClr val="000000"/>
                  </a:solidFill>
                  <a:latin typeface="Times New Roman" panose="02020603050405020304" pitchFamily="18" charset="0"/>
                  <a:ea typeface="宋体" panose="02010600030101010101" pitchFamily="2" charset="-122"/>
                </a:endParaRPr>
              </a:p>
            </p:txBody>
          </p:sp>
          <p:sp>
            <p:nvSpPr>
              <p:cNvPr id="16" name="Oval 19">
                <a:extLst>
                  <a:ext uri="{FF2B5EF4-FFF2-40B4-BE49-F238E27FC236}">
                    <a16:creationId xmlns:a16="http://schemas.microsoft.com/office/drawing/2014/main" id="{B3C557FE-246F-44CE-A9CD-9E7B5B08C892}"/>
                  </a:ext>
                </a:extLst>
              </p:cNvPr>
              <p:cNvSpPr>
                <a:spLocks noChangeArrowheads="1"/>
              </p:cNvSpPr>
              <p:nvPr/>
            </p:nvSpPr>
            <p:spPr bwMode="auto">
              <a:xfrm>
                <a:off x="5165724" y="4750390"/>
                <a:ext cx="576263"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4</a:t>
                </a:r>
                <a:endParaRPr lang="zh-CN" altLang="zh-CN" sz="750" b="1" i="1" dirty="0">
                  <a:solidFill>
                    <a:srgbClr val="000000"/>
                  </a:solidFill>
                  <a:latin typeface="Times New Roman" panose="02020603050405020304" pitchFamily="18" charset="0"/>
                  <a:ea typeface="宋体" panose="02010600030101010101" pitchFamily="2" charset="-122"/>
                </a:endParaRPr>
              </a:p>
            </p:txBody>
          </p:sp>
          <p:sp>
            <p:nvSpPr>
              <p:cNvPr id="18" name="Line 21">
                <a:extLst>
                  <a:ext uri="{FF2B5EF4-FFF2-40B4-BE49-F238E27FC236}">
                    <a16:creationId xmlns:a16="http://schemas.microsoft.com/office/drawing/2014/main" id="{5C2D960D-A6E0-4A36-83AC-44462513C9E2}"/>
                  </a:ext>
                </a:extLst>
              </p:cNvPr>
              <p:cNvSpPr>
                <a:spLocks noChangeShapeType="1"/>
              </p:cNvSpPr>
              <p:nvPr/>
            </p:nvSpPr>
            <p:spPr bwMode="auto">
              <a:xfrm flipV="1">
                <a:off x="2816117" y="3288302"/>
                <a:ext cx="857727" cy="66357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19" name="Line 22">
                <a:extLst>
                  <a:ext uri="{FF2B5EF4-FFF2-40B4-BE49-F238E27FC236}">
                    <a16:creationId xmlns:a16="http://schemas.microsoft.com/office/drawing/2014/main" id="{F3C013C8-C578-4659-9E83-7D01E69057D2}"/>
                  </a:ext>
                </a:extLst>
              </p:cNvPr>
              <p:cNvSpPr>
                <a:spLocks noChangeShapeType="1"/>
              </p:cNvSpPr>
              <p:nvPr/>
            </p:nvSpPr>
            <p:spPr bwMode="auto">
              <a:xfrm>
                <a:off x="2816118" y="4343993"/>
                <a:ext cx="837090" cy="66357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 name="Line 23">
                <a:extLst>
                  <a:ext uri="{FF2B5EF4-FFF2-40B4-BE49-F238E27FC236}">
                    <a16:creationId xmlns:a16="http://schemas.microsoft.com/office/drawing/2014/main" id="{D618D817-3721-431D-9091-5F1232B2BF9A}"/>
                  </a:ext>
                </a:extLst>
              </p:cNvPr>
              <p:cNvSpPr>
                <a:spLocks noChangeShapeType="1"/>
              </p:cNvSpPr>
              <p:nvPr/>
            </p:nvSpPr>
            <p:spPr bwMode="auto">
              <a:xfrm flipV="1">
                <a:off x="5855438" y="4472576"/>
                <a:ext cx="715963" cy="53498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1" name="Line 24">
                <a:extLst>
                  <a:ext uri="{FF2B5EF4-FFF2-40B4-BE49-F238E27FC236}">
                    <a16:creationId xmlns:a16="http://schemas.microsoft.com/office/drawing/2014/main" id="{B73731A1-0A92-4A1C-B0D8-E9D2EF0C54D4}"/>
                  </a:ext>
                </a:extLst>
              </p:cNvPr>
              <p:cNvSpPr>
                <a:spLocks noChangeShapeType="1"/>
              </p:cNvSpPr>
              <p:nvPr/>
            </p:nvSpPr>
            <p:spPr bwMode="auto">
              <a:xfrm>
                <a:off x="5783262" y="3378788"/>
                <a:ext cx="769565" cy="53498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2" name="Rectangle 25">
                <a:extLst>
                  <a:ext uri="{FF2B5EF4-FFF2-40B4-BE49-F238E27FC236}">
                    <a16:creationId xmlns:a16="http://schemas.microsoft.com/office/drawing/2014/main" id="{293F0825-56CA-47FF-8603-E4E39E152DBB}"/>
                  </a:ext>
                </a:extLst>
              </p:cNvPr>
              <p:cNvSpPr>
                <a:spLocks noChangeArrowheads="1"/>
              </p:cNvSpPr>
              <p:nvPr/>
            </p:nvSpPr>
            <p:spPr bwMode="auto">
              <a:xfrm>
                <a:off x="3050960" y="4253083"/>
                <a:ext cx="468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23" name="Rectangle 26">
                <a:extLst>
                  <a:ext uri="{FF2B5EF4-FFF2-40B4-BE49-F238E27FC236}">
                    <a16:creationId xmlns:a16="http://schemas.microsoft.com/office/drawing/2014/main" id="{FA551C22-DE3D-4BF9-9B00-8859DCE29744}"/>
                  </a:ext>
                </a:extLst>
              </p:cNvPr>
              <p:cNvSpPr>
                <a:spLocks noChangeArrowheads="1"/>
              </p:cNvSpPr>
              <p:nvPr/>
            </p:nvSpPr>
            <p:spPr bwMode="auto">
              <a:xfrm>
                <a:off x="6021756" y="3208509"/>
                <a:ext cx="468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24" name="Rectangle 27">
                <a:extLst>
                  <a:ext uri="{FF2B5EF4-FFF2-40B4-BE49-F238E27FC236}">
                    <a16:creationId xmlns:a16="http://schemas.microsoft.com/office/drawing/2014/main" id="{174EF5CF-46F2-452D-9E4F-6EEE12C8E8CB}"/>
                  </a:ext>
                </a:extLst>
              </p:cNvPr>
              <p:cNvSpPr>
                <a:spLocks noChangeArrowheads="1"/>
              </p:cNvSpPr>
              <p:nvPr/>
            </p:nvSpPr>
            <p:spPr bwMode="auto">
              <a:xfrm>
                <a:off x="5918013" y="4306680"/>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28" name="Line 24">
                <a:extLst>
                  <a:ext uri="{FF2B5EF4-FFF2-40B4-BE49-F238E27FC236}">
                    <a16:creationId xmlns:a16="http://schemas.microsoft.com/office/drawing/2014/main" id="{38AD8671-C0AA-45E8-806E-EA5C611B0816}"/>
                  </a:ext>
                </a:extLst>
              </p:cNvPr>
              <p:cNvSpPr>
                <a:spLocks noChangeShapeType="1"/>
              </p:cNvSpPr>
              <p:nvPr/>
            </p:nvSpPr>
            <p:spPr bwMode="auto">
              <a:xfrm flipV="1">
                <a:off x="4313608" y="3288303"/>
                <a:ext cx="806821" cy="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9" name="Line 24">
                <a:extLst>
                  <a:ext uri="{FF2B5EF4-FFF2-40B4-BE49-F238E27FC236}">
                    <a16:creationId xmlns:a16="http://schemas.microsoft.com/office/drawing/2014/main" id="{6D45EC43-46D4-4BA9-B7F7-F2F56D30CB49}"/>
                  </a:ext>
                </a:extLst>
              </p:cNvPr>
              <p:cNvSpPr>
                <a:spLocks noChangeShapeType="1"/>
              </p:cNvSpPr>
              <p:nvPr/>
            </p:nvSpPr>
            <p:spPr bwMode="auto">
              <a:xfrm>
                <a:off x="4334246" y="5069478"/>
                <a:ext cx="837830" cy="1687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0" name="Rectangle 6">
                <a:extLst>
                  <a:ext uri="{FF2B5EF4-FFF2-40B4-BE49-F238E27FC236}">
                    <a16:creationId xmlns:a16="http://schemas.microsoft.com/office/drawing/2014/main" id="{7DA814A5-AE8B-43D8-897E-5F4942ED3B6D}"/>
                  </a:ext>
                </a:extLst>
              </p:cNvPr>
              <p:cNvSpPr>
                <a:spLocks noChangeArrowheads="1"/>
              </p:cNvSpPr>
              <p:nvPr/>
            </p:nvSpPr>
            <p:spPr bwMode="auto">
              <a:xfrm>
                <a:off x="4568163" y="2850323"/>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latin typeface="Times New Roman" panose="02020603050405020304" pitchFamily="18" charset="0"/>
                  </a:rPr>
                  <a:t>a</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31" name="Rectangle 6">
                <a:extLst>
                  <a:ext uri="{FF2B5EF4-FFF2-40B4-BE49-F238E27FC236}">
                    <a16:creationId xmlns:a16="http://schemas.microsoft.com/office/drawing/2014/main" id="{D7949804-918B-4355-9895-8FC80640986A}"/>
                  </a:ext>
                </a:extLst>
              </p:cNvPr>
              <p:cNvSpPr>
                <a:spLocks noChangeArrowheads="1"/>
              </p:cNvSpPr>
              <p:nvPr/>
            </p:nvSpPr>
            <p:spPr bwMode="auto">
              <a:xfrm>
                <a:off x="4500085" y="4583702"/>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latin typeface="Times New Roman" panose="02020603050405020304" pitchFamily="18" charset="0"/>
                  </a:rPr>
                  <a:t>b</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32" name="Oval 18">
                <a:extLst>
                  <a:ext uri="{FF2B5EF4-FFF2-40B4-BE49-F238E27FC236}">
                    <a16:creationId xmlns:a16="http://schemas.microsoft.com/office/drawing/2014/main" id="{6CD0E9CB-4129-4078-B8AB-636B1AB5B76E}"/>
                  </a:ext>
                </a:extLst>
              </p:cNvPr>
              <p:cNvSpPr>
                <a:spLocks noChangeArrowheads="1"/>
              </p:cNvSpPr>
              <p:nvPr/>
            </p:nvSpPr>
            <p:spPr bwMode="auto">
              <a:xfrm>
                <a:off x="7940308" y="3936001"/>
                <a:ext cx="577850" cy="53657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6</a:t>
                </a:r>
                <a:endParaRPr lang="zh-CN" altLang="zh-CN" sz="2100" b="1" i="1" dirty="0">
                  <a:solidFill>
                    <a:srgbClr val="000000"/>
                  </a:solidFill>
                  <a:latin typeface="Times New Roman" panose="02020603050405020304" pitchFamily="18" charset="0"/>
                  <a:ea typeface="宋体" panose="02010600030101010101" pitchFamily="2" charset="-122"/>
                </a:endParaRPr>
              </a:p>
            </p:txBody>
          </p:sp>
          <p:sp>
            <p:nvSpPr>
              <p:cNvPr id="33" name="Oval 19">
                <a:extLst>
                  <a:ext uri="{FF2B5EF4-FFF2-40B4-BE49-F238E27FC236}">
                    <a16:creationId xmlns:a16="http://schemas.microsoft.com/office/drawing/2014/main" id="{EFF61F68-055A-4707-968D-234FB53995DE}"/>
                  </a:ext>
                </a:extLst>
              </p:cNvPr>
              <p:cNvSpPr>
                <a:spLocks noChangeArrowheads="1"/>
              </p:cNvSpPr>
              <p:nvPr/>
            </p:nvSpPr>
            <p:spPr bwMode="auto">
              <a:xfrm>
                <a:off x="9349637" y="3937588"/>
                <a:ext cx="576263"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7</a:t>
                </a:r>
                <a:endParaRPr lang="zh-CN" altLang="zh-CN" sz="750" b="1" i="1" dirty="0">
                  <a:solidFill>
                    <a:srgbClr val="000000"/>
                  </a:solidFill>
                  <a:latin typeface="Times New Roman" panose="02020603050405020304" pitchFamily="18" charset="0"/>
                  <a:ea typeface="宋体" panose="02010600030101010101" pitchFamily="2" charset="-122"/>
                </a:endParaRPr>
              </a:p>
            </p:txBody>
          </p:sp>
          <p:sp>
            <p:nvSpPr>
              <p:cNvPr id="34" name="Line 24">
                <a:extLst>
                  <a:ext uri="{FF2B5EF4-FFF2-40B4-BE49-F238E27FC236}">
                    <a16:creationId xmlns:a16="http://schemas.microsoft.com/office/drawing/2014/main" id="{43F2E0F0-A08A-44A8-84ED-87CCF6C26994}"/>
                  </a:ext>
                </a:extLst>
              </p:cNvPr>
              <p:cNvSpPr>
                <a:spLocks noChangeShapeType="1"/>
              </p:cNvSpPr>
              <p:nvPr/>
            </p:nvSpPr>
            <p:spPr bwMode="auto">
              <a:xfrm flipV="1">
                <a:off x="8514983" y="4204288"/>
                <a:ext cx="822409" cy="693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5" name="Rectangle 6">
                <a:extLst>
                  <a:ext uri="{FF2B5EF4-FFF2-40B4-BE49-F238E27FC236}">
                    <a16:creationId xmlns:a16="http://schemas.microsoft.com/office/drawing/2014/main" id="{EB30AFF4-56B1-47C9-8816-941DF626B32F}"/>
                  </a:ext>
                </a:extLst>
              </p:cNvPr>
              <p:cNvSpPr>
                <a:spLocks noChangeArrowheads="1"/>
              </p:cNvSpPr>
              <p:nvPr/>
            </p:nvSpPr>
            <p:spPr bwMode="auto">
              <a:xfrm>
                <a:off x="8683998" y="3770900"/>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36" name="Line 24">
                <a:extLst>
                  <a:ext uri="{FF2B5EF4-FFF2-40B4-BE49-F238E27FC236}">
                    <a16:creationId xmlns:a16="http://schemas.microsoft.com/office/drawing/2014/main" id="{8BAB144B-A707-4DE6-ADFA-587A15A9D0B5}"/>
                  </a:ext>
                </a:extLst>
              </p:cNvPr>
              <p:cNvSpPr>
                <a:spLocks noChangeShapeType="1"/>
              </p:cNvSpPr>
              <p:nvPr/>
            </p:nvSpPr>
            <p:spPr bwMode="auto">
              <a:xfrm flipV="1">
                <a:off x="7182324" y="4204288"/>
                <a:ext cx="643947" cy="693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37" name="Rectangle 6">
                <a:extLst>
                  <a:ext uri="{FF2B5EF4-FFF2-40B4-BE49-F238E27FC236}">
                    <a16:creationId xmlns:a16="http://schemas.microsoft.com/office/drawing/2014/main" id="{E5C8DEF2-ABD9-4789-A02C-574A73788BC9}"/>
                  </a:ext>
                </a:extLst>
              </p:cNvPr>
              <p:cNvSpPr>
                <a:spLocks noChangeArrowheads="1"/>
              </p:cNvSpPr>
              <p:nvPr/>
            </p:nvSpPr>
            <p:spPr bwMode="auto">
              <a:xfrm>
                <a:off x="7286914" y="3770900"/>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38" name="Freeform 19">
                <a:extLst>
                  <a:ext uri="{FF2B5EF4-FFF2-40B4-BE49-F238E27FC236}">
                    <a16:creationId xmlns:a16="http://schemas.microsoft.com/office/drawing/2014/main" id="{03565B56-D464-4DB1-B77F-EECA256FD43F}"/>
                  </a:ext>
                </a:extLst>
              </p:cNvPr>
              <p:cNvSpPr>
                <a:spLocks/>
              </p:cNvSpPr>
              <p:nvPr/>
            </p:nvSpPr>
            <p:spPr bwMode="auto">
              <a:xfrm>
                <a:off x="8144896" y="3481542"/>
                <a:ext cx="1494498" cy="391754"/>
              </a:xfrm>
              <a:custGeom>
                <a:avLst/>
                <a:gdLst>
                  <a:gd name="T0" fmla="*/ 544 w 1517"/>
                  <a:gd name="T1" fmla="*/ 88 h 562"/>
                  <a:gd name="T2" fmla="*/ 544 w 1517"/>
                  <a:gd name="T3" fmla="*/ 41 h 562"/>
                  <a:gd name="T4" fmla="*/ 450 w 1517"/>
                  <a:gd name="T5" fmla="*/ 6 h 562"/>
                  <a:gd name="T6" fmla="*/ 134 w 1517"/>
                  <a:gd name="T7" fmla="*/ 6 h 562"/>
                  <a:gd name="T8" fmla="*/ 18 w 1517"/>
                  <a:gd name="T9" fmla="*/ 36 h 562"/>
                  <a:gd name="T10" fmla="*/ 24 w 1517"/>
                  <a:gd name="T11" fmla="*/ 88 h 562"/>
                  <a:gd name="T12" fmla="*/ 0 60000 65536"/>
                  <a:gd name="T13" fmla="*/ 0 60000 65536"/>
                  <a:gd name="T14" fmla="*/ 0 60000 65536"/>
                  <a:gd name="T15" fmla="*/ 0 60000 65536"/>
                  <a:gd name="T16" fmla="*/ 0 60000 65536"/>
                  <a:gd name="T17" fmla="*/ 0 60000 65536"/>
                  <a:gd name="T18" fmla="*/ 0 w 1517"/>
                  <a:gd name="T19" fmla="*/ 0 h 562"/>
                  <a:gd name="T20" fmla="*/ 1517 w 1517"/>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17" h="562">
                    <a:moveTo>
                      <a:pt x="1475" y="562"/>
                    </a:moveTo>
                    <a:cubicBezTo>
                      <a:pt x="1475" y="512"/>
                      <a:pt x="1517" y="349"/>
                      <a:pt x="1475" y="262"/>
                    </a:cubicBezTo>
                    <a:cubicBezTo>
                      <a:pt x="1433" y="175"/>
                      <a:pt x="1405" y="74"/>
                      <a:pt x="1220" y="37"/>
                    </a:cubicBezTo>
                    <a:cubicBezTo>
                      <a:pt x="1035" y="0"/>
                      <a:pt x="560" y="4"/>
                      <a:pt x="365" y="37"/>
                    </a:cubicBezTo>
                    <a:cubicBezTo>
                      <a:pt x="170" y="70"/>
                      <a:pt x="100" y="144"/>
                      <a:pt x="50" y="232"/>
                    </a:cubicBezTo>
                    <a:cubicBezTo>
                      <a:pt x="0" y="320"/>
                      <a:pt x="62" y="493"/>
                      <a:pt x="65" y="562"/>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9" name="Rectangle 6">
                <a:extLst>
                  <a:ext uri="{FF2B5EF4-FFF2-40B4-BE49-F238E27FC236}">
                    <a16:creationId xmlns:a16="http://schemas.microsoft.com/office/drawing/2014/main" id="{33C731C6-45CE-4058-8B5E-7ACED2F9014E}"/>
                  </a:ext>
                </a:extLst>
              </p:cNvPr>
              <p:cNvSpPr>
                <a:spLocks noChangeArrowheads="1"/>
              </p:cNvSpPr>
              <p:nvPr/>
            </p:nvSpPr>
            <p:spPr bwMode="auto">
              <a:xfrm>
                <a:off x="8657988" y="3048154"/>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40" name="Oval 19">
                <a:extLst>
                  <a:ext uri="{FF2B5EF4-FFF2-40B4-BE49-F238E27FC236}">
                    <a16:creationId xmlns:a16="http://schemas.microsoft.com/office/drawing/2014/main" id="{8D48BDC0-923C-4D72-A99B-843F17FC4555}"/>
                  </a:ext>
                </a:extLst>
              </p:cNvPr>
              <p:cNvSpPr>
                <a:spLocks noChangeArrowheads="1"/>
              </p:cNvSpPr>
              <p:nvPr/>
            </p:nvSpPr>
            <p:spPr bwMode="auto">
              <a:xfrm>
                <a:off x="10866936" y="3937588"/>
                <a:ext cx="576263" cy="5349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8</a:t>
                </a:r>
                <a:endParaRPr lang="zh-CN" altLang="zh-CN" sz="750" b="1" i="1" dirty="0">
                  <a:solidFill>
                    <a:srgbClr val="000000"/>
                  </a:solidFill>
                  <a:latin typeface="Times New Roman" panose="02020603050405020304" pitchFamily="18" charset="0"/>
                  <a:ea typeface="宋体" panose="02010600030101010101" pitchFamily="2" charset="-122"/>
                </a:endParaRPr>
              </a:p>
            </p:txBody>
          </p:sp>
          <p:sp>
            <p:nvSpPr>
              <p:cNvPr id="41" name="Line 24">
                <a:extLst>
                  <a:ext uri="{FF2B5EF4-FFF2-40B4-BE49-F238E27FC236}">
                    <a16:creationId xmlns:a16="http://schemas.microsoft.com/office/drawing/2014/main" id="{A4FE2D5F-FAD8-4C99-8011-3EF6C7EE898A}"/>
                  </a:ext>
                </a:extLst>
              </p:cNvPr>
              <p:cNvSpPr>
                <a:spLocks noChangeShapeType="1"/>
              </p:cNvSpPr>
              <p:nvPr/>
            </p:nvSpPr>
            <p:spPr bwMode="auto">
              <a:xfrm flipV="1">
                <a:off x="9984657" y="4204288"/>
                <a:ext cx="822409" cy="693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42" name="Rectangle 6">
                <a:extLst>
                  <a:ext uri="{FF2B5EF4-FFF2-40B4-BE49-F238E27FC236}">
                    <a16:creationId xmlns:a16="http://schemas.microsoft.com/office/drawing/2014/main" id="{7E31CBA3-E4DA-40F8-A700-6347E63D2BFB}"/>
                  </a:ext>
                </a:extLst>
              </p:cNvPr>
              <p:cNvSpPr>
                <a:spLocks noChangeArrowheads="1"/>
              </p:cNvSpPr>
              <p:nvPr/>
            </p:nvSpPr>
            <p:spPr bwMode="auto">
              <a:xfrm>
                <a:off x="10099852" y="3719307"/>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43" name="Freeform 18">
                <a:extLst>
                  <a:ext uri="{FF2B5EF4-FFF2-40B4-BE49-F238E27FC236}">
                    <a16:creationId xmlns:a16="http://schemas.microsoft.com/office/drawing/2014/main" id="{11ADCB27-FBC0-4D39-907F-A689C36678A4}"/>
                  </a:ext>
                </a:extLst>
              </p:cNvPr>
              <p:cNvSpPr>
                <a:spLocks/>
              </p:cNvSpPr>
              <p:nvPr/>
            </p:nvSpPr>
            <p:spPr bwMode="auto">
              <a:xfrm>
                <a:off x="6847701" y="4577055"/>
                <a:ext cx="4259741" cy="958850"/>
              </a:xfrm>
              <a:custGeom>
                <a:avLst/>
                <a:gdLst>
                  <a:gd name="T0" fmla="*/ 0 w 3840"/>
                  <a:gd name="T1" fmla="*/ 0 h 697"/>
                  <a:gd name="T2" fmla="*/ 193 w 3840"/>
                  <a:gd name="T3" fmla="*/ 61 h 697"/>
                  <a:gd name="T4" fmla="*/ 368 w 3840"/>
                  <a:gd name="T5" fmla="*/ 89 h 697"/>
                  <a:gd name="T6" fmla="*/ 706 w 3840"/>
                  <a:gd name="T7" fmla="*/ 108 h 697"/>
                  <a:gd name="T8" fmla="*/ 1035 w 3840"/>
                  <a:gd name="T9" fmla="*/ 94 h 697"/>
                  <a:gd name="T10" fmla="*/ 1217 w 3840"/>
                  <a:gd name="T11" fmla="*/ 68 h 697"/>
                  <a:gd name="T12" fmla="*/ 1410 w 3840"/>
                  <a:gd name="T13" fmla="*/ 3 h 697"/>
                  <a:gd name="T14" fmla="*/ 0 60000 65536"/>
                  <a:gd name="T15" fmla="*/ 0 60000 65536"/>
                  <a:gd name="T16" fmla="*/ 0 60000 65536"/>
                  <a:gd name="T17" fmla="*/ 0 60000 65536"/>
                  <a:gd name="T18" fmla="*/ 0 60000 65536"/>
                  <a:gd name="T19" fmla="*/ 0 60000 65536"/>
                  <a:gd name="T20" fmla="*/ 0 60000 65536"/>
                  <a:gd name="T21" fmla="*/ 0 w 3840"/>
                  <a:gd name="T22" fmla="*/ 0 h 697"/>
                  <a:gd name="T23" fmla="*/ 3840 w 3840"/>
                  <a:gd name="T24" fmla="*/ 697 h 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0" h="697">
                    <a:moveTo>
                      <a:pt x="0" y="0"/>
                    </a:moveTo>
                    <a:cubicBezTo>
                      <a:pt x="186" y="150"/>
                      <a:pt x="357" y="295"/>
                      <a:pt x="525" y="390"/>
                    </a:cubicBezTo>
                    <a:cubicBezTo>
                      <a:pt x="693" y="485"/>
                      <a:pt x="772" y="521"/>
                      <a:pt x="1005" y="571"/>
                    </a:cubicBezTo>
                    <a:cubicBezTo>
                      <a:pt x="1238" y="621"/>
                      <a:pt x="1620" y="687"/>
                      <a:pt x="1923" y="692"/>
                    </a:cubicBezTo>
                    <a:cubicBezTo>
                      <a:pt x="2226" y="697"/>
                      <a:pt x="2591" y="644"/>
                      <a:pt x="2823" y="602"/>
                    </a:cubicBezTo>
                    <a:cubicBezTo>
                      <a:pt x="3055" y="560"/>
                      <a:pt x="3148" y="535"/>
                      <a:pt x="3318" y="437"/>
                    </a:cubicBezTo>
                    <a:cubicBezTo>
                      <a:pt x="3488" y="339"/>
                      <a:pt x="3732" y="104"/>
                      <a:pt x="384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44" name="Rectangle 6">
                <a:extLst>
                  <a:ext uri="{FF2B5EF4-FFF2-40B4-BE49-F238E27FC236}">
                    <a16:creationId xmlns:a16="http://schemas.microsoft.com/office/drawing/2014/main" id="{86F6B64B-90BB-48D9-9A24-DAD14D5C6BF3}"/>
                  </a:ext>
                </a:extLst>
              </p:cNvPr>
              <p:cNvSpPr>
                <a:spLocks noChangeArrowheads="1"/>
              </p:cNvSpPr>
              <p:nvPr/>
            </p:nvSpPr>
            <p:spPr bwMode="auto">
              <a:xfrm>
                <a:off x="8743414" y="5068684"/>
                <a:ext cx="468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45" name="Oval 19">
                <a:extLst>
                  <a:ext uri="{FF2B5EF4-FFF2-40B4-BE49-F238E27FC236}">
                    <a16:creationId xmlns:a16="http://schemas.microsoft.com/office/drawing/2014/main" id="{46822220-3B12-4E2C-A1B7-1154B86A7FF1}"/>
                  </a:ext>
                </a:extLst>
              </p:cNvPr>
              <p:cNvSpPr>
                <a:spLocks noChangeArrowheads="1"/>
              </p:cNvSpPr>
              <p:nvPr/>
            </p:nvSpPr>
            <p:spPr bwMode="auto">
              <a:xfrm>
                <a:off x="10791825" y="3871947"/>
                <a:ext cx="715963" cy="66468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dirty="0">
                  <a:solidFill>
                    <a:srgbClr val="000000"/>
                  </a:solidFill>
                  <a:latin typeface="Times New Roman" panose="02020603050405020304" pitchFamily="18" charset="0"/>
                  <a:ea typeface="宋体" panose="02010600030101010101" pitchFamily="2" charset="-122"/>
                </a:endParaRPr>
              </a:p>
            </p:txBody>
          </p:sp>
        </p:grpSp>
      </p:grpSp>
      <p:sp>
        <p:nvSpPr>
          <p:cNvPr id="4" name="日期占位符 3">
            <a:extLst>
              <a:ext uri="{FF2B5EF4-FFF2-40B4-BE49-F238E27FC236}">
                <a16:creationId xmlns:a16="http://schemas.microsoft.com/office/drawing/2014/main" id="{0AF97CDF-C6D4-DD34-9EDB-056A4FDFC7F7}"/>
              </a:ext>
            </a:extLst>
          </p:cNvPr>
          <p:cNvSpPr>
            <a:spLocks noGrp="1"/>
          </p:cNvSpPr>
          <p:nvPr>
            <p:ph type="dt" sz="half" idx="10"/>
          </p:nvPr>
        </p:nvSpPr>
        <p:spPr/>
        <p:txBody>
          <a:bodyPr/>
          <a:lstStyle/>
          <a:p>
            <a:fld id="{9C9F4194-58E2-4836-9A29-2E14AF436293}"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2DFC4392-642C-A1F4-EBAF-8D30E2F2591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8" name="灯片编号占位符 7">
            <a:extLst>
              <a:ext uri="{FF2B5EF4-FFF2-40B4-BE49-F238E27FC236}">
                <a16:creationId xmlns:a16="http://schemas.microsoft.com/office/drawing/2014/main" id="{3F2B8CB8-8893-D15C-36F8-9E128AB2F493}"/>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pic>
        <p:nvPicPr>
          <p:cNvPr id="13" name="图片 12" descr="卡通人物&#10;&#10;描述已自动生成">
            <a:extLst>
              <a:ext uri="{FF2B5EF4-FFF2-40B4-BE49-F238E27FC236}">
                <a16:creationId xmlns:a16="http://schemas.microsoft.com/office/drawing/2014/main" id="{C20D3B5A-C204-20A7-A759-2D4DCA4C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0A2E11-D20F-4B19-8D21-3F80F2FC0B2C}"/>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grpSp>
        <p:nvGrpSpPr>
          <p:cNvPr id="11268" name="Group 4">
            <a:extLst>
              <a:ext uri="{FF2B5EF4-FFF2-40B4-BE49-F238E27FC236}">
                <a16:creationId xmlns:a16="http://schemas.microsoft.com/office/drawing/2014/main" id="{7B9F15FE-FD01-4471-90B9-162E6F6940B3}"/>
              </a:ext>
            </a:extLst>
          </p:cNvPr>
          <p:cNvGrpSpPr>
            <a:grpSpLocks noChangeAspect="1"/>
          </p:cNvGrpSpPr>
          <p:nvPr/>
        </p:nvGrpSpPr>
        <p:grpSpPr bwMode="auto">
          <a:xfrm>
            <a:off x="1197000" y="2406946"/>
            <a:ext cx="6750000" cy="2700000"/>
            <a:chOff x="1344" y="1728"/>
            <a:chExt cx="3360" cy="1344"/>
          </a:xfrm>
        </p:grpSpPr>
        <p:sp>
          <p:nvSpPr>
            <p:cNvPr id="11269" name="Rectangle 5">
              <a:extLst>
                <a:ext uri="{FF2B5EF4-FFF2-40B4-BE49-F238E27FC236}">
                  <a16:creationId xmlns:a16="http://schemas.microsoft.com/office/drawing/2014/main" id="{B7A335AB-94BE-476A-92A1-5686A6CF21C5}"/>
                </a:ext>
              </a:extLst>
            </p:cNvPr>
            <p:cNvSpPr>
              <a:spLocks noChangeArrowheads="1"/>
            </p:cNvSpPr>
            <p:nvPr/>
          </p:nvSpPr>
          <p:spPr bwMode="auto">
            <a:xfrm>
              <a:off x="1344" y="1728"/>
              <a:ext cx="96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dirty="0">
                  <a:solidFill>
                    <a:srgbClr val="000000"/>
                  </a:solidFill>
                  <a:latin typeface="Times New Roman" panose="02020603050405020304" pitchFamily="18" charset="0"/>
                </a:rPr>
                <a:t>正规式</a:t>
              </a:r>
            </a:p>
          </p:txBody>
        </p:sp>
        <p:sp>
          <p:nvSpPr>
            <p:cNvPr id="11270" name="Rectangle 6">
              <a:extLst>
                <a:ext uri="{FF2B5EF4-FFF2-40B4-BE49-F238E27FC236}">
                  <a16:creationId xmlns:a16="http://schemas.microsoft.com/office/drawing/2014/main" id="{50A022F8-FEE9-42FF-97E4-4E3A6A0299B6}"/>
                </a:ext>
              </a:extLst>
            </p:cNvPr>
            <p:cNvSpPr>
              <a:spLocks noChangeArrowheads="1"/>
            </p:cNvSpPr>
            <p:nvPr/>
          </p:nvSpPr>
          <p:spPr bwMode="auto">
            <a:xfrm>
              <a:off x="1776" y="2016"/>
              <a:ext cx="960" cy="336"/>
            </a:xfrm>
            <a:prstGeom prst="rect">
              <a:avLst/>
            </a:prstGeom>
            <a:solidFill>
              <a:schemeClr val="accent2"/>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000000"/>
                  </a:solidFill>
                  <a:latin typeface="Times New Roman" panose="02020603050405020304" pitchFamily="18" charset="0"/>
                  <a:ea typeface="宋体" panose="02010600030101010101" pitchFamily="2" charset="-122"/>
                </a:rPr>
                <a:t>NFA</a:t>
              </a:r>
            </a:p>
          </p:txBody>
        </p:sp>
        <p:sp>
          <p:nvSpPr>
            <p:cNvPr id="11271" name="Rectangle 7">
              <a:extLst>
                <a:ext uri="{FF2B5EF4-FFF2-40B4-BE49-F238E27FC236}">
                  <a16:creationId xmlns:a16="http://schemas.microsoft.com/office/drawing/2014/main" id="{2FCA3D06-4E36-47D7-B151-C47A9A056B50}"/>
                </a:ext>
              </a:extLst>
            </p:cNvPr>
            <p:cNvSpPr>
              <a:spLocks noChangeArrowheads="1"/>
            </p:cNvSpPr>
            <p:nvPr/>
          </p:nvSpPr>
          <p:spPr bwMode="auto">
            <a:xfrm>
              <a:off x="2400" y="2256"/>
              <a:ext cx="960" cy="336"/>
            </a:xfrm>
            <a:prstGeom prst="rect">
              <a:avLst/>
            </a:prstGeom>
            <a:solidFill>
              <a:schemeClr val="accent2"/>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DFA</a:t>
              </a:r>
            </a:p>
          </p:txBody>
        </p:sp>
        <p:sp>
          <p:nvSpPr>
            <p:cNvPr id="11272" name="Rectangle 8">
              <a:extLst>
                <a:ext uri="{FF2B5EF4-FFF2-40B4-BE49-F238E27FC236}">
                  <a16:creationId xmlns:a16="http://schemas.microsoft.com/office/drawing/2014/main" id="{3962F967-D1FA-415D-8491-162EF4B8D70A}"/>
                </a:ext>
              </a:extLst>
            </p:cNvPr>
            <p:cNvSpPr>
              <a:spLocks noChangeArrowheads="1"/>
            </p:cNvSpPr>
            <p:nvPr/>
          </p:nvSpPr>
          <p:spPr bwMode="auto">
            <a:xfrm>
              <a:off x="3024" y="249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最简</a:t>
              </a:r>
              <a:r>
                <a:rPr lang="en-US" altLang="zh-CN" sz="1800" b="1">
                  <a:solidFill>
                    <a:srgbClr val="000000"/>
                  </a:solidFill>
                  <a:latin typeface="Times New Roman" panose="02020603050405020304" pitchFamily="18" charset="0"/>
                  <a:ea typeface="宋体" panose="02010600030101010101" pitchFamily="2" charset="-122"/>
                </a:rPr>
                <a:t>DFA</a:t>
              </a:r>
            </a:p>
          </p:txBody>
        </p:sp>
        <p:sp>
          <p:nvSpPr>
            <p:cNvPr id="11273" name="Rectangle 9">
              <a:extLst>
                <a:ext uri="{FF2B5EF4-FFF2-40B4-BE49-F238E27FC236}">
                  <a16:creationId xmlns:a16="http://schemas.microsoft.com/office/drawing/2014/main" id="{F8E83D73-B072-47BA-BAD7-AA7B109923BA}"/>
                </a:ext>
              </a:extLst>
            </p:cNvPr>
            <p:cNvSpPr>
              <a:spLocks noChangeArrowheads="1"/>
            </p:cNvSpPr>
            <p:nvPr/>
          </p:nvSpPr>
          <p:spPr bwMode="auto">
            <a:xfrm>
              <a:off x="3744" y="273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dirty="0">
                  <a:solidFill>
                    <a:srgbClr val="000000"/>
                  </a:solidFill>
                  <a:latin typeface="Times New Roman" panose="02020603050405020304" pitchFamily="18" charset="0"/>
                </a:rPr>
                <a:t>识别器</a:t>
              </a:r>
            </a:p>
          </p:txBody>
        </p:sp>
      </p:grpSp>
      <p:sp>
        <p:nvSpPr>
          <p:cNvPr id="2" name="日期占位符 1">
            <a:extLst>
              <a:ext uri="{FF2B5EF4-FFF2-40B4-BE49-F238E27FC236}">
                <a16:creationId xmlns:a16="http://schemas.microsoft.com/office/drawing/2014/main" id="{DFABFAFB-E9DB-854E-02D0-CD670B1D352B}"/>
              </a:ext>
            </a:extLst>
          </p:cNvPr>
          <p:cNvSpPr>
            <a:spLocks noGrp="1"/>
          </p:cNvSpPr>
          <p:nvPr>
            <p:ph type="dt" sz="half" idx="10"/>
          </p:nvPr>
        </p:nvSpPr>
        <p:spPr/>
        <p:txBody>
          <a:bodyPr/>
          <a:lstStyle/>
          <a:p>
            <a:fld id="{1E8AE37B-DB44-4A82-94CD-367DF0CF88FA}"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FE5576E9-E903-5E04-F9A9-EDDB1ABF9A5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1278A96A-E472-2490-7A03-BC463E5B3EE6}"/>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0A2E11-D20F-4B19-8D21-3F80F2FC0B2C}"/>
              </a:ext>
            </a:extLst>
          </p:cNvPr>
          <p:cNvSpPr>
            <a:spLocks noGrp="1" noChangeArrowheads="1"/>
          </p:cNvSpPr>
          <p:nvPr>
            <p:ph type="title"/>
          </p:nvPr>
        </p:nvSpPr>
        <p:spPr/>
        <p:txBody>
          <a:bodyPr>
            <a:normAutofit/>
          </a:bodyPr>
          <a:lstStyle/>
          <a:p>
            <a:pPr eaLnBrk="1" hangingPunct="1"/>
            <a:r>
              <a:rPr lang="en-US" altLang="zh-CN"/>
              <a:t>2.3.3 NFA</a:t>
            </a:r>
            <a:r>
              <a:rPr lang="zh-CN" altLang="en-US"/>
              <a:t>到</a:t>
            </a:r>
            <a:r>
              <a:rPr lang="en-US" altLang="zh-CN"/>
              <a:t>DFA</a:t>
            </a:r>
            <a:r>
              <a:rPr lang="zh-CN" altLang="en-US"/>
              <a:t>的变换</a:t>
            </a:r>
          </a:p>
        </p:txBody>
      </p:sp>
      <p:sp>
        <p:nvSpPr>
          <p:cNvPr id="2" name="内容占位符 1">
            <a:extLst>
              <a:ext uri="{FF2B5EF4-FFF2-40B4-BE49-F238E27FC236}">
                <a16:creationId xmlns:a16="http://schemas.microsoft.com/office/drawing/2014/main" id="{ACD1CDC2-562D-4418-A6BD-E6172C825518}"/>
              </a:ext>
            </a:extLst>
          </p:cNvPr>
          <p:cNvSpPr>
            <a:spLocks noGrp="1"/>
          </p:cNvSpPr>
          <p:nvPr>
            <p:ph idx="1"/>
          </p:nvPr>
        </p:nvSpPr>
        <p:spPr/>
        <p:txBody>
          <a:bodyPr>
            <a:normAutofit/>
          </a:bodyPr>
          <a:lstStyle/>
          <a:p>
            <a:r>
              <a:rPr lang="en-US" altLang="zh-CN" sz="3200" dirty="0">
                <a:solidFill>
                  <a:schemeClr val="accent2"/>
                </a:solidFill>
              </a:rPr>
              <a:t>DFA</a:t>
            </a:r>
            <a:r>
              <a:rPr lang="zh-CN" altLang="en-US" sz="3200" dirty="0">
                <a:solidFill>
                  <a:schemeClr val="accent2"/>
                </a:solidFill>
              </a:rPr>
              <a:t>和</a:t>
            </a:r>
            <a:r>
              <a:rPr lang="en-US" altLang="zh-CN" sz="3200" dirty="0">
                <a:solidFill>
                  <a:schemeClr val="accent2"/>
                </a:solidFill>
              </a:rPr>
              <a:t>NFA</a:t>
            </a:r>
            <a:r>
              <a:rPr lang="zh-CN" altLang="en-US" sz="3200" dirty="0">
                <a:solidFill>
                  <a:schemeClr val="accent2"/>
                </a:solidFill>
              </a:rPr>
              <a:t>的等价性</a:t>
            </a:r>
            <a:endParaRPr lang="en-US" altLang="zh-CN" sz="3200" dirty="0">
              <a:solidFill>
                <a:schemeClr val="accent2"/>
              </a:solidFill>
            </a:endParaRPr>
          </a:p>
          <a:p>
            <a:pPr lvl="1"/>
            <a:r>
              <a:rPr lang="zh-CN" altLang="en-US" sz="2800" dirty="0"/>
              <a:t>对任何非确定的有限自动机</a:t>
            </a:r>
            <a:r>
              <a:rPr lang="en-US" altLang="zh-CN" sz="2800" dirty="0"/>
              <a:t>N</a:t>
            </a:r>
            <a:r>
              <a:rPr lang="zh-CN" altLang="en-US" sz="2800" dirty="0"/>
              <a:t>，存在定义同一语言的确定的有限自动机</a:t>
            </a:r>
            <a:r>
              <a:rPr lang="en-US" altLang="zh-CN" sz="2800" dirty="0"/>
              <a:t>D</a:t>
            </a:r>
          </a:p>
          <a:p>
            <a:pPr lvl="1"/>
            <a:r>
              <a:rPr lang="zh-CN" altLang="en-US" sz="2800" dirty="0"/>
              <a:t>对任何确定的有限自动机</a:t>
            </a:r>
            <a:r>
              <a:rPr lang="en-US" altLang="zh-CN" sz="2800" dirty="0"/>
              <a:t>D</a:t>
            </a:r>
            <a:r>
              <a:rPr lang="zh-CN" altLang="en-US" sz="2800" dirty="0"/>
              <a:t>，存在定义同一语言的非确定的有限自动机</a:t>
            </a:r>
            <a:r>
              <a:rPr lang="en-US" altLang="zh-CN" sz="2800" dirty="0"/>
              <a:t>N</a:t>
            </a:r>
            <a:endParaRPr lang="zh-CN" altLang="en-US" sz="2800" dirty="0"/>
          </a:p>
        </p:txBody>
      </p:sp>
      <p:sp>
        <p:nvSpPr>
          <p:cNvPr id="3" name="日期占位符 2">
            <a:extLst>
              <a:ext uri="{FF2B5EF4-FFF2-40B4-BE49-F238E27FC236}">
                <a16:creationId xmlns:a16="http://schemas.microsoft.com/office/drawing/2014/main" id="{94D96095-F934-E58B-EA5D-81365238CAFF}"/>
              </a:ext>
            </a:extLst>
          </p:cNvPr>
          <p:cNvSpPr>
            <a:spLocks noGrp="1"/>
          </p:cNvSpPr>
          <p:nvPr>
            <p:ph type="dt" sz="half" idx="10"/>
          </p:nvPr>
        </p:nvSpPr>
        <p:spPr/>
        <p:txBody>
          <a:bodyPr/>
          <a:lstStyle/>
          <a:p>
            <a:fld id="{BAFEAD86-360C-4241-A433-5562339735F1}" type="datetime2">
              <a:rPr lang="zh-CN" altLang="en-US" smtClean="0"/>
              <a:t>2024年3月8日</a:t>
            </a:fld>
            <a:endParaRPr lang="zh-CN" altLang="en-US" dirty="0"/>
          </a:p>
        </p:txBody>
      </p:sp>
      <p:sp>
        <p:nvSpPr>
          <p:cNvPr id="4" name="页脚占位符 3">
            <a:extLst>
              <a:ext uri="{FF2B5EF4-FFF2-40B4-BE49-F238E27FC236}">
                <a16:creationId xmlns:a16="http://schemas.microsoft.com/office/drawing/2014/main" id="{5D744F4F-4A3B-DF9D-4CEA-4605893A65D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0EF47716-CAF1-218B-02B1-430A67CC91B2}"/>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extLst>
      <p:ext uri="{BB962C8B-B14F-4D97-AF65-F5344CB8AC3E}">
        <p14:creationId xmlns:p14="http://schemas.microsoft.com/office/powerpoint/2010/main" val="1710201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DAA62A9-02FF-4F33-96DB-65DF1F89EC2B}"/>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2291" name="Rectangle 3">
            <a:extLst>
              <a:ext uri="{FF2B5EF4-FFF2-40B4-BE49-F238E27FC236}">
                <a16:creationId xmlns:a16="http://schemas.microsoft.com/office/drawing/2014/main" id="{5564DC41-C548-464E-918F-5E5B65A69B0D}"/>
              </a:ext>
            </a:extLst>
          </p:cNvPr>
          <p:cNvSpPr>
            <a:spLocks noGrp="1" noChangeArrowheads="1"/>
          </p:cNvSpPr>
          <p:nvPr>
            <p:ph idx="1"/>
          </p:nvPr>
        </p:nvSpPr>
        <p:spPr/>
        <p:txBody>
          <a:bodyPr>
            <a:normAutofit/>
          </a:bodyPr>
          <a:lstStyle/>
          <a:p>
            <a:pPr eaLnBrk="1" hangingPunct="1"/>
            <a:r>
              <a:rPr lang="zh-CN" altLang="en-US" sz="3200" dirty="0"/>
              <a:t>对于字母表</a:t>
            </a:r>
            <a:r>
              <a:rPr lang="el-GR" altLang="zh-CN" sz="3200" dirty="0">
                <a:latin typeface="Times New Roman" panose="02020603050405020304" pitchFamily="18" charset="0"/>
                <a:cs typeface="Times New Roman" panose="02020603050405020304" pitchFamily="18" charset="0"/>
              </a:rPr>
              <a:t>Σ</a:t>
            </a:r>
            <a:r>
              <a:rPr lang="zh-CN" altLang="en-US" sz="3200" dirty="0">
                <a:latin typeface="Arial" panose="020B0604020202020204" pitchFamily="34" charset="0"/>
                <a:cs typeface="Arial" panose="020B0604020202020204" pitchFamily="34" charset="0"/>
              </a:rPr>
              <a:t>上的任一</a:t>
            </a:r>
            <a:r>
              <a:rPr lang="en-US" altLang="zh-CN" sz="3200" dirty="0">
                <a:cs typeface="Arial" panose="020B0604020202020204" pitchFamily="34" charset="0"/>
              </a:rPr>
              <a:t>NFA</a:t>
            </a:r>
            <a:r>
              <a:rPr lang="zh-CN" altLang="en-US" sz="3200" dirty="0">
                <a:cs typeface="Arial" panose="020B0604020202020204" pitchFamily="34" charset="0"/>
              </a:rPr>
              <a:t>，</a:t>
            </a:r>
            <a:r>
              <a:rPr lang="zh-CN" altLang="en-US" sz="3200" dirty="0">
                <a:latin typeface="Arial" panose="020B0604020202020204" pitchFamily="34" charset="0"/>
                <a:cs typeface="Arial" panose="020B0604020202020204" pitchFamily="34" charset="0"/>
              </a:rPr>
              <a:t>必存在</a:t>
            </a:r>
            <a:r>
              <a:rPr lang="el-GR" altLang="zh-CN" sz="3200" dirty="0">
                <a:latin typeface="Times New Roman" panose="02020603050405020304" pitchFamily="18" charset="0"/>
                <a:cs typeface="Times New Roman" panose="02020603050405020304" pitchFamily="18" charset="0"/>
              </a:rPr>
              <a:t>Σ</a:t>
            </a:r>
            <a:r>
              <a:rPr lang="zh-CN" altLang="en-US" sz="3200" dirty="0">
                <a:latin typeface="Arial" panose="020B0604020202020204" pitchFamily="34" charset="0"/>
                <a:cs typeface="Arial" panose="020B0604020202020204" pitchFamily="34" charset="0"/>
              </a:rPr>
              <a:t>上的与其等价的</a:t>
            </a:r>
            <a:r>
              <a:rPr lang="en-US" altLang="zh-CN" sz="3200" dirty="0">
                <a:cs typeface="Arial" panose="020B0604020202020204" pitchFamily="34" charset="0"/>
              </a:rPr>
              <a:t>DFA</a:t>
            </a:r>
            <a:r>
              <a:rPr lang="zh-CN" altLang="en-US" sz="3200" dirty="0">
                <a:cs typeface="Arial" panose="020B0604020202020204" pitchFamily="34" charset="0"/>
              </a:rPr>
              <a:t>。（即识别同样语言）</a:t>
            </a:r>
            <a:endParaRPr lang="el-GR" altLang="zh-CN" sz="3200" dirty="0">
              <a:cs typeface="Arial" panose="020B0604020202020204" pitchFamily="34" charset="0"/>
            </a:endParaRPr>
          </a:p>
          <a:p>
            <a:pPr eaLnBrk="1" hangingPunct="1"/>
            <a:r>
              <a:rPr lang="zh-CN" altLang="en-US" sz="3200" dirty="0"/>
              <a:t>为什么要从</a:t>
            </a:r>
            <a:r>
              <a:rPr lang="en-US" altLang="zh-CN" sz="3200" dirty="0"/>
              <a:t>NFA</a:t>
            </a:r>
            <a:r>
              <a:rPr lang="zh-CN" altLang="en-US" sz="3200" dirty="0"/>
              <a:t>到</a:t>
            </a:r>
            <a:r>
              <a:rPr lang="en-US" altLang="zh-CN" sz="3200" dirty="0"/>
              <a:t>DFA</a:t>
            </a:r>
            <a:r>
              <a:rPr lang="zh-CN" altLang="en-US" sz="3200" dirty="0"/>
              <a:t>进行转换？</a:t>
            </a:r>
          </a:p>
          <a:p>
            <a:pPr lvl="1" eaLnBrk="1" hangingPunct="1"/>
            <a:r>
              <a:rPr lang="en-US" altLang="zh-CN" sz="2800" dirty="0"/>
              <a:t>NFA</a:t>
            </a:r>
            <a:r>
              <a:rPr lang="zh-CN" altLang="en-US" sz="2800" dirty="0"/>
              <a:t>对同一输入字符可以进入多个状态，且存在</a:t>
            </a:r>
            <a:r>
              <a:rPr lang="zh-CN" altLang="en-US" sz="2800" b="1" dirty="0">
                <a:sym typeface="Symbol" panose="05050102010706020507" pitchFamily="18" charset="2"/>
              </a:rPr>
              <a:t></a:t>
            </a:r>
            <a:r>
              <a:rPr lang="zh-CN" altLang="en-US" sz="2800" dirty="0">
                <a:sym typeface="Symbol" panose="05050102010706020507" pitchFamily="18" charset="2"/>
              </a:rPr>
              <a:t>转换，会引起二义性，难以用计算机模拟。</a:t>
            </a:r>
          </a:p>
          <a:p>
            <a:pPr lvl="1" eaLnBrk="1" hangingPunct="1"/>
            <a:r>
              <a:rPr lang="en-US" altLang="zh-CN" sz="2800" dirty="0">
                <a:sym typeface="Symbol" panose="05050102010706020507" pitchFamily="18" charset="2"/>
              </a:rPr>
              <a:t>NFA</a:t>
            </a:r>
            <a:r>
              <a:rPr lang="zh-CN" altLang="en-US" sz="2800" dirty="0">
                <a:sym typeface="Symbol" panose="05050102010706020507" pitchFamily="18" charset="2"/>
              </a:rPr>
              <a:t>中接受一个串的路径往往有多条，考虑起来比较困难。</a:t>
            </a:r>
            <a:endParaRPr lang="zh-CN" altLang="en-US" sz="2800" b="1" dirty="0">
              <a:sym typeface="Symbol" panose="05050102010706020507" pitchFamily="18" charset="2"/>
            </a:endParaRPr>
          </a:p>
        </p:txBody>
      </p:sp>
      <p:sp>
        <p:nvSpPr>
          <p:cNvPr id="2" name="日期占位符 1">
            <a:extLst>
              <a:ext uri="{FF2B5EF4-FFF2-40B4-BE49-F238E27FC236}">
                <a16:creationId xmlns:a16="http://schemas.microsoft.com/office/drawing/2014/main" id="{8915B397-E592-6D45-B386-98A01363EEC0}"/>
              </a:ext>
            </a:extLst>
          </p:cNvPr>
          <p:cNvSpPr>
            <a:spLocks noGrp="1"/>
          </p:cNvSpPr>
          <p:nvPr>
            <p:ph type="dt" sz="half" idx="10"/>
          </p:nvPr>
        </p:nvSpPr>
        <p:spPr/>
        <p:txBody>
          <a:bodyPr/>
          <a:lstStyle/>
          <a:p>
            <a:fld id="{D570FA29-4650-4944-8C10-C0689C7D0832}"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93343E19-BE06-C348-C422-D8B91F4035E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A1191E30-5D59-D36A-947A-3D18E39D318C}"/>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FB02E34-C2CF-44B5-9126-F52697A50FE9}"/>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5363" name="Rectangle 3">
            <a:extLst>
              <a:ext uri="{FF2B5EF4-FFF2-40B4-BE49-F238E27FC236}">
                <a16:creationId xmlns:a16="http://schemas.microsoft.com/office/drawing/2014/main" id="{9256D4C4-FFCC-4034-A2BE-164D20FD9EBB}"/>
              </a:ext>
            </a:extLst>
          </p:cNvPr>
          <p:cNvSpPr>
            <a:spLocks noGrp="1" noChangeArrowheads="1"/>
          </p:cNvSpPr>
          <p:nvPr>
            <p:ph idx="1"/>
          </p:nvPr>
        </p:nvSpPr>
        <p:spPr/>
        <p:txBody>
          <a:bodyPr>
            <a:normAutofit fontScale="77500" lnSpcReduction="20000"/>
          </a:bodyPr>
          <a:lstStyle/>
          <a:p>
            <a:pPr>
              <a:lnSpc>
                <a:spcPct val="120000"/>
              </a:lnSpc>
            </a:pPr>
            <a:r>
              <a:rPr lang="zh-CN" altLang="en-US" dirty="0"/>
              <a:t>从</a:t>
            </a:r>
            <a:r>
              <a:rPr lang="en-US" altLang="zh-CN" dirty="0"/>
              <a:t>NFA</a:t>
            </a:r>
            <a:r>
              <a:rPr lang="zh-CN" altLang="en-US" dirty="0"/>
              <a:t>转换到</a:t>
            </a:r>
            <a:r>
              <a:rPr lang="en-US" altLang="zh-CN" dirty="0"/>
              <a:t>DFA</a:t>
            </a:r>
            <a:r>
              <a:rPr lang="zh-CN" altLang="en-US" dirty="0"/>
              <a:t>：</a:t>
            </a:r>
            <a:r>
              <a:rPr lang="zh-CN" altLang="en-US" dirty="0">
                <a:solidFill>
                  <a:schemeClr val="accent2"/>
                </a:solidFill>
              </a:rPr>
              <a:t>子集构造法</a:t>
            </a:r>
            <a:r>
              <a:rPr lang="en-US" altLang="zh-CN" dirty="0">
                <a:solidFill>
                  <a:schemeClr val="accent2"/>
                </a:solidFill>
              </a:rPr>
              <a:t>(Subset Construction)</a:t>
            </a:r>
          </a:p>
          <a:p>
            <a:pPr>
              <a:lnSpc>
                <a:spcPct val="120000"/>
              </a:lnSpc>
            </a:pPr>
            <a:r>
              <a:rPr lang="zh-CN" altLang="en-US" dirty="0"/>
              <a:t>   思路：</a:t>
            </a:r>
          </a:p>
          <a:p>
            <a:pPr lvl="1" eaLnBrk="1" hangingPunct="1">
              <a:lnSpc>
                <a:spcPct val="120000"/>
              </a:lnSpc>
            </a:pPr>
            <a:r>
              <a:rPr lang="en-US" altLang="zh-CN" dirty="0">
                <a:sym typeface="Symbol" panose="05050102010706020507" pitchFamily="18" charset="2"/>
              </a:rPr>
              <a:t>DFA</a:t>
            </a:r>
            <a:r>
              <a:rPr lang="zh-CN" altLang="en-US" dirty="0">
                <a:sym typeface="Symbol" panose="05050102010706020507" pitchFamily="18" charset="2"/>
              </a:rPr>
              <a:t>的一个状态是</a:t>
            </a:r>
            <a:r>
              <a:rPr lang="en-US" altLang="zh-CN" dirty="0">
                <a:sym typeface="Symbol" panose="05050102010706020507" pitchFamily="18" charset="2"/>
              </a:rPr>
              <a:t>NFA</a:t>
            </a:r>
            <a:r>
              <a:rPr lang="zh-CN" altLang="en-US" dirty="0">
                <a:sym typeface="Symbol" panose="05050102010706020507" pitchFamily="18" charset="2"/>
              </a:rPr>
              <a:t>的一个</a:t>
            </a:r>
            <a:r>
              <a:rPr lang="zh-CN" altLang="en-US" dirty="0">
                <a:solidFill>
                  <a:schemeClr val="accent2"/>
                </a:solidFill>
                <a:sym typeface="Symbol" panose="05050102010706020507" pitchFamily="18" charset="2"/>
              </a:rPr>
              <a:t>状态集合</a:t>
            </a:r>
          </a:p>
          <a:p>
            <a:pPr lvl="1" eaLnBrk="1" hangingPunct="1">
              <a:lnSpc>
                <a:spcPct val="120000"/>
              </a:lnSpc>
            </a:pPr>
            <a:r>
              <a:rPr lang="zh-CN" altLang="en-US" dirty="0">
                <a:latin typeface="宋体" panose="02010600030101010101" pitchFamily="2" charset="-122"/>
                <a:sym typeface="Symbol" panose="05050102010706020507" pitchFamily="18" charset="2"/>
              </a:rPr>
              <a:t>读了输入</a:t>
            </a:r>
            <a:r>
              <a:rPr lang="en-US" altLang="zh-CN" b="1" i="1" dirty="0">
                <a:latin typeface="Times New Roman" panose="02020603050405020304" pitchFamily="18" charset="0"/>
                <a:sym typeface="Symbol" panose="05050102010706020507" pitchFamily="18" charset="2"/>
              </a:rPr>
              <a:t>a</a:t>
            </a:r>
            <a:r>
              <a:rPr lang="en-US" altLang="zh-CN" b="1" baseline="-30000" dirty="0">
                <a:latin typeface="Times New Roman" panose="02020603050405020304" pitchFamily="18" charset="0"/>
                <a:sym typeface="Symbol" panose="05050102010706020507" pitchFamily="18" charset="2"/>
              </a:rPr>
              <a:t>1</a:t>
            </a:r>
            <a:r>
              <a:rPr lang="en-US" altLang="zh-CN" b="1" i="1" dirty="0">
                <a:latin typeface="Times New Roman" panose="02020603050405020304" pitchFamily="18" charset="0"/>
                <a:sym typeface="Symbol" panose="05050102010706020507" pitchFamily="18" charset="2"/>
              </a:rPr>
              <a:t> a</a:t>
            </a:r>
            <a:r>
              <a:rPr lang="en-US" altLang="zh-CN" b="1" baseline="-30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a</a:t>
            </a:r>
            <a:r>
              <a:rPr lang="en-US" altLang="zh-CN" b="1" i="1" baseline="-30000" dirty="0">
                <a:latin typeface="Times New Roman" panose="02020603050405020304" pitchFamily="18" charset="0"/>
                <a:sym typeface="Symbol" panose="05050102010706020507" pitchFamily="18" charset="2"/>
              </a:rPr>
              <a:t>n</a:t>
            </a:r>
            <a:r>
              <a:rPr lang="zh-CN" altLang="en-US" dirty="0">
                <a:latin typeface="宋体" panose="02010600030101010101" pitchFamily="2" charset="-122"/>
                <a:sym typeface="Symbol" panose="05050102010706020507" pitchFamily="18" charset="2"/>
              </a:rPr>
              <a:t>后</a:t>
            </a:r>
            <a:r>
              <a:rPr lang="zh-CN" altLang="en-US" dirty="0">
                <a:sym typeface="Symbol" panose="05050102010706020507" pitchFamily="18" charset="2"/>
              </a:rPr>
              <a:t>，</a:t>
            </a:r>
          </a:p>
          <a:p>
            <a:pPr lvl="1" eaLnBrk="1" hangingPunct="1">
              <a:lnSpc>
                <a:spcPct val="120000"/>
              </a:lnSpc>
              <a:buFont typeface="Wingdings" panose="05000000000000000000" pitchFamily="2" charset="2"/>
              <a:buNone/>
            </a:pPr>
            <a:r>
              <a:rPr lang="zh-CN" altLang="en-US" dirty="0">
                <a:sym typeface="Symbol" panose="05050102010706020507" pitchFamily="18" charset="2"/>
              </a:rPr>
              <a:t>   </a:t>
            </a:r>
            <a:r>
              <a:rPr lang="en-US" altLang="zh-CN" dirty="0">
                <a:sym typeface="Symbol" panose="05050102010706020507" pitchFamily="18" charset="2"/>
              </a:rPr>
              <a:t>NFA</a:t>
            </a:r>
            <a:r>
              <a:rPr lang="zh-CN" altLang="en-US" dirty="0">
                <a:sym typeface="Symbol" panose="05050102010706020507" pitchFamily="18" charset="2"/>
              </a:rPr>
              <a:t>能到达的所有状态：</a:t>
            </a:r>
            <a:r>
              <a:rPr lang="en-US" altLang="zh-CN" b="1" i="1" dirty="0">
                <a:latin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 s</a:t>
            </a:r>
            <a:r>
              <a:rPr lang="en-US" altLang="zh-CN" b="1" baseline="-25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sym typeface="Symbol" panose="05050102010706020507" pitchFamily="18" charset="2"/>
              </a:rPr>
              <a:t>s</a:t>
            </a:r>
            <a:r>
              <a:rPr lang="en-US" altLang="zh-CN" b="1" i="1" baseline="-25000" dirty="0" err="1">
                <a:latin typeface="Times New Roman" panose="02020603050405020304" pitchFamily="18" charset="0"/>
                <a:sym typeface="Symbol" panose="05050102010706020507" pitchFamily="18" charset="2"/>
              </a:rPr>
              <a:t>k</a:t>
            </a:r>
            <a:r>
              <a:rPr lang="zh-CN" altLang="en-US" dirty="0">
                <a:sym typeface="Symbol" panose="05050102010706020507" pitchFamily="18" charset="2"/>
              </a:rPr>
              <a:t>，则</a:t>
            </a:r>
            <a:r>
              <a:rPr lang="en-US" altLang="zh-CN" dirty="0">
                <a:sym typeface="Symbol" panose="05050102010706020507" pitchFamily="18" charset="2"/>
              </a:rPr>
              <a:t>DFA</a:t>
            </a:r>
            <a:r>
              <a:rPr lang="zh-CN" altLang="en-US" dirty="0">
                <a:sym typeface="Symbol" panose="05050102010706020507" pitchFamily="18" charset="2"/>
              </a:rPr>
              <a:t>到达状态</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 s</a:t>
            </a:r>
            <a:r>
              <a:rPr lang="en-US" altLang="zh-CN" b="1" baseline="-25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sym typeface="Symbol" panose="05050102010706020507" pitchFamily="18" charset="2"/>
              </a:rPr>
              <a:t>s</a:t>
            </a:r>
            <a:r>
              <a:rPr lang="en-US" altLang="zh-CN" b="1" i="1" baseline="-25000" dirty="0" err="1">
                <a:latin typeface="Times New Roman" panose="02020603050405020304" pitchFamily="18" charset="0"/>
                <a:sym typeface="Symbol" panose="05050102010706020507" pitchFamily="18" charset="2"/>
              </a:rPr>
              <a:t>k</a:t>
            </a:r>
            <a:r>
              <a:rPr lang="en-US" altLang="zh-CN" b="1" dirty="0">
                <a:latin typeface="Times New Roman" panose="02020603050405020304" pitchFamily="18" charset="0"/>
                <a:sym typeface="Symbol" panose="05050102010706020507" pitchFamily="18" charset="2"/>
              </a:rPr>
              <a:t>}</a:t>
            </a:r>
          </a:p>
          <a:p>
            <a:pPr lvl="1">
              <a:lnSpc>
                <a:spcPct val="120000"/>
              </a:lnSpc>
            </a:pPr>
            <a:r>
              <a:rPr lang="zh-CN" altLang="en-US" dirty="0">
                <a:latin typeface="Times New Roman" panose="02020603050405020304" pitchFamily="18" charset="0"/>
                <a:sym typeface="Symbol" panose="05050102010706020507" pitchFamily="18" charset="2"/>
              </a:rPr>
              <a:t>例</a:t>
            </a:r>
            <a:r>
              <a:rPr lang="en-US" altLang="zh-CN" dirty="0">
                <a:sym typeface="Symbol" panose="05050102010706020507" pitchFamily="18" charset="2"/>
              </a:rPr>
              <a:t>1</a:t>
            </a:r>
            <a:r>
              <a:rPr lang="zh-CN" altLang="en-US"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a:p>
            <a:pPr lvl="1" eaLnBrk="1" hangingPunct="1">
              <a:lnSpc>
                <a:spcPct val="12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12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12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12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120000"/>
              </a:lnSpc>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endParaRPr lang="zh-CN" altLang="zh-CN" b="1" dirty="0">
              <a:latin typeface="Times New Roman" panose="02020603050405020304" pitchFamily="18" charset="0"/>
              <a:sym typeface="Symbol" panose="05050102010706020507" pitchFamily="18" charset="2"/>
            </a:endParaRPr>
          </a:p>
          <a:p>
            <a:pPr eaLnBrk="1" hangingPunct="1">
              <a:lnSpc>
                <a:spcPct val="120000"/>
              </a:lnSpc>
            </a:pPr>
            <a:endParaRPr lang="en-US" altLang="zh-CN" dirty="0"/>
          </a:p>
        </p:txBody>
      </p:sp>
      <p:grpSp>
        <p:nvGrpSpPr>
          <p:cNvPr id="15364" name="Group 4">
            <a:extLst>
              <a:ext uri="{FF2B5EF4-FFF2-40B4-BE49-F238E27FC236}">
                <a16:creationId xmlns:a16="http://schemas.microsoft.com/office/drawing/2014/main" id="{ACF85D57-C2EC-419C-9394-5A2128ED467A}"/>
              </a:ext>
            </a:extLst>
          </p:cNvPr>
          <p:cNvGrpSpPr>
            <a:grpSpLocks/>
          </p:cNvGrpSpPr>
          <p:nvPr/>
        </p:nvGrpSpPr>
        <p:grpSpPr bwMode="auto">
          <a:xfrm>
            <a:off x="2893216" y="4415422"/>
            <a:ext cx="3086100" cy="1657350"/>
            <a:chOff x="2880" y="2886"/>
            <a:chExt cx="2592" cy="1392"/>
          </a:xfrm>
        </p:grpSpPr>
        <p:sp>
          <p:nvSpPr>
            <p:cNvPr id="15392" name="Oval 5">
              <a:extLst>
                <a:ext uri="{FF2B5EF4-FFF2-40B4-BE49-F238E27FC236}">
                  <a16:creationId xmlns:a16="http://schemas.microsoft.com/office/drawing/2014/main" id="{EC2E03F9-16B0-45E3-8181-0C910AE265F5}"/>
                </a:ext>
              </a:extLst>
            </p:cNvPr>
            <p:cNvSpPr>
              <a:spLocks noChangeArrowheads="1"/>
            </p:cNvSpPr>
            <p:nvPr/>
          </p:nvSpPr>
          <p:spPr bwMode="auto">
            <a:xfrm>
              <a:off x="4332" y="3430"/>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1</a:t>
              </a:r>
            </a:p>
          </p:txBody>
        </p:sp>
        <p:grpSp>
          <p:nvGrpSpPr>
            <p:cNvPr id="15393" name="Group 6">
              <a:extLst>
                <a:ext uri="{FF2B5EF4-FFF2-40B4-BE49-F238E27FC236}">
                  <a16:creationId xmlns:a16="http://schemas.microsoft.com/office/drawing/2014/main" id="{CFDE0A40-CBC7-4B05-9238-5D459F0F27AF}"/>
                </a:ext>
              </a:extLst>
            </p:cNvPr>
            <p:cNvGrpSpPr>
              <a:grpSpLocks/>
            </p:cNvGrpSpPr>
            <p:nvPr/>
          </p:nvGrpSpPr>
          <p:grpSpPr bwMode="auto">
            <a:xfrm>
              <a:off x="5095" y="3446"/>
              <a:ext cx="377" cy="349"/>
              <a:chOff x="7120" y="12162"/>
              <a:chExt cx="425" cy="425"/>
            </a:xfrm>
          </p:grpSpPr>
          <p:sp>
            <p:nvSpPr>
              <p:cNvPr id="15405" name="Oval 7">
                <a:extLst>
                  <a:ext uri="{FF2B5EF4-FFF2-40B4-BE49-F238E27FC236}">
                    <a16:creationId xmlns:a16="http://schemas.microsoft.com/office/drawing/2014/main" id="{9FD7BFFF-DF47-4883-930B-FDFCA94DC47D}"/>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15406" name="Oval 8">
                <a:extLst>
                  <a:ext uri="{FF2B5EF4-FFF2-40B4-BE49-F238E27FC236}">
                    <a16:creationId xmlns:a16="http://schemas.microsoft.com/office/drawing/2014/main" id="{3FE6B3F0-5AB2-45B7-A77A-F43FAFE4B16D}"/>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2</a:t>
                </a:r>
              </a:p>
            </p:txBody>
          </p:sp>
        </p:grpSp>
        <p:sp>
          <p:nvSpPr>
            <p:cNvPr id="15394" name="Rectangle 9">
              <a:extLst>
                <a:ext uri="{FF2B5EF4-FFF2-40B4-BE49-F238E27FC236}">
                  <a16:creationId xmlns:a16="http://schemas.microsoft.com/office/drawing/2014/main" id="{393C8694-B8BC-4062-85CD-73F3A1D3490C}"/>
                </a:ext>
              </a:extLst>
            </p:cNvPr>
            <p:cNvSpPr>
              <a:spLocks noChangeArrowheads="1"/>
            </p:cNvSpPr>
            <p:nvPr/>
          </p:nvSpPr>
          <p:spPr bwMode="auto">
            <a:xfrm>
              <a:off x="4059" y="3294"/>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15395" name="Line 10">
              <a:extLst>
                <a:ext uri="{FF2B5EF4-FFF2-40B4-BE49-F238E27FC236}">
                  <a16:creationId xmlns:a16="http://schemas.microsoft.com/office/drawing/2014/main" id="{26DF69D1-194F-4C01-953F-1FDA18AE2377}"/>
                </a:ext>
              </a:extLst>
            </p:cNvPr>
            <p:cNvSpPr>
              <a:spLocks noChangeShapeType="1"/>
            </p:cNvSpPr>
            <p:nvPr/>
          </p:nvSpPr>
          <p:spPr bwMode="auto">
            <a:xfrm flipV="1">
              <a:off x="2880" y="3603"/>
              <a:ext cx="657" cy="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15396" name="Rectangle 11">
              <a:extLst>
                <a:ext uri="{FF2B5EF4-FFF2-40B4-BE49-F238E27FC236}">
                  <a16:creationId xmlns:a16="http://schemas.microsoft.com/office/drawing/2014/main" id="{5CF08AF6-E454-462F-804B-332A1775172B}"/>
                </a:ext>
              </a:extLst>
            </p:cNvPr>
            <p:cNvSpPr>
              <a:spLocks noChangeArrowheads="1"/>
            </p:cNvSpPr>
            <p:nvPr/>
          </p:nvSpPr>
          <p:spPr bwMode="auto">
            <a:xfrm>
              <a:off x="2925" y="3249"/>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15397" name="Freeform 12">
              <a:extLst>
                <a:ext uri="{FF2B5EF4-FFF2-40B4-BE49-F238E27FC236}">
                  <a16:creationId xmlns:a16="http://schemas.microsoft.com/office/drawing/2014/main" id="{F3EDE161-9332-4EF7-A20A-70FA925A9F6E}"/>
                </a:ext>
              </a:extLst>
            </p:cNvPr>
            <p:cNvSpPr>
              <a:spLocks/>
            </p:cNvSpPr>
            <p:nvPr/>
          </p:nvSpPr>
          <p:spPr bwMode="auto">
            <a:xfrm>
              <a:off x="3644" y="3137"/>
              <a:ext cx="263" cy="275"/>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15398" name="Oval 13">
              <a:extLst>
                <a:ext uri="{FF2B5EF4-FFF2-40B4-BE49-F238E27FC236}">
                  <a16:creationId xmlns:a16="http://schemas.microsoft.com/office/drawing/2014/main" id="{CA17DA2C-DD03-441A-861B-7D7A48977EA8}"/>
                </a:ext>
              </a:extLst>
            </p:cNvPr>
            <p:cNvSpPr>
              <a:spLocks noChangeArrowheads="1"/>
            </p:cNvSpPr>
            <p:nvPr/>
          </p:nvSpPr>
          <p:spPr bwMode="auto">
            <a:xfrm>
              <a:off x="3559" y="3416"/>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0</a:t>
              </a:r>
            </a:p>
          </p:txBody>
        </p:sp>
        <p:sp>
          <p:nvSpPr>
            <p:cNvPr id="15399" name="Freeform 14">
              <a:extLst>
                <a:ext uri="{FF2B5EF4-FFF2-40B4-BE49-F238E27FC236}">
                  <a16:creationId xmlns:a16="http://schemas.microsoft.com/office/drawing/2014/main" id="{2383E254-1024-4552-AB62-2E5F7A938E60}"/>
                </a:ext>
              </a:extLst>
            </p:cNvPr>
            <p:cNvSpPr>
              <a:spLocks/>
            </p:cNvSpPr>
            <p:nvPr/>
          </p:nvSpPr>
          <p:spPr bwMode="auto">
            <a:xfrm flipV="1">
              <a:off x="3617" y="3743"/>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15400" name="Rectangle 15">
              <a:extLst>
                <a:ext uri="{FF2B5EF4-FFF2-40B4-BE49-F238E27FC236}">
                  <a16:creationId xmlns:a16="http://schemas.microsoft.com/office/drawing/2014/main" id="{EAF500BD-A364-48CD-8897-96B3B82C9B06}"/>
                </a:ext>
              </a:extLst>
            </p:cNvPr>
            <p:cNvSpPr>
              <a:spLocks noChangeArrowheads="1"/>
            </p:cNvSpPr>
            <p:nvPr/>
          </p:nvSpPr>
          <p:spPr bwMode="auto">
            <a:xfrm>
              <a:off x="3659" y="288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a</a:t>
              </a:r>
            </a:p>
          </p:txBody>
        </p:sp>
        <p:sp>
          <p:nvSpPr>
            <p:cNvPr id="15401" name="Rectangle 16">
              <a:extLst>
                <a:ext uri="{FF2B5EF4-FFF2-40B4-BE49-F238E27FC236}">
                  <a16:creationId xmlns:a16="http://schemas.microsoft.com/office/drawing/2014/main" id="{826DDD7C-6873-45FC-871B-8D3B6AB154B6}"/>
                </a:ext>
              </a:extLst>
            </p:cNvPr>
            <p:cNvSpPr>
              <a:spLocks noChangeArrowheads="1"/>
            </p:cNvSpPr>
            <p:nvPr/>
          </p:nvSpPr>
          <p:spPr bwMode="auto">
            <a:xfrm>
              <a:off x="3611" y="399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b</a:t>
              </a:r>
            </a:p>
          </p:txBody>
        </p:sp>
        <p:sp>
          <p:nvSpPr>
            <p:cNvPr id="15402" name="Rectangle 17">
              <a:extLst>
                <a:ext uri="{FF2B5EF4-FFF2-40B4-BE49-F238E27FC236}">
                  <a16:creationId xmlns:a16="http://schemas.microsoft.com/office/drawing/2014/main" id="{444ADBE5-FE09-4340-B9E2-81D57A716057}"/>
                </a:ext>
              </a:extLst>
            </p:cNvPr>
            <p:cNvSpPr>
              <a:spLocks noChangeArrowheads="1"/>
            </p:cNvSpPr>
            <p:nvPr/>
          </p:nvSpPr>
          <p:spPr bwMode="auto">
            <a:xfrm>
              <a:off x="4830" y="3294"/>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b</a:t>
              </a:r>
            </a:p>
          </p:txBody>
        </p:sp>
        <p:sp>
          <p:nvSpPr>
            <p:cNvPr id="15403" name="Line 18">
              <a:extLst>
                <a:ext uri="{FF2B5EF4-FFF2-40B4-BE49-F238E27FC236}">
                  <a16:creationId xmlns:a16="http://schemas.microsoft.com/office/drawing/2014/main" id="{3406C32D-9247-40DB-B3E5-A0013FAA5E42}"/>
                </a:ext>
              </a:extLst>
            </p:cNvPr>
            <p:cNvSpPr>
              <a:spLocks noChangeShapeType="1"/>
            </p:cNvSpPr>
            <p:nvPr/>
          </p:nvSpPr>
          <p:spPr bwMode="auto">
            <a:xfrm>
              <a:off x="4740" y="3612"/>
              <a:ext cx="36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15404" name="Line 19">
              <a:extLst>
                <a:ext uri="{FF2B5EF4-FFF2-40B4-BE49-F238E27FC236}">
                  <a16:creationId xmlns:a16="http://schemas.microsoft.com/office/drawing/2014/main" id="{A1143645-CDF8-4BE1-B81B-F224272F73AA}"/>
                </a:ext>
              </a:extLst>
            </p:cNvPr>
            <p:cNvSpPr>
              <a:spLocks noChangeShapeType="1"/>
            </p:cNvSpPr>
            <p:nvPr/>
          </p:nvSpPr>
          <p:spPr bwMode="auto">
            <a:xfrm>
              <a:off x="3969" y="3612"/>
              <a:ext cx="36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grpSp>
      <p:sp>
        <p:nvSpPr>
          <p:cNvPr id="15365" name="Text Box 20">
            <a:extLst>
              <a:ext uri="{FF2B5EF4-FFF2-40B4-BE49-F238E27FC236}">
                <a16:creationId xmlns:a16="http://schemas.microsoft.com/office/drawing/2014/main" id="{724C3ED6-A2FE-4702-956E-EE3B616AD11C}"/>
              </a:ext>
            </a:extLst>
          </p:cNvPr>
          <p:cNvSpPr txBox="1">
            <a:spLocks noChangeArrowheads="1"/>
          </p:cNvSpPr>
          <p:nvPr/>
        </p:nvSpPr>
        <p:spPr bwMode="auto">
          <a:xfrm>
            <a:off x="4079453" y="5991241"/>
            <a:ext cx="914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dirty="0">
                <a:solidFill>
                  <a:schemeClr val="accent2"/>
                </a:solidFill>
                <a:ea typeface="宋体" panose="02010600030101010101" pitchFamily="2" charset="-122"/>
              </a:rPr>
              <a:t>NFA</a:t>
            </a:r>
            <a:endParaRPr lang="zh-CN" altLang="en-US" sz="2100" dirty="0">
              <a:solidFill>
                <a:schemeClr val="accent2"/>
              </a:solidFill>
              <a:ea typeface="宋体" panose="02010600030101010101" pitchFamily="2" charset="-122"/>
            </a:endParaRPr>
          </a:p>
        </p:txBody>
      </p:sp>
      <p:grpSp>
        <p:nvGrpSpPr>
          <p:cNvPr id="12" name="组合 11">
            <a:extLst>
              <a:ext uri="{FF2B5EF4-FFF2-40B4-BE49-F238E27FC236}">
                <a16:creationId xmlns:a16="http://schemas.microsoft.com/office/drawing/2014/main" id="{4688D1F7-584B-48A3-9E60-F53DF7117014}"/>
              </a:ext>
            </a:extLst>
          </p:cNvPr>
          <p:cNvGrpSpPr/>
          <p:nvPr/>
        </p:nvGrpSpPr>
        <p:grpSpPr>
          <a:xfrm>
            <a:off x="5949554" y="4145149"/>
            <a:ext cx="2890837" cy="2273495"/>
            <a:chOff x="7932738" y="4383866"/>
            <a:chExt cx="3854449" cy="3031327"/>
          </a:xfrm>
        </p:grpSpPr>
        <p:sp>
          <p:nvSpPr>
            <p:cNvPr id="131102" name="Text Box 30">
              <a:extLst>
                <a:ext uri="{FF2B5EF4-FFF2-40B4-BE49-F238E27FC236}">
                  <a16:creationId xmlns:a16="http://schemas.microsoft.com/office/drawing/2014/main" id="{7C2C0F00-2E55-4043-BD8E-8B7DDA1F8ED8}"/>
                </a:ext>
              </a:extLst>
            </p:cNvPr>
            <p:cNvSpPr txBox="1">
              <a:spLocks noChangeArrowheads="1"/>
            </p:cNvSpPr>
            <p:nvPr/>
          </p:nvSpPr>
          <p:spPr bwMode="auto">
            <a:xfrm>
              <a:off x="9663445" y="6861196"/>
              <a:ext cx="1219200"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dirty="0">
                  <a:solidFill>
                    <a:schemeClr val="accent2"/>
                  </a:solidFill>
                  <a:ea typeface="宋体" panose="02010600030101010101" pitchFamily="2" charset="-122"/>
                </a:rPr>
                <a:t>DFA</a:t>
              </a:r>
              <a:endParaRPr lang="zh-CN" altLang="en-US" sz="2100" dirty="0">
                <a:solidFill>
                  <a:schemeClr val="accent2"/>
                </a:solidFill>
                <a:ea typeface="宋体" panose="02010600030101010101" pitchFamily="2" charset="-122"/>
              </a:endParaRPr>
            </a:p>
          </p:txBody>
        </p:sp>
        <p:grpSp>
          <p:nvGrpSpPr>
            <p:cNvPr id="3" name="组合 2">
              <a:extLst>
                <a:ext uri="{FF2B5EF4-FFF2-40B4-BE49-F238E27FC236}">
                  <a16:creationId xmlns:a16="http://schemas.microsoft.com/office/drawing/2014/main" id="{EDF2BD24-CB5B-489D-AFA3-B060D56F560F}"/>
                </a:ext>
              </a:extLst>
            </p:cNvPr>
            <p:cNvGrpSpPr/>
            <p:nvPr/>
          </p:nvGrpSpPr>
          <p:grpSpPr>
            <a:xfrm>
              <a:off x="7932738" y="4383866"/>
              <a:ext cx="3854449" cy="2160584"/>
              <a:chOff x="7932738" y="4277537"/>
              <a:chExt cx="3854449" cy="2160584"/>
            </a:xfrm>
          </p:grpSpPr>
          <p:sp>
            <p:nvSpPr>
              <p:cNvPr id="131106" name="Oval 34">
                <a:extLst>
                  <a:ext uri="{FF2B5EF4-FFF2-40B4-BE49-F238E27FC236}">
                    <a16:creationId xmlns:a16="http://schemas.microsoft.com/office/drawing/2014/main" id="{39ECEFF4-331B-4433-B0EE-719FA7C006A9}"/>
                  </a:ext>
                </a:extLst>
              </p:cNvPr>
              <p:cNvSpPr>
                <a:spLocks noChangeArrowheads="1"/>
              </p:cNvSpPr>
              <p:nvPr/>
            </p:nvSpPr>
            <p:spPr bwMode="auto">
              <a:xfrm>
                <a:off x="10580687" y="4782358"/>
                <a:ext cx="936625" cy="647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000000"/>
                    </a:solidFill>
                    <a:latin typeface="Times New Roman" panose="02020603050405020304" pitchFamily="18" charset="0"/>
                    <a:ea typeface="宋体" panose="02010600030101010101" pitchFamily="2" charset="-122"/>
                  </a:rPr>
                  <a:t>{0, 1}</a:t>
                </a:r>
              </a:p>
            </p:txBody>
          </p:sp>
          <p:grpSp>
            <p:nvGrpSpPr>
              <p:cNvPr id="4" name="Group 44">
                <a:extLst>
                  <a:ext uri="{FF2B5EF4-FFF2-40B4-BE49-F238E27FC236}">
                    <a16:creationId xmlns:a16="http://schemas.microsoft.com/office/drawing/2014/main" id="{B07DF7D4-3C90-4303-ABC7-980DE4E1FD4E}"/>
                  </a:ext>
                </a:extLst>
              </p:cNvPr>
              <p:cNvGrpSpPr>
                <a:grpSpLocks/>
              </p:cNvGrpSpPr>
              <p:nvPr/>
            </p:nvGrpSpPr>
            <p:grpSpPr bwMode="auto">
              <a:xfrm>
                <a:off x="9717087" y="4637899"/>
                <a:ext cx="792163" cy="503237"/>
                <a:chOff x="4046" y="3123"/>
                <a:chExt cx="499" cy="317"/>
              </a:xfrm>
            </p:grpSpPr>
            <p:sp>
              <p:nvSpPr>
                <p:cNvPr id="15390" name="Line 35">
                  <a:extLst>
                    <a:ext uri="{FF2B5EF4-FFF2-40B4-BE49-F238E27FC236}">
                      <a16:creationId xmlns:a16="http://schemas.microsoft.com/office/drawing/2014/main" id="{9F808388-50CE-4BEE-9174-022ADA940D74}"/>
                    </a:ext>
                  </a:extLst>
                </p:cNvPr>
                <p:cNvSpPr>
                  <a:spLocks noChangeShapeType="1"/>
                </p:cNvSpPr>
                <p:nvPr/>
              </p:nvSpPr>
              <p:spPr bwMode="auto">
                <a:xfrm>
                  <a:off x="4046" y="3440"/>
                  <a:ext cx="49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15391" name="Rectangle 36">
                  <a:extLst>
                    <a:ext uri="{FF2B5EF4-FFF2-40B4-BE49-F238E27FC236}">
                      <a16:creationId xmlns:a16="http://schemas.microsoft.com/office/drawing/2014/main" id="{43921A54-7DF2-46C5-9C52-E87968DB0CE9}"/>
                    </a:ext>
                  </a:extLst>
                </p:cNvPr>
                <p:cNvSpPr>
                  <a:spLocks noChangeArrowheads="1"/>
                </p:cNvSpPr>
                <p:nvPr/>
              </p:nvSpPr>
              <p:spPr bwMode="auto">
                <a:xfrm>
                  <a:off x="4182" y="3123"/>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a</a:t>
                  </a:r>
                </a:p>
              </p:txBody>
            </p:sp>
          </p:grpSp>
          <p:grpSp>
            <p:nvGrpSpPr>
              <p:cNvPr id="5" name="Group 45">
                <a:extLst>
                  <a:ext uri="{FF2B5EF4-FFF2-40B4-BE49-F238E27FC236}">
                    <a16:creationId xmlns:a16="http://schemas.microsoft.com/office/drawing/2014/main" id="{01C39A1E-B8D7-4F64-B032-6DA6CC8B1C56}"/>
                  </a:ext>
                </a:extLst>
              </p:cNvPr>
              <p:cNvGrpSpPr>
                <a:grpSpLocks/>
              </p:cNvGrpSpPr>
              <p:nvPr/>
            </p:nvGrpSpPr>
            <p:grpSpPr bwMode="auto">
              <a:xfrm>
                <a:off x="8996363" y="5430058"/>
                <a:ext cx="485775" cy="808039"/>
                <a:chOff x="3592" y="3622"/>
                <a:chExt cx="306" cy="509"/>
              </a:xfrm>
            </p:grpSpPr>
            <p:sp>
              <p:nvSpPr>
                <p:cNvPr id="15388" name="Rectangle 37">
                  <a:extLst>
                    <a:ext uri="{FF2B5EF4-FFF2-40B4-BE49-F238E27FC236}">
                      <a16:creationId xmlns:a16="http://schemas.microsoft.com/office/drawing/2014/main" id="{CDCA19DA-8779-46FB-BC72-2AF11733A475}"/>
                    </a:ext>
                  </a:extLst>
                </p:cNvPr>
                <p:cNvSpPr>
                  <a:spLocks noChangeArrowheads="1"/>
                </p:cNvSpPr>
                <p:nvPr/>
              </p:nvSpPr>
              <p:spPr bwMode="auto">
                <a:xfrm>
                  <a:off x="3592" y="3849"/>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b</a:t>
                  </a:r>
                </a:p>
              </p:txBody>
            </p:sp>
            <p:sp>
              <p:nvSpPr>
                <p:cNvPr id="15389" name="Freeform 38">
                  <a:extLst>
                    <a:ext uri="{FF2B5EF4-FFF2-40B4-BE49-F238E27FC236}">
                      <a16:creationId xmlns:a16="http://schemas.microsoft.com/office/drawing/2014/main" id="{B1289898-1FB2-453D-B7BA-0C77C274C493}"/>
                    </a:ext>
                  </a:extLst>
                </p:cNvPr>
                <p:cNvSpPr>
                  <a:spLocks/>
                </p:cNvSpPr>
                <p:nvPr/>
              </p:nvSpPr>
              <p:spPr bwMode="auto">
                <a:xfrm flipV="1">
                  <a:off x="3592" y="3622"/>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grpSp>
          <p:grpSp>
            <p:nvGrpSpPr>
              <p:cNvPr id="6" name="Group 46">
                <a:extLst>
                  <a:ext uri="{FF2B5EF4-FFF2-40B4-BE49-F238E27FC236}">
                    <a16:creationId xmlns:a16="http://schemas.microsoft.com/office/drawing/2014/main" id="{895D8EFB-1559-443C-9FAC-AEF2C54D071B}"/>
                  </a:ext>
                </a:extLst>
              </p:cNvPr>
              <p:cNvGrpSpPr>
                <a:grpSpLocks/>
              </p:cNvGrpSpPr>
              <p:nvPr/>
            </p:nvGrpSpPr>
            <p:grpSpPr bwMode="auto">
              <a:xfrm>
                <a:off x="10869612" y="4277537"/>
                <a:ext cx="917575" cy="504825"/>
                <a:chOff x="4772" y="2896"/>
                <a:chExt cx="578" cy="318"/>
              </a:xfrm>
            </p:grpSpPr>
            <p:sp>
              <p:nvSpPr>
                <p:cNvPr id="15386" name="Freeform 39">
                  <a:extLst>
                    <a:ext uri="{FF2B5EF4-FFF2-40B4-BE49-F238E27FC236}">
                      <a16:creationId xmlns:a16="http://schemas.microsoft.com/office/drawing/2014/main" id="{D2A42EBE-B0BD-4E83-93E4-D6056BD80733}"/>
                    </a:ext>
                  </a:extLst>
                </p:cNvPr>
                <p:cNvSpPr>
                  <a:spLocks/>
                </p:cNvSpPr>
                <p:nvPr/>
              </p:nvSpPr>
              <p:spPr bwMode="auto">
                <a:xfrm>
                  <a:off x="4772" y="2941"/>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15387" name="Rectangle 40">
                  <a:extLst>
                    <a:ext uri="{FF2B5EF4-FFF2-40B4-BE49-F238E27FC236}">
                      <a16:creationId xmlns:a16="http://schemas.microsoft.com/office/drawing/2014/main" id="{91935E15-1319-422D-9C26-9B36165AC3B6}"/>
                    </a:ext>
                  </a:extLst>
                </p:cNvPr>
                <p:cNvSpPr>
                  <a:spLocks noChangeArrowheads="1"/>
                </p:cNvSpPr>
                <p:nvPr/>
              </p:nvSpPr>
              <p:spPr bwMode="auto">
                <a:xfrm>
                  <a:off x="5044" y="289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a</a:t>
                  </a:r>
                </a:p>
              </p:txBody>
            </p:sp>
          </p:grpSp>
          <p:sp>
            <p:nvSpPr>
              <p:cNvPr id="131113" name="Oval 41">
                <a:extLst>
                  <a:ext uri="{FF2B5EF4-FFF2-40B4-BE49-F238E27FC236}">
                    <a16:creationId xmlns:a16="http://schemas.microsoft.com/office/drawing/2014/main" id="{4E9E4C9F-E391-4D30-977D-20B8F8278C1E}"/>
                  </a:ext>
                </a:extLst>
              </p:cNvPr>
              <p:cNvSpPr>
                <a:spLocks noChangeArrowheads="1"/>
              </p:cNvSpPr>
              <p:nvPr/>
            </p:nvSpPr>
            <p:spPr bwMode="auto">
              <a:xfrm>
                <a:off x="9645651" y="5790421"/>
                <a:ext cx="936625" cy="647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 2}</a:t>
                </a:r>
              </a:p>
            </p:txBody>
          </p:sp>
          <p:grpSp>
            <p:nvGrpSpPr>
              <p:cNvPr id="7" name="Group 47">
                <a:extLst>
                  <a:ext uri="{FF2B5EF4-FFF2-40B4-BE49-F238E27FC236}">
                    <a16:creationId xmlns:a16="http://schemas.microsoft.com/office/drawing/2014/main" id="{71C33992-A8EE-4330-B7AC-17947263F4AF}"/>
                  </a:ext>
                </a:extLst>
              </p:cNvPr>
              <p:cNvGrpSpPr>
                <a:grpSpLocks/>
              </p:cNvGrpSpPr>
              <p:nvPr/>
            </p:nvGrpSpPr>
            <p:grpSpPr bwMode="auto">
              <a:xfrm>
                <a:off x="10364784" y="5430061"/>
                <a:ext cx="774700" cy="519113"/>
                <a:chOff x="4454" y="3622"/>
                <a:chExt cx="488" cy="327"/>
              </a:xfrm>
            </p:grpSpPr>
            <p:sp>
              <p:nvSpPr>
                <p:cNvPr id="15384" name="Line 42">
                  <a:extLst>
                    <a:ext uri="{FF2B5EF4-FFF2-40B4-BE49-F238E27FC236}">
                      <a16:creationId xmlns:a16="http://schemas.microsoft.com/office/drawing/2014/main" id="{A80C8B16-4096-4E17-9453-5C5017540D22}"/>
                    </a:ext>
                  </a:extLst>
                </p:cNvPr>
                <p:cNvSpPr>
                  <a:spLocks noChangeShapeType="1"/>
                </p:cNvSpPr>
                <p:nvPr/>
              </p:nvSpPr>
              <p:spPr bwMode="auto">
                <a:xfrm flipH="1">
                  <a:off x="4454" y="3622"/>
                  <a:ext cx="272" cy="27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15385" name="Rectangle 43">
                  <a:extLst>
                    <a:ext uri="{FF2B5EF4-FFF2-40B4-BE49-F238E27FC236}">
                      <a16:creationId xmlns:a16="http://schemas.microsoft.com/office/drawing/2014/main" id="{799357A3-8659-4900-8E59-2D03EFF130D7}"/>
                    </a:ext>
                  </a:extLst>
                </p:cNvPr>
                <p:cNvSpPr>
                  <a:spLocks noChangeArrowheads="1"/>
                </p:cNvSpPr>
                <p:nvPr/>
              </p:nvSpPr>
              <p:spPr bwMode="auto">
                <a:xfrm>
                  <a:off x="4636" y="3667"/>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b</a:t>
                  </a:r>
                </a:p>
              </p:txBody>
            </p:sp>
          </p:grpSp>
          <p:grpSp>
            <p:nvGrpSpPr>
              <p:cNvPr id="8" name="Group 50">
                <a:extLst>
                  <a:ext uri="{FF2B5EF4-FFF2-40B4-BE49-F238E27FC236}">
                    <a16:creationId xmlns:a16="http://schemas.microsoft.com/office/drawing/2014/main" id="{B5C0B297-0658-4F16-950D-1C3620BD1513}"/>
                  </a:ext>
                </a:extLst>
              </p:cNvPr>
              <p:cNvGrpSpPr>
                <a:grpSpLocks/>
              </p:cNvGrpSpPr>
              <p:nvPr/>
            </p:nvGrpSpPr>
            <p:grpSpPr bwMode="auto">
              <a:xfrm>
                <a:off x="10533059" y="5395132"/>
                <a:ext cx="1155700" cy="952500"/>
                <a:chOff x="4560" y="3600"/>
                <a:chExt cx="728" cy="600"/>
              </a:xfrm>
            </p:grpSpPr>
            <p:sp>
              <p:nvSpPr>
                <p:cNvPr id="15382" name="Freeform 48">
                  <a:extLst>
                    <a:ext uri="{FF2B5EF4-FFF2-40B4-BE49-F238E27FC236}">
                      <a16:creationId xmlns:a16="http://schemas.microsoft.com/office/drawing/2014/main" id="{A6317213-6210-4F26-A39E-99D8B8FD8825}"/>
                    </a:ext>
                  </a:extLst>
                </p:cNvPr>
                <p:cNvSpPr>
                  <a:spLocks/>
                </p:cNvSpPr>
                <p:nvPr/>
              </p:nvSpPr>
              <p:spPr bwMode="auto">
                <a:xfrm>
                  <a:off x="4560" y="3600"/>
                  <a:ext cx="728" cy="600"/>
                </a:xfrm>
                <a:custGeom>
                  <a:avLst/>
                  <a:gdLst>
                    <a:gd name="T0" fmla="*/ 0 w 728"/>
                    <a:gd name="T1" fmla="*/ 528 h 600"/>
                    <a:gd name="T2" fmla="*/ 384 w 728"/>
                    <a:gd name="T3" fmla="*/ 576 h 600"/>
                    <a:gd name="T4" fmla="*/ 480 w 728"/>
                    <a:gd name="T5" fmla="*/ 576 h 600"/>
                    <a:gd name="T6" fmla="*/ 720 w 728"/>
                    <a:gd name="T7" fmla="*/ 432 h 600"/>
                    <a:gd name="T8" fmla="*/ 528 w 728"/>
                    <a:gd name="T9" fmla="*/ 0 h 600"/>
                    <a:gd name="T10" fmla="*/ 0 60000 65536"/>
                    <a:gd name="T11" fmla="*/ 0 60000 65536"/>
                    <a:gd name="T12" fmla="*/ 0 60000 65536"/>
                    <a:gd name="T13" fmla="*/ 0 60000 65536"/>
                    <a:gd name="T14" fmla="*/ 0 60000 65536"/>
                    <a:gd name="T15" fmla="*/ 0 w 728"/>
                    <a:gd name="T16" fmla="*/ 0 h 600"/>
                    <a:gd name="T17" fmla="*/ 728 w 728"/>
                    <a:gd name="T18" fmla="*/ 600 h 600"/>
                  </a:gdLst>
                  <a:ahLst/>
                  <a:cxnLst>
                    <a:cxn ang="T10">
                      <a:pos x="T0" y="T1"/>
                    </a:cxn>
                    <a:cxn ang="T11">
                      <a:pos x="T2" y="T3"/>
                    </a:cxn>
                    <a:cxn ang="T12">
                      <a:pos x="T4" y="T5"/>
                    </a:cxn>
                    <a:cxn ang="T13">
                      <a:pos x="T6" y="T7"/>
                    </a:cxn>
                    <a:cxn ang="T14">
                      <a:pos x="T8" y="T9"/>
                    </a:cxn>
                  </a:cxnLst>
                  <a:rect l="T15" t="T16" r="T17" b="T18"/>
                  <a:pathLst>
                    <a:path w="728" h="600">
                      <a:moveTo>
                        <a:pt x="0" y="528"/>
                      </a:moveTo>
                      <a:cubicBezTo>
                        <a:pt x="152" y="548"/>
                        <a:pt x="304" y="568"/>
                        <a:pt x="384" y="576"/>
                      </a:cubicBezTo>
                      <a:cubicBezTo>
                        <a:pt x="464" y="584"/>
                        <a:pt x="424" y="600"/>
                        <a:pt x="480" y="576"/>
                      </a:cubicBezTo>
                      <a:cubicBezTo>
                        <a:pt x="536" y="552"/>
                        <a:pt x="712" y="528"/>
                        <a:pt x="720" y="432"/>
                      </a:cubicBezTo>
                      <a:cubicBezTo>
                        <a:pt x="728" y="336"/>
                        <a:pt x="552" y="56"/>
                        <a:pt x="528"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350"/>
                </a:p>
              </p:txBody>
            </p:sp>
            <p:sp>
              <p:nvSpPr>
                <p:cNvPr id="15383" name="Text Box 49">
                  <a:extLst>
                    <a:ext uri="{FF2B5EF4-FFF2-40B4-BE49-F238E27FC236}">
                      <a16:creationId xmlns:a16="http://schemas.microsoft.com/office/drawing/2014/main" id="{054CF302-F3A3-4DB0-BDA9-714244B84642}"/>
                    </a:ext>
                  </a:extLst>
                </p:cNvPr>
                <p:cNvSpPr txBox="1">
                  <a:spLocks noChangeArrowheads="1"/>
                </p:cNvSpPr>
                <p:nvPr/>
              </p:nvSpPr>
              <p:spPr bwMode="auto">
                <a:xfrm>
                  <a:off x="4944" y="3831"/>
                  <a:ext cx="19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a</a:t>
                  </a:r>
                </a:p>
              </p:txBody>
            </p:sp>
          </p:grpSp>
          <p:grpSp>
            <p:nvGrpSpPr>
              <p:cNvPr id="9" name="Group 53">
                <a:extLst>
                  <a:ext uri="{FF2B5EF4-FFF2-40B4-BE49-F238E27FC236}">
                    <a16:creationId xmlns:a16="http://schemas.microsoft.com/office/drawing/2014/main" id="{44B7F44E-26E8-4032-81DB-A4909CCB9D0E}"/>
                  </a:ext>
                </a:extLst>
              </p:cNvPr>
              <p:cNvGrpSpPr>
                <a:grpSpLocks/>
              </p:cNvGrpSpPr>
              <p:nvPr/>
            </p:nvGrpSpPr>
            <p:grpSpPr bwMode="auto">
              <a:xfrm>
                <a:off x="9542458" y="5228449"/>
                <a:ext cx="457200" cy="623888"/>
                <a:chOff x="3936" y="3495"/>
                <a:chExt cx="288" cy="393"/>
              </a:xfrm>
            </p:grpSpPr>
            <p:sp>
              <p:nvSpPr>
                <p:cNvPr id="15380" name="Line 51">
                  <a:extLst>
                    <a:ext uri="{FF2B5EF4-FFF2-40B4-BE49-F238E27FC236}">
                      <a16:creationId xmlns:a16="http://schemas.microsoft.com/office/drawing/2014/main" id="{E0F77364-8664-4B77-AF6F-7393A4EEEB9D}"/>
                    </a:ext>
                  </a:extLst>
                </p:cNvPr>
                <p:cNvSpPr>
                  <a:spLocks noChangeShapeType="1"/>
                </p:cNvSpPr>
                <p:nvPr/>
              </p:nvSpPr>
              <p:spPr bwMode="auto">
                <a:xfrm flipH="1" flipV="1">
                  <a:off x="3936" y="3600"/>
                  <a:ext cx="192"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381" name="Text Box 52">
                  <a:extLst>
                    <a:ext uri="{FF2B5EF4-FFF2-40B4-BE49-F238E27FC236}">
                      <a16:creationId xmlns:a16="http://schemas.microsoft.com/office/drawing/2014/main" id="{424547FB-B74E-4938-A60E-4ADFA7E1764B}"/>
                    </a:ext>
                  </a:extLst>
                </p:cNvPr>
                <p:cNvSpPr txBox="1">
                  <a:spLocks noChangeArrowheads="1"/>
                </p:cNvSpPr>
                <p:nvPr/>
              </p:nvSpPr>
              <p:spPr bwMode="auto">
                <a:xfrm>
                  <a:off x="4032" y="3495"/>
                  <a:ext cx="19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b</a:t>
                  </a:r>
                </a:p>
              </p:txBody>
            </p:sp>
          </p:grpSp>
          <p:grpSp>
            <p:nvGrpSpPr>
              <p:cNvPr id="10" name="Group 56">
                <a:extLst>
                  <a:ext uri="{FF2B5EF4-FFF2-40B4-BE49-F238E27FC236}">
                    <a16:creationId xmlns:a16="http://schemas.microsoft.com/office/drawing/2014/main" id="{278CAF94-F65C-4EE2-8312-248B396B8F0D}"/>
                  </a:ext>
                </a:extLst>
              </p:cNvPr>
              <p:cNvGrpSpPr>
                <a:grpSpLocks/>
              </p:cNvGrpSpPr>
              <p:nvPr/>
            </p:nvGrpSpPr>
            <p:grpSpPr bwMode="auto">
              <a:xfrm>
                <a:off x="7932738" y="4480730"/>
                <a:ext cx="1784350" cy="949324"/>
                <a:chOff x="2922" y="3024"/>
                <a:chExt cx="1124" cy="598"/>
              </a:xfrm>
            </p:grpSpPr>
            <p:sp>
              <p:nvSpPr>
                <p:cNvPr id="15377" name="Oval 33">
                  <a:extLst>
                    <a:ext uri="{FF2B5EF4-FFF2-40B4-BE49-F238E27FC236}">
                      <a16:creationId xmlns:a16="http://schemas.microsoft.com/office/drawing/2014/main" id="{D8A7F12E-73B7-49CA-A999-3A243F5CB01F}"/>
                    </a:ext>
                  </a:extLst>
                </p:cNvPr>
                <p:cNvSpPr>
                  <a:spLocks noChangeArrowheads="1"/>
                </p:cNvSpPr>
                <p:nvPr/>
              </p:nvSpPr>
              <p:spPr bwMode="auto">
                <a:xfrm>
                  <a:off x="3456" y="3214"/>
                  <a:ext cx="590" cy="4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000000"/>
                      </a:solidFill>
                      <a:latin typeface="Times New Roman" panose="02020603050405020304" pitchFamily="18" charset="0"/>
                      <a:ea typeface="宋体" panose="02010600030101010101" pitchFamily="2" charset="-122"/>
                    </a:rPr>
                    <a:t>{0}</a:t>
                  </a:r>
                </a:p>
              </p:txBody>
            </p:sp>
            <p:sp>
              <p:nvSpPr>
                <p:cNvPr id="15378" name="Line 54">
                  <a:extLst>
                    <a:ext uri="{FF2B5EF4-FFF2-40B4-BE49-F238E27FC236}">
                      <a16:creationId xmlns:a16="http://schemas.microsoft.com/office/drawing/2014/main" id="{A27DE04E-85B6-4C21-9E7B-9F0F5E058370}"/>
                    </a:ext>
                  </a:extLst>
                </p:cNvPr>
                <p:cNvSpPr>
                  <a:spLocks noChangeShapeType="1"/>
                </p:cNvSpPr>
                <p:nvPr/>
              </p:nvSpPr>
              <p:spPr bwMode="auto">
                <a:xfrm>
                  <a:off x="2922" y="3402"/>
                  <a:ext cx="534" cy="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379" name="Text Box 55">
                  <a:extLst>
                    <a:ext uri="{FF2B5EF4-FFF2-40B4-BE49-F238E27FC236}">
                      <a16:creationId xmlns:a16="http://schemas.microsoft.com/office/drawing/2014/main" id="{FE839550-A6F6-493F-A062-9E79048A608E}"/>
                    </a:ext>
                  </a:extLst>
                </p:cNvPr>
                <p:cNvSpPr txBox="1">
                  <a:spLocks noChangeArrowheads="1"/>
                </p:cNvSpPr>
                <p:nvPr/>
              </p:nvSpPr>
              <p:spPr bwMode="auto">
                <a:xfrm>
                  <a:off x="2976" y="3024"/>
                  <a:ext cx="72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zh-CN" altLang="en-US" sz="2100" dirty="0">
                      <a:solidFill>
                        <a:srgbClr val="000000"/>
                      </a:solidFill>
                      <a:latin typeface="Times New Roman" panose="02020603050405020304" pitchFamily="18" charset="0"/>
                    </a:rPr>
                    <a:t>开始</a:t>
                  </a:r>
                </a:p>
              </p:txBody>
            </p:sp>
          </p:grpSp>
          <p:sp>
            <p:nvSpPr>
              <p:cNvPr id="50" name="Oval 41">
                <a:extLst>
                  <a:ext uri="{FF2B5EF4-FFF2-40B4-BE49-F238E27FC236}">
                    <a16:creationId xmlns:a16="http://schemas.microsoft.com/office/drawing/2014/main" id="{3D1C9671-6ECD-4B6C-9527-7EC7E5705CFC}"/>
                  </a:ext>
                </a:extLst>
              </p:cNvPr>
              <p:cNvSpPr>
                <a:spLocks noChangeArrowheads="1"/>
              </p:cNvSpPr>
              <p:nvPr/>
            </p:nvSpPr>
            <p:spPr bwMode="auto">
              <a:xfrm>
                <a:off x="9724357" y="5844625"/>
                <a:ext cx="785825" cy="54341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en-US" altLang="zh-CN" sz="1800" b="1" dirty="0">
                  <a:solidFill>
                    <a:srgbClr val="000000"/>
                  </a:solidFill>
                  <a:latin typeface="Times New Roman" panose="02020603050405020304" pitchFamily="18" charset="0"/>
                  <a:ea typeface="宋体" panose="02010600030101010101" pitchFamily="2" charset="-122"/>
                </a:endParaRPr>
              </a:p>
            </p:txBody>
          </p:sp>
        </p:grpSp>
      </p:grpSp>
      <p:graphicFrame>
        <p:nvGraphicFramePr>
          <p:cNvPr id="47" name="Group 4">
            <a:extLst>
              <a:ext uri="{FF2B5EF4-FFF2-40B4-BE49-F238E27FC236}">
                <a16:creationId xmlns:a16="http://schemas.microsoft.com/office/drawing/2014/main" id="{CEA77901-5EDE-4632-A431-800E428D6083}"/>
              </a:ext>
            </a:extLst>
          </p:cNvPr>
          <p:cNvGraphicFramePr>
            <a:graphicFrameLocks/>
          </p:cNvGraphicFramePr>
          <p:nvPr>
            <p:extLst>
              <p:ext uri="{D42A27DB-BD31-4B8C-83A1-F6EECF244321}">
                <p14:modId xmlns:p14="http://schemas.microsoft.com/office/powerpoint/2010/main" val="586985608"/>
              </p:ext>
            </p:extLst>
          </p:nvPr>
        </p:nvGraphicFramePr>
        <p:xfrm>
          <a:off x="169168" y="4321881"/>
          <a:ext cx="2630957" cy="1872997"/>
        </p:xfrm>
        <a:graphic>
          <a:graphicData uri="http://schemas.openxmlformats.org/drawingml/2006/table">
            <a:tbl>
              <a:tblPr/>
              <a:tblGrid>
                <a:gridCol w="901651">
                  <a:extLst>
                    <a:ext uri="{9D8B030D-6E8A-4147-A177-3AD203B41FA5}">
                      <a16:colId xmlns:a16="http://schemas.microsoft.com/office/drawing/2014/main" val="20000"/>
                    </a:ext>
                  </a:extLst>
                </a:gridCol>
                <a:gridCol w="865110">
                  <a:extLst>
                    <a:ext uri="{9D8B030D-6E8A-4147-A177-3AD203B41FA5}">
                      <a16:colId xmlns:a16="http://schemas.microsoft.com/office/drawing/2014/main" val="20001"/>
                    </a:ext>
                  </a:extLst>
                </a:gridCol>
                <a:gridCol w="864196">
                  <a:extLst>
                    <a:ext uri="{9D8B030D-6E8A-4147-A177-3AD203B41FA5}">
                      <a16:colId xmlns:a16="http://schemas.microsoft.com/office/drawing/2014/main" val="20002"/>
                    </a:ext>
                  </a:extLst>
                </a:gridCol>
              </a:tblGrid>
              <a:tr h="365328">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17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78805" marR="78805" marT="39403" marB="394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输入符号</a:t>
                      </a:r>
                    </a:p>
                  </a:txBody>
                  <a:tcPr marL="78805" marR="78805" marT="39403" marB="394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CN" altLang="en-US"/>
                    </a:p>
                  </a:txBody>
                  <a:tcPr/>
                </a:tc>
                <a:extLst>
                  <a:ext uri="{0D108BD9-81ED-4DB2-BD59-A6C34878D82A}">
                    <a16:rowId xmlns:a16="http://schemas.microsoft.com/office/drawing/2014/main" val="10000"/>
                  </a:ext>
                </a:extLst>
              </a:tr>
              <a:tr h="36489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6539" marR="46539" marT="24823" marB="248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6539" marR="46539" marT="24823" marB="248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809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6567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a:t>
                      </a:r>
                    </a:p>
                  </a:txBody>
                  <a:tcPr marL="0" marR="0" marT="6567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6567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809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6567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6567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0" marR="0" marT="6567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809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6567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6567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7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6567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2" name="文本框 51">
            <a:extLst>
              <a:ext uri="{FF2B5EF4-FFF2-40B4-BE49-F238E27FC236}">
                <a16:creationId xmlns:a16="http://schemas.microsoft.com/office/drawing/2014/main" id="{30C7DFCD-A491-47DD-B373-1A2968B607BF}"/>
              </a:ext>
            </a:extLst>
          </p:cNvPr>
          <p:cNvSpPr txBox="1"/>
          <p:nvPr/>
        </p:nvSpPr>
        <p:spPr>
          <a:xfrm>
            <a:off x="412821" y="6259534"/>
            <a:ext cx="1467068" cy="369332"/>
          </a:xfrm>
          <a:prstGeom prst="rect">
            <a:avLst/>
          </a:prstGeom>
          <a:noFill/>
        </p:spPr>
        <p:txBody>
          <a:bodyPr wrap="none" rtlCol="0">
            <a:spAutoFit/>
          </a:bodyPr>
          <a:lstStyle/>
          <a:p>
            <a:r>
              <a:rPr lang="en-US" altLang="zh-CN" dirty="0"/>
              <a:t>2</a:t>
            </a:r>
            <a:r>
              <a:rPr lang="zh-CN" altLang="en-US" dirty="0"/>
              <a:t>是接受状态</a:t>
            </a:r>
          </a:p>
        </p:txBody>
      </p:sp>
      <p:sp>
        <p:nvSpPr>
          <p:cNvPr id="2" name="日期占位符 1">
            <a:extLst>
              <a:ext uri="{FF2B5EF4-FFF2-40B4-BE49-F238E27FC236}">
                <a16:creationId xmlns:a16="http://schemas.microsoft.com/office/drawing/2014/main" id="{DE980C7A-FDF2-131A-7E38-0E47C8EDCCA8}"/>
              </a:ext>
            </a:extLst>
          </p:cNvPr>
          <p:cNvSpPr>
            <a:spLocks noGrp="1"/>
          </p:cNvSpPr>
          <p:nvPr>
            <p:ph type="dt" sz="half" idx="10"/>
          </p:nvPr>
        </p:nvSpPr>
        <p:spPr/>
        <p:txBody>
          <a:bodyPr/>
          <a:lstStyle/>
          <a:p>
            <a:fld id="{8D9F3C87-DEEE-4D20-9209-16FEC1437627}" type="datetime2">
              <a:rPr lang="zh-CN" altLang="en-US" smtClean="0"/>
              <a:t>2024年3月8日</a:t>
            </a:fld>
            <a:endParaRPr lang="zh-CN" altLang="en-US" dirty="0"/>
          </a:p>
        </p:txBody>
      </p:sp>
      <p:sp>
        <p:nvSpPr>
          <p:cNvPr id="11" name="页脚占位符 10">
            <a:extLst>
              <a:ext uri="{FF2B5EF4-FFF2-40B4-BE49-F238E27FC236}">
                <a16:creationId xmlns:a16="http://schemas.microsoft.com/office/drawing/2014/main" id="{DD10CACC-1AFE-4D85-50A2-46C31CF1C26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13" name="灯片编号占位符 12">
            <a:extLst>
              <a:ext uri="{FF2B5EF4-FFF2-40B4-BE49-F238E27FC236}">
                <a16:creationId xmlns:a16="http://schemas.microsoft.com/office/drawing/2014/main" id="{34B39234-EACB-6AA4-B674-734D4EFA623F}"/>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FB02E34-C2CF-44B5-9126-F52697A50FE9}"/>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5363" name="Rectangle 3">
            <a:extLst>
              <a:ext uri="{FF2B5EF4-FFF2-40B4-BE49-F238E27FC236}">
                <a16:creationId xmlns:a16="http://schemas.microsoft.com/office/drawing/2014/main" id="{9256D4C4-FFCC-4034-A2BE-164D20FD9EBB}"/>
              </a:ext>
            </a:extLst>
          </p:cNvPr>
          <p:cNvSpPr>
            <a:spLocks noGrp="1" noChangeArrowheads="1"/>
          </p:cNvSpPr>
          <p:nvPr>
            <p:ph idx="1"/>
          </p:nvPr>
        </p:nvSpPr>
        <p:spPr/>
        <p:txBody>
          <a:bodyPr/>
          <a:lstStyle/>
          <a:p>
            <a:pPr>
              <a:lnSpc>
                <a:spcPct val="100000"/>
              </a:lnSpc>
            </a:pPr>
            <a:r>
              <a:rPr lang="zh-CN" altLang="en-US" dirty="0">
                <a:sym typeface="Symbol" panose="05050102010706020507" pitchFamily="18" charset="2"/>
              </a:rPr>
              <a:t>例</a:t>
            </a:r>
            <a:r>
              <a:rPr lang="en-US" altLang="zh-CN" dirty="0">
                <a:sym typeface="Symbol" panose="05050102010706020507" pitchFamily="18" charset="2"/>
              </a:rPr>
              <a:t>2</a:t>
            </a:r>
            <a:r>
              <a:rPr lang="zh-CN" altLang="en-US" dirty="0">
                <a:sym typeface="Symbol" panose="05050102010706020507" pitchFamily="18" charset="2"/>
              </a:rPr>
              <a:t>：</a:t>
            </a:r>
            <a:r>
              <a:rPr lang="en-US" altLang="zh-CN" dirty="0">
                <a:solidFill>
                  <a:schemeClr val="accent2"/>
                </a:solidFill>
                <a:sym typeface="Symbol" panose="05050102010706020507" pitchFamily="18" charset="2"/>
              </a:rPr>
              <a:t>NFA</a:t>
            </a:r>
            <a:r>
              <a:rPr lang="zh-CN" altLang="en-US" dirty="0">
                <a:solidFill>
                  <a:schemeClr val="accent2"/>
                </a:solidFill>
                <a:sym typeface="Symbol" panose="05050102010706020507" pitchFamily="18" charset="2"/>
              </a:rPr>
              <a:t>：</a:t>
            </a:r>
            <a:endParaRPr lang="en-US" altLang="zh-CN" dirty="0">
              <a:solidFill>
                <a:schemeClr val="accent2"/>
              </a:solidFill>
              <a:sym typeface="Symbol" panose="05050102010706020507" pitchFamily="18" charset="2"/>
            </a:endParaRPr>
          </a:p>
          <a:p>
            <a:pPr lvl="1" eaLnBrk="1" hangingPunct="1">
              <a:lnSpc>
                <a:spcPct val="8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8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8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80000"/>
              </a:lnSpc>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endParaRPr lang="zh-CN" altLang="zh-CN" b="1" dirty="0">
              <a:latin typeface="Times New Roman" panose="02020603050405020304" pitchFamily="18" charset="0"/>
              <a:sym typeface="Symbol" panose="05050102010706020507" pitchFamily="18" charset="2"/>
            </a:endParaRPr>
          </a:p>
          <a:p>
            <a:pPr eaLnBrk="1" hangingPunct="1">
              <a:lnSpc>
                <a:spcPct val="80000"/>
              </a:lnSpc>
            </a:pPr>
            <a:endParaRPr lang="en-US" altLang="zh-CN" dirty="0"/>
          </a:p>
        </p:txBody>
      </p:sp>
      <p:sp>
        <p:nvSpPr>
          <p:cNvPr id="52" name="文本框 51">
            <a:extLst>
              <a:ext uri="{FF2B5EF4-FFF2-40B4-BE49-F238E27FC236}">
                <a16:creationId xmlns:a16="http://schemas.microsoft.com/office/drawing/2014/main" id="{8C16C7B6-E6FF-4D28-AFBE-F89856E0237F}"/>
              </a:ext>
            </a:extLst>
          </p:cNvPr>
          <p:cNvSpPr txBox="1"/>
          <p:nvPr/>
        </p:nvSpPr>
        <p:spPr>
          <a:xfrm>
            <a:off x="5881191" y="1690315"/>
            <a:ext cx="305276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spcBef>
                <a:spcPct val="0"/>
              </a:spcBef>
            </a:pPr>
            <a:r>
              <a:rPr lang="zh-CN" altLang="en-US" sz="2400" dirty="0">
                <a:solidFill>
                  <a:schemeClr val="tx1"/>
                </a:solidFill>
              </a:rPr>
              <a:t>正规式：</a:t>
            </a:r>
            <a:r>
              <a:rPr lang="en-US" altLang="zh-CN" sz="2400" dirty="0">
                <a:solidFill>
                  <a:schemeClr val="tx1"/>
                </a:solidFill>
              </a:rPr>
              <a:t>r=aa*bb*cc*</a:t>
            </a:r>
            <a:endParaRPr lang="zh-CN" altLang="en-US" sz="2400" dirty="0">
              <a:solidFill>
                <a:schemeClr val="tx1"/>
              </a:solidFill>
            </a:endParaRPr>
          </a:p>
        </p:txBody>
      </p:sp>
      <p:grpSp>
        <p:nvGrpSpPr>
          <p:cNvPr id="2" name="组合 1">
            <a:extLst>
              <a:ext uri="{FF2B5EF4-FFF2-40B4-BE49-F238E27FC236}">
                <a16:creationId xmlns:a16="http://schemas.microsoft.com/office/drawing/2014/main" id="{F0D5321D-8755-40AC-9B98-CCD66C9683F1}"/>
              </a:ext>
            </a:extLst>
          </p:cNvPr>
          <p:cNvGrpSpPr/>
          <p:nvPr/>
        </p:nvGrpSpPr>
        <p:grpSpPr>
          <a:xfrm>
            <a:off x="327970" y="2105813"/>
            <a:ext cx="4097860" cy="1076564"/>
            <a:chOff x="2938463" y="1231860"/>
            <a:chExt cx="5463813" cy="1435418"/>
          </a:xfrm>
        </p:grpSpPr>
        <p:sp>
          <p:nvSpPr>
            <p:cNvPr id="15392" name="Oval 5">
              <a:extLst>
                <a:ext uri="{FF2B5EF4-FFF2-40B4-BE49-F238E27FC236}">
                  <a16:creationId xmlns:a16="http://schemas.microsoft.com/office/drawing/2014/main" id="{EC2E03F9-16B0-45E3-8181-0C910AE265F5}"/>
                </a:ext>
              </a:extLst>
            </p:cNvPr>
            <p:cNvSpPr>
              <a:spLocks noChangeArrowheads="1"/>
            </p:cNvSpPr>
            <p:nvPr/>
          </p:nvSpPr>
          <p:spPr bwMode="auto">
            <a:xfrm>
              <a:off x="5243513" y="2095460"/>
              <a:ext cx="598488"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1</a:t>
              </a:r>
            </a:p>
          </p:txBody>
        </p:sp>
        <p:grpSp>
          <p:nvGrpSpPr>
            <p:cNvPr id="15393" name="Group 6">
              <a:extLst>
                <a:ext uri="{FF2B5EF4-FFF2-40B4-BE49-F238E27FC236}">
                  <a16:creationId xmlns:a16="http://schemas.microsoft.com/office/drawing/2014/main" id="{CFDE0A40-CBC7-4B05-9238-5D459F0F27AF}"/>
                </a:ext>
              </a:extLst>
            </p:cNvPr>
            <p:cNvGrpSpPr>
              <a:grpSpLocks/>
            </p:cNvGrpSpPr>
            <p:nvPr/>
          </p:nvGrpSpPr>
          <p:grpSpPr bwMode="auto">
            <a:xfrm>
              <a:off x="7803788" y="2113240"/>
              <a:ext cx="598488" cy="554038"/>
              <a:chOff x="7120" y="12162"/>
              <a:chExt cx="425" cy="425"/>
            </a:xfrm>
          </p:grpSpPr>
          <p:sp>
            <p:nvSpPr>
              <p:cNvPr id="15405" name="Oval 7">
                <a:extLst>
                  <a:ext uri="{FF2B5EF4-FFF2-40B4-BE49-F238E27FC236}">
                    <a16:creationId xmlns:a16="http://schemas.microsoft.com/office/drawing/2014/main" id="{9FD7BFFF-DF47-4883-930B-FDFCA94DC47D}"/>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15406" name="Oval 8">
                <a:extLst>
                  <a:ext uri="{FF2B5EF4-FFF2-40B4-BE49-F238E27FC236}">
                    <a16:creationId xmlns:a16="http://schemas.microsoft.com/office/drawing/2014/main" id="{3FE6B3F0-5AB2-45B7-A77A-F43FAFE4B16D}"/>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3</a:t>
                </a:r>
              </a:p>
            </p:txBody>
          </p:sp>
        </p:grpSp>
        <p:sp>
          <p:nvSpPr>
            <p:cNvPr id="15394" name="Rectangle 9">
              <a:extLst>
                <a:ext uri="{FF2B5EF4-FFF2-40B4-BE49-F238E27FC236}">
                  <a16:creationId xmlns:a16="http://schemas.microsoft.com/office/drawing/2014/main" id="{393C8694-B8BC-4062-85CD-73F3A1D3490C}"/>
                </a:ext>
              </a:extLst>
            </p:cNvPr>
            <p:cNvSpPr>
              <a:spLocks noChangeArrowheads="1"/>
            </p:cNvSpPr>
            <p:nvPr/>
          </p:nvSpPr>
          <p:spPr bwMode="auto">
            <a:xfrm>
              <a:off x="4745049" y="1863434"/>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15395" name="Line 10">
              <a:extLst>
                <a:ext uri="{FF2B5EF4-FFF2-40B4-BE49-F238E27FC236}">
                  <a16:creationId xmlns:a16="http://schemas.microsoft.com/office/drawing/2014/main" id="{26DF69D1-194F-4C01-953F-1FDA18AE2377}"/>
                </a:ext>
              </a:extLst>
            </p:cNvPr>
            <p:cNvSpPr>
              <a:spLocks noChangeShapeType="1"/>
            </p:cNvSpPr>
            <p:nvPr/>
          </p:nvSpPr>
          <p:spPr bwMode="auto">
            <a:xfrm flipV="1">
              <a:off x="2938463" y="2370098"/>
              <a:ext cx="1042988" cy="14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15396" name="Rectangle 11">
              <a:extLst>
                <a:ext uri="{FF2B5EF4-FFF2-40B4-BE49-F238E27FC236}">
                  <a16:creationId xmlns:a16="http://schemas.microsoft.com/office/drawing/2014/main" id="{5CF08AF6-E454-462F-804B-332A1775172B}"/>
                </a:ext>
              </a:extLst>
            </p:cNvPr>
            <p:cNvSpPr>
              <a:spLocks noChangeArrowheads="1"/>
            </p:cNvSpPr>
            <p:nvPr/>
          </p:nvSpPr>
          <p:spPr bwMode="auto">
            <a:xfrm>
              <a:off x="3009901" y="1808123"/>
              <a:ext cx="97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15397" name="Freeform 12">
              <a:extLst>
                <a:ext uri="{FF2B5EF4-FFF2-40B4-BE49-F238E27FC236}">
                  <a16:creationId xmlns:a16="http://schemas.microsoft.com/office/drawing/2014/main" id="{F3EDE161-9332-4EF7-A20A-70FA925A9F6E}"/>
                </a:ext>
              </a:extLst>
            </p:cNvPr>
            <p:cNvSpPr>
              <a:spLocks/>
            </p:cNvSpPr>
            <p:nvPr/>
          </p:nvSpPr>
          <p:spPr bwMode="auto">
            <a:xfrm>
              <a:off x="4151313" y="1630323"/>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15398" name="Oval 13">
              <a:extLst>
                <a:ext uri="{FF2B5EF4-FFF2-40B4-BE49-F238E27FC236}">
                  <a16:creationId xmlns:a16="http://schemas.microsoft.com/office/drawing/2014/main" id="{CA17DA2C-DD03-441A-861B-7D7A48977EA8}"/>
                </a:ext>
              </a:extLst>
            </p:cNvPr>
            <p:cNvSpPr>
              <a:spLocks noChangeArrowheads="1"/>
            </p:cNvSpPr>
            <p:nvPr/>
          </p:nvSpPr>
          <p:spPr bwMode="auto">
            <a:xfrm>
              <a:off x="4016376" y="2073235"/>
              <a:ext cx="598488" cy="5556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0</a:t>
              </a:r>
            </a:p>
          </p:txBody>
        </p:sp>
        <p:sp>
          <p:nvSpPr>
            <p:cNvPr id="15400" name="Rectangle 15">
              <a:extLst>
                <a:ext uri="{FF2B5EF4-FFF2-40B4-BE49-F238E27FC236}">
                  <a16:creationId xmlns:a16="http://schemas.microsoft.com/office/drawing/2014/main" id="{EAF500BD-A364-48CD-8897-96B3B82C9B06}"/>
                </a:ext>
              </a:extLst>
            </p:cNvPr>
            <p:cNvSpPr>
              <a:spLocks noChangeArrowheads="1"/>
            </p:cNvSpPr>
            <p:nvPr/>
          </p:nvSpPr>
          <p:spPr bwMode="auto">
            <a:xfrm>
              <a:off x="4175126" y="1231860"/>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15402" name="Rectangle 17">
              <a:extLst>
                <a:ext uri="{FF2B5EF4-FFF2-40B4-BE49-F238E27FC236}">
                  <a16:creationId xmlns:a16="http://schemas.microsoft.com/office/drawing/2014/main" id="{444ADBE5-FE09-4340-B9E2-81D57A716057}"/>
                </a:ext>
              </a:extLst>
            </p:cNvPr>
            <p:cNvSpPr>
              <a:spLocks noChangeArrowheads="1"/>
            </p:cNvSpPr>
            <p:nvPr/>
          </p:nvSpPr>
          <p:spPr bwMode="auto">
            <a:xfrm>
              <a:off x="5986460" y="1863434"/>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15403" name="Line 18">
              <a:extLst>
                <a:ext uri="{FF2B5EF4-FFF2-40B4-BE49-F238E27FC236}">
                  <a16:creationId xmlns:a16="http://schemas.microsoft.com/office/drawing/2014/main" id="{3406C32D-9247-40DB-B3E5-A0013FAA5E42}"/>
                </a:ext>
              </a:extLst>
            </p:cNvPr>
            <p:cNvSpPr>
              <a:spLocks noChangeShapeType="1"/>
            </p:cNvSpPr>
            <p:nvPr/>
          </p:nvSpPr>
          <p:spPr bwMode="auto">
            <a:xfrm>
              <a:off x="5891213" y="2384385"/>
              <a:ext cx="5746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15404" name="Line 19">
              <a:extLst>
                <a:ext uri="{FF2B5EF4-FFF2-40B4-BE49-F238E27FC236}">
                  <a16:creationId xmlns:a16="http://schemas.microsoft.com/office/drawing/2014/main" id="{A1143645-CDF8-4BE1-B81B-F224272F73AA}"/>
                </a:ext>
              </a:extLst>
            </p:cNvPr>
            <p:cNvSpPr>
              <a:spLocks noChangeShapeType="1"/>
            </p:cNvSpPr>
            <p:nvPr/>
          </p:nvSpPr>
          <p:spPr bwMode="auto">
            <a:xfrm>
              <a:off x="4667251" y="2384385"/>
              <a:ext cx="5746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49" name="Freeform 12">
              <a:extLst>
                <a:ext uri="{FF2B5EF4-FFF2-40B4-BE49-F238E27FC236}">
                  <a16:creationId xmlns:a16="http://schemas.microsoft.com/office/drawing/2014/main" id="{C0CEFBDC-3F52-4CA2-B254-656129D3CF46}"/>
                </a:ext>
              </a:extLst>
            </p:cNvPr>
            <p:cNvSpPr>
              <a:spLocks/>
            </p:cNvSpPr>
            <p:nvPr/>
          </p:nvSpPr>
          <p:spPr bwMode="auto">
            <a:xfrm>
              <a:off x="5360194" y="1647805"/>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1" name="Rectangle 15">
              <a:extLst>
                <a:ext uri="{FF2B5EF4-FFF2-40B4-BE49-F238E27FC236}">
                  <a16:creationId xmlns:a16="http://schemas.microsoft.com/office/drawing/2014/main" id="{A85B955C-53B2-4410-A0A1-ADE997CA97F2}"/>
                </a:ext>
              </a:extLst>
            </p:cNvPr>
            <p:cNvSpPr>
              <a:spLocks noChangeArrowheads="1"/>
            </p:cNvSpPr>
            <p:nvPr/>
          </p:nvSpPr>
          <p:spPr bwMode="auto">
            <a:xfrm>
              <a:off x="5373688" y="1251296"/>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53" name="Oval 5">
              <a:extLst>
                <a:ext uri="{FF2B5EF4-FFF2-40B4-BE49-F238E27FC236}">
                  <a16:creationId xmlns:a16="http://schemas.microsoft.com/office/drawing/2014/main" id="{11A2ACF5-4D31-4706-92D7-EC2D308507CB}"/>
                </a:ext>
              </a:extLst>
            </p:cNvPr>
            <p:cNvSpPr>
              <a:spLocks noChangeArrowheads="1"/>
            </p:cNvSpPr>
            <p:nvPr/>
          </p:nvSpPr>
          <p:spPr bwMode="auto">
            <a:xfrm>
              <a:off x="6516690" y="2104152"/>
              <a:ext cx="598488"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2</a:t>
              </a:r>
            </a:p>
          </p:txBody>
        </p:sp>
        <p:sp>
          <p:nvSpPr>
            <p:cNvPr id="54" name="Line 18">
              <a:extLst>
                <a:ext uri="{FF2B5EF4-FFF2-40B4-BE49-F238E27FC236}">
                  <a16:creationId xmlns:a16="http://schemas.microsoft.com/office/drawing/2014/main" id="{4E35B42A-B9A8-4812-B31F-21B4D1EDD7EE}"/>
                </a:ext>
              </a:extLst>
            </p:cNvPr>
            <p:cNvSpPr>
              <a:spLocks noChangeShapeType="1"/>
            </p:cNvSpPr>
            <p:nvPr/>
          </p:nvSpPr>
          <p:spPr bwMode="auto">
            <a:xfrm>
              <a:off x="7186613" y="2384385"/>
              <a:ext cx="5746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55" name="Freeform 12">
              <a:extLst>
                <a:ext uri="{FF2B5EF4-FFF2-40B4-BE49-F238E27FC236}">
                  <a16:creationId xmlns:a16="http://schemas.microsoft.com/office/drawing/2014/main" id="{7C805F2C-C658-4360-8052-D87B921BEAD9}"/>
                </a:ext>
              </a:extLst>
            </p:cNvPr>
            <p:cNvSpPr>
              <a:spLocks/>
            </p:cNvSpPr>
            <p:nvPr/>
          </p:nvSpPr>
          <p:spPr bwMode="auto">
            <a:xfrm>
              <a:off x="6608324" y="1656497"/>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6" name="Rectangle 15">
              <a:extLst>
                <a:ext uri="{FF2B5EF4-FFF2-40B4-BE49-F238E27FC236}">
                  <a16:creationId xmlns:a16="http://schemas.microsoft.com/office/drawing/2014/main" id="{7E7CFA95-BE4B-4735-B1FF-0D2A572C4388}"/>
                </a:ext>
              </a:extLst>
            </p:cNvPr>
            <p:cNvSpPr>
              <a:spLocks noChangeArrowheads="1"/>
            </p:cNvSpPr>
            <p:nvPr/>
          </p:nvSpPr>
          <p:spPr bwMode="auto">
            <a:xfrm>
              <a:off x="6621818" y="1259988"/>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sp>
          <p:nvSpPr>
            <p:cNvPr id="57" name="Rectangle 17">
              <a:extLst>
                <a:ext uri="{FF2B5EF4-FFF2-40B4-BE49-F238E27FC236}">
                  <a16:creationId xmlns:a16="http://schemas.microsoft.com/office/drawing/2014/main" id="{B691D159-5E1B-40E1-8EC1-64BCFC679A51}"/>
                </a:ext>
              </a:extLst>
            </p:cNvPr>
            <p:cNvSpPr>
              <a:spLocks noChangeArrowheads="1"/>
            </p:cNvSpPr>
            <p:nvPr/>
          </p:nvSpPr>
          <p:spPr bwMode="auto">
            <a:xfrm>
              <a:off x="7235833" y="1863434"/>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grpSp>
      <p:graphicFrame>
        <p:nvGraphicFramePr>
          <p:cNvPr id="47" name="Group 4">
            <a:extLst>
              <a:ext uri="{FF2B5EF4-FFF2-40B4-BE49-F238E27FC236}">
                <a16:creationId xmlns:a16="http://schemas.microsoft.com/office/drawing/2014/main" id="{CEA77901-5EDE-4632-A431-800E428D6083}"/>
              </a:ext>
            </a:extLst>
          </p:cNvPr>
          <p:cNvGraphicFramePr>
            <a:graphicFrameLocks/>
          </p:cNvGraphicFramePr>
          <p:nvPr>
            <p:extLst>
              <p:ext uri="{D42A27DB-BD31-4B8C-83A1-F6EECF244321}">
                <p14:modId xmlns:p14="http://schemas.microsoft.com/office/powerpoint/2010/main" val="458015747"/>
              </p:ext>
            </p:extLst>
          </p:nvPr>
        </p:nvGraphicFramePr>
        <p:xfrm>
          <a:off x="5881191" y="2287723"/>
          <a:ext cx="3052767" cy="2615283"/>
        </p:xfrm>
        <a:graphic>
          <a:graphicData uri="http://schemas.openxmlformats.org/drawingml/2006/table">
            <a:tbl>
              <a:tblPr/>
              <a:tblGrid>
                <a:gridCol w="787527">
                  <a:extLst>
                    <a:ext uri="{9D8B030D-6E8A-4147-A177-3AD203B41FA5}">
                      <a16:colId xmlns:a16="http://schemas.microsoft.com/office/drawing/2014/main" val="20000"/>
                    </a:ext>
                  </a:extLst>
                </a:gridCol>
                <a:gridCol w="755612">
                  <a:extLst>
                    <a:ext uri="{9D8B030D-6E8A-4147-A177-3AD203B41FA5}">
                      <a16:colId xmlns:a16="http://schemas.microsoft.com/office/drawing/2014/main" val="20001"/>
                    </a:ext>
                  </a:extLst>
                </a:gridCol>
                <a:gridCol w="754814">
                  <a:extLst>
                    <a:ext uri="{9D8B030D-6E8A-4147-A177-3AD203B41FA5}">
                      <a16:colId xmlns:a16="http://schemas.microsoft.com/office/drawing/2014/main" val="20002"/>
                    </a:ext>
                  </a:extLst>
                </a:gridCol>
                <a:gridCol w="754814">
                  <a:extLst>
                    <a:ext uri="{9D8B030D-6E8A-4147-A177-3AD203B41FA5}">
                      <a16:colId xmlns:a16="http://schemas.microsoft.com/office/drawing/2014/main" val="1908257431"/>
                    </a:ext>
                  </a:extLst>
                </a:gridCol>
              </a:tblGrid>
              <a:tr h="423899">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54000" marR="54000" marT="28803" marB="288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输入符号</a:t>
                      </a: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CN" alt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423396">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54000" marR="54000" marT="28803" marB="28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b</a:t>
                      </a:r>
                    </a:p>
                  </a:txBody>
                  <a:tcPr marL="54000" marR="54000" marT="28803" marB="28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t>
                      </a: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441997">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7620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a:t>
                      </a: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a:t>
                      </a:r>
                    </a:p>
                  </a:txBody>
                  <a:tcPr marL="0" marR="0" marT="7620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441997">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7620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{1,2}</a:t>
                      </a: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a:t>
                      </a:r>
                    </a:p>
                  </a:txBody>
                  <a:tcPr marL="0" marR="0" marT="7620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441997">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7620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{2,3}</a:t>
                      </a:r>
                    </a:p>
                  </a:txBody>
                  <a:tcPr marL="0" marR="0" marT="7620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44199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p>
                  </a:txBody>
                  <a:tcPr marL="0" marR="0" marT="76207"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endParaRP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endParaRPr>
                    </a:p>
                  </a:txBody>
                  <a:tcPr marL="0" marR="0" marT="76207"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endParaRPr>
                    </a:p>
                  </a:txBody>
                  <a:tcPr marL="0" marR="0" marT="76207"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892784670"/>
                  </a:ext>
                </a:extLst>
              </a:tr>
            </a:tbl>
          </a:graphicData>
        </a:graphic>
      </p:graphicFrame>
      <p:grpSp>
        <p:nvGrpSpPr>
          <p:cNvPr id="4" name="组合 3">
            <a:extLst>
              <a:ext uri="{FF2B5EF4-FFF2-40B4-BE49-F238E27FC236}">
                <a16:creationId xmlns:a16="http://schemas.microsoft.com/office/drawing/2014/main" id="{3993BB98-8D9F-42F2-A6B6-B454885B0F6C}"/>
              </a:ext>
            </a:extLst>
          </p:cNvPr>
          <p:cNvGrpSpPr/>
          <p:nvPr/>
        </p:nvGrpSpPr>
        <p:grpSpPr>
          <a:xfrm>
            <a:off x="274391" y="3652382"/>
            <a:ext cx="5395505" cy="1393258"/>
            <a:chOff x="1400514" y="3753822"/>
            <a:chExt cx="7194006" cy="1857677"/>
          </a:xfrm>
        </p:grpSpPr>
        <p:sp>
          <p:nvSpPr>
            <p:cNvPr id="80" name="Text Box 20">
              <a:extLst>
                <a:ext uri="{FF2B5EF4-FFF2-40B4-BE49-F238E27FC236}">
                  <a16:creationId xmlns:a16="http://schemas.microsoft.com/office/drawing/2014/main" id="{6DC0BFEC-29AC-46E1-B740-4523927E6079}"/>
                </a:ext>
              </a:extLst>
            </p:cNvPr>
            <p:cNvSpPr txBox="1">
              <a:spLocks noChangeArrowheads="1"/>
            </p:cNvSpPr>
            <p:nvPr/>
          </p:nvSpPr>
          <p:spPr bwMode="auto">
            <a:xfrm>
              <a:off x="2029165" y="3753822"/>
              <a:ext cx="1746251"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3600" dirty="0">
                  <a:solidFill>
                    <a:schemeClr val="accent2"/>
                  </a:solidFill>
                  <a:latin typeface="+mn-lt"/>
                  <a:ea typeface="宋体" panose="02010600030101010101" pitchFamily="2" charset="-122"/>
                </a:rPr>
                <a:t>DFA</a:t>
              </a:r>
              <a:r>
                <a:rPr lang="zh-CN" altLang="en-US" sz="3600" dirty="0">
                  <a:solidFill>
                    <a:schemeClr val="accent2"/>
                  </a:solidFill>
                  <a:latin typeface="+mn-lt"/>
                  <a:ea typeface="宋体" panose="02010600030101010101" pitchFamily="2" charset="-122"/>
                </a:rPr>
                <a:t>：</a:t>
              </a:r>
            </a:p>
          </p:txBody>
        </p:sp>
        <p:grpSp>
          <p:nvGrpSpPr>
            <p:cNvPr id="11" name="组合 10">
              <a:extLst>
                <a:ext uri="{FF2B5EF4-FFF2-40B4-BE49-F238E27FC236}">
                  <a16:creationId xmlns:a16="http://schemas.microsoft.com/office/drawing/2014/main" id="{AA716762-F9DA-4308-AB52-4A80AE973F04}"/>
                </a:ext>
              </a:extLst>
            </p:cNvPr>
            <p:cNvGrpSpPr/>
            <p:nvPr/>
          </p:nvGrpSpPr>
          <p:grpSpPr>
            <a:xfrm>
              <a:off x="1400514" y="3966280"/>
              <a:ext cx="7194006" cy="1645219"/>
              <a:chOff x="838200" y="3899725"/>
              <a:chExt cx="7194006" cy="1645219"/>
            </a:xfrm>
          </p:grpSpPr>
          <p:sp>
            <p:nvSpPr>
              <p:cNvPr id="59" name="Oval 5">
                <a:extLst>
                  <a:ext uri="{FF2B5EF4-FFF2-40B4-BE49-F238E27FC236}">
                    <a16:creationId xmlns:a16="http://schemas.microsoft.com/office/drawing/2014/main" id="{194F59B5-FA06-4505-AD1D-EED36035256B}"/>
                  </a:ext>
                </a:extLst>
              </p:cNvPr>
              <p:cNvSpPr>
                <a:spLocks noChangeArrowheads="1"/>
              </p:cNvSpPr>
              <p:nvPr/>
            </p:nvSpPr>
            <p:spPr bwMode="auto">
              <a:xfrm>
                <a:off x="3143250" y="4862159"/>
                <a:ext cx="1016546"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{0,1}</a:t>
                </a:r>
              </a:p>
            </p:txBody>
          </p:sp>
          <p:grpSp>
            <p:nvGrpSpPr>
              <p:cNvPr id="60" name="Group 6">
                <a:extLst>
                  <a:ext uri="{FF2B5EF4-FFF2-40B4-BE49-F238E27FC236}">
                    <a16:creationId xmlns:a16="http://schemas.microsoft.com/office/drawing/2014/main" id="{88D6164D-6E0C-4A9F-B5C5-8AFE8EA1D558}"/>
                  </a:ext>
                </a:extLst>
              </p:cNvPr>
              <p:cNvGrpSpPr>
                <a:grpSpLocks/>
              </p:cNvGrpSpPr>
              <p:nvPr/>
            </p:nvGrpSpPr>
            <p:grpSpPr bwMode="auto">
              <a:xfrm>
                <a:off x="6530768" y="4757223"/>
                <a:ext cx="1501438" cy="787721"/>
                <a:chOff x="7120" y="12162"/>
                <a:chExt cx="480" cy="425"/>
              </a:xfrm>
            </p:grpSpPr>
            <p:sp>
              <p:nvSpPr>
                <p:cNvPr id="77" name="Oval 7">
                  <a:extLst>
                    <a:ext uri="{FF2B5EF4-FFF2-40B4-BE49-F238E27FC236}">
                      <a16:creationId xmlns:a16="http://schemas.microsoft.com/office/drawing/2014/main" id="{3360E111-75FB-48FF-8724-0A5CA542C2BC}"/>
                    </a:ext>
                  </a:extLst>
                </p:cNvPr>
                <p:cNvSpPr>
                  <a:spLocks noChangeArrowheads="1"/>
                </p:cNvSpPr>
                <p:nvPr/>
              </p:nvSpPr>
              <p:spPr bwMode="auto">
                <a:xfrm>
                  <a:off x="7120" y="12162"/>
                  <a:ext cx="480"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78" name="Oval 8">
                  <a:extLst>
                    <a:ext uri="{FF2B5EF4-FFF2-40B4-BE49-F238E27FC236}">
                      <a16:creationId xmlns:a16="http://schemas.microsoft.com/office/drawing/2014/main" id="{92932526-57F0-4199-B605-B7B76CD190B4}"/>
                    </a:ext>
                  </a:extLst>
                </p:cNvPr>
                <p:cNvSpPr>
                  <a:spLocks noChangeArrowheads="1"/>
                </p:cNvSpPr>
                <p:nvPr/>
              </p:nvSpPr>
              <p:spPr bwMode="auto">
                <a:xfrm>
                  <a:off x="7180" y="12218"/>
                  <a:ext cx="365"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{2,3}</a:t>
                  </a:r>
                </a:p>
              </p:txBody>
            </p:sp>
          </p:grpSp>
          <p:sp>
            <p:nvSpPr>
              <p:cNvPr id="61" name="Rectangle 9">
                <a:extLst>
                  <a:ext uri="{FF2B5EF4-FFF2-40B4-BE49-F238E27FC236}">
                    <a16:creationId xmlns:a16="http://schemas.microsoft.com/office/drawing/2014/main" id="{7C636C78-1A81-48E7-99A5-83E1569ABAE5}"/>
                  </a:ext>
                </a:extLst>
              </p:cNvPr>
              <p:cNvSpPr>
                <a:spLocks noChangeArrowheads="1"/>
              </p:cNvSpPr>
              <p:nvPr/>
            </p:nvSpPr>
            <p:spPr bwMode="auto">
              <a:xfrm>
                <a:off x="2644786" y="4630133"/>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62" name="Line 10">
                <a:extLst>
                  <a:ext uri="{FF2B5EF4-FFF2-40B4-BE49-F238E27FC236}">
                    <a16:creationId xmlns:a16="http://schemas.microsoft.com/office/drawing/2014/main" id="{FC466BD5-4B0D-401B-9976-58C16B88C3B4}"/>
                  </a:ext>
                </a:extLst>
              </p:cNvPr>
              <p:cNvSpPr>
                <a:spLocks noChangeShapeType="1"/>
              </p:cNvSpPr>
              <p:nvPr/>
            </p:nvSpPr>
            <p:spPr bwMode="auto">
              <a:xfrm flipV="1">
                <a:off x="838200" y="5136797"/>
                <a:ext cx="1042988" cy="14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63" name="Rectangle 11">
                <a:extLst>
                  <a:ext uri="{FF2B5EF4-FFF2-40B4-BE49-F238E27FC236}">
                    <a16:creationId xmlns:a16="http://schemas.microsoft.com/office/drawing/2014/main" id="{B4645647-7A8E-4F7D-8CF7-45B49EA45356}"/>
                  </a:ext>
                </a:extLst>
              </p:cNvPr>
              <p:cNvSpPr>
                <a:spLocks noChangeArrowheads="1"/>
              </p:cNvSpPr>
              <p:nvPr/>
            </p:nvSpPr>
            <p:spPr bwMode="auto">
              <a:xfrm>
                <a:off x="909638" y="4574822"/>
                <a:ext cx="97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65" name="Oval 13">
                <a:extLst>
                  <a:ext uri="{FF2B5EF4-FFF2-40B4-BE49-F238E27FC236}">
                    <a16:creationId xmlns:a16="http://schemas.microsoft.com/office/drawing/2014/main" id="{40BBADA9-BA6A-4099-903C-0490A7443D2F}"/>
                  </a:ext>
                </a:extLst>
              </p:cNvPr>
              <p:cNvSpPr>
                <a:spLocks noChangeArrowheads="1"/>
              </p:cNvSpPr>
              <p:nvPr/>
            </p:nvSpPr>
            <p:spPr bwMode="auto">
              <a:xfrm>
                <a:off x="1916113" y="4839934"/>
                <a:ext cx="598488" cy="5556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0</a:t>
                </a:r>
              </a:p>
            </p:txBody>
          </p:sp>
          <p:sp>
            <p:nvSpPr>
              <p:cNvPr id="67" name="Rectangle 17">
                <a:extLst>
                  <a:ext uri="{FF2B5EF4-FFF2-40B4-BE49-F238E27FC236}">
                    <a16:creationId xmlns:a16="http://schemas.microsoft.com/office/drawing/2014/main" id="{D7D8DA16-4A80-4640-AC1B-D1D6F4E45E6D}"/>
                  </a:ext>
                </a:extLst>
              </p:cNvPr>
              <p:cNvSpPr>
                <a:spLocks noChangeArrowheads="1"/>
              </p:cNvSpPr>
              <p:nvPr/>
            </p:nvSpPr>
            <p:spPr bwMode="auto">
              <a:xfrm>
                <a:off x="4286801" y="4682044"/>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68" name="Line 18">
                <a:extLst>
                  <a:ext uri="{FF2B5EF4-FFF2-40B4-BE49-F238E27FC236}">
                    <a16:creationId xmlns:a16="http://schemas.microsoft.com/office/drawing/2014/main" id="{4AADCC10-9D1F-49E9-99FD-B4C873CBE522}"/>
                  </a:ext>
                </a:extLst>
              </p:cNvPr>
              <p:cNvSpPr>
                <a:spLocks noChangeShapeType="1"/>
              </p:cNvSpPr>
              <p:nvPr/>
            </p:nvSpPr>
            <p:spPr bwMode="auto">
              <a:xfrm>
                <a:off x="4220723" y="5151084"/>
                <a:ext cx="5746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69" name="Line 19">
                <a:extLst>
                  <a:ext uri="{FF2B5EF4-FFF2-40B4-BE49-F238E27FC236}">
                    <a16:creationId xmlns:a16="http://schemas.microsoft.com/office/drawing/2014/main" id="{76B993E8-9609-4944-94CC-26F17B9CEFF6}"/>
                  </a:ext>
                </a:extLst>
              </p:cNvPr>
              <p:cNvSpPr>
                <a:spLocks noChangeShapeType="1"/>
              </p:cNvSpPr>
              <p:nvPr/>
            </p:nvSpPr>
            <p:spPr bwMode="auto">
              <a:xfrm>
                <a:off x="2566988" y="5151084"/>
                <a:ext cx="5746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70" name="Freeform 12">
                <a:extLst>
                  <a:ext uri="{FF2B5EF4-FFF2-40B4-BE49-F238E27FC236}">
                    <a16:creationId xmlns:a16="http://schemas.microsoft.com/office/drawing/2014/main" id="{CA66135F-EBE1-4903-8273-1A927E44E1AF}"/>
                  </a:ext>
                </a:extLst>
              </p:cNvPr>
              <p:cNvSpPr>
                <a:spLocks/>
              </p:cNvSpPr>
              <p:nvPr/>
            </p:nvSpPr>
            <p:spPr bwMode="auto">
              <a:xfrm>
                <a:off x="3442443" y="4398780"/>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71" name="Rectangle 15">
                <a:extLst>
                  <a:ext uri="{FF2B5EF4-FFF2-40B4-BE49-F238E27FC236}">
                    <a16:creationId xmlns:a16="http://schemas.microsoft.com/office/drawing/2014/main" id="{BEAD1E4E-EAA5-4E74-8DA1-F4483724E0C4}"/>
                  </a:ext>
                </a:extLst>
              </p:cNvPr>
              <p:cNvSpPr>
                <a:spLocks noChangeArrowheads="1"/>
              </p:cNvSpPr>
              <p:nvPr/>
            </p:nvSpPr>
            <p:spPr bwMode="auto">
              <a:xfrm>
                <a:off x="3455937" y="4002271"/>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72" name="Oval 5">
                <a:extLst>
                  <a:ext uri="{FF2B5EF4-FFF2-40B4-BE49-F238E27FC236}">
                    <a16:creationId xmlns:a16="http://schemas.microsoft.com/office/drawing/2014/main" id="{241C66FD-0DE6-4F30-95FD-71BC4862E8BF}"/>
                  </a:ext>
                </a:extLst>
              </p:cNvPr>
              <p:cNvSpPr>
                <a:spLocks noChangeArrowheads="1"/>
              </p:cNvSpPr>
              <p:nvPr/>
            </p:nvSpPr>
            <p:spPr bwMode="auto">
              <a:xfrm>
                <a:off x="4856324" y="4859778"/>
                <a:ext cx="1016545"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{1,2}</a:t>
                </a:r>
              </a:p>
            </p:txBody>
          </p:sp>
          <p:sp>
            <p:nvSpPr>
              <p:cNvPr id="73" name="Line 18">
                <a:extLst>
                  <a:ext uri="{FF2B5EF4-FFF2-40B4-BE49-F238E27FC236}">
                    <a16:creationId xmlns:a16="http://schemas.microsoft.com/office/drawing/2014/main" id="{10C296EF-6981-4794-A820-30DBD993AC08}"/>
                  </a:ext>
                </a:extLst>
              </p:cNvPr>
              <p:cNvSpPr>
                <a:spLocks noChangeShapeType="1"/>
              </p:cNvSpPr>
              <p:nvPr/>
            </p:nvSpPr>
            <p:spPr bwMode="auto">
              <a:xfrm>
                <a:off x="5926435" y="5151084"/>
                <a:ext cx="5746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74" name="Freeform 12">
                <a:extLst>
                  <a:ext uri="{FF2B5EF4-FFF2-40B4-BE49-F238E27FC236}">
                    <a16:creationId xmlns:a16="http://schemas.microsoft.com/office/drawing/2014/main" id="{44FB9DDF-1811-4F5C-9445-1C811AA7DA2B}"/>
                  </a:ext>
                </a:extLst>
              </p:cNvPr>
              <p:cNvSpPr>
                <a:spLocks/>
              </p:cNvSpPr>
              <p:nvPr/>
            </p:nvSpPr>
            <p:spPr bwMode="auto">
              <a:xfrm>
                <a:off x="7047608" y="4296234"/>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75" name="Rectangle 15">
                <a:extLst>
                  <a:ext uri="{FF2B5EF4-FFF2-40B4-BE49-F238E27FC236}">
                    <a16:creationId xmlns:a16="http://schemas.microsoft.com/office/drawing/2014/main" id="{C1D54F98-B0DF-46B1-BDF3-C07A80CEEB61}"/>
                  </a:ext>
                </a:extLst>
              </p:cNvPr>
              <p:cNvSpPr>
                <a:spLocks noChangeArrowheads="1"/>
              </p:cNvSpPr>
              <p:nvPr/>
            </p:nvSpPr>
            <p:spPr bwMode="auto">
              <a:xfrm>
                <a:off x="7061102" y="3899725"/>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sp>
            <p:nvSpPr>
              <p:cNvPr id="76" name="Rectangle 17">
                <a:extLst>
                  <a:ext uri="{FF2B5EF4-FFF2-40B4-BE49-F238E27FC236}">
                    <a16:creationId xmlns:a16="http://schemas.microsoft.com/office/drawing/2014/main" id="{79C5B1D1-2EA0-4DA2-B7BF-8AC185A29481}"/>
                  </a:ext>
                </a:extLst>
              </p:cNvPr>
              <p:cNvSpPr>
                <a:spLocks noChangeArrowheads="1"/>
              </p:cNvSpPr>
              <p:nvPr/>
            </p:nvSpPr>
            <p:spPr bwMode="auto">
              <a:xfrm>
                <a:off x="6078231" y="4683780"/>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sp>
            <p:nvSpPr>
              <p:cNvPr id="81" name="Freeform 12">
                <a:extLst>
                  <a:ext uri="{FF2B5EF4-FFF2-40B4-BE49-F238E27FC236}">
                    <a16:creationId xmlns:a16="http://schemas.microsoft.com/office/drawing/2014/main" id="{27F5CBFB-3C46-485F-975E-44E6730E89EE}"/>
                  </a:ext>
                </a:extLst>
              </p:cNvPr>
              <p:cNvSpPr>
                <a:spLocks/>
              </p:cNvSpPr>
              <p:nvPr/>
            </p:nvSpPr>
            <p:spPr bwMode="auto">
              <a:xfrm>
                <a:off x="5176593" y="4416426"/>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82" name="Rectangle 15">
                <a:extLst>
                  <a:ext uri="{FF2B5EF4-FFF2-40B4-BE49-F238E27FC236}">
                    <a16:creationId xmlns:a16="http://schemas.microsoft.com/office/drawing/2014/main" id="{9A2CDBC3-27FE-4729-97DA-5A376F816213}"/>
                  </a:ext>
                </a:extLst>
              </p:cNvPr>
              <p:cNvSpPr>
                <a:spLocks noChangeArrowheads="1"/>
              </p:cNvSpPr>
              <p:nvPr/>
            </p:nvSpPr>
            <p:spPr bwMode="auto">
              <a:xfrm>
                <a:off x="5190087" y="4019917"/>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grpSp>
      </p:grpSp>
      <p:sp>
        <p:nvSpPr>
          <p:cNvPr id="58" name="文本框 57">
            <a:extLst>
              <a:ext uri="{FF2B5EF4-FFF2-40B4-BE49-F238E27FC236}">
                <a16:creationId xmlns:a16="http://schemas.microsoft.com/office/drawing/2014/main" id="{3D5CA8EC-4373-4419-95DE-05C9CDB37DD9}"/>
              </a:ext>
            </a:extLst>
          </p:cNvPr>
          <p:cNvSpPr txBox="1"/>
          <p:nvPr/>
        </p:nvSpPr>
        <p:spPr>
          <a:xfrm>
            <a:off x="6126098" y="5220543"/>
            <a:ext cx="1895071" cy="461665"/>
          </a:xfrm>
          <a:prstGeom prst="rect">
            <a:avLst/>
          </a:prstGeom>
          <a:noFill/>
        </p:spPr>
        <p:txBody>
          <a:bodyPr wrap="none" rtlCol="0">
            <a:spAutoFit/>
          </a:bodyPr>
          <a:lstStyle/>
          <a:p>
            <a:r>
              <a:rPr lang="en-US" altLang="zh-CN" sz="2400" dirty="0"/>
              <a:t>3</a:t>
            </a:r>
            <a:r>
              <a:rPr lang="zh-CN" altLang="en-US" sz="2400" dirty="0"/>
              <a:t>是接受状态</a:t>
            </a:r>
          </a:p>
        </p:txBody>
      </p:sp>
      <p:sp>
        <p:nvSpPr>
          <p:cNvPr id="3" name="日期占位符 2">
            <a:extLst>
              <a:ext uri="{FF2B5EF4-FFF2-40B4-BE49-F238E27FC236}">
                <a16:creationId xmlns:a16="http://schemas.microsoft.com/office/drawing/2014/main" id="{2BB42E0E-2FD3-21EF-C6D3-3CAB0546C1C7}"/>
              </a:ext>
            </a:extLst>
          </p:cNvPr>
          <p:cNvSpPr>
            <a:spLocks noGrp="1"/>
          </p:cNvSpPr>
          <p:nvPr>
            <p:ph type="dt" sz="half" idx="10"/>
          </p:nvPr>
        </p:nvSpPr>
        <p:spPr/>
        <p:txBody>
          <a:bodyPr/>
          <a:lstStyle/>
          <a:p>
            <a:fld id="{DD974524-837A-4997-B120-95C971A9F436}"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767DD60A-3770-07A0-4EAA-2B2FCB9BA5B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E8DECA30-4B60-1FFA-ABE8-137B405AB20F}"/>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pic>
        <p:nvPicPr>
          <p:cNvPr id="7" name="图片 6" descr="图标&#10;&#10;描述已自动生成">
            <a:extLst>
              <a:ext uri="{FF2B5EF4-FFF2-40B4-BE49-F238E27FC236}">
                <a16:creationId xmlns:a16="http://schemas.microsoft.com/office/drawing/2014/main" id="{51CC34D0-3274-563E-7F1A-BB0466E69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extLst>
      <p:ext uri="{BB962C8B-B14F-4D97-AF65-F5344CB8AC3E}">
        <p14:creationId xmlns:p14="http://schemas.microsoft.com/office/powerpoint/2010/main" val="234612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FB02E34-C2CF-44B5-9126-F52697A50FE9}"/>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5363" name="Rectangle 3">
            <a:extLst>
              <a:ext uri="{FF2B5EF4-FFF2-40B4-BE49-F238E27FC236}">
                <a16:creationId xmlns:a16="http://schemas.microsoft.com/office/drawing/2014/main" id="{9256D4C4-FFCC-4034-A2BE-164D20FD9EBB}"/>
              </a:ext>
            </a:extLst>
          </p:cNvPr>
          <p:cNvSpPr>
            <a:spLocks noGrp="1" noChangeArrowheads="1"/>
          </p:cNvSpPr>
          <p:nvPr>
            <p:ph idx="1"/>
          </p:nvPr>
        </p:nvSpPr>
        <p:spPr/>
        <p:txBody>
          <a:bodyPr/>
          <a:lstStyle/>
          <a:p>
            <a:pPr>
              <a:lnSpc>
                <a:spcPct val="100000"/>
              </a:lnSpc>
            </a:pPr>
            <a:r>
              <a:rPr lang="zh-CN" altLang="en-US" dirty="0">
                <a:sym typeface="Symbol" panose="05050102010706020507" pitchFamily="18" charset="2"/>
              </a:rPr>
              <a:t>例</a:t>
            </a:r>
            <a:r>
              <a:rPr lang="en-US" altLang="zh-CN" dirty="0">
                <a:sym typeface="Symbol" panose="05050102010706020507" pitchFamily="18" charset="2"/>
              </a:rPr>
              <a:t>3</a:t>
            </a:r>
            <a:r>
              <a:rPr lang="zh-CN" altLang="en-US" dirty="0">
                <a:sym typeface="Symbol" panose="05050102010706020507" pitchFamily="18" charset="2"/>
              </a:rPr>
              <a:t>：</a:t>
            </a:r>
            <a:r>
              <a:rPr lang="zh-CN" altLang="en-US" dirty="0">
                <a:solidFill>
                  <a:schemeClr val="accent2"/>
                </a:solidFill>
                <a:sym typeface="Symbol" panose="05050102010706020507" pitchFamily="18" charset="2"/>
              </a:rPr>
              <a:t>带有</a:t>
            </a:r>
            <a:r>
              <a:rPr lang="en-US" altLang="zh-CN" b="1" i="1" dirty="0">
                <a:solidFill>
                  <a:schemeClr val="accent2"/>
                </a:solidFill>
                <a:ea typeface="黑体" pitchFamily="2" charset="-122"/>
                <a:sym typeface="Symbol" pitchFamily="18" charset="2"/>
              </a:rPr>
              <a:t></a:t>
            </a:r>
            <a:r>
              <a:rPr lang="en-US" altLang="zh-CN" dirty="0">
                <a:solidFill>
                  <a:schemeClr val="accent2"/>
                </a:solidFill>
                <a:ea typeface="黑体" pitchFamily="2" charset="-122"/>
                <a:sym typeface="Symbol" pitchFamily="18" charset="2"/>
              </a:rPr>
              <a:t>-</a:t>
            </a:r>
            <a:r>
              <a:rPr lang="zh-CN" altLang="en-US" dirty="0">
                <a:solidFill>
                  <a:schemeClr val="accent2"/>
                </a:solidFill>
                <a:ea typeface="黑体" pitchFamily="2" charset="-122"/>
                <a:sym typeface="Symbol" pitchFamily="18" charset="2"/>
              </a:rPr>
              <a:t>边的</a:t>
            </a:r>
            <a:r>
              <a:rPr lang="en-US" altLang="zh-CN" dirty="0">
                <a:solidFill>
                  <a:schemeClr val="accent2"/>
                </a:solidFill>
                <a:ea typeface="黑体" pitchFamily="2" charset="-122"/>
                <a:sym typeface="Symbol" pitchFamily="18" charset="2"/>
              </a:rPr>
              <a:t>NFA</a:t>
            </a:r>
            <a:r>
              <a:rPr lang="zh-CN" altLang="en-US" dirty="0">
                <a:solidFill>
                  <a:schemeClr val="accent2"/>
                </a:solidFill>
                <a:sym typeface="Symbol" panose="05050102010706020507" pitchFamily="18" charset="2"/>
              </a:rPr>
              <a:t>：</a:t>
            </a:r>
            <a:endParaRPr lang="en-US" altLang="zh-CN" dirty="0">
              <a:solidFill>
                <a:schemeClr val="accent2"/>
              </a:solidFill>
              <a:sym typeface="Symbol" panose="05050102010706020507" pitchFamily="18" charset="2"/>
            </a:endParaRPr>
          </a:p>
          <a:p>
            <a:pPr lvl="1" eaLnBrk="1" hangingPunct="1">
              <a:lnSpc>
                <a:spcPct val="8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8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80000"/>
              </a:lnSpc>
              <a:buFont typeface="Wingdings" panose="05000000000000000000" pitchFamily="2" charset="2"/>
              <a:buNone/>
            </a:pPr>
            <a:endParaRPr lang="en-US" altLang="zh-CN" b="1" dirty="0">
              <a:latin typeface="Times New Roman" panose="02020603050405020304" pitchFamily="18" charset="0"/>
              <a:sym typeface="Symbol" panose="05050102010706020507" pitchFamily="18" charset="2"/>
            </a:endParaRPr>
          </a:p>
          <a:p>
            <a:pPr lvl="1" eaLnBrk="1" hangingPunct="1">
              <a:lnSpc>
                <a:spcPct val="80000"/>
              </a:lnSpc>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endParaRPr lang="zh-CN" altLang="zh-CN" b="1" dirty="0">
              <a:latin typeface="Times New Roman" panose="02020603050405020304" pitchFamily="18" charset="0"/>
              <a:sym typeface="Symbol" panose="05050102010706020507" pitchFamily="18" charset="2"/>
            </a:endParaRPr>
          </a:p>
          <a:p>
            <a:pPr eaLnBrk="1" hangingPunct="1">
              <a:lnSpc>
                <a:spcPct val="80000"/>
              </a:lnSpc>
            </a:pPr>
            <a:endParaRPr lang="en-US" altLang="zh-CN" dirty="0"/>
          </a:p>
        </p:txBody>
      </p:sp>
      <p:sp>
        <p:nvSpPr>
          <p:cNvPr id="52" name="文本框 51">
            <a:extLst>
              <a:ext uri="{FF2B5EF4-FFF2-40B4-BE49-F238E27FC236}">
                <a16:creationId xmlns:a16="http://schemas.microsoft.com/office/drawing/2014/main" id="{8C16C7B6-E6FF-4D28-AFBE-F89856E0237F}"/>
              </a:ext>
            </a:extLst>
          </p:cNvPr>
          <p:cNvSpPr txBox="1"/>
          <p:nvPr/>
        </p:nvSpPr>
        <p:spPr>
          <a:xfrm>
            <a:off x="5477599" y="1835094"/>
            <a:ext cx="2670890"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ctr">
              <a:spcBef>
                <a:spcPct val="0"/>
              </a:spcBef>
              <a:defRPr sz="2400">
                <a:solidFill>
                  <a:schemeClr val="tx1"/>
                </a:solidFill>
              </a:defRPr>
            </a:lvl1pPr>
          </a:lstStyle>
          <a:p>
            <a:r>
              <a:rPr lang="zh-CN" altLang="en-US" dirty="0"/>
              <a:t>正规式：</a:t>
            </a:r>
            <a:r>
              <a:rPr lang="en-US" altLang="zh-CN" dirty="0"/>
              <a:t>r=a*b*c*</a:t>
            </a:r>
            <a:endParaRPr lang="zh-CN" altLang="en-US" dirty="0"/>
          </a:p>
        </p:txBody>
      </p:sp>
      <p:grpSp>
        <p:nvGrpSpPr>
          <p:cNvPr id="2" name="组合 1">
            <a:extLst>
              <a:ext uri="{FF2B5EF4-FFF2-40B4-BE49-F238E27FC236}">
                <a16:creationId xmlns:a16="http://schemas.microsoft.com/office/drawing/2014/main" id="{E2D25A5D-B4BD-449D-8FC4-9751F56194E1}"/>
              </a:ext>
            </a:extLst>
          </p:cNvPr>
          <p:cNvGrpSpPr/>
          <p:nvPr/>
        </p:nvGrpSpPr>
        <p:grpSpPr>
          <a:xfrm>
            <a:off x="220644" y="2296759"/>
            <a:ext cx="4071339" cy="1398664"/>
            <a:chOff x="1103964" y="2126049"/>
            <a:chExt cx="3133396" cy="1076444"/>
          </a:xfrm>
        </p:grpSpPr>
        <p:sp>
          <p:nvSpPr>
            <p:cNvPr id="15392" name="Oval 5">
              <a:extLst>
                <a:ext uri="{FF2B5EF4-FFF2-40B4-BE49-F238E27FC236}">
                  <a16:creationId xmlns:a16="http://schemas.microsoft.com/office/drawing/2014/main" id="{EC2E03F9-16B0-45E3-8181-0C910AE265F5}"/>
                </a:ext>
              </a:extLst>
            </p:cNvPr>
            <p:cNvSpPr>
              <a:spLocks noChangeArrowheads="1"/>
            </p:cNvSpPr>
            <p:nvPr/>
          </p:nvSpPr>
          <p:spPr bwMode="auto">
            <a:xfrm>
              <a:off x="2832752" y="2773748"/>
              <a:ext cx="448866" cy="415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1</a:t>
              </a:r>
            </a:p>
          </p:txBody>
        </p:sp>
        <p:grpSp>
          <p:nvGrpSpPr>
            <p:cNvPr id="15393" name="Group 6">
              <a:extLst>
                <a:ext uri="{FF2B5EF4-FFF2-40B4-BE49-F238E27FC236}">
                  <a16:creationId xmlns:a16="http://schemas.microsoft.com/office/drawing/2014/main" id="{CFDE0A40-CBC7-4B05-9238-5D459F0F27AF}"/>
                </a:ext>
              </a:extLst>
            </p:cNvPr>
            <p:cNvGrpSpPr>
              <a:grpSpLocks/>
            </p:cNvGrpSpPr>
            <p:nvPr/>
          </p:nvGrpSpPr>
          <p:grpSpPr bwMode="auto">
            <a:xfrm>
              <a:off x="3788494" y="2786964"/>
              <a:ext cx="448866" cy="415529"/>
              <a:chOff x="7120" y="12162"/>
              <a:chExt cx="425" cy="425"/>
            </a:xfrm>
          </p:grpSpPr>
          <p:sp>
            <p:nvSpPr>
              <p:cNvPr id="15405" name="Oval 7">
                <a:extLst>
                  <a:ext uri="{FF2B5EF4-FFF2-40B4-BE49-F238E27FC236}">
                    <a16:creationId xmlns:a16="http://schemas.microsoft.com/office/drawing/2014/main" id="{9FD7BFFF-DF47-4883-930B-FDFCA94DC47D}"/>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15406" name="Oval 8">
                <a:extLst>
                  <a:ext uri="{FF2B5EF4-FFF2-40B4-BE49-F238E27FC236}">
                    <a16:creationId xmlns:a16="http://schemas.microsoft.com/office/drawing/2014/main" id="{3FE6B3F0-5AB2-45B7-A77A-F43FAFE4B16D}"/>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2</a:t>
                </a:r>
              </a:p>
            </p:txBody>
          </p:sp>
        </p:grpSp>
        <p:sp>
          <p:nvSpPr>
            <p:cNvPr id="15394" name="Rectangle 9">
              <a:extLst>
                <a:ext uri="{FF2B5EF4-FFF2-40B4-BE49-F238E27FC236}">
                  <a16:creationId xmlns:a16="http://schemas.microsoft.com/office/drawing/2014/main" id="{393C8694-B8BC-4062-85CD-73F3A1D3490C}"/>
                </a:ext>
              </a:extLst>
            </p:cNvPr>
            <p:cNvSpPr>
              <a:spLocks noChangeArrowheads="1"/>
            </p:cNvSpPr>
            <p:nvPr/>
          </p:nvSpPr>
          <p:spPr bwMode="auto">
            <a:xfrm>
              <a:off x="2458904" y="2599729"/>
              <a:ext cx="364331" cy="33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ea typeface="黑体" pitchFamily="2" charset="-122"/>
                  <a:sym typeface="Symbol" pitchFamily="18" charset="2"/>
                </a:rPr>
                <a:t></a:t>
              </a:r>
              <a:endParaRPr lang="en-US" altLang="zh-CN" sz="2100" b="1" i="1" dirty="0">
                <a:latin typeface="Times New Roman" panose="02020603050405020304" pitchFamily="18" charset="0"/>
                <a:ea typeface="宋体" panose="02010600030101010101" pitchFamily="2" charset="-122"/>
              </a:endParaRPr>
            </a:p>
          </p:txBody>
        </p:sp>
        <p:sp>
          <p:nvSpPr>
            <p:cNvPr id="15395" name="Line 10">
              <a:extLst>
                <a:ext uri="{FF2B5EF4-FFF2-40B4-BE49-F238E27FC236}">
                  <a16:creationId xmlns:a16="http://schemas.microsoft.com/office/drawing/2014/main" id="{26DF69D1-194F-4C01-953F-1FDA18AE2377}"/>
                </a:ext>
              </a:extLst>
            </p:cNvPr>
            <p:cNvSpPr>
              <a:spLocks noChangeShapeType="1"/>
            </p:cNvSpPr>
            <p:nvPr/>
          </p:nvSpPr>
          <p:spPr bwMode="auto">
            <a:xfrm flipV="1">
              <a:off x="1103964" y="2979727"/>
              <a:ext cx="782241" cy="1071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15396" name="Rectangle 11">
              <a:extLst>
                <a:ext uri="{FF2B5EF4-FFF2-40B4-BE49-F238E27FC236}">
                  <a16:creationId xmlns:a16="http://schemas.microsoft.com/office/drawing/2014/main" id="{5CF08AF6-E454-462F-804B-332A1775172B}"/>
                </a:ext>
              </a:extLst>
            </p:cNvPr>
            <p:cNvSpPr>
              <a:spLocks noChangeArrowheads="1"/>
            </p:cNvSpPr>
            <p:nvPr/>
          </p:nvSpPr>
          <p:spPr bwMode="auto">
            <a:xfrm>
              <a:off x="1157542" y="2558246"/>
              <a:ext cx="728663"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15397" name="Freeform 12">
              <a:extLst>
                <a:ext uri="{FF2B5EF4-FFF2-40B4-BE49-F238E27FC236}">
                  <a16:creationId xmlns:a16="http://schemas.microsoft.com/office/drawing/2014/main" id="{F3EDE161-9332-4EF7-A20A-70FA925A9F6E}"/>
                </a:ext>
              </a:extLst>
            </p:cNvPr>
            <p:cNvSpPr>
              <a:spLocks/>
            </p:cNvSpPr>
            <p:nvPr/>
          </p:nvSpPr>
          <p:spPr bwMode="auto">
            <a:xfrm>
              <a:off x="2013602" y="2424896"/>
              <a:ext cx="313135" cy="327422"/>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15398" name="Oval 13">
              <a:extLst>
                <a:ext uri="{FF2B5EF4-FFF2-40B4-BE49-F238E27FC236}">
                  <a16:creationId xmlns:a16="http://schemas.microsoft.com/office/drawing/2014/main" id="{CA17DA2C-DD03-441A-861B-7D7A48977EA8}"/>
                </a:ext>
              </a:extLst>
            </p:cNvPr>
            <p:cNvSpPr>
              <a:spLocks noChangeArrowheads="1"/>
            </p:cNvSpPr>
            <p:nvPr/>
          </p:nvSpPr>
          <p:spPr bwMode="auto">
            <a:xfrm>
              <a:off x="1912399" y="2757080"/>
              <a:ext cx="448866" cy="41671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0</a:t>
              </a:r>
            </a:p>
          </p:txBody>
        </p:sp>
        <p:sp>
          <p:nvSpPr>
            <p:cNvPr id="15400" name="Rectangle 15">
              <a:extLst>
                <a:ext uri="{FF2B5EF4-FFF2-40B4-BE49-F238E27FC236}">
                  <a16:creationId xmlns:a16="http://schemas.microsoft.com/office/drawing/2014/main" id="{EAF500BD-A364-48CD-8897-96B3B82C9B06}"/>
                </a:ext>
              </a:extLst>
            </p:cNvPr>
            <p:cNvSpPr>
              <a:spLocks noChangeArrowheads="1"/>
            </p:cNvSpPr>
            <p:nvPr/>
          </p:nvSpPr>
          <p:spPr bwMode="auto">
            <a:xfrm>
              <a:off x="2031462" y="2126049"/>
              <a:ext cx="364331"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15402" name="Rectangle 17">
              <a:extLst>
                <a:ext uri="{FF2B5EF4-FFF2-40B4-BE49-F238E27FC236}">
                  <a16:creationId xmlns:a16="http://schemas.microsoft.com/office/drawing/2014/main" id="{444ADBE5-FE09-4340-B9E2-81D57A716057}"/>
                </a:ext>
              </a:extLst>
            </p:cNvPr>
            <p:cNvSpPr>
              <a:spLocks noChangeArrowheads="1"/>
            </p:cNvSpPr>
            <p:nvPr/>
          </p:nvSpPr>
          <p:spPr bwMode="auto">
            <a:xfrm>
              <a:off x="3389962" y="2599729"/>
              <a:ext cx="364331" cy="33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ea typeface="黑体" pitchFamily="2" charset="-122"/>
                  <a:sym typeface="Symbol" pitchFamily="18" charset="2"/>
                </a:rPr>
                <a:t></a:t>
              </a:r>
              <a:endParaRPr lang="en-US" altLang="zh-CN" sz="2100" b="1" i="1" dirty="0">
                <a:latin typeface="Times New Roman" panose="02020603050405020304" pitchFamily="18" charset="0"/>
                <a:ea typeface="宋体" panose="02010600030101010101" pitchFamily="2" charset="-122"/>
              </a:endParaRPr>
            </a:p>
          </p:txBody>
        </p:sp>
        <p:sp>
          <p:nvSpPr>
            <p:cNvPr id="15403" name="Line 18">
              <a:extLst>
                <a:ext uri="{FF2B5EF4-FFF2-40B4-BE49-F238E27FC236}">
                  <a16:creationId xmlns:a16="http://schemas.microsoft.com/office/drawing/2014/main" id="{3406C32D-9247-40DB-B3E5-A0013FAA5E42}"/>
                </a:ext>
              </a:extLst>
            </p:cNvPr>
            <p:cNvSpPr>
              <a:spLocks noChangeShapeType="1"/>
            </p:cNvSpPr>
            <p:nvPr/>
          </p:nvSpPr>
          <p:spPr bwMode="auto">
            <a:xfrm>
              <a:off x="3318527" y="2990442"/>
              <a:ext cx="4310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15404" name="Line 19">
              <a:extLst>
                <a:ext uri="{FF2B5EF4-FFF2-40B4-BE49-F238E27FC236}">
                  <a16:creationId xmlns:a16="http://schemas.microsoft.com/office/drawing/2014/main" id="{A1143645-CDF8-4BE1-B81B-F224272F73AA}"/>
                </a:ext>
              </a:extLst>
            </p:cNvPr>
            <p:cNvSpPr>
              <a:spLocks noChangeShapeType="1"/>
            </p:cNvSpPr>
            <p:nvPr/>
          </p:nvSpPr>
          <p:spPr bwMode="auto">
            <a:xfrm>
              <a:off x="2400556" y="2990442"/>
              <a:ext cx="4310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49" name="Freeform 12">
              <a:extLst>
                <a:ext uri="{FF2B5EF4-FFF2-40B4-BE49-F238E27FC236}">
                  <a16:creationId xmlns:a16="http://schemas.microsoft.com/office/drawing/2014/main" id="{C0CEFBDC-3F52-4CA2-B254-656129D3CF46}"/>
                </a:ext>
              </a:extLst>
            </p:cNvPr>
            <p:cNvSpPr>
              <a:spLocks/>
            </p:cNvSpPr>
            <p:nvPr/>
          </p:nvSpPr>
          <p:spPr bwMode="auto">
            <a:xfrm>
              <a:off x="2920263" y="2438008"/>
              <a:ext cx="313135" cy="327422"/>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1" name="Rectangle 15">
              <a:extLst>
                <a:ext uri="{FF2B5EF4-FFF2-40B4-BE49-F238E27FC236}">
                  <a16:creationId xmlns:a16="http://schemas.microsoft.com/office/drawing/2014/main" id="{A85B955C-53B2-4410-A0A1-ADE997CA97F2}"/>
                </a:ext>
              </a:extLst>
            </p:cNvPr>
            <p:cNvSpPr>
              <a:spLocks noChangeArrowheads="1"/>
            </p:cNvSpPr>
            <p:nvPr/>
          </p:nvSpPr>
          <p:spPr bwMode="auto">
            <a:xfrm>
              <a:off x="2930383" y="2140626"/>
              <a:ext cx="364331"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55" name="Freeform 12">
              <a:extLst>
                <a:ext uri="{FF2B5EF4-FFF2-40B4-BE49-F238E27FC236}">
                  <a16:creationId xmlns:a16="http://schemas.microsoft.com/office/drawing/2014/main" id="{7C805F2C-C658-4360-8052-D87B921BEAD9}"/>
                </a:ext>
              </a:extLst>
            </p:cNvPr>
            <p:cNvSpPr>
              <a:spLocks/>
            </p:cNvSpPr>
            <p:nvPr/>
          </p:nvSpPr>
          <p:spPr bwMode="auto">
            <a:xfrm>
              <a:off x="3856360" y="2444527"/>
              <a:ext cx="313135" cy="327422"/>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6" name="Rectangle 15">
              <a:extLst>
                <a:ext uri="{FF2B5EF4-FFF2-40B4-BE49-F238E27FC236}">
                  <a16:creationId xmlns:a16="http://schemas.microsoft.com/office/drawing/2014/main" id="{7E7CFA95-BE4B-4735-B1FF-0D2A572C4388}"/>
                </a:ext>
              </a:extLst>
            </p:cNvPr>
            <p:cNvSpPr>
              <a:spLocks noChangeArrowheads="1"/>
            </p:cNvSpPr>
            <p:nvPr/>
          </p:nvSpPr>
          <p:spPr bwMode="auto">
            <a:xfrm>
              <a:off x="3866481" y="2147145"/>
              <a:ext cx="364331"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grpSp>
      <p:graphicFrame>
        <p:nvGraphicFramePr>
          <p:cNvPr id="47" name="Group 4">
            <a:extLst>
              <a:ext uri="{FF2B5EF4-FFF2-40B4-BE49-F238E27FC236}">
                <a16:creationId xmlns:a16="http://schemas.microsoft.com/office/drawing/2014/main" id="{CEA77901-5EDE-4632-A431-800E428D6083}"/>
              </a:ext>
            </a:extLst>
          </p:cNvPr>
          <p:cNvGraphicFramePr>
            <a:graphicFrameLocks/>
          </p:cNvGraphicFramePr>
          <p:nvPr>
            <p:extLst>
              <p:ext uri="{D42A27DB-BD31-4B8C-83A1-F6EECF244321}">
                <p14:modId xmlns:p14="http://schemas.microsoft.com/office/powerpoint/2010/main" val="2671354557"/>
              </p:ext>
            </p:extLst>
          </p:nvPr>
        </p:nvGraphicFramePr>
        <p:xfrm>
          <a:off x="4743917" y="2403236"/>
          <a:ext cx="4138254" cy="1930812"/>
        </p:xfrm>
        <a:graphic>
          <a:graphicData uri="http://schemas.openxmlformats.org/drawingml/2006/table">
            <a:tbl>
              <a:tblPr/>
              <a:tblGrid>
                <a:gridCol w="1067552">
                  <a:extLst>
                    <a:ext uri="{9D8B030D-6E8A-4147-A177-3AD203B41FA5}">
                      <a16:colId xmlns:a16="http://schemas.microsoft.com/office/drawing/2014/main" val="20000"/>
                    </a:ext>
                  </a:extLst>
                </a:gridCol>
                <a:gridCol w="1024288">
                  <a:extLst>
                    <a:ext uri="{9D8B030D-6E8A-4147-A177-3AD203B41FA5}">
                      <a16:colId xmlns:a16="http://schemas.microsoft.com/office/drawing/2014/main" val="20001"/>
                    </a:ext>
                  </a:extLst>
                </a:gridCol>
                <a:gridCol w="1023207">
                  <a:extLst>
                    <a:ext uri="{9D8B030D-6E8A-4147-A177-3AD203B41FA5}">
                      <a16:colId xmlns:a16="http://schemas.microsoft.com/office/drawing/2014/main" val="20002"/>
                    </a:ext>
                  </a:extLst>
                </a:gridCol>
                <a:gridCol w="1023207">
                  <a:extLst>
                    <a:ext uri="{9D8B030D-6E8A-4147-A177-3AD203B41FA5}">
                      <a16:colId xmlns:a16="http://schemas.microsoft.com/office/drawing/2014/main" val="1908257431"/>
                    </a:ext>
                  </a:extLst>
                </a:gridCol>
              </a:tblGrid>
              <a:tr h="37660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kern="1200" cap="none" normalizeH="0" baseline="0" dirty="0">
                          <a:ln>
                            <a:noFill/>
                          </a:ln>
                          <a:solidFill>
                            <a:schemeClr val="tx1"/>
                          </a:solidFill>
                          <a:effectLst/>
                          <a:latin typeface="Tahoma" panose="020B0604030504040204" pitchFamily="34" charset="0"/>
                          <a:ea typeface="黑体" panose="02010609060101010101" pitchFamily="49" charset="-122"/>
                          <a:cs typeface="+mn-cs"/>
                        </a:rPr>
                        <a:t>状态</a:t>
                      </a:r>
                      <a:endParaRPr kumimoji="0" lang="zh-CN" altLang="zh-CN" sz="1800" b="0" i="0" u="none" strike="noStrike" kern="1200" cap="none" normalizeH="0" baseline="0" dirty="0">
                        <a:ln>
                          <a:noFill/>
                        </a:ln>
                        <a:solidFill>
                          <a:schemeClr val="tx1"/>
                        </a:solidFill>
                        <a:effectLst/>
                        <a:latin typeface="Tahoma" panose="020B0604030504040204" pitchFamily="34" charset="0"/>
                        <a:ea typeface="黑体" panose="02010609060101010101" pitchFamily="49" charset="-122"/>
                        <a:cs typeface="+mn-cs"/>
                      </a:endParaRPr>
                    </a:p>
                  </a:txBody>
                  <a:tcPr marL="81238" marR="81238" marT="40619" marB="406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gridSpan="3">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输入符号</a:t>
                      </a:r>
                    </a:p>
                  </a:txBody>
                  <a:tcPr marL="47975" marR="47975" marT="25589" marB="255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hMerge="1">
                  <a:txBody>
                    <a:bodyPr/>
                    <a:lstStyle/>
                    <a:p>
                      <a:endParaRPr lang="zh-CN" altLang="en-US"/>
                    </a:p>
                  </a:txBody>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54000" marR="54000" marT="28803" marB="28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376158">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7975" marR="47975" marT="25589" marB="255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b</a:t>
                      </a:r>
                    </a:p>
                  </a:txBody>
                  <a:tcPr marL="47975" marR="47975" marT="25589" marB="255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c</a:t>
                      </a:r>
                    </a:p>
                  </a:txBody>
                  <a:tcPr marL="47975" marR="47975" marT="25589" marB="255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9268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67705"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 2}</a:t>
                      </a:r>
                    </a:p>
                  </a:txBody>
                  <a:tcPr marL="0" marR="0" marT="6770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 2}</a:t>
                      </a:r>
                    </a:p>
                  </a:txBody>
                  <a:tcPr marL="0" marR="0" marT="6770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8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{2}</a:t>
                      </a:r>
                    </a:p>
                  </a:txBody>
                  <a:tcPr marL="0" marR="0" marT="67705"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9268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67705"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6770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2}</a:t>
                      </a:r>
                    </a:p>
                  </a:txBody>
                  <a:tcPr marL="0" marR="0" marT="6770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1800" b="1" i="0" u="none" strike="noStrike" cap="none" normalizeH="0" baseline="0" dirty="0">
                          <a:ln>
                            <a:noFill/>
                          </a:ln>
                          <a:solidFill>
                            <a:schemeClr val="tx1"/>
                          </a:solidFill>
                          <a:effectLst/>
                          <a:latin typeface="Times New Roman" panose="02020603050405020304" pitchFamily="18" charset="0"/>
                          <a:ea typeface="+mn-ea"/>
                          <a:sym typeface="Symbol" panose="05050102010706020507" pitchFamily="18" charset="2"/>
                        </a:rPr>
                        <a:t>{2}</a:t>
                      </a:r>
                    </a:p>
                  </a:txBody>
                  <a:tcPr marL="0" marR="0" marT="67705"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9268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67705"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6770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67705"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{2}</a:t>
                      </a:r>
                    </a:p>
                  </a:txBody>
                  <a:tcPr marL="0" marR="0" marT="67705"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grpSp>
        <p:nvGrpSpPr>
          <p:cNvPr id="5" name="组合 4">
            <a:extLst>
              <a:ext uri="{FF2B5EF4-FFF2-40B4-BE49-F238E27FC236}">
                <a16:creationId xmlns:a16="http://schemas.microsoft.com/office/drawing/2014/main" id="{23FEB94D-D565-4997-B65C-7F9284B88479}"/>
              </a:ext>
            </a:extLst>
          </p:cNvPr>
          <p:cNvGrpSpPr/>
          <p:nvPr/>
        </p:nvGrpSpPr>
        <p:grpSpPr>
          <a:xfrm>
            <a:off x="232171" y="4076169"/>
            <a:ext cx="5689318" cy="2599263"/>
            <a:chOff x="1397138" y="3625002"/>
            <a:chExt cx="5410601" cy="2471926"/>
          </a:xfrm>
        </p:grpSpPr>
        <p:sp>
          <p:nvSpPr>
            <p:cNvPr id="80" name="Text Box 20">
              <a:extLst>
                <a:ext uri="{FF2B5EF4-FFF2-40B4-BE49-F238E27FC236}">
                  <a16:creationId xmlns:a16="http://schemas.microsoft.com/office/drawing/2014/main" id="{6DC0BFEC-29AC-46E1-B740-4523927E6079}"/>
                </a:ext>
              </a:extLst>
            </p:cNvPr>
            <p:cNvSpPr txBox="1">
              <a:spLocks noChangeArrowheads="1"/>
            </p:cNvSpPr>
            <p:nvPr/>
          </p:nvSpPr>
          <p:spPr bwMode="auto">
            <a:xfrm>
              <a:off x="1729986" y="3667415"/>
              <a:ext cx="1219200" cy="67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4000" dirty="0">
                  <a:solidFill>
                    <a:schemeClr val="accent2"/>
                  </a:solidFill>
                  <a:latin typeface="+mn-lt"/>
                  <a:ea typeface="宋体" panose="02010600030101010101" pitchFamily="2" charset="-122"/>
                </a:rPr>
                <a:t>DFA</a:t>
              </a:r>
              <a:r>
                <a:rPr lang="zh-CN" altLang="en-US" sz="4000" dirty="0">
                  <a:solidFill>
                    <a:schemeClr val="accent2"/>
                  </a:solidFill>
                  <a:latin typeface="+mn-lt"/>
                  <a:ea typeface="宋体" panose="02010600030101010101" pitchFamily="2" charset="-122"/>
                </a:rPr>
                <a:t>：</a:t>
              </a:r>
            </a:p>
          </p:txBody>
        </p:sp>
        <p:grpSp>
          <p:nvGrpSpPr>
            <p:cNvPr id="3" name="组合 2">
              <a:extLst>
                <a:ext uri="{FF2B5EF4-FFF2-40B4-BE49-F238E27FC236}">
                  <a16:creationId xmlns:a16="http://schemas.microsoft.com/office/drawing/2014/main" id="{0D4FCD22-C9D3-4DD1-B75E-F46C4DB34960}"/>
                </a:ext>
              </a:extLst>
            </p:cNvPr>
            <p:cNvGrpSpPr/>
            <p:nvPr/>
          </p:nvGrpSpPr>
          <p:grpSpPr>
            <a:xfrm>
              <a:off x="1397138" y="3625002"/>
              <a:ext cx="5410601" cy="2471926"/>
              <a:chOff x="1006325" y="3990968"/>
              <a:chExt cx="5410601" cy="2471926"/>
            </a:xfrm>
          </p:grpSpPr>
          <p:sp>
            <p:nvSpPr>
              <p:cNvPr id="59" name="Oval 5">
                <a:extLst>
                  <a:ext uri="{FF2B5EF4-FFF2-40B4-BE49-F238E27FC236}">
                    <a16:creationId xmlns:a16="http://schemas.microsoft.com/office/drawing/2014/main" id="{194F59B5-FA06-4505-AD1D-EED36035256B}"/>
                  </a:ext>
                </a:extLst>
              </p:cNvPr>
              <p:cNvSpPr>
                <a:spLocks noChangeArrowheads="1"/>
              </p:cNvSpPr>
              <p:nvPr/>
            </p:nvSpPr>
            <p:spPr bwMode="auto">
              <a:xfrm>
                <a:off x="4585246" y="5908856"/>
                <a:ext cx="1016546"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{2}</a:t>
                </a:r>
              </a:p>
            </p:txBody>
          </p:sp>
          <p:grpSp>
            <p:nvGrpSpPr>
              <p:cNvPr id="60" name="Group 6">
                <a:extLst>
                  <a:ext uri="{FF2B5EF4-FFF2-40B4-BE49-F238E27FC236}">
                    <a16:creationId xmlns:a16="http://schemas.microsoft.com/office/drawing/2014/main" id="{88D6164D-6E0C-4A9F-B5C5-8AFE8EA1D558}"/>
                  </a:ext>
                </a:extLst>
              </p:cNvPr>
              <p:cNvGrpSpPr>
                <a:grpSpLocks/>
              </p:cNvGrpSpPr>
              <p:nvPr/>
            </p:nvGrpSpPr>
            <p:grpSpPr bwMode="auto">
              <a:xfrm>
                <a:off x="2095434" y="5221496"/>
                <a:ext cx="1784692" cy="787721"/>
                <a:chOff x="7147" y="12162"/>
                <a:chExt cx="429" cy="425"/>
              </a:xfrm>
            </p:grpSpPr>
            <p:sp>
              <p:nvSpPr>
                <p:cNvPr id="77" name="Oval 7">
                  <a:extLst>
                    <a:ext uri="{FF2B5EF4-FFF2-40B4-BE49-F238E27FC236}">
                      <a16:creationId xmlns:a16="http://schemas.microsoft.com/office/drawing/2014/main" id="{3360E111-75FB-48FF-8724-0A5CA542C2BC}"/>
                    </a:ext>
                  </a:extLst>
                </p:cNvPr>
                <p:cNvSpPr>
                  <a:spLocks noChangeArrowheads="1"/>
                </p:cNvSpPr>
                <p:nvPr/>
              </p:nvSpPr>
              <p:spPr bwMode="auto">
                <a:xfrm>
                  <a:off x="7147" y="12162"/>
                  <a:ext cx="429"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78" name="Oval 8">
                  <a:extLst>
                    <a:ext uri="{FF2B5EF4-FFF2-40B4-BE49-F238E27FC236}">
                      <a16:creationId xmlns:a16="http://schemas.microsoft.com/office/drawing/2014/main" id="{92932526-57F0-4199-B605-B7B76CD190B4}"/>
                    </a:ext>
                  </a:extLst>
                </p:cNvPr>
                <p:cNvSpPr>
                  <a:spLocks noChangeArrowheads="1"/>
                </p:cNvSpPr>
                <p:nvPr/>
              </p:nvSpPr>
              <p:spPr bwMode="auto">
                <a:xfrm>
                  <a:off x="7180" y="12218"/>
                  <a:ext cx="365"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{0,1,2}</a:t>
                  </a:r>
                </a:p>
              </p:txBody>
            </p:sp>
          </p:grpSp>
          <p:sp>
            <p:nvSpPr>
              <p:cNvPr id="61" name="Rectangle 9">
                <a:extLst>
                  <a:ext uri="{FF2B5EF4-FFF2-40B4-BE49-F238E27FC236}">
                    <a16:creationId xmlns:a16="http://schemas.microsoft.com/office/drawing/2014/main" id="{7C636C78-1A81-48E7-99A5-83E1569ABAE5}"/>
                  </a:ext>
                </a:extLst>
              </p:cNvPr>
              <p:cNvSpPr>
                <a:spLocks noChangeArrowheads="1"/>
              </p:cNvSpPr>
              <p:nvPr/>
            </p:nvSpPr>
            <p:spPr bwMode="auto">
              <a:xfrm>
                <a:off x="3903926" y="4930860"/>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62" name="Line 10">
                <a:extLst>
                  <a:ext uri="{FF2B5EF4-FFF2-40B4-BE49-F238E27FC236}">
                    <a16:creationId xmlns:a16="http://schemas.microsoft.com/office/drawing/2014/main" id="{FC466BD5-4B0D-401B-9976-58C16B88C3B4}"/>
                  </a:ext>
                </a:extLst>
              </p:cNvPr>
              <p:cNvSpPr>
                <a:spLocks noChangeShapeType="1"/>
              </p:cNvSpPr>
              <p:nvPr/>
            </p:nvSpPr>
            <p:spPr bwMode="auto">
              <a:xfrm flipV="1">
                <a:off x="1006325" y="5625327"/>
                <a:ext cx="1042988" cy="14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63" name="Rectangle 11">
                <a:extLst>
                  <a:ext uri="{FF2B5EF4-FFF2-40B4-BE49-F238E27FC236}">
                    <a16:creationId xmlns:a16="http://schemas.microsoft.com/office/drawing/2014/main" id="{B4645647-7A8E-4F7D-8CF7-45B49EA45356}"/>
                  </a:ext>
                </a:extLst>
              </p:cNvPr>
              <p:cNvSpPr>
                <a:spLocks noChangeArrowheads="1"/>
              </p:cNvSpPr>
              <p:nvPr/>
            </p:nvSpPr>
            <p:spPr bwMode="auto">
              <a:xfrm>
                <a:off x="1077763" y="5063352"/>
                <a:ext cx="97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67" name="Rectangle 17">
                <a:extLst>
                  <a:ext uri="{FF2B5EF4-FFF2-40B4-BE49-F238E27FC236}">
                    <a16:creationId xmlns:a16="http://schemas.microsoft.com/office/drawing/2014/main" id="{D7D8DA16-4A80-4640-AC1B-D1D6F4E45E6D}"/>
                  </a:ext>
                </a:extLst>
              </p:cNvPr>
              <p:cNvSpPr>
                <a:spLocks noChangeArrowheads="1"/>
              </p:cNvSpPr>
              <p:nvPr/>
            </p:nvSpPr>
            <p:spPr bwMode="auto">
              <a:xfrm>
                <a:off x="3882377" y="5865812"/>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sp>
            <p:nvSpPr>
              <p:cNvPr id="68" name="Line 18">
                <a:extLst>
                  <a:ext uri="{FF2B5EF4-FFF2-40B4-BE49-F238E27FC236}">
                    <a16:creationId xmlns:a16="http://schemas.microsoft.com/office/drawing/2014/main" id="{4AADCC10-9D1F-49E9-99FD-B4C873CBE522}"/>
                  </a:ext>
                </a:extLst>
              </p:cNvPr>
              <p:cNvSpPr>
                <a:spLocks noChangeShapeType="1"/>
              </p:cNvSpPr>
              <p:nvPr/>
            </p:nvSpPr>
            <p:spPr bwMode="auto">
              <a:xfrm>
                <a:off x="3945274" y="5799852"/>
                <a:ext cx="574675" cy="3294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69" name="Line 19">
                <a:extLst>
                  <a:ext uri="{FF2B5EF4-FFF2-40B4-BE49-F238E27FC236}">
                    <a16:creationId xmlns:a16="http://schemas.microsoft.com/office/drawing/2014/main" id="{76B993E8-9609-4944-94CC-26F17B9CEFF6}"/>
                  </a:ext>
                </a:extLst>
              </p:cNvPr>
              <p:cNvSpPr>
                <a:spLocks noChangeShapeType="1"/>
              </p:cNvSpPr>
              <p:nvPr/>
            </p:nvSpPr>
            <p:spPr bwMode="auto">
              <a:xfrm flipV="1">
                <a:off x="3979966" y="5180061"/>
                <a:ext cx="539983" cy="3376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70" name="Freeform 12">
                <a:extLst>
                  <a:ext uri="{FF2B5EF4-FFF2-40B4-BE49-F238E27FC236}">
                    <a16:creationId xmlns:a16="http://schemas.microsoft.com/office/drawing/2014/main" id="{CA66135F-EBE1-4903-8273-1A927E44E1AF}"/>
                  </a:ext>
                </a:extLst>
              </p:cNvPr>
              <p:cNvSpPr>
                <a:spLocks/>
              </p:cNvSpPr>
              <p:nvPr/>
            </p:nvSpPr>
            <p:spPr bwMode="auto">
              <a:xfrm rot="5400000">
                <a:off x="5590925" y="5983202"/>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71" name="Rectangle 15">
                <a:extLst>
                  <a:ext uri="{FF2B5EF4-FFF2-40B4-BE49-F238E27FC236}">
                    <a16:creationId xmlns:a16="http://schemas.microsoft.com/office/drawing/2014/main" id="{BEAD1E4E-EAA5-4E74-8DA1-F4483724E0C4}"/>
                  </a:ext>
                </a:extLst>
              </p:cNvPr>
              <p:cNvSpPr>
                <a:spLocks noChangeArrowheads="1"/>
              </p:cNvSpPr>
              <p:nvPr/>
            </p:nvSpPr>
            <p:spPr bwMode="auto">
              <a:xfrm>
                <a:off x="5931151" y="5914218"/>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sp>
            <p:nvSpPr>
              <p:cNvPr id="72" name="Oval 5">
                <a:extLst>
                  <a:ext uri="{FF2B5EF4-FFF2-40B4-BE49-F238E27FC236}">
                    <a16:creationId xmlns:a16="http://schemas.microsoft.com/office/drawing/2014/main" id="{241C66FD-0DE6-4F30-95FD-71BC4862E8BF}"/>
                  </a:ext>
                </a:extLst>
              </p:cNvPr>
              <p:cNvSpPr>
                <a:spLocks noChangeArrowheads="1"/>
              </p:cNvSpPr>
              <p:nvPr/>
            </p:nvSpPr>
            <p:spPr bwMode="auto">
              <a:xfrm>
                <a:off x="4564494" y="4830829"/>
                <a:ext cx="1016545"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{1,2}</a:t>
                </a:r>
              </a:p>
            </p:txBody>
          </p:sp>
          <p:sp>
            <p:nvSpPr>
              <p:cNvPr id="73" name="Line 18">
                <a:extLst>
                  <a:ext uri="{FF2B5EF4-FFF2-40B4-BE49-F238E27FC236}">
                    <a16:creationId xmlns:a16="http://schemas.microsoft.com/office/drawing/2014/main" id="{10C296EF-6981-4794-A820-30DBD993AC08}"/>
                  </a:ext>
                </a:extLst>
              </p:cNvPr>
              <p:cNvSpPr>
                <a:spLocks noChangeShapeType="1"/>
              </p:cNvSpPr>
              <p:nvPr/>
            </p:nvSpPr>
            <p:spPr bwMode="auto">
              <a:xfrm flipH="1">
                <a:off x="5051325" y="5436998"/>
                <a:ext cx="1" cy="42881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74" name="Freeform 12">
                <a:extLst>
                  <a:ext uri="{FF2B5EF4-FFF2-40B4-BE49-F238E27FC236}">
                    <a16:creationId xmlns:a16="http://schemas.microsoft.com/office/drawing/2014/main" id="{44FB9DDF-1811-4F5C-9445-1C811AA7DA2B}"/>
                  </a:ext>
                </a:extLst>
              </p:cNvPr>
              <p:cNvSpPr>
                <a:spLocks/>
              </p:cNvSpPr>
              <p:nvPr/>
            </p:nvSpPr>
            <p:spPr bwMode="auto">
              <a:xfrm>
                <a:off x="2779269" y="4743498"/>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75" name="Rectangle 15">
                <a:extLst>
                  <a:ext uri="{FF2B5EF4-FFF2-40B4-BE49-F238E27FC236}">
                    <a16:creationId xmlns:a16="http://schemas.microsoft.com/office/drawing/2014/main" id="{C1D54F98-B0DF-46B1-BDF3-C07A80CEEB61}"/>
                  </a:ext>
                </a:extLst>
              </p:cNvPr>
              <p:cNvSpPr>
                <a:spLocks noChangeArrowheads="1"/>
              </p:cNvSpPr>
              <p:nvPr/>
            </p:nvSpPr>
            <p:spPr bwMode="auto">
              <a:xfrm>
                <a:off x="2792763" y="4346989"/>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76" name="Rectangle 17">
                <a:extLst>
                  <a:ext uri="{FF2B5EF4-FFF2-40B4-BE49-F238E27FC236}">
                    <a16:creationId xmlns:a16="http://schemas.microsoft.com/office/drawing/2014/main" id="{79C5B1D1-2EA0-4DA2-B7BF-8AC185A29481}"/>
                  </a:ext>
                </a:extLst>
              </p:cNvPr>
              <p:cNvSpPr>
                <a:spLocks noChangeArrowheads="1"/>
              </p:cNvSpPr>
              <p:nvPr/>
            </p:nvSpPr>
            <p:spPr bwMode="auto">
              <a:xfrm>
                <a:off x="4999377" y="5370990"/>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p>
            </p:txBody>
          </p:sp>
          <p:sp>
            <p:nvSpPr>
              <p:cNvPr id="81" name="Freeform 12">
                <a:extLst>
                  <a:ext uri="{FF2B5EF4-FFF2-40B4-BE49-F238E27FC236}">
                    <a16:creationId xmlns:a16="http://schemas.microsoft.com/office/drawing/2014/main" id="{27F5CBFB-3C46-485F-975E-44E6730E89EE}"/>
                  </a:ext>
                </a:extLst>
              </p:cNvPr>
              <p:cNvSpPr>
                <a:spLocks/>
              </p:cNvSpPr>
              <p:nvPr/>
            </p:nvSpPr>
            <p:spPr bwMode="auto">
              <a:xfrm>
                <a:off x="4884763" y="4387477"/>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82" name="Rectangle 15">
                <a:extLst>
                  <a:ext uri="{FF2B5EF4-FFF2-40B4-BE49-F238E27FC236}">
                    <a16:creationId xmlns:a16="http://schemas.microsoft.com/office/drawing/2014/main" id="{9A2CDBC3-27FE-4729-97DA-5A376F816213}"/>
                  </a:ext>
                </a:extLst>
              </p:cNvPr>
              <p:cNvSpPr>
                <a:spLocks noChangeArrowheads="1"/>
              </p:cNvSpPr>
              <p:nvPr/>
            </p:nvSpPr>
            <p:spPr bwMode="auto">
              <a:xfrm>
                <a:off x="4898257" y="3990968"/>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58" name="Oval 5">
                <a:extLst>
                  <a:ext uri="{FF2B5EF4-FFF2-40B4-BE49-F238E27FC236}">
                    <a16:creationId xmlns:a16="http://schemas.microsoft.com/office/drawing/2014/main" id="{545266DB-7E7E-48F9-8AB6-A418EBB30218}"/>
                  </a:ext>
                </a:extLst>
              </p:cNvPr>
              <p:cNvSpPr>
                <a:spLocks noChangeArrowheads="1"/>
              </p:cNvSpPr>
              <p:nvPr/>
            </p:nvSpPr>
            <p:spPr bwMode="auto">
              <a:xfrm>
                <a:off x="4652427" y="5963715"/>
                <a:ext cx="881499" cy="45086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en-US" altLang="zh-CN" sz="2100" b="1" dirty="0">
                  <a:solidFill>
                    <a:srgbClr val="000000"/>
                  </a:solidFill>
                  <a:latin typeface="Times New Roman" panose="02020603050405020304" pitchFamily="18" charset="0"/>
                  <a:ea typeface="宋体" panose="02010600030101010101" pitchFamily="2" charset="-122"/>
                </a:endParaRPr>
              </a:p>
            </p:txBody>
          </p:sp>
          <p:sp>
            <p:nvSpPr>
              <p:cNvPr id="64" name="Oval 5">
                <a:extLst>
                  <a:ext uri="{FF2B5EF4-FFF2-40B4-BE49-F238E27FC236}">
                    <a16:creationId xmlns:a16="http://schemas.microsoft.com/office/drawing/2014/main" id="{FDEF626A-B70A-4D94-8760-68A234BE8A00}"/>
                  </a:ext>
                </a:extLst>
              </p:cNvPr>
              <p:cNvSpPr>
                <a:spLocks noChangeArrowheads="1"/>
              </p:cNvSpPr>
              <p:nvPr/>
            </p:nvSpPr>
            <p:spPr bwMode="auto">
              <a:xfrm>
                <a:off x="4627805" y="4884068"/>
                <a:ext cx="881499" cy="45086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en-US" altLang="zh-CN" sz="2100" b="1" dirty="0">
                  <a:solidFill>
                    <a:srgbClr val="000000"/>
                  </a:solidFill>
                  <a:latin typeface="Times New Roman" panose="02020603050405020304" pitchFamily="18" charset="0"/>
                  <a:ea typeface="宋体" panose="02010600030101010101" pitchFamily="2" charset="-122"/>
                </a:endParaRPr>
              </a:p>
            </p:txBody>
          </p:sp>
        </p:grpSp>
      </p:grpSp>
      <p:sp>
        <p:nvSpPr>
          <p:cNvPr id="6" name="文本框 5">
            <a:extLst>
              <a:ext uri="{FF2B5EF4-FFF2-40B4-BE49-F238E27FC236}">
                <a16:creationId xmlns:a16="http://schemas.microsoft.com/office/drawing/2014/main" id="{29C7EC99-97BF-45EA-9355-72FD6E9A8E4D}"/>
              </a:ext>
            </a:extLst>
          </p:cNvPr>
          <p:cNvSpPr txBox="1"/>
          <p:nvPr/>
        </p:nvSpPr>
        <p:spPr>
          <a:xfrm>
            <a:off x="5583838" y="4474710"/>
            <a:ext cx="1895071" cy="461665"/>
          </a:xfrm>
          <a:prstGeom prst="rect">
            <a:avLst/>
          </a:prstGeom>
          <a:noFill/>
        </p:spPr>
        <p:txBody>
          <a:bodyPr wrap="none" rtlCol="0">
            <a:spAutoFit/>
          </a:bodyPr>
          <a:lstStyle/>
          <a:p>
            <a:r>
              <a:rPr lang="en-US" altLang="zh-CN" sz="2400" dirty="0"/>
              <a:t>2</a:t>
            </a:r>
            <a:r>
              <a:rPr lang="zh-CN" altLang="en-US" sz="2400" dirty="0"/>
              <a:t>是接受状态</a:t>
            </a:r>
          </a:p>
        </p:txBody>
      </p:sp>
      <p:sp>
        <p:nvSpPr>
          <p:cNvPr id="4" name="日期占位符 3">
            <a:extLst>
              <a:ext uri="{FF2B5EF4-FFF2-40B4-BE49-F238E27FC236}">
                <a16:creationId xmlns:a16="http://schemas.microsoft.com/office/drawing/2014/main" id="{87D65249-2779-4200-8D31-AAD5C0B8B72C}"/>
              </a:ext>
            </a:extLst>
          </p:cNvPr>
          <p:cNvSpPr>
            <a:spLocks noGrp="1"/>
          </p:cNvSpPr>
          <p:nvPr>
            <p:ph type="dt" sz="half" idx="10"/>
          </p:nvPr>
        </p:nvSpPr>
        <p:spPr/>
        <p:txBody>
          <a:bodyPr/>
          <a:lstStyle/>
          <a:p>
            <a:fld id="{B15CAE46-1F71-46A8-8F26-015004FA9A6D}" type="datetime2">
              <a:rPr lang="zh-CN" altLang="en-US" smtClean="0"/>
              <a:t>2024年3月8日</a:t>
            </a:fld>
            <a:endParaRPr lang="zh-CN" altLang="en-US" dirty="0"/>
          </a:p>
        </p:txBody>
      </p:sp>
      <p:sp>
        <p:nvSpPr>
          <p:cNvPr id="7" name="页脚占位符 6">
            <a:extLst>
              <a:ext uri="{FF2B5EF4-FFF2-40B4-BE49-F238E27FC236}">
                <a16:creationId xmlns:a16="http://schemas.microsoft.com/office/drawing/2014/main" id="{1D24A44C-8D34-1ED9-45C1-3431CFFE094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8" name="灯片编号占位符 7">
            <a:extLst>
              <a:ext uri="{FF2B5EF4-FFF2-40B4-BE49-F238E27FC236}">
                <a16:creationId xmlns:a16="http://schemas.microsoft.com/office/drawing/2014/main" id="{F69EAFD0-A29F-EF65-24CE-78C6BE82B569}"/>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extLst>
      <p:ext uri="{BB962C8B-B14F-4D97-AF65-F5344CB8AC3E}">
        <p14:creationId xmlns:p14="http://schemas.microsoft.com/office/powerpoint/2010/main" val="176233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7A6901D-24B1-4D5D-8ECC-653E9D5ABDB8}"/>
              </a:ext>
            </a:extLst>
          </p:cNvPr>
          <p:cNvSpPr>
            <a:spLocks noGrp="1" noChangeArrowheads="1"/>
          </p:cNvSpPr>
          <p:nvPr>
            <p:ph type="title"/>
          </p:nvPr>
        </p:nvSpPr>
        <p:spPr/>
        <p:txBody>
          <a:bodyPr>
            <a:normAutofit/>
          </a:bodyPr>
          <a:lstStyle/>
          <a:p>
            <a:pPr eaLnBrk="1" hangingPunct="1"/>
            <a:r>
              <a:rPr lang="zh-CN" altLang="en-US" dirty="0"/>
              <a:t>上次课回顾</a:t>
            </a:r>
          </a:p>
        </p:txBody>
      </p:sp>
      <p:sp>
        <p:nvSpPr>
          <p:cNvPr id="9219" name="Rectangle 3">
            <a:extLst>
              <a:ext uri="{FF2B5EF4-FFF2-40B4-BE49-F238E27FC236}">
                <a16:creationId xmlns:a16="http://schemas.microsoft.com/office/drawing/2014/main" id="{9E335479-BCF2-432D-9A4E-6DD60277968D}"/>
              </a:ext>
            </a:extLst>
          </p:cNvPr>
          <p:cNvSpPr>
            <a:spLocks noGrp="1" noChangeArrowheads="1"/>
          </p:cNvSpPr>
          <p:nvPr>
            <p:ph idx="1"/>
          </p:nvPr>
        </p:nvSpPr>
        <p:spPr/>
        <p:txBody>
          <a:bodyPr/>
          <a:lstStyle/>
          <a:p>
            <a:pPr eaLnBrk="1" hangingPunct="1">
              <a:lnSpc>
                <a:spcPct val="90000"/>
              </a:lnSpc>
            </a:pPr>
            <a:r>
              <a:rPr lang="zh-CN" altLang="en-US" dirty="0">
                <a:solidFill>
                  <a:schemeClr val="accent2"/>
                </a:solidFill>
              </a:rPr>
              <a:t>正规式</a:t>
            </a:r>
            <a:r>
              <a:rPr lang="zh-CN" altLang="en-US" dirty="0"/>
              <a:t>：</a:t>
            </a:r>
          </a:p>
          <a:p>
            <a:pPr lvl="1" eaLnBrk="1" hangingPunct="1">
              <a:lnSpc>
                <a:spcPct val="90000"/>
              </a:lnSpc>
            </a:pPr>
            <a:r>
              <a:rPr lang="zh-CN" altLang="en-US" dirty="0"/>
              <a:t>一种特殊表达式，是</a:t>
            </a:r>
            <a:r>
              <a:rPr lang="zh-CN" altLang="en-US" dirty="0">
                <a:solidFill>
                  <a:schemeClr val="accent2"/>
                </a:solidFill>
              </a:rPr>
              <a:t>模式</a:t>
            </a:r>
            <a:r>
              <a:rPr lang="zh-CN" altLang="en-US" dirty="0"/>
              <a:t>的形式表示，用于表示语言。</a:t>
            </a:r>
          </a:p>
          <a:p>
            <a:pPr lvl="1" eaLnBrk="1" hangingPunct="1">
              <a:lnSpc>
                <a:spcPct val="90000"/>
              </a:lnSpc>
            </a:pPr>
            <a:r>
              <a:rPr lang="zh-CN" altLang="en-US" dirty="0"/>
              <a:t>正规式表示的语言称为</a:t>
            </a:r>
            <a:r>
              <a:rPr lang="zh-CN" altLang="en-US" dirty="0">
                <a:solidFill>
                  <a:schemeClr val="accent2"/>
                </a:solidFill>
              </a:rPr>
              <a:t>正规集</a:t>
            </a:r>
            <a:r>
              <a:rPr lang="zh-CN" altLang="en-US" dirty="0"/>
              <a:t>。</a:t>
            </a:r>
          </a:p>
          <a:p>
            <a:pPr lvl="1" eaLnBrk="1" hangingPunct="1">
              <a:lnSpc>
                <a:spcPct val="90000"/>
              </a:lnSpc>
            </a:pPr>
            <a:r>
              <a:rPr lang="zh-CN" altLang="en-US" dirty="0"/>
              <a:t>正规式是由最简单的正规式（</a:t>
            </a:r>
            <a:r>
              <a:rPr lang="zh-CN" altLang="en-US" dirty="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a:t>
            </a:r>
            <a:r>
              <a:rPr lang="zh-CN" altLang="en-US" dirty="0"/>
              <a:t>），运用连接、</a:t>
            </a:r>
            <a:r>
              <a:rPr lang="en-US" altLang="zh-CN" dirty="0"/>
              <a:t>|</a:t>
            </a:r>
            <a:r>
              <a:rPr lang="zh-CN" altLang="en-US" dirty="0"/>
              <a:t>和*运算归纳定义的。</a:t>
            </a:r>
          </a:p>
          <a:p>
            <a:pPr lvl="1" eaLnBrk="1" hangingPunct="1">
              <a:lnSpc>
                <a:spcPct val="90000"/>
              </a:lnSpc>
            </a:pPr>
            <a:r>
              <a:rPr lang="zh-CN" altLang="en-US" dirty="0"/>
              <a:t>例： </a:t>
            </a:r>
            <a:r>
              <a:rPr lang="en-US" altLang="zh-CN" b="1" i="1" dirty="0">
                <a:latin typeface="Times New Roman" panose="02020603050405020304" pitchFamily="18" charset="0"/>
              </a:rPr>
              <a:t>a </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zh-CN" altLang="en-US"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 </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baseline="30000" dirty="0">
                <a:latin typeface="Times New Roman" panose="02020603050405020304" pitchFamily="18" charset="0"/>
              </a:rPr>
              <a:t>*</a:t>
            </a:r>
          </a:p>
        </p:txBody>
      </p:sp>
      <p:sp>
        <p:nvSpPr>
          <p:cNvPr id="2" name="日期占位符 1">
            <a:extLst>
              <a:ext uri="{FF2B5EF4-FFF2-40B4-BE49-F238E27FC236}">
                <a16:creationId xmlns:a16="http://schemas.microsoft.com/office/drawing/2014/main" id="{0C8AC25F-7CF7-146E-8360-C2BD17D8CDD2}"/>
              </a:ext>
            </a:extLst>
          </p:cNvPr>
          <p:cNvSpPr>
            <a:spLocks noGrp="1"/>
          </p:cNvSpPr>
          <p:nvPr>
            <p:ph type="dt" sz="half" idx="10"/>
          </p:nvPr>
        </p:nvSpPr>
        <p:spPr/>
        <p:txBody>
          <a:bodyPr/>
          <a:lstStyle/>
          <a:p>
            <a:fld id="{C87E84B6-6A97-4704-86FC-E15EC967B144}"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3947B250-D994-217B-58C9-E916B6192AE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2863B362-917D-288E-C28E-39D0CA9507C1}"/>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636CC28-A773-4840-A737-2D13B28B8F9F}"/>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6387" name="Rectangle 3">
            <a:extLst>
              <a:ext uri="{FF2B5EF4-FFF2-40B4-BE49-F238E27FC236}">
                <a16:creationId xmlns:a16="http://schemas.microsoft.com/office/drawing/2014/main" id="{1A6EDEEB-6331-435C-9098-613862CFC83E}"/>
              </a:ext>
            </a:extLst>
          </p:cNvPr>
          <p:cNvSpPr>
            <a:spLocks noGrp="1" noChangeArrowheads="1"/>
          </p:cNvSpPr>
          <p:nvPr>
            <p:ph idx="1"/>
          </p:nvPr>
        </p:nvSpPr>
        <p:spPr/>
        <p:txBody>
          <a:bodyPr/>
          <a:lstStyle/>
          <a:p>
            <a:pPr eaLnBrk="1" hangingPunct="1"/>
            <a:r>
              <a:rPr lang="zh-CN" altLang="en-US" sz="3200" dirty="0"/>
              <a:t>子集构造法中对</a:t>
            </a:r>
            <a:r>
              <a:rPr lang="en-US" altLang="zh-CN" sz="3200" dirty="0"/>
              <a:t>NFA</a:t>
            </a:r>
            <a:r>
              <a:rPr lang="zh-CN" altLang="en-US" sz="3200" dirty="0"/>
              <a:t>状态的运算（其中</a:t>
            </a:r>
            <a:r>
              <a:rPr lang="en-US" altLang="zh-CN" sz="3200" b="1" i="1" dirty="0">
                <a:latin typeface="Times New Roman" panose="02020603050405020304" pitchFamily="18" charset="0"/>
              </a:rPr>
              <a:t>s</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 t</a:t>
            </a:r>
            <a:r>
              <a:rPr lang="zh-CN" altLang="en-US" sz="3200" dirty="0"/>
              <a:t>代表</a:t>
            </a:r>
            <a:r>
              <a:rPr lang="zh-CN" altLang="en-US" sz="3200" dirty="0">
                <a:solidFill>
                  <a:schemeClr val="accent2"/>
                </a:solidFill>
              </a:rPr>
              <a:t>单个状态</a:t>
            </a:r>
            <a:r>
              <a:rPr lang="zh-CN" altLang="en-US" sz="3200" dirty="0"/>
              <a:t>，</a:t>
            </a:r>
            <a:r>
              <a:rPr lang="en-US" altLang="zh-CN" sz="3200" b="1" i="1" dirty="0">
                <a:latin typeface="Times New Roman" panose="02020603050405020304" pitchFamily="18" charset="0"/>
              </a:rPr>
              <a:t>T</a:t>
            </a:r>
            <a:r>
              <a:rPr lang="zh-CN" altLang="en-US" sz="3200" dirty="0"/>
              <a:t>代表</a:t>
            </a:r>
            <a:r>
              <a:rPr lang="zh-CN" altLang="en-US" sz="3200" dirty="0">
                <a:solidFill>
                  <a:schemeClr val="accent2"/>
                </a:solidFill>
              </a:rPr>
              <a:t>状态集合</a:t>
            </a:r>
            <a:r>
              <a:rPr lang="zh-CN" altLang="en-US" sz="3200" dirty="0"/>
              <a:t>）：</a:t>
            </a:r>
          </a:p>
          <a:p>
            <a:pPr eaLnBrk="1" hangingPunct="1"/>
            <a:endParaRPr lang="en-US" altLang="zh-CN" dirty="0"/>
          </a:p>
        </p:txBody>
      </p:sp>
      <p:graphicFrame>
        <p:nvGraphicFramePr>
          <p:cNvPr id="7" name="Group 4">
            <a:extLst>
              <a:ext uri="{FF2B5EF4-FFF2-40B4-BE49-F238E27FC236}">
                <a16:creationId xmlns:a16="http://schemas.microsoft.com/office/drawing/2014/main" id="{396C732B-C1E9-48D2-BD40-BA213F763184}"/>
              </a:ext>
            </a:extLst>
          </p:cNvPr>
          <p:cNvGraphicFramePr>
            <a:graphicFrameLocks/>
          </p:cNvGraphicFramePr>
          <p:nvPr/>
        </p:nvGraphicFramePr>
        <p:xfrm>
          <a:off x="628650" y="2748130"/>
          <a:ext cx="7886700" cy="2488408"/>
        </p:xfrm>
        <a:graphic>
          <a:graphicData uri="http://schemas.openxmlformats.org/drawingml/2006/table">
            <a:tbl>
              <a:tblPr/>
              <a:tblGrid>
                <a:gridCol w="2107561">
                  <a:extLst>
                    <a:ext uri="{9D8B030D-6E8A-4147-A177-3AD203B41FA5}">
                      <a16:colId xmlns:a16="http://schemas.microsoft.com/office/drawing/2014/main" val="20000"/>
                    </a:ext>
                  </a:extLst>
                </a:gridCol>
                <a:gridCol w="5779139">
                  <a:extLst>
                    <a:ext uri="{9D8B030D-6E8A-4147-A177-3AD203B41FA5}">
                      <a16:colId xmlns:a16="http://schemas.microsoft.com/office/drawing/2014/main" val="20001"/>
                    </a:ext>
                  </a:extLst>
                </a:gridCol>
              </a:tblGrid>
              <a:tr h="53556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100" b="0" i="0" u="none" strike="noStrike" cap="none" normalizeH="0" baseline="0">
                          <a:ln>
                            <a:noFill/>
                          </a:ln>
                          <a:solidFill>
                            <a:schemeClr val="tx1"/>
                          </a:solidFill>
                          <a:effectLst/>
                          <a:latin typeface="Tahoma" pitchFamily="34" charset="0"/>
                          <a:ea typeface="黑体" pitchFamily="2" charset="-122"/>
                        </a:rPr>
                        <a:t>运算</a:t>
                      </a:r>
                    </a:p>
                  </a:txBody>
                  <a:tcPr marL="68580" marR="68580"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100" b="0" i="0" u="none" strike="noStrike" cap="none" normalizeH="0" baseline="0">
                          <a:ln>
                            <a:noFill/>
                          </a:ln>
                          <a:solidFill>
                            <a:schemeClr val="tx1"/>
                          </a:solidFill>
                          <a:effectLst/>
                          <a:latin typeface="Tahoma" pitchFamily="34" charset="0"/>
                          <a:ea typeface="黑体" pitchFamily="2" charset="-122"/>
                        </a:rPr>
                        <a:t>描述</a:t>
                      </a:r>
                    </a:p>
                  </a:txBody>
                  <a:tcPr marL="68580" marR="68580"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100" b="1" i="1" u="none" strike="noStrike" cap="none" normalizeH="0" baseline="0" dirty="0">
                          <a:ln>
                            <a:noFill/>
                          </a:ln>
                          <a:solidFill>
                            <a:schemeClr val="tx1"/>
                          </a:solidFill>
                          <a:effectLst/>
                          <a:latin typeface="Times New Roman" pitchFamily="18" charset="0"/>
                          <a:ea typeface="黑体" pitchFamily="2" charset="-122"/>
                          <a:sym typeface="Symbol" pitchFamily="18" charset="2"/>
                        </a:rPr>
                        <a:t>-closure</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100" b="1" i="1" u="none" strike="noStrike" cap="none" normalizeH="0" baseline="0" dirty="0">
                          <a:ln>
                            <a:noFill/>
                          </a:ln>
                          <a:solidFill>
                            <a:schemeClr val="tx1"/>
                          </a:solidFill>
                          <a:effectLst/>
                          <a:latin typeface="Times New Roman" pitchFamily="18" charset="0"/>
                          <a:ea typeface="黑体" pitchFamily="2" charset="-122"/>
                          <a:sym typeface="Symbol" pitchFamily="18" charset="2"/>
                        </a:rPr>
                        <a:t>s</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p>
                  </a:txBody>
                  <a:tcPr marL="68580" marR="68580"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100" b="0" i="0" u="none" strike="noStrike" cap="none" normalizeH="0" baseline="0">
                          <a:ln>
                            <a:noFill/>
                          </a:ln>
                          <a:solidFill>
                            <a:schemeClr val="tx1"/>
                          </a:solidFill>
                          <a:effectLst/>
                          <a:latin typeface="Tahoma" pitchFamily="34" charset="0"/>
                          <a:ea typeface="黑体" pitchFamily="2" charset="-122"/>
                        </a:rPr>
                        <a:t>从</a:t>
                      </a:r>
                      <a:r>
                        <a:rPr kumimoji="0" lang="en-US" altLang="zh-CN" sz="2100" b="0" i="0" u="none" strike="noStrike" cap="none" normalizeH="0" baseline="0">
                          <a:ln>
                            <a:noFill/>
                          </a:ln>
                          <a:solidFill>
                            <a:schemeClr val="tx1"/>
                          </a:solidFill>
                          <a:effectLst/>
                          <a:latin typeface="Tahoma" pitchFamily="34" charset="0"/>
                          <a:ea typeface="黑体" pitchFamily="2" charset="-122"/>
                        </a:rPr>
                        <a:t>NFA</a:t>
                      </a:r>
                      <a:r>
                        <a:rPr kumimoji="0" lang="zh-CN" altLang="en-US" sz="2100" b="0" i="0" u="none" strike="noStrike" cap="none" normalizeH="0" baseline="0">
                          <a:ln>
                            <a:noFill/>
                          </a:ln>
                          <a:solidFill>
                            <a:schemeClr val="tx1"/>
                          </a:solidFill>
                          <a:effectLst/>
                          <a:latin typeface="Tahoma" pitchFamily="34" charset="0"/>
                          <a:ea typeface="黑体" pitchFamily="2" charset="-122"/>
                        </a:rPr>
                        <a:t>的状态</a:t>
                      </a:r>
                      <a:r>
                        <a:rPr kumimoji="0" lang="en-US" altLang="zh-CN" sz="2100" b="1" i="1" u="none" strike="noStrike" cap="none" normalizeH="0" baseline="0">
                          <a:ln>
                            <a:noFill/>
                          </a:ln>
                          <a:solidFill>
                            <a:schemeClr val="tx1"/>
                          </a:solidFill>
                          <a:effectLst/>
                          <a:latin typeface="Times New Roman" pitchFamily="18" charset="0"/>
                          <a:ea typeface="黑体" pitchFamily="2" charset="-122"/>
                        </a:rPr>
                        <a:t>s</a:t>
                      </a:r>
                      <a:r>
                        <a:rPr kumimoji="0" lang="zh-CN" altLang="en-US" sz="2100" b="0" i="0" u="none" strike="noStrike" cap="none" normalizeH="0" baseline="0">
                          <a:ln>
                            <a:noFill/>
                          </a:ln>
                          <a:solidFill>
                            <a:schemeClr val="tx1"/>
                          </a:solidFill>
                          <a:effectLst/>
                          <a:latin typeface="Tahoma" pitchFamily="34" charset="0"/>
                          <a:ea typeface="黑体" pitchFamily="2" charset="-122"/>
                        </a:rPr>
                        <a:t>出发，只用</a:t>
                      </a:r>
                      <a:r>
                        <a:rPr kumimoji="0" lang="zh-CN" altLang="en-US" sz="21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zh-CN" altLang="en-US" sz="2100" b="0" i="0" u="none" strike="noStrike" cap="none" normalizeH="0" baseline="0">
                          <a:ln>
                            <a:noFill/>
                          </a:ln>
                          <a:solidFill>
                            <a:schemeClr val="tx1"/>
                          </a:solidFill>
                          <a:effectLst/>
                          <a:latin typeface="Tahoma" pitchFamily="34" charset="0"/>
                          <a:ea typeface="黑体" pitchFamily="2" charset="-122"/>
                        </a:rPr>
                        <a:t>转换能达到的</a:t>
                      </a:r>
                      <a:r>
                        <a:rPr kumimoji="0" lang="en-US" altLang="zh-CN" sz="2100" b="0" i="0" u="none" strike="noStrike" cap="none" normalizeH="0" baseline="0">
                          <a:ln>
                            <a:noFill/>
                          </a:ln>
                          <a:solidFill>
                            <a:schemeClr val="tx1"/>
                          </a:solidFill>
                          <a:effectLst/>
                          <a:latin typeface="Tahoma" pitchFamily="34" charset="0"/>
                          <a:ea typeface="黑体" pitchFamily="2" charset="-122"/>
                        </a:rPr>
                        <a:t>NFA</a:t>
                      </a:r>
                      <a:r>
                        <a:rPr kumimoji="0" lang="zh-CN" altLang="en-US" sz="2100" b="0" i="0" u="none" strike="noStrike" cap="none" normalizeH="0" baseline="0">
                          <a:ln>
                            <a:noFill/>
                          </a:ln>
                          <a:solidFill>
                            <a:schemeClr val="tx1"/>
                          </a:solidFill>
                          <a:effectLst/>
                          <a:latin typeface="Tahoma" pitchFamily="34" charset="0"/>
                          <a:ea typeface="黑体" pitchFamily="2" charset="-122"/>
                        </a:rPr>
                        <a:t>状态集合。</a:t>
                      </a:r>
                    </a:p>
                  </a:txBody>
                  <a:tcPr marL="68580" marR="68580"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100" b="1" i="1" u="none" strike="noStrike" cap="none" normalizeH="0" baseline="0">
                          <a:ln>
                            <a:noFill/>
                          </a:ln>
                          <a:solidFill>
                            <a:schemeClr val="tx1"/>
                          </a:solidFill>
                          <a:effectLst/>
                          <a:latin typeface="Times New Roman" pitchFamily="18" charset="0"/>
                          <a:ea typeface="黑体" pitchFamily="2" charset="-122"/>
                          <a:sym typeface="Symbol" pitchFamily="18" charset="2"/>
                        </a:rPr>
                        <a:t>-closure</a:t>
                      </a:r>
                      <a:r>
                        <a:rPr kumimoji="0" lang="en-US" altLang="zh-CN" sz="21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100" b="1" i="1" u="none" strike="noStrike" cap="none" normalizeH="0" baseline="0">
                          <a:ln>
                            <a:noFill/>
                          </a:ln>
                          <a:solidFill>
                            <a:schemeClr val="tx1"/>
                          </a:solidFill>
                          <a:effectLst/>
                          <a:latin typeface="Times New Roman" pitchFamily="18" charset="0"/>
                          <a:ea typeface="黑体" pitchFamily="2" charset="-122"/>
                          <a:sym typeface="Symbol" pitchFamily="18" charset="2"/>
                        </a:rPr>
                        <a:t>T</a:t>
                      </a:r>
                      <a:r>
                        <a:rPr kumimoji="0" lang="en-US" altLang="zh-CN" sz="21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p>
                  </a:txBody>
                  <a:tcPr marL="68580" marR="68580"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100" b="0" i="0" u="none" strike="noStrike" cap="none" normalizeH="0" baseline="0">
                          <a:ln>
                            <a:noFill/>
                          </a:ln>
                          <a:solidFill>
                            <a:schemeClr val="tx1"/>
                          </a:solidFill>
                          <a:effectLst/>
                          <a:latin typeface="Tahoma" pitchFamily="34" charset="0"/>
                          <a:ea typeface="黑体" pitchFamily="2" charset="-122"/>
                        </a:rPr>
                        <a:t>NFA</a:t>
                      </a:r>
                      <a:r>
                        <a:rPr kumimoji="0" lang="zh-CN" altLang="en-US" sz="2100" b="0" i="0" u="none" strike="noStrike" cap="none" normalizeH="0" baseline="0">
                          <a:ln>
                            <a:noFill/>
                          </a:ln>
                          <a:solidFill>
                            <a:schemeClr val="tx1"/>
                          </a:solidFill>
                          <a:effectLst/>
                          <a:latin typeface="Tahoma" pitchFamily="34" charset="0"/>
                          <a:ea typeface="黑体" pitchFamily="2" charset="-122"/>
                        </a:rPr>
                        <a:t>的状态集合 </a:t>
                      </a:r>
                      <a:r>
                        <a:rPr kumimoji="0" lang="en-US" altLang="zh-CN" sz="2100" b="1" i="0" u="none" strike="noStrike" cap="none" normalizeH="0" baseline="0">
                          <a:ln>
                            <a:noFill/>
                          </a:ln>
                          <a:solidFill>
                            <a:schemeClr val="tx1"/>
                          </a:solidFill>
                          <a:effectLst/>
                          <a:latin typeface="Times New Roman" pitchFamily="18" charset="0"/>
                          <a:ea typeface="黑体" pitchFamily="2" charset="-122"/>
                        </a:rPr>
                        <a:t>{</a:t>
                      </a:r>
                      <a:r>
                        <a:rPr kumimoji="0" lang="en-US" altLang="zh-CN" sz="21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1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1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1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100" b="1" i="1" u="none" strike="noStrike" cap="none" normalizeH="0" baseline="0">
                          <a:ln>
                            <a:noFill/>
                          </a:ln>
                          <a:solidFill>
                            <a:schemeClr val="tx1"/>
                          </a:solidFill>
                          <a:effectLst/>
                          <a:latin typeface="Times New Roman" pitchFamily="18" charset="0"/>
                          <a:ea typeface="黑体" pitchFamily="2" charset="-122"/>
                          <a:sym typeface="Symbol" pitchFamily="18" charset="2"/>
                        </a:rPr>
                        <a:t>-closure</a:t>
                      </a:r>
                      <a:r>
                        <a:rPr kumimoji="0" lang="en-US" altLang="zh-CN" sz="21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100" b="1" i="1" u="none" strike="noStrike" cap="none" normalizeH="0" baseline="0">
                          <a:ln>
                            <a:noFill/>
                          </a:ln>
                          <a:solidFill>
                            <a:schemeClr val="tx1"/>
                          </a:solidFill>
                          <a:effectLst/>
                          <a:latin typeface="Times New Roman" pitchFamily="18" charset="0"/>
                          <a:ea typeface="黑体" pitchFamily="2" charset="-122"/>
                          <a:sym typeface="Symbol" pitchFamily="18" charset="2"/>
                        </a:rPr>
                        <a:t>t</a:t>
                      </a:r>
                      <a:r>
                        <a:rPr kumimoji="0" lang="en-US" altLang="zh-CN" sz="2100" b="1" i="0" u="none" strike="noStrike" cap="none" normalizeH="0" baseline="0">
                          <a:ln>
                            <a:noFill/>
                          </a:ln>
                          <a:solidFill>
                            <a:schemeClr val="tx1"/>
                          </a:solidFill>
                          <a:effectLst/>
                          <a:latin typeface="Times New Roman" pitchFamily="18" charset="0"/>
                          <a:ea typeface="黑体" pitchFamily="2" charset="-122"/>
                          <a:sym typeface="Symbol" pitchFamily="18" charset="2"/>
                        </a:rPr>
                        <a:t>) &amp; </a:t>
                      </a:r>
                      <a:r>
                        <a:rPr kumimoji="0" lang="en-US" altLang="zh-CN" sz="2100" b="1" i="1" u="none" strike="noStrike" cap="none" normalizeH="0" baseline="0">
                          <a:ln>
                            <a:noFill/>
                          </a:ln>
                          <a:solidFill>
                            <a:schemeClr val="tx1"/>
                          </a:solidFill>
                          <a:effectLst/>
                          <a:latin typeface="Times New Roman" pitchFamily="18" charset="0"/>
                          <a:ea typeface="黑体" pitchFamily="2" charset="-122"/>
                          <a:sym typeface="Symbol" pitchFamily="18" charset="2"/>
                        </a:rPr>
                        <a:t>t</a:t>
                      </a:r>
                      <a:r>
                        <a:rPr kumimoji="0" lang="en-US" altLang="zh-CN" sz="21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100" b="1" i="1" u="none" strike="noStrike" cap="none" normalizeH="0" baseline="0">
                          <a:ln>
                            <a:noFill/>
                          </a:ln>
                          <a:solidFill>
                            <a:schemeClr val="tx1"/>
                          </a:solidFill>
                          <a:effectLst/>
                          <a:latin typeface="Times New Roman" pitchFamily="18" charset="0"/>
                          <a:ea typeface="黑体" pitchFamily="2" charset="-122"/>
                          <a:sym typeface="Symbol" pitchFamily="18" charset="2"/>
                        </a:rPr>
                        <a:t>T</a:t>
                      </a:r>
                      <a:r>
                        <a:rPr kumimoji="0" lang="en-US" altLang="zh-CN" sz="2100" b="1" i="0" u="none" strike="noStrike" cap="none" normalizeH="0" baseline="0">
                          <a:ln>
                            <a:noFill/>
                          </a:ln>
                          <a:solidFill>
                            <a:schemeClr val="tx1"/>
                          </a:solidFill>
                          <a:effectLst/>
                          <a:latin typeface="Times New Roman" pitchFamily="18" charset="0"/>
                          <a:ea typeface="黑体" pitchFamily="2" charset="-122"/>
                        </a:rPr>
                        <a:t>}</a:t>
                      </a:r>
                      <a:endParaRPr kumimoji="0" lang="en-US" altLang="zh-CN" sz="2100" b="1" i="0" u="none" strike="noStrike" cap="none" normalizeH="0" baseline="0" dirty="0">
                        <a:ln>
                          <a:noFill/>
                        </a:ln>
                        <a:solidFill>
                          <a:schemeClr val="tx1"/>
                        </a:solidFill>
                        <a:effectLst/>
                        <a:latin typeface="Times New Roman" pitchFamily="18" charset="0"/>
                        <a:ea typeface="黑体" pitchFamily="2" charset="-122"/>
                      </a:endParaRPr>
                    </a:p>
                  </a:txBody>
                  <a:tcPr marL="68580" marR="68580"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55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100" b="1" i="1" u="none" strike="noStrike" cap="none" normalizeH="0" baseline="0" dirty="0">
                          <a:ln>
                            <a:noFill/>
                          </a:ln>
                          <a:solidFill>
                            <a:schemeClr val="tx1"/>
                          </a:solidFill>
                          <a:effectLst/>
                          <a:latin typeface="Times New Roman" pitchFamily="18" charset="0"/>
                          <a:ea typeface="黑体" pitchFamily="2" charset="-122"/>
                        </a:rPr>
                        <a:t>move</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1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1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100" b="1" i="1" u="none" strike="noStrike" cap="none" normalizeH="0" baseline="0" dirty="0" err="1">
                          <a:ln>
                            <a:noFill/>
                          </a:ln>
                          <a:solidFill>
                            <a:schemeClr val="tx1"/>
                          </a:solidFill>
                          <a:effectLst/>
                          <a:latin typeface="Times New Roman" pitchFamily="18" charset="0"/>
                          <a:ea typeface="黑体" pitchFamily="2" charset="-122"/>
                        </a:rPr>
                        <a:t>a</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a:t>
                      </a:r>
                    </a:p>
                  </a:txBody>
                  <a:tcPr marL="68580" marR="68580" marT="34277" marB="342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100" b="0" i="0" u="none" strike="noStrike" cap="none" normalizeH="0" baseline="0" dirty="0">
                          <a:ln>
                            <a:noFill/>
                          </a:ln>
                          <a:solidFill>
                            <a:schemeClr val="tx1"/>
                          </a:solidFill>
                          <a:effectLst/>
                          <a:latin typeface="Tahoma" pitchFamily="34" charset="0"/>
                          <a:ea typeface="黑体" pitchFamily="2" charset="-122"/>
                        </a:rPr>
                        <a:t>NFA</a:t>
                      </a:r>
                      <a:r>
                        <a:rPr kumimoji="0" lang="zh-CN" altLang="en-US" sz="2100" b="0" i="0" u="none" strike="noStrike" cap="none" normalizeH="0" baseline="0" dirty="0">
                          <a:ln>
                            <a:noFill/>
                          </a:ln>
                          <a:solidFill>
                            <a:schemeClr val="tx1"/>
                          </a:solidFill>
                          <a:effectLst/>
                          <a:latin typeface="Tahoma" pitchFamily="34" charset="0"/>
                          <a:ea typeface="黑体" pitchFamily="2" charset="-122"/>
                        </a:rPr>
                        <a:t>的状态集合</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100" b="1" i="1" u="none" strike="noStrike" cap="none" normalizeH="0" baseline="0" dirty="0">
                          <a:ln>
                            <a:noFill/>
                          </a:ln>
                          <a:solidFill>
                            <a:schemeClr val="tx1"/>
                          </a:solidFill>
                          <a:effectLst/>
                          <a:latin typeface="Times New Roman" pitchFamily="18" charset="0"/>
                          <a:ea typeface="黑体" pitchFamily="2" charset="-122"/>
                        </a:rPr>
                        <a:t>s </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1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kumimoji="0" lang="en-US" altLang="zh-CN" sz="2100" b="1" i="1" u="none" strike="noStrike" cap="none" normalizeH="0" baseline="0" dirty="0">
                          <a:ln>
                            <a:noFill/>
                          </a:ln>
                          <a:solidFill>
                            <a:schemeClr val="tx1"/>
                          </a:solidFill>
                          <a:effectLst/>
                          <a:latin typeface="Times New Roman" pitchFamily="18" charset="0"/>
                          <a:ea typeface="黑体" pitchFamily="2" charset="-122"/>
                        </a:rPr>
                        <a:t>move</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1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1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100" b="1" i="1" u="none" strike="noStrike" cap="none" normalizeH="0" baseline="0" dirty="0" err="1">
                          <a:ln>
                            <a:noFill/>
                          </a:ln>
                          <a:solidFill>
                            <a:schemeClr val="tx1"/>
                          </a:solidFill>
                          <a:effectLst/>
                          <a:latin typeface="Times New Roman" pitchFamily="18" charset="0"/>
                          <a:ea typeface="黑体" pitchFamily="2" charset="-122"/>
                        </a:rPr>
                        <a:t>a</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&amp; </a:t>
                      </a:r>
                      <a:r>
                        <a:rPr kumimoji="0" lang="en-US" altLang="zh-CN" sz="2100" b="1" i="1" u="none" strike="noStrike" cap="none" normalizeH="0" baseline="0" dirty="0" err="1">
                          <a:ln>
                            <a:noFill/>
                          </a:ln>
                          <a:solidFill>
                            <a:schemeClr val="tx1"/>
                          </a:solidFill>
                          <a:effectLst/>
                          <a:latin typeface="Times New Roman" pitchFamily="18" charset="0"/>
                          <a:ea typeface="黑体" pitchFamily="2" charset="-122"/>
                          <a:sym typeface="Symbol" pitchFamily="18" charset="2"/>
                        </a:rPr>
                        <a:t>t</a:t>
                      </a:r>
                      <a:r>
                        <a:rPr kumimoji="0" lang="en-US" altLang="zh-CN" sz="21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a:t>
                      </a:r>
                      <a:r>
                        <a:rPr kumimoji="0" lang="en-US" altLang="zh-CN" sz="2100" b="1" i="1" u="none" strike="noStrike" cap="none" normalizeH="0" baseline="0" dirty="0" err="1">
                          <a:ln>
                            <a:noFill/>
                          </a:ln>
                          <a:solidFill>
                            <a:schemeClr val="tx1"/>
                          </a:solidFill>
                          <a:effectLst/>
                          <a:latin typeface="Times New Roman" pitchFamily="18" charset="0"/>
                          <a:ea typeface="黑体" pitchFamily="2" charset="-122"/>
                          <a:sym typeface="Symbol" pitchFamily="18" charset="2"/>
                        </a:rPr>
                        <a:t>T</a:t>
                      </a:r>
                      <a:r>
                        <a:rPr kumimoji="0" lang="en-US" altLang="zh-CN" sz="2100" b="1" i="0" u="none" strike="noStrike" cap="none" normalizeH="0" baseline="0" dirty="0">
                          <a:ln>
                            <a:noFill/>
                          </a:ln>
                          <a:solidFill>
                            <a:schemeClr val="tx1"/>
                          </a:solidFill>
                          <a:effectLst/>
                          <a:latin typeface="Times New Roman" pitchFamily="18" charset="0"/>
                          <a:ea typeface="黑体" pitchFamily="2" charset="-122"/>
                        </a:rPr>
                        <a:t>}</a:t>
                      </a:r>
                    </a:p>
                  </a:txBody>
                  <a:tcPr marL="68580" marR="68580" marT="34277" marB="342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45F589F9-0D1F-B329-AA56-A2388142BB98}"/>
              </a:ext>
            </a:extLst>
          </p:cNvPr>
          <p:cNvSpPr>
            <a:spLocks noGrp="1"/>
          </p:cNvSpPr>
          <p:nvPr>
            <p:ph type="dt" sz="half" idx="10"/>
          </p:nvPr>
        </p:nvSpPr>
        <p:spPr/>
        <p:txBody>
          <a:bodyPr/>
          <a:lstStyle/>
          <a:p>
            <a:fld id="{D89F2B43-5DF6-47B6-9456-6206BB3C210B}"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456F80BC-8023-D782-49DC-5B506FC1656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0720C1D1-E1F1-5D5C-24FF-00C0F25EE92B}"/>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466CF-A6B3-411A-8B79-FE726C0B77B9}"/>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9459" name="Rectangle 3">
            <a:extLst>
              <a:ext uri="{FF2B5EF4-FFF2-40B4-BE49-F238E27FC236}">
                <a16:creationId xmlns:a16="http://schemas.microsoft.com/office/drawing/2014/main" id="{75A04DF6-76E8-4BB6-BE3A-E57921DE927D}"/>
              </a:ext>
            </a:extLst>
          </p:cNvPr>
          <p:cNvSpPr>
            <a:spLocks noGrp="1" noChangeArrowheads="1"/>
          </p:cNvSpPr>
          <p:nvPr>
            <p:ph idx="1"/>
          </p:nvPr>
        </p:nvSpPr>
        <p:spPr/>
        <p:txBody>
          <a:bodyPr>
            <a:normAutofit/>
          </a:bodyPr>
          <a:lstStyle/>
          <a:p>
            <a:pPr eaLnBrk="1" hangingPunct="1"/>
            <a:r>
              <a:rPr lang="zh-CN" altLang="en-US" sz="2800" dirty="0"/>
              <a:t>子集构造法算法：</a:t>
            </a:r>
          </a:p>
          <a:p>
            <a:pPr lvl="1" eaLnBrk="1" hangingPunct="1"/>
            <a:r>
              <a:rPr lang="zh-CN" altLang="en-US" sz="2400" dirty="0"/>
              <a:t>输入：一个</a:t>
            </a:r>
            <a:r>
              <a:rPr lang="en-US" altLang="zh-CN" sz="2400" dirty="0"/>
              <a:t>NFA </a:t>
            </a:r>
            <a:r>
              <a:rPr lang="en-US" altLang="zh-CN" sz="2400" b="1" i="1" dirty="0">
                <a:latin typeface="Times New Roman" panose="02020603050405020304" pitchFamily="18" charset="0"/>
              </a:rPr>
              <a:t>N</a:t>
            </a:r>
          </a:p>
          <a:p>
            <a:pPr lvl="1" eaLnBrk="1" hangingPunct="1"/>
            <a:r>
              <a:rPr lang="zh-CN" altLang="en-US" sz="2400" dirty="0"/>
              <a:t>输出：一个接受同样</a:t>
            </a:r>
            <a:endParaRPr lang="en-US" altLang="zh-CN" sz="2400" dirty="0"/>
          </a:p>
          <a:p>
            <a:pPr marL="457200" lvl="1" indent="0" eaLnBrk="1" hangingPunct="1">
              <a:buNone/>
            </a:pPr>
            <a:r>
              <a:rPr lang="en-US" altLang="zh-CN" sz="2400" dirty="0"/>
              <a:t>  </a:t>
            </a:r>
            <a:r>
              <a:rPr lang="zh-CN" altLang="en-US" sz="2400" dirty="0"/>
              <a:t>语言的</a:t>
            </a:r>
            <a:r>
              <a:rPr lang="en-US" altLang="zh-CN" sz="2400" dirty="0"/>
              <a:t>DFA </a:t>
            </a:r>
            <a:r>
              <a:rPr lang="en-US" altLang="zh-CN" sz="2400" b="1" i="1" dirty="0">
                <a:latin typeface="Times New Roman" panose="02020603050405020304" pitchFamily="18" charset="0"/>
              </a:rPr>
              <a:t>D</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marL="457200" lvl="1" indent="0" eaLnBrk="1" hangingPunct="1">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实际上是构造</a:t>
            </a:r>
            <a:r>
              <a:rPr lang="en-US" altLang="zh-CN" sz="2400" b="1" i="1" dirty="0">
                <a:latin typeface="Times New Roman" panose="02020603050405020304" pitchFamily="18" charset="0"/>
              </a:rPr>
              <a:t>D</a:t>
            </a:r>
            <a:r>
              <a:rPr lang="zh-CN" altLang="en-US" sz="2400" dirty="0">
                <a:latin typeface="Times New Roman" panose="02020603050405020304" pitchFamily="18" charset="0"/>
              </a:rPr>
              <a:t>的</a:t>
            </a:r>
            <a:endParaRPr lang="en-US" altLang="zh-CN" sz="2400" dirty="0">
              <a:latin typeface="Times New Roman" panose="02020603050405020304" pitchFamily="18" charset="0"/>
            </a:endParaRPr>
          </a:p>
          <a:p>
            <a:pPr marL="342892" lvl="1" indent="0">
              <a:buNone/>
            </a:pPr>
            <a:r>
              <a:rPr lang="en-US" altLang="zh-CN" sz="2400" dirty="0">
                <a:solidFill>
                  <a:schemeClr val="hlink"/>
                </a:solidFill>
                <a:latin typeface="Times New Roman" panose="02020603050405020304" pitchFamily="18" charset="0"/>
              </a:rPr>
              <a:t>   </a:t>
            </a:r>
            <a:r>
              <a:rPr lang="zh-CN" altLang="en-US" sz="2400" dirty="0">
                <a:solidFill>
                  <a:schemeClr val="accent2"/>
                </a:solidFill>
                <a:latin typeface="Times New Roman" panose="02020603050405020304" pitchFamily="18" charset="0"/>
              </a:rPr>
              <a:t>状态集合</a:t>
            </a:r>
            <a:r>
              <a:rPr lang="en-US" altLang="zh-CN" sz="2400" b="1" i="1" dirty="0" err="1">
                <a:latin typeface="Times New Roman" panose="02020603050405020304" pitchFamily="18" charset="0"/>
              </a:rPr>
              <a:t>Dstates</a:t>
            </a:r>
            <a:endParaRPr lang="en-US" altLang="zh-CN" sz="2400" b="1" i="1" dirty="0">
              <a:latin typeface="Times New Roman" panose="02020603050405020304" pitchFamily="18" charset="0"/>
            </a:endParaRPr>
          </a:p>
          <a:p>
            <a:pPr marL="342892" lvl="1" indent="0">
              <a:buNone/>
            </a:pPr>
            <a:r>
              <a:rPr lang="en-US" altLang="zh-CN" sz="2400" b="1" i="1" dirty="0">
                <a:latin typeface="Times New Roman" panose="02020603050405020304" pitchFamily="18" charset="0"/>
              </a:rPr>
              <a:t>   </a:t>
            </a:r>
            <a:r>
              <a:rPr lang="zh-CN" altLang="en-US" sz="2400" dirty="0">
                <a:latin typeface="Times New Roman" panose="02020603050405020304" pitchFamily="18" charset="0"/>
              </a:rPr>
              <a:t>以及</a:t>
            </a:r>
            <a:r>
              <a:rPr lang="zh-CN" altLang="en-US" sz="2400" dirty="0">
                <a:solidFill>
                  <a:schemeClr val="accent2"/>
                </a:solidFill>
                <a:latin typeface="Times New Roman" panose="02020603050405020304" pitchFamily="18" charset="0"/>
              </a:rPr>
              <a:t>转换表</a:t>
            </a:r>
            <a:r>
              <a:rPr lang="en-US" altLang="zh-CN" sz="2400" b="1" i="1" dirty="0" err="1">
                <a:latin typeface="Times New Roman" panose="02020603050405020304" pitchFamily="18" charset="0"/>
              </a:rPr>
              <a:t>Dtrans</a:t>
            </a:r>
            <a:endParaRPr lang="en-US" altLang="zh-CN" sz="2400" b="1" i="1" dirty="0">
              <a:latin typeface="Times New Roman" panose="02020603050405020304" pitchFamily="18" charset="0"/>
            </a:endParaRPr>
          </a:p>
        </p:txBody>
      </p:sp>
      <p:sp>
        <p:nvSpPr>
          <p:cNvPr id="19460" name="Text Box 4">
            <a:extLst>
              <a:ext uri="{FF2B5EF4-FFF2-40B4-BE49-F238E27FC236}">
                <a16:creationId xmlns:a16="http://schemas.microsoft.com/office/drawing/2014/main" id="{02EDF2CC-423A-42B0-9A7B-F64F0478A564}"/>
              </a:ext>
            </a:extLst>
          </p:cNvPr>
          <p:cNvSpPr txBox="1">
            <a:spLocks noChangeArrowheads="1"/>
          </p:cNvSpPr>
          <p:nvPr/>
        </p:nvSpPr>
        <p:spPr bwMode="auto">
          <a:xfrm>
            <a:off x="4304858" y="1345028"/>
            <a:ext cx="462915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r>
              <a:rPr lang="zh-CN" altLang="en-US" sz="1800" dirty="0">
                <a:solidFill>
                  <a:srgbClr val="008000"/>
                </a:solidFill>
              </a:rPr>
              <a:t>初始，</a:t>
            </a:r>
            <a:r>
              <a:rPr lang="zh-CN" altLang="en-US"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1800" b="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1800" b="1" i="1" baseline="-25000" dirty="0">
                <a:solidFill>
                  <a:srgbClr val="008000"/>
                </a:solidFill>
                <a:latin typeface="Times New Roman" panose="02020603050405020304" pitchFamily="18" charset="0"/>
                <a:ea typeface="宋体" panose="02010600030101010101" pitchFamily="2" charset="-122"/>
                <a:sym typeface="Symbol" panose="05050102010706020507" pitchFamily="18" charset="2"/>
              </a:rPr>
              <a:t>0</a:t>
            </a:r>
            <a:r>
              <a:rPr lang="en-US" altLang="zh-CN" sz="1800" b="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1800" dirty="0">
                <a:solidFill>
                  <a:srgbClr val="008000"/>
                </a:solidFill>
                <a:latin typeface="黑体" panose="02010609060101010101" pitchFamily="49" charset="-122"/>
                <a:sym typeface="Symbol" panose="05050102010706020507" pitchFamily="18" charset="2"/>
              </a:rPr>
              <a:t>是</a:t>
            </a:r>
            <a:r>
              <a:rPr lang="en-US" altLang="zh-CN" sz="1800" b="1" i="1" dirty="0" err="1">
                <a:solidFill>
                  <a:srgbClr val="008000"/>
                </a:solidFill>
                <a:latin typeface="Times New Roman" panose="02020603050405020304" pitchFamily="18" charset="0"/>
                <a:sym typeface="Symbol" panose="05050102010706020507" pitchFamily="18" charset="2"/>
              </a:rPr>
              <a:t>Dstates</a:t>
            </a:r>
            <a:r>
              <a:rPr lang="zh-CN" altLang="en-US" sz="1800" dirty="0">
                <a:solidFill>
                  <a:srgbClr val="008000"/>
                </a:solidFill>
                <a:latin typeface="Times New Roman" panose="02020603050405020304" pitchFamily="18" charset="0"/>
                <a:sym typeface="Symbol" panose="05050102010706020507" pitchFamily="18" charset="2"/>
              </a:rPr>
              <a:t>仅有的状态，并且尚未标记；</a:t>
            </a:r>
          </a:p>
          <a:p>
            <a:pPr eaLnBrk="1" hangingPunct="1">
              <a:spcBef>
                <a:spcPct val="0"/>
              </a:spcBef>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while</a:t>
            </a:r>
            <a:r>
              <a:rPr lang="en-US" altLang="zh-CN" sz="1800" dirty="0">
                <a:solidFill>
                  <a:srgbClr val="008000"/>
                </a:solidFill>
                <a:ea typeface="宋体" panose="02010600030101010101" pitchFamily="2" charset="-122"/>
                <a:sym typeface="Symbol" panose="05050102010706020507" pitchFamily="18" charset="2"/>
              </a:rPr>
              <a:t> (</a:t>
            </a:r>
            <a:r>
              <a:rPr lang="en-US" altLang="zh-CN" sz="1800" b="1" i="1" dirty="0" err="1">
                <a:solidFill>
                  <a:srgbClr val="008000"/>
                </a:solidFill>
                <a:latin typeface="Times New Roman" panose="02020603050405020304" pitchFamily="18" charset="0"/>
                <a:sym typeface="Symbol" panose="05050102010706020507" pitchFamily="18" charset="2"/>
              </a:rPr>
              <a:t>Dstates</a:t>
            </a:r>
            <a:r>
              <a:rPr lang="zh-CN" altLang="en-US" sz="1800" dirty="0">
                <a:solidFill>
                  <a:srgbClr val="008000"/>
                </a:solidFill>
                <a:sym typeface="Symbol" panose="05050102010706020507" pitchFamily="18" charset="2"/>
              </a:rPr>
              <a:t>有尚未标记的状态</a:t>
            </a:r>
            <a:r>
              <a:rPr lang="en-US" altLang="zh-CN" sz="1800" b="1" i="1" dirty="0">
                <a:solidFill>
                  <a:srgbClr val="008000"/>
                </a:solidFill>
                <a:latin typeface="Times New Roman" panose="02020603050405020304" pitchFamily="18" charset="0"/>
                <a:sym typeface="Symbol" panose="05050102010706020507" pitchFamily="18" charset="2"/>
              </a:rPr>
              <a:t>T</a:t>
            </a:r>
            <a:r>
              <a:rPr lang="en-US" altLang="zh-CN" sz="1800" dirty="0">
                <a:solidFill>
                  <a:srgbClr val="008000"/>
                </a:solidFill>
                <a:ea typeface="宋体" panose="02010600030101010101" pitchFamily="2" charset="-122"/>
                <a:sym typeface="Symbol" panose="05050102010706020507" pitchFamily="18" charset="2"/>
              </a:rPr>
              <a:t>) </a:t>
            </a: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a:t>
            </a:r>
          </a:p>
          <a:p>
            <a:pPr eaLnBrk="1" hangingPunct="1">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  </a:t>
            </a:r>
            <a:r>
              <a:rPr lang="zh-CN" altLang="en-US" sz="1800" dirty="0">
                <a:solidFill>
                  <a:srgbClr val="008000"/>
                </a:solidFill>
                <a:latin typeface="黑体" panose="02010609060101010101" pitchFamily="49" charset="-122"/>
                <a:sym typeface="Symbol" panose="05050102010706020507" pitchFamily="18" charset="2"/>
              </a:rPr>
              <a:t>标记</a:t>
            </a:r>
            <a:r>
              <a:rPr lang="en-US" altLang="zh-CN" sz="1800" b="1" i="1" dirty="0">
                <a:solidFill>
                  <a:srgbClr val="008000"/>
                </a:solidFill>
                <a:latin typeface="Times New Roman" panose="02020603050405020304" pitchFamily="18" charset="0"/>
                <a:sym typeface="Symbol" panose="05050102010706020507" pitchFamily="18" charset="2"/>
              </a:rPr>
              <a:t>T</a:t>
            </a:r>
            <a:r>
              <a:rPr lang="zh-CN" altLang="en-US" sz="1800" dirty="0">
                <a:solidFill>
                  <a:srgbClr val="008000"/>
                </a:solidFill>
                <a:latin typeface="黑体" panose="02010609060101010101" pitchFamily="49" charset="-122"/>
                <a:sym typeface="Symbol" panose="05050102010706020507" pitchFamily="18" charset="2"/>
              </a:rPr>
              <a:t>；</a:t>
            </a:r>
          </a:p>
          <a:p>
            <a:pPr eaLnBrk="1" hangingPunct="1">
              <a:buClrTx/>
              <a:buSzTx/>
              <a:buFontTx/>
              <a:buNone/>
            </a:pPr>
            <a:r>
              <a:rPr lang="zh-CN" altLang="en-US" sz="1800" dirty="0">
                <a:solidFill>
                  <a:srgbClr val="008000"/>
                </a:solidFill>
                <a:latin typeface="黑体" panose="02010609060101010101" pitchFamily="49" charset="-122"/>
                <a:sym typeface="Symbol" panose="05050102010706020507" pitchFamily="18" charset="2"/>
              </a:rPr>
              <a:t>  </a:t>
            </a: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for (</a:t>
            </a:r>
            <a:r>
              <a:rPr lang="zh-CN" altLang="en-US" sz="1800" dirty="0">
                <a:solidFill>
                  <a:srgbClr val="008000"/>
                </a:solidFill>
                <a:sym typeface="Symbol" panose="05050102010706020507" pitchFamily="18" charset="2"/>
              </a:rPr>
              <a:t>每个输入符号</a:t>
            </a:r>
            <a:r>
              <a:rPr lang="en-US" altLang="zh-CN" sz="1800" b="1" i="1" dirty="0">
                <a:solidFill>
                  <a:srgbClr val="008000"/>
                </a:solidFill>
                <a:latin typeface="Times New Roman" panose="02020603050405020304" pitchFamily="18" charset="0"/>
                <a:sym typeface="Symbol" panose="05050102010706020507" pitchFamily="18" charset="2"/>
              </a:rPr>
              <a:t>a</a:t>
            </a:r>
            <a:r>
              <a:rPr lang="en-US" altLang="zh-CN" sz="1800" b="1" dirty="0">
                <a:solidFill>
                  <a:srgbClr val="008000"/>
                </a:solidFill>
                <a:latin typeface="Courier New" panose="02070309020205020404" pitchFamily="49" charset="0"/>
                <a:sym typeface="Symbol" panose="05050102010706020507" pitchFamily="18" charset="2"/>
              </a:rPr>
              <a:t>)</a:t>
            </a:r>
            <a:r>
              <a:rPr lang="en-US" altLang="zh-CN" sz="1800" dirty="0">
                <a:solidFill>
                  <a:srgbClr val="008000"/>
                </a:solidFill>
                <a:latin typeface="Courier New" panose="02070309020205020404" pitchFamily="49" charset="0"/>
                <a:ea typeface="宋体" panose="02010600030101010101" pitchFamily="2" charset="-122"/>
                <a:sym typeface="Symbol" panose="05050102010706020507" pitchFamily="18" charset="2"/>
              </a:rPr>
              <a:t> </a:t>
            </a: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a:t>
            </a:r>
          </a:p>
          <a:p>
            <a:pPr eaLnBrk="1" hangingPunct="1">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    </a:t>
            </a:r>
            <a:r>
              <a:rPr lang="en-US" altLang="zh-CN"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U </a:t>
            </a: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 </a:t>
            </a:r>
            <a:r>
              <a:rPr lang="en-US" altLang="zh-CN"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1800" b="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move</a:t>
            </a:r>
            <a:r>
              <a:rPr lang="en-US" altLang="zh-CN" sz="1800" b="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i="1" dirty="0" err="1">
                <a:solidFill>
                  <a:srgbClr val="008000"/>
                </a:solidFill>
                <a:latin typeface="Times New Roman" panose="02020603050405020304" pitchFamily="18" charset="0"/>
                <a:ea typeface="宋体" panose="02010600030101010101" pitchFamily="2" charset="-122"/>
                <a:sym typeface="Symbol" panose="05050102010706020507" pitchFamily="18" charset="2"/>
              </a:rPr>
              <a:t>T,a</a:t>
            </a:r>
            <a:r>
              <a:rPr lang="en-US" altLang="zh-CN" sz="1800" b="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p>
          <a:p>
            <a:pPr eaLnBrk="1" hangingPunct="1">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    if</a:t>
            </a:r>
            <a:r>
              <a:rPr lang="en-US" altLang="zh-CN" sz="1800" dirty="0">
                <a:solidFill>
                  <a:srgbClr val="008000"/>
                </a:solidFill>
                <a:ea typeface="宋体" panose="02010600030101010101" pitchFamily="2" charset="-122"/>
                <a:sym typeface="Symbol" panose="05050102010706020507" pitchFamily="18" charset="2"/>
              </a:rPr>
              <a:t> </a:t>
            </a: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a:t>
            </a:r>
            <a:r>
              <a:rPr lang="en-US" altLang="zh-CN" sz="1800" b="1"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U</a:t>
            </a:r>
            <a:r>
              <a:rPr lang="zh-CN" altLang="en-US" sz="1800" dirty="0">
                <a:solidFill>
                  <a:srgbClr val="008000"/>
                </a:solidFill>
                <a:sym typeface="Symbol" panose="05050102010706020507" pitchFamily="18" charset="2"/>
              </a:rPr>
              <a:t>不在</a:t>
            </a:r>
            <a:r>
              <a:rPr lang="en-US" altLang="zh-CN" sz="1800" b="1" i="1" dirty="0" err="1">
                <a:solidFill>
                  <a:srgbClr val="008000"/>
                </a:solidFill>
                <a:latin typeface="Times New Roman" panose="02020603050405020304" pitchFamily="18" charset="0"/>
                <a:ea typeface="宋体" panose="02010600030101010101" pitchFamily="2" charset="-122"/>
                <a:sym typeface="Symbol" panose="05050102010706020507" pitchFamily="18" charset="2"/>
              </a:rPr>
              <a:t>Dstates</a:t>
            </a:r>
            <a:r>
              <a:rPr lang="zh-CN" altLang="en-US" sz="1800" dirty="0">
                <a:solidFill>
                  <a:srgbClr val="008000"/>
                </a:solidFill>
                <a:sym typeface="Symbol" panose="05050102010706020507" pitchFamily="18" charset="2"/>
              </a:rPr>
              <a:t>中</a:t>
            </a:r>
            <a:r>
              <a:rPr lang="en-US" altLang="zh-CN" sz="1800" b="1" dirty="0">
                <a:solidFill>
                  <a:srgbClr val="008000"/>
                </a:solidFill>
                <a:latin typeface="Courier New" panose="02070309020205020404" pitchFamily="49" charset="0"/>
                <a:sym typeface="Symbol" panose="05050102010706020507" pitchFamily="18" charset="2"/>
              </a:rPr>
              <a:t>)</a:t>
            </a:r>
            <a:endPar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endParaRPr>
          </a:p>
          <a:p>
            <a:pPr eaLnBrk="1" hangingPunct="1">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      </a:t>
            </a:r>
            <a:r>
              <a:rPr lang="zh-CN" altLang="en-US" sz="1800" dirty="0">
                <a:solidFill>
                  <a:srgbClr val="008000"/>
                </a:solidFill>
                <a:latin typeface="黑体" panose="02010609060101010101" pitchFamily="49" charset="-122"/>
                <a:sym typeface="Symbol" panose="05050102010706020507" pitchFamily="18" charset="2"/>
              </a:rPr>
              <a:t>把</a:t>
            </a:r>
            <a:r>
              <a:rPr lang="en-US" altLang="zh-CN" sz="1800" b="1" i="1" dirty="0">
                <a:solidFill>
                  <a:srgbClr val="008000"/>
                </a:solidFill>
                <a:latin typeface="Times New Roman" panose="02020603050405020304" pitchFamily="18" charset="0"/>
                <a:sym typeface="Symbol" panose="05050102010706020507" pitchFamily="18" charset="2"/>
              </a:rPr>
              <a:t>U</a:t>
            </a:r>
            <a:r>
              <a:rPr lang="zh-CN" altLang="en-US" sz="1800" dirty="0">
                <a:solidFill>
                  <a:srgbClr val="008000"/>
                </a:solidFill>
                <a:latin typeface="黑体" panose="02010609060101010101" pitchFamily="49" charset="-122"/>
                <a:sym typeface="Symbol" panose="05050102010706020507" pitchFamily="18" charset="2"/>
              </a:rPr>
              <a:t>作为尚未标记的状态加入</a:t>
            </a:r>
            <a:r>
              <a:rPr lang="en-US" altLang="zh-CN" sz="1800" b="1" i="1" dirty="0" err="1">
                <a:solidFill>
                  <a:srgbClr val="008000"/>
                </a:solidFill>
                <a:latin typeface="Times New Roman" panose="02020603050405020304" pitchFamily="18" charset="0"/>
                <a:sym typeface="Symbol" panose="05050102010706020507" pitchFamily="18" charset="2"/>
              </a:rPr>
              <a:t>Dstates</a:t>
            </a:r>
            <a:r>
              <a:rPr lang="zh-CN" altLang="en-US" sz="1800" dirty="0">
                <a:solidFill>
                  <a:srgbClr val="008000"/>
                </a:solidFill>
                <a:latin typeface="黑体" panose="02010609060101010101" pitchFamily="49" charset="-122"/>
                <a:sym typeface="Symbol" panose="05050102010706020507" pitchFamily="18" charset="2"/>
              </a:rPr>
              <a:t>；</a:t>
            </a:r>
          </a:p>
          <a:p>
            <a:pPr eaLnBrk="1" hangingPunct="1">
              <a:buClrTx/>
              <a:buSzTx/>
              <a:buFontTx/>
              <a:buNone/>
            </a:pPr>
            <a:r>
              <a:rPr lang="zh-CN" altLang="en-US" sz="1800" dirty="0">
                <a:solidFill>
                  <a:srgbClr val="008000"/>
                </a:solidFill>
                <a:latin typeface="黑体" panose="02010609060101010101" pitchFamily="49" charset="-122"/>
                <a:sym typeface="Symbol" panose="05050102010706020507" pitchFamily="18" charset="2"/>
              </a:rPr>
              <a:t>     </a:t>
            </a:r>
            <a:r>
              <a:rPr lang="en-US" altLang="zh-CN" sz="1800" b="1" i="1" dirty="0" err="1">
                <a:solidFill>
                  <a:srgbClr val="008000"/>
                </a:solidFill>
                <a:latin typeface="Times New Roman" panose="02020603050405020304" pitchFamily="18" charset="0"/>
                <a:sym typeface="Symbol" panose="05050102010706020507" pitchFamily="18" charset="2"/>
              </a:rPr>
              <a:t>Dtrans</a:t>
            </a:r>
            <a:r>
              <a:rPr lang="en-US" altLang="zh-CN" sz="1800" b="1" dirty="0">
                <a:solidFill>
                  <a:srgbClr val="008000"/>
                </a:solidFill>
                <a:latin typeface="Times New Roman" panose="02020603050405020304" pitchFamily="18" charset="0"/>
                <a:sym typeface="Symbol" panose="05050102010706020507" pitchFamily="18" charset="2"/>
              </a:rPr>
              <a:t>[</a:t>
            </a:r>
            <a:r>
              <a:rPr lang="en-US" altLang="zh-CN" sz="1800" b="1" i="1" dirty="0" err="1">
                <a:solidFill>
                  <a:srgbClr val="008000"/>
                </a:solidFill>
                <a:latin typeface="Times New Roman" panose="02020603050405020304" pitchFamily="18" charset="0"/>
                <a:sym typeface="Symbol" panose="05050102010706020507" pitchFamily="18" charset="2"/>
              </a:rPr>
              <a:t>T</a:t>
            </a:r>
            <a:r>
              <a:rPr lang="en-US" altLang="zh-CN" sz="1800" b="1" dirty="0" err="1">
                <a:solidFill>
                  <a:srgbClr val="008000"/>
                </a:solidFill>
                <a:latin typeface="Times New Roman" panose="02020603050405020304" pitchFamily="18" charset="0"/>
                <a:sym typeface="Symbol" panose="05050102010706020507" pitchFamily="18" charset="2"/>
              </a:rPr>
              <a:t>,</a:t>
            </a:r>
            <a:r>
              <a:rPr lang="en-US" altLang="zh-CN" sz="1800" b="1" i="1" dirty="0" err="1">
                <a:solidFill>
                  <a:srgbClr val="008000"/>
                </a:solidFill>
                <a:latin typeface="Times New Roman" panose="02020603050405020304" pitchFamily="18" charset="0"/>
                <a:sym typeface="Symbol" panose="05050102010706020507" pitchFamily="18" charset="2"/>
              </a:rPr>
              <a:t>a</a:t>
            </a:r>
            <a:r>
              <a:rPr lang="en-US" altLang="zh-CN" sz="1800" b="1" dirty="0">
                <a:solidFill>
                  <a:srgbClr val="008000"/>
                </a:solidFill>
                <a:latin typeface="Times New Roman" panose="02020603050405020304" pitchFamily="18" charset="0"/>
                <a:sym typeface="Symbol" panose="05050102010706020507" pitchFamily="18" charset="2"/>
              </a:rPr>
              <a:t>]=</a:t>
            </a:r>
            <a:r>
              <a:rPr lang="en-US" altLang="zh-CN" sz="1800" b="1" i="1" dirty="0">
                <a:solidFill>
                  <a:srgbClr val="008000"/>
                </a:solidFill>
                <a:latin typeface="Times New Roman" panose="02020603050405020304" pitchFamily="18" charset="0"/>
                <a:sym typeface="Symbol" panose="05050102010706020507" pitchFamily="18" charset="2"/>
              </a:rPr>
              <a:t>U</a:t>
            </a:r>
          </a:p>
          <a:p>
            <a:pPr eaLnBrk="1" hangingPunct="1">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  }</a:t>
            </a:r>
          </a:p>
          <a:p>
            <a:pPr eaLnBrk="1" hangingPunct="1">
              <a:buClrTx/>
              <a:buSzTx/>
              <a:buFontTx/>
              <a:buNone/>
            </a:pPr>
            <a:r>
              <a:rPr lang="en-US" altLang="zh-CN" sz="1800" b="1" dirty="0">
                <a:solidFill>
                  <a:srgbClr val="008000"/>
                </a:solidFill>
                <a:latin typeface="Courier New" panose="02070309020205020404" pitchFamily="49" charset="0"/>
                <a:ea typeface="宋体" panose="02010600030101010101" pitchFamily="2" charset="-122"/>
                <a:sym typeface="Symbol" panose="05050102010706020507" pitchFamily="18" charset="2"/>
              </a:rPr>
              <a:t>}</a:t>
            </a:r>
          </a:p>
        </p:txBody>
      </p:sp>
      <p:sp>
        <p:nvSpPr>
          <p:cNvPr id="19461" name="Rectangle 5">
            <a:extLst>
              <a:ext uri="{FF2B5EF4-FFF2-40B4-BE49-F238E27FC236}">
                <a16:creationId xmlns:a16="http://schemas.microsoft.com/office/drawing/2014/main" id="{14E950E3-0A5F-4DE9-90AD-3476A7BDD40D}"/>
              </a:ext>
            </a:extLst>
          </p:cNvPr>
          <p:cNvSpPr>
            <a:spLocks noChangeArrowheads="1"/>
          </p:cNvSpPr>
          <p:nvPr/>
        </p:nvSpPr>
        <p:spPr bwMode="auto">
          <a:xfrm>
            <a:off x="4304858" y="1257300"/>
            <a:ext cx="4629150" cy="3757977"/>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en-US" sz="2100" b="1">
              <a:solidFill>
                <a:srgbClr val="000000"/>
              </a:solidFill>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78465836-7BDD-49A0-B51B-B640FE94DD79}"/>
              </a:ext>
            </a:extLst>
          </p:cNvPr>
          <p:cNvSpPr txBox="1"/>
          <p:nvPr/>
        </p:nvSpPr>
        <p:spPr>
          <a:xfrm>
            <a:off x="893136" y="4609456"/>
            <a:ext cx="3147236" cy="138499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spcBef>
                <a:spcPct val="0"/>
              </a:spcBef>
            </a:pPr>
            <a:r>
              <a:rPr lang="en-US" altLang="zh-CN" sz="2800" b="1" i="1" dirty="0">
                <a:solidFill>
                  <a:schemeClr val="accent2"/>
                </a:solidFill>
              </a:rPr>
              <a:t>D</a:t>
            </a:r>
            <a:r>
              <a:rPr lang="zh-CN" altLang="en-US" sz="2800" dirty="0">
                <a:solidFill>
                  <a:schemeClr val="accent2"/>
                </a:solidFill>
              </a:rPr>
              <a:t>“并行”地模拟</a:t>
            </a:r>
            <a:r>
              <a:rPr lang="en-US" altLang="zh-CN" sz="2800" b="1" i="1" dirty="0">
                <a:solidFill>
                  <a:schemeClr val="accent2"/>
                </a:solidFill>
              </a:rPr>
              <a:t>N</a:t>
            </a:r>
            <a:r>
              <a:rPr lang="zh-CN" altLang="en-US" sz="2800" dirty="0">
                <a:solidFill>
                  <a:schemeClr val="accent2"/>
                </a:solidFill>
              </a:rPr>
              <a:t>面对输入串的所有可能的移动</a:t>
            </a:r>
          </a:p>
        </p:txBody>
      </p:sp>
      <p:sp>
        <p:nvSpPr>
          <p:cNvPr id="2" name="日期占位符 1">
            <a:extLst>
              <a:ext uri="{FF2B5EF4-FFF2-40B4-BE49-F238E27FC236}">
                <a16:creationId xmlns:a16="http://schemas.microsoft.com/office/drawing/2014/main" id="{299AFD05-A539-B3C2-7033-6807053E44FC}"/>
              </a:ext>
            </a:extLst>
          </p:cNvPr>
          <p:cNvSpPr>
            <a:spLocks noGrp="1"/>
          </p:cNvSpPr>
          <p:nvPr>
            <p:ph type="dt" sz="half" idx="10"/>
          </p:nvPr>
        </p:nvSpPr>
        <p:spPr/>
        <p:txBody>
          <a:bodyPr/>
          <a:lstStyle/>
          <a:p>
            <a:fld id="{C52CA6D1-CC41-4BAF-8DDF-48A6415D94F2}"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3045D1C4-6755-4899-BCFE-9C1A90C5DEE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5519186F-4A1B-716A-2ED3-3F9A7645D1D6}"/>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7A6D323-0AAF-49B2-B02B-F9DD3C3823E4}"/>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p>
        </p:txBody>
      </p:sp>
      <p:sp>
        <p:nvSpPr>
          <p:cNvPr id="17411" name="Rectangle 3">
            <a:extLst>
              <a:ext uri="{FF2B5EF4-FFF2-40B4-BE49-F238E27FC236}">
                <a16:creationId xmlns:a16="http://schemas.microsoft.com/office/drawing/2014/main" id="{19539B00-7584-4C50-B993-46E11E53AF75}"/>
              </a:ext>
            </a:extLst>
          </p:cNvPr>
          <p:cNvSpPr>
            <a:spLocks noGrp="1" noChangeArrowheads="1"/>
          </p:cNvSpPr>
          <p:nvPr>
            <p:ph idx="1"/>
          </p:nvPr>
        </p:nvSpPr>
        <p:spPr/>
        <p:txBody>
          <a:bodyPr/>
          <a:lstStyle/>
          <a:p>
            <a:pPr eaLnBrk="1" hangingPunct="1"/>
            <a:r>
              <a:rPr lang="zh-CN" altLang="en-US" dirty="0"/>
              <a:t>计算</a:t>
            </a:r>
            <a:r>
              <a:rPr lang="zh-CN" altLang="en-US" b="1" i="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-closure</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T</a:t>
            </a:r>
            <a:r>
              <a:rPr lang="en-US" altLang="zh-CN" b="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的算法</a:t>
            </a:r>
            <a:endParaRPr lang="zh-CN" altLang="en-US" b="1" dirty="0">
              <a:latin typeface="Times New Roman" panose="02020603050405020304" pitchFamily="18" charset="0"/>
              <a:sym typeface="Symbol" panose="05050102010706020507" pitchFamily="18" charset="2"/>
            </a:endParaRPr>
          </a:p>
          <a:p>
            <a:pPr eaLnBrk="1" hangingPunct="1"/>
            <a:endParaRPr lang="en-US" altLang="zh-CN" dirty="0"/>
          </a:p>
        </p:txBody>
      </p:sp>
      <p:sp>
        <p:nvSpPr>
          <p:cNvPr id="23556" name="Text Box 4">
            <a:extLst>
              <a:ext uri="{FF2B5EF4-FFF2-40B4-BE49-F238E27FC236}">
                <a16:creationId xmlns:a16="http://schemas.microsoft.com/office/drawing/2014/main" id="{0B9F9BD6-991E-46BA-A55B-CC98700C86E7}"/>
              </a:ext>
            </a:extLst>
          </p:cNvPr>
          <p:cNvSpPr txBox="1">
            <a:spLocks noChangeArrowheads="1"/>
          </p:cNvSpPr>
          <p:nvPr/>
        </p:nvSpPr>
        <p:spPr bwMode="auto">
          <a:xfrm>
            <a:off x="2314575" y="2069907"/>
            <a:ext cx="4686300" cy="3970318"/>
          </a:xfrm>
          <a:prstGeom prst="rect">
            <a:avLst/>
          </a:prstGeom>
          <a:noFill/>
          <a:ln w="9525">
            <a:noFill/>
            <a:miter lim="800000"/>
            <a:headEnd/>
            <a:tailEnd/>
          </a:ln>
        </p:spPr>
        <p:txBody>
          <a:bodyPr>
            <a:spAutoFit/>
          </a:bodyPr>
          <a:lstStyle/>
          <a:p>
            <a:pPr eaLnBrk="1" hangingPunct="1">
              <a:spcBef>
                <a:spcPct val="20000"/>
              </a:spcBef>
              <a:defRPr/>
            </a:pPr>
            <a:r>
              <a:rPr lang="zh-CN" altLang="en-US" dirty="0">
                <a:solidFill>
                  <a:srgbClr val="008000"/>
                </a:solidFill>
                <a:ea typeface="黑体" pitchFamily="2" charset="-122"/>
              </a:rPr>
              <a:t>把</a:t>
            </a:r>
            <a:r>
              <a:rPr lang="en-US" altLang="zh-CN" b="1" i="1" dirty="0">
                <a:solidFill>
                  <a:srgbClr val="008000"/>
                </a:solidFill>
                <a:latin typeface="Times New Roman" pitchFamily="18" charset="0"/>
                <a:ea typeface="宋体" charset="-122"/>
              </a:rPr>
              <a:t>T</a:t>
            </a:r>
            <a:r>
              <a:rPr lang="zh-CN" altLang="en-US" dirty="0">
                <a:solidFill>
                  <a:srgbClr val="008000"/>
                </a:solidFill>
                <a:ea typeface="黑体" pitchFamily="2" charset="-122"/>
              </a:rPr>
              <a:t>的所有状态压入栈；</a:t>
            </a:r>
            <a:endParaRPr lang="zh-CN" altLang="en-US" dirty="0">
              <a:solidFill>
                <a:srgbClr val="008000"/>
              </a:solidFill>
              <a:latin typeface="Times New Roman" pitchFamily="18" charset="0"/>
              <a:ea typeface="黑体" pitchFamily="2" charset="-122"/>
            </a:endParaRPr>
          </a:p>
          <a:p>
            <a:pPr eaLnBrk="1" hangingPunct="1">
              <a:spcBef>
                <a:spcPct val="20000"/>
              </a:spcBef>
              <a:defRPr/>
            </a:pPr>
            <a:r>
              <a:rPr lang="zh-CN" altLang="en-US" b="1" i="1" dirty="0">
                <a:solidFill>
                  <a:srgbClr val="008000"/>
                </a:solidFill>
                <a:latin typeface="Times New Roman" pitchFamily="18" charset="0"/>
                <a:ea typeface="宋体" charset="-122"/>
                <a:sym typeface="Symbol" pitchFamily="18" charset="2"/>
              </a:rPr>
              <a:t></a:t>
            </a:r>
            <a:r>
              <a:rPr lang="en-US" altLang="zh-CN" b="1" i="1" dirty="0">
                <a:solidFill>
                  <a:srgbClr val="008000"/>
                </a:solidFill>
                <a:latin typeface="Times New Roman" pitchFamily="18" charset="0"/>
                <a:ea typeface="宋体" charset="-122"/>
                <a:sym typeface="Symbol" pitchFamily="18" charset="2"/>
              </a:rPr>
              <a:t>-closure</a:t>
            </a:r>
            <a:r>
              <a:rPr lang="en-US" altLang="zh-CN" b="1" dirty="0">
                <a:solidFill>
                  <a:srgbClr val="008000"/>
                </a:solidFill>
                <a:latin typeface="Times New Roman" pitchFamily="18" charset="0"/>
                <a:ea typeface="宋体" charset="-122"/>
                <a:sym typeface="Symbol" pitchFamily="18" charset="2"/>
              </a:rPr>
              <a:t>(</a:t>
            </a:r>
            <a:r>
              <a:rPr lang="en-US" altLang="zh-CN" b="1" i="1" dirty="0">
                <a:solidFill>
                  <a:srgbClr val="008000"/>
                </a:solidFill>
                <a:latin typeface="Times New Roman" pitchFamily="18" charset="0"/>
                <a:ea typeface="宋体" charset="-122"/>
                <a:sym typeface="Symbol" pitchFamily="18" charset="2"/>
              </a:rPr>
              <a:t>T</a:t>
            </a:r>
            <a:r>
              <a:rPr lang="en-US" altLang="zh-CN" b="1" dirty="0">
                <a:solidFill>
                  <a:srgbClr val="008000"/>
                </a:solidFill>
                <a:latin typeface="Times New Roman" pitchFamily="18" charset="0"/>
                <a:ea typeface="宋体" charset="-122"/>
                <a:sym typeface="Symbol" pitchFamily="18" charset="2"/>
              </a:rPr>
              <a:t>)</a:t>
            </a:r>
            <a:r>
              <a:rPr lang="zh-CN" altLang="en-US" dirty="0">
                <a:solidFill>
                  <a:srgbClr val="008000"/>
                </a:solidFill>
                <a:ea typeface="黑体" pitchFamily="2" charset="-122"/>
                <a:sym typeface="Symbol" pitchFamily="18" charset="2"/>
              </a:rPr>
              <a:t>的初值置为</a:t>
            </a:r>
            <a:r>
              <a:rPr lang="en-US" altLang="zh-CN" b="1" i="1" dirty="0">
                <a:solidFill>
                  <a:srgbClr val="008000"/>
                </a:solidFill>
                <a:latin typeface="Times New Roman" pitchFamily="18" charset="0"/>
                <a:ea typeface="宋体" charset="-122"/>
                <a:sym typeface="Symbol" pitchFamily="18" charset="2"/>
              </a:rPr>
              <a:t>T</a:t>
            </a:r>
            <a:r>
              <a:rPr lang="zh-CN" altLang="en-US" dirty="0">
                <a:solidFill>
                  <a:srgbClr val="008000"/>
                </a:solidFill>
                <a:ea typeface="宋体" charset="-122"/>
                <a:sym typeface="Symbol" pitchFamily="18" charset="2"/>
              </a:rPr>
              <a:t>；</a:t>
            </a:r>
          </a:p>
          <a:p>
            <a:pPr eaLnBrk="1" hangingPunct="1">
              <a:spcBef>
                <a:spcPct val="20000"/>
              </a:spcBef>
              <a:defRPr/>
            </a:pPr>
            <a:r>
              <a:rPr lang="en-US" altLang="zh-CN" b="1" dirty="0">
                <a:solidFill>
                  <a:srgbClr val="008000"/>
                </a:solidFill>
                <a:latin typeface="Courier New" pitchFamily="49" charset="0"/>
                <a:ea typeface="宋体" charset="-122"/>
                <a:sym typeface="Symbol" pitchFamily="18" charset="2"/>
              </a:rPr>
              <a:t>while</a:t>
            </a:r>
            <a:r>
              <a:rPr lang="en-US" altLang="zh-CN" dirty="0">
                <a:solidFill>
                  <a:srgbClr val="008000"/>
                </a:solidFill>
                <a:ea typeface="宋体" charset="-122"/>
                <a:sym typeface="Symbol" pitchFamily="18" charset="2"/>
              </a:rPr>
              <a:t> (</a:t>
            </a:r>
            <a:r>
              <a:rPr lang="zh-CN" altLang="en-US" dirty="0">
                <a:solidFill>
                  <a:srgbClr val="008000"/>
                </a:solidFill>
                <a:ea typeface="黑体" pitchFamily="2" charset="-122"/>
                <a:sym typeface="Symbol" pitchFamily="18" charset="2"/>
              </a:rPr>
              <a:t>栈非空</a:t>
            </a:r>
            <a:r>
              <a:rPr lang="en-US" altLang="zh-CN" dirty="0">
                <a:solidFill>
                  <a:srgbClr val="008000"/>
                </a:solidFill>
                <a:ea typeface="宋体" charset="-122"/>
                <a:sym typeface="Symbol" pitchFamily="18" charset="2"/>
              </a:rPr>
              <a:t>) </a:t>
            </a:r>
            <a:r>
              <a:rPr lang="en-US" altLang="zh-CN" b="1" dirty="0">
                <a:solidFill>
                  <a:srgbClr val="008000"/>
                </a:solidFill>
                <a:latin typeface="Courier New" pitchFamily="49" charset="0"/>
                <a:ea typeface="宋体" charset="-122"/>
                <a:sym typeface="Symbol" pitchFamily="18" charset="2"/>
              </a:rPr>
              <a:t>{</a:t>
            </a:r>
          </a:p>
          <a:p>
            <a:pPr eaLnBrk="1" hangingPunct="1">
              <a:spcBef>
                <a:spcPct val="20000"/>
              </a:spcBef>
              <a:defRPr/>
            </a:pPr>
            <a:r>
              <a:rPr lang="en-US" altLang="zh-CN" b="1" dirty="0">
                <a:solidFill>
                  <a:srgbClr val="008000"/>
                </a:solidFill>
                <a:latin typeface="Courier New" pitchFamily="49" charset="0"/>
                <a:ea typeface="宋体" charset="-122"/>
                <a:sym typeface="Symbol" pitchFamily="18" charset="2"/>
              </a:rPr>
              <a:t>  </a:t>
            </a:r>
            <a:r>
              <a:rPr lang="zh-CN" altLang="en-US" dirty="0">
                <a:solidFill>
                  <a:srgbClr val="008000"/>
                </a:solidFill>
                <a:latin typeface="黑体" pitchFamily="2" charset="-122"/>
                <a:ea typeface="黑体" pitchFamily="2" charset="-122"/>
                <a:sym typeface="Symbol" pitchFamily="18" charset="2"/>
              </a:rPr>
              <a:t>把栈顶元素</a:t>
            </a:r>
            <a:r>
              <a:rPr lang="en-US" altLang="zh-CN" b="1" i="1" dirty="0">
                <a:solidFill>
                  <a:srgbClr val="008000"/>
                </a:solidFill>
                <a:latin typeface="Times New Roman" pitchFamily="18" charset="0"/>
                <a:ea typeface="黑体" pitchFamily="2" charset="-122"/>
                <a:sym typeface="Symbol" pitchFamily="18" charset="2"/>
              </a:rPr>
              <a:t>t</a:t>
            </a:r>
            <a:r>
              <a:rPr lang="zh-CN" altLang="en-US" dirty="0">
                <a:solidFill>
                  <a:srgbClr val="008000"/>
                </a:solidFill>
                <a:latin typeface="黑体" pitchFamily="2" charset="-122"/>
                <a:ea typeface="黑体" pitchFamily="2" charset="-122"/>
                <a:sym typeface="Symbol" pitchFamily="18" charset="2"/>
              </a:rPr>
              <a:t>弹出栈；</a:t>
            </a:r>
          </a:p>
          <a:p>
            <a:pPr eaLnBrk="1" hangingPunct="1">
              <a:spcBef>
                <a:spcPct val="20000"/>
              </a:spcBef>
              <a:defRPr/>
            </a:pPr>
            <a:r>
              <a:rPr lang="zh-CN" altLang="en-US" dirty="0">
                <a:solidFill>
                  <a:srgbClr val="008000"/>
                </a:solidFill>
                <a:latin typeface="黑体" pitchFamily="2" charset="-122"/>
                <a:ea typeface="黑体" pitchFamily="2" charset="-122"/>
                <a:sym typeface="Symbol" pitchFamily="18" charset="2"/>
              </a:rPr>
              <a:t>  </a:t>
            </a:r>
            <a:r>
              <a:rPr lang="en-US" altLang="zh-CN" b="1" dirty="0">
                <a:solidFill>
                  <a:srgbClr val="008000"/>
                </a:solidFill>
                <a:latin typeface="Courier New" pitchFamily="49" charset="0"/>
                <a:ea typeface="宋体" charset="-122"/>
                <a:sym typeface="Symbol" pitchFamily="18" charset="2"/>
              </a:rPr>
              <a:t>for</a:t>
            </a:r>
            <a:r>
              <a:rPr lang="en-US" altLang="zh-CN" dirty="0">
                <a:solidFill>
                  <a:srgbClr val="008000"/>
                </a:solidFill>
                <a:ea typeface="宋体" charset="-122"/>
                <a:sym typeface="Symbol" pitchFamily="18" charset="2"/>
              </a:rPr>
              <a:t> </a:t>
            </a:r>
            <a:r>
              <a:rPr lang="en-US" altLang="zh-CN" dirty="0">
                <a:solidFill>
                  <a:srgbClr val="008000"/>
                </a:solidFill>
                <a:latin typeface="Times New Roman" pitchFamily="18" charset="0"/>
                <a:cs typeface="Times New Roman" pitchFamily="18" charset="0"/>
                <a:sym typeface="Symbol" pitchFamily="18" charset="2"/>
              </a:rPr>
              <a:t>(</a:t>
            </a:r>
            <a:r>
              <a:rPr lang="zh-CN" altLang="en-US" dirty="0">
                <a:solidFill>
                  <a:srgbClr val="008000"/>
                </a:solidFill>
                <a:latin typeface="黑体" pitchFamily="2" charset="-122"/>
                <a:ea typeface="黑体" pitchFamily="2" charset="-122"/>
                <a:sym typeface="Symbol" pitchFamily="18" charset="2"/>
              </a:rPr>
              <a:t>满足从</a:t>
            </a:r>
            <a:r>
              <a:rPr lang="en-US" altLang="zh-CN" b="1" i="1" dirty="0">
                <a:solidFill>
                  <a:srgbClr val="008000"/>
                </a:solidFill>
                <a:latin typeface="Times New Roman" pitchFamily="18" charset="0"/>
                <a:ea typeface="黑体" pitchFamily="2" charset="-122"/>
                <a:cs typeface="Times New Roman" pitchFamily="18" charset="0"/>
                <a:sym typeface="Symbol" pitchFamily="18" charset="2"/>
              </a:rPr>
              <a:t>t</a:t>
            </a:r>
            <a:r>
              <a:rPr lang="zh-CN" altLang="en-US" dirty="0">
                <a:solidFill>
                  <a:srgbClr val="008000"/>
                </a:solidFill>
                <a:latin typeface="黑体" pitchFamily="2" charset="-122"/>
                <a:ea typeface="黑体" pitchFamily="2" charset="-122"/>
                <a:sym typeface="Symbol" pitchFamily="18" charset="2"/>
              </a:rPr>
              <a:t>到</a:t>
            </a:r>
            <a:r>
              <a:rPr lang="en-US" altLang="zh-CN" b="1" i="1" dirty="0">
                <a:solidFill>
                  <a:srgbClr val="008000"/>
                </a:solidFill>
                <a:latin typeface="Times New Roman" pitchFamily="18" charset="0"/>
                <a:ea typeface="黑体" pitchFamily="2" charset="-122"/>
                <a:cs typeface="Times New Roman" pitchFamily="18" charset="0"/>
                <a:sym typeface="Symbol" pitchFamily="18" charset="2"/>
              </a:rPr>
              <a:t>u</a:t>
            </a:r>
            <a:r>
              <a:rPr lang="zh-CN" altLang="en-US" dirty="0">
                <a:solidFill>
                  <a:srgbClr val="008000"/>
                </a:solidFill>
                <a:latin typeface="黑体" pitchFamily="2" charset="-122"/>
                <a:ea typeface="黑体" pitchFamily="2" charset="-122"/>
                <a:sym typeface="Symbol" pitchFamily="18" charset="2"/>
              </a:rPr>
              <a:t>存在标记为</a:t>
            </a:r>
            <a:r>
              <a:rPr lang="zh-CN" altLang="en-US" b="1" dirty="0">
                <a:solidFill>
                  <a:srgbClr val="008000"/>
                </a:solidFill>
                <a:latin typeface="Times New Roman" pitchFamily="18" charset="0"/>
                <a:cs typeface="Times New Roman" pitchFamily="18" charset="0"/>
                <a:sym typeface="Symbol" pitchFamily="18" charset="2"/>
              </a:rPr>
              <a:t></a:t>
            </a:r>
            <a:r>
              <a:rPr lang="zh-CN" altLang="en-US" dirty="0">
                <a:solidFill>
                  <a:srgbClr val="008000"/>
                </a:solidFill>
                <a:latin typeface="+mn-ea"/>
                <a:cs typeface="Times New Roman" pitchFamily="18" charset="0"/>
                <a:sym typeface="Symbol" pitchFamily="18" charset="2"/>
              </a:rPr>
              <a:t>的边的</a:t>
            </a:r>
            <a:r>
              <a:rPr lang="zh-CN" altLang="en-US" dirty="0">
                <a:solidFill>
                  <a:srgbClr val="008000"/>
                </a:solidFill>
                <a:ea typeface="黑体" pitchFamily="2" charset="-122"/>
                <a:sym typeface="Symbol" pitchFamily="18" charset="2"/>
              </a:rPr>
              <a:t>每个状态</a:t>
            </a:r>
            <a:r>
              <a:rPr lang="en-US" altLang="zh-CN" b="1" i="1" dirty="0">
                <a:solidFill>
                  <a:srgbClr val="008000"/>
                </a:solidFill>
                <a:latin typeface="Times New Roman" pitchFamily="18" charset="0"/>
                <a:cs typeface="Times New Roman" pitchFamily="18" charset="0"/>
                <a:sym typeface="Symbol" pitchFamily="18" charset="2"/>
              </a:rPr>
              <a:t>u</a:t>
            </a:r>
            <a:r>
              <a:rPr lang="en-US" altLang="zh-CN" dirty="0">
                <a:solidFill>
                  <a:srgbClr val="008000"/>
                </a:solidFill>
                <a:latin typeface="Times New Roman" pitchFamily="18" charset="0"/>
                <a:cs typeface="Times New Roman" pitchFamily="18" charset="0"/>
                <a:sym typeface="Symbol" pitchFamily="18" charset="2"/>
              </a:rPr>
              <a:t> ) </a:t>
            </a:r>
            <a:r>
              <a:rPr lang="en-US" altLang="zh-CN" b="1" dirty="0">
                <a:solidFill>
                  <a:srgbClr val="008000"/>
                </a:solidFill>
                <a:latin typeface="Courier New" pitchFamily="49" charset="0"/>
                <a:ea typeface="宋体" charset="-122"/>
                <a:sym typeface="Symbol" pitchFamily="18" charset="2"/>
              </a:rPr>
              <a:t>{</a:t>
            </a:r>
          </a:p>
          <a:p>
            <a:pPr eaLnBrk="1" hangingPunct="1">
              <a:spcBef>
                <a:spcPct val="20000"/>
              </a:spcBef>
              <a:defRPr/>
            </a:pPr>
            <a:r>
              <a:rPr lang="en-US" altLang="zh-CN" b="1" dirty="0">
                <a:solidFill>
                  <a:srgbClr val="008000"/>
                </a:solidFill>
                <a:latin typeface="Courier New" pitchFamily="49" charset="0"/>
                <a:ea typeface="宋体" charset="-122"/>
                <a:sym typeface="Symbol" pitchFamily="18" charset="2"/>
              </a:rPr>
              <a:t>    if</a:t>
            </a:r>
            <a:r>
              <a:rPr lang="en-US" altLang="zh-CN" dirty="0">
                <a:solidFill>
                  <a:srgbClr val="008000"/>
                </a:solidFill>
                <a:ea typeface="宋体" charset="-122"/>
                <a:sym typeface="Symbol" pitchFamily="18" charset="2"/>
              </a:rPr>
              <a:t> </a:t>
            </a:r>
            <a:r>
              <a:rPr lang="en-US" altLang="zh-CN" b="1" i="1" dirty="0">
                <a:solidFill>
                  <a:srgbClr val="008000"/>
                </a:solidFill>
                <a:latin typeface="Times New Roman" pitchFamily="18" charset="0"/>
                <a:ea typeface="宋体" charset="-122"/>
                <a:sym typeface="Symbol" pitchFamily="18" charset="2"/>
              </a:rPr>
              <a:t>u</a:t>
            </a:r>
            <a:r>
              <a:rPr lang="zh-CN" altLang="en-US" dirty="0">
                <a:solidFill>
                  <a:srgbClr val="008000"/>
                </a:solidFill>
                <a:ea typeface="黑体" pitchFamily="2" charset="-122"/>
                <a:sym typeface="Symbol" pitchFamily="18" charset="2"/>
              </a:rPr>
              <a:t>不在</a:t>
            </a:r>
            <a:r>
              <a:rPr lang="zh-CN" altLang="en-US" b="1" i="1" dirty="0">
                <a:solidFill>
                  <a:srgbClr val="008000"/>
                </a:solidFill>
                <a:latin typeface="Times New Roman" pitchFamily="18" charset="0"/>
                <a:ea typeface="宋体" charset="-122"/>
                <a:sym typeface="Symbol" pitchFamily="18" charset="2"/>
              </a:rPr>
              <a:t></a:t>
            </a:r>
            <a:r>
              <a:rPr lang="en-US" altLang="zh-CN" b="1" i="1" dirty="0">
                <a:solidFill>
                  <a:srgbClr val="008000"/>
                </a:solidFill>
                <a:latin typeface="Times New Roman" pitchFamily="18" charset="0"/>
                <a:ea typeface="宋体" charset="-122"/>
                <a:sym typeface="Symbol" pitchFamily="18" charset="2"/>
              </a:rPr>
              <a:t>-closure</a:t>
            </a:r>
            <a:r>
              <a:rPr lang="en-US" altLang="zh-CN" b="1" dirty="0">
                <a:solidFill>
                  <a:srgbClr val="008000"/>
                </a:solidFill>
                <a:latin typeface="Times New Roman" pitchFamily="18" charset="0"/>
                <a:ea typeface="宋体" charset="-122"/>
                <a:sym typeface="Symbol" pitchFamily="18" charset="2"/>
              </a:rPr>
              <a:t>(</a:t>
            </a:r>
            <a:r>
              <a:rPr lang="en-US" altLang="zh-CN" b="1" i="1" dirty="0">
                <a:solidFill>
                  <a:srgbClr val="008000"/>
                </a:solidFill>
                <a:latin typeface="Times New Roman" pitchFamily="18" charset="0"/>
                <a:ea typeface="宋体" charset="-122"/>
                <a:sym typeface="Symbol" pitchFamily="18" charset="2"/>
              </a:rPr>
              <a:t>T</a:t>
            </a:r>
            <a:r>
              <a:rPr lang="en-US" altLang="zh-CN" b="1" dirty="0">
                <a:solidFill>
                  <a:srgbClr val="008000"/>
                </a:solidFill>
                <a:latin typeface="Times New Roman" pitchFamily="18" charset="0"/>
                <a:ea typeface="宋体" charset="-122"/>
                <a:sym typeface="Symbol" pitchFamily="18" charset="2"/>
              </a:rPr>
              <a:t>)</a:t>
            </a:r>
            <a:r>
              <a:rPr lang="zh-CN" altLang="en-US" dirty="0">
                <a:solidFill>
                  <a:srgbClr val="008000"/>
                </a:solidFill>
                <a:ea typeface="黑体" pitchFamily="2" charset="-122"/>
                <a:sym typeface="Symbol" pitchFamily="18" charset="2"/>
              </a:rPr>
              <a:t>中</a:t>
            </a:r>
            <a:r>
              <a:rPr lang="en-US" altLang="zh-CN" b="1" dirty="0">
                <a:solidFill>
                  <a:srgbClr val="008000"/>
                </a:solidFill>
                <a:latin typeface="Courier New" pitchFamily="49" charset="0"/>
                <a:ea typeface="宋体" charset="-122"/>
                <a:sym typeface="Symbol" pitchFamily="18" charset="2"/>
              </a:rPr>
              <a:t>{</a:t>
            </a:r>
          </a:p>
          <a:p>
            <a:pPr eaLnBrk="1" hangingPunct="1">
              <a:spcBef>
                <a:spcPct val="20000"/>
              </a:spcBef>
              <a:defRPr/>
            </a:pPr>
            <a:r>
              <a:rPr lang="en-US" altLang="zh-CN" b="1" dirty="0">
                <a:solidFill>
                  <a:srgbClr val="008000"/>
                </a:solidFill>
                <a:latin typeface="Courier New" pitchFamily="49" charset="0"/>
                <a:ea typeface="宋体" charset="-122"/>
                <a:sym typeface="Symbol" pitchFamily="18" charset="2"/>
              </a:rPr>
              <a:t>      </a:t>
            </a:r>
            <a:r>
              <a:rPr lang="zh-CN" altLang="en-US" dirty="0">
                <a:solidFill>
                  <a:srgbClr val="008000"/>
                </a:solidFill>
                <a:latin typeface="黑体" pitchFamily="2" charset="-122"/>
                <a:ea typeface="黑体" pitchFamily="2" charset="-122"/>
                <a:sym typeface="Symbol" pitchFamily="18" charset="2"/>
              </a:rPr>
              <a:t>把</a:t>
            </a:r>
            <a:r>
              <a:rPr lang="en-US" altLang="zh-CN" b="1" i="1" dirty="0">
                <a:solidFill>
                  <a:srgbClr val="008000"/>
                </a:solidFill>
                <a:latin typeface="Times New Roman" pitchFamily="18" charset="0"/>
                <a:ea typeface="黑体" pitchFamily="2" charset="-122"/>
                <a:sym typeface="Symbol" pitchFamily="18" charset="2"/>
              </a:rPr>
              <a:t>u</a:t>
            </a:r>
            <a:r>
              <a:rPr lang="zh-CN" altLang="en-US" dirty="0">
                <a:solidFill>
                  <a:srgbClr val="008000"/>
                </a:solidFill>
                <a:latin typeface="黑体" pitchFamily="2" charset="-122"/>
                <a:ea typeface="黑体" pitchFamily="2" charset="-122"/>
                <a:sym typeface="Symbol" pitchFamily="18" charset="2"/>
              </a:rPr>
              <a:t>加入</a:t>
            </a:r>
            <a:r>
              <a:rPr lang="zh-CN" altLang="en-US" b="1" i="1" dirty="0">
                <a:solidFill>
                  <a:srgbClr val="008000"/>
                </a:solidFill>
                <a:latin typeface="Times New Roman" pitchFamily="18" charset="0"/>
                <a:ea typeface="黑体" pitchFamily="2" charset="-122"/>
                <a:sym typeface="Symbol" pitchFamily="18" charset="2"/>
              </a:rPr>
              <a:t></a:t>
            </a:r>
            <a:r>
              <a:rPr lang="en-US" altLang="zh-CN" b="1" i="1" dirty="0">
                <a:solidFill>
                  <a:srgbClr val="008000"/>
                </a:solidFill>
                <a:latin typeface="Times New Roman" pitchFamily="18" charset="0"/>
                <a:ea typeface="黑体" pitchFamily="2" charset="-122"/>
                <a:sym typeface="Symbol" pitchFamily="18" charset="2"/>
              </a:rPr>
              <a:t>-closure</a:t>
            </a:r>
            <a:r>
              <a:rPr lang="en-US" altLang="zh-CN" b="1" dirty="0">
                <a:solidFill>
                  <a:srgbClr val="008000"/>
                </a:solidFill>
                <a:latin typeface="Times New Roman" pitchFamily="18" charset="0"/>
                <a:ea typeface="黑体" pitchFamily="2" charset="-122"/>
                <a:sym typeface="Symbol" pitchFamily="18" charset="2"/>
              </a:rPr>
              <a:t>(</a:t>
            </a:r>
            <a:r>
              <a:rPr lang="en-US" altLang="zh-CN" b="1" i="1" dirty="0">
                <a:solidFill>
                  <a:srgbClr val="008000"/>
                </a:solidFill>
                <a:latin typeface="Times New Roman" pitchFamily="18" charset="0"/>
                <a:ea typeface="黑体" pitchFamily="2" charset="-122"/>
                <a:sym typeface="Symbol" pitchFamily="18" charset="2"/>
              </a:rPr>
              <a:t>T</a:t>
            </a:r>
            <a:r>
              <a:rPr lang="en-US" altLang="zh-CN" b="1" dirty="0">
                <a:solidFill>
                  <a:srgbClr val="008000"/>
                </a:solidFill>
                <a:latin typeface="Times New Roman" pitchFamily="18" charset="0"/>
                <a:ea typeface="黑体" pitchFamily="2" charset="-122"/>
                <a:sym typeface="Symbol" pitchFamily="18" charset="2"/>
              </a:rPr>
              <a:t>)</a:t>
            </a:r>
            <a:r>
              <a:rPr lang="zh-CN" altLang="en-US" dirty="0">
                <a:solidFill>
                  <a:srgbClr val="008000"/>
                </a:solidFill>
                <a:latin typeface="黑体" pitchFamily="2" charset="-122"/>
                <a:ea typeface="黑体" pitchFamily="2" charset="-122"/>
                <a:sym typeface="Symbol" pitchFamily="18" charset="2"/>
              </a:rPr>
              <a:t>；</a:t>
            </a:r>
          </a:p>
          <a:p>
            <a:pPr eaLnBrk="1" hangingPunct="1">
              <a:spcBef>
                <a:spcPct val="20000"/>
              </a:spcBef>
              <a:defRPr/>
            </a:pPr>
            <a:r>
              <a:rPr lang="zh-CN" altLang="en-US" dirty="0">
                <a:solidFill>
                  <a:srgbClr val="008000"/>
                </a:solidFill>
                <a:latin typeface="黑体" pitchFamily="2" charset="-122"/>
                <a:ea typeface="黑体" pitchFamily="2" charset="-122"/>
                <a:sym typeface="Symbol" pitchFamily="18" charset="2"/>
              </a:rPr>
              <a:t>       把</a:t>
            </a:r>
            <a:r>
              <a:rPr lang="en-US" altLang="zh-CN" b="1" i="1" dirty="0">
                <a:solidFill>
                  <a:srgbClr val="008000"/>
                </a:solidFill>
                <a:latin typeface="Times New Roman" pitchFamily="18" charset="0"/>
                <a:ea typeface="黑体" pitchFamily="2" charset="-122"/>
                <a:sym typeface="Symbol" pitchFamily="18" charset="2"/>
              </a:rPr>
              <a:t>u</a:t>
            </a:r>
            <a:r>
              <a:rPr lang="zh-CN" altLang="en-US" dirty="0">
                <a:solidFill>
                  <a:srgbClr val="008000"/>
                </a:solidFill>
                <a:latin typeface="黑体" pitchFamily="2" charset="-122"/>
                <a:ea typeface="黑体" pitchFamily="2" charset="-122"/>
                <a:sym typeface="Symbol" pitchFamily="18" charset="2"/>
              </a:rPr>
              <a:t>压入栈</a:t>
            </a:r>
          </a:p>
          <a:p>
            <a:pPr eaLnBrk="1" hangingPunct="1">
              <a:spcBef>
                <a:spcPct val="20000"/>
              </a:spcBef>
              <a:defRPr/>
            </a:pPr>
            <a:r>
              <a:rPr lang="zh-CN" altLang="en-US" dirty="0">
                <a:solidFill>
                  <a:srgbClr val="008000"/>
                </a:solidFill>
                <a:ea typeface="宋体" charset="-122"/>
                <a:sym typeface="Symbol" pitchFamily="18" charset="2"/>
              </a:rPr>
              <a:t>       </a:t>
            </a:r>
            <a:r>
              <a:rPr lang="en-US" altLang="zh-CN" b="1" dirty="0">
                <a:solidFill>
                  <a:srgbClr val="008000"/>
                </a:solidFill>
                <a:latin typeface="Courier New" pitchFamily="49" charset="0"/>
                <a:ea typeface="宋体" charset="-122"/>
                <a:sym typeface="Symbol" pitchFamily="18" charset="2"/>
              </a:rPr>
              <a:t>}</a:t>
            </a:r>
          </a:p>
          <a:p>
            <a:pPr eaLnBrk="1" hangingPunct="1">
              <a:spcBef>
                <a:spcPct val="20000"/>
              </a:spcBef>
              <a:defRPr/>
            </a:pPr>
            <a:r>
              <a:rPr lang="en-US" altLang="zh-CN" b="1" dirty="0">
                <a:solidFill>
                  <a:srgbClr val="008000"/>
                </a:solidFill>
                <a:latin typeface="Courier New" pitchFamily="49" charset="0"/>
                <a:ea typeface="宋体" charset="-122"/>
                <a:sym typeface="Symbol" pitchFamily="18" charset="2"/>
              </a:rPr>
              <a:t>  }</a:t>
            </a:r>
          </a:p>
          <a:p>
            <a:pPr eaLnBrk="1" hangingPunct="1">
              <a:spcBef>
                <a:spcPct val="20000"/>
              </a:spcBef>
              <a:defRPr/>
            </a:pPr>
            <a:r>
              <a:rPr lang="en-US" altLang="zh-CN" b="1" dirty="0">
                <a:solidFill>
                  <a:srgbClr val="008000"/>
                </a:solidFill>
                <a:latin typeface="Courier New" pitchFamily="49" charset="0"/>
                <a:ea typeface="宋体" charset="-122"/>
                <a:sym typeface="Symbol" pitchFamily="18" charset="2"/>
              </a:rPr>
              <a:t>}</a:t>
            </a:r>
          </a:p>
        </p:txBody>
      </p:sp>
      <p:sp>
        <p:nvSpPr>
          <p:cNvPr id="17413" name="Rectangle 5">
            <a:extLst>
              <a:ext uri="{FF2B5EF4-FFF2-40B4-BE49-F238E27FC236}">
                <a16:creationId xmlns:a16="http://schemas.microsoft.com/office/drawing/2014/main" id="{65CABE49-72F3-49E6-A5EA-9EB030E7674B}"/>
              </a:ext>
            </a:extLst>
          </p:cNvPr>
          <p:cNvSpPr>
            <a:spLocks noChangeArrowheads="1"/>
          </p:cNvSpPr>
          <p:nvPr/>
        </p:nvSpPr>
        <p:spPr bwMode="auto">
          <a:xfrm>
            <a:off x="2257425" y="2081809"/>
            <a:ext cx="4629150" cy="400581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en-US" sz="1800" b="1">
              <a:solidFill>
                <a:srgbClr val="000000"/>
              </a:solidFill>
              <a:latin typeface="Times New Roman" panose="02020603050405020304" pitchFamily="18" charset="0"/>
              <a:ea typeface="宋体" panose="02010600030101010101" pitchFamily="2" charset="-122"/>
            </a:endParaRPr>
          </a:p>
        </p:txBody>
      </p:sp>
      <p:sp>
        <p:nvSpPr>
          <p:cNvPr id="2" name="日期占位符 1">
            <a:extLst>
              <a:ext uri="{FF2B5EF4-FFF2-40B4-BE49-F238E27FC236}">
                <a16:creationId xmlns:a16="http://schemas.microsoft.com/office/drawing/2014/main" id="{43DA800F-D435-7D9E-5A26-FACC15539C3E}"/>
              </a:ext>
            </a:extLst>
          </p:cNvPr>
          <p:cNvSpPr>
            <a:spLocks noGrp="1"/>
          </p:cNvSpPr>
          <p:nvPr>
            <p:ph type="dt" sz="half" idx="10"/>
          </p:nvPr>
        </p:nvSpPr>
        <p:spPr/>
        <p:txBody>
          <a:bodyPr/>
          <a:lstStyle/>
          <a:p>
            <a:fld id="{F66D93E2-9149-48C9-89FD-C6800A949AC3}"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12C8BB4D-D260-065E-5F85-0E7F65C1227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DCD925B8-CFD4-07DD-597D-2DD37CB3A4EE}"/>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3F9E9-281F-86D9-AB89-770CD5CBA74C}"/>
              </a:ext>
            </a:extLst>
          </p:cNvPr>
          <p:cNvSpPr>
            <a:spLocks noGrp="1"/>
          </p:cNvSpPr>
          <p:nvPr>
            <p:ph type="title"/>
          </p:nvPr>
        </p:nvSpPr>
        <p:spPr/>
        <p:txBody>
          <a:bodyPr/>
          <a:lstStyle/>
          <a:p>
            <a:r>
              <a:rPr lang="zh-CN" altLang="en-US" dirty="0"/>
              <a:t>本节小结</a:t>
            </a:r>
          </a:p>
        </p:txBody>
      </p:sp>
      <p:sp>
        <p:nvSpPr>
          <p:cNvPr id="4" name="日期占位符 3">
            <a:extLst>
              <a:ext uri="{FF2B5EF4-FFF2-40B4-BE49-F238E27FC236}">
                <a16:creationId xmlns:a16="http://schemas.microsoft.com/office/drawing/2014/main" id="{A5583286-CB84-5EC8-E27D-A2C5C3C92FCD}"/>
              </a:ext>
            </a:extLst>
          </p:cNvPr>
          <p:cNvSpPr>
            <a:spLocks noGrp="1"/>
          </p:cNvSpPr>
          <p:nvPr>
            <p:ph type="dt" sz="half" idx="10"/>
          </p:nvPr>
        </p:nvSpPr>
        <p:spPr/>
        <p:txBody>
          <a:bodyPr/>
          <a:lstStyle/>
          <a:p>
            <a:fld id="{5551169A-A2F0-40B9-91EA-7FCECB01AD33}" type="datetime2">
              <a:rPr lang="zh-CN" altLang="en-US" smtClean="0"/>
              <a:t>2024年3月8日</a:t>
            </a:fld>
            <a:endParaRPr lang="zh-CN" altLang="en-US" dirty="0"/>
          </a:p>
        </p:txBody>
      </p:sp>
      <p:sp>
        <p:nvSpPr>
          <p:cNvPr id="5" name="页脚占位符 4">
            <a:extLst>
              <a:ext uri="{FF2B5EF4-FFF2-40B4-BE49-F238E27FC236}">
                <a16:creationId xmlns:a16="http://schemas.microsoft.com/office/drawing/2014/main" id="{33C7ADA9-A49B-2F6E-5DB3-EF91257D233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6" name="灯片编号占位符 5">
            <a:extLst>
              <a:ext uri="{FF2B5EF4-FFF2-40B4-BE49-F238E27FC236}">
                <a16:creationId xmlns:a16="http://schemas.microsoft.com/office/drawing/2014/main" id="{84A6F63C-A413-1A69-30D0-F0A33900D254}"/>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pic>
        <p:nvPicPr>
          <p:cNvPr id="12" name="图片 11">
            <a:extLst>
              <a:ext uri="{FF2B5EF4-FFF2-40B4-BE49-F238E27FC236}">
                <a16:creationId xmlns:a16="http://schemas.microsoft.com/office/drawing/2014/main" id="{BF9F71D7-6ED0-26EE-822F-D2B7178624CD}"/>
              </a:ext>
            </a:extLst>
          </p:cNvPr>
          <p:cNvPicPr>
            <a:picLocks noChangeAspect="1"/>
          </p:cNvPicPr>
          <p:nvPr/>
        </p:nvPicPr>
        <p:blipFill rotWithShape="1">
          <a:blip r:embed="rId2">
            <a:extLst>
              <a:ext uri="{28A0092B-C50C-407E-A947-70E740481C1C}">
                <a14:useLocalDpi xmlns:a14="http://schemas.microsoft.com/office/drawing/2010/main" val="0"/>
              </a:ext>
            </a:extLst>
          </a:blip>
          <a:srcRect l="1378" t="2615" r="4953" b="4867"/>
          <a:stretch/>
        </p:blipFill>
        <p:spPr>
          <a:xfrm>
            <a:off x="1924493" y="58405"/>
            <a:ext cx="6706002" cy="6730483"/>
          </a:xfrm>
          <a:prstGeom prst="rect">
            <a:avLst/>
          </a:prstGeom>
        </p:spPr>
      </p:pic>
    </p:spTree>
    <p:extLst>
      <p:ext uri="{BB962C8B-B14F-4D97-AF65-F5344CB8AC3E}">
        <p14:creationId xmlns:p14="http://schemas.microsoft.com/office/powerpoint/2010/main" val="13495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490B6-BEB3-465F-AFCD-7EF13127A280}"/>
              </a:ext>
            </a:extLst>
          </p:cNvPr>
          <p:cNvSpPr>
            <a:spLocks noGrp="1"/>
          </p:cNvSpPr>
          <p:nvPr>
            <p:ph type="title"/>
          </p:nvPr>
        </p:nvSpPr>
        <p:spPr>
          <a:xfrm>
            <a:off x="628650" y="229136"/>
            <a:ext cx="7886700" cy="953133"/>
          </a:xfrm>
        </p:spPr>
        <p:txBody>
          <a:bodyPr>
            <a:normAutofit/>
          </a:bodyPr>
          <a:lstStyle/>
          <a:p>
            <a:r>
              <a:rPr lang="zh-CN" altLang="en-US" dirty="0"/>
              <a:t>课后任务</a:t>
            </a:r>
          </a:p>
        </p:txBody>
      </p:sp>
      <p:sp>
        <p:nvSpPr>
          <p:cNvPr id="3" name="内容占位符 2">
            <a:extLst>
              <a:ext uri="{FF2B5EF4-FFF2-40B4-BE49-F238E27FC236}">
                <a16:creationId xmlns:a16="http://schemas.microsoft.com/office/drawing/2014/main" id="{5ABC24F9-BB88-4070-BB59-2AAEF6DC988F}"/>
              </a:ext>
            </a:extLst>
          </p:cNvPr>
          <p:cNvSpPr>
            <a:spLocks noGrp="1"/>
          </p:cNvSpPr>
          <p:nvPr>
            <p:ph idx="1"/>
          </p:nvPr>
        </p:nvSpPr>
        <p:spPr/>
        <p:txBody>
          <a:bodyPr>
            <a:normAutofit/>
          </a:bodyPr>
          <a:lstStyle/>
          <a:p>
            <a:pPr>
              <a:lnSpc>
                <a:spcPct val="120000"/>
              </a:lnSpc>
            </a:pPr>
            <a:r>
              <a:rPr lang="zh-CN" altLang="en-US" sz="2400" dirty="0"/>
              <a:t>以小组为单位，预习教材的下周内容：</a:t>
            </a:r>
            <a:endParaRPr lang="en-US" altLang="zh-CN" sz="2400" dirty="0"/>
          </a:p>
          <a:p>
            <a:pPr lvl="1">
              <a:lnSpc>
                <a:spcPct val="120000"/>
              </a:lnSpc>
            </a:pPr>
            <a:r>
              <a:rPr lang="en-US" altLang="zh-CN" sz="2400" dirty="0"/>
              <a:t>§3.1 </a:t>
            </a:r>
            <a:r>
              <a:rPr lang="zh-CN" altLang="zh-CN" sz="2400" dirty="0"/>
              <a:t>上下文无关文法 </a:t>
            </a:r>
            <a:endParaRPr lang="en-US" altLang="zh-CN" sz="2400" dirty="0"/>
          </a:p>
          <a:p>
            <a:pPr lvl="1">
              <a:lnSpc>
                <a:spcPct val="120000"/>
              </a:lnSpc>
            </a:pPr>
            <a:r>
              <a:rPr lang="en-US" altLang="zh-CN" sz="2400" dirty="0"/>
              <a:t>§3.2  </a:t>
            </a:r>
            <a:r>
              <a:rPr lang="zh-CN" altLang="zh-CN" sz="2400" dirty="0"/>
              <a:t>语言和文法</a:t>
            </a:r>
            <a:endParaRPr lang="en-US" altLang="zh-CN" sz="2400" dirty="0"/>
          </a:p>
          <a:p>
            <a:pPr>
              <a:lnSpc>
                <a:spcPct val="120000"/>
              </a:lnSpc>
            </a:pPr>
            <a:r>
              <a:rPr lang="zh-CN" altLang="en-US" sz="2600" dirty="0"/>
              <a:t>并在</a:t>
            </a:r>
            <a:r>
              <a:rPr lang="en-US" altLang="zh-CN" sz="2600" dirty="0"/>
              <a:t>BB</a:t>
            </a:r>
            <a:r>
              <a:rPr lang="zh-CN" altLang="en-US" sz="2600" dirty="0"/>
              <a:t>平台的小组内以</a:t>
            </a:r>
            <a:r>
              <a:rPr lang="en-US" altLang="zh-CN" sz="2600" dirty="0"/>
              <a:t>《</a:t>
            </a:r>
            <a:r>
              <a:rPr lang="zh-CN" altLang="en-US" sz="2600" dirty="0"/>
              <a:t>语法分析</a:t>
            </a:r>
            <a:r>
              <a:rPr lang="en-US" altLang="zh-CN" sz="2600" dirty="0"/>
              <a:t>(1)</a:t>
            </a:r>
            <a:r>
              <a:rPr lang="zh-CN" altLang="en-US" sz="2600" dirty="0"/>
              <a:t>预习</a:t>
            </a:r>
            <a:r>
              <a:rPr lang="en-US" altLang="zh-CN" sz="2600" dirty="0"/>
              <a:t>》</a:t>
            </a:r>
            <a:r>
              <a:rPr lang="zh-CN" altLang="en-US" sz="2600" b="1" dirty="0">
                <a:solidFill>
                  <a:srgbClr val="C00000"/>
                </a:solidFill>
              </a:rPr>
              <a:t>创建一篇新博客</a:t>
            </a:r>
            <a:r>
              <a:rPr lang="zh-CN" altLang="en-US" sz="2600" dirty="0"/>
              <a:t>，梳理预习知识。</a:t>
            </a:r>
            <a:r>
              <a:rPr lang="zh-CN" altLang="en-US" sz="2600" b="1" dirty="0">
                <a:solidFill>
                  <a:srgbClr val="C00000"/>
                </a:solidFill>
              </a:rPr>
              <a:t>截止时间为下周五上课前。</a:t>
            </a:r>
            <a:endParaRPr lang="en-US" altLang="zh-CN" sz="2600" b="1" dirty="0">
              <a:solidFill>
                <a:srgbClr val="C00000"/>
              </a:solidFill>
            </a:endParaRPr>
          </a:p>
        </p:txBody>
      </p:sp>
      <p:sp>
        <p:nvSpPr>
          <p:cNvPr id="11" name="日期占位符 10">
            <a:extLst>
              <a:ext uri="{FF2B5EF4-FFF2-40B4-BE49-F238E27FC236}">
                <a16:creationId xmlns:a16="http://schemas.microsoft.com/office/drawing/2014/main" id="{E54E6E7B-29D2-9A93-7533-DEEEB148CD0E}"/>
              </a:ext>
            </a:extLst>
          </p:cNvPr>
          <p:cNvSpPr>
            <a:spLocks noGrp="1"/>
          </p:cNvSpPr>
          <p:nvPr>
            <p:ph type="dt" sz="half" idx="10"/>
          </p:nvPr>
        </p:nvSpPr>
        <p:spPr>
          <a:xfrm>
            <a:off x="31242" y="10053"/>
            <a:ext cx="2057400" cy="180955"/>
          </a:xfrm>
        </p:spPr>
        <p:txBody>
          <a:bodyPr/>
          <a:lstStyle/>
          <a:p>
            <a:fld id="{356B3E6D-8AF1-44C5-8684-7C042687D755}" type="datetime2">
              <a:rPr lang="zh-CN" altLang="en-US" smtClean="0"/>
              <a:t>2024年3月8日</a:t>
            </a:fld>
            <a:endParaRPr lang="zh-CN" altLang="en-US"/>
          </a:p>
        </p:txBody>
      </p:sp>
      <p:sp>
        <p:nvSpPr>
          <p:cNvPr id="12" name="页脚占位符 11">
            <a:extLst>
              <a:ext uri="{FF2B5EF4-FFF2-40B4-BE49-F238E27FC236}">
                <a16:creationId xmlns:a16="http://schemas.microsoft.com/office/drawing/2014/main" id="{16C12889-0100-4306-11B9-B9BB1F4CDB4A}"/>
              </a:ext>
            </a:extLst>
          </p:cNvPr>
          <p:cNvSpPr>
            <a:spLocks noGrp="1"/>
          </p:cNvSpPr>
          <p:nvPr>
            <p:ph type="ftr" sz="quarter" idx="11"/>
          </p:nvPr>
        </p:nvSpPr>
        <p:spPr>
          <a:xfrm>
            <a:off x="3028950" y="10053"/>
            <a:ext cx="3086100" cy="180955"/>
          </a:xfrm>
        </p:spPr>
        <p:txBody>
          <a:bodyPr/>
          <a:lstStyle/>
          <a:p>
            <a:r>
              <a:rPr lang="zh-CN" altLang="en-US"/>
              <a:t>王欣捷</a:t>
            </a:r>
            <a:r>
              <a:rPr lang="en-US" altLang="zh-CN"/>
              <a:t>-</a:t>
            </a:r>
            <a:r>
              <a:rPr lang="zh-CN" altLang="en-US"/>
              <a:t>编译原理</a:t>
            </a:r>
            <a:r>
              <a:rPr lang="en-US" altLang="zh-CN"/>
              <a:t>-</a:t>
            </a:r>
            <a:r>
              <a:rPr lang="zh-CN" altLang="en-US"/>
              <a:t>第</a:t>
            </a:r>
            <a:r>
              <a:rPr lang="en-US" altLang="zh-CN"/>
              <a:t>1</a:t>
            </a:r>
            <a:r>
              <a:rPr lang="zh-CN" altLang="en-US"/>
              <a:t>章 引论</a:t>
            </a:r>
          </a:p>
        </p:txBody>
      </p:sp>
      <p:sp>
        <p:nvSpPr>
          <p:cNvPr id="13" name="灯片编号占位符 12">
            <a:extLst>
              <a:ext uri="{FF2B5EF4-FFF2-40B4-BE49-F238E27FC236}">
                <a16:creationId xmlns:a16="http://schemas.microsoft.com/office/drawing/2014/main" id="{4FD98C82-D6C1-8BEC-49A0-5C7F79BC6F73}"/>
              </a:ext>
            </a:extLst>
          </p:cNvPr>
          <p:cNvSpPr>
            <a:spLocks noGrp="1"/>
          </p:cNvSpPr>
          <p:nvPr>
            <p:ph type="sldNum" sz="quarter" idx="12"/>
          </p:nvPr>
        </p:nvSpPr>
        <p:spPr>
          <a:xfrm>
            <a:off x="7055358" y="10053"/>
            <a:ext cx="2057400" cy="180955"/>
          </a:xfrm>
        </p:spPr>
        <p:txBody>
          <a:bodyPr/>
          <a:lstStyle/>
          <a:p>
            <a:fld id="{4C8BFCC2-D91C-469C-B012-AE0ABE0355BF}" type="slidenum">
              <a:rPr lang="zh-CN" altLang="en-US" smtClean="0"/>
              <a:t>54</a:t>
            </a:fld>
            <a:endParaRPr lang="zh-CN" altLang="en-US"/>
          </a:p>
        </p:txBody>
      </p:sp>
    </p:spTree>
    <p:extLst>
      <p:ext uri="{BB962C8B-B14F-4D97-AF65-F5344CB8AC3E}">
        <p14:creationId xmlns:p14="http://schemas.microsoft.com/office/powerpoint/2010/main" val="427459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F0EBF11-D8D1-4982-ABC1-A1961E274130}"/>
              </a:ext>
            </a:extLst>
          </p:cNvPr>
          <p:cNvSpPr>
            <a:spLocks noGrp="1" noChangeArrowheads="1"/>
          </p:cNvSpPr>
          <p:nvPr>
            <p:ph type="title"/>
          </p:nvPr>
        </p:nvSpPr>
        <p:spPr/>
        <p:txBody>
          <a:bodyPr>
            <a:normAutofit/>
          </a:bodyPr>
          <a:lstStyle/>
          <a:p>
            <a:pPr eaLnBrk="1" hangingPunct="1"/>
            <a:r>
              <a:rPr lang="zh-CN" altLang="en-US" dirty="0"/>
              <a:t>上次课回顾</a:t>
            </a:r>
          </a:p>
        </p:txBody>
      </p:sp>
      <p:sp>
        <p:nvSpPr>
          <p:cNvPr id="19459" name="Rectangle 3">
            <a:extLst>
              <a:ext uri="{FF2B5EF4-FFF2-40B4-BE49-F238E27FC236}">
                <a16:creationId xmlns:a16="http://schemas.microsoft.com/office/drawing/2014/main" id="{206AF554-1117-433E-A7D2-507B79ED8584}"/>
              </a:ext>
            </a:extLst>
          </p:cNvPr>
          <p:cNvSpPr>
            <a:spLocks noGrp="1" noChangeArrowheads="1"/>
          </p:cNvSpPr>
          <p:nvPr>
            <p:ph idx="1"/>
          </p:nvPr>
        </p:nvSpPr>
        <p:spPr/>
        <p:txBody>
          <a:bodyPr/>
          <a:lstStyle/>
          <a:p>
            <a:pPr marL="257168" lvl="1" indent="-257168">
              <a:buClr>
                <a:schemeClr val="folHlink"/>
              </a:buClr>
              <a:buSzPct val="60000"/>
              <a:defRPr/>
            </a:pPr>
            <a:r>
              <a:rPr lang="zh-CN" altLang="en-US" sz="3600" dirty="0">
                <a:solidFill>
                  <a:schemeClr val="accent2"/>
                </a:solidFill>
                <a:latin typeface="Times New Roman" pitchFamily="18" charset="0"/>
              </a:rPr>
              <a:t>正规式的代数定律：</a:t>
            </a:r>
            <a:r>
              <a:rPr lang="zh-CN" altLang="en-US" sz="3600" b="1" dirty="0">
                <a:solidFill>
                  <a:schemeClr val="tx2"/>
                </a:solidFill>
                <a:latin typeface="Times New Roman" pitchFamily="18" charset="0"/>
              </a:rPr>
              <a:t> </a:t>
            </a:r>
            <a:r>
              <a:rPr lang="en-US" altLang="zh-CN" sz="3600" b="1" i="1" dirty="0" err="1">
                <a:latin typeface="Times New Roman" pitchFamily="18" charset="0"/>
              </a:rPr>
              <a:t>a</a:t>
            </a:r>
            <a:r>
              <a:rPr lang="en-US" altLang="zh-CN" sz="3600" b="1" dirty="0" err="1">
                <a:latin typeface="Times New Roman" pitchFamily="18" charset="0"/>
              </a:rPr>
              <a:t>|</a:t>
            </a:r>
            <a:r>
              <a:rPr lang="en-US" altLang="zh-CN" sz="3600" b="1" i="1" dirty="0" err="1">
                <a:latin typeface="Times New Roman" pitchFamily="18" charset="0"/>
              </a:rPr>
              <a:t>b</a:t>
            </a:r>
            <a:r>
              <a:rPr lang="zh-CN" altLang="en-US" sz="3600" dirty="0">
                <a:latin typeface="Times New Roman" pitchFamily="18" charset="0"/>
              </a:rPr>
              <a:t>和</a:t>
            </a:r>
            <a:r>
              <a:rPr lang="en-US" altLang="zh-CN" sz="3600" b="1" i="1" dirty="0" err="1">
                <a:latin typeface="Times New Roman" pitchFamily="18" charset="0"/>
              </a:rPr>
              <a:t>b</a:t>
            </a:r>
            <a:r>
              <a:rPr lang="en-US" altLang="zh-CN" sz="3600" b="1" dirty="0" err="1">
                <a:latin typeface="Times New Roman" pitchFamily="18" charset="0"/>
              </a:rPr>
              <a:t>|</a:t>
            </a:r>
            <a:r>
              <a:rPr lang="en-US" altLang="zh-CN" sz="3600" b="1" i="1" dirty="0" err="1">
                <a:latin typeface="Times New Roman" pitchFamily="18" charset="0"/>
              </a:rPr>
              <a:t>a</a:t>
            </a:r>
            <a:r>
              <a:rPr lang="zh-CN" altLang="en-US" sz="3600" dirty="0">
                <a:latin typeface="Times New Roman" pitchFamily="18" charset="0"/>
              </a:rPr>
              <a:t>是否表示同种语言？ </a:t>
            </a:r>
            <a:r>
              <a:rPr lang="en-US" altLang="zh-CN" sz="3600" b="1" dirty="0">
                <a:latin typeface="Times New Roman" pitchFamily="18" charset="0"/>
              </a:rPr>
              <a:t>(</a:t>
            </a:r>
            <a:r>
              <a:rPr lang="en-US" altLang="zh-CN" sz="3600" b="1" i="1" dirty="0" err="1">
                <a:latin typeface="Times New Roman" pitchFamily="18" charset="0"/>
              </a:rPr>
              <a:t>a</a:t>
            </a:r>
            <a:r>
              <a:rPr lang="en-US" altLang="zh-CN" sz="3600" b="1" dirty="0" err="1">
                <a:latin typeface="Times New Roman" pitchFamily="18" charset="0"/>
              </a:rPr>
              <a:t>|</a:t>
            </a:r>
            <a:r>
              <a:rPr lang="en-US" altLang="zh-CN" sz="3600" b="1" i="1" dirty="0" err="1">
                <a:latin typeface="Times New Roman" pitchFamily="18" charset="0"/>
              </a:rPr>
              <a:t>b</a:t>
            </a:r>
            <a:r>
              <a:rPr lang="en-US" altLang="zh-CN" sz="3600" b="1" dirty="0">
                <a:latin typeface="Times New Roman" pitchFamily="18" charset="0"/>
              </a:rPr>
              <a:t>)</a:t>
            </a:r>
            <a:r>
              <a:rPr lang="en-US" altLang="zh-CN" sz="3600" b="1" i="1" dirty="0">
                <a:latin typeface="Times New Roman" pitchFamily="18" charset="0"/>
              </a:rPr>
              <a:t>c</a:t>
            </a:r>
            <a:r>
              <a:rPr lang="zh-CN" altLang="en-US" sz="3600" dirty="0">
                <a:latin typeface="Times New Roman" pitchFamily="18" charset="0"/>
              </a:rPr>
              <a:t>和</a:t>
            </a:r>
            <a:r>
              <a:rPr lang="en-US" altLang="zh-CN" sz="3600" b="1" i="1" dirty="0" err="1">
                <a:latin typeface="Times New Roman" pitchFamily="18" charset="0"/>
              </a:rPr>
              <a:t>ac</a:t>
            </a:r>
            <a:r>
              <a:rPr lang="en-US" altLang="zh-CN" sz="3600" b="1" dirty="0" err="1">
                <a:latin typeface="Times New Roman" pitchFamily="18" charset="0"/>
              </a:rPr>
              <a:t>|</a:t>
            </a:r>
            <a:r>
              <a:rPr lang="en-US" altLang="zh-CN" sz="3600" b="1" i="1" dirty="0" err="1">
                <a:latin typeface="Times New Roman" pitchFamily="18" charset="0"/>
              </a:rPr>
              <a:t>bc</a:t>
            </a:r>
            <a:r>
              <a:rPr lang="zh-CN" altLang="en-US" sz="3600" dirty="0">
                <a:latin typeface="Times New Roman" pitchFamily="18" charset="0"/>
              </a:rPr>
              <a:t>呢？</a:t>
            </a:r>
            <a:r>
              <a:rPr lang="en-US" altLang="zh-CN" sz="3600" b="1" i="1" dirty="0">
                <a:latin typeface="Times New Roman" pitchFamily="18" charset="0"/>
              </a:rPr>
              <a:t>a</a:t>
            </a:r>
            <a:r>
              <a:rPr lang="en-US" altLang="zh-CN" sz="3600" b="1" dirty="0">
                <a:latin typeface="Times New Roman" pitchFamily="18" charset="0"/>
              </a:rPr>
              <a:t>*</a:t>
            </a:r>
            <a:r>
              <a:rPr lang="zh-CN" altLang="en-US" sz="3600" dirty="0">
                <a:latin typeface="Times New Roman" pitchFamily="18" charset="0"/>
              </a:rPr>
              <a:t>和</a:t>
            </a:r>
            <a:r>
              <a:rPr lang="en-US" altLang="zh-CN" sz="3600" b="1" dirty="0">
                <a:latin typeface="Times New Roman" pitchFamily="18" charset="0"/>
              </a:rPr>
              <a:t>(</a:t>
            </a:r>
            <a:r>
              <a:rPr lang="en-US" altLang="zh-CN" sz="3600" b="1" i="1" dirty="0">
                <a:latin typeface="Times New Roman" pitchFamily="18" charset="0"/>
              </a:rPr>
              <a:t>a</a:t>
            </a:r>
            <a:r>
              <a:rPr lang="en-US" altLang="zh-CN" sz="3600" b="1" dirty="0">
                <a:latin typeface="Times New Roman" pitchFamily="18" charset="0"/>
              </a:rPr>
              <a:t>|</a:t>
            </a:r>
            <a:r>
              <a:rPr lang="en-US" altLang="zh-CN" sz="3600" b="1" dirty="0">
                <a:latin typeface="Times New Roman" pitchFamily="18" charset="0"/>
                <a:sym typeface="Symbol" pitchFamily="18" charset="2"/>
              </a:rPr>
              <a:t>)*</a:t>
            </a:r>
            <a:r>
              <a:rPr lang="zh-CN" altLang="en-US" sz="3600" dirty="0">
                <a:latin typeface="Times New Roman" pitchFamily="18" charset="0"/>
                <a:sym typeface="Symbol" pitchFamily="18" charset="2"/>
              </a:rPr>
              <a:t>呢？</a:t>
            </a:r>
            <a:endParaRPr lang="en-US" altLang="zh-CN" sz="3600" dirty="0"/>
          </a:p>
          <a:p>
            <a:pPr eaLnBrk="1" hangingPunct="1">
              <a:defRPr/>
            </a:pPr>
            <a:r>
              <a:rPr lang="zh-CN" altLang="en-US" dirty="0"/>
              <a:t>正规式的例子：</a:t>
            </a:r>
          </a:p>
          <a:p>
            <a:pPr lvl="1" eaLnBrk="1" hangingPunct="1">
              <a:defRPr/>
            </a:pPr>
            <a:r>
              <a:rPr lang="en-US" altLang="zh-CN" dirty="0"/>
              <a:t>b*(</a:t>
            </a:r>
            <a:r>
              <a:rPr lang="en-US" altLang="zh-CN" dirty="0" err="1"/>
              <a:t>abb</a:t>
            </a:r>
            <a:r>
              <a:rPr lang="en-US" altLang="zh-CN" dirty="0"/>
              <a:t>*)*(a|</a:t>
            </a:r>
            <a:r>
              <a:rPr lang="en-US" altLang="zh-CN" dirty="0">
                <a:sym typeface="Symbol" pitchFamily="18" charset="2"/>
              </a:rPr>
              <a:t></a:t>
            </a:r>
            <a:r>
              <a:rPr lang="en-US" altLang="zh-CN" dirty="0"/>
              <a:t>)</a:t>
            </a:r>
            <a:r>
              <a:rPr lang="zh-CN" altLang="en-US" dirty="0"/>
              <a:t>表示什么语言？</a:t>
            </a:r>
          </a:p>
          <a:p>
            <a:pPr lvl="1" eaLnBrk="1" hangingPunct="1">
              <a:defRPr/>
            </a:pPr>
            <a:r>
              <a:rPr lang="en-US" altLang="zh-CN" dirty="0"/>
              <a:t>(</a:t>
            </a:r>
            <a:r>
              <a:rPr lang="en-US" altLang="zh-CN" dirty="0" err="1"/>
              <a:t>a|b</a:t>
            </a:r>
            <a:r>
              <a:rPr lang="en-US" altLang="zh-CN" dirty="0"/>
              <a:t>)*</a:t>
            </a:r>
            <a:r>
              <a:rPr lang="en-US" altLang="zh-CN" dirty="0" err="1"/>
              <a:t>aa</a:t>
            </a:r>
            <a:r>
              <a:rPr lang="en-US" altLang="zh-CN" dirty="0"/>
              <a:t>(</a:t>
            </a:r>
            <a:r>
              <a:rPr lang="en-US" altLang="zh-CN" dirty="0" err="1"/>
              <a:t>a|b</a:t>
            </a:r>
            <a:r>
              <a:rPr lang="en-US" altLang="zh-CN" dirty="0"/>
              <a:t>)*</a:t>
            </a:r>
            <a:r>
              <a:rPr lang="zh-CN" altLang="en-US" dirty="0"/>
              <a:t>表示什么语言？</a:t>
            </a:r>
          </a:p>
        </p:txBody>
      </p:sp>
      <p:sp>
        <p:nvSpPr>
          <p:cNvPr id="5" name="文本框 4">
            <a:extLst>
              <a:ext uri="{FF2B5EF4-FFF2-40B4-BE49-F238E27FC236}">
                <a16:creationId xmlns:a16="http://schemas.microsoft.com/office/drawing/2014/main" id="{62BD5E16-1BC9-46F9-AEFA-AD5C47A97693}"/>
              </a:ext>
            </a:extLst>
          </p:cNvPr>
          <p:cNvSpPr txBox="1"/>
          <p:nvPr/>
        </p:nvSpPr>
        <p:spPr>
          <a:xfrm>
            <a:off x="788138" y="4722824"/>
            <a:ext cx="7567724" cy="1200329"/>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solidFill>
                  <a:schemeClr val="tx1"/>
                </a:solidFill>
              </a:rPr>
              <a:t>答案：</a:t>
            </a:r>
            <a:endParaRPr lang="en-US" altLang="zh-CN" dirty="0">
              <a:solidFill>
                <a:schemeClr val="tx1"/>
              </a:solidFill>
            </a:endParaRPr>
          </a:p>
          <a:p>
            <a:r>
              <a:rPr lang="en-US" altLang="zh-CN" dirty="0">
                <a:solidFill>
                  <a:schemeClr val="tx1"/>
                </a:solidFill>
              </a:rPr>
              <a:t>1</a:t>
            </a:r>
            <a:r>
              <a:rPr lang="zh-CN" altLang="en-US" dirty="0">
                <a:solidFill>
                  <a:schemeClr val="tx1"/>
                </a:solidFill>
              </a:rPr>
              <a:t>、都是同种语言。</a:t>
            </a:r>
          </a:p>
          <a:p>
            <a:r>
              <a:rPr lang="en-US" altLang="zh-CN" dirty="0">
                <a:solidFill>
                  <a:schemeClr val="tx1"/>
                </a:solidFill>
              </a:rPr>
              <a:t>2</a:t>
            </a:r>
            <a:r>
              <a:rPr lang="zh-CN" altLang="en-US" dirty="0">
                <a:solidFill>
                  <a:schemeClr val="tx1"/>
                </a:solidFill>
              </a:rPr>
              <a:t>、除最后一个</a:t>
            </a:r>
            <a:r>
              <a:rPr lang="en-US" altLang="zh-CN" dirty="0">
                <a:solidFill>
                  <a:schemeClr val="tx1"/>
                </a:solidFill>
              </a:rPr>
              <a:t>a</a:t>
            </a:r>
            <a:r>
              <a:rPr lang="zh-CN" altLang="en-US" dirty="0">
                <a:solidFill>
                  <a:schemeClr val="tx1"/>
                </a:solidFill>
              </a:rPr>
              <a:t>外，</a:t>
            </a:r>
            <a:r>
              <a:rPr lang="en-US" altLang="zh-CN" dirty="0">
                <a:solidFill>
                  <a:schemeClr val="tx1"/>
                </a:solidFill>
              </a:rPr>
              <a:t>a</a:t>
            </a:r>
            <a:r>
              <a:rPr lang="zh-CN" altLang="en-US" dirty="0">
                <a:solidFill>
                  <a:schemeClr val="tx1"/>
                </a:solidFill>
              </a:rPr>
              <a:t>的后面至少跟着一个</a:t>
            </a:r>
            <a:r>
              <a:rPr lang="en-US" altLang="zh-CN" dirty="0">
                <a:solidFill>
                  <a:schemeClr val="tx1"/>
                </a:solidFill>
              </a:rPr>
              <a:t>b</a:t>
            </a:r>
            <a:r>
              <a:rPr lang="zh-CN" altLang="en-US" dirty="0">
                <a:solidFill>
                  <a:schemeClr val="tx1"/>
                </a:solidFill>
              </a:rPr>
              <a:t>的</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组成的串</a:t>
            </a:r>
          </a:p>
          <a:p>
            <a:r>
              <a:rPr lang="en-US" altLang="zh-CN" dirty="0">
                <a:solidFill>
                  <a:schemeClr val="tx1"/>
                </a:solidFill>
              </a:rPr>
              <a:t>3</a:t>
            </a:r>
            <a:r>
              <a:rPr lang="zh-CN" altLang="en-US" dirty="0">
                <a:solidFill>
                  <a:schemeClr val="tx1"/>
                </a:solidFill>
              </a:rPr>
              <a:t>、至少含有两个相连的</a:t>
            </a:r>
            <a:r>
              <a:rPr lang="en-US" altLang="zh-CN" dirty="0">
                <a:solidFill>
                  <a:schemeClr val="tx1"/>
                </a:solidFill>
              </a:rPr>
              <a:t>a</a:t>
            </a:r>
            <a:r>
              <a:rPr lang="zh-CN" altLang="en-US" dirty="0">
                <a:solidFill>
                  <a:schemeClr val="tx1"/>
                </a:solidFill>
              </a:rPr>
              <a:t>的所有</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组成的串</a:t>
            </a:r>
          </a:p>
        </p:txBody>
      </p:sp>
      <p:sp>
        <p:nvSpPr>
          <p:cNvPr id="2" name="日期占位符 1">
            <a:extLst>
              <a:ext uri="{FF2B5EF4-FFF2-40B4-BE49-F238E27FC236}">
                <a16:creationId xmlns:a16="http://schemas.microsoft.com/office/drawing/2014/main" id="{05D9E80A-08F3-1CE7-C994-86656880C9EC}"/>
              </a:ext>
            </a:extLst>
          </p:cNvPr>
          <p:cNvSpPr>
            <a:spLocks noGrp="1"/>
          </p:cNvSpPr>
          <p:nvPr>
            <p:ph type="dt" sz="half" idx="10"/>
          </p:nvPr>
        </p:nvSpPr>
        <p:spPr/>
        <p:txBody>
          <a:bodyPr/>
          <a:lstStyle/>
          <a:p>
            <a:fld id="{8809DF1F-5E31-4335-9848-A66D74956B67}"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F00ED0E6-1F97-278C-CCF9-BCD1BE73D72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33BA1F3A-10F6-2037-9238-2735FFF3FB11}"/>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5E5BF82-5A01-4ED4-8331-544E7C69E028}"/>
              </a:ext>
            </a:extLst>
          </p:cNvPr>
          <p:cNvSpPr>
            <a:spLocks noGrp="1" noChangeArrowheads="1"/>
          </p:cNvSpPr>
          <p:nvPr>
            <p:ph type="title"/>
          </p:nvPr>
        </p:nvSpPr>
        <p:spPr/>
        <p:txBody>
          <a:bodyPr>
            <a:normAutofit/>
          </a:bodyPr>
          <a:lstStyle/>
          <a:p>
            <a:pPr eaLnBrk="1" hangingPunct="1"/>
            <a:r>
              <a:rPr lang="zh-CN" altLang="en-US" dirty="0"/>
              <a:t>上次课回顾</a:t>
            </a:r>
          </a:p>
        </p:txBody>
      </p:sp>
      <p:sp>
        <p:nvSpPr>
          <p:cNvPr id="12291" name="Rectangle 3">
            <a:extLst>
              <a:ext uri="{FF2B5EF4-FFF2-40B4-BE49-F238E27FC236}">
                <a16:creationId xmlns:a16="http://schemas.microsoft.com/office/drawing/2014/main" id="{14E70364-1089-4B15-BCBE-B21507BF0558}"/>
              </a:ext>
            </a:extLst>
          </p:cNvPr>
          <p:cNvSpPr>
            <a:spLocks noGrp="1" noChangeArrowheads="1"/>
          </p:cNvSpPr>
          <p:nvPr>
            <p:ph idx="1"/>
          </p:nvPr>
        </p:nvSpPr>
        <p:spPr/>
        <p:txBody>
          <a:bodyPr>
            <a:normAutofit/>
          </a:bodyPr>
          <a:lstStyle/>
          <a:p>
            <a:pPr eaLnBrk="1" hangingPunct="1">
              <a:lnSpc>
                <a:spcPct val="90000"/>
              </a:lnSpc>
            </a:pPr>
            <a:r>
              <a:rPr lang="zh-CN" altLang="en-US" sz="2800" dirty="0">
                <a:latin typeface="Times New Roman" panose="02020603050405020304" pitchFamily="18" charset="0"/>
              </a:rPr>
              <a:t>正规定义：为正规式命名</a:t>
            </a:r>
          </a:p>
          <a:p>
            <a:pPr lvl="1" eaLnBrk="1" hangingPunct="1">
              <a:lnSpc>
                <a:spcPct val="90000"/>
              </a:lnSpc>
            </a:pPr>
            <a:r>
              <a:rPr lang="zh-CN" altLang="en-US" sz="2400" dirty="0">
                <a:latin typeface="Times New Roman" panose="02020603050405020304" pitchFamily="18" charset="0"/>
              </a:rPr>
              <a:t>例</a:t>
            </a:r>
            <a:r>
              <a:rPr lang="zh-CN" altLang="en-US" sz="2400" dirty="0"/>
              <a:t>：</a:t>
            </a:r>
            <a:r>
              <a:rPr lang="en-US" altLang="zh-CN" sz="2400" b="1" dirty="0">
                <a:latin typeface="Times New Roman" panose="02020603050405020304" pitchFamily="18" charset="0"/>
              </a:rPr>
              <a:t>C</a:t>
            </a:r>
            <a:r>
              <a:rPr lang="zh-CN" altLang="en-US" sz="2400" dirty="0">
                <a:latin typeface="Times New Roman" panose="02020603050405020304" pitchFamily="18" charset="0"/>
              </a:rPr>
              <a:t>语言的标识符（字母、数字、下划线组成的串）集合：</a:t>
            </a:r>
            <a:endParaRPr lang="zh-CN" altLang="en-US" sz="2000" dirty="0">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		</a:t>
            </a:r>
            <a:r>
              <a:rPr lang="en-US" altLang="zh-CN" sz="2800" b="1" dirty="0">
                <a:solidFill>
                  <a:srgbClr val="008000"/>
                </a:solidFill>
                <a:latin typeface="Times New Roman" panose="02020603050405020304" pitchFamily="18" charset="0"/>
                <a:cs typeface="Times New Roman" panose="02020603050405020304" pitchFamily="18" charset="0"/>
              </a:rPr>
              <a:t>letter_</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 … | </a:t>
            </a:r>
            <a:r>
              <a:rPr lang="en-US" altLang="zh-CN" sz="2800" b="1" i="1" dirty="0">
                <a:latin typeface="Times New Roman" panose="02020603050405020304" pitchFamily="18" charset="0"/>
                <a:cs typeface="Times New Roman" panose="02020603050405020304" pitchFamily="18" charset="0"/>
              </a:rPr>
              <a:t>Z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b |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z | _</a:t>
            </a:r>
            <a:endParaRPr lang="en-US" altLang="zh-CN" sz="2800" b="1" dirty="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008000"/>
                </a:solidFill>
                <a:latin typeface="Times New Roman" panose="02020603050405020304" pitchFamily="18" charset="0"/>
              </a:rPr>
              <a:t>digit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0</a:t>
            </a:r>
            <a:r>
              <a:rPr lang="en-US" altLang="zh-CN" sz="2800" b="1" i="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1 | … | 9</a:t>
            </a:r>
            <a:endParaRPr lang="en-US" altLang="zh-CN" sz="2800" b="1"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008000"/>
                </a:solidFill>
                <a:latin typeface="Times New Roman" panose="02020603050405020304" pitchFamily="18" charset="0"/>
              </a:rPr>
              <a:t>id</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solidFill>
                  <a:srgbClr val="008000"/>
                </a:solidFill>
                <a:latin typeface="Times New Roman" panose="02020603050405020304" pitchFamily="18" charset="0"/>
              </a:rPr>
              <a:t>letter_</a:t>
            </a:r>
            <a:r>
              <a:rPr lang="en-US" altLang="zh-CN" sz="2800" b="1" dirty="0">
                <a:latin typeface="Times New Roman" panose="02020603050405020304" pitchFamily="18" charset="0"/>
              </a:rPr>
              <a:t>(</a:t>
            </a:r>
            <a:r>
              <a:rPr lang="en-US" altLang="zh-CN" sz="2800" b="1" dirty="0" err="1">
                <a:solidFill>
                  <a:srgbClr val="008000"/>
                </a:solidFill>
                <a:latin typeface="Times New Roman" panose="02020603050405020304" pitchFamily="18" charset="0"/>
              </a:rPr>
              <a:t>letter_</a:t>
            </a:r>
            <a:r>
              <a:rPr lang="en-US" altLang="zh-CN" sz="2800" b="1" dirty="0" err="1">
                <a:latin typeface="Times New Roman" panose="02020603050405020304" pitchFamily="18" charset="0"/>
              </a:rPr>
              <a:t>|</a:t>
            </a:r>
            <a:r>
              <a:rPr lang="en-US" altLang="zh-CN" sz="2800" b="1" dirty="0" err="1">
                <a:solidFill>
                  <a:srgbClr val="008000"/>
                </a:solidFill>
                <a:latin typeface="Times New Roman" panose="02020603050405020304" pitchFamily="18" charset="0"/>
              </a:rPr>
              <a:t>digit</a:t>
            </a:r>
            <a:r>
              <a:rPr lang="en-US" altLang="zh-CN" sz="2800" b="1" dirty="0">
                <a:latin typeface="Times New Roman" panose="02020603050405020304" pitchFamily="18" charset="0"/>
              </a:rPr>
              <a:t>)</a:t>
            </a:r>
            <a:r>
              <a:rPr lang="en-US" altLang="zh-CN" sz="2800" b="1" baseline="30000" dirty="0">
                <a:latin typeface="Times New Roman" panose="02020603050405020304" pitchFamily="18" charset="0"/>
              </a:rPr>
              <a:t>*</a:t>
            </a:r>
          </a:p>
        </p:txBody>
      </p:sp>
      <p:sp>
        <p:nvSpPr>
          <p:cNvPr id="2" name="日期占位符 1">
            <a:extLst>
              <a:ext uri="{FF2B5EF4-FFF2-40B4-BE49-F238E27FC236}">
                <a16:creationId xmlns:a16="http://schemas.microsoft.com/office/drawing/2014/main" id="{FFF129CC-68DE-2A29-3E3E-3EC7F526707D}"/>
              </a:ext>
            </a:extLst>
          </p:cNvPr>
          <p:cNvSpPr>
            <a:spLocks noGrp="1"/>
          </p:cNvSpPr>
          <p:nvPr>
            <p:ph type="dt" sz="half" idx="10"/>
          </p:nvPr>
        </p:nvSpPr>
        <p:spPr/>
        <p:txBody>
          <a:bodyPr/>
          <a:lstStyle/>
          <a:p>
            <a:fld id="{B20E6AA2-C55D-4C4F-8267-07B0F576396D}"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C6FFF549-42C5-0644-8727-8AE8A4B6F9F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F767C05A-9483-00B7-B8D0-90A780E032F5}"/>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grpSp>
        <p:nvGrpSpPr>
          <p:cNvPr id="27" name="组合 26">
            <a:extLst>
              <a:ext uri="{FF2B5EF4-FFF2-40B4-BE49-F238E27FC236}">
                <a16:creationId xmlns:a16="http://schemas.microsoft.com/office/drawing/2014/main" id="{DA56267F-54F1-7FD9-8A37-CFDD8C8158CC}"/>
              </a:ext>
            </a:extLst>
          </p:cNvPr>
          <p:cNvGrpSpPr/>
          <p:nvPr/>
        </p:nvGrpSpPr>
        <p:grpSpPr>
          <a:xfrm>
            <a:off x="914400" y="4413001"/>
            <a:ext cx="7760742" cy="1858438"/>
            <a:chOff x="914400" y="4413001"/>
            <a:chExt cx="7760742" cy="1858438"/>
          </a:xfrm>
        </p:grpSpPr>
        <p:sp>
          <p:nvSpPr>
            <p:cNvPr id="23" name="矩形 22">
              <a:extLst>
                <a:ext uri="{FF2B5EF4-FFF2-40B4-BE49-F238E27FC236}">
                  <a16:creationId xmlns:a16="http://schemas.microsoft.com/office/drawing/2014/main" id="{FB83150D-BD91-7629-B66D-9779F7DC3601}"/>
                </a:ext>
              </a:extLst>
            </p:cNvPr>
            <p:cNvSpPr/>
            <p:nvPr/>
          </p:nvSpPr>
          <p:spPr>
            <a:xfrm>
              <a:off x="914400" y="4413001"/>
              <a:ext cx="7600950" cy="1858438"/>
            </a:xfrm>
            <a:prstGeom prst="rect">
              <a:avLst/>
            </a:prstGeom>
            <a:solidFill>
              <a:schemeClr val="accent4">
                <a:lumMod val="20000"/>
                <a:lumOff val="80000"/>
              </a:schemeClr>
            </a:solidFill>
            <a:ln>
              <a:solidFill>
                <a:schemeClr val="accent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5" name="Group 4">
              <a:extLst>
                <a:ext uri="{FF2B5EF4-FFF2-40B4-BE49-F238E27FC236}">
                  <a16:creationId xmlns:a16="http://schemas.microsoft.com/office/drawing/2014/main" id="{6127A8D4-2547-5CEB-5686-21567C949F48}"/>
                </a:ext>
              </a:extLst>
            </p:cNvPr>
            <p:cNvGrpSpPr>
              <a:grpSpLocks/>
            </p:cNvGrpSpPr>
            <p:nvPr/>
          </p:nvGrpSpPr>
          <p:grpSpPr bwMode="auto">
            <a:xfrm>
              <a:off x="1024076" y="4570663"/>
              <a:ext cx="7651066" cy="1466455"/>
              <a:chOff x="288" y="1680"/>
              <a:chExt cx="5280" cy="1012"/>
            </a:xfrm>
          </p:grpSpPr>
          <p:sp>
            <p:nvSpPr>
              <p:cNvPr id="6" name="Oval 5">
                <a:extLst>
                  <a:ext uri="{FF2B5EF4-FFF2-40B4-BE49-F238E27FC236}">
                    <a16:creationId xmlns:a16="http://schemas.microsoft.com/office/drawing/2014/main" id="{2D226030-431D-94D7-2ED2-1B4FDF356D50}"/>
                  </a:ext>
                </a:extLst>
              </p:cNvPr>
              <p:cNvSpPr>
                <a:spLocks noChangeArrowheads="1"/>
              </p:cNvSpPr>
              <p:nvPr/>
            </p:nvSpPr>
            <p:spPr bwMode="auto">
              <a:xfrm>
                <a:off x="922" y="2301"/>
                <a:ext cx="374" cy="39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9400" tIns="21600" rIns="675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sp>
            <p:nvSpPr>
              <p:cNvPr id="7" name="Oval 6">
                <a:extLst>
                  <a:ext uri="{FF2B5EF4-FFF2-40B4-BE49-F238E27FC236}">
                    <a16:creationId xmlns:a16="http://schemas.microsoft.com/office/drawing/2014/main" id="{EF2BD442-18C5-0F28-238C-AC54A9AB2E46}"/>
                  </a:ext>
                </a:extLst>
              </p:cNvPr>
              <p:cNvSpPr>
                <a:spLocks noChangeArrowheads="1"/>
              </p:cNvSpPr>
              <p:nvPr/>
            </p:nvSpPr>
            <p:spPr bwMode="auto">
              <a:xfrm>
                <a:off x="2056" y="2301"/>
                <a:ext cx="374" cy="39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6200" tIns="21600" rIns="16200" bIns="351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10</a:t>
                </a:r>
              </a:p>
            </p:txBody>
          </p:sp>
          <p:grpSp>
            <p:nvGrpSpPr>
              <p:cNvPr id="8" name="Group 7">
                <a:extLst>
                  <a:ext uri="{FF2B5EF4-FFF2-40B4-BE49-F238E27FC236}">
                    <a16:creationId xmlns:a16="http://schemas.microsoft.com/office/drawing/2014/main" id="{DDBE8780-5E96-E495-7322-541B791BC626}"/>
                  </a:ext>
                </a:extLst>
              </p:cNvPr>
              <p:cNvGrpSpPr>
                <a:grpSpLocks/>
              </p:cNvGrpSpPr>
              <p:nvPr/>
            </p:nvGrpSpPr>
            <p:grpSpPr bwMode="auto">
              <a:xfrm>
                <a:off x="3203" y="2301"/>
                <a:ext cx="374" cy="391"/>
                <a:chOff x="7120" y="12162"/>
                <a:chExt cx="425" cy="425"/>
              </a:xfrm>
            </p:grpSpPr>
            <p:sp>
              <p:nvSpPr>
                <p:cNvPr id="19" name="Oval 8">
                  <a:extLst>
                    <a:ext uri="{FF2B5EF4-FFF2-40B4-BE49-F238E27FC236}">
                      <a16:creationId xmlns:a16="http://schemas.microsoft.com/office/drawing/2014/main" id="{568F35B4-2AE9-3B56-6A7C-15CDE39FCA7A}"/>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 tIns="0" rIns="54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20" name="Oval 9">
                  <a:extLst>
                    <a:ext uri="{FF2B5EF4-FFF2-40B4-BE49-F238E27FC236}">
                      <a16:creationId xmlns:a16="http://schemas.microsoft.com/office/drawing/2014/main" id="{541F3EE9-9519-FEB0-23E9-952350F86D82}"/>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 tIns="0" rIns="54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500" b="1">
                      <a:solidFill>
                        <a:srgbClr val="000000"/>
                      </a:solidFill>
                      <a:latin typeface="Times New Roman" panose="02020603050405020304" pitchFamily="18" charset="0"/>
                      <a:ea typeface="宋体" panose="02010600030101010101" pitchFamily="2" charset="-122"/>
                    </a:rPr>
                    <a:t>11</a:t>
                  </a:r>
                </a:p>
              </p:txBody>
            </p:sp>
          </p:grpSp>
          <p:sp>
            <p:nvSpPr>
              <p:cNvPr id="9" name="Line 10">
                <a:extLst>
                  <a:ext uri="{FF2B5EF4-FFF2-40B4-BE49-F238E27FC236}">
                    <a16:creationId xmlns:a16="http://schemas.microsoft.com/office/drawing/2014/main" id="{EA70D377-D77F-3054-BE09-8AE7FA0C11B3}"/>
                  </a:ext>
                </a:extLst>
              </p:cNvPr>
              <p:cNvSpPr>
                <a:spLocks noChangeShapeType="1"/>
              </p:cNvSpPr>
              <p:nvPr/>
            </p:nvSpPr>
            <p:spPr bwMode="auto">
              <a:xfrm flipV="1">
                <a:off x="1296" y="2496"/>
                <a:ext cx="751"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lstStyle/>
              <a:p>
                <a:pPr algn="ctr"/>
                <a:endParaRPr lang="zh-CN" altLang="en-US" sz="1350"/>
              </a:p>
            </p:txBody>
          </p:sp>
          <p:sp>
            <p:nvSpPr>
              <p:cNvPr id="10" name="Rectangle 11">
                <a:extLst>
                  <a:ext uri="{FF2B5EF4-FFF2-40B4-BE49-F238E27FC236}">
                    <a16:creationId xmlns:a16="http://schemas.microsoft.com/office/drawing/2014/main" id="{D2B3A720-70AA-D030-1AF6-F5C7278AA353}"/>
                  </a:ext>
                </a:extLst>
              </p:cNvPr>
              <p:cNvSpPr>
                <a:spLocks noChangeArrowheads="1"/>
              </p:cNvSpPr>
              <p:nvPr/>
            </p:nvSpPr>
            <p:spPr bwMode="auto">
              <a:xfrm>
                <a:off x="288" y="2160"/>
                <a:ext cx="60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开始</a:t>
                </a:r>
              </a:p>
            </p:txBody>
          </p:sp>
          <p:sp>
            <p:nvSpPr>
              <p:cNvPr id="11" name="Rectangle 12">
                <a:extLst>
                  <a:ext uri="{FF2B5EF4-FFF2-40B4-BE49-F238E27FC236}">
                    <a16:creationId xmlns:a16="http://schemas.microsoft.com/office/drawing/2014/main" id="{D2E60A77-F0D7-E59F-B775-072BF9A6A04D}"/>
                  </a:ext>
                </a:extLst>
              </p:cNvPr>
              <p:cNvSpPr>
                <a:spLocks noChangeArrowheads="1"/>
              </p:cNvSpPr>
              <p:nvPr/>
            </p:nvSpPr>
            <p:spPr bwMode="auto">
              <a:xfrm>
                <a:off x="1344" y="2208"/>
                <a:ext cx="62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8000"/>
                    </a:solidFill>
                    <a:latin typeface="Times New Roman" panose="02020603050405020304" pitchFamily="18" charset="0"/>
                    <a:ea typeface="宋体" panose="02010600030101010101" pitchFamily="2" charset="-122"/>
                  </a:rPr>
                  <a:t>letter</a:t>
                </a:r>
              </a:p>
            </p:txBody>
          </p:sp>
          <p:sp>
            <p:nvSpPr>
              <p:cNvPr id="12" name="Line 13">
                <a:extLst>
                  <a:ext uri="{FF2B5EF4-FFF2-40B4-BE49-F238E27FC236}">
                    <a16:creationId xmlns:a16="http://schemas.microsoft.com/office/drawing/2014/main" id="{68952AEE-BA9C-D4EB-7A16-976B4F86F83A}"/>
                  </a:ext>
                </a:extLst>
              </p:cNvPr>
              <p:cNvSpPr>
                <a:spLocks noChangeShapeType="1"/>
              </p:cNvSpPr>
              <p:nvPr/>
            </p:nvSpPr>
            <p:spPr bwMode="auto">
              <a:xfrm flipV="1">
                <a:off x="2443" y="2496"/>
                <a:ext cx="75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lstStyle/>
              <a:p>
                <a:pPr algn="ctr"/>
                <a:endParaRPr lang="zh-CN" altLang="en-US" sz="1350"/>
              </a:p>
            </p:txBody>
          </p:sp>
          <p:sp>
            <p:nvSpPr>
              <p:cNvPr id="13" name="Rectangle 14">
                <a:extLst>
                  <a:ext uri="{FF2B5EF4-FFF2-40B4-BE49-F238E27FC236}">
                    <a16:creationId xmlns:a16="http://schemas.microsoft.com/office/drawing/2014/main" id="{F90DB6A6-FDB4-BC92-4F14-0B4D44CB237F}"/>
                  </a:ext>
                </a:extLst>
              </p:cNvPr>
              <p:cNvSpPr>
                <a:spLocks noChangeArrowheads="1"/>
              </p:cNvSpPr>
              <p:nvPr/>
            </p:nvSpPr>
            <p:spPr bwMode="auto">
              <a:xfrm>
                <a:off x="2544" y="2208"/>
                <a:ext cx="62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8000"/>
                    </a:solidFill>
                    <a:latin typeface="Times New Roman" panose="02020603050405020304" pitchFamily="18" charset="0"/>
                    <a:ea typeface="宋体" panose="02010600030101010101" pitchFamily="2" charset="-122"/>
                  </a:rPr>
                  <a:t>other</a:t>
                </a:r>
              </a:p>
            </p:txBody>
          </p:sp>
          <p:sp>
            <p:nvSpPr>
              <p:cNvPr id="14" name="Rectangle 15">
                <a:extLst>
                  <a:ext uri="{FF2B5EF4-FFF2-40B4-BE49-F238E27FC236}">
                    <a16:creationId xmlns:a16="http://schemas.microsoft.com/office/drawing/2014/main" id="{3C857B2A-5EF5-BB4E-63DE-057606278C09}"/>
                  </a:ext>
                </a:extLst>
              </p:cNvPr>
              <p:cNvSpPr>
                <a:spLocks noChangeArrowheads="1"/>
              </p:cNvSpPr>
              <p:nvPr/>
            </p:nvSpPr>
            <p:spPr bwMode="auto">
              <a:xfrm>
                <a:off x="3408" y="2112"/>
                <a:ext cx="19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ea typeface="宋体" panose="02010600030101010101" pitchFamily="2" charset="-122"/>
                  </a:rPr>
                  <a:t>*</a:t>
                </a:r>
              </a:p>
            </p:txBody>
          </p:sp>
          <p:sp>
            <p:nvSpPr>
              <p:cNvPr id="15" name="Rectangle 16">
                <a:extLst>
                  <a:ext uri="{FF2B5EF4-FFF2-40B4-BE49-F238E27FC236}">
                    <a16:creationId xmlns:a16="http://schemas.microsoft.com/office/drawing/2014/main" id="{758EB1B3-1AC7-0B94-E106-D1BB282ABE88}"/>
                  </a:ext>
                </a:extLst>
              </p:cNvPr>
              <p:cNvSpPr>
                <a:spLocks noChangeArrowheads="1"/>
              </p:cNvSpPr>
              <p:nvPr/>
            </p:nvSpPr>
            <p:spPr bwMode="auto">
              <a:xfrm>
                <a:off x="1507" y="1680"/>
                <a:ext cx="152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letter</a:t>
                </a:r>
                <a:r>
                  <a:rPr lang="zh-CN" altLang="en-US" sz="2100" b="1" dirty="0">
                    <a:solidFill>
                      <a:srgbClr val="000000"/>
                    </a:solidFill>
                    <a:latin typeface="Times New Roman" panose="02020603050405020304" pitchFamily="18" charset="0"/>
                    <a:ea typeface="宋体" panose="02010600030101010101" pitchFamily="2" charset="-122"/>
                  </a:rPr>
                  <a:t>或</a:t>
                </a:r>
                <a:r>
                  <a:rPr lang="en-US" altLang="zh-CN" sz="2100" b="1" dirty="0">
                    <a:solidFill>
                      <a:srgbClr val="008000"/>
                    </a:solidFill>
                    <a:latin typeface="Times New Roman" panose="02020603050405020304" pitchFamily="18" charset="0"/>
                    <a:ea typeface="宋体" panose="02010600030101010101" pitchFamily="2" charset="-122"/>
                  </a:rPr>
                  <a:t>digit</a:t>
                </a:r>
              </a:p>
            </p:txBody>
          </p:sp>
          <p:sp>
            <p:nvSpPr>
              <p:cNvPr id="16" name="Rectangle 17">
                <a:extLst>
                  <a:ext uri="{FF2B5EF4-FFF2-40B4-BE49-F238E27FC236}">
                    <a16:creationId xmlns:a16="http://schemas.microsoft.com/office/drawing/2014/main" id="{294F78FF-C7C4-8AF8-9129-676EA056A453}"/>
                  </a:ext>
                </a:extLst>
              </p:cNvPr>
              <p:cNvSpPr>
                <a:spLocks noChangeArrowheads="1"/>
              </p:cNvSpPr>
              <p:nvPr/>
            </p:nvSpPr>
            <p:spPr bwMode="auto">
              <a:xfrm>
                <a:off x="3648" y="230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return(</a:t>
                </a:r>
                <a:r>
                  <a:rPr lang="en-US" altLang="zh-CN" sz="2100" b="1" i="1">
                    <a:solidFill>
                      <a:srgbClr val="000000"/>
                    </a:solidFill>
                    <a:latin typeface="Times New Roman" panose="02020603050405020304" pitchFamily="18" charset="0"/>
                    <a:ea typeface="宋体" panose="02010600030101010101" pitchFamily="2" charset="-122"/>
                  </a:rPr>
                  <a:t>installID</a:t>
                </a:r>
                <a:r>
                  <a:rPr lang="en-US" altLang="zh-CN" sz="2100" b="1">
                    <a:solidFill>
                      <a:srgbClr val="000000"/>
                    </a:solidFill>
                    <a:latin typeface="Times New Roman" panose="02020603050405020304" pitchFamily="18" charset="0"/>
                    <a:ea typeface="宋体" panose="02010600030101010101" pitchFamily="2" charset="-122"/>
                  </a:rPr>
                  <a:t>( ))</a:t>
                </a:r>
              </a:p>
            </p:txBody>
          </p:sp>
          <p:sp>
            <p:nvSpPr>
              <p:cNvPr id="17" name="Freeform 18">
                <a:extLst>
                  <a:ext uri="{FF2B5EF4-FFF2-40B4-BE49-F238E27FC236}">
                    <a16:creationId xmlns:a16="http://schemas.microsoft.com/office/drawing/2014/main" id="{08FD0289-283F-7EEA-94C0-AD8E61408C67}"/>
                  </a:ext>
                </a:extLst>
              </p:cNvPr>
              <p:cNvSpPr>
                <a:spLocks/>
              </p:cNvSpPr>
              <p:nvPr/>
            </p:nvSpPr>
            <p:spPr bwMode="auto">
              <a:xfrm>
                <a:off x="2100" y="2005"/>
                <a:ext cx="288" cy="306"/>
              </a:xfrm>
              <a:custGeom>
                <a:avLst/>
                <a:gdLst>
                  <a:gd name="T0" fmla="*/ 47 w 327"/>
                  <a:gd name="T1" fmla="*/ 109 h 333"/>
                  <a:gd name="T2" fmla="*/ 61 w 327"/>
                  <a:gd name="T3" fmla="*/ 40 h 333"/>
                  <a:gd name="T4" fmla="*/ 33 w 327"/>
                  <a:gd name="T5" fmla="*/ 3 h 333"/>
                  <a:gd name="T6" fmla="*/ 4 w 327"/>
                  <a:gd name="T7" fmla="*/ 47 h 333"/>
                  <a:gd name="T8" fmla="*/ 14 w 327"/>
                  <a:gd name="T9" fmla="*/ 109 h 333"/>
                  <a:gd name="T10" fmla="*/ 0 60000 65536"/>
                  <a:gd name="T11" fmla="*/ 0 60000 65536"/>
                  <a:gd name="T12" fmla="*/ 0 60000 65536"/>
                  <a:gd name="T13" fmla="*/ 0 60000 65536"/>
                  <a:gd name="T14" fmla="*/ 0 60000 65536"/>
                  <a:gd name="T15" fmla="*/ 0 w 327"/>
                  <a:gd name="T16" fmla="*/ 0 h 333"/>
                  <a:gd name="T17" fmla="*/ 327 w 327"/>
                  <a:gd name="T18" fmla="*/ 333 h 333"/>
                </a:gdLst>
                <a:ahLst/>
                <a:cxnLst>
                  <a:cxn ang="T10">
                    <a:pos x="T0" y="T1"/>
                  </a:cxn>
                  <a:cxn ang="T11">
                    <a:pos x="T2" y="T3"/>
                  </a:cxn>
                  <a:cxn ang="T12">
                    <a:pos x="T4" y="T5"/>
                  </a:cxn>
                  <a:cxn ang="T13">
                    <a:pos x="T6" y="T7"/>
                  </a:cxn>
                  <a:cxn ang="T14">
                    <a:pos x="T8" y="T9"/>
                  </a:cxn>
                </a:cxnLst>
                <a:rect l="T15" t="T16" r="T17" b="T18"/>
                <a:pathLst>
                  <a:path w="327" h="333">
                    <a:moveTo>
                      <a:pt x="240" y="332"/>
                    </a:moveTo>
                    <a:cubicBezTo>
                      <a:pt x="252" y="297"/>
                      <a:pt x="327" y="178"/>
                      <a:pt x="315" y="123"/>
                    </a:cubicBezTo>
                    <a:cubicBezTo>
                      <a:pt x="303" y="68"/>
                      <a:pt x="215" y="0"/>
                      <a:pt x="165" y="3"/>
                    </a:cubicBezTo>
                    <a:cubicBezTo>
                      <a:pt x="115" y="6"/>
                      <a:pt x="30" y="83"/>
                      <a:pt x="15" y="138"/>
                    </a:cubicBezTo>
                    <a:cubicBezTo>
                      <a:pt x="0" y="193"/>
                      <a:pt x="63" y="293"/>
                      <a:pt x="75"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lstStyle/>
              <a:p>
                <a:pPr algn="ctr"/>
                <a:endParaRPr lang="zh-CN" altLang="en-US" sz="1350"/>
              </a:p>
            </p:txBody>
          </p:sp>
          <p:sp>
            <p:nvSpPr>
              <p:cNvPr id="18" name="Line 19">
                <a:extLst>
                  <a:ext uri="{FF2B5EF4-FFF2-40B4-BE49-F238E27FC236}">
                    <a16:creationId xmlns:a16="http://schemas.microsoft.com/office/drawing/2014/main" id="{38DB9D5C-08B0-BF93-B80E-4E3145FEF11A}"/>
                  </a:ext>
                </a:extLst>
              </p:cNvPr>
              <p:cNvSpPr>
                <a:spLocks noChangeShapeType="1"/>
              </p:cNvSpPr>
              <p:nvPr/>
            </p:nvSpPr>
            <p:spPr bwMode="auto">
              <a:xfrm flipV="1">
                <a:off x="384" y="2496"/>
                <a:ext cx="511"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lstStyle/>
              <a:p>
                <a:pPr algn="ctr"/>
                <a:endParaRPr lang="zh-CN" altLang="en-US" sz="1350"/>
              </a:p>
            </p:txBody>
          </p:sp>
        </p:grpSp>
        <p:sp>
          <p:nvSpPr>
            <p:cNvPr id="25" name="文本框 24">
              <a:extLst>
                <a:ext uri="{FF2B5EF4-FFF2-40B4-BE49-F238E27FC236}">
                  <a16:creationId xmlns:a16="http://schemas.microsoft.com/office/drawing/2014/main" id="{62B306EA-2F3F-0F42-A95C-D7E2F503A045}"/>
                </a:ext>
              </a:extLst>
            </p:cNvPr>
            <p:cNvSpPr txBox="1"/>
            <p:nvPr/>
          </p:nvSpPr>
          <p:spPr>
            <a:xfrm>
              <a:off x="6733087" y="4482275"/>
              <a:ext cx="1723549" cy="461665"/>
            </a:xfrm>
            <a:prstGeom prst="rect">
              <a:avLst/>
            </a:prstGeom>
            <a:noFill/>
          </p:spPr>
          <p:txBody>
            <a:bodyPr wrap="none" rtlCol="0">
              <a:spAutoFit/>
            </a:bodyPr>
            <a:lstStyle/>
            <a:p>
              <a:r>
                <a:rPr lang="zh-CN" altLang="en-US" sz="2400" b="1" dirty="0">
                  <a:solidFill>
                    <a:schemeClr val="accent2"/>
                  </a:solidFill>
                </a:rPr>
                <a:t>状态转换图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5CE0624-8725-49AA-B014-C7190BE7E92F}"/>
              </a:ext>
            </a:extLst>
          </p:cNvPr>
          <p:cNvSpPr>
            <a:spLocks noGrp="1" noChangeArrowheads="1"/>
          </p:cNvSpPr>
          <p:nvPr>
            <p:ph type="title"/>
          </p:nvPr>
        </p:nvSpPr>
        <p:spPr/>
        <p:txBody>
          <a:bodyPr>
            <a:normAutofit/>
          </a:bodyPr>
          <a:lstStyle/>
          <a:p>
            <a:pPr eaLnBrk="1" hangingPunct="1"/>
            <a:r>
              <a:rPr lang="zh-CN" altLang="en-US" dirty="0"/>
              <a:t>本节内容</a:t>
            </a:r>
          </a:p>
        </p:txBody>
      </p:sp>
      <p:sp>
        <p:nvSpPr>
          <p:cNvPr id="73731" name="Rectangle 3">
            <a:extLst>
              <a:ext uri="{FF2B5EF4-FFF2-40B4-BE49-F238E27FC236}">
                <a16:creationId xmlns:a16="http://schemas.microsoft.com/office/drawing/2014/main" id="{32F04DD7-4138-44DA-B57F-D920223D1665}"/>
              </a:ext>
            </a:extLst>
          </p:cNvPr>
          <p:cNvSpPr>
            <a:spLocks noGrp="1" noChangeArrowheads="1"/>
          </p:cNvSpPr>
          <p:nvPr>
            <p:ph idx="1"/>
          </p:nvPr>
        </p:nvSpPr>
        <p:spPr/>
        <p:txBody>
          <a:bodyPr/>
          <a:lstStyle/>
          <a:p>
            <a:pPr eaLnBrk="1" hangingPunct="1"/>
            <a:r>
              <a:rPr lang="en-US" altLang="zh-CN" dirty="0"/>
              <a:t>2.3 </a:t>
            </a:r>
            <a:r>
              <a:rPr lang="zh-CN" altLang="en-US" dirty="0"/>
              <a:t>有限自动机（</a:t>
            </a:r>
            <a:r>
              <a:rPr lang="en-US" altLang="zh-CN" dirty="0"/>
              <a:t>FA</a:t>
            </a:r>
            <a:r>
              <a:rPr lang="zh-CN" altLang="en-US" dirty="0"/>
              <a:t>）</a:t>
            </a:r>
            <a:endParaRPr lang="en-US" altLang="zh-CN" dirty="0"/>
          </a:p>
          <a:p>
            <a:pPr lvl="1"/>
            <a:r>
              <a:rPr lang="en-US" altLang="zh-CN" dirty="0"/>
              <a:t>2.3.1 </a:t>
            </a:r>
            <a:r>
              <a:rPr lang="zh-CN" altLang="en-US" dirty="0"/>
              <a:t>不确定的有限自动机（</a:t>
            </a:r>
            <a:r>
              <a:rPr lang="en-US" altLang="zh-CN" dirty="0"/>
              <a:t>NFA</a:t>
            </a:r>
            <a:r>
              <a:rPr lang="zh-CN" altLang="en-US" dirty="0"/>
              <a:t>）与</a:t>
            </a:r>
            <a:r>
              <a:rPr lang="en-US" altLang="zh-CN" dirty="0"/>
              <a:t>FA</a:t>
            </a:r>
            <a:r>
              <a:rPr lang="zh-CN" altLang="en-US" dirty="0"/>
              <a:t>的转换表（状态转换矩阵）</a:t>
            </a:r>
            <a:endParaRPr lang="en-US" altLang="zh-CN" dirty="0"/>
          </a:p>
          <a:p>
            <a:pPr lvl="1"/>
            <a:r>
              <a:rPr lang="en-US" altLang="zh-CN" dirty="0"/>
              <a:t>2.3.2 </a:t>
            </a:r>
            <a:r>
              <a:rPr lang="zh-CN" altLang="en-US" dirty="0"/>
              <a:t>确定的有限自动机（</a:t>
            </a:r>
            <a:r>
              <a:rPr lang="en-US" altLang="zh-CN" dirty="0"/>
              <a:t>DFA</a:t>
            </a:r>
            <a:r>
              <a:rPr lang="zh-CN" altLang="en-US" dirty="0"/>
              <a:t>）</a:t>
            </a:r>
          </a:p>
          <a:p>
            <a:pPr lvl="1"/>
            <a:r>
              <a:rPr lang="en-US" altLang="zh-CN" dirty="0"/>
              <a:t>2.4 </a:t>
            </a:r>
            <a:r>
              <a:rPr lang="zh-CN" altLang="en-US" dirty="0"/>
              <a:t>正规式到</a:t>
            </a:r>
            <a:r>
              <a:rPr lang="en-US" altLang="zh-CN" dirty="0"/>
              <a:t>NFA</a:t>
            </a:r>
            <a:r>
              <a:rPr lang="zh-CN" altLang="en-US" dirty="0"/>
              <a:t>的变换（</a:t>
            </a:r>
            <a:r>
              <a:rPr lang="en-US" altLang="zh-CN" dirty="0"/>
              <a:t>Thompson</a:t>
            </a:r>
            <a:r>
              <a:rPr lang="zh-CN" altLang="en-US" dirty="0"/>
              <a:t>算法）</a:t>
            </a:r>
            <a:endParaRPr lang="en-US" altLang="zh-CN" dirty="0"/>
          </a:p>
          <a:p>
            <a:pPr lvl="1"/>
            <a:r>
              <a:rPr lang="en-US" altLang="zh-CN" dirty="0"/>
              <a:t>2.3.3 NFA</a:t>
            </a:r>
            <a:r>
              <a:rPr lang="zh-CN" altLang="en-US" dirty="0"/>
              <a:t>到</a:t>
            </a:r>
            <a:r>
              <a:rPr lang="en-US" altLang="zh-CN" dirty="0"/>
              <a:t>DFA</a:t>
            </a:r>
            <a:r>
              <a:rPr lang="zh-CN" altLang="en-US" dirty="0"/>
              <a:t>的变换（子集构造算法）</a:t>
            </a:r>
            <a:endParaRPr lang="en-US" altLang="zh-CN" dirty="0"/>
          </a:p>
        </p:txBody>
      </p:sp>
      <p:sp>
        <p:nvSpPr>
          <p:cNvPr id="2" name="日期占位符 1">
            <a:extLst>
              <a:ext uri="{FF2B5EF4-FFF2-40B4-BE49-F238E27FC236}">
                <a16:creationId xmlns:a16="http://schemas.microsoft.com/office/drawing/2014/main" id="{8C90E3BB-0FBB-D110-0A7A-DD34D111853A}"/>
              </a:ext>
            </a:extLst>
          </p:cNvPr>
          <p:cNvSpPr>
            <a:spLocks noGrp="1"/>
          </p:cNvSpPr>
          <p:nvPr>
            <p:ph type="dt" sz="half" idx="10"/>
          </p:nvPr>
        </p:nvSpPr>
        <p:spPr/>
        <p:txBody>
          <a:bodyPr/>
          <a:lstStyle/>
          <a:p>
            <a:fld id="{938851FC-3651-4F14-B612-69A9A593DE10}"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D1B35C6B-3FED-394D-3073-42D2182B7A5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00F2A666-5927-F7E2-6B49-949B41F6BF49}"/>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
        <p:nvSpPr>
          <p:cNvPr id="5" name="矩形 4">
            <a:extLst>
              <a:ext uri="{FF2B5EF4-FFF2-40B4-BE49-F238E27FC236}">
                <a16:creationId xmlns:a16="http://schemas.microsoft.com/office/drawing/2014/main" id="{7777F869-6FA8-DF73-76E0-71FEF40FBDA6}"/>
              </a:ext>
            </a:extLst>
          </p:cNvPr>
          <p:cNvSpPr/>
          <p:nvPr/>
        </p:nvSpPr>
        <p:spPr>
          <a:xfrm>
            <a:off x="2853482" y="4323592"/>
            <a:ext cx="5231218" cy="94435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t>章节编码顺序不对，是为了与课本上统一。实际上</a:t>
            </a:r>
            <a:r>
              <a:rPr lang="en-US" altLang="zh-CN" dirty="0"/>
              <a:t>2.4</a:t>
            </a:r>
            <a:r>
              <a:rPr lang="zh-CN" altLang="en-US" dirty="0"/>
              <a:t>应该在</a:t>
            </a:r>
            <a:r>
              <a:rPr lang="en-US" altLang="zh-CN" dirty="0"/>
              <a:t>2.3.3</a:t>
            </a:r>
            <a:r>
              <a:rPr lang="zh-CN" altLang="en-US" dirty="0"/>
              <a:t>之前构造，因此讲解的时候更换了顺序。这一点请同学们注意。</a:t>
            </a:r>
          </a:p>
        </p:txBody>
      </p:sp>
    </p:spTree>
    <p:extLst>
      <p:ext uri="{BB962C8B-B14F-4D97-AF65-F5344CB8AC3E}">
        <p14:creationId xmlns:p14="http://schemas.microsoft.com/office/powerpoint/2010/main" val="126125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9FC874A-C63D-4C28-872C-748C4775089F}"/>
              </a:ext>
            </a:extLst>
          </p:cNvPr>
          <p:cNvSpPr>
            <a:spLocks noGrp="1" noChangeArrowheads="1"/>
          </p:cNvSpPr>
          <p:nvPr>
            <p:ph type="title"/>
          </p:nvPr>
        </p:nvSpPr>
        <p:spPr/>
        <p:txBody>
          <a:bodyPr>
            <a:normAutofit/>
          </a:bodyPr>
          <a:lstStyle/>
          <a:p>
            <a:pPr eaLnBrk="1" hangingPunct="1"/>
            <a:r>
              <a:rPr lang="en-US" altLang="zh-CN" dirty="0"/>
              <a:t>2.3 </a:t>
            </a:r>
            <a:r>
              <a:rPr lang="zh-CN" altLang="en-US" dirty="0"/>
              <a:t>有限自动机</a:t>
            </a:r>
          </a:p>
        </p:txBody>
      </p:sp>
      <p:sp>
        <p:nvSpPr>
          <p:cNvPr id="13315" name="Rectangle 3">
            <a:extLst>
              <a:ext uri="{FF2B5EF4-FFF2-40B4-BE49-F238E27FC236}">
                <a16:creationId xmlns:a16="http://schemas.microsoft.com/office/drawing/2014/main" id="{0ADE85BE-6AF5-40AB-BE1E-FDFAF37F1DF4}"/>
              </a:ext>
            </a:extLst>
          </p:cNvPr>
          <p:cNvSpPr>
            <a:spLocks noGrp="1" noChangeArrowheads="1"/>
          </p:cNvSpPr>
          <p:nvPr>
            <p:ph idx="1"/>
          </p:nvPr>
        </p:nvSpPr>
        <p:spPr>
          <a:xfrm>
            <a:off x="628650" y="1257300"/>
            <a:ext cx="7886700" cy="5497246"/>
          </a:xfrm>
        </p:spPr>
        <p:txBody>
          <a:bodyPr>
            <a:normAutofit fontScale="92500" lnSpcReduction="10000"/>
          </a:bodyPr>
          <a:lstStyle/>
          <a:p>
            <a:pPr eaLnBrk="1" hangingPunct="1"/>
            <a:r>
              <a:rPr lang="zh-CN" altLang="en-US" dirty="0"/>
              <a:t>词法分析器可以用</a:t>
            </a:r>
            <a:r>
              <a:rPr lang="zh-CN" altLang="en-US" dirty="0">
                <a:solidFill>
                  <a:schemeClr val="accent2"/>
                </a:solidFill>
              </a:rPr>
              <a:t>词法分析器的生成器</a:t>
            </a:r>
            <a:r>
              <a:rPr lang="zh-CN" altLang="en-US" dirty="0"/>
              <a:t>（例如</a:t>
            </a:r>
            <a:r>
              <a:rPr lang="en-US" altLang="zh-CN" dirty="0"/>
              <a:t>Lex</a:t>
            </a:r>
            <a:r>
              <a:rPr lang="zh-CN" altLang="en-US" dirty="0"/>
              <a:t>）由</a:t>
            </a:r>
            <a:r>
              <a:rPr lang="zh-CN" altLang="en-US" dirty="0">
                <a:solidFill>
                  <a:schemeClr val="accent2"/>
                </a:solidFill>
              </a:rPr>
              <a:t>正规式</a:t>
            </a:r>
            <a:r>
              <a:rPr lang="zh-CN" altLang="en-US" dirty="0"/>
              <a:t>而</a:t>
            </a:r>
            <a:r>
              <a:rPr lang="zh-CN" altLang="en-US" dirty="0">
                <a:solidFill>
                  <a:schemeClr val="accent1"/>
                </a:solidFill>
              </a:rPr>
              <a:t>自动生成</a:t>
            </a:r>
            <a:r>
              <a:rPr lang="zh-CN" altLang="en-US" dirty="0"/>
              <a:t>。</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本节开始讨论词法分析器的自动生成过程，其核心是</a:t>
            </a:r>
            <a:r>
              <a:rPr lang="zh-CN" altLang="en-US" dirty="0">
                <a:solidFill>
                  <a:schemeClr val="accent2"/>
                </a:solidFill>
              </a:rPr>
              <a:t>有限自动机（</a:t>
            </a:r>
            <a:r>
              <a:rPr lang="en-US" altLang="zh-CN" dirty="0">
                <a:solidFill>
                  <a:schemeClr val="accent2"/>
                </a:solidFill>
              </a:rPr>
              <a:t>FA</a:t>
            </a:r>
            <a:r>
              <a:rPr lang="zh-CN" altLang="en-US" dirty="0">
                <a:solidFill>
                  <a:schemeClr val="accent2"/>
                </a:solidFill>
              </a:rPr>
              <a:t>）</a:t>
            </a:r>
            <a:r>
              <a:rPr lang="zh-CN" altLang="en-US" dirty="0"/>
              <a:t>。</a:t>
            </a:r>
          </a:p>
        </p:txBody>
      </p:sp>
      <p:sp>
        <p:nvSpPr>
          <p:cNvPr id="2" name="日期占位符 1">
            <a:extLst>
              <a:ext uri="{FF2B5EF4-FFF2-40B4-BE49-F238E27FC236}">
                <a16:creationId xmlns:a16="http://schemas.microsoft.com/office/drawing/2014/main" id="{0389293B-488B-D5D7-B4C3-70D30633A7B1}"/>
              </a:ext>
            </a:extLst>
          </p:cNvPr>
          <p:cNvSpPr>
            <a:spLocks noGrp="1"/>
          </p:cNvSpPr>
          <p:nvPr>
            <p:ph type="dt" sz="half" idx="10"/>
          </p:nvPr>
        </p:nvSpPr>
        <p:spPr/>
        <p:txBody>
          <a:bodyPr/>
          <a:lstStyle/>
          <a:p>
            <a:fld id="{4736C441-F6D2-44D9-A17C-8589F9332C3C}" type="datetime2">
              <a:rPr lang="zh-CN" altLang="en-US" smtClean="0"/>
              <a:t>2024年3月8日</a:t>
            </a:fld>
            <a:endParaRPr lang="zh-CN" altLang="en-US" dirty="0"/>
          </a:p>
        </p:txBody>
      </p:sp>
      <p:sp>
        <p:nvSpPr>
          <p:cNvPr id="3" name="页脚占位符 2">
            <a:extLst>
              <a:ext uri="{FF2B5EF4-FFF2-40B4-BE49-F238E27FC236}">
                <a16:creationId xmlns:a16="http://schemas.microsoft.com/office/drawing/2014/main" id="{CF8EBE62-FE21-BA4F-DF2B-697032FF2A1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BD6E09D5-C562-7690-0B04-1B13AD184DE9}"/>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grpSp>
        <p:nvGrpSpPr>
          <p:cNvPr id="17" name="组合 16">
            <a:extLst>
              <a:ext uri="{FF2B5EF4-FFF2-40B4-BE49-F238E27FC236}">
                <a16:creationId xmlns:a16="http://schemas.microsoft.com/office/drawing/2014/main" id="{01FD9994-B01E-C129-4501-EDBDBA8B2F53}"/>
              </a:ext>
            </a:extLst>
          </p:cNvPr>
          <p:cNvGrpSpPr/>
          <p:nvPr/>
        </p:nvGrpSpPr>
        <p:grpSpPr>
          <a:xfrm>
            <a:off x="1062226" y="3364569"/>
            <a:ext cx="4859252" cy="1943701"/>
            <a:chOff x="1062226" y="3364569"/>
            <a:chExt cx="4859252" cy="1943701"/>
          </a:xfrm>
        </p:grpSpPr>
        <p:sp>
          <p:nvSpPr>
            <p:cNvPr id="7" name="Rectangle 11">
              <a:extLst>
                <a:ext uri="{FF2B5EF4-FFF2-40B4-BE49-F238E27FC236}">
                  <a16:creationId xmlns:a16="http://schemas.microsoft.com/office/drawing/2014/main" id="{FADEE28B-29EC-BD8C-5C7D-C51F08CC32E9}"/>
                </a:ext>
              </a:extLst>
            </p:cNvPr>
            <p:cNvSpPr>
              <a:spLocks noChangeArrowheads="1"/>
            </p:cNvSpPr>
            <p:nvPr/>
          </p:nvSpPr>
          <p:spPr bwMode="auto">
            <a:xfrm>
              <a:off x="1062226" y="3364569"/>
              <a:ext cx="1388358" cy="485925"/>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正规式</a:t>
              </a:r>
            </a:p>
          </p:txBody>
        </p:sp>
        <p:sp>
          <p:nvSpPr>
            <p:cNvPr id="8" name="Rectangle 12">
              <a:extLst>
                <a:ext uri="{FF2B5EF4-FFF2-40B4-BE49-F238E27FC236}">
                  <a16:creationId xmlns:a16="http://schemas.microsoft.com/office/drawing/2014/main" id="{8026FE43-A902-7A16-81DF-B6FB0CC0B074}"/>
                </a:ext>
              </a:extLst>
            </p:cNvPr>
            <p:cNvSpPr>
              <a:spLocks noChangeArrowheads="1"/>
            </p:cNvSpPr>
            <p:nvPr/>
          </p:nvSpPr>
          <p:spPr bwMode="auto">
            <a:xfrm>
              <a:off x="1686987" y="3781077"/>
              <a:ext cx="1388358" cy="485925"/>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a:latin typeface="Times New Roman" panose="02020603050405020304" pitchFamily="18" charset="0"/>
                  <a:ea typeface="宋体" panose="02010600030101010101" pitchFamily="2" charset="-122"/>
                </a:rPr>
                <a:t>NFA</a:t>
              </a:r>
            </a:p>
          </p:txBody>
        </p:sp>
        <p:sp>
          <p:nvSpPr>
            <p:cNvPr id="9" name="Rectangle 13">
              <a:extLst>
                <a:ext uri="{FF2B5EF4-FFF2-40B4-BE49-F238E27FC236}">
                  <a16:creationId xmlns:a16="http://schemas.microsoft.com/office/drawing/2014/main" id="{2343BC47-B54B-041B-A324-23A9E3062006}"/>
                </a:ext>
              </a:extLst>
            </p:cNvPr>
            <p:cNvSpPr>
              <a:spLocks noChangeArrowheads="1"/>
            </p:cNvSpPr>
            <p:nvPr/>
          </p:nvSpPr>
          <p:spPr bwMode="auto">
            <a:xfrm>
              <a:off x="2589419" y="4128166"/>
              <a:ext cx="1388358" cy="485925"/>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b="1">
                  <a:latin typeface="Times New Roman" panose="02020603050405020304" pitchFamily="18" charset="0"/>
                  <a:ea typeface="宋体" panose="02010600030101010101" pitchFamily="2" charset="-122"/>
                </a:rPr>
                <a:t>DFA</a:t>
              </a:r>
            </a:p>
          </p:txBody>
        </p:sp>
        <p:sp>
          <p:nvSpPr>
            <p:cNvPr id="10" name="Rectangle 14">
              <a:extLst>
                <a:ext uri="{FF2B5EF4-FFF2-40B4-BE49-F238E27FC236}">
                  <a16:creationId xmlns:a16="http://schemas.microsoft.com/office/drawing/2014/main" id="{1D526C24-911F-5DE1-843E-4140B64BE31D}"/>
                </a:ext>
              </a:extLst>
            </p:cNvPr>
            <p:cNvSpPr>
              <a:spLocks noChangeArrowheads="1"/>
            </p:cNvSpPr>
            <p:nvPr/>
          </p:nvSpPr>
          <p:spPr bwMode="auto">
            <a:xfrm>
              <a:off x="3491852" y="4475255"/>
              <a:ext cx="1388358" cy="485925"/>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最简</a:t>
              </a:r>
              <a:r>
                <a:rPr lang="en-US" altLang="zh-CN" sz="2800" b="1">
                  <a:latin typeface="Times New Roman" panose="02020603050405020304" pitchFamily="18" charset="0"/>
                  <a:ea typeface="宋体" panose="02010600030101010101" pitchFamily="2" charset="-122"/>
                </a:rPr>
                <a:t>DFA</a:t>
              </a:r>
            </a:p>
          </p:txBody>
        </p:sp>
        <p:sp>
          <p:nvSpPr>
            <p:cNvPr id="11" name="Rectangle 15">
              <a:extLst>
                <a:ext uri="{FF2B5EF4-FFF2-40B4-BE49-F238E27FC236}">
                  <a16:creationId xmlns:a16="http://schemas.microsoft.com/office/drawing/2014/main" id="{0C236124-340D-89A8-F691-9C8BED1A4EDD}"/>
                </a:ext>
              </a:extLst>
            </p:cNvPr>
            <p:cNvSpPr>
              <a:spLocks noChangeArrowheads="1"/>
            </p:cNvSpPr>
            <p:nvPr/>
          </p:nvSpPr>
          <p:spPr bwMode="auto">
            <a:xfrm>
              <a:off x="4533120" y="4822345"/>
              <a:ext cx="1388358" cy="485925"/>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latin typeface="Times New Roman" panose="02020603050405020304" pitchFamily="18" charset="0"/>
                </a:rPr>
                <a:t>识别器</a:t>
              </a:r>
            </a:p>
          </p:txBody>
        </p:sp>
      </p:grpSp>
      <p:grpSp>
        <p:nvGrpSpPr>
          <p:cNvPr id="20" name="组合 19">
            <a:extLst>
              <a:ext uri="{FF2B5EF4-FFF2-40B4-BE49-F238E27FC236}">
                <a16:creationId xmlns:a16="http://schemas.microsoft.com/office/drawing/2014/main" id="{FC08ACCB-3366-8D11-35DA-FD2F73D5683F}"/>
              </a:ext>
            </a:extLst>
          </p:cNvPr>
          <p:cNvGrpSpPr/>
          <p:nvPr/>
        </p:nvGrpSpPr>
        <p:grpSpPr>
          <a:xfrm>
            <a:off x="992808" y="2392719"/>
            <a:ext cx="6804192" cy="1556151"/>
            <a:chOff x="992808" y="2392719"/>
            <a:chExt cx="6804192" cy="1556151"/>
          </a:xfrm>
        </p:grpSpPr>
        <p:grpSp>
          <p:nvGrpSpPr>
            <p:cNvPr id="6" name="Group 10">
              <a:extLst>
                <a:ext uri="{FF2B5EF4-FFF2-40B4-BE49-F238E27FC236}">
                  <a16:creationId xmlns:a16="http://schemas.microsoft.com/office/drawing/2014/main" id="{183A7E65-77AE-7F1E-3062-09F785B7CA48}"/>
                </a:ext>
              </a:extLst>
            </p:cNvPr>
            <p:cNvGrpSpPr>
              <a:grpSpLocks/>
            </p:cNvGrpSpPr>
            <p:nvPr/>
          </p:nvGrpSpPr>
          <p:grpSpPr bwMode="auto">
            <a:xfrm>
              <a:off x="992808" y="2392719"/>
              <a:ext cx="6802953" cy="902432"/>
              <a:chOff x="768" y="2304"/>
              <a:chExt cx="4704" cy="624"/>
            </a:xfrm>
          </p:grpSpPr>
          <p:sp>
            <p:nvSpPr>
              <p:cNvPr id="12" name="Oval 4">
                <a:extLst>
                  <a:ext uri="{FF2B5EF4-FFF2-40B4-BE49-F238E27FC236}">
                    <a16:creationId xmlns:a16="http://schemas.microsoft.com/office/drawing/2014/main" id="{1E70E73E-5B9B-F54F-E961-94F09D1DE978}"/>
                  </a:ext>
                </a:extLst>
              </p:cNvPr>
              <p:cNvSpPr>
                <a:spLocks noChangeArrowheads="1"/>
              </p:cNvSpPr>
              <p:nvPr/>
            </p:nvSpPr>
            <p:spPr bwMode="auto">
              <a:xfrm>
                <a:off x="2400" y="2304"/>
                <a:ext cx="1392" cy="624"/>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latin typeface="Times New Roman" panose="02020603050405020304" pitchFamily="18" charset="0"/>
                  </a:rPr>
                  <a:t>构造</a:t>
                </a:r>
                <a:r>
                  <a:rPr lang="en-US" altLang="zh-CN" sz="2800" b="1" dirty="0">
                    <a:latin typeface="Times New Roman" panose="02020603050405020304" pitchFamily="18" charset="0"/>
                  </a:rPr>
                  <a:t>FA</a:t>
                </a:r>
              </a:p>
            </p:txBody>
          </p:sp>
          <p:sp>
            <p:nvSpPr>
              <p:cNvPr id="13" name="Rectangle 6">
                <a:extLst>
                  <a:ext uri="{FF2B5EF4-FFF2-40B4-BE49-F238E27FC236}">
                    <a16:creationId xmlns:a16="http://schemas.microsoft.com/office/drawing/2014/main" id="{ED2C4EAF-3AF1-4EDC-FECF-09C8AD17DF13}"/>
                  </a:ext>
                </a:extLst>
              </p:cNvPr>
              <p:cNvSpPr>
                <a:spLocks noChangeArrowheads="1"/>
              </p:cNvSpPr>
              <p:nvPr/>
            </p:nvSpPr>
            <p:spPr bwMode="auto">
              <a:xfrm>
                <a:off x="768" y="2352"/>
                <a:ext cx="1152" cy="52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latin typeface="Times New Roman" panose="02020603050405020304" pitchFamily="18" charset="0"/>
                  </a:rPr>
                  <a:t>正规式</a:t>
                </a:r>
              </a:p>
            </p:txBody>
          </p:sp>
          <p:sp>
            <p:nvSpPr>
              <p:cNvPr id="14" name="Rectangle 7">
                <a:extLst>
                  <a:ext uri="{FF2B5EF4-FFF2-40B4-BE49-F238E27FC236}">
                    <a16:creationId xmlns:a16="http://schemas.microsoft.com/office/drawing/2014/main" id="{01189327-9936-5F79-D2C6-A8BDF4EA0BEA}"/>
                  </a:ext>
                </a:extLst>
              </p:cNvPr>
              <p:cNvSpPr>
                <a:spLocks noChangeArrowheads="1"/>
              </p:cNvSpPr>
              <p:nvPr/>
            </p:nvSpPr>
            <p:spPr bwMode="auto">
              <a:xfrm>
                <a:off x="4320" y="2352"/>
                <a:ext cx="1152" cy="52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dirty="0">
                    <a:latin typeface="Times New Roman" panose="02020603050405020304" pitchFamily="18" charset="0"/>
                  </a:rPr>
                  <a:t>识别器</a:t>
                </a:r>
              </a:p>
            </p:txBody>
          </p:sp>
          <p:sp>
            <p:nvSpPr>
              <p:cNvPr id="15" name="Line 8">
                <a:extLst>
                  <a:ext uri="{FF2B5EF4-FFF2-40B4-BE49-F238E27FC236}">
                    <a16:creationId xmlns:a16="http://schemas.microsoft.com/office/drawing/2014/main" id="{1E74A045-B789-22AD-308D-D7BC011EDC88}"/>
                  </a:ext>
                </a:extLst>
              </p:cNvPr>
              <p:cNvSpPr>
                <a:spLocks noChangeShapeType="1"/>
              </p:cNvSpPr>
              <p:nvPr/>
            </p:nvSpPr>
            <p:spPr bwMode="auto">
              <a:xfrm>
                <a:off x="1920" y="2592"/>
                <a:ext cx="4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40500" tIns="21600" rIns="40500" bIns="21600"/>
              <a:lstStyle/>
              <a:p>
                <a:endParaRPr lang="zh-CN" altLang="en-US"/>
              </a:p>
            </p:txBody>
          </p:sp>
          <p:sp>
            <p:nvSpPr>
              <p:cNvPr id="16" name="Line 9">
                <a:extLst>
                  <a:ext uri="{FF2B5EF4-FFF2-40B4-BE49-F238E27FC236}">
                    <a16:creationId xmlns:a16="http://schemas.microsoft.com/office/drawing/2014/main" id="{67D1A7ED-59E1-7241-0B6C-7DB30EA46DAF}"/>
                  </a:ext>
                </a:extLst>
              </p:cNvPr>
              <p:cNvSpPr>
                <a:spLocks noChangeShapeType="1"/>
              </p:cNvSpPr>
              <p:nvPr/>
            </p:nvSpPr>
            <p:spPr bwMode="auto">
              <a:xfrm>
                <a:off x="3792" y="2592"/>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40500" tIns="21600" rIns="40500" bIns="21600"/>
              <a:lstStyle/>
              <a:p>
                <a:endParaRPr lang="zh-CN" altLang="en-US"/>
              </a:p>
            </p:txBody>
          </p:sp>
        </p:grpSp>
        <p:sp>
          <p:nvSpPr>
            <p:cNvPr id="18" name="文本框 17">
              <a:extLst>
                <a:ext uri="{FF2B5EF4-FFF2-40B4-BE49-F238E27FC236}">
                  <a16:creationId xmlns:a16="http://schemas.microsoft.com/office/drawing/2014/main" id="{E4679A0F-7BA7-1A2F-00E3-8D10CC74AB1A}"/>
                </a:ext>
              </a:extLst>
            </p:cNvPr>
            <p:cNvSpPr txBox="1"/>
            <p:nvPr/>
          </p:nvSpPr>
          <p:spPr>
            <a:xfrm>
              <a:off x="4827917" y="3487205"/>
              <a:ext cx="2969083" cy="461665"/>
            </a:xfrm>
            <a:prstGeom prst="rect">
              <a:avLst/>
            </a:prstGeom>
            <a:noFill/>
          </p:spPr>
          <p:txBody>
            <a:bodyPr wrap="none" rtlCol="0">
              <a:spAutoFit/>
            </a:bodyPr>
            <a:lstStyle/>
            <a:p>
              <a:r>
                <a:rPr lang="zh-CN" altLang="en-US" sz="2400" b="1" dirty="0">
                  <a:solidFill>
                    <a:schemeClr val="accent2"/>
                  </a:solidFill>
                </a:rPr>
                <a:t>（源于状态转换图）</a:t>
              </a:r>
            </a:p>
          </p:txBody>
        </p:sp>
        <p:sp>
          <p:nvSpPr>
            <p:cNvPr id="19" name="箭头: 左 18">
              <a:extLst>
                <a:ext uri="{FF2B5EF4-FFF2-40B4-BE49-F238E27FC236}">
                  <a16:creationId xmlns:a16="http://schemas.microsoft.com/office/drawing/2014/main" id="{23186BBE-8BAF-E3C4-2243-55DBA198C35F}"/>
                </a:ext>
              </a:extLst>
            </p:cNvPr>
            <p:cNvSpPr/>
            <p:nvPr/>
          </p:nvSpPr>
          <p:spPr>
            <a:xfrm rot="2696775">
              <a:off x="4986439" y="3182871"/>
              <a:ext cx="441950" cy="33674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2794</TotalTime>
  <Words>4568</Words>
  <Application>Microsoft Office PowerPoint</Application>
  <PresentationFormat>全屏显示(4:3)</PresentationFormat>
  <Paragraphs>1165</Paragraphs>
  <Slides>54</Slides>
  <Notes>10</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等线</vt:lpstr>
      <vt:lpstr>黑体</vt:lpstr>
      <vt:lpstr>宋体</vt:lpstr>
      <vt:lpstr>Arial</vt:lpstr>
      <vt:lpstr>Courier New</vt:lpstr>
      <vt:lpstr>Symbol</vt:lpstr>
      <vt:lpstr>Tahoma</vt:lpstr>
      <vt:lpstr>Times New Roman</vt:lpstr>
      <vt:lpstr>Wingdings</vt:lpstr>
      <vt:lpstr>主题1</vt:lpstr>
      <vt:lpstr>第二章 词法分析(2)</vt:lpstr>
      <vt:lpstr>上次课回顾</vt:lpstr>
      <vt:lpstr>上次课回顾</vt:lpstr>
      <vt:lpstr>上次课回顾</vt:lpstr>
      <vt:lpstr>上次课回顾</vt:lpstr>
      <vt:lpstr>上次课回顾</vt:lpstr>
      <vt:lpstr>上次课回顾</vt:lpstr>
      <vt:lpstr>本节内容</vt:lpstr>
      <vt:lpstr>2.3 有限自动机</vt:lpstr>
      <vt:lpstr>2.3 有限自动机</vt:lpstr>
      <vt:lpstr>2.3 有限自动机</vt:lpstr>
      <vt:lpstr>2.3 有限自动机</vt:lpstr>
      <vt:lpstr>2.3 有限自动机</vt:lpstr>
      <vt:lpstr>2.3.1 不确定的有限自动机</vt:lpstr>
      <vt:lpstr>2.3.1 不确定的有限自动机</vt:lpstr>
      <vt:lpstr>2.3.1 不确定的有限自动机</vt:lpstr>
      <vt:lpstr>2.3.1 不确定的有限自动机</vt:lpstr>
      <vt:lpstr>2.3.1 不确定的有限自动机</vt:lpstr>
      <vt:lpstr>2.3.1 不确定的有限自动机</vt:lpstr>
      <vt:lpstr>2.3.1 不确定的有限自动机</vt:lpstr>
      <vt:lpstr>2.3.2 确定的有限自动机</vt:lpstr>
      <vt:lpstr>2.3.2 确定的有限自动机</vt:lpstr>
      <vt:lpstr>2.3.2 确定的有限自动机</vt:lpstr>
      <vt:lpstr>2.3.2 确定的有限自动机</vt:lpstr>
      <vt:lpstr>2.3.2 确定的有限自动机</vt:lpstr>
      <vt:lpstr>2.3.2 确定的有限自动机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2.4 从正规式到有限自动机</vt:lpstr>
      <vt:lpstr>2.3.3 NFA到DFA的变换</vt:lpstr>
      <vt:lpstr>2.3.3 NFA到DFA的变换</vt:lpstr>
      <vt:lpstr>2.3.3 NFA到DFA的变换</vt:lpstr>
      <vt:lpstr>2.3.3 NFA到DFA的变换</vt:lpstr>
      <vt:lpstr>2.3.3 NFA到DFA的变换</vt:lpstr>
      <vt:lpstr>2.3.3 NFA到DFA的变换</vt:lpstr>
      <vt:lpstr>2.3.3 NFA到DFA的变换</vt:lpstr>
      <vt:lpstr>2.3.3 NFA到DFA的变换</vt:lpstr>
      <vt:lpstr>2.3.3 NFA到DFA的变换</vt:lpstr>
      <vt:lpstr>本节小结</vt:lpstr>
      <vt:lpstr>课后任务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欣捷</dc:creator>
  <cp:lastModifiedBy>欣捷 王</cp:lastModifiedBy>
  <cp:revision>166</cp:revision>
  <dcterms:created xsi:type="dcterms:W3CDTF">2021-02-17T04:10:24Z</dcterms:created>
  <dcterms:modified xsi:type="dcterms:W3CDTF">2024-03-08T01:58:05Z</dcterms:modified>
</cp:coreProperties>
</file>