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52"/>
  </p:notesMasterIdLst>
  <p:sldIdLst>
    <p:sldId id="256" r:id="rId2"/>
    <p:sldId id="687" r:id="rId3"/>
    <p:sldId id="600" r:id="rId4"/>
    <p:sldId id="670" r:id="rId5"/>
    <p:sldId id="696" r:id="rId6"/>
    <p:sldId id="622" r:id="rId7"/>
    <p:sldId id="695" r:id="rId8"/>
    <p:sldId id="539" r:id="rId9"/>
    <p:sldId id="673" r:id="rId10"/>
    <p:sldId id="674" r:id="rId11"/>
    <p:sldId id="675" r:id="rId12"/>
    <p:sldId id="676" r:id="rId13"/>
    <p:sldId id="677" r:id="rId14"/>
    <p:sldId id="678" r:id="rId15"/>
    <p:sldId id="679" r:id="rId16"/>
    <p:sldId id="680" r:id="rId17"/>
    <p:sldId id="681" r:id="rId18"/>
    <p:sldId id="682" r:id="rId19"/>
    <p:sldId id="683" r:id="rId20"/>
    <p:sldId id="684" r:id="rId21"/>
    <p:sldId id="686" r:id="rId22"/>
    <p:sldId id="699" r:id="rId23"/>
    <p:sldId id="623" r:id="rId24"/>
    <p:sldId id="624" r:id="rId25"/>
    <p:sldId id="625" r:id="rId26"/>
    <p:sldId id="626" r:id="rId27"/>
    <p:sldId id="627" r:id="rId28"/>
    <p:sldId id="628" r:id="rId29"/>
    <p:sldId id="629" r:id="rId30"/>
    <p:sldId id="630" r:id="rId31"/>
    <p:sldId id="631" r:id="rId32"/>
    <p:sldId id="632" r:id="rId33"/>
    <p:sldId id="633" r:id="rId34"/>
    <p:sldId id="634" r:id="rId35"/>
    <p:sldId id="698" r:id="rId36"/>
    <p:sldId id="430" r:id="rId37"/>
    <p:sldId id="587" r:id="rId38"/>
    <p:sldId id="588" r:id="rId39"/>
    <p:sldId id="689" r:id="rId40"/>
    <p:sldId id="591" r:id="rId41"/>
    <p:sldId id="589" r:id="rId42"/>
    <p:sldId id="590" r:id="rId43"/>
    <p:sldId id="638" r:id="rId44"/>
    <p:sldId id="697" r:id="rId45"/>
    <p:sldId id="667" r:id="rId46"/>
    <p:sldId id="593" r:id="rId47"/>
    <p:sldId id="668" r:id="rId48"/>
    <p:sldId id="700" r:id="rId49"/>
    <p:sldId id="690" r:id="rId50"/>
    <p:sldId id="594"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617D"/>
    <a:srgbClr val="316886"/>
    <a:srgbClr val="3A7B9F"/>
    <a:srgbClr val="20455A"/>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2A95E-4AD9-4DE2-842C-6A683D431E5C}" v="17" dt="2024-03-07T15:17:42.043"/>
  </p1510:revLst>
</p1510:revInfo>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65690" autoAdjust="0"/>
  </p:normalViewPr>
  <p:slideViewPr>
    <p:cSldViewPr snapToGrid="0">
      <p:cViewPr varScale="1">
        <p:scale>
          <a:sx n="87" d="100"/>
          <a:sy n="87" d="100"/>
        </p:scale>
        <p:origin x="2942"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userId="b965477fa0aef5e6" providerId="LiveId" clId="{5CC18C36-0D9A-4357-BA6A-03D3B064A856}"/>
    <pc:docChg chg="undo custSel addSld delSld modSld">
      <pc:chgData name="欣捷" userId="b965477fa0aef5e6" providerId="LiveId" clId="{5CC18C36-0D9A-4357-BA6A-03D3B064A856}" dt="2021-03-01T04:02:08.193" v="52" actId="20577"/>
      <pc:docMkLst>
        <pc:docMk/>
      </pc:docMkLst>
      <pc:sldChg chg="addSp delSp modSp mod">
        <pc:chgData name="欣捷" userId="b965477fa0aef5e6" providerId="LiveId" clId="{5CC18C36-0D9A-4357-BA6A-03D3B064A856}" dt="2021-03-01T03:55:02.817" v="3" actId="478"/>
        <pc:sldMkLst>
          <pc:docMk/>
          <pc:sldMk cId="1681828657" sldId="263"/>
        </pc:sldMkLst>
        <pc:spChg chg="add del mod">
          <ac:chgData name="欣捷" userId="b965477fa0aef5e6" providerId="LiveId" clId="{5CC18C36-0D9A-4357-BA6A-03D3B064A856}" dt="2021-03-01T03:55:02.817" v="3" actId="478"/>
          <ac:spMkLst>
            <pc:docMk/>
            <pc:sldMk cId="1681828657" sldId="263"/>
            <ac:spMk id="4" creationId="{DE3ACBD8-732F-450A-8BDB-3D82FDFA768D}"/>
          </ac:spMkLst>
        </pc:spChg>
        <pc:spChg chg="del">
          <ac:chgData name="欣捷" userId="b965477fa0aef5e6" providerId="LiveId" clId="{5CC18C36-0D9A-4357-BA6A-03D3B064A856}" dt="2021-03-01T03:55:01.617" v="2" actId="478"/>
          <ac:spMkLst>
            <pc:docMk/>
            <pc:sldMk cId="1681828657" sldId="263"/>
            <ac:spMk id="20" creationId="{8FA4ADF5-FA27-4A30-93FA-75322BBE5959}"/>
          </ac:spMkLst>
        </pc:spChg>
        <pc:picChg chg="del">
          <ac:chgData name="欣捷" userId="b965477fa0aef5e6" providerId="LiveId" clId="{5CC18C36-0D9A-4357-BA6A-03D3B064A856}" dt="2021-03-01T03:55:00.594" v="1" actId="478"/>
          <ac:picMkLst>
            <pc:docMk/>
            <pc:sldMk cId="1681828657" sldId="263"/>
            <ac:picMk id="19" creationId="{AE7B9D32-BBB5-4907-9209-A86B02AC32F6}"/>
          </ac:picMkLst>
        </pc:picChg>
      </pc:sldChg>
      <pc:sldChg chg="del">
        <pc:chgData name="欣捷" userId="b965477fa0aef5e6" providerId="LiveId" clId="{5CC18C36-0D9A-4357-BA6A-03D3B064A856}" dt="2021-03-01T03:54:55.061" v="0" actId="47"/>
        <pc:sldMkLst>
          <pc:docMk/>
          <pc:sldMk cId="3669132527" sldId="264"/>
        </pc:sldMkLst>
      </pc:sldChg>
      <pc:sldChg chg="modSp new mod">
        <pc:chgData name="欣捷" userId="b965477fa0aef5e6" providerId="LiveId" clId="{5CC18C36-0D9A-4357-BA6A-03D3B064A856}" dt="2021-03-01T04:02:08.193" v="52" actId="20577"/>
        <pc:sldMkLst>
          <pc:docMk/>
          <pc:sldMk cId="2381592031" sldId="445"/>
        </pc:sldMkLst>
        <pc:spChg chg="mod">
          <ac:chgData name="欣捷" userId="b965477fa0aef5e6" providerId="LiveId" clId="{5CC18C36-0D9A-4357-BA6A-03D3B064A856}" dt="2021-03-01T04:00:14.245" v="20"/>
          <ac:spMkLst>
            <pc:docMk/>
            <pc:sldMk cId="2381592031" sldId="445"/>
            <ac:spMk id="2" creationId="{E846F6E8-AE4E-4B29-9CC7-8C7680380459}"/>
          </ac:spMkLst>
        </pc:spChg>
        <pc:spChg chg="mod">
          <ac:chgData name="欣捷" userId="b965477fa0aef5e6" providerId="LiveId" clId="{5CC18C36-0D9A-4357-BA6A-03D3B064A856}" dt="2021-03-01T04:02:08.193" v="52" actId="20577"/>
          <ac:spMkLst>
            <pc:docMk/>
            <pc:sldMk cId="2381592031" sldId="445"/>
            <ac:spMk id="3" creationId="{605EAFC1-D5FE-483A-83F7-0EB3DBAED142}"/>
          </ac:spMkLst>
        </pc:spChg>
      </pc:sldChg>
    </pc:docChg>
  </pc:docChgLst>
  <pc:docChgLst>
    <pc:chgData name="王 欣捷" userId="b965477fa0aef5e6" providerId="LiveId" clId="{86833D95-319D-41DC-A715-7346CE799E62}"/>
    <pc:docChg chg="modSld">
      <pc:chgData name="王 欣捷" userId="b965477fa0aef5e6" providerId="LiveId" clId="{86833D95-319D-41DC-A715-7346CE799E62}" dt="2021-06-19T13:06:51.438" v="17" actId="20577"/>
      <pc:docMkLst>
        <pc:docMk/>
      </pc:docMkLst>
      <pc:sldChg chg="modNotesTx">
        <pc:chgData name="王 欣捷" userId="b965477fa0aef5e6" providerId="LiveId" clId="{86833D95-319D-41DC-A715-7346CE799E62}" dt="2021-06-19T13:06:51.438" v="17" actId="20577"/>
        <pc:sldMkLst>
          <pc:docMk/>
          <pc:sldMk cId="1400690534" sldId="430"/>
        </pc:sldMkLst>
      </pc:sldChg>
    </pc:docChg>
  </pc:docChgLst>
  <pc:docChgLst>
    <pc:chgData name="王 欣捷" userId="b965477fa0aef5e6" providerId="LiveId" clId="{75A71C15-AE92-44CC-BACB-D0411FAC502D}"/>
    <pc:docChg chg="undo custSel modSld sldOrd">
      <pc:chgData name="王 欣捷" userId="b965477fa0aef5e6" providerId="LiveId" clId="{75A71C15-AE92-44CC-BACB-D0411FAC502D}" dt="2023-02-28T10:51:30.015" v="103" actId="14100"/>
      <pc:docMkLst>
        <pc:docMk/>
      </pc:docMkLst>
      <pc:sldChg chg="ord">
        <pc:chgData name="王 欣捷" userId="b965477fa0aef5e6" providerId="LiveId" clId="{75A71C15-AE92-44CC-BACB-D0411FAC502D}" dt="2022-03-03T06:17:49.004" v="31" actId="20578"/>
        <pc:sldMkLst>
          <pc:docMk/>
          <pc:sldMk cId="189388519" sldId="588"/>
        </pc:sldMkLst>
      </pc:sldChg>
      <pc:sldChg chg="modNotesTx">
        <pc:chgData name="王 欣捷" userId="b965477fa0aef5e6" providerId="LiveId" clId="{75A71C15-AE92-44CC-BACB-D0411FAC502D}" dt="2023-02-28T10:29:39.472" v="56" actId="20577"/>
        <pc:sldMkLst>
          <pc:docMk/>
          <pc:sldMk cId="0" sldId="630"/>
        </pc:sldMkLst>
      </pc:sldChg>
      <pc:sldChg chg="modSp modAnim modNotesTx">
        <pc:chgData name="王 欣捷" userId="b965477fa0aef5e6" providerId="LiveId" clId="{75A71C15-AE92-44CC-BACB-D0411FAC502D}" dt="2022-03-03T06:17:33.620" v="30"/>
        <pc:sldMkLst>
          <pc:docMk/>
          <pc:sldMk cId="0" sldId="634"/>
        </pc:sldMkLst>
        <pc:spChg chg="mod">
          <ac:chgData name="王 欣捷" userId="b965477fa0aef5e6" providerId="LiveId" clId="{75A71C15-AE92-44CC-BACB-D0411FAC502D}" dt="2022-03-03T06:17:33.620" v="30"/>
          <ac:spMkLst>
            <pc:docMk/>
            <pc:sldMk cId="0" sldId="634"/>
            <ac:spMk id="6" creationId="{78742845-F475-400D-9EBD-55E9144679CF}"/>
          </ac:spMkLst>
        </pc:spChg>
      </pc:sldChg>
      <pc:sldChg chg="modSp mod">
        <pc:chgData name="王 欣捷" userId="b965477fa0aef5e6" providerId="LiveId" clId="{75A71C15-AE92-44CC-BACB-D0411FAC502D}" dt="2022-03-03T06:16:07.320" v="4"/>
        <pc:sldMkLst>
          <pc:docMk/>
          <pc:sldMk cId="809730371" sldId="688"/>
        </pc:sldMkLst>
        <pc:spChg chg="mod">
          <ac:chgData name="王 欣捷" userId="b965477fa0aef5e6" providerId="LiveId" clId="{75A71C15-AE92-44CC-BACB-D0411FAC502D}" dt="2022-03-03T06:16:07.320" v="4"/>
          <ac:spMkLst>
            <pc:docMk/>
            <pc:sldMk cId="809730371" sldId="688"/>
            <ac:spMk id="90" creationId="{3FA785CA-788C-455E-B877-3C902DF3C426}"/>
          </ac:spMkLst>
        </pc:spChg>
      </pc:sldChg>
      <pc:sldChg chg="addSp delSp modSp mod">
        <pc:chgData name="王 欣捷" userId="b965477fa0aef5e6" providerId="LiveId" clId="{75A71C15-AE92-44CC-BACB-D0411FAC502D}" dt="2023-02-28T10:51:30.015" v="103" actId="14100"/>
        <pc:sldMkLst>
          <pc:docMk/>
          <pc:sldMk cId="2114178614" sldId="696"/>
        </pc:sldMkLst>
        <pc:spChg chg="add mod">
          <ac:chgData name="王 欣捷" userId="b965477fa0aef5e6" providerId="LiveId" clId="{75A71C15-AE92-44CC-BACB-D0411FAC502D}" dt="2023-02-28T10:51:30.015" v="103" actId="14100"/>
          <ac:spMkLst>
            <pc:docMk/>
            <pc:sldMk cId="2114178614" sldId="696"/>
            <ac:spMk id="4" creationId="{7121BBEA-FDC3-913A-67F6-9F41A0348B37}"/>
          </ac:spMkLst>
        </pc:spChg>
        <pc:spChg chg="del mod topLvl">
          <ac:chgData name="王 欣捷" userId="b965477fa0aef5e6" providerId="LiveId" clId="{75A71C15-AE92-44CC-BACB-D0411FAC502D}" dt="2023-02-28T10:50:02.165" v="65" actId="478"/>
          <ac:spMkLst>
            <pc:docMk/>
            <pc:sldMk cId="2114178614" sldId="696"/>
            <ac:spMk id="25" creationId="{0215A228-8168-4758-ADDC-7FD2C3075A00}"/>
          </ac:spMkLst>
        </pc:spChg>
        <pc:spChg chg="mod">
          <ac:chgData name="王 欣捷" userId="b965477fa0aef5e6" providerId="LiveId" clId="{75A71C15-AE92-44CC-BACB-D0411FAC502D}" dt="2023-02-28T10:51:16.023" v="97" actId="1076"/>
          <ac:spMkLst>
            <pc:docMk/>
            <pc:sldMk cId="2114178614" sldId="696"/>
            <ac:spMk id="57" creationId="{392A29D3-9DC4-4C49-8EA5-5593F28103E5}"/>
          </ac:spMkLst>
        </pc:spChg>
        <pc:spChg chg="mod">
          <ac:chgData name="王 欣捷" userId="b965477fa0aef5e6" providerId="LiveId" clId="{75A71C15-AE92-44CC-BACB-D0411FAC502D}" dt="2023-02-28T10:51:16.023" v="97" actId="1076"/>
          <ac:spMkLst>
            <pc:docMk/>
            <pc:sldMk cId="2114178614" sldId="696"/>
            <ac:spMk id="59" creationId="{A682887D-F987-43DC-A100-D9D3F21804D9}"/>
          </ac:spMkLst>
        </pc:spChg>
        <pc:spChg chg="mod">
          <ac:chgData name="王 欣捷" userId="b965477fa0aef5e6" providerId="LiveId" clId="{75A71C15-AE92-44CC-BACB-D0411FAC502D}" dt="2023-02-28T10:51:16.023" v="97" actId="1076"/>
          <ac:spMkLst>
            <pc:docMk/>
            <pc:sldMk cId="2114178614" sldId="696"/>
            <ac:spMk id="60" creationId="{34E6986F-3F2D-4ECF-8D02-517D7FE82282}"/>
          </ac:spMkLst>
        </pc:spChg>
        <pc:spChg chg="mod">
          <ac:chgData name="王 欣捷" userId="b965477fa0aef5e6" providerId="LiveId" clId="{75A71C15-AE92-44CC-BACB-D0411FAC502D}" dt="2023-02-28T10:51:16.023" v="97" actId="1076"/>
          <ac:spMkLst>
            <pc:docMk/>
            <pc:sldMk cId="2114178614" sldId="696"/>
            <ac:spMk id="62" creationId="{882F0652-698A-4161-8F2F-7C952C769D02}"/>
          </ac:spMkLst>
        </pc:spChg>
        <pc:spChg chg="mod">
          <ac:chgData name="王 欣捷" userId="b965477fa0aef5e6" providerId="LiveId" clId="{75A71C15-AE92-44CC-BACB-D0411FAC502D}" dt="2023-02-28T10:51:16.023" v="97" actId="1076"/>
          <ac:spMkLst>
            <pc:docMk/>
            <pc:sldMk cId="2114178614" sldId="696"/>
            <ac:spMk id="63" creationId="{32D92FB1-BE61-49F8-B41B-E4505D67BF72}"/>
          </ac:spMkLst>
        </pc:spChg>
        <pc:spChg chg="mod">
          <ac:chgData name="王 欣捷" userId="b965477fa0aef5e6" providerId="LiveId" clId="{75A71C15-AE92-44CC-BACB-D0411FAC502D}" dt="2023-02-28T10:51:16.023" v="97" actId="1076"/>
          <ac:spMkLst>
            <pc:docMk/>
            <pc:sldMk cId="2114178614" sldId="696"/>
            <ac:spMk id="65" creationId="{D6C44991-7574-40AA-A125-F0282FE508E3}"/>
          </ac:spMkLst>
        </pc:spChg>
        <pc:spChg chg="mod">
          <ac:chgData name="王 欣捷" userId="b965477fa0aef5e6" providerId="LiveId" clId="{75A71C15-AE92-44CC-BACB-D0411FAC502D}" dt="2023-02-28T10:51:16.023" v="97" actId="1076"/>
          <ac:spMkLst>
            <pc:docMk/>
            <pc:sldMk cId="2114178614" sldId="696"/>
            <ac:spMk id="66" creationId="{F221898C-6616-4772-AC4A-E88492E110D8}"/>
          </ac:spMkLst>
        </pc:spChg>
        <pc:spChg chg="mod">
          <ac:chgData name="王 欣捷" userId="b965477fa0aef5e6" providerId="LiveId" clId="{75A71C15-AE92-44CC-BACB-D0411FAC502D}" dt="2023-02-28T10:51:16.023" v="97" actId="1076"/>
          <ac:spMkLst>
            <pc:docMk/>
            <pc:sldMk cId="2114178614" sldId="696"/>
            <ac:spMk id="67" creationId="{129E9B34-5641-4C82-8A2A-34381C800532}"/>
          </ac:spMkLst>
        </pc:spChg>
        <pc:spChg chg="mod">
          <ac:chgData name="王 欣捷" userId="b965477fa0aef5e6" providerId="LiveId" clId="{75A71C15-AE92-44CC-BACB-D0411FAC502D}" dt="2023-02-28T10:51:16.023" v="97" actId="1076"/>
          <ac:spMkLst>
            <pc:docMk/>
            <pc:sldMk cId="2114178614" sldId="696"/>
            <ac:spMk id="69" creationId="{FCD910F9-A8BE-4DBE-9E8C-F0E814B28E76}"/>
          </ac:spMkLst>
        </pc:spChg>
        <pc:spChg chg="mod">
          <ac:chgData name="王 欣捷" userId="b965477fa0aef5e6" providerId="LiveId" clId="{75A71C15-AE92-44CC-BACB-D0411FAC502D}" dt="2023-02-28T10:51:16.023" v="97" actId="1076"/>
          <ac:spMkLst>
            <pc:docMk/>
            <pc:sldMk cId="2114178614" sldId="696"/>
            <ac:spMk id="70" creationId="{7502D715-DAE8-44CA-828F-5A589A15F12C}"/>
          </ac:spMkLst>
        </pc:spChg>
        <pc:spChg chg="mod">
          <ac:chgData name="王 欣捷" userId="b965477fa0aef5e6" providerId="LiveId" clId="{75A71C15-AE92-44CC-BACB-D0411FAC502D}" dt="2023-02-28T10:51:16.023" v="97" actId="1076"/>
          <ac:spMkLst>
            <pc:docMk/>
            <pc:sldMk cId="2114178614" sldId="696"/>
            <ac:spMk id="72" creationId="{E0BB7F01-81A5-487C-A2EF-B0FF78AECF3C}"/>
          </ac:spMkLst>
        </pc:spChg>
        <pc:spChg chg="mod">
          <ac:chgData name="王 欣捷" userId="b965477fa0aef5e6" providerId="LiveId" clId="{75A71C15-AE92-44CC-BACB-D0411FAC502D}" dt="2023-02-28T10:51:16.023" v="97" actId="1076"/>
          <ac:spMkLst>
            <pc:docMk/>
            <pc:sldMk cId="2114178614" sldId="696"/>
            <ac:spMk id="73" creationId="{39FB341C-E9BE-439B-BEEC-1DB19630004C}"/>
          </ac:spMkLst>
        </pc:spChg>
        <pc:spChg chg="mod">
          <ac:chgData name="王 欣捷" userId="b965477fa0aef5e6" providerId="LiveId" clId="{75A71C15-AE92-44CC-BACB-D0411FAC502D}" dt="2023-02-28T10:51:16.023" v="97" actId="1076"/>
          <ac:spMkLst>
            <pc:docMk/>
            <pc:sldMk cId="2114178614" sldId="696"/>
            <ac:spMk id="75" creationId="{5086168D-6A34-486D-A7CB-959F91E71A2B}"/>
          </ac:spMkLst>
        </pc:spChg>
        <pc:spChg chg="mod">
          <ac:chgData name="王 欣捷" userId="b965477fa0aef5e6" providerId="LiveId" clId="{75A71C15-AE92-44CC-BACB-D0411FAC502D}" dt="2023-02-28T10:51:16.023" v="97" actId="1076"/>
          <ac:spMkLst>
            <pc:docMk/>
            <pc:sldMk cId="2114178614" sldId="696"/>
            <ac:spMk id="76" creationId="{F1C7B0A0-BA0D-4651-A5D2-7746938435BD}"/>
          </ac:spMkLst>
        </pc:spChg>
        <pc:spChg chg="mod">
          <ac:chgData name="王 欣捷" userId="b965477fa0aef5e6" providerId="LiveId" clId="{75A71C15-AE92-44CC-BACB-D0411FAC502D}" dt="2023-02-28T10:51:16.023" v="97" actId="1076"/>
          <ac:spMkLst>
            <pc:docMk/>
            <pc:sldMk cId="2114178614" sldId="696"/>
            <ac:spMk id="77" creationId="{7543C93C-ABE9-4934-81B8-0C398B8D8553}"/>
          </ac:spMkLst>
        </pc:spChg>
        <pc:spChg chg="mod">
          <ac:chgData name="王 欣捷" userId="b965477fa0aef5e6" providerId="LiveId" clId="{75A71C15-AE92-44CC-BACB-D0411FAC502D}" dt="2023-02-28T10:51:16.023" v="97" actId="1076"/>
          <ac:spMkLst>
            <pc:docMk/>
            <pc:sldMk cId="2114178614" sldId="696"/>
            <ac:spMk id="78" creationId="{401280E5-C265-4FD4-A0AC-B7E4629945EE}"/>
          </ac:spMkLst>
        </pc:spChg>
        <pc:spChg chg="del mod topLvl">
          <ac:chgData name="王 欣捷" userId="b965477fa0aef5e6" providerId="LiveId" clId="{75A71C15-AE92-44CC-BACB-D0411FAC502D}" dt="2023-02-28T10:49:54.213" v="63" actId="478"/>
          <ac:spMkLst>
            <pc:docMk/>
            <pc:sldMk cId="2114178614" sldId="696"/>
            <ac:spMk id="80" creationId="{D13C1AF8-244E-4564-91E1-F645B9A4890B}"/>
          </ac:spMkLst>
        </pc:spChg>
        <pc:spChg chg="mod">
          <ac:chgData name="王 欣捷" userId="b965477fa0aef5e6" providerId="LiveId" clId="{75A71C15-AE92-44CC-BACB-D0411FAC502D}" dt="2023-02-28T10:49:52.339" v="62" actId="165"/>
          <ac:spMkLst>
            <pc:docMk/>
            <pc:sldMk cId="2114178614" sldId="696"/>
            <ac:spMk id="82" creationId="{CFCD1BAF-DD3F-4607-88E1-CD8509F2A0D2}"/>
          </ac:spMkLst>
        </pc:spChg>
        <pc:spChg chg="mod">
          <ac:chgData name="王 欣捷" userId="b965477fa0aef5e6" providerId="LiveId" clId="{75A71C15-AE92-44CC-BACB-D0411FAC502D}" dt="2023-02-28T10:49:52.339" v="62" actId="165"/>
          <ac:spMkLst>
            <pc:docMk/>
            <pc:sldMk cId="2114178614" sldId="696"/>
            <ac:spMk id="83" creationId="{D9F024C7-2658-4DA8-A9F4-C601AE5AD177}"/>
          </ac:spMkLst>
        </pc:spChg>
        <pc:spChg chg="mod topLvl">
          <ac:chgData name="王 欣捷" userId="b965477fa0aef5e6" providerId="LiveId" clId="{75A71C15-AE92-44CC-BACB-D0411FAC502D}" dt="2023-02-28T10:51:18.548" v="98" actId="1076"/>
          <ac:spMkLst>
            <pc:docMk/>
            <pc:sldMk cId="2114178614" sldId="696"/>
            <ac:spMk id="85" creationId="{ACD894D7-50CE-4CA6-8FD6-673F5825924F}"/>
          </ac:spMkLst>
        </pc:spChg>
        <pc:spChg chg="mod">
          <ac:chgData name="王 欣捷" userId="b965477fa0aef5e6" providerId="LiveId" clId="{75A71C15-AE92-44CC-BACB-D0411FAC502D}" dt="2023-02-28T10:51:07.481" v="96" actId="1076"/>
          <ac:spMkLst>
            <pc:docMk/>
            <pc:sldMk cId="2114178614" sldId="696"/>
            <ac:spMk id="89" creationId="{8EE548DD-2628-4424-A880-967FB2042DA4}"/>
          </ac:spMkLst>
        </pc:spChg>
        <pc:grpChg chg="mod topLvl">
          <ac:chgData name="王 欣捷" userId="b965477fa0aef5e6" providerId="LiveId" clId="{75A71C15-AE92-44CC-BACB-D0411FAC502D}" dt="2023-02-28T10:51:16.023" v="97" actId="1076"/>
          <ac:grpSpMkLst>
            <pc:docMk/>
            <pc:sldMk cId="2114178614" sldId="696"/>
            <ac:grpSpMk id="24" creationId="{F764C704-112F-439F-A5A4-AC9818A75BF7}"/>
          </ac:grpSpMkLst>
        </pc:grpChg>
        <pc:grpChg chg="mod">
          <ac:chgData name="王 欣捷" userId="b965477fa0aef5e6" providerId="LiveId" clId="{75A71C15-AE92-44CC-BACB-D0411FAC502D}" dt="2023-02-28T10:51:16.023" v="97" actId="1076"/>
          <ac:grpSpMkLst>
            <pc:docMk/>
            <pc:sldMk cId="2114178614" sldId="696"/>
            <ac:grpSpMk id="58" creationId="{73CF89DE-9E40-4FA8-944F-3F844A2174F9}"/>
          </ac:grpSpMkLst>
        </pc:grpChg>
        <pc:grpChg chg="mod">
          <ac:chgData name="王 欣捷" userId="b965477fa0aef5e6" providerId="LiveId" clId="{75A71C15-AE92-44CC-BACB-D0411FAC502D}" dt="2023-02-28T10:51:16.023" v="97" actId="1076"/>
          <ac:grpSpMkLst>
            <pc:docMk/>
            <pc:sldMk cId="2114178614" sldId="696"/>
            <ac:grpSpMk id="61" creationId="{7EF459B8-63A7-4454-B089-2F3FFC380ADC}"/>
          </ac:grpSpMkLst>
        </pc:grpChg>
        <pc:grpChg chg="mod">
          <ac:chgData name="王 欣捷" userId="b965477fa0aef5e6" providerId="LiveId" clId="{75A71C15-AE92-44CC-BACB-D0411FAC502D}" dt="2023-02-28T10:51:16.023" v="97" actId="1076"/>
          <ac:grpSpMkLst>
            <pc:docMk/>
            <pc:sldMk cId="2114178614" sldId="696"/>
            <ac:grpSpMk id="64" creationId="{C8AD3B72-04DC-4FEF-AAC9-AFF8971EB8EF}"/>
          </ac:grpSpMkLst>
        </pc:grpChg>
        <pc:grpChg chg="mod">
          <ac:chgData name="王 欣捷" userId="b965477fa0aef5e6" providerId="LiveId" clId="{75A71C15-AE92-44CC-BACB-D0411FAC502D}" dt="2023-02-28T10:51:16.023" v="97" actId="1076"/>
          <ac:grpSpMkLst>
            <pc:docMk/>
            <pc:sldMk cId="2114178614" sldId="696"/>
            <ac:grpSpMk id="68" creationId="{F331A095-1184-45D0-BD5F-4A5D590A6ED8}"/>
          </ac:grpSpMkLst>
        </pc:grpChg>
        <pc:grpChg chg="mod">
          <ac:chgData name="王 欣捷" userId="b965477fa0aef5e6" providerId="LiveId" clId="{75A71C15-AE92-44CC-BACB-D0411FAC502D}" dt="2023-02-28T10:51:16.023" v="97" actId="1076"/>
          <ac:grpSpMkLst>
            <pc:docMk/>
            <pc:sldMk cId="2114178614" sldId="696"/>
            <ac:grpSpMk id="71" creationId="{0AD5C972-230D-4E25-9985-AD77ED125EE5}"/>
          </ac:grpSpMkLst>
        </pc:grpChg>
        <pc:grpChg chg="mod">
          <ac:chgData name="王 欣捷" userId="b965477fa0aef5e6" providerId="LiveId" clId="{75A71C15-AE92-44CC-BACB-D0411FAC502D}" dt="2023-02-28T10:51:16.023" v="97" actId="1076"/>
          <ac:grpSpMkLst>
            <pc:docMk/>
            <pc:sldMk cId="2114178614" sldId="696"/>
            <ac:grpSpMk id="74" creationId="{8F9594FF-2E3D-49E0-B933-6524B3A9BAE5}"/>
          </ac:grpSpMkLst>
        </pc:grpChg>
        <pc:grpChg chg="del mod topLvl">
          <ac:chgData name="王 欣捷" userId="b965477fa0aef5e6" providerId="LiveId" clId="{75A71C15-AE92-44CC-BACB-D0411FAC502D}" dt="2023-02-28T10:49:54.886" v="64" actId="478"/>
          <ac:grpSpMkLst>
            <pc:docMk/>
            <pc:sldMk cId="2114178614" sldId="696"/>
            <ac:grpSpMk id="81" creationId="{F641BB3B-130F-47D3-A49B-02EC29A1E15C}"/>
          </ac:grpSpMkLst>
        </pc:grpChg>
        <pc:grpChg chg="del mod">
          <ac:chgData name="王 欣捷" userId="b965477fa0aef5e6" providerId="LiveId" clId="{75A71C15-AE92-44CC-BACB-D0411FAC502D}" dt="2023-02-28T10:49:52.339" v="62" actId="165"/>
          <ac:grpSpMkLst>
            <pc:docMk/>
            <pc:sldMk cId="2114178614" sldId="696"/>
            <ac:grpSpMk id="84" creationId="{337567F7-78E7-4EDE-A668-DEC2A6A762EE}"/>
          </ac:grpSpMkLst>
        </pc:grpChg>
        <pc:graphicFrameChg chg="mod">
          <ac:chgData name="王 欣捷" userId="b965477fa0aef5e6" providerId="LiveId" clId="{75A71C15-AE92-44CC-BACB-D0411FAC502D}" dt="2023-02-28T10:50:37.510" v="92" actId="1036"/>
          <ac:graphicFrameMkLst>
            <pc:docMk/>
            <pc:sldMk cId="2114178614" sldId="696"/>
            <ac:graphicFrameMk id="7" creationId="{38ABCBF6-D0A4-4FDA-878A-695E0BFB36E2}"/>
          </ac:graphicFrameMkLst>
        </pc:graphicFrameChg>
        <pc:graphicFrameChg chg="mod modGraphic">
          <ac:chgData name="王 欣捷" userId="b965477fa0aef5e6" providerId="LiveId" clId="{75A71C15-AE92-44CC-BACB-D0411FAC502D}" dt="2023-02-28T10:50:56.154" v="95"/>
          <ac:graphicFrameMkLst>
            <pc:docMk/>
            <pc:sldMk cId="2114178614" sldId="696"/>
            <ac:graphicFrameMk id="26" creationId="{870C9580-DC55-4D3F-A53B-81300DA53E33}"/>
          </ac:graphicFrameMkLst>
        </pc:graphicFrameChg>
      </pc:sldChg>
    </pc:docChg>
  </pc:docChgLst>
  <pc:docChgLst>
    <pc:chgData name="欣捷 王" userId="b965477fa0aef5e6" providerId="LiveId" clId="{5912A95E-4AD9-4DE2-842C-6A683D431E5C}"/>
    <pc:docChg chg="undo custSel addSld delSld modSld sldOrd modMainMaster">
      <pc:chgData name="欣捷 王" userId="b965477fa0aef5e6" providerId="LiveId" clId="{5912A95E-4AD9-4DE2-842C-6A683D431E5C}" dt="2024-03-07T15:17:50.693" v="117" actId="1076"/>
      <pc:docMkLst>
        <pc:docMk/>
      </pc:docMkLst>
      <pc:sldChg chg="modSp mod">
        <pc:chgData name="欣捷 王" userId="b965477fa0aef5e6" providerId="LiveId" clId="{5912A95E-4AD9-4DE2-842C-6A683D431E5C}" dt="2024-03-05T05:28:56.600" v="1" actId="27636"/>
        <pc:sldMkLst>
          <pc:docMk/>
          <pc:sldMk cId="2470898374" sldId="256"/>
        </pc:sldMkLst>
        <pc:spChg chg="mod">
          <ac:chgData name="欣捷 王" userId="b965477fa0aef5e6" providerId="LiveId" clId="{5912A95E-4AD9-4DE2-842C-6A683D431E5C}" dt="2024-03-05T05:28:56.444" v="0"/>
          <ac:spMkLst>
            <pc:docMk/>
            <pc:sldMk cId="2470898374" sldId="256"/>
            <ac:spMk id="2" creationId="{E7DC3515-54D4-4A44-A409-1AD3C10C63ED}"/>
          </ac:spMkLst>
        </pc:spChg>
        <pc:spChg chg="mod">
          <ac:chgData name="欣捷 王" userId="b965477fa0aef5e6" providerId="LiveId" clId="{5912A95E-4AD9-4DE2-842C-6A683D431E5C}" dt="2024-03-05T05:28:56.600" v="1" actId="27636"/>
          <ac:spMkLst>
            <pc:docMk/>
            <pc:sldMk cId="2470898374" sldId="256"/>
            <ac:spMk id="3" creationId="{B9F7C19A-4716-4FDA-9AAE-2A3CD35E521D}"/>
          </ac:spMkLst>
        </pc:spChg>
      </pc:sldChg>
      <pc:sldChg chg="modSp del">
        <pc:chgData name="欣捷 王" userId="b965477fa0aef5e6" providerId="LiveId" clId="{5912A95E-4AD9-4DE2-842C-6A683D431E5C}" dt="2024-03-07T13:44:35.495" v="9" actId="2696"/>
        <pc:sldMkLst>
          <pc:docMk/>
          <pc:sldMk cId="2707364749" sldId="257"/>
        </pc:sldMkLst>
        <pc:spChg chg="mod">
          <ac:chgData name="欣捷 王" userId="b965477fa0aef5e6" providerId="LiveId" clId="{5912A95E-4AD9-4DE2-842C-6A683D431E5C}" dt="2024-03-05T05:28:56.444" v="0"/>
          <ac:spMkLst>
            <pc:docMk/>
            <pc:sldMk cId="2707364749" sldId="257"/>
            <ac:spMk id="2" creationId="{A55449F2-91A0-464E-AF14-50BA8E55AD7C}"/>
          </ac:spMkLst>
        </pc:spChg>
      </pc:sldChg>
      <pc:sldChg chg="modSp del">
        <pc:chgData name="欣捷 王" userId="b965477fa0aef5e6" providerId="LiveId" clId="{5912A95E-4AD9-4DE2-842C-6A683D431E5C}" dt="2024-03-07T13:44:35.495" v="9" actId="2696"/>
        <pc:sldMkLst>
          <pc:docMk/>
          <pc:sldMk cId="389746985" sldId="258"/>
        </pc:sldMkLst>
        <pc:spChg chg="mod">
          <ac:chgData name="欣捷 王" userId="b965477fa0aef5e6" providerId="LiveId" clId="{5912A95E-4AD9-4DE2-842C-6A683D431E5C}" dt="2024-03-05T05:28:56.444" v="0"/>
          <ac:spMkLst>
            <pc:docMk/>
            <pc:sldMk cId="389746985" sldId="258"/>
            <ac:spMk id="2" creationId="{C8629B59-A962-462B-9613-E2408C62579C}"/>
          </ac:spMkLst>
        </pc:spChg>
        <pc:spChg chg="mod">
          <ac:chgData name="欣捷 王" userId="b965477fa0aef5e6" providerId="LiveId" clId="{5912A95E-4AD9-4DE2-842C-6A683D431E5C}" dt="2024-03-05T05:28:56.444" v="0"/>
          <ac:spMkLst>
            <pc:docMk/>
            <pc:sldMk cId="389746985" sldId="258"/>
            <ac:spMk id="4" creationId="{67004AF0-EF36-488C-8A04-CACAEB8FC614}"/>
          </ac:spMkLst>
        </pc:spChg>
      </pc:sldChg>
      <pc:sldChg chg="modSp del">
        <pc:chgData name="欣捷 王" userId="b965477fa0aef5e6" providerId="LiveId" clId="{5912A95E-4AD9-4DE2-842C-6A683D431E5C}" dt="2024-03-07T13:44:35.495" v="9" actId="2696"/>
        <pc:sldMkLst>
          <pc:docMk/>
          <pc:sldMk cId="1794713971" sldId="259"/>
        </pc:sldMkLst>
        <pc:spChg chg="mod">
          <ac:chgData name="欣捷 王" userId="b965477fa0aef5e6" providerId="LiveId" clId="{5912A95E-4AD9-4DE2-842C-6A683D431E5C}" dt="2024-03-05T05:28:56.444" v="0"/>
          <ac:spMkLst>
            <pc:docMk/>
            <pc:sldMk cId="1794713971" sldId="259"/>
            <ac:spMk id="2" creationId="{28B779EB-666A-4AC6-A0C6-D83C6D03078D}"/>
          </ac:spMkLst>
        </pc:spChg>
        <pc:spChg chg="mod">
          <ac:chgData name="欣捷 王" userId="b965477fa0aef5e6" providerId="LiveId" clId="{5912A95E-4AD9-4DE2-842C-6A683D431E5C}" dt="2024-03-05T05:28:56.444" v="0"/>
          <ac:spMkLst>
            <pc:docMk/>
            <pc:sldMk cId="1794713971" sldId="259"/>
            <ac:spMk id="4" creationId="{4D01BC95-6692-47ED-A4D2-B2ADFF126D1D}"/>
          </ac:spMkLst>
        </pc:spChg>
      </pc:sldChg>
      <pc:sldChg chg="modSp del">
        <pc:chgData name="欣捷 王" userId="b965477fa0aef5e6" providerId="LiveId" clId="{5912A95E-4AD9-4DE2-842C-6A683D431E5C}" dt="2024-03-07T13:44:35.495" v="9" actId="2696"/>
        <pc:sldMkLst>
          <pc:docMk/>
          <pc:sldMk cId="3260843188" sldId="260"/>
        </pc:sldMkLst>
        <pc:spChg chg="mod">
          <ac:chgData name="欣捷 王" userId="b965477fa0aef5e6" providerId="LiveId" clId="{5912A95E-4AD9-4DE2-842C-6A683D431E5C}" dt="2024-03-05T05:28:56.444" v="0"/>
          <ac:spMkLst>
            <pc:docMk/>
            <pc:sldMk cId="3260843188" sldId="260"/>
            <ac:spMk id="2" creationId="{5BCF393F-7B37-436C-B06F-AA041CC23B25}"/>
          </ac:spMkLst>
        </pc:spChg>
        <pc:spChg chg="mod">
          <ac:chgData name="欣捷 王" userId="b965477fa0aef5e6" providerId="LiveId" clId="{5912A95E-4AD9-4DE2-842C-6A683D431E5C}" dt="2024-03-05T05:28:56.444" v="0"/>
          <ac:spMkLst>
            <pc:docMk/>
            <pc:sldMk cId="3260843188" sldId="260"/>
            <ac:spMk id="3" creationId="{72C8C613-AF96-439A-981A-B548E8121401}"/>
          </ac:spMkLst>
        </pc:spChg>
      </pc:sldChg>
      <pc:sldChg chg="modSp">
        <pc:chgData name="欣捷 王" userId="b965477fa0aef5e6" providerId="LiveId" clId="{5912A95E-4AD9-4DE2-842C-6A683D431E5C}" dt="2024-03-05T05:28:56.444" v="0"/>
        <pc:sldMkLst>
          <pc:docMk/>
          <pc:sldMk cId="1400690534" sldId="430"/>
        </pc:sldMkLst>
        <pc:spChg chg="mod">
          <ac:chgData name="欣捷 王" userId="b965477fa0aef5e6" providerId="LiveId" clId="{5912A95E-4AD9-4DE2-842C-6A683D431E5C}" dt="2024-03-05T05:28:56.444" v="0"/>
          <ac:spMkLst>
            <pc:docMk/>
            <pc:sldMk cId="1400690534" sldId="430"/>
            <ac:spMk id="10242" creationId="{92B8A93F-1277-4CFB-A024-E6B46A33BB25}"/>
          </ac:spMkLst>
        </pc:spChg>
        <pc:spChg chg="mod">
          <ac:chgData name="欣捷 王" userId="b965477fa0aef5e6" providerId="LiveId" clId="{5912A95E-4AD9-4DE2-842C-6A683D431E5C}" dt="2024-03-05T05:28:56.444" v="0"/>
          <ac:spMkLst>
            <pc:docMk/>
            <pc:sldMk cId="1400690534" sldId="430"/>
            <ac:spMk id="10243" creationId="{36F22037-5FDF-46BE-87AD-FB8572FE9580}"/>
          </ac:spMkLst>
        </pc:spChg>
      </pc:sldChg>
      <pc:sldChg chg="modSp del mod">
        <pc:chgData name="欣捷 王" userId="b965477fa0aef5e6" providerId="LiveId" clId="{5912A95E-4AD9-4DE2-842C-6A683D431E5C}" dt="2024-03-07T13:44:35.495" v="9" actId="2696"/>
        <pc:sldMkLst>
          <pc:docMk/>
          <pc:sldMk cId="0" sldId="533"/>
        </pc:sldMkLst>
        <pc:spChg chg="mod">
          <ac:chgData name="欣捷 王" userId="b965477fa0aef5e6" providerId="LiveId" clId="{5912A95E-4AD9-4DE2-842C-6A683D431E5C}" dt="2024-03-07T13:40:08.737" v="8" actId="1076"/>
          <ac:spMkLst>
            <pc:docMk/>
            <pc:sldMk cId="0" sldId="533"/>
            <ac:spMk id="6" creationId="{2ADFD64A-211E-4C69-91AF-6B89A7144DEB}"/>
          </ac:spMkLst>
        </pc:spChg>
        <pc:spChg chg="mod">
          <ac:chgData name="欣捷 王" userId="b965477fa0aef5e6" providerId="LiveId" clId="{5912A95E-4AD9-4DE2-842C-6A683D431E5C}" dt="2024-03-05T05:28:56.444" v="0"/>
          <ac:spMkLst>
            <pc:docMk/>
            <pc:sldMk cId="0" sldId="533"/>
            <ac:spMk id="23554" creationId="{B2972927-2DC4-4D0D-BBEB-9C329705426F}"/>
          </ac:spMkLst>
        </pc:spChg>
        <pc:spChg chg="mod">
          <ac:chgData name="欣捷 王" userId="b965477fa0aef5e6" providerId="LiveId" clId="{5912A95E-4AD9-4DE2-842C-6A683D431E5C}" dt="2024-03-05T05:28:56.647" v="4" actId="27636"/>
          <ac:spMkLst>
            <pc:docMk/>
            <pc:sldMk cId="0" sldId="533"/>
            <ac:spMk id="23555" creationId="{168F3977-E23E-4FF9-A7B4-9AF63674870B}"/>
          </ac:spMkLst>
        </pc:spChg>
      </pc:sldChg>
      <pc:sldChg chg="modSp del">
        <pc:chgData name="欣捷 王" userId="b965477fa0aef5e6" providerId="LiveId" clId="{5912A95E-4AD9-4DE2-842C-6A683D431E5C}" dt="2024-03-07T13:44:35.495" v="9" actId="2696"/>
        <pc:sldMkLst>
          <pc:docMk/>
          <pc:sldMk cId="0" sldId="534"/>
        </pc:sldMkLst>
        <pc:spChg chg="mod">
          <ac:chgData name="欣捷 王" userId="b965477fa0aef5e6" providerId="LiveId" clId="{5912A95E-4AD9-4DE2-842C-6A683D431E5C}" dt="2024-03-05T05:28:56.444" v="0"/>
          <ac:spMkLst>
            <pc:docMk/>
            <pc:sldMk cId="0" sldId="534"/>
            <ac:spMk id="24578" creationId="{FD133E6B-FD67-4729-B65B-222CC399EC28}"/>
          </ac:spMkLst>
        </pc:spChg>
        <pc:spChg chg="mod">
          <ac:chgData name="欣捷 王" userId="b965477fa0aef5e6" providerId="LiveId" clId="{5912A95E-4AD9-4DE2-842C-6A683D431E5C}" dt="2024-03-05T05:28:56.444" v="0"/>
          <ac:spMkLst>
            <pc:docMk/>
            <pc:sldMk cId="0" sldId="534"/>
            <ac:spMk id="266243" creationId="{4795355A-4835-4956-A11E-61FC85A81988}"/>
          </ac:spMkLst>
        </pc:spChg>
      </pc:sldChg>
      <pc:sldChg chg="modSp del">
        <pc:chgData name="欣捷 王" userId="b965477fa0aef5e6" providerId="LiveId" clId="{5912A95E-4AD9-4DE2-842C-6A683D431E5C}" dt="2024-03-07T13:44:35.495" v="9" actId="2696"/>
        <pc:sldMkLst>
          <pc:docMk/>
          <pc:sldMk cId="0" sldId="535"/>
        </pc:sldMkLst>
        <pc:spChg chg="mod">
          <ac:chgData name="欣捷 王" userId="b965477fa0aef5e6" providerId="LiveId" clId="{5912A95E-4AD9-4DE2-842C-6A683D431E5C}" dt="2024-03-05T05:28:56.444" v="0"/>
          <ac:spMkLst>
            <pc:docMk/>
            <pc:sldMk cId="0" sldId="535"/>
            <ac:spMk id="25602" creationId="{F66C5EA4-C65F-4FC7-9C93-312DC4DDBF1F}"/>
          </ac:spMkLst>
        </pc:spChg>
        <pc:spChg chg="mod">
          <ac:chgData name="欣捷 王" userId="b965477fa0aef5e6" providerId="LiveId" clId="{5912A95E-4AD9-4DE2-842C-6A683D431E5C}" dt="2024-03-05T05:28:56.444" v="0"/>
          <ac:spMkLst>
            <pc:docMk/>
            <pc:sldMk cId="0" sldId="535"/>
            <ac:spMk id="267267" creationId="{B7CC3E9A-2A56-4AE8-AEAF-96CE26CF90EB}"/>
          </ac:spMkLst>
        </pc:spChg>
      </pc:sldChg>
      <pc:sldChg chg="modSp del">
        <pc:chgData name="欣捷 王" userId="b965477fa0aef5e6" providerId="LiveId" clId="{5912A95E-4AD9-4DE2-842C-6A683D431E5C}" dt="2024-03-07T13:44:35.495" v="9" actId="2696"/>
        <pc:sldMkLst>
          <pc:docMk/>
          <pc:sldMk cId="0" sldId="536"/>
        </pc:sldMkLst>
        <pc:spChg chg="mod">
          <ac:chgData name="欣捷 王" userId="b965477fa0aef5e6" providerId="LiveId" clId="{5912A95E-4AD9-4DE2-842C-6A683D431E5C}" dt="2024-03-05T05:28:56.444" v="0"/>
          <ac:spMkLst>
            <pc:docMk/>
            <pc:sldMk cId="0" sldId="536"/>
            <ac:spMk id="26626" creationId="{B28373C1-3C59-4C4C-93C3-38799262F500}"/>
          </ac:spMkLst>
        </pc:spChg>
        <pc:spChg chg="mod">
          <ac:chgData name="欣捷 王" userId="b965477fa0aef5e6" providerId="LiveId" clId="{5912A95E-4AD9-4DE2-842C-6A683D431E5C}" dt="2024-03-05T05:28:56.444" v="0"/>
          <ac:spMkLst>
            <pc:docMk/>
            <pc:sldMk cId="0" sldId="536"/>
            <ac:spMk id="26627" creationId="{882B1F4E-D967-4DFB-8521-75598ACDA7A6}"/>
          </ac:spMkLst>
        </pc:spChg>
      </pc:sldChg>
      <pc:sldChg chg="modSp del">
        <pc:chgData name="欣捷 王" userId="b965477fa0aef5e6" providerId="LiveId" clId="{5912A95E-4AD9-4DE2-842C-6A683D431E5C}" dt="2024-03-07T13:44:35.495" v="9" actId="2696"/>
        <pc:sldMkLst>
          <pc:docMk/>
          <pc:sldMk cId="0" sldId="537"/>
        </pc:sldMkLst>
        <pc:spChg chg="mod">
          <ac:chgData name="欣捷 王" userId="b965477fa0aef5e6" providerId="LiveId" clId="{5912A95E-4AD9-4DE2-842C-6A683D431E5C}" dt="2024-03-05T05:28:56.444" v="0"/>
          <ac:spMkLst>
            <pc:docMk/>
            <pc:sldMk cId="0" sldId="537"/>
            <ac:spMk id="27650" creationId="{F68176BB-EEB0-448B-AD52-7265293AAD64}"/>
          </ac:spMkLst>
        </pc:spChg>
        <pc:spChg chg="mod">
          <ac:chgData name="欣捷 王" userId="b965477fa0aef5e6" providerId="LiveId" clId="{5912A95E-4AD9-4DE2-842C-6A683D431E5C}" dt="2024-03-05T05:28:56.444" v="0"/>
          <ac:spMkLst>
            <pc:docMk/>
            <pc:sldMk cId="0" sldId="537"/>
            <ac:spMk id="27651" creationId="{7AF84324-71C4-4DAA-A9FD-9AB4BF375D1A}"/>
          </ac:spMkLst>
        </pc:spChg>
      </pc:sldChg>
      <pc:sldChg chg="modSp del">
        <pc:chgData name="欣捷 王" userId="b965477fa0aef5e6" providerId="LiveId" clId="{5912A95E-4AD9-4DE2-842C-6A683D431E5C}" dt="2024-03-07T13:44:35.495" v="9" actId="2696"/>
        <pc:sldMkLst>
          <pc:docMk/>
          <pc:sldMk cId="0" sldId="538"/>
        </pc:sldMkLst>
        <pc:spChg chg="mod">
          <ac:chgData name="欣捷 王" userId="b965477fa0aef5e6" providerId="LiveId" clId="{5912A95E-4AD9-4DE2-842C-6A683D431E5C}" dt="2024-03-05T05:28:56.444" v="0"/>
          <ac:spMkLst>
            <pc:docMk/>
            <pc:sldMk cId="0" sldId="538"/>
            <ac:spMk id="28674" creationId="{9CDEF8C5-CB01-45F7-A3E4-73E6D8228965}"/>
          </ac:spMkLst>
        </pc:spChg>
        <pc:spChg chg="mod">
          <ac:chgData name="欣捷 王" userId="b965477fa0aef5e6" providerId="LiveId" clId="{5912A95E-4AD9-4DE2-842C-6A683D431E5C}" dt="2024-03-05T05:28:56.444" v="0"/>
          <ac:spMkLst>
            <pc:docMk/>
            <pc:sldMk cId="0" sldId="538"/>
            <ac:spMk id="28675" creationId="{BCCA4432-B7CE-4C85-8CED-8EB278287738}"/>
          </ac:spMkLst>
        </pc:spChg>
      </pc:sldChg>
      <pc:sldChg chg="modSp add mod">
        <pc:chgData name="欣捷 王" userId="b965477fa0aef5e6" providerId="LiveId" clId="{5912A95E-4AD9-4DE2-842C-6A683D431E5C}" dt="2024-03-07T13:58:14.122" v="61" actId="27636"/>
        <pc:sldMkLst>
          <pc:docMk/>
          <pc:sldMk cId="0" sldId="539"/>
        </pc:sldMkLst>
        <pc:spChg chg="mod">
          <ac:chgData name="欣捷 王" userId="b965477fa0aef5e6" providerId="LiveId" clId="{5912A95E-4AD9-4DE2-842C-6A683D431E5C}" dt="2024-03-07T13:58:14.122" v="61" actId="27636"/>
          <ac:spMkLst>
            <pc:docMk/>
            <pc:sldMk cId="0" sldId="539"/>
            <ac:spMk id="11266" creationId="{070A2E11-D20F-4B19-8D21-3F80F2FC0B2C}"/>
          </ac:spMkLst>
        </pc:spChg>
      </pc:sldChg>
      <pc:sldChg chg="add del">
        <pc:chgData name="欣捷 王" userId="b965477fa0aef5e6" providerId="LiveId" clId="{5912A95E-4AD9-4DE2-842C-6A683D431E5C}" dt="2024-03-07T13:54:33.460" v="39"/>
        <pc:sldMkLst>
          <pc:docMk/>
          <pc:sldMk cId="0" sldId="543"/>
        </pc:sldMkLst>
      </pc:sldChg>
      <pc:sldChg chg="add del">
        <pc:chgData name="欣捷 王" userId="b965477fa0aef5e6" providerId="LiveId" clId="{5912A95E-4AD9-4DE2-842C-6A683D431E5C}" dt="2024-03-07T13:54:33.460" v="39"/>
        <pc:sldMkLst>
          <pc:docMk/>
          <pc:sldMk cId="0" sldId="544"/>
        </pc:sldMkLst>
      </pc:sldChg>
      <pc:sldChg chg="add del">
        <pc:chgData name="欣捷 王" userId="b965477fa0aef5e6" providerId="LiveId" clId="{5912A95E-4AD9-4DE2-842C-6A683D431E5C}" dt="2024-03-07T13:54:33.460" v="39"/>
        <pc:sldMkLst>
          <pc:docMk/>
          <pc:sldMk cId="0" sldId="546"/>
        </pc:sldMkLst>
      </pc:sldChg>
      <pc:sldChg chg="modSp del">
        <pc:chgData name="欣捷 王" userId="b965477fa0aef5e6" providerId="LiveId" clId="{5912A95E-4AD9-4DE2-842C-6A683D431E5C}" dt="2024-03-07T13:44:35.495" v="9" actId="2696"/>
        <pc:sldMkLst>
          <pc:docMk/>
          <pc:sldMk cId="0" sldId="564"/>
        </pc:sldMkLst>
        <pc:spChg chg="mod">
          <ac:chgData name="欣捷 王" userId="b965477fa0aef5e6" providerId="LiveId" clId="{5912A95E-4AD9-4DE2-842C-6A683D431E5C}" dt="2024-03-05T05:28:56.444" v="0"/>
          <ac:spMkLst>
            <pc:docMk/>
            <pc:sldMk cId="0" sldId="564"/>
            <ac:spMk id="34818" creationId="{2D914524-C6B9-4283-9558-9DE8C47502F5}"/>
          </ac:spMkLst>
        </pc:spChg>
        <pc:spChg chg="mod">
          <ac:chgData name="欣捷 王" userId="b965477fa0aef5e6" providerId="LiveId" clId="{5912A95E-4AD9-4DE2-842C-6A683D431E5C}" dt="2024-03-05T05:28:56.444" v="0"/>
          <ac:spMkLst>
            <pc:docMk/>
            <pc:sldMk cId="0" sldId="564"/>
            <ac:spMk id="34819" creationId="{0DF84400-CC16-43F1-8FF7-C659C66BD1D0}"/>
          </ac:spMkLst>
        </pc:spChg>
      </pc:sldChg>
      <pc:sldChg chg="modSp del">
        <pc:chgData name="欣捷 王" userId="b965477fa0aef5e6" providerId="LiveId" clId="{5912A95E-4AD9-4DE2-842C-6A683D431E5C}" dt="2024-03-07T13:44:35.495" v="9" actId="2696"/>
        <pc:sldMkLst>
          <pc:docMk/>
          <pc:sldMk cId="0" sldId="565"/>
        </pc:sldMkLst>
        <pc:spChg chg="mod">
          <ac:chgData name="欣捷 王" userId="b965477fa0aef5e6" providerId="LiveId" clId="{5912A95E-4AD9-4DE2-842C-6A683D431E5C}" dt="2024-03-05T05:28:56.444" v="0"/>
          <ac:spMkLst>
            <pc:docMk/>
            <pc:sldMk cId="0" sldId="565"/>
            <ac:spMk id="35842" creationId="{D1E2007A-D615-4A9D-B73A-B770CFD90209}"/>
          </ac:spMkLst>
        </pc:spChg>
        <pc:spChg chg="mod">
          <ac:chgData name="欣捷 王" userId="b965477fa0aef5e6" providerId="LiveId" clId="{5912A95E-4AD9-4DE2-842C-6A683D431E5C}" dt="2024-03-05T05:28:56.444" v="0"/>
          <ac:spMkLst>
            <pc:docMk/>
            <pc:sldMk cId="0" sldId="565"/>
            <ac:spMk id="35843" creationId="{3BEB63BF-5485-4879-8150-B23DD01A9436}"/>
          </ac:spMkLst>
        </pc:spChg>
      </pc:sldChg>
      <pc:sldChg chg="modSp del">
        <pc:chgData name="欣捷 王" userId="b965477fa0aef5e6" providerId="LiveId" clId="{5912A95E-4AD9-4DE2-842C-6A683D431E5C}" dt="2024-03-07T13:44:35.495" v="9" actId="2696"/>
        <pc:sldMkLst>
          <pc:docMk/>
          <pc:sldMk cId="0" sldId="566"/>
        </pc:sldMkLst>
        <pc:spChg chg="mod">
          <ac:chgData name="欣捷 王" userId="b965477fa0aef5e6" providerId="LiveId" clId="{5912A95E-4AD9-4DE2-842C-6A683D431E5C}" dt="2024-03-05T05:28:56.444" v="0"/>
          <ac:spMkLst>
            <pc:docMk/>
            <pc:sldMk cId="0" sldId="566"/>
            <ac:spMk id="36866" creationId="{D0090296-3D5B-4E97-BBA5-385D49582EFA}"/>
          </ac:spMkLst>
        </pc:spChg>
        <pc:spChg chg="mod">
          <ac:chgData name="欣捷 王" userId="b965477fa0aef5e6" providerId="LiveId" clId="{5912A95E-4AD9-4DE2-842C-6A683D431E5C}" dt="2024-03-05T05:28:56.444" v="0"/>
          <ac:spMkLst>
            <pc:docMk/>
            <pc:sldMk cId="0" sldId="566"/>
            <ac:spMk id="36867" creationId="{1B04F8D2-EE18-4DB8-B855-6F704623FC78}"/>
          </ac:spMkLst>
        </pc:spChg>
      </pc:sldChg>
      <pc:sldChg chg="modSp del">
        <pc:chgData name="欣捷 王" userId="b965477fa0aef5e6" providerId="LiveId" clId="{5912A95E-4AD9-4DE2-842C-6A683D431E5C}" dt="2024-03-07T13:44:35.495" v="9" actId="2696"/>
        <pc:sldMkLst>
          <pc:docMk/>
          <pc:sldMk cId="0" sldId="567"/>
        </pc:sldMkLst>
        <pc:spChg chg="mod">
          <ac:chgData name="欣捷 王" userId="b965477fa0aef5e6" providerId="LiveId" clId="{5912A95E-4AD9-4DE2-842C-6A683D431E5C}" dt="2024-03-05T05:28:56.444" v="0"/>
          <ac:spMkLst>
            <pc:docMk/>
            <pc:sldMk cId="0" sldId="567"/>
            <ac:spMk id="37890" creationId="{BF91E06E-C22C-4D37-BEB4-8096AA94E7DC}"/>
          </ac:spMkLst>
        </pc:spChg>
        <pc:spChg chg="mod">
          <ac:chgData name="欣捷 王" userId="b965477fa0aef5e6" providerId="LiveId" clId="{5912A95E-4AD9-4DE2-842C-6A683D431E5C}" dt="2024-03-05T05:28:56.444" v="0"/>
          <ac:spMkLst>
            <pc:docMk/>
            <pc:sldMk cId="0" sldId="567"/>
            <ac:spMk id="37891" creationId="{8EEBA2E3-1A9A-4B62-9340-11225E187CCF}"/>
          </ac:spMkLst>
        </pc:spChg>
      </pc:sldChg>
      <pc:sldChg chg="modSp del">
        <pc:chgData name="欣捷 王" userId="b965477fa0aef5e6" providerId="LiveId" clId="{5912A95E-4AD9-4DE2-842C-6A683D431E5C}" dt="2024-03-07T13:44:35.495" v="9" actId="2696"/>
        <pc:sldMkLst>
          <pc:docMk/>
          <pc:sldMk cId="0" sldId="568"/>
        </pc:sldMkLst>
        <pc:spChg chg="mod">
          <ac:chgData name="欣捷 王" userId="b965477fa0aef5e6" providerId="LiveId" clId="{5912A95E-4AD9-4DE2-842C-6A683D431E5C}" dt="2024-03-05T05:28:56.444" v="0"/>
          <ac:spMkLst>
            <pc:docMk/>
            <pc:sldMk cId="0" sldId="568"/>
            <ac:spMk id="38914" creationId="{87BD1474-3F84-42CB-B4BB-B9C8CF397646}"/>
          </ac:spMkLst>
        </pc:spChg>
        <pc:spChg chg="mod">
          <ac:chgData name="欣捷 王" userId="b965477fa0aef5e6" providerId="LiveId" clId="{5912A95E-4AD9-4DE2-842C-6A683D431E5C}" dt="2024-03-05T05:28:56.444" v="0"/>
          <ac:spMkLst>
            <pc:docMk/>
            <pc:sldMk cId="0" sldId="568"/>
            <ac:spMk id="38915" creationId="{647C0448-FFEC-4C7D-8575-C5CAD3FC03FB}"/>
          </ac:spMkLst>
        </pc:spChg>
      </pc:sldChg>
      <pc:sldChg chg="modSp del">
        <pc:chgData name="欣捷 王" userId="b965477fa0aef5e6" providerId="LiveId" clId="{5912A95E-4AD9-4DE2-842C-6A683D431E5C}" dt="2024-03-07T13:44:35.495" v="9" actId="2696"/>
        <pc:sldMkLst>
          <pc:docMk/>
          <pc:sldMk cId="0" sldId="569"/>
        </pc:sldMkLst>
        <pc:spChg chg="mod">
          <ac:chgData name="欣捷 王" userId="b965477fa0aef5e6" providerId="LiveId" clId="{5912A95E-4AD9-4DE2-842C-6A683D431E5C}" dt="2024-03-05T05:28:56.444" v="0"/>
          <ac:spMkLst>
            <pc:docMk/>
            <pc:sldMk cId="0" sldId="569"/>
            <ac:spMk id="39938" creationId="{20209341-ECF1-4850-A741-8F1A68020121}"/>
          </ac:spMkLst>
        </pc:spChg>
        <pc:spChg chg="mod">
          <ac:chgData name="欣捷 王" userId="b965477fa0aef5e6" providerId="LiveId" clId="{5912A95E-4AD9-4DE2-842C-6A683D431E5C}" dt="2024-03-05T05:28:56.444" v="0"/>
          <ac:spMkLst>
            <pc:docMk/>
            <pc:sldMk cId="0" sldId="569"/>
            <ac:spMk id="39939" creationId="{54FC707B-E5BC-4AD4-B595-86C81570ACCE}"/>
          </ac:spMkLst>
        </pc:spChg>
      </pc:sldChg>
      <pc:sldChg chg="modSp del">
        <pc:chgData name="欣捷 王" userId="b965477fa0aef5e6" providerId="LiveId" clId="{5912A95E-4AD9-4DE2-842C-6A683D431E5C}" dt="2024-03-07T13:44:35.495" v="9" actId="2696"/>
        <pc:sldMkLst>
          <pc:docMk/>
          <pc:sldMk cId="0" sldId="570"/>
        </pc:sldMkLst>
        <pc:spChg chg="mod">
          <ac:chgData name="欣捷 王" userId="b965477fa0aef5e6" providerId="LiveId" clId="{5912A95E-4AD9-4DE2-842C-6A683D431E5C}" dt="2024-03-05T05:28:56.444" v="0"/>
          <ac:spMkLst>
            <pc:docMk/>
            <pc:sldMk cId="0" sldId="570"/>
            <ac:spMk id="40962" creationId="{7B317E27-687A-44AC-98C7-ADBF7FF41633}"/>
          </ac:spMkLst>
        </pc:spChg>
        <pc:spChg chg="mod">
          <ac:chgData name="欣捷 王" userId="b965477fa0aef5e6" providerId="LiveId" clId="{5912A95E-4AD9-4DE2-842C-6A683D431E5C}" dt="2024-03-05T05:28:56.444" v="0"/>
          <ac:spMkLst>
            <pc:docMk/>
            <pc:sldMk cId="0" sldId="570"/>
            <ac:spMk id="40963" creationId="{F6070BA1-EFF7-43D5-A981-FB137D57F810}"/>
          </ac:spMkLst>
        </pc:spChg>
      </pc:sldChg>
      <pc:sldChg chg="modSp del">
        <pc:chgData name="欣捷 王" userId="b965477fa0aef5e6" providerId="LiveId" clId="{5912A95E-4AD9-4DE2-842C-6A683D431E5C}" dt="2024-03-07T13:44:35.495" v="9" actId="2696"/>
        <pc:sldMkLst>
          <pc:docMk/>
          <pc:sldMk cId="0" sldId="571"/>
        </pc:sldMkLst>
        <pc:spChg chg="mod">
          <ac:chgData name="欣捷 王" userId="b965477fa0aef5e6" providerId="LiveId" clId="{5912A95E-4AD9-4DE2-842C-6A683D431E5C}" dt="2024-03-05T05:28:56.444" v="0"/>
          <ac:spMkLst>
            <pc:docMk/>
            <pc:sldMk cId="0" sldId="571"/>
            <ac:spMk id="41986" creationId="{8B7B078E-FAFB-4C7C-A2A7-876CE748E2C5}"/>
          </ac:spMkLst>
        </pc:spChg>
        <pc:spChg chg="mod">
          <ac:chgData name="欣捷 王" userId="b965477fa0aef5e6" providerId="LiveId" clId="{5912A95E-4AD9-4DE2-842C-6A683D431E5C}" dt="2024-03-05T05:28:56.444" v="0"/>
          <ac:spMkLst>
            <pc:docMk/>
            <pc:sldMk cId="0" sldId="571"/>
            <ac:spMk id="41987" creationId="{0F7F0EC5-A56E-4215-AE08-04D1FC62041D}"/>
          </ac:spMkLst>
        </pc:spChg>
      </pc:sldChg>
      <pc:sldChg chg="modSp del">
        <pc:chgData name="欣捷 王" userId="b965477fa0aef5e6" providerId="LiveId" clId="{5912A95E-4AD9-4DE2-842C-6A683D431E5C}" dt="2024-03-07T13:44:35.495" v="9" actId="2696"/>
        <pc:sldMkLst>
          <pc:docMk/>
          <pc:sldMk cId="0" sldId="572"/>
        </pc:sldMkLst>
        <pc:spChg chg="mod">
          <ac:chgData name="欣捷 王" userId="b965477fa0aef5e6" providerId="LiveId" clId="{5912A95E-4AD9-4DE2-842C-6A683D431E5C}" dt="2024-03-05T05:28:56.444" v="0"/>
          <ac:spMkLst>
            <pc:docMk/>
            <pc:sldMk cId="0" sldId="572"/>
            <ac:spMk id="43010" creationId="{3A80E73C-F8D7-47C4-9932-FFC549039F6B}"/>
          </ac:spMkLst>
        </pc:spChg>
        <pc:spChg chg="mod">
          <ac:chgData name="欣捷 王" userId="b965477fa0aef5e6" providerId="LiveId" clId="{5912A95E-4AD9-4DE2-842C-6A683D431E5C}" dt="2024-03-05T05:28:56.444" v="0"/>
          <ac:spMkLst>
            <pc:docMk/>
            <pc:sldMk cId="0" sldId="572"/>
            <ac:spMk id="43011" creationId="{EA287DAE-87E5-4713-AA15-1F177D49B046}"/>
          </ac:spMkLst>
        </pc:spChg>
      </pc:sldChg>
      <pc:sldChg chg="modSp">
        <pc:chgData name="欣捷 王" userId="b965477fa0aef5e6" providerId="LiveId" clId="{5912A95E-4AD9-4DE2-842C-6A683D431E5C}" dt="2024-03-05T05:28:56.444" v="0"/>
        <pc:sldMkLst>
          <pc:docMk/>
          <pc:sldMk cId="181410850" sldId="587"/>
        </pc:sldMkLst>
        <pc:spChg chg="mod">
          <ac:chgData name="欣捷 王" userId="b965477fa0aef5e6" providerId="LiveId" clId="{5912A95E-4AD9-4DE2-842C-6A683D431E5C}" dt="2024-03-05T05:28:56.444" v="0"/>
          <ac:spMkLst>
            <pc:docMk/>
            <pc:sldMk cId="181410850" sldId="587"/>
            <ac:spMk id="61442" creationId="{7FF20DD5-6D8E-4774-A565-1C30C632B4F4}"/>
          </ac:spMkLst>
        </pc:spChg>
        <pc:spChg chg="mod">
          <ac:chgData name="欣捷 王" userId="b965477fa0aef5e6" providerId="LiveId" clId="{5912A95E-4AD9-4DE2-842C-6A683D431E5C}" dt="2024-03-05T05:28:56.444" v="0"/>
          <ac:spMkLst>
            <pc:docMk/>
            <pc:sldMk cId="181410850" sldId="587"/>
            <ac:spMk id="61443" creationId="{C47877C6-160B-4C5B-8E93-92114F540A86}"/>
          </ac:spMkLst>
        </pc:spChg>
      </pc:sldChg>
      <pc:sldChg chg="modSp">
        <pc:chgData name="欣捷 王" userId="b965477fa0aef5e6" providerId="LiveId" clId="{5912A95E-4AD9-4DE2-842C-6A683D431E5C}" dt="2024-03-05T05:28:56.444" v="0"/>
        <pc:sldMkLst>
          <pc:docMk/>
          <pc:sldMk cId="189388519" sldId="588"/>
        </pc:sldMkLst>
        <pc:spChg chg="mod">
          <ac:chgData name="欣捷 王" userId="b965477fa0aef5e6" providerId="LiveId" clId="{5912A95E-4AD9-4DE2-842C-6A683D431E5C}" dt="2024-03-05T05:28:56.444" v="0"/>
          <ac:spMkLst>
            <pc:docMk/>
            <pc:sldMk cId="189388519" sldId="588"/>
            <ac:spMk id="62466" creationId="{6B7F9051-EE7D-4DAB-AB83-C69D42AD5BC2}"/>
          </ac:spMkLst>
        </pc:spChg>
      </pc:sldChg>
      <pc:sldChg chg="modSp">
        <pc:chgData name="欣捷 王" userId="b965477fa0aef5e6" providerId="LiveId" clId="{5912A95E-4AD9-4DE2-842C-6A683D431E5C}" dt="2024-03-05T05:28:56.444" v="0"/>
        <pc:sldMkLst>
          <pc:docMk/>
          <pc:sldMk cId="0" sldId="589"/>
        </pc:sldMkLst>
        <pc:spChg chg="mod">
          <ac:chgData name="欣捷 王" userId="b965477fa0aef5e6" providerId="LiveId" clId="{5912A95E-4AD9-4DE2-842C-6A683D431E5C}" dt="2024-03-05T05:28:56.444" v="0"/>
          <ac:spMkLst>
            <pc:docMk/>
            <pc:sldMk cId="0" sldId="589"/>
            <ac:spMk id="51202" creationId="{43853F12-AC47-42CA-BF22-7740D958945A}"/>
          </ac:spMkLst>
        </pc:spChg>
        <pc:spChg chg="mod">
          <ac:chgData name="欣捷 王" userId="b965477fa0aef5e6" providerId="LiveId" clId="{5912A95E-4AD9-4DE2-842C-6A683D431E5C}" dt="2024-03-05T05:28:56.444" v="0"/>
          <ac:spMkLst>
            <pc:docMk/>
            <pc:sldMk cId="0" sldId="589"/>
            <ac:spMk id="51203" creationId="{0C273200-6980-4CFB-8E40-32762569E739}"/>
          </ac:spMkLst>
        </pc:spChg>
      </pc:sldChg>
      <pc:sldChg chg="modSp">
        <pc:chgData name="欣捷 王" userId="b965477fa0aef5e6" providerId="LiveId" clId="{5912A95E-4AD9-4DE2-842C-6A683D431E5C}" dt="2024-03-05T05:28:56.444" v="0"/>
        <pc:sldMkLst>
          <pc:docMk/>
          <pc:sldMk cId="0" sldId="590"/>
        </pc:sldMkLst>
        <pc:spChg chg="mod">
          <ac:chgData name="欣捷 王" userId="b965477fa0aef5e6" providerId="LiveId" clId="{5912A95E-4AD9-4DE2-842C-6A683D431E5C}" dt="2024-03-05T05:28:56.444" v="0"/>
          <ac:spMkLst>
            <pc:docMk/>
            <pc:sldMk cId="0" sldId="590"/>
            <ac:spMk id="52226" creationId="{60B92EC8-1280-4EE7-BAF0-8EC09DE96323}"/>
          </ac:spMkLst>
        </pc:spChg>
        <pc:spChg chg="mod">
          <ac:chgData name="欣捷 王" userId="b965477fa0aef5e6" providerId="LiveId" clId="{5912A95E-4AD9-4DE2-842C-6A683D431E5C}" dt="2024-03-05T05:28:56.444" v="0"/>
          <ac:spMkLst>
            <pc:docMk/>
            <pc:sldMk cId="0" sldId="590"/>
            <ac:spMk id="52227" creationId="{BC679DB6-0A14-41DF-90C7-A4BAAF650D4D}"/>
          </ac:spMkLst>
        </pc:spChg>
      </pc:sldChg>
      <pc:sldChg chg="modSp">
        <pc:chgData name="欣捷 王" userId="b965477fa0aef5e6" providerId="LiveId" clId="{5912A95E-4AD9-4DE2-842C-6A683D431E5C}" dt="2024-03-05T05:28:56.444" v="0"/>
        <pc:sldMkLst>
          <pc:docMk/>
          <pc:sldMk cId="0" sldId="591"/>
        </pc:sldMkLst>
        <pc:spChg chg="mod">
          <ac:chgData name="欣捷 王" userId="b965477fa0aef5e6" providerId="LiveId" clId="{5912A95E-4AD9-4DE2-842C-6A683D431E5C}" dt="2024-03-05T05:28:56.444" v="0"/>
          <ac:spMkLst>
            <pc:docMk/>
            <pc:sldMk cId="0" sldId="591"/>
            <ac:spMk id="50178" creationId="{924C2E36-7D74-4303-941E-DF7D13DD5624}"/>
          </ac:spMkLst>
        </pc:spChg>
      </pc:sldChg>
      <pc:sldChg chg="modSp mod ord">
        <pc:chgData name="欣捷 王" userId="b965477fa0aef5e6" providerId="LiveId" clId="{5912A95E-4AD9-4DE2-842C-6A683D431E5C}" dt="2024-03-07T13:48:00.225" v="35" actId="20577"/>
        <pc:sldMkLst>
          <pc:docMk/>
          <pc:sldMk cId="0" sldId="593"/>
        </pc:sldMkLst>
        <pc:spChg chg="mod">
          <ac:chgData name="欣捷 王" userId="b965477fa0aef5e6" providerId="LiveId" clId="{5912A95E-4AD9-4DE2-842C-6A683D431E5C}" dt="2024-03-05T05:28:56.444" v="0"/>
          <ac:spMkLst>
            <pc:docMk/>
            <pc:sldMk cId="0" sldId="593"/>
            <ac:spMk id="61442" creationId="{F3A0C5E3-BF61-4231-B3A4-42EDA6315FC9}"/>
          </ac:spMkLst>
        </pc:spChg>
        <pc:spChg chg="mod">
          <ac:chgData name="欣捷 王" userId="b965477fa0aef5e6" providerId="LiveId" clId="{5912A95E-4AD9-4DE2-842C-6A683D431E5C}" dt="2024-03-07T13:48:00.225" v="35" actId="20577"/>
          <ac:spMkLst>
            <pc:docMk/>
            <pc:sldMk cId="0" sldId="593"/>
            <ac:spMk id="61443" creationId="{52618716-150C-4225-BFF6-1D3A4CE6A986}"/>
          </ac:spMkLst>
        </pc:spChg>
      </pc:sldChg>
      <pc:sldChg chg="modSp">
        <pc:chgData name="欣捷 王" userId="b965477fa0aef5e6" providerId="LiveId" clId="{5912A95E-4AD9-4DE2-842C-6A683D431E5C}" dt="2024-03-05T05:28:56.444" v="0"/>
        <pc:sldMkLst>
          <pc:docMk/>
          <pc:sldMk cId="0" sldId="594"/>
        </pc:sldMkLst>
        <pc:spChg chg="mod">
          <ac:chgData name="欣捷 王" userId="b965477fa0aef5e6" providerId="LiveId" clId="{5912A95E-4AD9-4DE2-842C-6A683D431E5C}" dt="2024-03-05T05:28:56.444" v="0"/>
          <ac:spMkLst>
            <pc:docMk/>
            <pc:sldMk cId="0" sldId="594"/>
            <ac:spMk id="65538" creationId="{6F530193-2FE2-465F-8C00-AA7993CD0839}"/>
          </ac:spMkLst>
        </pc:spChg>
        <pc:spChg chg="mod">
          <ac:chgData name="欣捷 王" userId="b965477fa0aef5e6" providerId="LiveId" clId="{5912A95E-4AD9-4DE2-842C-6A683D431E5C}" dt="2024-03-05T05:28:56.444" v="0"/>
          <ac:spMkLst>
            <pc:docMk/>
            <pc:sldMk cId="0" sldId="594"/>
            <ac:spMk id="65539" creationId="{209C5807-57E5-43F5-BE33-AFD9FD5347C9}"/>
          </ac:spMkLst>
        </pc:spChg>
      </pc:sldChg>
      <pc:sldChg chg="modSp mod modShow">
        <pc:chgData name="欣捷 王" userId="b965477fa0aef5e6" providerId="LiveId" clId="{5912A95E-4AD9-4DE2-842C-6A683D431E5C}" dt="2024-03-07T13:16:11.087" v="7" actId="729"/>
        <pc:sldMkLst>
          <pc:docMk/>
          <pc:sldMk cId="0" sldId="600"/>
        </pc:sldMkLst>
        <pc:spChg chg="mod">
          <ac:chgData name="欣捷 王" userId="b965477fa0aef5e6" providerId="LiveId" clId="{5912A95E-4AD9-4DE2-842C-6A683D431E5C}" dt="2024-03-05T05:28:56.444" v="0"/>
          <ac:spMkLst>
            <pc:docMk/>
            <pc:sldMk cId="0" sldId="600"/>
            <ac:spMk id="14338" creationId="{4C70C662-8EDB-4941-A1BF-CA952FBE6E63}"/>
          </ac:spMkLst>
        </pc:spChg>
        <pc:spChg chg="mod">
          <ac:chgData name="欣捷 王" userId="b965477fa0aef5e6" providerId="LiveId" clId="{5912A95E-4AD9-4DE2-842C-6A683D431E5C}" dt="2024-03-05T05:28:56.444" v="0"/>
          <ac:spMkLst>
            <pc:docMk/>
            <pc:sldMk cId="0" sldId="600"/>
            <ac:spMk id="14339" creationId="{CF0FFF3B-42A1-478C-A17D-56C58D241753}"/>
          </ac:spMkLst>
        </pc:spChg>
      </pc:sldChg>
      <pc:sldChg chg="modSp">
        <pc:chgData name="欣捷 王" userId="b965477fa0aef5e6" providerId="LiveId" clId="{5912A95E-4AD9-4DE2-842C-6A683D431E5C}" dt="2024-03-05T05:28:56.444" v="0"/>
        <pc:sldMkLst>
          <pc:docMk/>
          <pc:sldMk cId="0" sldId="622"/>
        </pc:sldMkLst>
        <pc:spChg chg="mod">
          <ac:chgData name="欣捷 王" userId="b965477fa0aef5e6" providerId="LiveId" clId="{5912A95E-4AD9-4DE2-842C-6A683D431E5C}" dt="2024-03-05T05:28:56.444" v="0"/>
          <ac:spMkLst>
            <pc:docMk/>
            <pc:sldMk cId="0" sldId="622"/>
            <ac:spMk id="48130" creationId="{B22E8719-4716-4913-903F-0E9A2A9F14E2}"/>
          </ac:spMkLst>
        </pc:spChg>
        <pc:spChg chg="mod">
          <ac:chgData name="欣捷 王" userId="b965477fa0aef5e6" providerId="LiveId" clId="{5912A95E-4AD9-4DE2-842C-6A683D431E5C}" dt="2024-03-05T05:28:56.444" v="0"/>
          <ac:spMkLst>
            <pc:docMk/>
            <pc:sldMk cId="0" sldId="622"/>
            <ac:spMk id="48131" creationId="{1EE12570-D049-4741-A472-5626621C32E4}"/>
          </ac:spMkLst>
        </pc:spChg>
      </pc:sldChg>
      <pc:sldChg chg="modSp">
        <pc:chgData name="欣捷 王" userId="b965477fa0aef5e6" providerId="LiveId" clId="{5912A95E-4AD9-4DE2-842C-6A683D431E5C}" dt="2024-03-05T05:28:56.444" v="0"/>
        <pc:sldMkLst>
          <pc:docMk/>
          <pc:sldMk cId="0" sldId="623"/>
        </pc:sldMkLst>
        <pc:spChg chg="mod">
          <ac:chgData name="欣捷 王" userId="b965477fa0aef5e6" providerId="LiveId" clId="{5912A95E-4AD9-4DE2-842C-6A683D431E5C}" dt="2024-03-05T05:28:56.444" v="0"/>
          <ac:spMkLst>
            <pc:docMk/>
            <pc:sldMk cId="0" sldId="623"/>
            <ac:spMk id="35842" creationId="{314FF315-46FE-4C7B-8268-E185BC19747D}"/>
          </ac:spMkLst>
        </pc:spChg>
      </pc:sldChg>
      <pc:sldChg chg="modSp">
        <pc:chgData name="欣捷 王" userId="b965477fa0aef5e6" providerId="LiveId" clId="{5912A95E-4AD9-4DE2-842C-6A683D431E5C}" dt="2024-03-05T05:28:56.444" v="0"/>
        <pc:sldMkLst>
          <pc:docMk/>
          <pc:sldMk cId="0" sldId="624"/>
        </pc:sldMkLst>
        <pc:spChg chg="mod">
          <ac:chgData name="欣捷 王" userId="b965477fa0aef5e6" providerId="LiveId" clId="{5912A95E-4AD9-4DE2-842C-6A683D431E5C}" dt="2024-03-05T05:28:56.444" v="0"/>
          <ac:spMkLst>
            <pc:docMk/>
            <pc:sldMk cId="0" sldId="624"/>
            <ac:spMk id="36866" creationId="{7AE864F8-E896-40A5-ACBD-5206BD8A225C}"/>
          </ac:spMkLst>
        </pc:spChg>
        <pc:spChg chg="mod">
          <ac:chgData name="欣捷 王" userId="b965477fa0aef5e6" providerId="LiveId" clId="{5912A95E-4AD9-4DE2-842C-6A683D431E5C}" dt="2024-03-05T05:28:56.444" v="0"/>
          <ac:spMkLst>
            <pc:docMk/>
            <pc:sldMk cId="0" sldId="624"/>
            <ac:spMk id="36867" creationId="{E2D89EFF-EA75-484B-9A61-E8A196C06592}"/>
          </ac:spMkLst>
        </pc:spChg>
      </pc:sldChg>
      <pc:sldChg chg="modSp">
        <pc:chgData name="欣捷 王" userId="b965477fa0aef5e6" providerId="LiveId" clId="{5912A95E-4AD9-4DE2-842C-6A683D431E5C}" dt="2024-03-05T05:28:56.444" v="0"/>
        <pc:sldMkLst>
          <pc:docMk/>
          <pc:sldMk cId="0" sldId="625"/>
        </pc:sldMkLst>
        <pc:spChg chg="mod">
          <ac:chgData name="欣捷 王" userId="b965477fa0aef5e6" providerId="LiveId" clId="{5912A95E-4AD9-4DE2-842C-6A683D431E5C}" dt="2024-03-05T05:28:56.444" v="0"/>
          <ac:spMkLst>
            <pc:docMk/>
            <pc:sldMk cId="0" sldId="625"/>
            <ac:spMk id="37890" creationId="{9F1BC85E-DE07-4930-826E-97D5BD0C0219}"/>
          </ac:spMkLst>
        </pc:spChg>
        <pc:spChg chg="mod">
          <ac:chgData name="欣捷 王" userId="b965477fa0aef5e6" providerId="LiveId" clId="{5912A95E-4AD9-4DE2-842C-6A683D431E5C}" dt="2024-03-05T05:28:56.444" v="0"/>
          <ac:spMkLst>
            <pc:docMk/>
            <pc:sldMk cId="0" sldId="625"/>
            <ac:spMk id="37891" creationId="{16C6DA9B-B9CF-4798-A00D-41201F95D804}"/>
          </ac:spMkLst>
        </pc:spChg>
      </pc:sldChg>
      <pc:sldChg chg="modSp">
        <pc:chgData name="欣捷 王" userId="b965477fa0aef5e6" providerId="LiveId" clId="{5912A95E-4AD9-4DE2-842C-6A683D431E5C}" dt="2024-03-05T05:28:56.444" v="0"/>
        <pc:sldMkLst>
          <pc:docMk/>
          <pc:sldMk cId="0" sldId="626"/>
        </pc:sldMkLst>
        <pc:spChg chg="mod">
          <ac:chgData name="欣捷 王" userId="b965477fa0aef5e6" providerId="LiveId" clId="{5912A95E-4AD9-4DE2-842C-6A683D431E5C}" dt="2024-03-05T05:28:56.444" v="0"/>
          <ac:spMkLst>
            <pc:docMk/>
            <pc:sldMk cId="0" sldId="626"/>
            <ac:spMk id="39938" creationId="{BD592D65-DC33-4416-BDE5-B41FA191F27C}"/>
          </ac:spMkLst>
        </pc:spChg>
        <pc:spChg chg="mod">
          <ac:chgData name="欣捷 王" userId="b965477fa0aef5e6" providerId="LiveId" clId="{5912A95E-4AD9-4DE2-842C-6A683D431E5C}" dt="2024-03-05T05:28:56.444" v="0"/>
          <ac:spMkLst>
            <pc:docMk/>
            <pc:sldMk cId="0" sldId="626"/>
            <ac:spMk id="39939" creationId="{C1FAD58A-AFB1-466D-B7FF-3D8DAC9EC7E3}"/>
          </ac:spMkLst>
        </pc:spChg>
      </pc:sldChg>
      <pc:sldChg chg="modSp">
        <pc:chgData name="欣捷 王" userId="b965477fa0aef5e6" providerId="LiveId" clId="{5912A95E-4AD9-4DE2-842C-6A683D431E5C}" dt="2024-03-05T05:28:56.444" v="0"/>
        <pc:sldMkLst>
          <pc:docMk/>
          <pc:sldMk cId="0" sldId="627"/>
        </pc:sldMkLst>
        <pc:spChg chg="mod">
          <ac:chgData name="欣捷 王" userId="b965477fa0aef5e6" providerId="LiveId" clId="{5912A95E-4AD9-4DE2-842C-6A683D431E5C}" dt="2024-03-05T05:28:56.444" v="0"/>
          <ac:spMkLst>
            <pc:docMk/>
            <pc:sldMk cId="0" sldId="627"/>
            <ac:spMk id="40962" creationId="{359BFB07-A038-4D0E-8893-6727C8C42DFA}"/>
          </ac:spMkLst>
        </pc:spChg>
        <pc:spChg chg="mod">
          <ac:chgData name="欣捷 王" userId="b965477fa0aef5e6" providerId="LiveId" clId="{5912A95E-4AD9-4DE2-842C-6A683D431E5C}" dt="2024-03-05T05:28:56.444" v="0"/>
          <ac:spMkLst>
            <pc:docMk/>
            <pc:sldMk cId="0" sldId="627"/>
            <ac:spMk id="40963" creationId="{D68492F8-0C9E-472A-8909-92743AB04392}"/>
          </ac:spMkLst>
        </pc:spChg>
      </pc:sldChg>
      <pc:sldChg chg="modSp">
        <pc:chgData name="欣捷 王" userId="b965477fa0aef5e6" providerId="LiveId" clId="{5912A95E-4AD9-4DE2-842C-6A683D431E5C}" dt="2024-03-05T05:28:56.444" v="0"/>
        <pc:sldMkLst>
          <pc:docMk/>
          <pc:sldMk cId="0" sldId="628"/>
        </pc:sldMkLst>
        <pc:spChg chg="mod">
          <ac:chgData name="欣捷 王" userId="b965477fa0aef5e6" providerId="LiveId" clId="{5912A95E-4AD9-4DE2-842C-6A683D431E5C}" dt="2024-03-05T05:28:56.444" v="0"/>
          <ac:spMkLst>
            <pc:docMk/>
            <pc:sldMk cId="0" sldId="628"/>
            <ac:spMk id="41986" creationId="{92AD7DB6-520F-4578-AB18-EE08F7C69838}"/>
          </ac:spMkLst>
        </pc:spChg>
        <pc:spChg chg="mod">
          <ac:chgData name="欣捷 王" userId="b965477fa0aef5e6" providerId="LiveId" clId="{5912A95E-4AD9-4DE2-842C-6A683D431E5C}" dt="2024-03-05T05:28:56.444" v="0"/>
          <ac:spMkLst>
            <pc:docMk/>
            <pc:sldMk cId="0" sldId="628"/>
            <ac:spMk id="41987" creationId="{D196C8C2-D528-4427-A07A-E29FABE75C0C}"/>
          </ac:spMkLst>
        </pc:spChg>
      </pc:sldChg>
      <pc:sldChg chg="modSp">
        <pc:chgData name="欣捷 王" userId="b965477fa0aef5e6" providerId="LiveId" clId="{5912A95E-4AD9-4DE2-842C-6A683D431E5C}" dt="2024-03-05T05:28:56.444" v="0"/>
        <pc:sldMkLst>
          <pc:docMk/>
          <pc:sldMk cId="0" sldId="629"/>
        </pc:sldMkLst>
        <pc:spChg chg="mod">
          <ac:chgData name="欣捷 王" userId="b965477fa0aef5e6" providerId="LiveId" clId="{5912A95E-4AD9-4DE2-842C-6A683D431E5C}" dt="2024-03-05T05:28:56.444" v="0"/>
          <ac:spMkLst>
            <pc:docMk/>
            <pc:sldMk cId="0" sldId="629"/>
            <ac:spMk id="43010" creationId="{E6528E2D-852C-4627-B5DB-34B69C1BEAED}"/>
          </ac:spMkLst>
        </pc:spChg>
        <pc:spChg chg="mod">
          <ac:chgData name="欣捷 王" userId="b965477fa0aef5e6" providerId="LiveId" clId="{5912A95E-4AD9-4DE2-842C-6A683D431E5C}" dt="2024-03-05T05:28:56.444" v="0"/>
          <ac:spMkLst>
            <pc:docMk/>
            <pc:sldMk cId="0" sldId="629"/>
            <ac:spMk id="43011" creationId="{C908A308-5318-40EE-A9CC-D0D79D3B5B53}"/>
          </ac:spMkLst>
        </pc:spChg>
      </pc:sldChg>
      <pc:sldChg chg="modSp">
        <pc:chgData name="欣捷 王" userId="b965477fa0aef5e6" providerId="LiveId" clId="{5912A95E-4AD9-4DE2-842C-6A683D431E5C}" dt="2024-03-05T05:28:56.444" v="0"/>
        <pc:sldMkLst>
          <pc:docMk/>
          <pc:sldMk cId="0" sldId="630"/>
        </pc:sldMkLst>
        <pc:spChg chg="mod">
          <ac:chgData name="欣捷 王" userId="b965477fa0aef5e6" providerId="LiveId" clId="{5912A95E-4AD9-4DE2-842C-6A683D431E5C}" dt="2024-03-05T05:28:56.444" v="0"/>
          <ac:spMkLst>
            <pc:docMk/>
            <pc:sldMk cId="0" sldId="630"/>
            <ac:spMk id="44034" creationId="{A28071D3-105A-4E8E-9902-8E353AC989D8}"/>
          </ac:spMkLst>
        </pc:spChg>
        <pc:spChg chg="mod">
          <ac:chgData name="欣捷 王" userId="b965477fa0aef5e6" providerId="LiveId" clId="{5912A95E-4AD9-4DE2-842C-6A683D431E5C}" dt="2024-03-05T05:28:56.444" v="0"/>
          <ac:spMkLst>
            <pc:docMk/>
            <pc:sldMk cId="0" sldId="630"/>
            <ac:spMk id="44035" creationId="{A77C64AC-7C4B-4853-859D-68031B7FFE8F}"/>
          </ac:spMkLst>
        </pc:spChg>
      </pc:sldChg>
      <pc:sldChg chg="modSp">
        <pc:chgData name="欣捷 王" userId="b965477fa0aef5e6" providerId="LiveId" clId="{5912A95E-4AD9-4DE2-842C-6A683D431E5C}" dt="2024-03-05T05:28:56.444" v="0"/>
        <pc:sldMkLst>
          <pc:docMk/>
          <pc:sldMk cId="0" sldId="631"/>
        </pc:sldMkLst>
        <pc:spChg chg="mod">
          <ac:chgData name="欣捷 王" userId="b965477fa0aef5e6" providerId="LiveId" clId="{5912A95E-4AD9-4DE2-842C-6A683D431E5C}" dt="2024-03-05T05:28:56.444" v="0"/>
          <ac:spMkLst>
            <pc:docMk/>
            <pc:sldMk cId="0" sldId="631"/>
            <ac:spMk id="45058" creationId="{9D114B1D-9475-4187-A5D4-BF243A282323}"/>
          </ac:spMkLst>
        </pc:spChg>
        <pc:spChg chg="mod">
          <ac:chgData name="欣捷 王" userId="b965477fa0aef5e6" providerId="LiveId" clId="{5912A95E-4AD9-4DE2-842C-6A683D431E5C}" dt="2024-03-05T05:28:56.444" v="0"/>
          <ac:spMkLst>
            <pc:docMk/>
            <pc:sldMk cId="0" sldId="631"/>
            <ac:spMk id="45059" creationId="{9C04B89C-2CC4-47EE-BB08-D1C9904EF7FC}"/>
          </ac:spMkLst>
        </pc:spChg>
      </pc:sldChg>
      <pc:sldChg chg="modSp">
        <pc:chgData name="欣捷 王" userId="b965477fa0aef5e6" providerId="LiveId" clId="{5912A95E-4AD9-4DE2-842C-6A683D431E5C}" dt="2024-03-05T05:28:56.444" v="0"/>
        <pc:sldMkLst>
          <pc:docMk/>
          <pc:sldMk cId="0" sldId="632"/>
        </pc:sldMkLst>
        <pc:spChg chg="mod">
          <ac:chgData name="欣捷 王" userId="b965477fa0aef5e6" providerId="LiveId" clId="{5912A95E-4AD9-4DE2-842C-6A683D431E5C}" dt="2024-03-05T05:28:56.444" v="0"/>
          <ac:spMkLst>
            <pc:docMk/>
            <pc:sldMk cId="0" sldId="632"/>
            <ac:spMk id="3" creationId="{69991A33-C0ED-487E-B37C-600AF9FDD0A7}"/>
          </ac:spMkLst>
        </pc:spChg>
        <pc:spChg chg="mod">
          <ac:chgData name="欣捷 王" userId="b965477fa0aef5e6" providerId="LiveId" clId="{5912A95E-4AD9-4DE2-842C-6A683D431E5C}" dt="2024-03-05T05:28:56.444" v="0"/>
          <ac:spMkLst>
            <pc:docMk/>
            <pc:sldMk cId="0" sldId="632"/>
            <ac:spMk id="46082" creationId="{10D30C34-FF62-4ADA-9567-C12E77860D98}"/>
          </ac:spMkLst>
        </pc:spChg>
      </pc:sldChg>
      <pc:sldChg chg="modSp">
        <pc:chgData name="欣捷 王" userId="b965477fa0aef5e6" providerId="LiveId" clId="{5912A95E-4AD9-4DE2-842C-6A683D431E5C}" dt="2024-03-05T05:28:56.444" v="0"/>
        <pc:sldMkLst>
          <pc:docMk/>
          <pc:sldMk cId="0" sldId="633"/>
        </pc:sldMkLst>
        <pc:spChg chg="mod">
          <ac:chgData name="欣捷 王" userId="b965477fa0aef5e6" providerId="LiveId" clId="{5912A95E-4AD9-4DE2-842C-6A683D431E5C}" dt="2024-03-05T05:28:56.444" v="0"/>
          <ac:spMkLst>
            <pc:docMk/>
            <pc:sldMk cId="0" sldId="633"/>
            <ac:spMk id="47107" creationId="{99C04D71-4D4D-46B7-B3D3-E5B4DB52B400}"/>
          </ac:spMkLst>
        </pc:spChg>
      </pc:sldChg>
      <pc:sldChg chg="modSp">
        <pc:chgData name="欣捷 王" userId="b965477fa0aef5e6" providerId="LiveId" clId="{5912A95E-4AD9-4DE2-842C-6A683D431E5C}" dt="2024-03-05T05:28:56.444" v="0"/>
        <pc:sldMkLst>
          <pc:docMk/>
          <pc:sldMk cId="0" sldId="634"/>
        </pc:sldMkLst>
        <pc:spChg chg="mod">
          <ac:chgData name="欣捷 王" userId="b965477fa0aef5e6" providerId="LiveId" clId="{5912A95E-4AD9-4DE2-842C-6A683D431E5C}" dt="2024-03-05T05:28:56.444" v="0"/>
          <ac:spMkLst>
            <pc:docMk/>
            <pc:sldMk cId="0" sldId="634"/>
            <ac:spMk id="48130" creationId="{35495881-98CA-4AB9-AFEF-5AF6A0C3961C}"/>
          </ac:spMkLst>
        </pc:spChg>
        <pc:spChg chg="mod">
          <ac:chgData name="欣捷 王" userId="b965477fa0aef5e6" providerId="LiveId" clId="{5912A95E-4AD9-4DE2-842C-6A683D431E5C}" dt="2024-03-05T05:28:56.444" v="0"/>
          <ac:spMkLst>
            <pc:docMk/>
            <pc:sldMk cId="0" sldId="634"/>
            <ac:spMk id="48131" creationId="{9D43D3D4-B971-4364-B2BF-D34029774EEB}"/>
          </ac:spMkLst>
        </pc:spChg>
      </pc:sldChg>
      <pc:sldChg chg="modSp del">
        <pc:chgData name="欣捷 王" userId="b965477fa0aef5e6" providerId="LiveId" clId="{5912A95E-4AD9-4DE2-842C-6A683D431E5C}" dt="2024-03-07T13:44:35.495" v="9" actId="2696"/>
        <pc:sldMkLst>
          <pc:docMk/>
          <pc:sldMk cId="0" sldId="635"/>
        </pc:sldMkLst>
        <pc:spChg chg="mod">
          <ac:chgData name="欣捷 王" userId="b965477fa0aef5e6" providerId="LiveId" clId="{5912A95E-4AD9-4DE2-842C-6A683D431E5C}" dt="2024-03-05T05:28:56.444" v="0"/>
          <ac:spMkLst>
            <pc:docMk/>
            <pc:sldMk cId="0" sldId="635"/>
            <ac:spMk id="55298" creationId="{B92F7F6B-2890-4A51-8E94-2A70E8F46441}"/>
          </ac:spMkLst>
        </pc:spChg>
        <pc:spChg chg="mod">
          <ac:chgData name="欣捷 王" userId="b965477fa0aef5e6" providerId="LiveId" clId="{5912A95E-4AD9-4DE2-842C-6A683D431E5C}" dt="2024-03-05T05:28:56.444" v="0"/>
          <ac:spMkLst>
            <pc:docMk/>
            <pc:sldMk cId="0" sldId="635"/>
            <ac:spMk id="92163" creationId="{CB62F73F-A959-44EA-9B55-491AF3B66C8B}"/>
          </ac:spMkLst>
        </pc:spChg>
      </pc:sldChg>
      <pc:sldChg chg="modSp del">
        <pc:chgData name="欣捷 王" userId="b965477fa0aef5e6" providerId="LiveId" clId="{5912A95E-4AD9-4DE2-842C-6A683D431E5C}" dt="2024-03-07T13:44:35.495" v="9" actId="2696"/>
        <pc:sldMkLst>
          <pc:docMk/>
          <pc:sldMk cId="0" sldId="636"/>
        </pc:sldMkLst>
        <pc:spChg chg="mod">
          <ac:chgData name="欣捷 王" userId="b965477fa0aef5e6" providerId="LiveId" clId="{5912A95E-4AD9-4DE2-842C-6A683D431E5C}" dt="2024-03-05T05:28:56.444" v="0"/>
          <ac:spMkLst>
            <pc:docMk/>
            <pc:sldMk cId="0" sldId="636"/>
            <ac:spMk id="54274" creationId="{3D8AFB8F-3444-4F22-A621-87433116A880}"/>
          </ac:spMkLst>
        </pc:spChg>
        <pc:spChg chg="mod">
          <ac:chgData name="欣捷 王" userId="b965477fa0aef5e6" providerId="LiveId" clId="{5912A95E-4AD9-4DE2-842C-6A683D431E5C}" dt="2024-03-05T05:28:56.444" v="0"/>
          <ac:spMkLst>
            <pc:docMk/>
            <pc:sldMk cId="0" sldId="636"/>
            <ac:spMk id="54275" creationId="{4B40678D-08F0-4A49-B845-FA3C754C28C1}"/>
          </ac:spMkLst>
        </pc:spChg>
      </pc:sldChg>
      <pc:sldChg chg="modSp del">
        <pc:chgData name="欣捷 王" userId="b965477fa0aef5e6" providerId="LiveId" clId="{5912A95E-4AD9-4DE2-842C-6A683D431E5C}" dt="2024-03-07T13:44:35.495" v="9" actId="2696"/>
        <pc:sldMkLst>
          <pc:docMk/>
          <pc:sldMk cId="0" sldId="637"/>
        </pc:sldMkLst>
        <pc:spChg chg="mod">
          <ac:chgData name="欣捷 王" userId="b965477fa0aef5e6" providerId="LiveId" clId="{5912A95E-4AD9-4DE2-842C-6A683D431E5C}" dt="2024-03-05T05:28:56.444" v="0"/>
          <ac:spMkLst>
            <pc:docMk/>
            <pc:sldMk cId="0" sldId="637"/>
            <ac:spMk id="56322" creationId="{7E94B5E9-1D17-49CC-BB46-FF77B2F106B7}"/>
          </ac:spMkLst>
        </pc:spChg>
        <pc:spChg chg="mod">
          <ac:chgData name="欣捷 王" userId="b965477fa0aef5e6" providerId="LiveId" clId="{5912A95E-4AD9-4DE2-842C-6A683D431E5C}" dt="2024-03-05T05:28:56.444" v="0"/>
          <ac:spMkLst>
            <pc:docMk/>
            <pc:sldMk cId="0" sldId="637"/>
            <ac:spMk id="92163" creationId="{7AA4731D-F0AD-46E8-86C2-55845EC62670}"/>
          </ac:spMkLst>
        </pc:spChg>
      </pc:sldChg>
      <pc:sldChg chg="modSp">
        <pc:chgData name="欣捷 王" userId="b965477fa0aef5e6" providerId="LiveId" clId="{5912A95E-4AD9-4DE2-842C-6A683D431E5C}" dt="2024-03-05T05:28:56.444" v="0"/>
        <pc:sldMkLst>
          <pc:docMk/>
          <pc:sldMk cId="0" sldId="638"/>
        </pc:sldMkLst>
        <pc:spChg chg="mod">
          <ac:chgData name="欣捷 王" userId="b965477fa0aef5e6" providerId="LiveId" clId="{5912A95E-4AD9-4DE2-842C-6A683D431E5C}" dt="2024-03-05T05:28:56.444" v="0"/>
          <ac:spMkLst>
            <pc:docMk/>
            <pc:sldMk cId="0" sldId="638"/>
            <ac:spMk id="53250" creationId="{34EB9D0A-A275-4071-8F94-2A3627798350}"/>
          </ac:spMkLst>
        </pc:spChg>
        <pc:spChg chg="mod">
          <ac:chgData name="欣捷 王" userId="b965477fa0aef5e6" providerId="LiveId" clId="{5912A95E-4AD9-4DE2-842C-6A683D431E5C}" dt="2024-03-05T05:28:56.444" v="0"/>
          <ac:spMkLst>
            <pc:docMk/>
            <pc:sldMk cId="0" sldId="638"/>
            <ac:spMk id="53251" creationId="{348E0A02-CC41-443A-8082-FAE257173F0F}"/>
          </ac:spMkLst>
        </pc:spChg>
      </pc:sldChg>
      <pc:sldChg chg="modSp del">
        <pc:chgData name="欣捷 王" userId="b965477fa0aef5e6" providerId="LiveId" clId="{5912A95E-4AD9-4DE2-842C-6A683D431E5C}" dt="2024-03-07T13:44:35.495" v="9" actId="2696"/>
        <pc:sldMkLst>
          <pc:docMk/>
          <pc:sldMk cId="0" sldId="652"/>
        </pc:sldMkLst>
        <pc:spChg chg="mod">
          <ac:chgData name="欣捷 王" userId="b965477fa0aef5e6" providerId="LiveId" clId="{5912A95E-4AD9-4DE2-842C-6A683D431E5C}" dt="2024-03-05T05:28:56.444" v="0"/>
          <ac:spMkLst>
            <pc:docMk/>
            <pc:sldMk cId="0" sldId="652"/>
            <ac:spMk id="29698" creationId="{3B0439FC-B0D6-4F2A-B254-D32642C18576}"/>
          </ac:spMkLst>
        </pc:spChg>
        <pc:spChg chg="mod">
          <ac:chgData name="欣捷 王" userId="b965477fa0aef5e6" providerId="LiveId" clId="{5912A95E-4AD9-4DE2-842C-6A683D431E5C}" dt="2024-03-05T05:28:56.444" v="0"/>
          <ac:spMkLst>
            <pc:docMk/>
            <pc:sldMk cId="0" sldId="652"/>
            <ac:spMk id="29699" creationId="{6838F45E-2C54-4898-AC38-77A534B7FB52}"/>
          </ac:spMkLst>
        </pc:spChg>
      </pc:sldChg>
      <pc:sldChg chg="modSp del">
        <pc:chgData name="欣捷 王" userId="b965477fa0aef5e6" providerId="LiveId" clId="{5912A95E-4AD9-4DE2-842C-6A683D431E5C}" dt="2024-03-07T13:44:35.495" v="9" actId="2696"/>
        <pc:sldMkLst>
          <pc:docMk/>
          <pc:sldMk cId="0" sldId="653"/>
        </pc:sldMkLst>
        <pc:spChg chg="mod">
          <ac:chgData name="欣捷 王" userId="b965477fa0aef5e6" providerId="LiveId" clId="{5912A95E-4AD9-4DE2-842C-6A683D431E5C}" dt="2024-03-05T05:28:56.444" v="0"/>
          <ac:spMkLst>
            <pc:docMk/>
            <pc:sldMk cId="0" sldId="653"/>
            <ac:spMk id="30722" creationId="{4C8D3611-FFE3-43B0-BEA3-AA1497BB131E}"/>
          </ac:spMkLst>
        </pc:spChg>
        <pc:spChg chg="mod">
          <ac:chgData name="欣捷 王" userId="b965477fa0aef5e6" providerId="LiveId" clId="{5912A95E-4AD9-4DE2-842C-6A683D431E5C}" dt="2024-03-05T05:28:56.444" v="0"/>
          <ac:spMkLst>
            <pc:docMk/>
            <pc:sldMk cId="0" sldId="653"/>
            <ac:spMk id="30723" creationId="{C4463CC2-62A6-4BC9-80DF-669CD98AB6AD}"/>
          </ac:spMkLst>
        </pc:spChg>
      </pc:sldChg>
      <pc:sldChg chg="modSp del">
        <pc:chgData name="欣捷 王" userId="b965477fa0aef5e6" providerId="LiveId" clId="{5912A95E-4AD9-4DE2-842C-6A683D431E5C}" dt="2024-03-07T13:44:35.495" v="9" actId="2696"/>
        <pc:sldMkLst>
          <pc:docMk/>
          <pc:sldMk cId="0" sldId="654"/>
        </pc:sldMkLst>
        <pc:spChg chg="mod">
          <ac:chgData name="欣捷 王" userId="b965477fa0aef5e6" providerId="LiveId" clId="{5912A95E-4AD9-4DE2-842C-6A683D431E5C}" dt="2024-03-05T05:28:56.444" v="0"/>
          <ac:spMkLst>
            <pc:docMk/>
            <pc:sldMk cId="0" sldId="654"/>
            <ac:spMk id="31746" creationId="{25CA835D-6438-4CDD-BFBF-4588954EC897}"/>
          </ac:spMkLst>
        </pc:spChg>
        <pc:spChg chg="mod">
          <ac:chgData name="欣捷 王" userId="b965477fa0aef5e6" providerId="LiveId" clId="{5912A95E-4AD9-4DE2-842C-6A683D431E5C}" dt="2024-03-05T05:28:56.444" v="0"/>
          <ac:spMkLst>
            <pc:docMk/>
            <pc:sldMk cId="0" sldId="654"/>
            <ac:spMk id="31747" creationId="{ECC45053-74E7-4D94-9508-8D0BF5317DC5}"/>
          </ac:spMkLst>
        </pc:spChg>
      </pc:sldChg>
      <pc:sldChg chg="modSp del">
        <pc:chgData name="欣捷 王" userId="b965477fa0aef5e6" providerId="LiveId" clId="{5912A95E-4AD9-4DE2-842C-6A683D431E5C}" dt="2024-03-07T13:44:35.495" v="9" actId="2696"/>
        <pc:sldMkLst>
          <pc:docMk/>
          <pc:sldMk cId="0" sldId="655"/>
        </pc:sldMkLst>
        <pc:spChg chg="mod">
          <ac:chgData name="欣捷 王" userId="b965477fa0aef5e6" providerId="LiveId" clId="{5912A95E-4AD9-4DE2-842C-6A683D431E5C}" dt="2024-03-05T05:28:56.444" v="0"/>
          <ac:spMkLst>
            <pc:docMk/>
            <pc:sldMk cId="0" sldId="655"/>
            <ac:spMk id="32770" creationId="{D5436B50-1A6B-4C69-9AF3-0D956728B139}"/>
          </ac:spMkLst>
        </pc:spChg>
        <pc:spChg chg="mod">
          <ac:chgData name="欣捷 王" userId="b965477fa0aef5e6" providerId="LiveId" clId="{5912A95E-4AD9-4DE2-842C-6A683D431E5C}" dt="2024-03-05T05:28:56.444" v="0"/>
          <ac:spMkLst>
            <pc:docMk/>
            <pc:sldMk cId="0" sldId="655"/>
            <ac:spMk id="32771" creationId="{F719F276-8921-4E5A-8DA4-03D344C6BE2F}"/>
          </ac:spMkLst>
        </pc:spChg>
      </pc:sldChg>
      <pc:sldChg chg="modSp del">
        <pc:chgData name="欣捷 王" userId="b965477fa0aef5e6" providerId="LiveId" clId="{5912A95E-4AD9-4DE2-842C-6A683D431E5C}" dt="2024-03-07T13:44:35.495" v="9" actId="2696"/>
        <pc:sldMkLst>
          <pc:docMk/>
          <pc:sldMk cId="0" sldId="656"/>
        </pc:sldMkLst>
        <pc:spChg chg="mod">
          <ac:chgData name="欣捷 王" userId="b965477fa0aef5e6" providerId="LiveId" clId="{5912A95E-4AD9-4DE2-842C-6A683D431E5C}" dt="2024-03-05T05:28:56.444" v="0"/>
          <ac:spMkLst>
            <pc:docMk/>
            <pc:sldMk cId="0" sldId="656"/>
            <ac:spMk id="33794" creationId="{D96BA590-0EC2-4F0E-9DB1-EAFDBD7C4EF9}"/>
          </ac:spMkLst>
        </pc:spChg>
        <pc:spChg chg="mod">
          <ac:chgData name="欣捷 王" userId="b965477fa0aef5e6" providerId="LiveId" clId="{5912A95E-4AD9-4DE2-842C-6A683D431E5C}" dt="2024-03-05T05:28:56.444" v="0"/>
          <ac:spMkLst>
            <pc:docMk/>
            <pc:sldMk cId="0" sldId="656"/>
            <ac:spMk id="33795" creationId="{7D1CF20E-C8BD-4E59-9C37-FBC7780ED829}"/>
          </ac:spMkLst>
        </pc:spChg>
      </pc:sldChg>
      <pc:sldChg chg="modSp del">
        <pc:chgData name="欣捷 王" userId="b965477fa0aef5e6" providerId="LiveId" clId="{5912A95E-4AD9-4DE2-842C-6A683D431E5C}" dt="2024-03-07T13:44:35.495" v="9" actId="2696"/>
        <pc:sldMkLst>
          <pc:docMk/>
          <pc:sldMk cId="0" sldId="657"/>
        </pc:sldMkLst>
        <pc:spChg chg="mod">
          <ac:chgData name="欣捷 王" userId="b965477fa0aef5e6" providerId="LiveId" clId="{5912A95E-4AD9-4DE2-842C-6A683D431E5C}" dt="2024-03-05T05:28:56.444" v="0"/>
          <ac:spMkLst>
            <pc:docMk/>
            <pc:sldMk cId="0" sldId="657"/>
            <ac:spMk id="44034" creationId="{0A0E9E7B-B5DB-47F8-B1A3-6E97F21B99EF}"/>
          </ac:spMkLst>
        </pc:spChg>
        <pc:spChg chg="mod">
          <ac:chgData name="欣捷 王" userId="b965477fa0aef5e6" providerId="LiveId" clId="{5912A95E-4AD9-4DE2-842C-6A683D431E5C}" dt="2024-03-05T05:28:56.444" v="0"/>
          <ac:spMkLst>
            <pc:docMk/>
            <pc:sldMk cId="0" sldId="657"/>
            <ac:spMk id="44035" creationId="{FCFAC5B3-E5A7-4C1B-AF19-B6B4D902BBB6}"/>
          </ac:spMkLst>
        </pc:spChg>
      </pc:sldChg>
      <pc:sldChg chg="modSp del">
        <pc:chgData name="欣捷 王" userId="b965477fa0aef5e6" providerId="LiveId" clId="{5912A95E-4AD9-4DE2-842C-6A683D431E5C}" dt="2024-03-07T13:44:35.495" v="9" actId="2696"/>
        <pc:sldMkLst>
          <pc:docMk/>
          <pc:sldMk cId="0" sldId="658"/>
        </pc:sldMkLst>
        <pc:spChg chg="mod">
          <ac:chgData name="欣捷 王" userId="b965477fa0aef5e6" providerId="LiveId" clId="{5912A95E-4AD9-4DE2-842C-6A683D431E5C}" dt="2024-03-05T05:28:56.444" v="0"/>
          <ac:spMkLst>
            <pc:docMk/>
            <pc:sldMk cId="0" sldId="658"/>
            <ac:spMk id="45058" creationId="{C7335296-A4A6-4F9A-A952-C7B6D4D24084}"/>
          </ac:spMkLst>
        </pc:spChg>
        <pc:spChg chg="mod">
          <ac:chgData name="欣捷 王" userId="b965477fa0aef5e6" providerId="LiveId" clId="{5912A95E-4AD9-4DE2-842C-6A683D431E5C}" dt="2024-03-05T05:28:56.444" v="0"/>
          <ac:spMkLst>
            <pc:docMk/>
            <pc:sldMk cId="0" sldId="658"/>
            <ac:spMk id="45059" creationId="{1DD1911B-6BD9-4B53-A689-D5AE39217811}"/>
          </ac:spMkLst>
        </pc:spChg>
      </pc:sldChg>
      <pc:sldChg chg="modSp add del">
        <pc:chgData name="欣捷 王" userId="b965477fa0aef5e6" providerId="LiveId" clId="{5912A95E-4AD9-4DE2-842C-6A683D431E5C}" dt="2024-03-07T13:47:37.519" v="11"/>
        <pc:sldMkLst>
          <pc:docMk/>
          <pc:sldMk cId="0" sldId="667"/>
        </pc:sldMkLst>
        <pc:spChg chg="mod">
          <ac:chgData name="欣捷 王" userId="b965477fa0aef5e6" providerId="LiveId" clId="{5912A95E-4AD9-4DE2-842C-6A683D431E5C}" dt="2024-03-05T05:28:56.444" v="0"/>
          <ac:spMkLst>
            <pc:docMk/>
            <pc:sldMk cId="0" sldId="667"/>
            <ac:spMk id="59394" creationId="{71274AA2-7FE2-4395-8483-43F23DD4F39E}"/>
          </ac:spMkLst>
        </pc:spChg>
        <pc:spChg chg="mod">
          <ac:chgData name="欣捷 王" userId="b965477fa0aef5e6" providerId="LiveId" clId="{5912A95E-4AD9-4DE2-842C-6A683D431E5C}" dt="2024-03-05T05:28:56.444" v="0"/>
          <ac:spMkLst>
            <pc:docMk/>
            <pc:sldMk cId="0" sldId="667"/>
            <ac:spMk id="59395" creationId="{CF42D7E0-2CF3-46B9-8EC4-0D9AA2BD094B}"/>
          </ac:spMkLst>
        </pc:spChg>
      </pc:sldChg>
      <pc:sldChg chg="modSp add del">
        <pc:chgData name="欣捷 王" userId="b965477fa0aef5e6" providerId="LiveId" clId="{5912A95E-4AD9-4DE2-842C-6A683D431E5C}" dt="2024-03-07T13:47:37.519" v="11"/>
        <pc:sldMkLst>
          <pc:docMk/>
          <pc:sldMk cId="0" sldId="668"/>
        </pc:sldMkLst>
        <pc:spChg chg="mod">
          <ac:chgData name="欣捷 王" userId="b965477fa0aef5e6" providerId="LiveId" clId="{5912A95E-4AD9-4DE2-842C-6A683D431E5C}" dt="2024-03-05T05:28:56.444" v="0"/>
          <ac:spMkLst>
            <pc:docMk/>
            <pc:sldMk cId="0" sldId="668"/>
            <ac:spMk id="60418" creationId="{7C374AE4-C65A-494E-88F3-697C9F3DBEB3}"/>
          </ac:spMkLst>
        </pc:spChg>
        <pc:spChg chg="mod">
          <ac:chgData name="欣捷 王" userId="b965477fa0aef5e6" providerId="LiveId" clId="{5912A95E-4AD9-4DE2-842C-6A683D431E5C}" dt="2024-03-05T05:28:56.444" v="0"/>
          <ac:spMkLst>
            <pc:docMk/>
            <pc:sldMk cId="0" sldId="668"/>
            <ac:spMk id="60419" creationId="{0FAB5C03-F9C0-4780-9E8F-013C3A99CF81}"/>
          </ac:spMkLst>
        </pc:spChg>
      </pc:sldChg>
      <pc:sldChg chg="modSp mod">
        <pc:chgData name="欣捷 王" userId="b965477fa0aef5e6" providerId="LiveId" clId="{5912A95E-4AD9-4DE2-842C-6A683D431E5C}" dt="2024-03-05T05:28:56.616" v="3" actId="27636"/>
        <pc:sldMkLst>
          <pc:docMk/>
          <pc:sldMk cId="665697348" sldId="670"/>
        </pc:sldMkLst>
        <pc:spChg chg="mod">
          <ac:chgData name="欣捷 王" userId="b965477fa0aef5e6" providerId="LiveId" clId="{5912A95E-4AD9-4DE2-842C-6A683D431E5C}" dt="2024-03-05T05:28:56.616" v="3" actId="27636"/>
          <ac:spMkLst>
            <pc:docMk/>
            <pc:sldMk cId="665697348" sldId="670"/>
            <ac:spMk id="2" creationId="{6E96AF83-5AE3-495B-B69B-FBACB03952DB}"/>
          </ac:spMkLst>
        </pc:spChg>
        <pc:spChg chg="mod">
          <ac:chgData name="欣捷 王" userId="b965477fa0aef5e6" providerId="LiveId" clId="{5912A95E-4AD9-4DE2-842C-6A683D431E5C}" dt="2024-03-05T05:28:56.616" v="2" actId="27636"/>
          <ac:spMkLst>
            <pc:docMk/>
            <pc:sldMk cId="665697348" sldId="670"/>
            <ac:spMk id="3" creationId="{3256F6DA-948C-4B7C-90CE-7169DB631A38}"/>
          </ac:spMkLst>
        </pc:spChg>
        <pc:spChg chg="mod">
          <ac:chgData name="欣捷 王" userId="b965477fa0aef5e6" providerId="LiveId" clId="{5912A95E-4AD9-4DE2-842C-6A683D431E5C}" dt="2024-03-05T05:28:56.444" v="0"/>
          <ac:spMkLst>
            <pc:docMk/>
            <pc:sldMk cId="665697348" sldId="670"/>
            <ac:spMk id="4" creationId="{3AD30457-A964-4627-808D-156AF26EA40A}"/>
          </ac:spMkLst>
        </pc:spChg>
        <pc:spChg chg="mod">
          <ac:chgData name="欣捷 王" userId="b965477fa0aef5e6" providerId="LiveId" clId="{5912A95E-4AD9-4DE2-842C-6A683D431E5C}" dt="2024-03-05T05:28:56.444" v="0"/>
          <ac:spMkLst>
            <pc:docMk/>
            <pc:sldMk cId="665697348" sldId="670"/>
            <ac:spMk id="19458" creationId="{85A7B3A8-3AF4-4011-8246-0EEF18D14DEE}"/>
          </ac:spMkLst>
        </pc:spChg>
        <pc:spChg chg="mod">
          <ac:chgData name="欣捷 王" userId="b965477fa0aef5e6" providerId="LiveId" clId="{5912A95E-4AD9-4DE2-842C-6A683D431E5C}" dt="2024-03-05T05:28:56.444" v="0"/>
          <ac:spMkLst>
            <pc:docMk/>
            <pc:sldMk cId="665697348" sldId="670"/>
            <ac:spMk id="19459" creationId="{602B76C8-B0F1-43D3-9D72-302CB03FCAEF}"/>
          </ac:spMkLst>
        </pc:spChg>
      </pc:sldChg>
      <pc:sldChg chg="modSp add del mod">
        <pc:chgData name="欣捷 王" userId="b965477fa0aef5e6" providerId="LiveId" clId="{5912A95E-4AD9-4DE2-842C-6A683D431E5C}" dt="2024-03-07T13:58:22.031" v="62"/>
        <pc:sldMkLst>
          <pc:docMk/>
          <pc:sldMk cId="3460802044" sldId="673"/>
        </pc:sldMkLst>
        <pc:spChg chg="mod">
          <ac:chgData name="欣捷 王" userId="b965477fa0aef5e6" providerId="LiveId" clId="{5912A95E-4AD9-4DE2-842C-6A683D431E5C}" dt="2024-03-07T13:58:22.031" v="62"/>
          <ac:spMkLst>
            <pc:docMk/>
            <pc:sldMk cId="3460802044" sldId="673"/>
            <ac:spMk id="20482" creationId="{2BB9EDB5-D160-4F2A-B704-20754CE43410}"/>
          </ac:spMkLst>
        </pc:spChg>
      </pc:sldChg>
      <pc:sldChg chg="modSp add del mod">
        <pc:chgData name="欣捷 王" userId="b965477fa0aef5e6" providerId="LiveId" clId="{5912A95E-4AD9-4DE2-842C-6A683D431E5C}" dt="2024-03-07T13:58:24.444" v="63"/>
        <pc:sldMkLst>
          <pc:docMk/>
          <pc:sldMk cId="4196688613" sldId="674"/>
        </pc:sldMkLst>
        <pc:spChg chg="mod">
          <ac:chgData name="欣捷 王" userId="b965477fa0aef5e6" providerId="LiveId" clId="{5912A95E-4AD9-4DE2-842C-6A683D431E5C}" dt="2024-03-07T13:58:24.444" v="63"/>
          <ac:spMkLst>
            <pc:docMk/>
            <pc:sldMk cId="4196688613" sldId="674"/>
            <ac:spMk id="20482" creationId="{2BB9EDB5-D160-4F2A-B704-20754CE43410}"/>
          </ac:spMkLst>
        </pc:spChg>
      </pc:sldChg>
      <pc:sldChg chg="modSp add del mod">
        <pc:chgData name="欣捷 王" userId="b965477fa0aef5e6" providerId="LiveId" clId="{5912A95E-4AD9-4DE2-842C-6A683D431E5C}" dt="2024-03-07T13:58:26.151" v="64"/>
        <pc:sldMkLst>
          <pc:docMk/>
          <pc:sldMk cId="468270520" sldId="675"/>
        </pc:sldMkLst>
        <pc:spChg chg="mod">
          <ac:chgData name="欣捷 王" userId="b965477fa0aef5e6" providerId="LiveId" clId="{5912A95E-4AD9-4DE2-842C-6A683D431E5C}" dt="2024-03-07T13:58:26.151" v="64"/>
          <ac:spMkLst>
            <pc:docMk/>
            <pc:sldMk cId="468270520" sldId="675"/>
            <ac:spMk id="20482" creationId="{2BB9EDB5-D160-4F2A-B704-20754CE43410}"/>
          </ac:spMkLst>
        </pc:spChg>
      </pc:sldChg>
      <pc:sldChg chg="modSp add del mod">
        <pc:chgData name="欣捷 王" userId="b965477fa0aef5e6" providerId="LiveId" clId="{5912A95E-4AD9-4DE2-842C-6A683D431E5C}" dt="2024-03-07T13:58:28.378" v="65"/>
        <pc:sldMkLst>
          <pc:docMk/>
          <pc:sldMk cId="3413962534" sldId="676"/>
        </pc:sldMkLst>
        <pc:spChg chg="mod">
          <ac:chgData name="欣捷 王" userId="b965477fa0aef5e6" providerId="LiveId" clId="{5912A95E-4AD9-4DE2-842C-6A683D431E5C}" dt="2024-03-07T13:58:28.378" v="65"/>
          <ac:spMkLst>
            <pc:docMk/>
            <pc:sldMk cId="3413962534" sldId="676"/>
            <ac:spMk id="20482" creationId="{2BB9EDB5-D160-4F2A-B704-20754CE43410}"/>
          </ac:spMkLst>
        </pc:spChg>
      </pc:sldChg>
      <pc:sldChg chg="modSp add del mod">
        <pc:chgData name="欣捷 王" userId="b965477fa0aef5e6" providerId="LiveId" clId="{5912A95E-4AD9-4DE2-842C-6A683D431E5C}" dt="2024-03-07T13:58:30.249" v="66"/>
        <pc:sldMkLst>
          <pc:docMk/>
          <pc:sldMk cId="2786373358" sldId="677"/>
        </pc:sldMkLst>
        <pc:spChg chg="mod">
          <ac:chgData name="欣捷 王" userId="b965477fa0aef5e6" providerId="LiveId" clId="{5912A95E-4AD9-4DE2-842C-6A683D431E5C}" dt="2024-03-07T13:58:30.249" v="66"/>
          <ac:spMkLst>
            <pc:docMk/>
            <pc:sldMk cId="2786373358" sldId="677"/>
            <ac:spMk id="20482" creationId="{2BB9EDB5-D160-4F2A-B704-20754CE43410}"/>
          </ac:spMkLst>
        </pc:spChg>
      </pc:sldChg>
      <pc:sldChg chg="modSp add del mod">
        <pc:chgData name="欣捷 王" userId="b965477fa0aef5e6" providerId="LiveId" clId="{5912A95E-4AD9-4DE2-842C-6A683D431E5C}" dt="2024-03-07T13:58:32.044" v="67"/>
        <pc:sldMkLst>
          <pc:docMk/>
          <pc:sldMk cId="1052360918" sldId="678"/>
        </pc:sldMkLst>
        <pc:spChg chg="mod">
          <ac:chgData name="欣捷 王" userId="b965477fa0aef5e6" providerId="LiveId" clId="{5912A95E-4AD9-4DE2-842C-6A683D431E5C}" dt="2024-03-07T13:58:32.044" v="67"/>
          <ac:spMkLst>
            <pc:docMk/>
            <pc:sldMk cId="1052360918" sldId="678"/>
            <ac:spMk id="20482" creationId="{2BB9EDB5-D160-4F2A-B704-20754CE43410}"/>
          </ac:spMkLst>
        </pc:spChg>
      </pc:sldChg>
      <pc:sldChg chg="modSp add del mod">
        <pc:chgData name="欣捷 王" userId="b965477fa0aef5e6" providerId="LiveId" clId="{5912A95E-4AD9-4DE2-842C-6A683D431E5C}" dt="2024-03-07T13:58:33.708" v="68"/>
        <pc:sldMkLst>
          <pc:docMk/>
          <pc:sldMk cId="2657583242" sldId="679"/>
        </pc:sldMkLst>
        <pc:spChg chg="mod">
          <ac:chgData name="欣捷 王" userId="b965477fa0aef5e6" providerId="LiveId" clId="{5912A95E-4AD9-4DE2-842C-6A683D431E5C}" dt="2024-03-07T13:58:33.708" v="68"/>
          <ac:spMkLst>
            <pc:docMk/>
            <pc:sldMk cId="2657583242" sldId="679"/>
            <ac:spMk id="20482" creationId="{2BB9EDB5-D160-4F2A-B704-20754CE43410}"/>
          </ac:spMkLst>
        </pc:spChg>
      </pc:sldChg>
      <pc:sldChg chg="modSp add del mod">
        <pc:chgData name="欣捷 王" userId="b965477fa0aef5e6" providerId="LiveId" clId="{5912A95E-4AD9-4DE2-842C-6A683D431E5C}" dt="2024-03-07T13:58:35.692" v="69"/>
        <pc:sldMkLst>
          <pc:docMk/>
          <pc:sldMk cId="4289629310" sldId="680"/>
        </pc:sldMkLst>
        <pc:spChg chg="mod">
          <ac:chgData name="欣捷 王" userId="b965477fa0aef5e6" providerId="LiveId" clId="{5912A95E-4AD9-4DE2-842C-6A683D431E5C}" dt="2024-03-07T13:58:35.692" v="69"/>
          <ac:spMkLst>
            <pc:docMk/>
            <pc:sldMk cId="4289629310" sldId="680"/>
            <ac:spMk id="20482" creationId="{2BB9EDB5-D160-4F2A-B704-20754CE43410}"/>
          </ac:spMkLst>
        </pc:spChg>
      </pc:sldChg>
      <pc:sldChg chg="modSp add del mod">
        <pc:chgData name="欣捷 王" userId="b965477fa0aef5e6" providerId="LiveId" clId="{5912A95E-4AD9-4DE2-842C-6A683D431E5C}" dt="2024-03-07T13:58:37.498" v="70"/>
        <pc:sldMkLst>
          <pc:docMk/>
          <pc:sldMk cId="1882149315" sldId="681"/>
        </pc:sldMkLst>
        <pc:spChg chg="mod">
          <ac:chgData name="欣捷 王" userId="b965477fa0aef5e6" providerId="LiveId" clId="{5912A95E-4AD9-4DE2-842C-6A683D431E5C}" dt="2024-03-07T13:58:37.498" v="70"/>
          <ac:spMkLst>
            <pc:docMk/>
            <pc:sldMk cId="1882149315" sldId="681"/>
            <ac:spMk id="20482" creationId="{2BB9EDB5-D160-4F2A-B704-20754CE43410}"/>
          </ac:spMkLst>
        </pc:spChg>
      </pc:sldChg>
      <pc:sldChg chg="modSp add del mod">
        <pc:chgData name="欣捷 王" userId="b965477fa0aef5e6" providerId="LiveId" clId="{5912A95E-4AD9-4DE2-842C-6A683D431E5C}" dt="2024-03-07T13:58:39.692" v="71"/>
        <pc:sldMkLst>
          <pc:docMk/>
          <pc:sldMk cId="3713213591" sldId="682"/>
        </pc:sldMkLst>
        <pc:spChg chg="mod">
          <ac:chgData name="欣捷 王" userId="b965477fa0aef5e6" providerId="LiveId" clId="{5912A95E-4AD9-4DE2-842C-6A683D431E5C}" dt="2024-03-07T13:58:39.692" v="71"/>
          <ac:spMkLst>
            <pc:docMk/>
            <pc:sldMk cId="3713213591" sldId="682"/>
            <ac:spMk id="20482" creationId="{2BB9EDB5-D160-4F2A-B704-20754CE43410}"/>
          </ac:spMkLst>
        </pc:spChg>
      </pc:sldChg>
      <pc:sldChg chg="modSp add del mod">
        <pc:chgData name="欣捷 王" userId="b965477fa0aef5e6" providerId="LiveId" clId="{5912A95E-4AD9-4DE2-842C-6A683D431E5C}" dt="2024-03-07T13:58:41.751" v="72"/>
        <pc:sldMkLst>
          <pc:docMk/>
          <pc:sldMk cId="2096067" sldId="683"/>
        </pc:sldMkLst>
        <pc:spChg chg="mod">
          <ac:chgData name="欣捷 王" userId="b965477fa0aef5e6" providerId="LiveId" clId="{5912A95E-4AD9-4DE2-842C-6A683D431E5C}" dt="2024-03-07T13:58:41.751" v="72"/>
          <ac:spMkLst>
            <pc:docMk/>
            <pc:sldMk cId="2096067" sldId="683"/>
            <ac:spMk id="20482" creationId="{2BB9EDB5-D160-4F2A-B704-20754CE43410}"/>
          </ac:spMkLst>
        </pc:spChg>
      </pc:sldChg>
      <pc:sldChg chg="modSp add del mod">
        <pc:chgData name="欣捷 王" userId="b965477fa0aef5e6" providerId="LiveId" clId="{5912A95E-4AD9-4DE2-842C-6A683D431E5C}" dt="2024-03-07T13:58:43.901" v="73"/>
        <pc:sldMkLst>
          <pc:docMk/>
          <pc:sldMk cId="2789200128" sldId="684"/>
        </pc:sldMkLst>
        <pc:spChg chg="mod">
          <ac:chgData name="欣捷 王" userId="b965477fa0aef5e6" providerId="LiveId" clId="{5912A95E-4AD9-4DE2-842C-6A683D431E5C}" dt="2024-03-07T13:58:43.901" v="73"/>
          <ac:spMkLst>
            <pc:docMk/>
            <pc:sldMk cId="2789200128" sldId="684"/>
            <ac:spMk id="20482" creationId="{2BB9EDB5-D160-4F2A-B704-20754CE43410}"/>
          </ac:spMkLst>
        </pc:spChg>
      </pc:sldChg>
      <pc:sldChg chg="modSp add del mod">
        <pc:chgData name="欣捷 王" userId="b965477fa0aef5e6" providerId="LiveId" clId="{5912A95E-4AD9-4DE2-842C-6A683D431E5C}" dt="2024-03-07T13:58:48.954" v="75" actId="1076"/>
        <pc:sldMkLst>
          <pc:docMk/>
          <pc:sldMk cId="2942476236" sldId="686"/>
        </pc:sldMkLst>
        <pc:spChg chg="mod">
          <ac:chgData name="欣捷 王" userId="b965477fa0aef5e6" providerId="LiveId" clId="{5912A95E-4AD9-4DE2-842C-6A683D431E5C}" dt="2024-03-07T13:58:48.954" v="75" actId="1076"/>
          <ac:spMkLst>
            <pc:docMk/>
            <pc:sldMk cId="2942476236" sldId="686"/>
            <ac:spMk id="92" creationId="{807114C2-3FA3-4A9E-9FCE-5E29F424DC57}"/>
          </ac:spMkLst>
        </pc:spChg>
        <pc:spChg chg="mod">
          <ac:chgData name="欣捷 王" userId="b965477fa0aef5e6" providerId="LiveId" clId="{5912A95E-4AD9-4DE2-842C-6A683D431E5C}" dt="2024-03-07T13:58:45.787" v="74"/>
          <ac:spMkLst>
            <pc:docMk/>
            <pc:sldMk cId="2942476236" sldId="686"/>
            <ac:spMk id="20482" creationId="{2BB9EDB5-D160-4F2A-B704-20754CE43410}"/>
          </ac:spMkLst>
        </pc:spChg>
      </pc:sldChg>
      <pc:sldChg chg="modSp mod">
        <pc:chgData name="欣捷 王" userId="b965477fa0aef5e6" providerId="LiveId" clId="{5912A95E-4AD9-4DE2-842C-6A683D431E5C}" dt="2024-03-07T13:15:52.911" v="6" actId="1076"/>
        <pc:sldMkLst>
          <pc:docMk/>
          <pc:sldMk cId="0" sldId="687"/>
        </pc:sldMkLst>
        <pc:spChg chg="mod">
          <ac:chgData name="欣捷 王" userId="b965477fa0aef5e6" providerId="LiveId" clId="{5912A95E-4AD9-4DE2-842C-6A683D431E5C}" dt="2024-03-07T13:15:52.911" v="6" actId="1076"/>
          <ac:spMkLst>
            <pc:docMk/>
            <pc:sldMk cId="0" sldId="687"/>
            <ac:spMk id="4" creationId="{19B8A3F3-39F0-46C0-9A35-5595782C053B}"/>
          </ac:spMkLst>
        </pc:spChg>
        <pc:spChg chg="mod">
          <ac:chgData name="欣捷 王" userId="b965477fa0aef5e6" providerId="LiveId" clId="{5912A95E-4AD9-4DE2-842C-6A683D431E5C}" dt="2024-03-05T05:28:56.444" v="0"/>
          <ac:spMkLst>
            <pc:docMk/>
            <pc:sldMk cId="0" sldId="687"/>
            <ac:spMk id="73730" creationId="{45CE0624-8725-49AA-B014-C7190BE7E92F}"/>
          </ac:spMkLst>
        </pc:spChg>
        <pc:spChg chg="mod">
          <ac:chgData name="欣捷 王" userId="b965477fa0aef5e6" providerId="LiveId" clId="{5912A95E-4AD9-4DE2-842C-6A683D431E5C}" dt="2024-03-05T05:28:56.444" v="0"/>
          <ac:spMkLst>
            <pc:docMk/>
            <pc:sldMk cId="0" sldId="687"/>
            <ac:spMk id="73731" creationId="{32F04DD7-4138-44DA-B57F-D920223D1665}"/>
          </ac:spMkLst>
        </pc:spChg>
      </pc:sldChg>
      <pc:sldChg chg="modSp del">
        <pc:chgData name="欣捷 王" userId="b965477fa0aef5e6" providerId="LiveId" clId="{5912A95E-4AD9-4DE2-842C-6A683D431E5C}" dt="2024-03-07T13:58:57.984" v="77" actId="47"/>
        <pc:sldMkLst>
          <pc:docMk/>
          <pc:sldMk cId="809730371" sldId="688"/>
        </pc:sldMkLst>
        <pc:spChg chg="mod">
          <ac:chgData name="欣捷 王" userId="b965477fa0aef5e6" providerId="LiveId" clId="{5912A95E-4AD9-4DE2-842C-6A683D431E5C}" dt="2024-03-05T05:28:56.444" v="0"/>
          <ac:spMkLst>
            <pc:docMk/>
            <pc:sldMk cId="809730371" sldId="688"/>
            <ac:spMk id="2" creationId="{6A8C7B66-3B61-4633-9C9C-431524CF87B7}"/>
          </ac:spMkLst>
        </pc:spChg>
        <pc:spChg chg="mod">
          <ac:chgData name="欣捷 王" userId="b965477fa0aef5e6" providerId="LiveId" clId="{5912A95E-4AD9-4DE2-842C-6A683D431E5C}" dt="2024-03-05T05:28:56.444" v="0"/>
          <ac:spMkLst>
            <pc:docMk/>
            <pc:sldMk cId="809730371" sldId="688"/>
            <ac:spMk id="3" creationId="{148E60E8-3B09-4B26-AFE8-2944EBBA5A47}"/>
          </ac:spMkLst>
        </pc:spChg>
      </pc:sldChg>
      <pc:sldChg chg="modSp">
        <pc:chgData name="欣捷 王" userId="b965477fa0aef5e6" providerId="LiveId" clId="{5912A95E-4AD9-4DE2-842C-6A683D431E5C}" dt="2024-03-05T05:28:56.444" v="0"/>
        <pc:sldMkLst>
          <pc:docMk/>
          <pc:sldMk cId="2140000785" sldId="689"/>
        </pc:sldMkLst>
        <pc:spChg chg="mod">
          <ac:chgData name="欣捷 王" userId="b965477fa0aef5e6" providerId="LiveId" clId="{5912A95E-4AD9-4DE2-842C-6A683D431E5C}" dt="2024-03-05T05:28:56.444" v="0"/>
          <ac:spMkLst>
            <pc:docMk/>
            <pc:sldMk cId="2140000785" sldId="689"/>
            <ac:spMk id="63490" creationId="{9174ED64-91A0-478C-9B44-2078C7654EBF}"/>
          </ac:spMkLst>
        </pc:spChg>
        <pc:spChg chg="mod">
          <ac:chgData name="欣捷 王" userId="b965477fa0aef5e6" providerId="LiveId" clId="{5912A95E-4AD9-4DE2-842C-6A683D431E5C}" dt="2024-03-05T05:28:56.444" v="0"/>
          <ac:spMkLst>
            <pc:docMk/>
            <pc:sldMk cId="2140000785" sldId="689"/>
            <ac:spMk id="63491" creationId="{F2E18D36-D526-4B3D-BD63-AFF51F6FB23C}"/>
          </ac:spMkLst>
        </pc:spChg>
      </pc:sldChg>
      <pc:sldChg chg="modSp">
        <pc:chgData name="欣捷 王" userId="b965477fa0aef5e6" providerId="LiveId" clId="{5912A95E-4AD9-4DE2-842C-6A683D431E5C}" dt="2024-03-05T05:28:56.444" v="0"/>
        <pc:sldMkLst>
          <pc:docMk/>
          <pc:sldMk cId="4037236509" sldId="690"/>
        </pc:sldMkLst>
        <pc:spChg chg="mod">
          <ac:chgData name="欣捷 王" userId="b965477fa0aef5e6" providerId="LiveId" clId="{5912A95E-4AD9-4DE2-842C-6A683D431E5C}" dt="2024-03-05T05:28:56.444" v="0"/>
          <ac:spMkLst>
            <pc:docMk/>
            <pc:sldMk cId="4037236509" sldId="690"/>
            <ac:spMk id="2" creationId="{D36374BC-AD67-4884-8044-3D5B2A255F27}"/>
          </ac:spMkLst>
        </pc:spChg>
        <pc:spChg chg="mod">
          <ac:chgData name="欣捷 王" userId="b965477fa0aef5e6" providerId="LiveId" clId="{5912A95E-4AD9-4DE2-842C-6A683D431E5C}" dt="2024-03-05T05:28:56.444" v="0"/>
          <ac:spMkLst>
            <pc:docMk/>
            <pc:sldMk cId="4037236509" sldId="690"/>
            <ac:spMk id="3" creationId="{3F3D1F8C-7D52-4513-8075-29097AA6AE66}"/>
          </ac:spMkLst>
        </pc:spChg>
      </pc:sldChg>
      <pc:sldChg chg="modSp del">
        <pc:chgData name="欣捷 王" userId="b965477fa0aef5e6" providerId="LiveId" clId="{5912A95E-4AD9-4DE2-842C-6A683D431E5C}" dt="2024-03-07T13:44:35.495" v="9" actId="2696"/>
        <pc:sldMkLst>
          <pc:docMk/>
          <pc:sldMk cId="2130698742" sldId="692"/>
        </pc:sldMkLst>
        <pc:spChg chg="mod">
          <ac:chgData name="欣捷 王" userId="b965477fa0aef5e6" providerId="LiveId" clId="{5912A95E-4AD9-4DE2-842C-6A683D431E5C}" dt="2024-03-05T05:28:56.444" v="0"/>
          <ac:spMkLst>
            <pc:docMk/>
            <pc:sldMk cId="2130698742" sldId="692"/>
            <ac:spMk id="4" creationId="{02F711F8-41B1-4477-BCFE-BD6E39702637}"/>
          </ac:spMkLst>
        </pc:spChg>
        <pc:spChg chg="mod">
          <ac:chgData name="欣捷 王" userId="b965477fa0aef5e6" providerId="LiveId" clId="{5912A95E-4AD9-4DE2-842C-6A683D431E5C}" dt="2024-03-05T05:28:56.444" v="0"/>
          <ac:spMkLst>
            <pc:docMk/>
            <pc:sldMk cId="2130698742" sldId="692"/>
            <ac:spMk id="6" creationId="{F4A3E30C-8C2B-45A0-BB54-D281A529D3F8}"/>
          </ac:spMkLst>
        </pc:spChg>
        <pc:picChg chg="mod">
          <ac:chgData name="欣捷 王" userId="b965477fa0aef5e6" providerId="LiveId" clId="{5912A95E-4AD9-4DE2-842C-6A683D431E5C}" dt="2024-03-05T05:28:56.444" v="0"/>
          <ac:picMkLst>
            <pc:docMk/>
            <pc:sldMk cId="2130698742" sldId="692"/>
            <ac:picMk id="10" creationId="{B9BA88BE-5009-4F11-9585-CF783E48F50D}"/>
          </ac:picMkLst>
        </pc:picChg>
      </pc:sldChg>
      <pc:sldChg chg="modSp del">
        <pc:chgData name="欣捷 王" userId="b965477fa0aef5e6" providerId="LiveId" clId="{5912A95E-4AD9-4DE2-842C-6A683D431E5C}" dt="2024-03-07T13:44:35.495" v="9" actId="2696"/>
        <pc:sldMkLst>
          <pc:docMk/>
          <pc:sldMk cId="4143669807" sldId="693"/>
        </pc:sldMkLst>
        <pc:spChg chg="mod">
          <ac:chgData name="欣捷 王" userId="b965477fa0aef5e6" providerId="LiveId" clId="{5912A95E-4AD9-4DE2-842C-6A683D431E5C}" dt="2024-03-05T05:28:56.444" v="0"/>
          <ac:spMkLst>
            <pc:docMk/>
            <pc:sldMk cId="4143669807" sldId="693"/>
            <ac:spMk id="2" creationId="{FE43E668-4E49-42AA-8FE4-C5A0A0D9F51D}"/>
          </ac:spMkLst>
        </pc:spChg>
        <pc:spChg chg="mod">
          <ac:chgData name="欣捷 王" userId="b965477fa0aef5e6" providerId="LiveId" clId="{5912A95E-4AD9-4DE2-842C-6A683D431E5C}" dt="2024-03-05T05:28:56.444" v="0"/>
          <ac:spMkLst>
            <pc:docMk/>
            <pc:sldMk cId="4143669807" sldId="693"/>
            <ac:spMk id="3" creationId="{3468CCCF-D809-4FEC-970A-DFACE970A535}"/>
          </ac:spMkLst>
        </pc:spChg>
      </pc:sldChg>
      <pc:sldChg chg="modSp mod">
        <pc:chgData name="欣捷 王" userId="b965477fa0aef5e6" providerId="LiveId" clId="{5912A95E-4AD9-4DE2-842C-6A683D431E5C}" dt="2024-03-07T13:58:07.385" v="57"/>
        <pc:sldMkLst>
          <pc:docMk/>
          <pc:sldMk cId="342907395" sldId="695"/>
        </pc:sldMkLst>
        <pc:spChg chg="mod">
          <ac:chgData name="欣捷 王" userId="b965477fa0aef5e6" providerId="LiveId" clId="{5912A95E-4AD9-4DE2-842C-6A683D431E5C}" dt="2024-03-05T05:28:56.444" v="0"/>
          <ac:spMkLst>
            <pc:docMk/>
            <pc:sldMk cId="342907395" sldId="695"/>
            <ac:spMk id="57346" creationId="{6792844F-ED08-41D8-B778-5CF3664A686A}"/>
          </ac:spMkLst>
        </pc:spChg>
        <pc:spChg chg="mod">
          <ac:chgData name="欣捷 王" userId="b965477fa0aef5e6" providerId="LiveId" clId="{5912A95E-4AD9-4DE2-842C-6A683D431E5C}" dt="2024-03-07T13:58:07.385" v="57"/>
          <ac:spMkLst>
            <pc:docMk/>
            <pc:sldMk cId="342907395" sldId="695"/>
            <ac:spMk id="57347" creationId="{C7C29E4E-C5D1-47E7-B133-FDBD7FCFCE2C}"/>
          </ac:spMkLst>
        </pc:spChg>
      </pc:sldChg>
      <pc:sldChg chg="modSp">
        <pc:chgData name="欣捷 王" userId="b965477fa0aef5e6" providerId="LiveId" clId="{5912A95E-4AD9-4DE2-842C-6A683D431E5C}" dt="2024-03-05T05:28:56.444" v="0"/>
        <pc:sldMkLst>
          <pc:docMk/>
          <pc:sldMk cId="2114178614" sldId="696"/>
        </pc:sldMkLst>
        <pc:spChg chg="mod">
          <ac:chgData name="欣捷 王" userId="b965477fa0aef5e6" providerId="LiveId" clId="{5912A95E-4AD9-4DE2-842C-6A683D431E5C}" dt="2024-03-05T05:28:56.444" v="0"/>
          <ac:spMkLst>
            <pc:docMk/>
            <pc:sldMk cId="2114178614" sldId="696"/>
            <ac:spMk id="2" creationId="{6E96AF83-5AE3-495B-B69B-FBACB03952DB}"/>
          </ac:spMkLst>
        </pc:spChg>
        <pc:spChg chg="mod">
          <ac:chgData name="欣捷 王" userId="b965477fa0aef5e6" providerId="LiveId" clId="{5912A95E-4AD9-4DE2-842C-6A683D431E5C}" dt="2024-03-05T05:28:56.444" v="0"/>
          <ac:spMkLst>
            <pc:docMk/>
            <pc:sldMk cId="2114178614" sldId="696"/>
            <ac:spMk id="3" creationId="{3256F6DA-948C-4B7C-90CE-7169DB631A38}"/>
          </ac:spMkLst>
        </pc:spChg>
        <pc:spChg chg="mod">
          <ac:chgData name="欣捷 王" userId="b965477fa0aef5e6" providerId="LiveId" clId="{5912A95E-4AD9-4DE2-842C-6A683D431E5C}" dt="2024-03-05T05:28:56.444" v="0"/>
          <ac:spMkLst>
            <pc:docMk/>
            <pc:sldMk cId="2114178614" sldId="696"/>
            <ac:spMk id="19458" creationId="{85A7B3A8-3AF4-4011-8246-0EEF18D14DEE}"/>
          </ac:spMkLst>
        </pc:spChg>
      </pc:sldChg>
      <pc:sldChg chg="modSp">
        <pc:chgData name="欣捷 王" userId="b965477fa0aef5e6" providerId="LiveId" clId="{5912A95E-4AD9-4DE2-842C-6A683D431E5C}" dt="2024-03-05T05:28:56.444" v="0"/>
        <pc:sldMkLst>
          <pc:docMk/>
          <pc:sldMk cId="2957673517" sldId="697"/>
        </pc:sldMkLst>
        <pc:spChg chg="mod">
          <ac:chgData name="欣捷 王" userId="b965477fa0aef5e6" providerId="LiveId" clId="{5912A95E-4AD9-4DE2-842C-6A683D431E5C}" dt="2024-03-05T05:28:56.444" v="0"/>
          <ac:spMkLst>
            <pc:docMk/>
            <pc:sldMk cId="2957673517" sldId="697"/>
            <ac:spMk id="57346" creationId="{6792844F-ED08-41D8-B778-5CF3664A686A}"/>
          </ac:spMkLst>
        </pc:spChg>
      </pc:sldChg>
      <pc:sldChg chg="modSp">
        <pc:chgData name="欣捷 王" userId="b965477fa0aef5e6" providerId="LiveId" clId="{5912A95E-4AD9-4DE2-842C-6A683D431E5C}" dt="2024-03-05T05:28:56.444" v="0"/>
        <pc:sldMkLst>
          <pc:docMk/>
          <pc:sldMk cId="2417009625" sldId="698"/>
        </pc:sldMkLst>
        <pc:spChg chg="mod">
          <ac:chgData name="欣捷 王" userId="b965477fa0aef5e6" providerId="LiveId" clId="{5912A95E-4AD9-4DE2-842C-6A683D431E5C}" dt="2024-03-05T05:28:56.444" v="0"/>
          <ac:spMkLst>
            <pc:docMk/>
            <pc:sldMk cId="2417009625" sldId="698"/>
            <ac:spMk id="2" creationId="{91909CE3-7192-4D74-B2B2-B5138A4A9C4F}"/>
          </ac:spMkLst>
        </pc:spChg>
      </pc:sldChg>
      <pc:sldChg chg="add del">
        <pc:chgData name="欣捷 王" userId="b965477fa0aef5e6" providerId="LiveId" clId="{5912A95E-4AD9-4DE2-842C-6A683D431E5C}" dt="2024-03-07T13:54:33.460" v="39"/>
        <pc:sldMkLst>
          <pc:docMk/>
          <pc:sldMk cId="423225995" sldId="699"/>
        </pc:sldMkLst>
      </pc:sldChg>
      <pc:sldChg chg="add del">
        <pc:chgData name="欣捷 王" userId="b965477fa0aef5e6" providerId="LiveId" clId="{5912A95E-4AD9-4DE2-842C-6A683D431E5C}" dt="2024-03-07T13:54:12.879" v="37"/>
        <pc:sldMkLst>
          <pc:docMk/>
          <pc:sldMk cId="2166039612" sldId="699"/>
        </pc:sldMkLst>
      </pc:sldChg>
      <pc:sldChg chg="modSp add mod">
        <pc:chgData name="欣捷 王" userId="b965477fa0aef5e6" providerId="LiveId" clId="{5912A95E-4AD9-4DE2-842C-6A683D431E5C}" dt="2024-03-07T13:58:51.276" v="76"/>
        <pc:sldMkLst>
          <pc:docMk/>
          <pc:sldMk cId="3283865719" sldId="699"/>
        </pc:sldMkLst>
        <pc:spChg chg="mod">
          <ac:chgData name="欣捷 王" userId="b965477fa0aef5e6" providerId="LiveId" clId="{5912A95E-4AD9-4DE2-842C-6A683D431E5C}" dt="2024-03-07T13:58:51.276" v="76"/>
          <ac:spMkLst>
            <pc:docMk/>
            <pc:sldMk cId="3283865719" sldId="699"/>
            <ac:spMk id="2" creationId="{6A8C7B66-3B61-4633-9C9C-431524CF87B7}"/>
          </ac:spMkLst>
        </pc:spChg>
      </pc:sldChg>
      <pc:sldChg chg="addSp delSp modSp add mod ord modClrScheme chgLayout">
        <pc:chgData name="欣捷 王" userId="b965477fa0aef5e6" providerId="LiveId" clId="{5912A95E-4AD9-4DE2-842C-6A683D431E5C}" dt="2024-03-07T15:17:50.693" v="117" actId="1076"/>
        <pc:sldMkLst>
          <pc:docMk/>
          <pc:sldMk cId="744687568" sldId="700"/>
        </pc:sldMkLst>
        <pc:spChg chg="mod ord">
          <ac:chgData name="欣捷 王" userId="b965477fa0aef5e6" providerId="LiveId" clId="{5912A95E-4AD9-4DE2-842C-6A683D431E5C}" dt="2024-03-07T15:13:50.912" v="104" actId="700"/>
          <ac:spMkLst>
            <pc:docMk/>
            <pc:sldMk cId="744687568" sldId="700"/>
            <ac:spMk id="2" creationId="{D36374BC-AD67-4884-8044-3D5B2A255F27}"/>
          </ac:spMkLst>
        </pc:spChg>
        <pc:spChg chg="del mod">
          <ac:chgData name="欣捷 王" userId="b965477fa0aef5e6" providerId="LiveId" clId="{5912A95E-4AD9-4DE2-842C-6A683D431E5C}" dt="2024-03-07T15:09:36.155" v="102" actId="700"/>
          <ac:spMkLst>
            <pc:docMk/>
            <pc:sldMk cId="744687568" sldId="700"/>
            <ac:spMk id="3" creationId="{3F3D1F8C-7D52-4513-8075-29097AA6AE66}"/>
          </ac:spMkLst>
        </pc:spChg>
        <pc:spChg chg="mod ord">
          <ac:chgData name="欣捷 王" userId="b965477fa0aef5e6" providerId="LiveId" clId="{5912A95E-4AD9-4DE2-842C-6A683D431E5C}" dt="2024-03-07T15:13:50.912" v="104" actId="700"/>
          <ac:spMkLst>
            <pc:docMk/>
            <pc:sldMk cId="744687568" sldId="700"/>
            <ac:spMk id="4" creationId="{96BA43D7-DE04-4656-DB2A-A2347BE70847}"/>
          </ac:spMkLst>
        </pc:spChg>
        <pc:spChg chg="mod ord">
          <ac:chgData name="欣捷 王" userId="b965477fa0aef5e6" providerId="LiveId" clId="{5912A95E-4AD9-4DE2-842C-6A683D431E5C}" dt="2024-03-07T15:13:50.912" v="104" actId="700"/>
          <ac:spMkLst>
            <pc:docMk/>
            <pc:sldMk cId="744687568" sldId="700"/>
            <ac:spMk id="5" creationId="{54F9C373-17B5-EE18-A7EB-78B4F220BA96}"/>
          </ac:spMkLst>
        </pc:spChg>
        <pc:spChg chg="mod ord">
          <ac:chgData name="欣捷 王" userId="b965477fa0aef5e6" providerId="LiveId" clId="{5912A95E-4AD9-4DE2-842C-6A683D431E5C}" dt="2024-03-07T15:13:50.912" v="104" actId="700"/>
          <ac:spMkLst>
            <pc:docMk/>
            <pc:sldMk cId="744687568" sldId="700"/>
            <ac:spMk id="6" creationId="{D012433E-073B-F212-AE1E-9957A37F8F35}"/>
          </ac:spMkLst>
        </pc:spChg>
        <pc:spChg chg="add del mod ord">
          <ac:chgData name="欣捷 王" userId="b965477fa0aef5e6" providerId="LiveId" clId="{5912A95E-4AD9-4DE2-842C-6A683D431E5C}" dt="2024-03-07T15:13:50.912" v="104" actId="700"/>
          <ac:spMkLst>
            <pc:docMk/>
            <pc:sldMk cId="744687568" sldId="700"/>
            <ac:spMk id="7" creationId="{989E41B4-7F7E-BB0C-DC92-44D122DB4BB5}"/>
          </ac:spMkLst>
        </pc:spChg>
        <pc:picChg chg="add mod modCrop">
          <ac:chgData name="欣捷 王" userId="b965477fa0aef5e6" providerId="LiveId" clId="{5912A95E-4AD9-4DE2-842C-6A683D431E5C}" dt="2024-03-07T15:17:50.693" v="117" actId="1076"/>
          <ac:picMkLst>
            <pc:docMk/>
            <pc:sldMk cId="744687568" sldId="700"/>
            <ac:picMk id="9" creationId="{D9BD609F-D3ED-4170-A5E5-765DB5AC2A10}"/>
          </ac:picMkLst>
        </pc:picChg>
      </pc:sldChg>
      <pc:sldMasterChg chg="addSp modSldLayout">
        <pc:chgData name="欣捷 王" userId="b965477fa0aef5e6" providerId="LiveId" clId="{5912A95E-4AD9-4DE2-842C-6A683D431E5C}" dt="2024-03-05T05:47:48.918" v="5"/>
        <pc:sldMasterMkLst>
          <pc:docMk/>
          <pc:sldMasterMk cId="1756430183" sldId="2147483675"/>
        </pc:sldMasterMkLst>
        <pc:spChg chg="add">
          <ac:chgData name="欣捷 王" userId="b965477fa0aef5e6" providerId="LiveId" clId="{5912A95E-4AD9-4DE2-842C-6A683D431E5C}" dt="2024-03-05T05:28:56.444" v="0"/>
          <ac:spMkLst>
            <pc:docMk/>
            <pc:sldMasterMk cId="1756430183" sldId="2147483675"/>
            <ac:spMk id="11" creationId="{948913E8-FBB1-8133-03D6-2A99C03B7423}"/>
          </ac:spMkLst>
        </pc:spChg>
        <pc:sldLayoutChg chg="addSp">
          <pc:chgData name="欣捷 王" userId="b965477fa0aef5e6" providerId="LiveId" clId="{5912A95E-4AD9-4DE2-842C-6A683D431E5C}" dt="2024-03-05T05:28:56.444" v="0"/>
          <pc:sldLayoutMkLst>
            <pc:docMk/>
            <pc:sldMasterMk cId="1756430183" sldId="2147483675"/>
            <pc:sldLayoutMk cId="774113400" sldId="2147483676"/>
          </pc:sldLayoutMkLst>
          <pc:picChg chg="add">
            <ac:chgData name="欣捷 王" userId="b965477fa0aef5e6" providerId="LiveId" clId="{5912A95E-4AD9-4DE2-842C-6A683D431E5C}" dt="2024-03-05T05:28:56.444" v="0"/>
            <ac:picMkLst>
              <pc:docMk/>
              <pc:sldMasterMk cId="1756430183" sldId="2147483675"/>
              <pc:sldLayoutMk cId="774113400" sldId="2147483676"/>
              <ac:picMk id="4" creationId="{BAD6FC46-7D65-7CE5-9328-EC0EFAD21F8B}"/>
            </ac:picMkLst>
          </pc:picChg>
        </pc:sldLayoutChg>
        <pc:sldLayoutChg chg="addSp modSp">
          <pc:chgData name="欣捷 王" userId="b965477fa0aef5e6" providerId="LiveId" clId="{5912A95E-4AD9-4DE2-842C-6A683D431E5C}" dt="2024-03-05T05:47:48.918" v="5"/>
          <pc:sldLayoutMkLst>
            <pc:docMk/>
            <pc:sldMasterMk cId="1756430183" sldId="2147483675"/>
            <pc:sldLayoutMk cId="1712832708" sldId="2147483679"/>
          </pc:sldLayoutMkLst>
          <pc:spChg chg="add mod">
            <ac:chgData name="欣捷 王" userId="b965477fa0aef5e6" providerId="LiveId" clId="{5912A95E-4AD9-4DE2-842C-6A683D431E5C}" dt="2024-03-05T05:47:48.918" v="5"/>
            <ac:spMkLst>
              <pc:docMk/>
              <pc:sldMasterMk cId="1756430183" sldId="2147483675"/>
              <pc:sldLayoutMk cId="1712832708" sldId="2147483679"/>
              <ac:spMk id="5" creationId="{5C83361D-0238-7F23-A765-0706DA885A5A}"/>
            </ac:spMkLst>
          </pc:spChg>
          <pc:spChg chg="add mod">
            <ac:chgData name="欣捷 王" userId="b965477fa0aef5e6" providerId="LiveId" clId="{5912A95E-4AD9-4DE2-842C-6A683D431E5C}" dt="2024-03-05T05:47:48.918" v="5"/>
            <ac:spMkLst>
              <pc:docMk/>
              <pc:sldMasterMk cId="1756430183" sldId="2147483675"/>
              <pc:sldLayoutMk cId="1712832708" sldId="2147483679"/>
              <ac:spMk id="6" creationId="{11D292B0-7C52-DC2F-E0AE-DDADBAC17E4C}"/>
            </ac:spMkLst>
          </pc:spChg>
          <pc:spChg chg="add mod">
            <ac:chgData name="欣捷 王" userId="b965477fa0aef5e6" providerId="LiveId" clId="{5912A95E-4AD9-4DE2-842C-6A683D431E5C}" dt="2024-03-05T05:47:48.918" v="5"/>
            <ac:spMkLst>
              <pc:docMk/>
              <pc:sldMasterMk cId="1756430183" sldId="2147483675"/>
              <pc:sldLayoutMk cId="1712832708" sldId="2147483679"/>
              <ac:spMk id="7" creationId="{63EB7955-7BC6-D8D1-B146-B2E6E3389B55}"/>
            </ac:spMkLst>
          </pc:spChg>
        </pc:sldLayoutChg>
      </pc:sldMasterChg>
    </pc:docChg>
  </pc:docChgLst>
  <pc:docChgLst>
    <pc:chgData name="欣捷" userId="b965477fa0aef5e6" providerId="LiveId" clId="{356D9961-BC09-49D6-86FD-C4775367FC47}"/>
    <pc:docChg chg="undo custSel addSld delSld modSld sldOrd">
      <pc:chgData name="欣捷" userId="b965477fa0aef5e6" providerId="LiveId" clId="{356D9961-BC09-49D6-86FD-C4775367FC47}" dt="2021-03-03T10:14:52.725" v="2821" actId="207"/>
      <pc:docMkLst>
        <pc:docMk/>
      </pc:docMkLst>
      <pc:sldChg chg="modSp mod">
        <pc:chgData name="欣捷" userId="b965477fa0aef5e6" providerId="LiveId" clId="{356D9961-BC09-49D6-86FD-C4775367FC47}" dt="2021-03-03T02:28:32.648" v="5"/>
        <pc:sldMkLst>
          <pc:docMk/>
          <pc:sldMk cId="2470898374" sldId="256"/>
        </pc:sldMkLst>
        <pc:spChg chg="mod">
          <ac:chgData name="欣捷" userId="b965477fa0aef5e6" providerId="LiveId" clId="{356D9961-BC09-49D6-86FD-C4775367FC47}" dt="2021-03-03T02:28:32.648" v="5"/>
          <ac:spMkLst>
            <pc:docMk/>
            <pc:sldMk cId="2470898374" sldId="256"/>
            <ac:spMk id="2" creationId="{E7DC3515-54D4-4A44-A409-1AD3C10C63ED}"/>
          </ac:spMkLst>
        </pc:spChg>
      </pc:sldChg>
      <pc:sldChg chg="add del">
        <pc:chgData name="欣捷" userId="b965477fa0aef5e6" providerId="LiveId" clId="{356D9961-BC09-49D6-86FD-C4775367FC47}" dt="2021-03-03T02:33:29.030" v="187" actId="47"/>
        <pc:sldMkLst>
          <pc:docMk/>
          <pc:sldMk cId="2707364749" sldId="257"/>
        </pc:sldMkLst>
      </pc:sldChg>
      <pc:sldChg chg="del">
        <pc:chgData name="欣捷" userId="b965477fa0aef5e6" providerId="LiveId" clId="{356D9961-BC09-49D6-86FD-C4775367FC47}" dt="2021-03-03T02:28:43.255" v="6" actId="47"/>
        <pc:sldMkLst>
          <pc:docMk/>
          <pc:sldMk cId="3254698490" sldId="257"/>
        </pc:sldMkLst>
      </pc:sldChg>
      <pc:sldChg chg="del">
        <pc:chgData name="欣捷" userId="b965477fa0aef5e6" providerId="LiveId" clId="{356D9961-BC09-49D6-86FD-C4775367FC47}" dt="2021-03-03T02:28:43.255" v="6" actId="47"/>
        <pc:sldMkLst>
          <pc:docMk/>
          <pc:sldMk cId="3248685976" sldId="258"/>
        </pc:sldMkLst>
      </pc:sldChg>
      <pc:sldChg chg="del">
        <pc:chgData name="欣捷" userId="b965477fa0aef5e6" providerId="LiveId" clId="{356D9961-BC09-49D6-86FD-C4775367FC47}" dt="2021-03-03T02:28:43.255" v="6" actId="47"/>
        <pc:sldMkLst>
          <pc:docMk/>
          <pc:sldMk cId="2175824467" sldId="260"/>
        </pc:sldMkLst>
      </pc:sldChg>
      <pc:sldChg chg="del">
        <pc:chgData name="欣捷" userId="b965477fa0aef5e6" providerId="LiveId" clId="{356D9961-BC09-49D6-86FD-C4775367FC47}" dt="2021-03-03T02:28:43.255" v="6" actId="47"/>
        <pc:sldMkLst>
          <pc:docMk/>
          <pc:sldMk cId="471686021" sldId="261"/>
        </pc:sldMkLst>
      </pc:sldChg>
      <pc:sldChg chg="modSp add mod">
        <pc:chgData name="欣捷" userId="b965477fa0aef5e6" providerId="LiveId" clId="{356D9961-BC09-49D6-86FD-C4775367FC47}" dt="2021-03-03T09:17:02.346" v="2053" actId="313"/>
        <pc:sldMkLst>
          <pc:docMk/>
          <pc:sldMk cId="0" sldId="262"/>
        </pc:sldMkLst>
        <pc:spChg chg="mod">
          <ac:chgData name="欣捷" userId="b965477fa0aef5e6" providerId="LiveId" clId="{356D9961-BC09-49D6-86FD-C4775367FC47}" dt="2021-03-03T03:23:28.883" v="214" actId="20577"/>
          <ac:spMkLst>
            <pc:docMk/>
            <pc:sldMk cId="0" sldId="262"/>
            <ac:spMk id="17410" creationId="{6208C9FA-287E-499C-B3C7-2563F860F4FE}"/>
          </ac:spMkLst>
        </pc:spChg>
        <pc:spChg chg="mod">
          <ac:chgData name="欣捷" userId="b965477fa0aef5e6" providerId="LiveId" clId="{356D9961-BC09-49D6-86FD-C4775367FC47}" dt="2021-03-03T09:17:02.346" v="2053" actId="313"/>
          <ac:spMkLst>
            <pc:docMk/>
            <pc:sldMk cId="0" sldId="262"/>
            <ac:spMk id="17411" creationId="{A23979F9-A3F8-4A0B-AD02-C3F1AB1296AC}"/>
          </ac:spMkLst>
        </pc:spChg>
      </pc:sldChg>
      <pc:sldChg chg="del">
        <pc:chgData name="欣捷" userId="b965477fa0aef5e6" providerId="LiveId" clId="{356D9961-BC09-49D6-86FD-C4775367FC47}" dt="2021-03-03T02:28:43.255" v="6" actId="47"/>
        <pc:sldMkLst>
          <pc:docMk/>
          <pc:sldMk cId="1729578344" sldId="262"/>
        </pc:sldMkLst>
      </pc:sldChg>
      <pc:sldChg chg="del">
        <pc:chgData name="欣捷" userId="b965477fa0aef5e6" providerId="LiveId" clId="{356D9961-BC09-49D6-86FD-C4775367FC47}" dt="2021-03-03T02:28:43.255" v="6" actId="47"/>
        <pc:sldMkLst>
          <pc:docMk/>
          <pc:sldMk cId="1681828657" sldId="263"/>
        </pc:sldMkLst>
      </pc:sldChg>
      <pc:sldChg chg="del">
        <pc:chgData name="欣捷" userId="b965477fa0aef5e6" providerId="LiveId" clId="{356D9961-BC09-49D6-86FD-C4775367FC47}" dt="2021-03-03T02:28:43.255" v="6" actId="47"/>
        <pc:sldMkLst>
          <pc:docMk/>
          <pc:sldMk cId="954965702" sldId="266"/>
        </pc:sldMkLst>
      </pc:sldChg>
      <pc:sldChg chg="del">
        <pc:chgData name="欣捷" userId="b965477fa0aef5e6" providerId="LiveId" clId="{356D9961-BC09-49D6-86FD-C4775367FC47}" dt="2021-03-03T02:28:43.255" v="6" actId="47"/>
        <pc:sldMkLst>
          <pc:docMk/>
          <pc:sldMk cId="3007315944" sldId="267"/>
        </pc:sldMkLst>
      </pc:sldChg>
      <pc:sldChg chg="del">
        <pc:chgData name="欣捷" userId="b965477fa0aef5e6" providerId="LiveId" clId="{356D9961-BC09-49D6-86FD-C4775367FC47}" dt="2021-03-03T02:28:43.255" v="6" actId="47"/>
        <pc:sldMkLst>
          <pc:docMk/>
          <pc:sldMk cId="2258080353" sldId="268"/>
        </pc:sldMkLst>
      </pc:sldChg>
      <pc:sldChg chg="del">
        <pc:chgData name="欣捷" userId="b965477fa0aef5e6" providerId="LiveId" clId="{356D9961-BC09-49D6-86FD-C4775367FC47}" dt="2021-03-03T02:28:43.255" v="6" actId="47"/>
        <pc:sldMkLst>
          <pc:docMk/>
          <pc:sldMk cId="284586259" sldId="269"/>
        </pc:sldMkLst>
      </pc:sldChg>
      <pc:sldChg chg="del">
        <pc:chgData name="欣捷" userId="b965477fa0aef5e6" providerId="LiveId" clId="{356D9961-BC09-49D6-86FD-C4775367FC47}" dt="2021-03-03T02:28:43.255" v="6" actId="47"/>
        <pc:sldMkLst>
          <pc:docMk/>
          <pc:sldMk cId="3842862514" sldId="270"/>
        </pc:sldMkLst>
      </pc:sldChg>
      <pc:sldChg chg="del">
        <pc:chgData name="欣捷" userId="b965477fa0aef5e6" providerId="LiveId" clId="{356D9961-BC09-49D6-86FD-C4775367FC47}" dt="2021-03-03T02:28:43.255" v="6" actId="47"/>
        <pc:sldMkLst>
          <pc:docMk/>
          <pc:sldMk cId="3561938137" sldId="271"/>
        </pc:sldMkLst>
      </pc:sldChg>
      <pc:sldChg chg="del">
        <pc:chgData name="欣捷" userId="b965477fa0aef5e6" providerId="LiveId" clId="{356D9961-BC09-49D6-86FD-C4775367FC47}" dt="2021-03-03T02:28:43.255" v="6" actId="47"/>
        <pc:sldMkLst>
          <pc:docMk/>
          <pc:sldMk cId="3066009118" sldId="272"/>
        </pc:sldMkLst>
      </pc:sldChg>
      <pc:sldChg chg="del">
        <pc:chgData name="欣捷" userId="b965477fa0aef5e6" providerId="LiveId" clId="{356D9961-BC09-49D6-86FD-C4775367FC47}" dt="2021-03-03T02:28:43.255" v="6" actId="47"/>
        <pc:sldMkLst>
          <pc:docMk/>
          <pc:sldMk cId="1665627050" sldId="273"/>
        </pc:sldMkLst>
      </pc:sldChg>
      <pc:sldChg chg="del">
        <pc:chgData name="欣捷" userId="b965477fa0aef5e6" providerId="LiveId" clId="{356D9961-BC09-49D6-86FD-C4775367FC47}" dt="2021-03-03T02:28:43.255" v="6" actId="47"/>
        <pc:sldMkLst>
          <pc:docMk/>
          <pc:sldMk cId="2684469125" sldId="274"/>
        </pc:sldMkLst>
      </pc:sldChg>
      <pc:sldChg chg="del">
        <pc:chgData name="欣捷" userId="b965477fa0aef5e6" providerId="LiveId" clId="{356D9961-BC09-49D6-86FD-C4775367FC47}" dt="2021-03-03T02:28:43.255" v="6" actId="47"/>
        <pc:sldMkLst>
          <pc:docMk/>
          <pc:sldMk cId="956390288" sldId="275"/>
        </pc:sldMkLst>
      </pc:sldChg>
      <pc:sldChg chg="del">
        <pc:chgData name="欣捷" userId="b965477fa0aef5e6" providerId="LiveId" clId="{356D9961-BC09-49D6-86FD-C4775367FC47}" dt="2021-03-03T02:28:43.255" v="6" actId="47"/>
        <pc:sldMkLst>
          <pc:docMk/>
          <pc:sldMk cId="3655233062" sldId="276"/>
        </pc:sldMkLst>
      </pc:sldChg>
      <pc:sldChg chg="del">
        <pc:chgData name="欣捷" userId="b965477fa0aef5e6" providerId="LiveId" clId="{356D9961-BC09-49D6-86FD-C4775367FC47}" dt="2021-03-03T02:28:43.255" v="6" actId="47"/>
        <pc:sldMkLst>
          <pc:docMk/>
          <pc:sldMk cId="1636944862" sldId="277"/>
        </pc:sldMkLst>
      </pc:sldChg>
      <pc:sldChg chg="del">
        <pc:chgData name="欣捷" userId="b965477fa0aef5e6" providerId="LiveId" clId="{356D9961-BC09-49D6-86FD-C4775367FC47}" dt="2021-03-03T02:28:43.255" v="6" actId="47"/>
        <pc:sldMkLst>
          <pc:docMk/>
          <pc:sldMk cId="209528765" sldId="278"/>
        </pc:sldMkLst>
      </pc:sldChg>
      <pc:sldChg chg="del">
        <pc:chgData name="欣捷" userId="b965477fa0aef5e6" providerId="LiveId" clId="{356D9961-BC09-49D6-86FD-C4775367FC47}" dt="2021-03-03T02:28:43.255" v="6" actId="47"/>
        <pc:sldMkLst>
          <pc:docMk/>
          <pc:sldMk cId="340778415" sldId="279"/>
        </pc:sldMkLst>
      </pc:sldChg>
      <pc:sldChg chg="del">
        <pc:chgData name="欣捷" userId="b965477fa0aef5e6" providerId="LiveId" clId="{356D9961-BC09-49D6-86FD-C4775367FC47}" dt="2021-03-03T02:28:43.255" v="6" actId="47"/>
        <pc:sldMkLst>
          <pc:docMk/>
          <pc:sldMk cId="3062047276" sldId="282"/>
        </pc:sldMkLst>
      </pc:sldChg>
      <pc:sldChg chg="del">
        <pc:chgData name="欣捷" userId="b965477fa0aef5e6" providerId="LiveId" clId="{356D9961-BC09-49D6-86FD-C4775367FC47}" dt="2021-03-03T02:28:43.255" v="6" actId="47"/>
        <pc:sldMkLst>
          <pc:docMk/>
          <pc:sldMk cId="3330860191" sldId="283"/>
        </pc:sldMkLst>
      </pc:sldChg>
      <pc:sldChg chg="del">
        <pc:chgData name="欣捷" userId="b965477fa0aef5e6" providerId="LiveId" clId="{356D9961-BC09-49D6-86FD-C4775367FC47}" dt="2021-03-03T02:28:43.255" v="6" actId="47"/>
        <pc:sldMkLst>
          <pc:docMk/>
          <pc:sldMk cId="1177382012" sldId="286"/>
        </pc:sldMkLst>
      </pc:sldChg>
      <pc:sldChg chg="del">
        <pc:chgData name="欣捷" userId="b965477fa0aef5e6" providerId="LiveId" clId="{356D9961-BC09-49D6-86FD-C4775367FC47}" dt="2021-03-03T02:28:43.255" v="6" actId="47"/>
        <pc:sldMkLst>
          <pc:docMk/>
          <pc:sldMk cId="2054553608" sldId="288"/>
        </pc:sldMkLst>
      </pc:sldChg>
      <pc:sldChg chg="del">
        <pc:chgData name="欣捷" userId="b965477fa0aef5e6" providerId="LiveId" clId="{356D9961-BC09-49D6-86FD-C4775367FC47}" dt="2021-03-03T02:28:43.255" v="6" actId="47"/>
        <pc:sldMkLst>
          <pc:docMk/>
          <pc:sldMk cId="1587879500" sldId="292"/>
        </pc:sldMkLst>
      </pc:sldChg>
      <pc:sldChg chg="del">
        <pc:chgData name="欣捷" userId="b965477fa0aef5e6" providerId="LiveId" clId="{356D9961-BC09-49D6-86FD-C4775367FC47}" dt="2021-03-03T02:28:43.255" v="6" actId="47"/>
        <pc:sldMkLst>
          <pc:docMk/>
          <pc:sldMk cId="204150621" sldId="293"/>
        </pc:sldMkLst>
      </pc:sldChg>
      <pc:sldChg chg="modSp add mod chgLayout">
        <pc:chgData name="欣捷" userId="b965477fa0aef5e6" providerId="LiveId" clId="{356D9961-BC09-49D6-86FD-C4775367FC47}" dt="2021-03-03T09:47:52.851" v="2495" actId="700"/>
        <pc:sldMkLst>
          <pc:docMk/>
          <pc:sldMk cId="0" sldId="294"/>
        </pc:sldMkLst>
        <pc:spChg chg="mod ord">
          <ac:chgData name="欣捷" userId="b965477fa0aef5e6" providerId="LiveId" clId="{356D9961-BC09-49D6-86FD-C4775367FC47}" dt="2021-03-03T09:47:52.851" v="2495" actId="700"/>
          <ac:spMkLst>
            <pc:docMk/>
            <pc:sldMk cId="0" sldId="294"/>
            <ac:spMk id="70658" creationId="{86EB9678-ACA1-47A5-8439-F79A524BBB77}"/>
          </ac:spMkLst>
        </pc:spChg>
        <pc:spChg chg="mod ord">
          <ac:chgData name="欣捷" userId="b965477fa0aef5e6" providerId="LiveId" clId="{356D9961-BC09-49D6-86FD-C4775367FC47}" dt="2021-03-03T09:47:52.851" v="2495" actId="700"/>
          <ac:spMkLst>
            <pc:docMk/>
            <pc:sldMk cId="0" sldId="294"/>
            <ac:spMk id="70659" creationId="{4F177DE1-4F76-4CDF-8BE8-6176F03FAE9F}"/>
          </ac:spMkLst>
        </pc:spChg>
      </pc:sldChg>
      <pc:sldChg chg="del">
        <pc:chgData name="欣捷" userId="b965477fa0aef5e6" providerId="LiveId" clId="{356D9961-BC09-49D6-86FD-C4775367FC47}" dt="2021-03-03T02:28:43.255" v="6" actId="47"/>
        <pc:sldMkLst>
          <pc:docMk/>
          <pc:sldMk cId="3791128064" sldId="294"/>
        </pc:sldMkLst>
      </pc:sldChg>
      <pc:sldChg chg="del">
        <pc:chgData name="欣捷" userId="b965477fa0aef5e6" providerId="LiveId" clId="{356D9961-BC09-49D6-86FD-C4775367FC47}" dt="2021-03-03T02:28:43.255" v="6" actId="47"/>
        <pc:sldMkLst>
          <pc:docMk/>
          <pc:sldMk cId="1744434925" sldId="295"/>
        </pc:sldMkLst>
      </pc:sldChg>
      <pc:sldChg chg="del">
        <pc:chgData name="欣捷" userId="b965477fa0aef5e6" providerId="LiveId" clId="{356D9961-BC09-49D6-86FD-C4775367FC47}" dt="2021-03-03T02:28:43.255" v="6" actId="47"/>
        <pc:sldMkLst>
          <pc:docMk/>
          <pc:sldMk cId="316468476" sldId="296"/>
        </pc:sldMkLst>
      </pc:sldChg>
      <pc:sldChg chg="modSp add mod">
        <pc:chgData name="欣捷" userId="b965477fa0aef5e6" providerId="LiveId" clId="{356D9961-BC09-49D6-86FD-C4775367FC47}" dt="2021-03-03T02:49:39.262" v="190" actId="20577"/>
        <pc:sldMkLst>
          <pc:docMk/>
          <pc:sldMk cId="0" sldId="297"/>
        </pc:sldMkLst>
        <pc:spChg chg="mod">
          <ac:chgData name="欣捷" userId="b965477fa0aef5e6" providerId="LiveId" clId="{356D9961-BC09-49D6-86FD-C4775367FC47}" dt="2021-03-03T02:28:55.052" v="8" actId="27636"/>
          <ac:spMkLst>
            <pc:docMk/>
            <pc:sldMk cId="0" sldId="297"/>
            <ac:spMk id="11266" creationId="{F38856EB-CFC9-4944-917B-95A79D466BCD}"/>
          </ac:spMkLst>
        </pc:spChg>
        <pc:spChg chg="mod">
          <ac:chgData name="欣捷" userId="b965477fa0aef5e6" providerId="LiveId" clId="{356D9961-BC09-49D6-86FD-C4775367FC47}" dt="2021-03-03T02:49:39.262" v="190" actId="20577"/>
          <ac:spMkLst>
            <pc:docMk/>
            <pc:sldMk cId="0" sldId="297"/>
            <ac:spMk id="11267" creationId="{64408F86-25A7-4B58-AE93-46711A32DAED}"/>
          </ac:spMkLst>
        </pc:spChg>
      </pc:sldChg>
      <pc:sldChg chg="del">
        <pc:chgData name="欣捷" userId="b965477fa0aef5e6" providerId="LiveId" clId="{356D9961-BC09-49D6-86FD-C4775367FC47}" dt="2021-03-03T02:28:43.255" v="6" actId="47"/>
        <pc:sldMkLst>
          <pc:docMk/>
          <pc:sldMk cId="3246116949" sldId="297"/>
        </pc:sldMkLst>
      </pc:sldChg>
      <pc:sldChg chg="del">
        <pc:chgData name="欣捷" userId="b965477fa0aef5e6" providerId="LiveId" clId="{356D9961-BC09-49D6-86FD-C4775367FC47}" dt="2021-03-03T02:28:43.255" v="6" actId="47"/>
        <pc:sldMkLst>
          <pc:docMk/>
          <pc:sldMk cId="258118662" sldId="298"/>
        </pc:sldMkLst>
      </pc:sldChg>
      <pc:sldChg chg="modSp add mod">
        <pc:chgData name="欣捷" userId="b965477fa0aef5e6" providerId="LiveId" clId="{356D9961-BC09-49D6-86FD-C4775367FC47}" dt="2021-03-03T08:42:01.540" v="1229"/>
        <pc:sldMkLst>
          <pc:docMk/>
          <pc:sldMk cId="0" sldId="299"/>
        </pc:sldMkLst>
        <pc:spChg chg="mod">
          <ac:chgData name="欣捷" userId="b965477fa0aef5e6" providerId="LiveId" clId="{356D9961-BC09-49D6-86FD-C4775367FC47}" dt="2021-03-03T03:23:25.090" v="212" actId="20577"/>
          <ac:spMkLst>
            <pc:docMk/>
            <pc:sldMk cId="0" sldId="299"/>
            <ac:spMk id="16386" creationId="{2FF09C51-32B4-4F31-A172-E9A17E557F23}"/>
          </ac:spMkLst>
        </pc:spChg>
        <pc:spChg chg="mod">
          <ac:chgData name="欣捷" userId="b965477fa0aef5e6" providerId="LiveId" clId="{356D9961-BC09-49D6-86FD-C4775367FC47}" dt="2021-03-03T08:42:01.540" v="1229"/>
          <ac:spMkLst>
            <pc:docMk/>
            <pc:sldMk cId="0" sldId="299"/>
            <ac:spMk id="16387" creationId="{D0E090B1-6985-4FC7-AFF0-DE53E7FE9C81}"/>
          </ac:spMkLst>
        </pc:spChg>
        <pc:spChg chg="mod">
          <ac:chgData name="欣捷" userId="b965477fa0aef5e6" providerId="LiveId" clId="{356D9961-BC09-49D6-86FD-C4775367FC47}" dt="2021-03-03T03:27:48.905" v="237" actId="1076"/>
          <ac:spMkLst>
            <pc:docMk/>
            <pc:sldMk cId="0" sldId="299"/>
            <ac:spMk id="16389" creationId="{9EEF024D-0350-4903-A367-85129ADC5DFC}"/>
          </ac:spMkLst>
        </pc:spChg>
        <pc:spChg chg="mod">
          <ac:chgData name="欣捷" userId="b965477fa0aef5e6" providerId="LiveId" clId="{356D9961-BC09-49D6-86FD-C4775367FC47}" dt="2021-03-03T03:27:48.905" v="237" actId="1076"/>
          <ac:spMkLst>
            <pc:docMk/>
            <pc:sldMk cId="0" sldId="299"/>
            <ac:spMk id="16390" creationId="{8AC32987-B272-4A10-843C-EC26F0636DC5}"/>
          </ac:spMkLst>
        </pc:spChg>
        <pc:spChg chg="mod">
          <ac:chgData name="欣捷" userId="b965477fa0aef5e6" providerId="LiveId" clId="{356D9961-BC09-49D6-86FD-C4775367FC47}" dt="2021-03-03T03:27:48.905" v="237" actId="1076"/>
          <ac:spMkLst>
            <pc:docMk/>
            <pc:sldMk cId="0" sldId="299"/>
            <ac:spMk id="16391" creationId="{259CC625-75D2-4B12-BF52-EA9421813B31}"/>
          </ac:spMkLst>
        </pc:spChg>
        <pc:spChg chg="mod">
          <ac:chgData name="欣捷" userId="b965477fa0aef5e6" providerId="LiveId" clId="{356D9961-BC09-49D6-86FD-C4775367FC47}" dt="2021-03-03T03:27:48.905" v="237" actId="1076"/>
          <ac:spMkLst>
            <pc:docMk/>
            <pc:sldMk cId="0" sldId="299"/>
            <ac:spMk id="16392" creationId="{069B5570-AD5D-4247-8824-95D8DDE4E19E}"/>
          </ac:spMkLst>
        </pc:spChg>
        <pc:spChg chg="mod">
          <ac:chgData name="欣捷" userId="b965477fa0aef5e6" providerId="LiveId" clId="{356D9961-BC09-49D6-86FD-C4775367FC47}" dt="2021-03-03T03:27:48.905" v="237" actId="1076"/>
          <ac:spMkLst>
            <pc:docMk/>
            <pc:sldMk cId="0" sldId="299"/>
            <ac:spMk id="16393" creationId="{068F5DF2-7E75-4AC4-976B-2CC4090547A8}"/>
          </ac:spMkLst>
        </pc:spChg>
        <pc:spChg chg="mod">
          <ac:chgData name="欣捷" userId="b965477fa0aef5e6" providerId="LiveId" clId="{356D9961-BC09-49D6-86FD-C4775367FC47}" dt="2021-03-03T03:27:48.905" v="237" actId="1076"/>
          <ac:spMkLst>
            <pc:docMk/>
            <pc:sldMk cId="0" sldId="299"/>
            <ac:spMk id="16394" creationId="{616140C4-0680-4F96-AB78-6F028E5CDDE6}"/>
          </ac:spMkLst>
        </pc:spChg>
        <pc:spChg chg="mod">
          <ac:chgData name="欣捷" userId="b965477fa0aef5e6" providerId="LiveId" clId="{356D9961-BC09-49D6-86FD-C4775367FC47}" dt="2021-03-03T03:27:48.905" v="237" actId="1076"/>
          <ac:spMkLst>
            <pc:docMk/>
            <pc:sldMk cId="0" sldId="299"/>
            <ac:spMk id="16395" creationId="{DE72D1E2-B655-4829-A0BF-0104B42368D0}"/>
          </ac:spMkLst>
        </pc:spChg>
        <pc:spChg chg="mod">
          <ac:chgData name="欣捷" userId="b965477fa0aef5e6" providerId="LiveId" clId="{356D9961-BC09-49D6-86FD-C4775367FC47}" dt="2021-03-03T03:27:48.905" v="237" actId="1076"/>
          <ac:spMkLst>
            <pc:docMk/>
            <pc:sldMk cId="0" sldId="299"/>
            <ac:spMk id="16396" creationId="{4CBB7DEC-64FB-46B5-B825-76C95D8F2C29}"/>
          </ac:spMkLst>
        </pc:spChg>
        <pc:spChg chg="mod">
          <ac:chgData name="欣捷" userId="b965477fa0aef5e6" providerId="LiveId" clId="{356D9961-BC09-49D6-86FD-C4775367FC47}" dt="2021-03-03T03:27:48.905" v="237" actId="1076"/>
          <ac:spMkLst>
            <pc:docMk/>
            <pc:sldMk cId="0" sldId="299"/>
            <ac:spMk id="16397" creationId="{6F436AE0-B35E-4B4D-874A-9B5DFF42D2BB}"/>
          </ac:spMkLst>
        </pc:spChg>
        <pc:spChg chg="mod">
          <ac:chgData name="欣捷" userId="b965477fa0aef5e6" providerId="LiveId" clId="{356D9961-BC09-49D6-86FD-C4775367FC47}" dt="2021-03-03T03:27:48.905" v="237" actId="1076"/>
          <ac:spMkLst>
            <pc:docMk/>
            <pc:sldMk cId="0" sldId="299"/>
            <ac:spMk id="16398" creationId="{A578E1EC-6064-44B9-91E6-D851B1E60F6B}"/>
          </ac:spMkLst>
        </pc:spChg>
        <pc:spChg chg="mod">
          <ac:chgData name="欣捷" userId="b965477fa0aef5e6" providerId="LiveId" clId="{356D9961-BC09-49D6-86FD-C4775367FC47}" dt="2021-03-03T03:27:48.905" v="237" actId="1076"/>
          <ac:spMkLst>
            <pc:docMk/>
            <pc:sldMk cId="0" sldId="299"/>
            <ac:spMk id="16399" creationId="{31633AAD-9A8E-44B8-AE3D-BD41AE25B18C}"/>
          </ac:spMkLst>
        </pc:spChg>
        <pc:spChg chg="mod">
          <ac:chgData name="欣捷" userId="b965477fa0aef5e6" providerId="LiveId" clId="{356D9961-BC09-49D6-86FD-C4775367FC47}" dt="2021-03-03T03:27:48.905" v="237" actId="1076"/>
          <ac:spMkLst>
            <pc:docMk/>
            <pc:sldMk cId="0" sldId="299"/>
            <ac:spMk id="16400" creationId="{174C8E10-937C-4D0B-93F7-F34974D7E1CB}"/>
          </ac:spMkLst>
        </pc:spChg>
        <pc:spChg chg="mod">
          <ac:chgData name="欣捷" userId="b965477fa0aef5e6" providerId="LiveId" clId="{356D9961-BC09-49D6-86FD-C4775367FC47}" dt="2021-03-03T03:27:48.905" v="237" actId="1076"/>
          <ac:spMkLst>
            <pc:docMk/>
            <pc:sldMk cId="0" sldId="299"/>
            <ac:spMk id="16401" creationId="{0DDCEE0F-D3AF-49EC-A10C-FAF93230916E}"/>
          </ac:spMkLst>
        </pc:spChg>
        <pc:spChg chg="mod">
          <ac:chgData name="欣捷" userId="b965477fa0aef5e6" providerId="LiveId" clId="{356D9961-BC09-49D6-86FD-C4775367FC47}" dt="2021-03-03T03:27:48.905" v="237" actId="1076"/>
          <ac:spMkLst>
            <pc:docMk/>
            <pc:sldMk cId="0" sldId="299"/>
            <ac:spMk id="16402" creationId="{6B6E50C8-04CE-41D2-AD96-689D6C3DDDB1}"/>
          </ac:spMkLst>
        </pc:spChg>
        <pc:spChg chg="mod">
          <ac:chgData name="欣捷" userId="b965477fa0aef5e6" providerId="LiveId" clId="{356D9961-BC09-49D6-86FD-C4775367FC47}" dt="2021-03-03T03:27:48.905" v="237" actId="1076"/>
          <ac:spMkLst>
            <pc:docMk/>
            <pc:sldMk cId="0" sldId="299"/>
            <ac:spMk id="16403" creationId="{783472A6-B0F6-40B1-8DF3-6DE7D374140F}"/>
          </ac:spMkLst>
        </pc:spChg>
        <pc:grpChg chg="mod">
          <ac:chgData name="欣捷" userId="b965477fa0aef5e6" providerId="LiveId" clId="{356D9961-BC09-49D6-86FD-C4775367FC47}" dt="2021-03-03T08:41:40.328" v="1211" actId="2711"/>
          <ac:grpSpMkLst>
            <pc:docMk/>
            <pc:sldMk cId="0" sldId="299"/>
            <ac:grpSpMk id="16388" creationId="{F4715D65-535B-4046-9864-9D2F3729210E}"/>
          </ac:grpSpMkLst>
        </pc:grpChg>
      </pc:sldChg>
      <pc:sldChg chg="del">
        <pc:chgData name="欣捷" userId="b965477fa0aef5e6" providerId="LiveId" clId="{356D9961-BC09-49D6-86FD-C4775367FC47}" dt="2021-03-03T02:28:43.255" v="6" actId="47"/>
        <pc:sldMkLst>
          <pc:docMk/>
          <pc:sldMk cId="324551603" sldId="299"/>
        </pc:sldMkLst>
      </pc:sldChg>
      <pc:sldChg chg="modSp add mod">
        <pc:chgData name="欣捷" userId="b965477fa0aef5e6" providerId="LiveId" clId="{356D9961-BC09-49D6-86FD-C4775367FC47}" dt="2021-03-03T09:14:58.440" v="2015"/>
        <pc:sldMkLst>
          <pc:docMk/>
          <pc:sldMk cId="0" sldId="300"/>
        </pc:sldMkLst>
        <pc:spChg chg="mod">
          <ac:chgData name="欣捷" userId="b965477fa0aef5e6" providerId="LiveId" clId="{356D9961-BC09-49D6-86FD-C4775367FC47}" dt="2021-03-03T02:28:55.083" v="14" actId="27636"/>
          <ac:spMkLst>
            <pc:docMk/>
            <pc:sldMk cId="0" sldId="300"/>
            <ac:spMk id="20482" creationId="{3BA59C7D-C1A3-458B-BDF4-AAE7650541C1}"/>
          </ac:spMkLst>
        </pc:spChg>
        <pc:spChg chg="mod">
          <ac:chgData name="欣捷" userId="b965477fa0aef5e6" providerId="LiveId" clId="{356D9961-BC09-49D6-86FD-C4775367FC47}" dt="2021-03-03T09:14:58.440" v="2015"/>
          <ac:spMkLst>
            <pc:docMk/>
            <pc:sldMk cId="0" sldId="300"/>
            <ac:spMk id="20483" creationId="{23A14E48-5320-4611-B2F0-3623441B9953}"/>
          </ac:spMkLst>
        </pc:spChg>
      </pc:sldChg>
      <pc:sldChg chg="del">
        <pc:chgData name="欣捷" userId="b965477fa0aef5e6" providerId="LiveId" clId="{356D9961-BC09-49D6-86FD-C4775367FC47}" dt="2021-03-03T02:28:43.255" v="6" actId="47"/>
        <pc:sldMkLst>
          <pc:docMk/>
          <pc:sldMk cId="3619844961" sldId="300"/>
        </pc:sldMkLst>
      </pc:sldChg>
      <pc:sldChg chg="addSp delSp modSp add mod modClrScheme chgLayout">
        <pc:chgData name="欣捷" userId="b965477fa0aef5e6" providerId="LiveId" clId="{356D9961-BC09-49D6-86FD-C4775367FC47}" dt="2021-03-03T09:16:01.574" v="2035"/>
        <pc:sldMkLst>
          <pc:docMk/>
          <pc:sldMk cId="0" sldId="301"/>
        </pc:sldMkLst>
        <pc:spChg chg="add del mod">
          <ac:chgData name="欣捷" userId="b965477fa0aef5e6" providerId="LiveId" clId="{356D9961-BC09-49D6-86FD-C4775367FC47}" dt="2021-03-03T03:39:31.380" v="569" actId="700"/>
          <ac:spMkLst>
            <pc:docMk/>
            <pc:sldMk cId="0" sldId="301"/>
            <ac:spMk id="4" creationId="{E815D58D-5B48-4A28-83C9-A7DF79F13134}"/>
          </ac:spMkLst>
        </pc:spChg>
        <pc:spChg chg="add mod ord">
          <ac:chgData name="欣捷" userId="b965477fa0aef5e6" providerId="LiveId" clId="{356D9961-BC09-49D6-86FD-C4775367FC47}" dt="2021-03-03T03:41:10.423" v="608"/>
          <ac:spMkLst>
            <pc:docMk/>
            <pc:sldMk cId="0" sldId="301"/>
            <ac:spMk id="5" creationId="{A6A93CD9-FBBD-431C-902D-84310742BE48}"/>
          </ac:spMkLst>
        </pc:spChg>
        <pc:spChg chg="mod ord">
          <ac:chgData name="欣捷" userId="b965477fa0aef5e6" providerId="LiveId" clId="{356D9961-BC09-49D6-86FD-C4775367FC47}" dt="2021-03-03T09:15:29.543" v="2018"/>
          <ac:spMkLst>
            <pc:docMk/>
            <pc:sldMk cId="0" sldId="301"/>
            <ac:spMk id="22530" creationId="{12E7AB3D-38A1-440E-9FD6-443967B4B535}"/>
          </ac:spMkLst>
        </pc:spChg>
        <pc:spChg chg="del mod ord">
          <ac:chgData name="欣捷" userId="b965477fa0aef5e6" providerId="LiveId" clId="{356D9961-BC09-49D6-86FD-C4775367FC47}" dt="2021-03-03T03:39:27.692" v="568" actId="478"/>
          <ac:spMkLst>
            <pc:docMk/>
            <pc:sldMk cId="0" sldId="301"/>
            <ac:spMk id="22531" creationId="{ED82764B-A7DB-44E1-B6B7-AE3D0CBA84CE}"/>
          </ac:spMkLst>
        </pc:spChg>
        <pc:graphicFrameChg chg="add del mod modGraphic">
          <ac:chgData name="欣捷" userId="b965477fa0aef5e6" providerId="LiveId" clId="{356D9961-BC09-49D6-86FD-C4775367FC47}" dt="2021-03-03T09:16:01.574" v="2035"/>
          <ac:graphicFrameMkLst>
            <pc:docMk/>
            <pc:sldMk cId="0" sldId="301"/>
            <ac:graphicFrameMk id="2" creationId="{A37119C2-5A28-47F8-845C-859FF73EDA80}"/>
          </ac:graphicFrameMkLst>
        </pc:graphicFrameChg>
      </pc:sldChg>
      <pc:sldChg chg="del">
        <pc:chgData name="欣捷" userId="b965477fa0aef5e6" providerId="LiveId" clId="{356D9961-BC09-49D6-86FD-C4775367FC47}" dt="2021-03-03T02:28:43.255" v="6" actId="47"/>
        <pc:sldMkLst>
          <pc:docMk/>
          <pc:sldMk cId="676205446" sldId="301"/>
        </pc:sldMkLst>
      </pc:sldChg>
      <pc:sldChg chg="modSp add mod">
        <pc:chgData name="欣捷" userId="b965477fa0aef5e6" providerId="LiveId" clId="{356D9961-BC09-49D6-86FD-C4775367FC47}" dt="2021-03-03T09:18:55.676" v="2078" actId="207"/>
        <pc:sldMkLst>
          <pc:docMk/>
          <pc:sldMk cId="0" sldId="302"/>
        </pc:sldMkLst>
        <pc:spChg chg="mod">
          <ac:chgData name="欣捷" userId="b965477fa0aef5e6" providerId="LiveId" clId="{356D9961-BC09-49D6-86FD-C4775367FC47}" dt="2021-03-03T09:15:00.978" v="2016"/>
          <ac:spMkLst>
            <pc:docMk/>
            <pc:sldMk cId="0" sldId="302"/>
            <ac:spMk id="21506" creationId="{A8D8C273-204F-4C5E-B684-F6712962FFFB}"/>
          </ac:spMkLst>
        </pc:spChg>
        <pc:spChg chg="mod">
          <ac:chgData name="欣捷" userId="b965477fa0aef5e6" providerId="LiveId" clId="{356D9961-BC09-49D6-86FD-C4775367FC47}" dt="2021-03-03T09:18:55.676" v="2078" actId="207"/>
          <ac:spMkLst>
            <pc:docMk/>
            <pc:sldMk cId="0" sldId="302"/>
            <ac:spMk id="21507" creationId="{BB5DFD37-8619-4A8E-AE0F-08EF6F408DAD}"/>
          </ac:spMkLst>
        </pc:spChg>
      </pc:sldChg>
      <pc:sldChg chg="del">
        <pc:chgData name="欣捷" userId="b965477fa0aef5e6" providerId="LiveId" clId="{356D9961-BC09-49D6-86FD-C4775367FC47}" dt="2021-03-03T02:28:43.255" v="6" actId="47"/>
        <pc:sldMkLst>
          <pc:docMk/>
          <pc:sldMk cId="3600687625" sldId="302"/>
        </pc:sldMkLst>
      </pc:sldChg>
      <pc:sldChg chg="del">
        <pc:chgData name="欣捷" userId="b965477fa0aef5e6" providerId="LiveId" clId="{356D9961-BC09-49D6-86FD-C4775367FC47}" dt="2021-03-03T02:28:43.255" v="6" actId="47"/>
        <pc:sldMkLst>
          <pc:docMk/>
          <pc:sldMk cId="463750656" sldId="303"/>
        </pc:sldMkLst>
      </pc:sldChg>
      <pc:sldChg chg="del">
        <pc:chgData name="欣捷" userId="b965477fa0aef5e6" providerId="LiveId" clId="{356D9961-BC09-49D6-86FD-C4775367FC47}" dt="2021-03-03T02:28:43.255" v="6" actId="47"/>
        <pc:sldMkLst>
          <pc:docMk/>
          <pc:sldMk cId="4164027253" sldId="304"/>
        </pc:sldMkLst>
      </pc:sldChg>
      <pc:sldChg chg="modSp add mod">
        <pc:chgData name="欣捷" userId="b965477fa0aef5e6" providerId="LiveId" clId="{356D9961-BC09-49D6-86FD-C4775367FC47}" dt="2021-03-03T09:14:28.028" v="2011" actId="207"/>
        <pc:sldMkLst>
          <pc:docMk/>
          <pc:sldMk cId="0" sldId="305"/>
        </pc:sldMkLst>
        <pc:spChg chg="mod">
          <ac:chgData name="欣捷" userId="b965477fa0aef5e6" providerId="LiveId" clId="{356D9961-BC09-49D6-86FD-C4775367FC47}" dt="2021-03-03T02:28:55.130" v="22" actId="27636"/>
          <ac:spMkLst>
            <pc:docMk/>
            <pc:sldMk cId="0" sldId="305"/>
            <ac:spMk id="31746" creationId="{303C0FF5-8A70-4CDD-9195-E1FA4DF4AE41}"/>
          </ac:spMkLst>
        </pc:spChg>
        <pc:spChg chg="mod">
          <ac:chgData name="欣捷" userId="b965477fa0aef5e6" providerId="LiveId" clId="{356D9961-BC09-49D6-86FD-C4775367FC47}" dt="2021-03-03T09:14:28.028" v="2011" actId="207"/>
          <ac:spMkLst>
            <pc:docMk/>
            <pc:sldMk cId="0" sldId="305"/>
            <ac:spMk id="31747" creationId="{AB06C436-A8E7-4DC3-9E75-6A0641393BD5}"/>
          </ac:spMkLst>
        </pc:spChg>
      </pc:sldChg>
      <pc:sldChg chg="del">
        <pc:chgData name="欣捷" userId="b965477fa0aef5e6" providerId="LiveId" clId="{356D9961-BC09-49D6-86FD-C4775367FC47}" dt="2021-03-03T02:28:43.255" v="6" actId="47"/>
        <pc:sldMkLst>
          <pc:docMk/>
          <pc:sldMk cId="2501118896" sldId="305"/>
        </pc:sldMkLst>
      </pc:sldChg>
      <pc:sldChg chg="modSp add del mod chgLayout">
        <pc:chgData name="欣捷" userId="b965477fa0aef5e6" providerId="LiveId" clId="{356D9961-BC09-49D6-86FD-C4775367FC47}" dt="2021-03-03T03:06:16.413" v="199" actId="47"/>
        <pc:sldMkLst>
          <pc:docMk/>
          <pc:sldMk cId="0" sldId="329"/>
        </pc:sldMkLst>
        <pc:spChg chg="mod ord">
          <ac:chgData name="欣捷" userId="b965477fa0aef5e6" providerId="LiveId" clId="{356D9961-BC09-49D6-86FD-C4775367FC47}" dt="2021-03-03T02:30:28.514" v="84" actId="20577"/>
          <ac:spMkLst>
            <pc:docMk/>
            <pc:sldMk cId="0" sldId="329"/>
            <ac:spMk id="13314" creationId="{17B931DC-709E-4A86-A7D6-6836091B777B}"/>
          </ac:spMkLst>
        </pc:spChg>
        <pc:spChg chg="mod ord">
          <ac:chgData name="欣捷" userId="b965477fa0aef5e6" providerId="LiveId" clId="{356D9961-BC09-49D6-86FD-C4775367FC47}" dt="2021-03-03T02:30:25.770" v="83" actId="700"/>
          <ac:spMkLst>
            <pc:docMk/>
            <pc:sldMk cId="0" sldId="329"/>
            <ac:spMk id="13315" creationId="{BE9E2CFC-84E2-4E74-BE86-6DC9C12808B7}"/>
          </ac:spMkLst>
        </pc:spChg>
      </pc:sldChg>
      <pc:sldChg chg="modSp add mod modNotesTx">
        <pc:chgData name="欣捷" userId="b965477fa0aef5e6" providerId="LiveId" clId="{356D9961-BC09-49D6-86FD-C4775367FC47}" dt="2021-03-03T09:17:00.737" v="2052" actId="313"/>
        <pc:sldMkLst>
          <pc:docMk/>
          <pc:sldMk cId="0" sldId="330"/>
        </pc:sldMkLst>
        <pc:spChg chg="mod">
          <ac:chgData name="欣捷" userId="b965477fa0aef5e6" providerId="LiveId" clId="{356D9961-BC09-49D6-86FD-C4775367FC47}" dt="2021-03-03T03:23:23.132" v="211" actId="20577"/>
          <ac:spMkLst>
            <pc:docMk/>
            <pc:sldMk cId="0" sldId="330"/>
            <ac:spMk id="14338" creationId="{08BB4C56-5368-4CE6-A537-274B4F863F04}"/>
          </ac:spMkLst>
        </pc:spChg>
      </pc:sldChg>
      <pc:sldChg chg="modSp add mod">
        <pc:chgData name="欣捷" userId="b965477fa0aef5e6" providerId="LiveId" clId="{356D9961-BC09-49D6-86FD-C4775367FC47}" dt="2021-03-03T09:16:08.698" v="2036"/>
        <pc:sldMkLst>
          <pc:docMk/>
          <pc:sldMk cId="0" sldId="331"/>
        </pc:sldMkLst>
        <pc:spChg chg="mod">
          <ac:chgData name="欣捷" userId="b965477fa0aef5e6" providerId="LiveId" clId="{356D9961-BC09-49D6-86FD-C4775367FC47}" dt="2021-03-03T09:16:08.698" v="2036"/>
          <ac:spMkLst>
            <pc:docMk/>
            <pc:sldMk cId="0" sldId="331"/>
            <ac:spMk id="23554" creationId="{A69A2392-EDD4-4045-A061-93E7CFFAC544}"/>
          </ac:spMkLst>
        </pc:spChg>
        <pc:spChg chg="mod">
          <ac:chgData name="欣捷" userId="b965477fa0aef5e6" providerId="LiveId" clId="{356D9961-BC09-49D6-86FD-C4775367FC47}" dt="2021-03-03T07:53:54.144" v="757" actId="207"/>
          <ac:spMkLst>
            <pc:docMk/>
            <pc:sldMk cId="0" sldId="331"/>
            <ac:spMk id="23555" creationId="{C7E73F5C-24AC-44DE-B345-DB7514DDCBB3}"/>
          </ac:spMkLst>
        </pc:spChg>
      </pc:sldChg>
      <pc:sldChg chg="addSp modSp add mod modAnim modNotesTx">
        <pc:chgData name="欣捷" userId="b965477fa0aef5e6" providerId="LiveId" clId="{356D9961-BC09-49D6-86FD-C4775367FC47}" dt="2021-03-03T09:16:20.247" v="2038"/>
        <pc:sldMkLst>
          <pc:docMk/>
          <pc:sldMk cId="0" sldId="339"/>
        </pc:sldMkLst>
        <pc:spChg chg="add mod">
          <ac:chgData name="欣捷" userId="b965477fa0aef5e6" providerId="LiveId" clId="{356D9961-BC09-49D6-86FD-C4775367FC47}" dt="2021-03-03T08:47:43.578" v="1314" actId="1076"/>
          <ac:spMkLst>
            <pc:docMk/>
            <pc:sldMk cId="0" sldId="339"/>
            <ac:spMk id="4" creationId="{58CBDCAE-62A3-4891-BEF5-AB940AB936CC}"/>
          </ac:spMkLst>
        </pc:spChg>
        <pc:spChg chg="mod">
          <ac:chgData name="欣捷" userId="b965477fa0aef5e6" providerId="LiveId" clId="{356D9961-BC09-49D6-86FD-C4775367FC47}" dt="2021-03-03T09:16:20.247" v="2038"/>
          <ac:spMkLst>
            <pc:docMk/>
            <pc:sldMk cId="0" sldId="339"/>
            <ac:spMk id="26626" creationId="{1F1062E6-1144-4EB9-8462-B994414FE5E6}"/>
          </ac:spMkLst>
        </pc:spChg>
        <pc:spChg chg="mod">
          <ac:chgData name="欣捷" userId="b965477fa0aef5e6" providerId="LiveId" clId="{356D9961-BC09-49D6-86FD-C4775367FC47}" dt="2021-03-03T08:47:27.753" v="1311" actId="2711"/>
          <ac:spMkLst>
            <pc:docMk/>
            <pc:sldMk cId="0" sldId="339"/>
            <ac:spMk id="26627" creationId="{FCFBFEBB-B6A3-49E2-BBD0-766678827E99}"/>
          </ac:spMkLst>
        </pc:spChg>
      </pc:sldChg>
      <pc:sldChg chg="modSp add del mod">
        <pc:chgData name="欣捷" userId="b965477fa0aef5e6" providerId="LiveId" clId="{356D9961-BC09-49D6-86FD-C4775367FC47}" dt="2021-03-03T08:36:51.245" v="1177" actId="47"/>
        <pc:sldMkLst>
          <pc:docMk/>
          <pc:sldMk cId="0" sldId="340"/>
        </pc:sldMkLst>
        <pc:spChg chg="mod">
          <ac:chgData name="欣捷" userId="b965477fa0aef5e6" providerId="LiveId" clId="{356D9961-BC09-49D6-86FD-C4775367FC47}" dt="2021-03-03T03:58:23.407" v="614" actId="20577"/>
          <ac:spMkLst>
            <pc:docMk/>
            <pc:sldMk cId="0" sldId="340"/>
            <ac:spMk id="32770" creationId="{440E191B-74AD-4A0F-B384-4252C37E396D}"/>
          </ac:spMkLst>
        </pc:spChg>
      </pc:sldChg>
      <pc:sldChg chg="delSp modSp add mod">
        <pc:chgData name="欣捷" userId="b965477fa0aef5e6" providerId="LiveId" clId="{356D9961-BC09-49D6-86FD-C4775367FC47}" dt="2021-03-03T09:16:22.762" v="2039"/>
        <pc:sldMkLst>
          <pc:docMk/>
          <pc:sldMk cId="0" sldId="341"/>
        </pc:sldMkLst>
        <pc:spChg chg="mod">
          <ac:chgData name="欣捷" userId="b965477fa0aef5e6" providerId="LiveId" clId="{356D9961-BC09-49D6-86FD-C4775367FC47}" dt="2021-03-03T08:48:09.305" v="1319" actId="113"/>
          <ac:spMkLst>
            <pc:docMk/>
            <pc:sldMk cId="0" sldId="341"/>
            <ac:spMk id="26627" creationId="{100F2812-C160-4FE6-9056-FD12D7F44492}"/>
          </ac:spMkLst>
        </pc:spChg>
        <pc:spChg chg="mod">
          <ac:chgData name="欣捷" userId="b965477fa0aef5e6" providerId="LiveId" clId="{356D9961-BC09-49D6-86FD-C4775367FC47}" dt="2021-03-03T09:16:22.762" v="2039"/>
          <ac:spMkLst>
            <pc:docMk/>
            <pc:sldMk cId="0" sldId="341"/>
            <ac:spMk id="28674" creationId="{869B069B-7337-4BB1-B57F-E2F252A3F52A}"/>
          </ac:spMkLst>
        </pc:spChg>
        <pc:spChg chg="del">
          <ac:chgData name="欣捷" userId="b965477fa0aef5e6" providerId="LiveId" clId="{356D9961-BC09-49D6-86FD-C4775367FC47}" dt="2021-03-03T06:53:02.976" v="627" actId="478"/>
          <ac:spMkLst>
            <pc:docMk/>
            <pc:sldMk cId="0" sldId="341"/>
            <ac:spMk id="28676" creationId="{9EDE14F5-D4C2-47CA-A60D-F55D5E839E4B}"/>
          </ac:spMkLst>
        </pc:spChg>
        <pc:spChg chg="del">
          <ac:chgData name="欣捷" userId="b965477fa0aef5e6" providerId="LiveId" clId="{356D9961-BC09-49D6-86FD-C4775367FC47}" dt="2021-03-03T06:53:04.735" v="628" actId="478"/>
          <ac:spMkLst>
            <pc:docMk/>
            <pc:sldMk cId="0" sldId="341"/>
            <ac:spMk id="28677" creationId="{89EB8699-E294-4C1F-BE64-4D2C7ED8DB67}"/>
          </ac:spMkLst>
        </pc:spChg>
      </pc:sldChg>
      <pc:sldChg chg="modSp add mod">
        <pc:chgData name="欣捷" userId="b965477fa0aef5e6" providerId="LiveId" clId="{356D9961-BC09-49D6-86FD-C4775367FC47}" dt="2021-03-03T09:16:45.122" v="2041" actId="313"/>
        <pc:sldMkLst>
          <pc:docMk/>
          <pc:sldMk cId="0" sldId="342"/>
        </pc:sldMkLst>
        <pc:spChg chg="mod">
          <ac:chgData name="欣捷" userId="b965477fa0aef5e6" providerId="LiveId" clId="{356D9961-BC09-49D6-86FD-C4775367FC47}" dt="2021-03-03T02:28:55.130" v="24" actId="27636"/>
          <ac:spMkLst>
            <pc:docMk/>
            <pc:sldMk cId="0" sldId="342"/>
            <ac:spMk id="33794" creationId="{02ED5397-ADBB-4C77-87A4-A15A87569AA8}"/>
          </ac:spMkLst>
        </pc:spChg>
        <pc:spChg chg="mod">
          <ac:chgData name="欣捷" userId="b965477fa0aef5e6" providerId="LiveId" clId="{356D9961-BC09-49D6-86FD-C4775367FC47}" dt="2021-03-03T09:16:45.122" v="2041" actId="313"/>
          <ac:spMkLst>
            <pc:docMk/>
            <pc:sldMk cId="0" sldId="342"/>
            <ac:spMk id="33795" creationId="{1263AB7F-9D6A-4192-A2AE-81AACE996FF1}"/>
          </ac:spMkLst>
        </pc:spChg>
      </pc:sldChg>
      <pc:sldChg chg="modSp add mod">
        <pc:chgData name="欣捷" userId="b965477fa0aef5e6" providerId="LiveId" clId="{356D9961-BC09-49D6-86FD-C4775367FC47}" dt="2021-03-03T09:13:59.142" v="1998"/>
        <pc:sldMkLst>
          <pc:docMk/>
          <pc:sldMk cId="0" sldId="343"/>
        </pc:sldMkLst>
        <pc:spChg chg="mod">
          <ac:chgData name="欣捷" userId="b965477fa0aef5e6" providerId="LiveId" clId="{356D9961-BC09-49D6-86FD-C4775367FC47}" dt="2021-03-03T03:58:36.654" v="615" actId="20577"/>
          <ac:spMkLst>
            <pc:docMk/>
            <pc:sldMk cId="0" sldId="343"/>
            <ac:spMk id="34818" creationId="{E1020C16-09FB-49F7-80B7-C32DB1384F0C}"/>
          </ac:spMkLst>
        </pc:spChg>
        <pc:spChg chg="mod">
          <ac:chgData name="欣捷" userId="b965477fa0aef5e6" providerId="LiveId" clId="{356D9961-BC09-49D6-86FD-C4775367FC47}" dt="2021-03-03T09:13:59.142" v="1998"/>
          <ac:spMkLst>
            <pc:docMk/>
            <pc:sldMk cId="0" sldId="343"/>
            <ac:spMk id="34819" creationId="{1E4C739D-05B9-49FA-B0A7-763229FBF8A0}"/>
          </ac:spMkLst>
        </pc:spChg>
      </pc:sldChg>
      <pc:sldChg chg="modSp add mod">
        <pc:chgData name="欣捷" userId="b965477fa0aef5e6" providerId="LiveId" clId="{356D9961-BC09-49D6-86FD-C4775367FC47}" dt="2021-03-03T09:16:25.448" v="2040"/>
        <pc:sldMkLst>
          <pc:docMk/>
          <pc:sldMk cId="0" sldId="348"/>
        </pc:sldMkLst>
        <pc:spChg chg="mod">
          <ac:chgData name="欣捷" userId="b965477fa0aef5e6" providerId="LiveId" clId="{356D9961-BC09-49D6-86FD-C4775367FC47}" dt="2021-03-03T09:16:25.448" v="2040"/>
          <ac:spMkLst>
            <pc:docMk/>
            <pc:sldMk cId="0" sldId="348"/>
            <ac:spMk id="30722" creationId="{C3682F82-5F3F-4408-B0BB-B0E848769707}"/>
          </ac:spMkLst>
        </pc:spChg>
        <pc:spChg chg="mod">
          <ac:chgData name="欣捷" userId="b965477fa0aef5e6" providerId="LiveId" clId="{356D9961-BC09-49D6-86FD-C4775367FC47}" dt="2021-03-03T09:14:38.553" v="2014"/>
          <ac:spMkLst>
            <pc:docMk/>
            <pc:sldMk cId="0" sldId="348"/>
            <ac:spMk id="30723" creationId="{2FF93321-F8C0-4477-B5B4-831028420146}"/>
          </ac:spMkLst>
        </pc:spChg>
      </pc:sldChg>
      <pc:sldChg chg="addSp delSp modSp add mod delAnim modAnim modNotesTx">
        <pc:chgData name="欣捷" userId="b965477fa0aef5e6" providerId="LiveId" clId="{356D9961-BC09-49D6-86FD-C4775367FC47}" dt="2021-03-03T09:17:08.012" v="2058"/>
        <pc:sldMkLst>
          <pc:docMk/>
          <pc:sldMk cId="0" sldId="350"/>
        </pc:sldMkLst>
        <pc:spChg chg="add mod">
          <ac:chgData name="欣捷" userId="b965477fa0aef5e6" providerId="LiveId" clId="{356D9961-BC09-49D6-86FD-C4775367FC47}" dt="2021-03-03T08:46:52.474" v="1302" actId="1076"/>
          <ac:spMkLst>
            <pc:docMk/>
            <pc:sldMk cId="0" sldId="350"/>
            <ac:spMk id="3" creationId="{001D534F-CC4B-4C83-AAB3-9EBADC9007EA}"/>
          </ac:spMkLst>
        </pc:spChg>
        <pc:spChg chg="add mod">
          <ac:chgData name="欣捷" userId="b965477fa0aef5e6" providerId="LiveId" clId="{356D9961-BC09-49D6-86FD-C4775367FC47}" dt="2021-03-03T08:42:36.137" v="1233" actId="1076"/>
          <ac:spMkLst>
            <pc:docMk/>
            <pc:sldMk cId="0" sldId="350"/>
            <ac:spMk id="6" creationId="{BC3D30EE-6B06-458A-9E37-48A9C8CE069D}"/>
          </ac:spMkLst>
        </pc:spChg>
        <pc:spChg chg="add del mod">
          <ac:chgData name="欣捷" userId="b965477fa0aef5e6" providerId="LiveId" clId="{356D9961-BC09-49D6-86FD-C4775367FC47}" dt="2021-03-03T08:46:26.423" v="1291" actId="478"/>
          <ac:spMkLst>
            <pc:docMk/>
            <pc:sldMk cId="0" sldId="350"/>
            <ac:spMk id="7" creationId="{A4A875D4-371B-42F4-9C07-59275ED04234}"/>
          </ac:spMkLst>
        </pc:spChg>
        <pc:spChg chg="mod">
          <ac:chgData name="欣捷" userId="b965477fa0aef5e6" providerId="LiveId" clId="{356D9961-BC09-49D6-86FD-C4775367FC47}" dt="2021-03-03T09:16:17.767" v="2037"/>
          <ac:spMkLst>
            <pc:docMk/>
            <pc:sldMk cId="0" sldId="350"/>
            <ac:spMk id="24578" creationId="{C7E6F049-46F2-4629-A108-33309440C505}"/>
          </ac:spMkLst>
        </pc:spChg>
        <pc:spChg chg="mod">
          <ac:chgData name="欣捷" userId="b965477fa0aef5e6" providerId="LiveId" clId="{356D9961-BC09-49D6-86FD-C4775367FC47}" dt="2021-03-03T08:43:10.618" v="1258"/>
          <ac:spMkLst>
            <pc:docMk/>
            <pc:sldMk cId="0" sldId="350"/>
            <ac:spMk id="24579" creationId="{70772F37-F2CC-45C1-9D65-2586AA320F2E}"/>
          </ac:spMkLst>
        </pc:spChg>
        <pc:graphicFrameChg chg="add del mod modGraphic">
          <ac:chgData name="欣捷" userId="b965477fa0aef5e6" providerId="LiveId" clId="{356D9961-BC09-49D6-86FD-C4775367FC47}" dt="2021-03-03T09:17:08.012" v="2058"/>
          <ac:graphicFrameMkLst>
            <pc:docMk/>
            <pc:sldMk cId="0" sldId="350"/>
            <ac:graphicFrameMk id="4" creationId="{1121075B-DD10-4D53-8080-246DE7C0D28A}"/>
          </ac:graphicFrameMkLst>
        </pc:graphicFrameChg>
      </pc:sldChg>
      <pc:sldChg chg="addSp delSp modSp add mod modClrScheme modAnim chgLayout">
        <pc:chgData name="欣捷" userId="b965477fa0aef5e6" providerId="LiveId" clId="{356D9961-BC09-49D6-86FD-C4775367FC47}" dt="2021-03-03T02:50:29.253" v="194"/>
        <pc:sldMkLst>
          <pc:docMk/>
          <pc:sldMk cId="0" sldId="351"/>
        </pc:sldMkLst>
        <pc:spChg chg="add del mod ord">
          <ac:chgData name="欣捷" userId="b965477fa0aef5e6" providerId="LiveId" clId="{356D9961-BC09-49D6-86FD-C4775367FC47}" dt="2021-03-03T02:50:24.908" v="192" actId="478"/>
          <ac:spMkLst>
            <pc:docMk/>
            <pc:sldMk cId="0" sldId="351"/>
            <ac:spMk id="2" creationId="{33271B77-DB7A-440E-BB3A-F5E74B1D9897}"/>
          </ac:spMkLst>
        </pc:spChg>
        <pc:spChg chg="add del mod">
          <ac:chgData name="欣捷" userId="b965477fa0aef5e6" providerId="LiveId" clId="{356D9961-BC09-49D6-86FD-C4775367FC47}" dt="2021-03-03T02:50:28.775" v="193" actId="700"/>
          <ac:spMkLst>
            <pc:docMk/>
            <pc:sldMk cId="0" sldId="351"/>
            <ac:spMk id="4" creationId="{F937E09B-4701-4C86-9276-9B8078C9C90F}"/>
          </ac:spMkLst>
        </pc:spChg>
        <pc:spChg chg="mod">
          <ac:chgData name="欣捷" userId="b965477fa0aef5e6" providerId="LiveId" clId="{356D9961-BC09-49D6-86FD-C4775367FC47}" dt="2021-03-03T02:50:29.253" v="194"/>
          <ac:spMkLst>
            <pc:docMk/>
            <pc:sldMk cId="0" sldId="351"/>
            <ac:spMk id="30" creationId="{03681551-5252-44EE-A1B2-3649867B835E}"/>
          </ac:spMkLst>
        </pc:spChg>
        <pc:spChg chg="mod">
          <ac:chgData name="欣捷" userId="b965477fa0aef5e6" providerId="LiveId" clId="{356D9961-BC09-49D6-86FD-C4775367FC47}" dt="2021-03-03T02:50:29.253" v="194"/>
          <ac:spMkLst>
            <pc:docMk/>
            <pc:sldMk cId="0" sldId="351"/>
            <ac:spMk id="31" creationId="{4AA6A973-8718-44D6-9AF6-F301AAB9B744}"/>
          </ac:spMkLst>
        </pc:spChg>
        <pc:spChg chg="mod">
          <ac:chgData name="欣捷" userId="b965477fa0aef5e6" providerId="LiveId" clId="{356D9961-BC09-49D6-86FD-C4775367FC47}" dt="2021-03-03T02:50:29.253" v="194"/>
          <ac:spMkLst>
            <pc:docMk/>
            <pc:sldMk cId="0" sldId="351"/>
            <ac:spMk id="33" creationId="{EB78D7CD-47CC-4FF2-B509-5CBEC101368D}"/>
          </ac:spMkLst>
        </pc:spChg>
        <pc:spChg chg="mod">
          <ac:chgData name="欣捷" userId="b965477fa0aef5e6" providerId="LiveId" clId="{356D9961-BC09-49D6-86FD-C4775367FC47}" dt="2021-03-03T02:50:29.253" v="194"/>
          <ac:spMkLst>
            <pc:docMk/>
            <pc:sldMk cId="0" sldId="351"/>
            <ac:spMk id="35" creationId="{FDF2AEEF-B270-4D26-BB1F-6608A7DDEE0D}"/>
          </ac:spMkLst>
        </pc:spChg>
        <pc:spChg chg="mod">
          <ac:chgData name="欣捷" userId="b965477fa0aef5e6" providerId="LiveId" clId="{356D9961-BC09-49D6-86FD-C4775367FC47}" dt="2021-03-03T02:50:29.253" v="194"/>
          <ac:spMkLst>
            <pc:docMk/>
            <pc:sldMk cId="0" sldId="351"/>
            <ac:spMk id="37" creationId="{03A01466-8450-4D87-A3C1-3ACAD6EC7732}"/>
          </ac:spMkLst>
        </pc:spChg>
        <pc:spChg chg="mod">
          <ac:chgData name="欣捷" userId="b965477fa0aef5e6" providerId="LiveId" clId="{356D9961-BC09-49D6-86FD-C4775367FC47}" dt="2021-03-03T02:50:29.253" v="194"/>
          <ac:spMkLst>
            <pc:docMk/>
            <pc:sldMk cId="0" sldId="351"/>
            <ac:spMk id="39" creationId="{FFAF8B0C-5E45-4E2B-9A82-B2E4065D90D4}"/>
          </ac:spMkLst>
        </pc:spChg>
        <pc:spChg chg="mod">
          <ac:chgData name="欣捷" userId="b965477fa0aef5e6" providerId="LiveId" clId="{356D9961-BC09-49D6-86FD-C4775367FC47}" dt="2021-03-03T02:50:29.253" v="194"/>
          <ac:spMkLst>
            <pc:docMk/>
            <pc:sldMk cId="0" sldId="351"/>
            <ac:spMk id="41" creationId="{7A075277-E695-4DE4-9DF9-2E29B0E6D708}"/>
          </ac:spMkLst>
        </pc:spChg>
        <pc:spChg chg="mod">
          <ac:chgData name="欣捷" userId="b965477fa0aef5e6" providerId="LiveId" clId="{356D9961-BC09-49D6-86FD-C4775367FC47}" dt="2021-03-03T02:50:29.253" v="194"/>
          <ac:spMkLst>
            <pc:docMk/>
            <pc:sldMk cId="0" sldId="351"/>
            <ac:spMk id="43" creationId="{FC977763-7480-4B33-A4E8-D9EA8D3E2D64}"/>
          </ac:spMkLst>
        </pc:spChg>
        <pc:spChg chg="mod">
          <ac:chgData name="欣捷" userId="b965477fa0aef5e6" providerId="LiveId" clId="{356D9961-BC09-49D6-86FD-C4775367FC47}" dt="2021-03-03T02:50:29.253" v="194"/>
          <ac:spMkLst>
            <pc:docMk/>
            <pc:sldMk cId="0" sldId="351"/>
            <ac:spMk id="45" creationId="{D0E6DC56-5F19-4754-91D4-A576B1F5F61F}"/>
          </ac:spMkLst>
        </pc:spChg>
        <pc:spChg chg="mod">
          <ac:chgData name="欣捷" userId="b965477fa0aef5e6" providerId="LiveId" clId="{356D9961-BC09-49D6-86FD-C4775367FC47}" dt="2021-03-03T02:50:29.253" v="194"/>
          <ac:spMkLst>
            <pc:docMk/>
            <pc:sldMk cId="0" sldId="351"/>
            <ac:spMk id="47" creationId="{98C969FF-448E-49E4-8A34-21C9F8CC13AC}"/>
          </ac:spMkLst>
        </pc:spChg>
        <pc:spChg chg="mod">
          <ac:chgData name="欣捷" userId="b965477fa0aef5e6" providerId="LiveId" clId="{356D9961-BC09-49D6-86FD-C4775367FC47}" dt="2021-03-03T02:50:29.253" v="194"/>
          <ac:spMkLst>
            <pc:docMk/>
            <pc:sldMk cId="0" sldId="351"/>
            <ac:spMk id="49" creationId="{F95BF6F5-E7B1-4225-86FD-387411F40415}"/>
          </ac:spMkLst>
        </pc:spChg>
        <pc:spChg chg="mod">
          <ac:chgData name="欣捷" userId="b965477fa0aef5e6" providerId="LiveId" clId="{356D9961-BC09-49D6-86FD-C4775367FC47}" dt="2021-03-03T02:50:29.253" v="194"/>
          <ac:spMkLst>
            <pc:docMk/>
            <pc:sldMk cId="0" sldId="351"/>
            <ac:spMk id="51" creationId="{32B4A866-53C4-4BC1-9F4E-939661F6A751}"/>
          </ac:spMkLst>
        </pc:spChg>
        <pc:spChg chg="mod">
          <ac:chgData name="欣捷" userId="b965477fa0aef5e6" providerId="LiveId" clId="{356D9961-BC09-49D6-86FD-C4775367FC47}" dt="2021-03-03T02:50:29.253" v="194"/>
          <ac:spMkLst>
            <pc:docMk/>
            <pc:sldMk cId="0" sldId="351"/>
            <ac:spMk id="53" creationId="{3944C972-FE60-43D4-8E78-18998EC35045}"/>
          </ac:spMkLst>
        </pc:spChg>
        <pc:spChg chg="mod">
          <ac:chgData name="欣捷" userId="b965477fa0aef5e6" providerId="LiveId" clId="{356D9961-BC09-49D6-86FD-C4775367FC47}" dt="2021-03-03T02:50:29.253" v="194"/>
          <ac:spMkLst>
            <pc:docMk/>
            <pc:sldMk cId="0" sldId="351"/>
            <ac:spMk id="55" creationId="{7A1A97BF-5C8C-40E0-BEC9-B4D6CD3396F8}"/>
          </ac:spMkLst>
        </pc:spChg>
        <pc:spChg chg="mod">
          <ac:chgData name="欣捷" userId="b965477fa0aef5e6" providerId="LiveId" clId="{356D9961-BC09-49D6-86FD-C4775367FC47}" dt="2021-03-03T02:50:29.253" v="194"/>
          <ac:spMkLst>
            <pc:docMk/>
            <pc:sldMk cId="0" sldId="351"/>
            <ac:spMk id="57" creationId="{EF0E1D8C-63B1-49EF-81EE-B9BBF35A421C}"/>
          </ac:spMkLst>
        </pc:spChg>
        <pc:spChg chg="add mod">
          <ac:chgData name="欣捷" userId="b965477fa0aef5e6" providerId="LiveId" clId="{356D9961-BC09-49D6-86FD-C4775367FC47}" dt="2021-03-03T02:50:29.253" v="194"/>
          <ac:spMkLst>
            <pc:docMk/>
            <pc:sldMk cId="0" sldId="351"/>
            <ac:spMk id="59" creationId="{BF409869-6558-4D59-8E37-7749F09C9451}"/>
          </ac:spMkLst>
        </pc:spChg>
        <pc:spChg chg="add mod">
          <ac:chgData name="欣捷" userId="b965477fa0aef5e6" providerId="LiveId" clId="{356D9961-BC09-49D6-86FD-C4775367FC47}" dt="2021-03-03T02:50:29.253" v="194"/>
          <ac:spMkLst>
            <pc:docMk/>
            <pc:sldMk cId="0" sldId="351"/>
            <ac:spMk id="60" creationId="{FC42C740-9D72-4AD6-9ABA-29ECE8A70802}"/>
          </ac:spMkLst>
        </pc:spChg>
        <pc:spChg chg="mod">
          <ac:chgData name="欣捷" userId="b965477fa0aef5e6" providerId="LiveId" clId="{356D9961-BC09-49D6-86FD-C4775367FC47}" dt="2021-03-03T02:50:29.253" v="194"/>
          <ac:spMkLst>
            <pc:docMk/>
            <pc:sldMk cId="0" sldId="351"/>
            <ac:spMk id="62" creationId="{0EBA80BC-08FB-4F04-B938-99768E70BA0B}"/>
          </ac:spMkLst>
        </pc:spChg>
        <pc:spChg chg="mod">
          <ac:chgData name="欣捷" userId="b965477fa0aef5e6" providerId="LiveId" clId="{356D9961-BC09-49D6-86FD-C4775367FC47}" dt="2021-03-03T02:50:29.253" v="194"/>
          <ac:spMkLst>
            <pc:docMk/>
            <pc:sldMk cId="0" sldId="351"/>
            <ac:spMk id="63" creationId="{1BF15D72-0AC1-4605-96FC-31DFCAA447E9}"/>
          </ac:spMkLst>
        </pc:spChg>
        <pc:spChg chg="mod">
          <ac:chgData name="欣捷" userId="b965477fa0aef5e6" providerId="LiveId" clId="{356D9961-BC09-49D6-86FD-C4775367FC47}" dt="2021-03-03T02:50:29.253" v="194"/>
          <ac:spMkLst>
            <pc:docMk/>
            <pc:sldMk cId="0" sldId="351"/>
            <ac:spMk id="65" creationId="{936CB2BC-B2D4-4AD1-972C-F0A2076B74C3}"/>
          </ac:spMkLst>
        </pc:spChg>
        <pc:spChg chg="mod">
          <ac:chgData name="欣捷" userId="b965477fa0aef5e6" providerId="LiveId" clId="{356D9961-BC09-49D6-86FD-C4775367FC47}" dt="2021-03-03T02:50:29.253" v="194"/>
          <ac:spMkLst>
            <pc:docMk/>
            <pc:sldMk cId="0" sldId="351"/>
            <ac:spMk id="66" creationId="{0B7DDD1F-A345-4183-BE76-F8F5E7FC170A}"/>
          </ac:spMkLst>
        </pc:spChg>
        <pc:spChg chg="add mod">
          <ac:chgData name="欣捷" userId="b965477fa0aef5e6" providerId="LiveId" clId="{356D9961-BC09-49D6-86FD-C4775367FC47}" dt="2021-03-03T02:50:29.253" v="194"/>
          <ac:spMkLst>
            <pc:docMk/>
            <pc:sldMk cId="0" sldId="351"/>
            <ac:spMk id="67" creationId="{D254B190-AE05-4C64-80FB-2BEB91CA94C0}"/>
          </ac:spMkLst>
        </pc:spChg>
        <pc:spChg chg="mod">
          <ac:chgData name="欣捷" userId="b965477fa0aef5e6" providerId="LiveId" clId="{356D9961-BC09-49D6-86FD-C4775367FC47}" dt="2021-03-03T02:50:29.253" v="194"/>
          <ac:spMkLst>
            <pc:docMk/>
            <pc:sldMk cId="0" sldId="351"/>
            <ac:spMk id="69" creationId="{64FE71B8-5648-44F6-92A8-0E842028126E}"/>
          </ac:spMkLst>
        </pc:spChg>
        <pc:spChg chg="mod">
          <ac:chgData name="欣捷" userId="b965477fa0aef5e6" providerId="LiveId" clId="{356D9961-BC09-49D6-86FD-C4775367FC47}" dt="2021-03-03T02:50:29.253" v="194"/>
          <ac:spMkLst>
            <pc:docMk/>
            <pc:sldMk cId="0" sldId="351"/>
            <ac:spMk id="70" creationId="{6CC6B529-DE10-4735-A671-55CE62D430A0}"/>
          </ac:spMkLst>
        </pc:spChg>
        <pc:spChg chg="mod ord">
          <ac:chgData name="欣捷" userId="b965477fa0aef5e6" providerId="LiveId" clId="{356D9961-BC09-49D6-86FD-C4775367FC47}" dt="2021-03-03T02:50:28.775" v="193" actId="700"/>
          <ac:spMkLst>
            <pc:docMk/>
            <pc:sldMk cId="0" sldId="351"/>
            <ac:spMk id="12290" creationId="{BF4863E5-284D-406C-B7F0-EF7BA655F19E}"/>
          </ac:spMkLst>
        </pc:spChg>
        <pc:spChg chg="mod">
          <ac:chgData name="欣捷" userId="b965477fa0aef5e6" providerId="LiveId" clId="{356D9961-BC09-49D6-86FD-C4775367FC47}" dt="2021-03-03T02:30:11.992" v="82" actId="1076"/>
          <ac:spMkLst>
            <pc:docMk/>
            <pc:sldMk cId="0" sldId="351"/>
            <ac:spMk id="12292" creationId="{B23169BD-CD3F-4622-B97D-21BD607D8DDF}"/>
          </ac:spMkLst>
        </pc:spChg>
        <pc:spChg chg="mod">
          <ac:chgData name="欣捷" userId="b965477fa0aef5e6" providerId="LiveId" clId="{356D9961-BC09-49D6-86FD-C4775367FC47}" dt="2021-03-03T02:30:11.992" v="82" actId="1076"/>
          <ac:spMkLst>
            <pc:docMk/>
            <pc:sldMk cId="0" sldId="351"/>
            <ac:spMk id="12293" creationId="{059A38A9-F72B-473D-861B-9B2312BF0FA1}"/>
          </ac:spMkLst>
        </pc:spChg>
        <pc:spChg chg="mod">
          <ac:chgData name="欣捷" userId="b965477fa0aef5e6" providerId="LiveId" clId="{356D9961-BC09-49D6-86FD-C4775367FC47}" dt="2021-03-03T02:30:11.992" v="82" actId="1076"/>
          <ac:spMkLst>
            <pc:docMk/>
            <pc:sldMk cId="0" sldId="351"/>
            <ac:spMk id="12294" creationId="{B81B3395-DEA0-4DCA-B901-E7E2B85A01CE}"/>
          </ac:spMkLst>
        </pc:spChg>
        <pc:spChg chg="mod">
          <ac:chgData name="欣捷" userId="b965477fa0aef5e6" providerId="LiveId" clId="{356D9961-BC09-49D6-86FD-C4775367FC47}" dt="2021-03-03T02:30:11.992" v="82" actId="1076"/>
          <ac:spMkLst>
            <pc:docMk/>
            <pc:sldMk cId="0" sldId="351"/>
            <ac:spMk id="12295" creationId="{9BAC8C74-AAE3-4514-8E20-C2F4B3ED2336}"/>
          </ac:spMkLst>
        </pc:spChg>
        <pc:spChg chg="mod">
          <ac:chgData name="欣捷" userId="b965477fa0aef5e6" providerId="LiveId" clId="{356D9961-BC09-49D6-86FD-C4775367FC47}" dt="2021-03-03T02:30:11.992" v="82" actId="1076"/>
          <ac:spMkLst>
            <pc:docMk/>
            <pc:sldMk cId="0" sldId="351"/>
            <ac:spMk id="12296" creationId="{F8D96AEC-2106-4331-A67D-31F97EB7ACBA}"/>
          </ac:spMkLst>
        </pc:spChg>
        <pc:spChg chg="mod">
          <ac:chgData name="欣捷" userId="b965477fa0aef5e6" providerId="LiveId" clId="{356D9961-BC09-49D6-86FD-C4775367FC47}" dt="2021-03-03T02:30:11.992" v="82" actId="1076"/>
          <ac:spMkLst>
            <pc:docMk/>
            <pc:sldMk cId="0" sldId="351"/>
            <ac:spMk id="12297" creationId="{C143C498-7D52-4354-B429-0325F72140BA}"/>
          </ac:spMkLst>
        </pc:spChg>
        <pc:spChg chg="mod">
          <ac:chgData name="欣捷" userId="b965477fa0aef5e6" providerId="LiveId" clId="{356D9961-BC09-49D6-86FD-C4775367FC47}" dt="2021-03-03T02:30:11.992" v="82" actId="1076"/>
          <ac:spMkLst>
            <pc:docMk/>
            <pc:sldMk cId="0" sldId="351"/>
            <ac:spMk id="12298" creationId="{EB86070E-7863-48D5-BE83-6B5500F7CAA3}"/>
          </ac:spMkLst>
        </pc:spChg>
        <pc:spChg chg="mod">
          <ac:chgData name="欣捷" userId="b965477fa0aef5e6" providerId="LiveId" clId="{356D9961-BC09-49D6-86FD-C4775367FC47}" dt="2021-03-03T02:30:11.992" v="82" actId="1076"/>
          <ac:spMkLst>
            <pc:docMk/>
            <pc:sldMk cId="0" sldId="351"/>
            <ac:spMk id="12299" creationId="{1DDFABDC-414C-4EF0-8F4F-6F75D68F8D7A}"/>
          </ac:spMkLst>
        </pc:spChg>
        <pc:spChg chg="mod">
          <ac:chgData name="欣捷" userId="b965477fa0aef5e6" providerId="LiveId" clId="{356D9961-BC09-49D6-86FD-C4775367FC47}" dt="2021-03-03T02:30:11.992" v="82" actId="1076"/>
          <ac:spMkLst>
            <pc:docMk/>
            <pc:sldMk cId="0" sldId="351"/>
            <ac:spMk id="12300" creationId="{39A2C443-B3E2-4BE4-9404-70134B99FEAD}"/>
          </ac:spMkLst>
        </pc:spChg>
        <pc:spChg chg="mod">
          <ac:chgData name="欣捷" userId="b965477fa0aef5e6" providerId="LiveId" clId="{356D9961-BC09-49D6-86FD-C4775367FC47}" dt="2021-03-03T02:30:11.992" v="82" actId="1076"/>
          <ac:spMkLst>
            <pc:docMk/>
            <pc:sldMk cId="0" sldId="351"/>
            <ac:spMk id="12301" creationId="{9B2B2423-D50C-46B7-8425-5A12FAC4DFEC}"/>
          </ac:spMkLst>
        </pc:spChg>
        <pc:spChg chg="mod">
          <ac:chgData name="欣捷" userId="b965477fa0aef5e6" providerId="LiveId" clId="{356D9961-BC09-49D6-86FD-C4775367FC47}" dt="2021-03-03T02:30:11.992" v="82" actId="1076"/>
          <ac:spMkLst>
            <pc:docMk/>
            <pc:sldMk cId="0" sldId="351"/>
            <ac:spMk id="12302" creationId="{DD4B18AF-7F31-4BB0-950A-25135760C855}"/>
          </ac:spMkLst>
        </pc:spChg>
        <pc:spChg chg="mod">
          <ac:chgData name="欣捷" userId="b965477fa0aef5e6" providerId="LiveId" clId="{356D9961-BC09-49D6-86FD-C4775367FC47}" dt="2021-03-03T02:30:11.992" v="82" actId="1076"/>
          <ac:spMkLst>
            <pc:docMk/>
            <pc:sldMk cId="0" sldId="351"/>
            <ac:spMk id="12303" creationId="{11ACE684-2241-4C2E-B664-873AE35F0A2A}"/>
          </ac:spMkLst>
        </pc:spChg>
        <pc:spChg chg="mod">
          <ac:chgData name="欣捷" userId="b965477fa0aef5e6" providerId="LiveId" clId="{356D9961-BC09-49D6-86FD-C4775367FC47}" dt="2021-03-03T02:30:11.992" v="82" actId="1076"/>
          <ac:spMkLst>
            <pc:docMk/>
            <pc:sldMk cId="0" sldId="351"/>
            <ac:spMk id="12304" creationId="{451BC403-FE15-4B88-B155-A3DB7D018276}"/>
          </ac:spMkLst>
        </pc:spChg>
        <pc:spChg chg="mod">
          <ac:chgData name="欣捷" userId="b965477fa0aef5e6" providerId="LiveId" clId="{356D9961-BC09-49D6-86FD-C4775367FC47}" dt="2021-03-03T02:30:11.992" v="82" actId="1076"/>
          <ac:spMkLst>
            <pc:docMk/>
            <pc:sldMk cId="0" sldId="351"/>
            <ac:spMk id="12305" creationId="{3E522E0C-4702-4484-8386-F1C37459A9D3}"/>
          </ac:spMkLst>
        </pc:spChg>
        <pc:spChg chg="mod">
          <ac:chgData name="欣捷" userId="b965477fa0aef5e6" providerId="LiveId" clId="{356D9961-BC09-49D6-86FD-C4775367FC47}" dt="2021-03-03T02:30:11.992" v="82" actId="1076"/>
          <ac:spMkLst>
            <pc:docMk/>
            <pc:sldMk cId="0" sldId="351"/>
            <ac:spMk id="12306" creationId="{7C3B63A0-64EB-4861-8BB4-9E4FF8C1168F}"/>
          </ac:spMkLst>
        </pc:spChg>
        <pc:spChg chg="mod">
          <ac:chgData name="欣捷" userId="b965477fa0aef5e6" providerId="LiveId" clId="{356D9961-BC09-49D6-86FD-C4775367FC47}" dt="2021-03-03T02:30:11.992" v="82" actId="1076"/>
          <ac:spMkLst>
            <pc:docMk/>
            <pc:sldMk cId="0" sldId="351"/>
            <ac:spMk id="12307" creationId="{39DCDF38-5E6B-4C5E-A227-B424E1FE30E0}"/>
          </ac:spMkLst>
        </pc:spChg>
        <pc:spChg chg="mod">
          <ac:chgData name="欣捷" userId="b965477fa0aef5e6" providerId="LiveId" clId="{356D9961-BC09-49D6-86FD-C4775367FC47}" dt="2021-03-03T02:30:11.992" v="82" actId="1076"/>
          <ac:spMkLst>
            <pc:docMk/>
            <pc:sldMk cId="0" sldId="351"/>
            <ac:spMk id="12308" creationId="{FAE0B6C7-4722-4C2E-AFCD-ADD4B208EC48}"/>
          </ac:spMkLst>
        </pc:spChg>
        <pc:spChg chg="mod">
          <ac:chgData name="欣捷" userId="b965477fa0aef5e6" providerId="LiveId" clId="{356D9961-BC09-49D6-86FD-C4775367FC47}" dt="2021-03-03T02:30:11.992" v="82" actId="1076"/>
          <ac:spMkLst>
            <pc:docMk/>
            <pc:sldMk cId="0" sldId="351"/>
            <ac:spMk id="12309" creationId="{A264EE56-4701-48A6-AFE1-C35DFB891925}"/>
          </ac:spMkLst>
        </pc:spChg>
        <pc:spChg chg="mod">
          <ac:chgData name="欣捷" userId="b965477fa0aef5e6" providerId="LiveId" clId="{356D9961-BC09-49D6-86FD-C4775367FC47}" dt="2021-03-03T02:30:11.992" v="82" actId="1076"/>
          <ac:spMkLst>
            <pc:docMk/>
            <pc:sldMk cId="0" sldId="351"/>
            <ac:spMk id="12310" creationId="{830D5AA4-4B6A-4690-86E0-4B353A98B918}"/>
          </ac:spMkLst>
        </pc:spChg>
        <pc:spChg chg="mod">
          <ac:chgData name="欣捷" userId="b965477fa0aef5e6" providerId="LiveId" clId="{356D9961-BC09-49D6-86FD-C4775367FC47}" dt="2021-03-03T02:30:11.992" v="82" actId="1076"/>
          <ac:spMkLst>
            <pc:docMk/>
            <pc:sldMk cId="0" sldId="351"/>
            <ac:spMk id="12311" creationId="{A57F97F7-39EE-4A90-873C-3EB669384AA4}"/>
          </ac:spMkLst>
        </pc:spChg>
        <pc:spChg chg="mod">
          <ac:chgData name="欣捷" userId="b965477fa0aef5e6" providerId="LiveId" clId="{356D9961-BC09-49D6-86FD-C4775367FC47}" dt="2021-03-03T02:30:11.992" v="82" actId="1076"/>
          <ac:spMkLst>
            <pc:docMk/>
            <pc:sldMk cId="0" sldId="351"/>
            <ac:spMk id="12312" creationId="{4616D8EE-6ADC-4551-B9D3-1E4E4D58441E}"/>
          </ac:spMkLst>
        </pc:spChg>
        <pc:spChg chg="mod">
          <ac:chgData name="欣捷" userId="b965477fa0aef5e6" providerId="LiveId" clId="{356D9961-BC09-49D6-86FD-C4775367FC47}" dt="2021-03-03T02:30:11.992" v="82" actId="1076"/>
          <ac:spMkLst>
            <pc:docMk/>
            <pc:sldMk cId="0" sldId="351"/>
            <ac:spMk id="12313" creationId="{08E0FB3B-AF87-4B1E-A3D5-6573730CFC12}"/>
          </ac:spMkLst>
        </pc:spChg>
        <pc:grpChg chg="add mod">
          <ac:chgData name="欣捷" userId="b965477fa0aef5e6" providerId="LiveId" clId="{356D9961-BC09-49D6-86FD-C4775367FC47}" dt="2021-03-03T02:50:29.253" v="194"/>
          <ac:grpSpMkLst>
            <pc:docMk/>
            <pc:sldMk cId="0" sldId="351"/>
            <ac:grpSpMk id="29" creationId="{96C600A6-7AE4-4760-8FF0-6A1A63B88013}"/>
          </ac:grpSpMkLst>
        </pc:grpChg>
        <pc:grpChg chg="add mod">
          <ac:chgData name="欣捷" userId="b965477fa0aef5e6" providerId="LiveId" clId="{356D9961-BC09-49D6-86FD-C4775367FC47}" dt="2021-03-03T02:50:29.253" v="194"/>
          <ac:grpSpMkLst>
            <pc:docMk/>
            <pc:sldMk cId="0" sldId="351"/>
            <ac:grpSpMk id="61" creationId="{E08CD967-24E9-4A86-AE89-55F5A8FD9E56}"/>
          </ac:grpSpMkLst>
        </pc:grpChg>
        <pc:grpChg chg="add mod">
          <ac:chgData name="欣捷" userId="b965477fa0aef5e6" providerId="LiveId" clId="{356D9961-BC09-49D6-86FD-C4775367FC47}" dt="2021-03-03T02:50:29.253" v="194"/>
          <ac:grpSpMkLst>
            <pc:docMk/>
            <pc:sldMk cId="0" sldId="351"/>
            <ac:grpSpMk id="64" creationId="{99A8F3DD-BEEB-4EE7-A3DD-EF89F88A29B1}"/>
          </ac:grpSpMkLst>
        </pc:grpChg>
        <pc:grpChg chg="add mod">
          <ac:chgData name="欣捷" userId="b965477fa0aef5e6" providerId="LiveId" clId="{356D9961-BC09-49D6-86FD-C4775367FC47}" dt="2021-03-03T02:50:29.253" v="194"/>
          <ac:grpSpMkLst>
            <pc:docMk/>
            <pc:sldMk cId="0" sldId="351"/>
            <ac:grpSpMk id="68" creationId="{0D4BC2E4-7E59-42F4-B723-F07B8CD9D139}"/>
          </ac:grpSpMkLst>
        </pc:grpChg>
        <pc:grpChg chg="del mod">
          <ac:chgData name="欣捷" userId="b965477fa0aef5e6" providerId="LiveId" clId="{356D9961-BC09-49D6-86FD-C4775367FC47}" dt="2021-03-03T02:50:20.608" v="191" actId="478"/>
          <ac:grpSpMkLst>
            <pc:docMk/>
            <pc:sldMk cId="0" sldId="351"/>
            <ac:grpSpMk id="12291" creationId="{B09FAFF2-D3DA-427F-BE80-74BD7D1C4A60}"/>
          </ac:grpSpMkLst>
        </pc:grpChg>
        <pc:cxnChg chg="mod">
          <ac:chgData name="欣捷" userId="b965477fa0aef5e6" providerId="LiveId" clId="{356D9961-BC09-49D6-86FD-C4775367FC47}" dt="2021-03-03T02:50:29.253" v="194"/>
          <ac:cxnSpMkLst>
            <pc:docMk/>
            <pc:sldMk cId="0" sldId="351"/>
            <ac:cxnSpMk id="32" creationId="{5FC41F3C-1003-45B6-9185-C209CCAE104F}"/>
          </ac:cxnSpMkLst>
        </pc:cxnChg>
        <pc:cxnChg chg="mod">
          <ac:chgData name="欣捷" userId="b965477fa0aef5e6" providerId="LiveId" clId="{356D9961-BC09-49D6-86FD-C4775367FC47}" dt="2021-03-03T02:50:29.253" v="194"/>
          <ac:cxnSpMkLst>
            <pc:docMk/>
            <pc:sldMk cId="0" sldId="351"/>
            <ac:cxnSpMk id="34" creationId="{0D99BC01-1C6A-4B18-BA41-6514218F5CAE}"/>
          </ac:cxnSpMkLst>
        </pc:cxnChg>
        <pc:cxnChg chg="mod">
          <ac:chgData name="欣捷" userId="b965477fa0aef5e6" providerId="LiveId" clId="{356D9961-BC09-49D6-86FD-C4775367FC47}" dt="2021-03-03T02:50:29.253" v="194"/>
          <ac:cxnSpMkLst>
            <pc:docMk/>
            <pc:sldMk cId="0" sldId="351"/>
            <ac:cxnSpMk id="36" creationId="{C79A7DE1-01FB-414B-B183-ABE8B01C0A08}"/>
          </ac:cxnSpMkLst>
        </pc:cxnChg>
        <pc:cxnChg chg="mod">
          <ac:chgData name="欣捷" userId="b965477fa0aef5e6" providerId="LiveId" clId="{356D9961-BC09-49D6-86FD-C4775367FC47}" dt="2021-03-03T02:50:29.253" v="194"/>
          <ac:cxnSpMkLst>
            <pc:docMk/>
            <pc:sldMk cId="0" sldId="351"/>
            <ac:cxnSpMk id="38" creationId="{35CF254F-0424-4A75-A407-2F75FF2330CE}"/>
          </ac:cxnSpMkLst>
        </pc:cxnChg>
        <pc:cxnChg chg="mod">
          <ac:chgData name="欣捷" userId="b965477fa0aef5e6" providerId="LiveId" clId="{356D9961-BC09-49D6-86FD-C4775367FC47}" dt="2021-03-03T02:50:29.253" v="194"/>
          <ac:cxnSpMkLst>
            <pc:docMk/>
            <pc:sldMk cId="0" sldId="351"/>
            <ac:cxnSpMk id="40" creationId="{10CAA0A1-3C58-4184-8565-71FD26A75BE3}"/>
          </ac:cxnSpMkLst>
        </pc:cxnChg>
        <pc:cxnChg chg="mod">
          <ac:chgData name="欣捷" userId="b965477fa0aef5e6" providerId="LiveId" clId="{356D9961-BC09-49D6-86FD-C4775367FC47}" dt="2021-03-03T02:50:29.253" v="194"/>
          <ac:cxnSpMkLst>
            <pc:docMk/>
            <pc:sldMk cId="0" sldId="351"/>
            <ac:cxnSpMk id="42" creationId="{1CA7C08C-7597-484B-9E48-D87D55368495}"/>
          </ac:cxnSpMkLst>
        </pc:cxnChg>
        <pc:cxnChg chg="mod">
          <ac:chgData name="欣捷" userId="b965477fa0aef5e6" providerId="LiveId" clId="{356D9961-BC09-49D6-86FD-C4775367FC47}" dt="2021-03-03T02:50:29.253" v="194"/>
          <ac:cxnSpMkLst>
            <pc:docMk/>
            <pc:sldMk cId="0" sldId="351"/>
            <ac:cxnSpMk id="44" creationId="{779A2FA7-3439-4264-80F7-48BE43439F46}"/>
          </ac:cxnSpMkLst>
        </pc:cxnChg>
        <pc:cxnChg chg="mod">
          <ac:chgData name="欣捷" userId="b965477fa0aef5e6" providerId="LiveId" clId="{356D9961-BC09-49D6-86FD-C4775367FC47}" dt="2021-03-03T02:50:29.253" v="194"/>
          <ac:cxnSpMkLst>
            <pc:docMk/>
            <pc:sldMk cId="0" sldId="351"/>
            <ac:cxnSpMk id="46" creationId="{A2F4C734-6480-4DF4-BC25-7651D94BEADE}"/>
          </ac:cxnSpMkLst>
        </pc:cxnChg>
        <pc:cxnChg chg="mod">
          <ac:chgData name="欣捷" userId="b965477fa0aef5e6" providerId="LiveId" clId="{356D9961-BC09-49D6-86FD-C4775367FC47}" dt="2021-03-03T02:50:29.253" v="194"/>
          <ac:cxnSpMkLst>
            <pc:docMk/>
            <pc:sldMk cId="0" sldId="351"/>
            <ac:cxnSpMk id="48" creationId="{C544AD91-C96C-4081-9ED7-CC80D31177B7}"/>
          </ac:cxnSpMkLst>
        </pc:cxnChg>
        <pc:cxnChg chg="mod">
          <ac:chgData name="欣捷" userId="b965477fa0aef5e6" providerId="LiveId" clId="{356D9961-BC09-49D6-86FD-C4775367FC47}" dt="2021-03-03T02:50:29.253" v="194"/>
          <ac:cxnSpMkLst>
            <pc:docMk/>
            <pc:sldMk cId="0" sldId="351"/>
            <ac:cxnSpMk id="50" creationId="{FC661D48-4762-495E-93AF-E9DB096BDF67}"/>
          </ac:cxnSpMkLst>
        </pc:cxnChg>
        <pc:cxnChg chg="mod">
          <ac:chgData name="欣捷" userId="b965477fa0aef5e6" providerId="LiveId" clId="{356D9961-BC09-49D6-86FD-C4775367FC47}" dt="2021-03-03T02:50:29.253" v="194"/>
          <ac:cxnSpMkLst>
            <pc:docMk/>
            <pc:sldMk cId="0" sldId="351"/>
            <ac:cxnSpMk id="52" creationId="{1FF4B017-4F25-4E71-835D-53C9BDD3F80A}"/>
          </ac:cxnSpMkLst>
        </pc:cxnChg>
        <pc:cxnChg chg="mod">
          <ac:chgData name="欣捷" userId="b965477fa0aef5e6" providerId="LiveId" clId="{356D9961-BC09-49D6-86FD-C4775367FC47}" dt="2021-03-03T02:50:29.253" v="194"/>
          <ac:cxnSpMkLst>
            <pc:docMk/>
            <pc:sldMk cId="0" sldId="351"/>
            <ac:cxnSpMk id="54" creationId="{26ABF8A2-41BB-4DB3-9506-BAF4EFC6FFDD}"/>
          </ac:cxnSpMkLst>
        </pc:cxnChg>
        <pc:cxnChg chg="mod">
          <ac:chgData name="欣捷" userId="b965477fa0aef5e6" providerId="LiveId" clId="{356D9961-BC09-49D6-86FD-C4775367FC47}" dt="2021-03-03T02:50:29.253" v="194"/>
          <ac:cxnSpMkLst>
            <pc:docMk/>
            <pc:sldMk cId="0" sldId="351"/>
            <ac:cxnSpMk id="56" creationId="{1D3F224D-3681-4E9F-AB38-382642238213}"/>
          </ac:cxnSpMkLst>
        </pc:cxnChg>
        <pc:cxnChg chg="mod">
          <ac:chgData name="欣捷" userId="b965477fa0aef5e6" providerId="LiveId" clId="{356D9961-BC09-49D6-86FD-C4775367FC47}" dt="2021-03-03T02:50:29.253" v="194"/>
          <ac:cxnSpMkLst>
            <pc:docMk/>
            <pc:sldMk cId="0" sldId="351"/>
            <ac:cxnSpMk id="58" creationId="{54018765-2B16-4681-A8F8-281CDBED18F2}"/>
          </ac:cxnSpMkLst>
        </pc:cxnChg>
      </pc:sldChg>
      <pc:sldChg chg="modSp add mod">
        <pc:chgData name="欣捷" userId="b965477fa0aef5e6" providerId="LiveId" clId="{356D9961-BC09-49D6-86FD-C4775367FC47}" dt="2021-03-03T09:19:33.340" v="2080" actId="207"/>
        <pc:sldMkLst>
          <pc:docMk/>
          <pc:sldMk cId="0" sldId="352"/>
        </pc:sldMkLst>
        <pc:spChg chg="mod">
          <ac:chgData name="欣捷" userId="b965477fa0aef5e6" providerId="LiveId" clId="{356D9961-BC09-49D6-86FD-C4775367FC47}" dt="2021-03-03T02:28:55.145" v="26" actId="27636"/>
          <ac:spMkLst>
            <pc:docMk/>
            <pc:sldMk cId="0" sldId="352"/>
            <ac:spMk id="35842" creationId="{A96595C7-ECA8-4ADE-AFF9-5DB7F9AED5A8}"/>
          </ac:spMkLst>
        </pc:spChg>
        <pc:spChg chg="mod">
          <ac:chgData name="欣捷" userId="b965477fa0aef5e6" providerId="LiveId" clId="{356D9961-BC09-49D6-86FD-C4775367FC47}" dt="2021-03-03T09:19:33.340" v="2080" actId="207"/>
          <ac:spMkLst>
            <pc:docMk/>
            <pc:sldMk cId="0" sldId="352"/>
            <ac:spMk id="35843" creationId="{66B1BF48-9A0D-4A94-80D3-AC5C7459C76E}"/>
          </ac:spMkLst>
        </pc:spChg>
      </pc:sldChg>
      <pc:sldChg chg="addSp delSp modSp add mod modClrScheme chgLayout">
        <pc:chgData name="欣捷" userId="b965477fa0aef5e6" providerId="LiveId" clId="{356D9961-BC09-49D6-86FD-C4775367FC47}" dt="2021-03-03T09:21:24.970" v="2137" actId="2711"/>
        <pc:sldMkLst>
          <pc:docMk/>
          <pc:sldMk cId="0" sldId="353"/>
        </pc:sldMkLst>
        <pc:spChg chg="add mod ord">
          <ac:chgData name="欣捷" userId="b965477fa0aef5e6" providerId="LiveId" clId="{356D9961-BC09-49D6-86FD-C4775367FC47}" dt="2021-03-03T09:21:24.970" v="2137" actId="2711"/>
          <ac:spMkLst>
            <pc:docMk/>
            <pc:sldMk cId="0" sldId="353"/>
            <ac:spMk id="2" creationId="{43F25B62-3956-4FBC-8ECB-2F9FB319DDB3}"/>
          </ac:spMkLst>
        </pc:spChg>
        <pc:spChg chg="mod ord">
          <ac:chgData name="欣捷" userId="b965477fa0aef5e6" providerId="LiveId" clId="{356D9961-BC09-49D6-86FD-C4775367FC47}" dt="2021-03-03T03:25:39.215" v="218" actId="700"/>
          <ac:spMkLst>
            <pc:docMk/>
            <pc:sldMk cId="0" sldId="353"/>
            <ac:spMk id="37890" creationId="{0C7CACF2-BD06-4334-87F7-E543B56E6F64}"/>
          </ac:spMkLst>
        </pc:spChg>
        <pc:spChg chg="del mod">
          <ac:chgData name="欣捷" userId="b965477fa0aef5e6" providerId="LiveId" clId="{356D9961-BC09-49D6-86FD-C4775367FC47}" dt="2021-03-03T03:25:34.555" v="217" actId="478"/>
          <ac:spMkLst>
            <pc:docMk/>
            <pc:sldMk cId="0" sldId="353"/>
            <ac:spMk id="37891" creationId="{7CA507DC-6D30-4739-A35F-20C0BFFF61FB}"/>
          </ac:spMkLst>
        </pc:spChg>
      </pc:sldChg>
      <pc:sldChg chg="modSp add mod">
        <pc:chgData name="欣捷" userId="b965477fa0aef5e6" providerId="LiveId" clId="{356D9961-BC09-49D6-86FD-C4775367FC47}" dt="2021-03-03T09:25:36.472" v="2345" actId="20577"/>
        <pc:sldMkLst>
          <pc:docMk/>
          <pc:sldMk cId="0" sldId="354"/>
        </pc:sldMkLst>
        <pc:spChg chg="mod">
          <ac:chgData name="欣捷" userId="b965477fa0aef5e6" providerId="LiveId" clId="{356D9961-BC09-49D6-86FD-C4775367FC47}" dt="2021-03-03T03:58:53.943" v="616" actId="20577"/>
          <ac:spMkLst>
            <pc:docMk/>
            <pc:sldMk cId="0" sldId="354"/>
            <ac:spMk id="38914" creationId="{260099B4-BBC4-48E6-894B-8F6D4A774F32}"/>
          </ac:spMkLst>
        </pc:spChg>
        <pc:spChg chg="mod">
          <ac:chgData name="欣捷" userId="b965477fa0aef5e6" providerId="LiveId" clId="{356D9961-BC09-49D6-86FD-C4775367FC47}" dt="2021-03-03T09:25:36.472" v="2345" actId="20577"/>
          <ac:spMkLst>
            <pc:docMk/>
            <pc:sldMk cId="0" sldId="354"/>
            <ac:spMk id="38915" creationId="{ACD47F46-D9A5-450E-80CA-E7AC0B7DA3AC}"/>
          </ac:spMkLst>
        </pc:spChg>
      </pc:sldChg>
      <pc:sldChg chg="modSp add mod">
        <pc:chgData name="欣捷" userId="b965477fa0aef5e6" providerId="LiveId" clId="{356D9961-BC09-49D6-86FD-C4775367FC47}" dt="2021-03-03T10:09:59.093" v="2820" actId="207"/>
        <pc:sldMkLst>
          <pc:docMk/>
          <pc:sldMk cId="0" sldId="355"/>
        </pc:sldMkLst>
        <pc:spChg chg="mod">
          <ac:chgData name="欣捷" userId="b965477fa0aef5e6" providerId="LiveId" clId="{356D9961-BC09-49D6-86FD-C4775367FC47}" dt="2021-03-03T03:58:56.215" v="617" actId="20577"/>
          <ac:spMkLst>
            <pc:docMk/>
            <pc:sldMk cId="0" sldId="355"/>
            <ac:spMk id="39938" creationId="{482B894D-295F-4482-93F0-F3AC36BA5123}"/>
          </ac:spMkLst>
        </pc:spChg>
        <pc:spChg chg="mod">
          <ac:chgData name="欣捷" userId="b965477fa0aef5e6" providerId="LiveId" clId="{356D9961-BC09-49D6-86FD-C4775367FC47}" dt="2021-03-03T10:09:59.093" v="2820" actId="207"/>
          <ac:spMkLst>
            <pc:docMk/>
            <pc:sldMk cId="0" sldId="355"/>
            <ac:spMk id="39939" creationId="{CC6E6673-B103-4B4D-BBB7-DBE5A09EA693}"/>
          </ac:spMkLst>
        </pc:spChg>
      </pc:sldChg>
      <pc:sldChg chg="modSp add mod">
        <pc:chgData name="欣捷" userId="b965477fa0aef5e6" providerId="LiveId" clId="{356D9961-BC09-49D6-86FD-C4775367FC47}" dt="2021-03-03T03:58:58.606" v="618" actId="20577"/>
        <pc:sldMkLst>
          <pc:docMk/>
          <pc:sldMk cId="0" sldId="356"/>
        </pc:sldMkLst>
        <pc:spChg chg="mod">
          <ac:chgData name="欣捷" userId="b965477fa0aef5e6" providerId="LiveId" clId="{356D9961-BC09-49D6-86FD-C4775367FC47}" dt="2021-03-03T03:58:58.606" v="618" actId="20577"/>
          <ac:spMkLst>
            <pc:docMk/>
            <pc:sldMk cId="0" sldId="356"/>
            <ac:spMk id="40962" creationId="{EAC324D5-88F2-4609-B942-4861F6596172}"/>
          </ac:spMkLst>
        </pc:spChg>
      </pc:sldChg>
      <pc:sldChg chg="modSp add mod">
        <pc:chgData name="欣捷" userId="b965477fa0aef5e6" providerId="LiveId" clId="{356D9961-BC09-49D6-86FD-C4775367FC47}" dt="2021-03-03T03:59:37.893" v="625" actId="207"/>
        <pc:sldMkLst>
          <pc:docMk/>
          <pc:sldMk cId="0" sldId="357"/>
        </pc:sldMkLst>
        <pc:spChg chg="mod">
          <ac:chgData name="欣捷" userId="b965477fa0aef5e6" providerId="LiveId" clId="{356D9961-BC09-49D6-86FD-C4775367FC47}" dt="2021-03-03T02:28:55.176" v="32" actId="27636"/>
          <ac:spMkLst>
            <pc:docMk/>
            <pc:sldMk cId="0" sldId="357"/>
            <ac:spMk id="41986" creationId="{1D62663F-A010-4204-96C8-85AAB96DF02A}"/>
          </ac:spMkLst>
        </pc:spChg>
        <pc:spChg chg="mod">
          <ac:chgData name="欣捷" userId="b965477fa0aef5e6" providerId="LiveId" clId="{356D9961-BC09-49D6-86FD-C4775367FC47}" dt="2021-03-03T03:59:37.893" v="625" actId="207"/>
          <ac:spMkLst>
            <pc:docMk/>
            <pc:sldMk cId="0" sldId="357"/>
            <ac:spMk id="41987" creationId="{BBC89334-A7EC-4391-92B5-45FE10957F3F}"/>
          </ac:spMkLst>
        </pc:spChg>
      </pc:sldChg>
      <pc:sldChg chg="modSp add mod">
        <pc:chgData name="欣捷" userId="b965477fa0aef5e6" providerId="LiveId" clId="{356D9961-BC09-49D6-86FD-C4775367FC47}" dt="2021-03-03T03:59:03.883" v="620" actId="20577"/>
        <pc:sldMkLst>
          <pc:docMk/>
          <pc:sldMk cId="0" sldId="358"/>
        </pc:sldMkLst>
        <pc:spChg chg="mod">
          <ac:chgData name="欣捷" userId="b965477fa0aef5e6" providerId="LiveId" clId="{356D9961-BC09-49D6-86FD-C4775367FC47}" dt="2021-03-03T03:59:03.883" v="620" actId="20577"/>
          <ac:spMkLst>
            <pc:docMk/>
            <pc:sldMk cId="0" sldId="358"/>
            <ac:spMk id="44034" creationId="{10BB3CD2-FBC1-4DD3-A501-211BBA37D7BF}"/>
          </ac:spMkLst>
        </pc:spChg>
      </pc:sldChg>
      <pc:sldChg chg="modSp add mod">
        <pc:chgData name="欣捷" userId="b965477fa0aef5e6" providerId="LiveId" clId="{356D9961-BC09-49D6-86FD-C4775367FC47}" dt="2021-03-03T03:59:06.395" v="621" actId="20577"/>
        <pc:sldMkLst>
          <pc:docMk/>
          <pc:sldMk cId="0" sldId="359"/>
        </pc:sldMkLst>
        <pc:spChg chg="mod">
          <ac:chgData name="欣捷" userId="b965477fa0aef5e6" providerId="LiveId" clId="{356D9961-BC09-49D6-86FD-C4775367FC47}" dt="2021-03-03T03:59:06.395" v="621" actId="20577"/>
          <ac:spMkLst>
            <pc:docMk/>
            <pc:sldMk cId="0" sldId="359"/>
            <ac:spMk id="45058" creationId="{54FA84FA-CF32-4C66-BA8E-3AABEA840465}"/>
          </ac:spMkLst>
        </pc:spChg>
      </pc:sldChg>
      <pc:sldChg chg="modSp add mod">
        <pc:chgData name="欣捷" userId="b965477fa0aef5e6" providerId="LiveId" clId="{356D9961-BC09-49D6-86FD-C4775367FC47}" dt="2021-03-03T03:59:08.999" v="622" actId="20577"/>
        <pc:sldMkLst>
          <pc:docMk/>
          <pc:sldMk cId="0" sldId="360"/>
        </pc:sldMkLst>
        <pc:spChg chg="mod">
          <ac:chgData name="欣捷" userId="b965477fa0aef5e6" providerId="LiveId" clId="{356D9961-BC09-49D6-86FD-C4775367FC47}" dt="2021-03-03T03:59:08.999" v="622" actId="20577"/>
          <ac:spMkLst>
            <pc:docMk/>
            <pc:sldMk cId="0" sldId="360"/>
            <ac:spMk id="46082" creationId="{1144928B-10AF-45A6-BA1D-A09C45D81564}"/>
          </ac:spMkLst>
        </pc:spChg>
      </pc:sldChg>
      <pc:sldChg chg="modSp add mod">
        <pc:chgData name="欣捷" userId="b965477fa0aef5e6" providerId="LiveId" clId="{356D9961-BC09-49D6-86FD-C4775367FC47}" dt="2021-03-03T09:26:24.736" v="2347" actId="6549"/>
        <pc:sldMkLst>
          <pc:docMk/>
          <pc:sldMk cId="0" sldId="361"/>
        </pc:sldMkLst>
        <pc:spChg chg="mod">
          <ac:chgData name="欣捷" userId="b965477fa0aef5e6" providerId="LiveId" clId="{356D9961-BC09-49D6-86FD-C4775367FC47}" dt="2021-03-03T09:26:24.736" v="2347" actId="6549"/>
          <ac:spMkLst>
            <pc:docMk/>
            <pc:sldMk cId="0" sldId="361"/>
            <ac:spMk id="47106" creationId="{B64E21BA-487E-415F-B985-E42EDF4D669A}"/>
          </ac:spMkLst>
        </pc:spChg>
        <pc:spChg chg="mod">
          <ac:chgData name="欣捷" userId="b965477fa0aef5e6" providerId="LiveId" clId="{356D9961-BC09-49D6-86FD-C4775367FC47}" dt="2021-03-03T02:28:55.208" v="37" actId="27636"/>
          <ac:spMkLst>
            <pc:docMk/>
            <pc:sldMk cId="0" sldId="361"/>
            <ac:spMk id="47107" creationId="{ECE85CF2-318F-4E85-8D1C-ADC56316A6D1}"/>
          </ac:spMkLst>
        </pc:spChg>
      </pc:sldChg>
      <pc:sldChg chg="modSp add mod">
        <pc:chgData name="欣捷" userId="b965477fa0aef5e6" providerId="LiveId" clId="{356D9961-BC09-49D6-86FD-C4775367FC47}" dt="2021-03-03T03:59:15.677" v="623" actId="20577"/>
        <pc:sldMkLst>
          <pc:docMk/>
          <pc:sldMk cId="0" sldId="362"/>
        </pc:sldMkLst>
        <pc:spChg chg="mod">
          <ac:chgData name="欣捷" userId="b965477fa0aef5e6" providerId="LiveId" clId="{356D9961-BC09-49D6-86FD-C4775367FC47}" dt="2021-03-03T03:59:15.677" v="623" actId="20577"/>
          <ac:spMkLst>
            <pc:docMk/>
            <pc:sldMk cId="0" sldId="362"/>
            <ac:spMk id="48130" creationId="{6EBD64B9-4D0B-4533-86C3-F73BB39BE67E}"/>
          </ac:spMkLst>
        </pc:spChg>
      </pc:sldChg>
      <pc:sldChg chg="modSp add mod">
        <pc:chgData name="欣捷" userId="b965477fa0aef5e6" providerId="LiveId" clId="{356D9961-BC09-49D6-86FD-C4775367FC47}" dt="2021-03-03T03:59:17.429" v="624" actId="20577"/>
        <pc:sldMkLst>
          <pc:docMk/>
          <pc:sldMk cId="0" sldId="363"/>
        </pc:sldMkLst>
        <pc:spChg chg="mod">
          <ac:chgData name="欣捷" userId="b965477fa0aef5e6" providerId="LiveId" clId="{356D9961-BC09-49D6-86FD-C4775367FC47}" dt="2021-03-03T03:59:17.429" v="624" actId="20577"/>
          <ac:spMkLst>
            <pc:docMk/>
            <pc:sldMk cId="0" sldId="363"/>
            <ac:spMk id="49154" creationId="{D297D0C9-AF1A-4839-9C8A-3442BD6EE7DA}"/>
          </ac:spMkLst>
        </pc:spChg>
      </pc:sldChg>
      <pc:sldChg chg="modSp add del mod">
        <pc:chgData name="欣捷" userId="b965477fa0aef5e6" providerId="LiveId" clId="{356D9961-BC09-49D6-86FD-C4775367FC47}" dt="2021-03-03T08:25:04.325" v="941" actId="47"/>
        <pc:sldMkLst>
          <pc:docMk/>
          <pc:sldMk cId="0" sldId="364"/>
        </pc:sldMkLst>
        <pc:spChg chg="mod">
          <ac:chgData name="欣捷" userId="b965477fa0aef5e6" providerId="LiveId" clId="{356D9961-BC09-49D6-86FD-C4775367FC47}" dt="2021-03-03T08:24:40.612" v="940" actId="1076"/>
          <ac:spMkLst>
            <pc:docMk/>
            <pc:sldMk cId="0" sldId="364"/>
            <ac:spMk id="3" creationId="{04BE90C3-25BF-4285-8DA8-4E63420312E0}"/>
          </ac:spMkLst>
        </pc:spChg>
        <pc:spChg chg="mod">
          <ac:chgData name="欣捷" userId="b965477fa0aef5e6" providerId="LiveId" clId="{356D9961-BC09-49D6-86FD-C4775367FC47}" dt="2021-03-03T02:28:55.067" v="13" actId="27636"/>
          <ac:spMkLst>
            <pc:docMk/>
            <pc:sldMk cId="0" sldId="364"/>
            <ac:spMk id="18434" creationId="{519F869F-6DB7-47D2-8F5D-19DF9FCF1D74}"/>
          </ac:spMkLst>
        </pc:spChg>
      </pc:sldChg>
      <pc:sldChg chg="modSp add mod">
        <pc:chgData name="欣捷" userId="b965477fa0aef5e6" providerId="LiveId" clId="{356D9961-BC09-49D6-86FD-C4775367FC47}" dt="2021-03-03T02:28:55.145" v="27" actId="27636"/>
        <pc:sldMkLst>
          <pc:docMk/>
          <pc:sldMk cId="0" sldId="365"/>
        </pc:sldMkLst>
        <pc:spChg chg="mod">
          <ac:chgData name="欣捷" userId="b965477fa0aef5e6" providerId="LiveId" clId="{356D9961-BC09-49D6-86FD-C4775367FC47}" dt="2021-03-03T02:28:55.145" v="27" actId="27636"/>
          <ac:spMkLst>
            <pc:docMk/>
            <pc:sldMk cId="0" sldId="365"/>
            <ac:spMk id="36866" creationId="{81CBD367-BB33-44BF-A027-A419AAEF2BCA}"/>
          </ac:spMkLst>
        </pc:spChg>
      </pc:sldChg>
      <pc:sldChg chg="modSp add mod">
        <pc:chgData name="欣捷" userId="b965477fa0aef5e6" providerId="LiveId" clId="{356D9961-BC09-49D6-86FD-C4775367FC47}" dt="2021-03-03T03:59:01.721" v="619" actId="20577"/>
        <pc:sldMkLst>
          <pc:docMk/>
          <pc:sldMk cId="0" sldId="367"/>
        </pc:sldMkLst>
        <pc:spChg chg="mod">
          <ac:chgData name="欣捷" userId="b965477fa0aef5e6" providerId="LiveId" clId="{356D9961-BC09-49D6-86FD-C4775367FC47}" dt="2021-03-03T03:59:01.721" v="619" actId="20577"/>
          <ac:spMkLst>
            <pc:docMk/>
            <pc:sldMk cId="0" sldId="367"/>
            <ac:spMk id="43010" creationId="{E64DD941-5753-4578-B8CC-BBBED867EB38}"/>
          </ac:spMkLst>
        </pc:spChg>
      </pc:sldChg>
      <pc:sldChg chg="modSp add mod">
        <pc:chgData name="欣捷" userId="b965477fa0aef5e6" providerId="LiveId" clId="{356D9961-BC09-49D6-86FD-C4775367FC47}" dt="2021-03-03T02:28:55.223" v="41" actId="27636"/>
        <pc:sldMkLst>
          <pc:docMk/>
          <pc:sldMk cId="0" sldId="368"/>
        </pc:sldMkLst>
        <pc:spChg chg="mod">
          <ac:chgData name="欣捷" userId="b965477fa0aef5e6" providerId="LiveId" clId="{356D9961-BC09-49D6-86FD-C4775367FC47}" dt="2021-03-03T02:28:55.223" v="41" actId="27636"/>
          <ac:spMkLst>
            <pc:docMk/>
            <pc:sldMk cId="0" sldId="368"/>
            <ac:spMk id="51202" creationId="{414A75FE-4280-406F-AABF-53A182C34CE8}"/>
          </ac:spMkLst>
        </pc:spChg>
      </pc:sldChg>
      <pc:sldChg chg="modSp add mod">
        <pc:chgData name="欣捷" userId="b965477fa0aef5e6" providerId="LiveId" clId="{356D9961-BC09-49D6-86FD-C4775367FC47}" dt="2021-03-03T09:26:30.357" v="2348" actId="20577"/>
        <pc:sldMkLst>
          <pc:docMk/>
          <pc:sldMk cId="0" sldId="369"/>
        </pc:sldMkLst>
        <pc:spChg chg="mod">
          <ac:chgData name="欣捷" userId="b965477fa0aef5e6" providerId="LiveId" clId="{356D9961-BC09-49D6-86FD-C4775367FC47}" dt="2021-03-03T09:26:30.357" v="2348" actId="20577"/>
          <ac:spMkLst>
            <pc:docMk/>
            <pc:sldMk cId="0" sldId="369"/>
            <ac:spMk id="52226" creationId="{1965AF1D-22DD-48FB-9D4D-B66C68DF0220}"/>
          </ac:spMkLst>
        </pc:spChg>
      </pc:sldChg>
      <pc:sldChg chg="modSp add mod">
        <pc:chgData name="欣捷" userId="b965477fa0aef5e6" providerId="LiveId" clId="{356D9961-BC09-49D6-86FD-C4775367FC47}" dt="2021-03-03T09:26:32.115" v="2349" actId="20577"/>
        <pc:sldMkLst>
          <pc:docMk/>
          <pc:sldMk cId="0" sldId="370"/>
        </pc:sldMkLst>
        <pc:spChg chg="mod">
          <ac:chgData name="欣捷" userId="b965477fa0aef5e6" providerId="LiveId" clId="{356D9961-BC09-49D6-86FD-C4775367FC47}" dt="2021-03-03T09:26:32.115" v="2349" actId="20577"/>
          <ac:spMkLst>
            <pc:docMk/>
            <pc:sldMk cId="0" sldId="370"/>
            <ac:spMk id="53250" creationId="{1C832218-E820-4AFE-89D8-F516D40A4AB1}"/>
          </ac:spMkLst>
        </pc:spChg>
      </pc:sldChg>
      <pc:sldChg chg="modSp add mod">
        <pc:chgData name="欣捷" userId="b965477fa0aef5e6" providerId="LiveId" clId="{356D9961-BC09-49D6-86FD-C4775367FC47}" dt="2021-03-03T09:26:34.291" v="2350" actId="20577"/>
        <pc:sldMkLst>
          <pc:docMk/>
          <pc:sldMk cId="0" sldId="371"/>
        </pc:sldMkLst>
        <pc:spChg chg="mod">
          <ac:chgData name="欣捷" userId="b965477fa0aef5e6" providerId="LiveId" clId="{356D9961-BC09-49D6-86FD-C4775367FC47}" dt="2021-03-03T09:26:34.291" v="2350" actId="20577"/>
          <ac:spMkLst>
            <pc:docMk/>
            <pc:sldMk cId="0" sldId="371"/>
            <ac:spMk id="54274" creationId="{51094040-CA85-4561-B8F7-F7156D6A4C8A}"/>
          </ac:spMkLst>
        </pc:spChg>
      </pc:sldChg>
      <pc:sldChg chg="modSp add mod">
        <pc:chgData name="欣捷" userId="b965477fa0aef5e6" providerId="LiveId" clId="{356D9961-BC09-49D6-86FD-C4775367FC47}" dt="2021-03-03T09:26:36.341" v="2351" actId="20577"/>
        <pc:sldMkLst>
          <pc:docMk/>
          <pc:sldMk cId="0" sldId="372"/>
        </pc:sldMkLst>
        <pc:spChg chg="mod">
          <ac:chgData name="欣捷" userId="b965477fa0aef5e6" providerId="LiveId" clId="{356D9961-BC09-49D6-86FD-C4775367FC47}" dt="2021-03-03T09:26:36.341" v="2351" actId="20577"/>
          <ac:spMkLst>
            <pc:docMk/>
            <pc:sldMk cId="0" sldId="372"/>
            <ac:spMk id="56322" creationId="{D1802F6D-08E1-41EB-B9B4-23764127EB3A}"/>
          </ac:spMkLst>
        </pc:spChg>
      </pc:sldChg>
      <pc:sldChg chg="modSp add mod">
        <pc:chgData name="欣捷" userId="b965477fa0aef5e6" providerId="LiveId" clId="{356D9961-BC09-49D6-86FD-C4775367FC47}" dt="2021-03-03T10:14:52.725" v="2821" actId="207"/>
        <pc:sldMkLst>
          <pc:docMk/>
          <pc:sldMk cId="0" sldId="373"/>
        </pc:sldMkLst>
        <pc:spChg chg="mod">
          <ac:chgData name="欣捷" userId="b965477fa0aef5e6" providerId="LiveId" clId="{356D9961-BC09-49D6-86FD-C4775367FC47}" dt="2021-03-03T02:28:55.255" v="46" actId="27636"/>
          <ac:spMkLst>
            <pc:docMk/>
            <pc:sldMk cId="0" sldId="373"/>
            <ac:spMk id="57346" creationId="{DD660286-E7B3-480C-AAF7-413BF5011A62}"/>
          </ac:spMkLst>
        </pc:spChg>
        <pc:spChg chg="mod">
          <ac:chgData name="欣捷" userId="b965477fa0aef5e6" providerId="LiveId" clId="{356D9961-BC09-49D6-86FD-C4775367FC47}" dt="2021-03-03T10:14:52.725" v="2821" actId="207"/>
          <ac:spMkLst>
            <pc:docMk/>
            <pc:sldMk cId="0" sldId="373"/>
            <ac:spMk id="57347" creationId="{F851B7F2-A5FC-4B5F-89B9-D6DE0F8D3F8C}"/>
          </ac:spMkLst>
        </pc:spChg>
      </pc:sldChg>
      <pc:sldChg chg="modSp add mod">
        <pc:chgData name="欣捷" userId="b965477fa0aef5e6" providerId="LiveId" clId="{356D9961-BC09-49D6-86FD-C4775367FC47}" dt="2021-03-03T09:26:39.223" v="2352" actId="20577"/>
        <pc:sldMkLst>
          <pc:docMk/>
          <pc:sldMk cId="0" sldId="374"/>
        </pc:sldMkLst>
        <pc:spChg chg="mod">
          <ac:chgData name="欣捷" userId="b965477fa0aef5e6" providerId="LiveId" clId="{356D9961-BC09-49D6-86FD-C4775367FC47}" dt="2021-03-03T09:26:39.223" v="2352" actId="20577"/>
          <ac:spMkLst>
            <pc:docMk/>
            <pc:sldMk cId="0" sldId="374"/>
            <ac:spMk id="58370" creationId="{8591CA58-B046-4D9B-97DC-35BE322F2B5A}"/>
          </ac:spMkLst>
        </pc:spChg>
        <pc:spChg chg="mod">
          <ac:chgData name="欣捷" userId="b965477fa0aef5e6" providerId="LiveId" clId="{356D9961-BC09-49D6-86FD-C4775367FC47}" dt="2021-03-03T06:33:38.888" v="626" actId="207"/>
          <ac:spMkLst>
            <pc:docMk/>
            <pc:sldMk cId="0" sldId="374"/>
            <ac:spMk id="58371" creationId="{1B04B1B4-C070-47E4-BB77-E60463763E31}"/>
          </ac:spMkLst>
        </pc:spChg>
      </pc:sldChg>
      <pc:sldChg chg="modSp add mod">
        <pc:chgData name="欣捷" userId="b965477fa0aef5e6" providerId="LiveId" clId="{356D9961-BC09-49D6-86FD-C4775367FC47}" dt="2021-03-03T09:26:41.360" v="2353" actId="20577"/>
        <pc:sldMkLst>
          <pc:docMk/>
          <pc:sldMk cId="0" sldId="375"/>
        </pc:sldMkLst>
        <pc:spChg chg="mod">
          <ac:chgData name="欣捷" userId="b965477fa0aef5e6" providerId="LiveId" clId="{356D9961-BC09-49D6-86FD-C4775367FC47}" dt="2021-03-03T09:26:41.360" v="2353" actId="20577"/>
          <ac:spMkLst>
            <pc:docMk/>
            <pc:sldMk cId="0" sldId="375"/>
            <ac:spMk id="59394" creationId="{D37A82FC-F2BA-48CD-870F-3F73CDC7DF49}"/>
          </ac:spMkLst>
        </pc:spChg>
        <pc:spChg chg="mod">
          <ac:chgData name="欣捷" userId="b965477fa0aef5e6" providerId="LiveId" clId="{356D9961-BC09-49D6-86FD-C4775367FC47}" dt="2021-03-03T02:28:55.270" v="48" actId="27636"/>
          <ac:spMkLst>
            <pc:docMk/>
            <pc:sldMk cId="0" sldId="375"/>
            <ac:spMk id="59395" creationId="{BF4445B4-E3FE-4D9C-8CBE-258CD7CDD096}"/>
          </ac:spMkLst>
        </pc:spChg>
      </pc:sldChg>
      <pc:sldChg chg="modSp add mod">
        <pc:chgData name="欣捷" userId="b965477fa0aef5e6" providerId="LiveId" clId="{356D9961-BC09-49D6-86FD-C4775367FC47}" dt="2021-03-03T09:26:43.347" v="2354" actId="20577"/>
        <pc:sldMkLst>
          <pc:docMk/>
          <pc:sldMk cId="0" sldId="376"/>
        </pc:sldMkLst>
        <pc:spChg chg="mod">
          <ac:chgData name="欣捷" userId="b965477fa0aef5e6" providerId="LiveId" clId="{356D9961-BC09-49D6-86FD-C4775367FC47}" dt="2021-03-03T09:26:43.347" v="2354" actId="20577"/>
          <ac:spMkLst>
            <pc:docMk/>
            <pc:sldMk cId="0" sldId="376"/>
            <ac:spMk id="61442" creationId="{EE2DE5F2-4C47-4D56-9448-90B9E8554A20}"/>
          </ac:spMkLst>
        </pc:spChg>
      </pc:sldChg>
      <pc:sldChg chg="modSp add mod">
        <pc:chgData name="欣捷" userId="b965477fa0aef5e6" providerId="LiveId" clId="{356D9961-BC09-49D6-86FD-C4775367FC47}" dt="2021-03-03T09:26:45.471" v="2355" actId="20577"/>
        <pc:sldMkLst>
          <pc:docMk/>
          <pc:sldMk cId="0" sldId="377"/>
        </pc:sldMkLst>
        <pc:spChg chg="mod">
          <ac:chgData name="欣捷" userId="b965477fa0aef5e6" providerId="LiveId" clId="{356D9961-BC09-49D6-86FD-C4775367FC47}" dt="2021-03-03T09:26:45.471" v="2355" actId="20577"/>
          <ac:spMkLst>
            <pc:docMk/>
            <pc:sldMk cId="0" sldId="377"/>
            <ac:spMk id="62466" creationId="{0390FEB0-86BD-42CE-AC36-55009CF47C34}"/>
          </ac:spMkLst>
        </pc:spChg>
      </pc:sldChg>
      <pc:sldChg chg="modSp add mod">
        <pc:chgData name="欣捷" userId="b965477fa0aef5e6" providerId="LiveId" clId="{356D9961-BC09-49D6-86FD-C4775367FC47}" dt="2021-03-03T09:26:48.628" v="2356" actId="20577"/>
        <pc:sldMkLst>
          <pc:docMk/>
          <pc:sldMk cId="0" sldId="378"/>
        </pc:sldMkLst>
        <pc:spChg chg="mod">
          <ac:chgData name="欣捷" userId="b965477fa0aef5e6" providerId="LiveId" clId="{356D9961-BC09-49D6-86FD-C4775367FC47}" dt="2021-03-03T09:26:48.628" v="2356" actId="20577"/>
          <ac:spMkLst>
            <pc:docMk/>
            <pc:sldMk cId="0" sldId="378"/>
            <ac:spMk id="63490" creationId="{37BBEED6-13D4-41FB-99EE-8D7C4DD17DAA}"/>
          </ac:spMkLst>
        </pc:spChg>
      </pc:sldChg>
      <pc:sldChg chg="modSp add mod">
        <pc:chgData name="欣捷" userId="b965477fa0aef5e6" providerId="LiveId" clId="{356D9961-BC09-49D6-86FD-C4775367FC47}" dt="2021-03-03T09:26:50.837" v="2357" actId="20577"/>
        <pc:sldMkLst>
          <pc:docMk/>
          <pc:sldMk cId="0" sldId="379"/>
        </pc:sldMkLst>
        <pc:spChg chg="mod">
          <ac:chgData name="欣捷" userId="b965477fa0aef5e6" providerId="LiveId" clId="{356D9961-BC09-49D6-86FD-C4775367FC47}" dt="2021-03-03T09:26:50.837" v="2357" actId="20577"/>
          <ac:spMkLst>
            <pc:docMk/>
            <pc:sldMk cId="0" sldId="379"/>
            <ac:spMk id="65538" creationId="{AF554D7E-2BC8-43A8-8087-E6B323F33971}"/>
          </ac:spMkLst>
        </pc:spChg>
      </pc:sldChg>
      <pc:sldChg chg="modSp add mod">
        <pc:chgData name="欣捷" userId="b965477fa0aef5e6" providerId="LiveId" clId="{356D9961-BC09-49D6-86FD-C4775367FC47}" dt="2021-03-03T09:26:52.804" v="2358" actId="20577"/>
        <pc:sldMkLst>
          <pc:docMk/>
          <pc:sldMk cId="0" sldId="380"/>
        </pc:sldMkLst>
        <pc:spChg chg="mod">
          <ac:chgData name="欣捷" userId="b965477fa0aef5e6" providerId="LiveId" clId="{356D9961-BC09-49D6-86FD-C4775367FC47}" dt="2021-03-03T09:26:52.804" v="2358" actId="20577"/>
          <ac:spMkLst>
            <pc:docMk/>
            <pc:sldMk cId="0" sldId="380"/>
            <ac:spMk id="66562" creationId="{B65D07EE-F6B3-40FB-92F9-CEAFF0FBD548}"/>
          </ac:spMkLst>
        </pc:spChg>
      </pc:sldChg>
      <pc:sldChg chg="modSp add mod">
        <pc:chgData name="欣捷" userId="b965477fa0aef5e6" providerId="LiveId" clId="{356D9961-BC09-49D6-86FD-C4775367FC47}" dt="2021-03-03T09:26:54.933" v="2359" actId="20577"/>
        <pc:sldMkLst>
          <pc:docMk/>
          <pc:sldMk cId="0" sldId="381"/>
        </pc:sldMkLst>
        <pc:spChg chg="mod">
          <ac:chgData name="欣捷" userId="b965477fa0aef5e6" providerId="LiveId" clId="{356D9961-BC09-49D6-86FD-C4775367FC47}" dt="2021-03-03T09:26:54.933" v="2359" actId="20577"/>
          <ac:spMkLst>
            <pc:docMk/>
            <pc:sldMk cId="0" sldId="381"/>
            <ac:spMk id="67586" creationId="{9C442327-7428-45B6-BF6F-21A35C7BF5AF}"/>
          </ac:spMkLst>
        </pc:spChg>
      </pc:sldChg>
      <pc:sldChg chg="modSp add mod">
        <pc:chgData name="欣捷" userId="b965477fa0aef5e6" providerId="LiveId" clId="{356D9961-BC09-49D6-86FD-C4775367FC47}" dt="2021-03-03T09:47:04" v="2487" actId="3626"/>
        <pc:sldMkLst>
          <pc:docMk/>
          <pc:sldMk cId="0" sldId="382"/>
        </pc:sldMkLst>
        <pc:spChg chg="mod">
          <ac:chgData name="欣捷" userId="b965477fa0aef5e6" providerId="LiveId" clId="{356D9961-BC09-49D6-86FD-C4775367FC47}" dt="2021-03-03T09:26:57.348" v="2360" actId="20577"/>
          <ac:spMkLst>
            <pc:docMk/>
            <pc:sldMk cId="0" sldId="382"/>
            <ac:spMk id="68610" creationId="{4799E3D1-9EF9-4CBA-B257-AB22F46D3F11}"/>
          </ac:spMkLst>
        </pc:spChg>
        <pc:spChg chg="mod">
          <ac:chgData name="欣捷" userId="b965477fa0aef5e6" providerId="LiveId" clId="{356D9961-BC09-49D6-86FD-C4775367FC47}" dt="2021-03-03T09:47:04" v="2487" actId="3626"/>
          <ac:spMkLst>
            <pc:docMk/>
            <pc:sldMk cId="0" sldId="382"/>
            <ac:spMk id="68611" creationId="{EBCCD790-27F7-4284-8C13-4A9B0F105886}"/>
          </ac:spMkLst>
        </pc:spChg>
      </pc:sldChg>
      <pc:sldChg chg="modSp add del mod">
        <pc:chgData name="欣捷" userId="b965477fa0aef5e6" providerId="LiveId" clId="{356D9961-BC09-49D6-86FD-C4775367FC47}" dt="2021-03-03T09:27:23.308" v="2361" actId="47"/>
        <pc:sldMkLst>
          <pc:docMk/>
          <pc:sldMk cId="0" sldId="384"/>
        </pc:sldMkLst>
        <pc:spChg chg="mod">
          <ac:chgData name="欣捷" userId="b965477fa0aef5e6" providerId="LiveId" clId="{356D9961-BC09-49D6-86FD-C4775367FC47}" dt="2021-03-03T02:28:55.317" v="58" actId="27636"/>
          <ac:spMkLst>
            <pc:docMk/>
            <pc:sldMk cId="0" sldId="384"/>
            <ac:spMk id="71682" creationId="{0606B498-A371-44D5-A8E0-03A4154257D8}"/>
          </ac:spMkLst>
        </pc:spChg>
      </pc:sldChg>
      <pc:sldChg chg="modSp add del mod">
        <pc:chgData name="欣捷" userId="b965477fa0aef5e6" providerId="LiveId" clId="{356D9961-BC09-49D6-86FD-C4775367FC47}" dt="2021-03-03T09:27:24.198" v="2362" actId="47"/>
        <pc:sldMkLst>
          <pc:docMk/>
          <pc:sldMk cId="0" sldId="385"/>
        </pc:sldMkLst>
        <pc:spChg chg="mod">
          <ac:chgData name="欣捷" userId="b965477fa0aef5e6" providerId="LiveId" clId="{356D9961-BC09-49D6-86FD-C4775367FC47}" dt="2021-03-03T02:28:55.333" v="59" actId="27636"/>
          <ac:spMkLst>
            <pc:docMk/>
            <pc:sldMk cId="0" sldId="385"/>
            <ac:spMk id="72706" creationId="{ACA94022-5879-4B5C-A115-D3C94CC40A44}"/>
          </ac:spMkLst>
        </pc:spChg>
      </pc:sldChg>
      <pc:sldChg chg="addSp delSp modSp add mod ord">
        <pc:chgData name="欣捷" userId="b965477fa0aef5e6" providerId="LiveId" clId="{356D9961-BC09-49D6-86FD-C4775367FC47}" dt="2021-03-03T09:47:46.428" v="2494" actId="478"/>
        <pc:sldMkLst>
          <pc:docMk/>
          <pc:sldMk cId="0" sldId="386"/>
        </pc:sldMkLst>
        <pc:spChg chg="mod">
          <ac:chgData name="欣捷" userId="b965477fa0aef5e6" providerId="LiveId" clId="{356D9961-BC09-49D6-86FD-C4775367FC47}" dt="2021-03-03T02:28:55.348" v="60" actId="27636"/>
          <ac:spMkLst>
            <pc:docMk/>
            <pc:sldMk cId="0" sldId="386"/>
            <ac:spMk id="73730" creationId="{7B68C95B-415D-493D-B34C-E5746503E773}"/>
          </ac:spMkLst>
        </pc:spChg>
        <pc:spChg chg="add del mod">
          <ac:chgData name="欣捷" userId="b965477fa0aef5e6" providerId="LiveId" clId="{356D9961-BC09-49D6-86FD-C4775367FC47}" dt="2021-03-03T09:47:46.428" v="2494" actId="478"/>
          <ac:spMkLst>
            <pc:docMk/>
            <pc:sldMk cId="0" sldId="386"/>
            <ac:spMk id="73731" creationId="{B9FC27BA-16AE-4CD1-984F-AD7A9DB84064}"/>
          </ac:spMkLst>
        </pc:spChg>
        <pc:spChg chg="add del">
          <ac:chgData name="欣捷" userId="b965477fa0aef5e6" providerId="LiveId" clId="{356D9961-BC09-49D6-86FD-C4775367FC47}" dt="2021-03-03T09:47:34.307" v="2492" actId="478"/>
          <ac:spMkLst>
            <pc:docMk/>
            <pc:sldMk cId="0" sldId="386"/>
            <ac:spMk id="73732" creationId="{2F48963A-B2FE-41BC-A467-AB83AD289B14}"/>
          </ac:spMkLst>
        </pc:spChg>
      </pc:sldChg>
      <pc:sldChg chg="del">
        <pc:chgData name="欣捷" userId="b965477fa0aef5e6" providerId="LiveId" clId="{356D9961-BC09-49D6-86FD-C4775367FC47}" dt="2021-03-03T02:28:43.255" v="6" actId="47"/>
        <pc:sldMkLst>
          <pc:docMk/>
          <pc:sldMk cId="1573905351" sldId="440"/>
        </pc:sldMkLst>
      </pc:sldChg>
      <pc:sldChg chg="del">
        <pc:chgData name="欣捷" userId="b965477fa0aef5e6" providerId="LiveId" clId="{356D9961-BC09-49D6-86FD-C4775367FC47}" dt="2021-03-03T02:28:43.255" v="6" actId="47"/>
        <pc:sldMkLst>
          <pc:docMk/>
          <pc:sldMk cId="614319838" sldId="441"/>
        </pc:sldMkLst>
      </pc:sldChg>
      <pc:sldChg chg="del">
        <pc:chgData name="欣捷" userId="b965477fa0aef5e6" providerId="LiveId" clId="{356D9961-BC09-49D6-86FD-C4775367FC47}" dt="2021-03-03T02:28:43.255" v="6" actId="47"/>
        <pc:sldMkLst>
          <pc:docMk/>
          <pc:sldMk cId="2108796343" sldId="442"/>
        </pc:sldMkLst>
      </pc:sldChg>
      <pc:sldChg chg="del">
        <pc:chgData name="欣捷" userId="b965477fa0aef5e6" providerId="LiveId" clId="{356D9961-BC09-49D6-86FD-C4775367FC47}" dt="2021-03-03T02:28:43.255" v="6" actId="47"/>
        <pc:sldMkLst>
          <pc:docMk/>
          <pc:sldMk cId="1366645283" sldId="443"/>
        </pc:sldMkLst>
      </pc:sldChg>
      <pc:sldChg chg="del">
        <pc:chgData name="欣捷" userId="b965477fa0aef5e6" providerId="LiveId" clId="{356D9961-BC09-49D6-86FD-C4775367FC47}" dt="2021-03-03T02:28:43.255" v="6" actId="47"/>
        <pc:sldMkLst>
          <pc:docMk/>
          <pc:sldMk cId="3858793652" sldId="444"/>
        </pc:sldMkLst>
      </pc:sldChg>
      <pc:sldChg chg="del">
        <pc:chgData name="欣捷" userId="b965477fa0aef5e6" providerId="LiveId" clId="{356D9961-BC09-49D6-86FD-C4775367FC47}" dt="2021-03-03T02:28:43.255" v="6" actId="47"/>
        <pc:sldMkLst>
          <pc:docMk/>
          <pc:sldMk cId="2381592031" sldId="445"/>
        </pc:sldMkLst>
      </pc:sldChg>
      <pc:sldChg chg="modSp add del mod">
        <pc:chgData name="欣捷" userId="b965477fa0aef5e6" providerId="LiveId" clId="{356D9961-BC09-49D6-86FD-C4775367FC47}" dt="2021-03-03T09:33:13.910" v="2454" actId="47"/>
        <pc:sldMkLst>
          <pc:docMk/>
          <pc:sldMk cId="0" sldId="488"/>
        </pc:sldMkLst>
        <pc:spChg chg="mod">
          <ac:chgData name="欣捷" userId="b965477fa0aef5e6" providerId="LiveId" clId="{356D9961-BC09-49D6-86FD-C4775367FC47}" dt="2021-03-03T02:33:19.813" v="147" actId="27636"/>
          <ac:spMkLst>
            <pc:docMk/>
            <pc:sldMk cId="0" sldId="488"/>
            <ac:spMk id="22530" creationId="{0C178A97-6EA3-4BB2-A61E-E801078E5F68}"/>
          </ac:spMkLst>
        </pc:spChg>
      </pc:sldChg>
      <pc:sldChg chg="add del">
        <pc:chgData name="欣捷" userId="b965477fa0aef5e6" providerId="LiveId" clId="{356D9961-BC09-49D6-86FD-C4775367FC47}" dt="2021-03-03T09:27:58.729" v="2369" actId="47"/>
        <pc:sldMkLst>
          <pc:docMk/>
          <pc:sldMk cId="0" sldId="511"/>
        </pc:sldMkLst>
      </pc:sldChg>
      <pc:sldChg chg="add del">
        <pc:chgData name="欣捷" userId="b965477fa0aef5e6" providerId="LiveId" clId="{356D9961-BC09-49D6-86FD-C4775367FC47}" dt="2021-03-03T09:27:59.741" v="2370" actId="47"/>
        <pc:sldMkLst>
          <pc:docMk/>
          <pc:sldMk cId="0" sldId="512"/>
        </pc:sldMkLst>
      </pc:sldChg>
      <pc:sldChg chg="modSp add del mod">
        <pc:chgData name="欣捷" userId="b965477fa0aef5e6" providerId="LiveId" clId="{356D9961-BC09-49D6-86FD-C4775367FC47}" dt="2021-03-03T09:33:07.293" v="2450" actId="47"/>
        <pc:sldMkLst>
          <pc:docMk/>
          <pc:sldMk cId="0" sldId="515"/>
        </pc:sldMkLst>
        <pc:spChg chg="mod">
          <ac:chgData name="欣捷" userId="b965477fa0aef5e6" providerId="LiveId" clId="{356D9961-BC09-49D6-86FD-C4775367FC47}" dt="2021-03-03T02:33:19.798" v="143" actId="27636"/>
          <ac:spMkLst>
            <pc:docMk/>
            <pc:sldMk cId="0" sldId="515"/>
            <ac:spMk id="18434" creationId="{71C71926-A5D7-4025-A3DD-49663E3157F1}"/>
          </ac:spMkLst>
        </pc:spChg>
      </pc:sldChg>
      <pc:sldChg chg="modSp add mod">
        <pc:chgData name="欣捷" userId="b965477fa0aef5e6" providerId="LiveId" clId="{356D9961-BC09-49D6-86FD-C4775367FC47}" dt="2021-03-03T02:33:19.829" v="148" actId="27636"/>
        <pc:sldMkLst>
          <pc:docMk/>
          <pc:sldMk cId="0" sldId="533"/>
        </pc:sldMkLst>
        <pc:spChg chg="mod">
          <ac:chgData name="欣捷" userId="b965477fa0aef5e6" providerId="LiveId" clId="{356D9961-BC09-49D6-86FD-C4775367FC47}" dt="2021-03-03T02:33:19.829" v="148" actId="27636"/>
          <ac:spMkLst>
            <pc:docMk/>
            <pc:sldMk cId="0" sldId="533"/>
            <ac:spMk id="23554" creationId="{B2972927-2DC4-4D0D-BBEB-9C329705426F}"/>
          </ac:spMkLst>
        </pc:spChg>
      </pc:sldChg>
      <pc:sldChg chg="modSp add mod">
        <pc:chgData name="欣捷" userId="b965477fa0aef5e6" providerId="LiveId" clId="{356D9961-BC09-49D6-86FD-C4775367FC47}" dt="2021-03-03T09:56:37.475" v="2642" actId="20577"/>
        <pc:sldMkLst>
          <pc:docMk/>
          <pc:sldMk cId="0" sldId="534"/>
        </pc:sldMkLst>
        <pc:spChg chg="mod">
          <ac:chgData name="欣捷" userId="b965477fa0aef5e6" providerId="LiveId" clId="{356D9961-BC09-49D6-86FD-C4775367FC47}" dt="2021-03-03T09:56:37.475" v="2642" actId="20577"/>
          <ac:spMkLst>
            <pc:docMk/>
            <pc:sldMk cId="0" sldId="534"/>
            <ac:spMk id="24578" creationId="{FD133E6B-FD67-4729-B65B-222CC399EC28}"/>
          </ac:spMkLst>
        </pc:spChg>
      </pc:sldChg>
      <pc:sldChg chg="modSp add mod">
        <pc:chgData name="欣捷" userId="b965477fa0aef5e6" providerId="LiveId" clId="{356D9961-BC09-49D6-86FD-C4775367FC47}" dt="2021-03-03T09:56:39.572" v="2643" actId="20577"/>
        <pc:sldMkLst>
          <pc:docMk/>
          <pc:sldMk cId="0" sldId="535"/>
        </pc:sldMkLst>
        <pc:spChg chg="mod">
          <ac:chgData name="欣捷" userId="b965477fa0aef5e6" providerId="LiveId" clId="{356D9961-BC09-49D6-86FD-C4775367FC47}" dt="2021-03-03T09:56:39.572" v="2643" actId="20577"/>
          <ac:spMkLst>
            <pc:docMk/>
            <pc:sldMk cId="0" sldId="535"/>
            <ac:spMk id="25602" creationId="{F66C5EA4-C65F-4FC7-9C93-312DC4DDBF1F}"/>
          </ac:spMkLst>
        </pc:spChg>
      </pc:sldChg>
      <pc:sldChg chg="modSp add mod">
        <pc:chgData name="欣捷" userId="b965477fa0aef5e6" providerId="LiveId" clId="{356D9961-BC09-49D6-86FD-C4775367FC47}" dt="2021-03-03T09:56:41.894" v="2644" actId="20577"/>
        <pc:sldMkLst>
          <pc:docMk/>
          <pc:sldMk cId="0" sldId="536"/>
        </pc:sldMkLst>
        <pc:spChg chg="mod">
          <ac:chgData name="欣捷" userId="b965477fa0aef5e6" providerId="LiveId" clId="{356D9961-BC09-49D6-86FD-C4775367FC47}" dt="2021-03-03T09:56:41.894" v="2644" actId="20577"/>
          <ac:spMkLst>
            <pc:docMk/>
            <pc:sldMk cId="0" sldId="536"/>
            <ac:spMk id="26626" creationId="{B28373C1-3C59-4C4C-93C3-38799262F500}"/>
          </ac:spMkLst>
        </pc:spChg>
      </pc:sldChg>
      <pc:sldChg chg="modSp add mod">
        <pc:chgData name="欣捷" userId="b965477fa0aef5e6" providerId="LiveId" clId="{356D9961-BC09-49D6-86FD-C4775367FC47}" dt="2021-03-03T09:56:44.304" v="2645" actId="20577"/>
        <pc:sldMkLst>
          <pc:docMk/>
          <pc:sldMk cId="0" sldId="537"/>
        </pc:sldMkLst>
        <pc:spChg chg="mod">
          <ac:chgData name="欣捷" userId="b965477fa0aef5e6" providerId="LiveId" clId="{356D9961-BC09-49D6-86FD-C4775367FC47}" dt="2021-03-03T09:56:44.304" v="2645" actId="20577"/>
          <ac:spMkLst>
            <pc:docMk/>
            <pc:sldMk cId="0" sldId="537"/>
            <ac:spMk id="27650" creationId="{F68176BB-EEB0-448B-AD52-7265293AAD64}"/>
          </ac:spMkLst>
        </pc:spChg>
      </pc:sldChg>
      <pc:sldChg chg="modSp add mod">
        <pc:chgData name="欣捷" userId="b965477fa0aef5e6" providerId="LiveId" clId="{356D9961-BC09-49D6-86FD-C4775367FC47}" dt="2021-03-03T09:56:46.422" v="2646" actId="20577"/>
        <pc:sldMkLst>
          <pc:docMk/>
          <pc:sldMk cId="0" sldId="538"/>
        </pc:sldMkLst>
        <pc:spChg chg="mod">
          <ac:chgData name="欣捷" userId="b965477fa0aef5e6" providerId="LiveId" clId="{356D9961-BC09-49D6-86FD-C4775367FC47}" dt="2021-03-03T09:56:46.422" v="2646" actId="20577"/>
          <ac:spMkLst>
            <pc:docMk/>
            <pc:sldMk cId="0" sldId="538"/>
            <ac:spMk id="28674" creationId="{9CDEF8C5-CB01-45F7-A3E4-73E6D8228965}"/>
          </ac:spMkLst>
        </pc:spChg>
        <pc:spChg chg="mod">
          <ac:chgData name="欣捷" userId="b965477fa0aef5e6" providerId="LiveId" clId="{356D9961-BC09-49D6-86FD-C4775367FC47}" dt="2021-03-03T02:33:19.860" v="154" actId="27636"/>
          <ac:spMkLst>
            <pc:docMk/>
            <pc:sldMk cId="0" sldId="538"/>
            <ac:spMk id="28675" creationId="{BCCA4432-B7CE-4C85-8CED-8EB278287738}"/>
          </ac:spMkLst>
        </pc:spChg>
      </pc:sldChg>
      <pc:sldChg chg="delSp modSp add mod modClrScheme chgLayout">
        <pc:chgData name="欣捷" userId="b965477fa0aef5e6" providerId="LiveId" clId="{356D9961-BC09-49D6-86FD-C4775367FC47}" dt="2021-03-03T09:30:49.633" v="2408" actId="700"/>
        <pc:sldMkLst>
          <pc:docMk/>
          <pc:sldMk cId="0" sldId="539"/>
        </pc:sldMkLst>
        <pc:spChg chg="mod ord">
          <ac:chgData name="欣捷" userId="b965477fa0aef5e6" providerId="LiveId" clId="{356D9961-BC09-49D6-86FD-C4775367FC47}" dt="2021-03-03T09:30:49.633" v="2408" actId="700"/>
          <ac:spMkLst>
            <pc:docMk/>
            <pc:sldMk cId="0" sldId="539"/>
            <ac:spMk id="11266" creationId="{070A2E11-D20F-4B19-8D21-3F80F2FC0B2C}"/>
          </ac:spMkLst>
        </pc:spChg>
        <pc:spChg chg="del">
          <ac:chgData name="欣捷" userId="b965477fa0aef5e6" providerId="LiveId" clId="{356D9961-BC09-49D6-86FD-C4775367FC47}" dt="2021-03-03T09:30:49.633" v="2408" actId="700"/>
          <ac:spMkLst>
            <pc:docMk/>
            <pc:sldMk cId="0" sldId="539"/>
            <ac:spMk id="11267" creationId="{9FCE17E5-0976-44E7-BB98-9E7B1E6C62FE}"/>
          </ac:spMkLst>
        </pc:spChg>
      </pc:sldChg>
      <pc:sldChg chg="modSp add mod">
        <pc:chgData name="欣捷" userId="b965477fa0aef5e6" providerId="LiveId" clId="{356D9961-BC09-49D6-86FD-C4775367FC47}" dt="2021-03-03T09:54:57.616" v="2598" actId="20577"/>
        <pc:sldMkLst>
          <pc:docMk/>
          <pc:sldMk cId="0" sldId="540"/>
        </pc:sldMkLst>
        <pc:spChg chg="mod">
          <ac:chgData name="欣捷" userId="b965477fa0aef5e6" providerId="LiveId" clId="{356D9961-BC09-49D6-86FD-C4775367FC47}" dt="2021-03-03T09:54:57.616" v="2598" actId="20577"/>
          <ac:spMkLst>
            <pc:docMk/>
            <pc:sldMk cId="0" sldId="540"/>
            <ac:spMk id="12290" creationId="{0DAA62A9-02FF-4F33-96DB-65DF1F89EC2B}"/>
          </ac:spMkLst>
        </pc:spChg>
      </pc:sldChg>
      <pc:sldChg chg="modSp add mod">
        <pc:chgData name="欣捷" userId="b965477fa0aef5e6" providerId="LiveId" clId="{356D9961-BC09-49D6-86FD-C4775367FC47}" dt="2021-03-03T09:55:01.136" v="2599" actId="20577"/>
        <pc:sldMkLst>
          <pc:docMk/>
          <pc:sldMk cId="0" sldId="541"/>
        </pc:sldMkLst>
        <pc:spChg chg="mod">
          <ac:chgData name="欣捷" userId="b965477fa0aef5e6" providerId="LiveId" clId="{356D9961-BC09-49D6-86FD-C4775367FC47}" dt="2021-03-03T09:55:01.136" v="2599" actId="20577"/>
          <ac:spMkLst>
            <pc:docMk/>
            <pc:sldMk cId="0" sldId="541"/>
            <ac:spMk id="13314" creationId="{BB3F8398-D61E-4A63-A151-B8D95340495C}"/>
          </ac:spMkLst>
        </pc:spChg>
      </pc:sldChg>
      <pc:sldChg chg="modSp add mod">
        <pc:chgData name="欣捷" userId="b965477fa0aef5e6" providerId="LiveId" clId="{356D9961-BC09-49D6-86FD-C4775367FC47}" dt="2021-03-03T09:30:52.943" v="2409" actId="20577"/>
        <pc:sldMkLst>
          <pc:docMk/>
          <pc:sldMk cId="0" sldId="542"/>
        </pc:sldMkLst>
        <pc:spChg chg="mod">
          <ac:chgData name="欣捷" userId="b965477fa0aef5e6" providerId="LiveId" clId="{356D9961-BC09-49D6-86FD-C4775367FC47}" dt="2021-03-03T09:30:52.943" v="2409" actId="20577"/>
          <ac:spMkLst>
            <pc:docMk/>
            <pc:sldMk cId="0" sldId="542"/>
            <ac:spMk id="15362" creationId="{3FB02E34-C2CF-44B5-9126-F52697A50FE9}"/>
          </ac:spMkLst>
        </pc:spChg>
      </pc:sldChg>
      <pc:sldChg chg="addSp delSp modSp add mod modClrScheme chgLayout">
        <pc:chgData name="欣捷" userId="b965477fa0aef5e6" providerId="LiveId" clId="{356D9961-BC09-49D6-86FD-C4775367FC47}" dt="2021-03-03T09:56:11.216" v="2641" actId="700"/>
        <pc:sldMkLst>
          <pc:docMk/>
          <pc:sldMk cId="0" sldId="543"/>
        </pc:sldMkLst>
        <pc:spChg chg="mod ord">
          <ac:chgData name="欣捷" userId="b965477fa0aef5e6" providerId="LiveId" clId="{356D9961-BC09-49D6-86FD-C4775367FC47}" dt="2021-03-03T09:56:11.216" v="2641" actId="700"/>
          <ac:spMkLst>
            <pc:docMk/>
            <pc:sldMk cId="0" sldId="543"/>
            <ac:spMk id="16386" creationId="{F636CC28-A773-4840-A737-2D13B28B8F9F}"/>
          </ac:spMkLst>
        </pc:spChg>
        <pc:spChg chg="add del mod ord">
          <ac:chgData name="欣捷" userId="b965477fa0aef5e6" providerId="LiveId" clId="{356D9961-BC09-49D6-86FD-C4775367FC47}" dt="2021-03-03T09:56:11.216" v="2641" actId="700"/>
          <ac:spMkLst>
            <pc:docMk/>
            <pc:sldMk cId="0" sldId="543"/>
            <ac:spMk id="16387" creationId="{1A6EDEEB-6331-435C-9098-613862CFC83E}"/>
          </ac:spMkLst>
        </pc:spChg>
        <pc:graphicFrameChg chg="mod ord modGraphic">
          <ac:chgData name="欣捷" userId="b965477fa0aef5e6" providerId="LiveId" clId="{356D9961-BC09-49D6-86FD-C4775367FC47}" dt="2021-03-03T09:56:11.216" v="2641" actId="700"/>
          <ac:graphicFrameMkLst>
            <pc:docMk/>
            <pc:sldMk cId="0" sldId="543"/>
            <ac:graphicFrameMk id="160772" creationId="{13FFD10C-C702-43CE-8AE3-F9519360C194}"/>
          </ac:graphicFrameMkLst>
        </pc:graphicFrameChg>
      </pc:sldChg>
      <pc:sldChg chg="modSp add mod">
        <pc:chgData name="欣捷" userId="b965477fa0aef5e6" providerId="LiveId" clId="{356D9961-BC09-49D6-86FD-C4775367FC47}" dt="2021-03-03T09:30:57.383" v="2411" actId="20577"/>
        <pc:sldMkLst>
          <pc:docMk/>
          <pc:sldMk cId="0" sldId="544"/>
        </pc:sldMkLst>
        <pc:spChg chg="mod">
          <ac:chgData name="欣捷" userId="b965477fa0aef5e6" providerId="LiveId" clId="{356D9961-BC09-49D6-86FD-C4775367FC47}" dt="2021-03-03T09:30:57.383" v="2411" actId="20577"/>
          <ac:spMkLst>
            <pc:docMk/>
            <pc:sldMk cId="0" sldId="544"/>
            <ac:spMk id="17410" creationId="{F7A6D323-0AAF-49B2-B02B-F9DD3C3823E4}"/>
          </ac:spMkLst>
        </pc:spChg>
      </pc:sldChg>
      <pc:sldChg chg="modSp add mod">
        <pc:chgData name="欣捷" userId="b965477fa0aef5e6" providerId="LiveId" clId="{356D9961-BC09-49D6-86FD-C4775367FC47}" dt="2021-03-03T09:30:59.299" v="2412" actId="20577"/>
        <pc:sldMkLst>
          <pc:docMk/>
          <pc:sldMk cId="0" sldId="545"/>
        </pc:sldMkLst>
        <pc:spChg chg="mod">
          <ac:chgData name="欣捷" userId="b965477fa0aef5e6" providerId="LiveId" clId="{356D9961-BC09-49D6-86FD-C4775367FC47}" dt="2021-03-03T09:30:59.299" v="2412" actId="20577"/>
          <ac:spMkLst>
            <pc:docMk/>
            <pc:sldMk cId="0" sldId="545"/>
            <ac:spMk id="18434" creationId="{2BD67168-35C9-4A0A-9FDA-8DAE5876FCE6}"/>
          </ac:spMkLst>
        </pc:spChg>
      </pc:sldChg>
      <pc:sldChg chg="modSp add mod chgLayout">
        <pc:chgData name="欣捷" userId="b965477fa0aef5e6" providerId="LiveId" clId="{356D9961-BC09-49D6-86FD-C4775367FC47}" dt="2021-03-03T09:55:46.566" v="2629" actId="700"/>
        <pc:sldMkLst>
          <pc:docMk/>
          <pc:sldMk cId="0" sldId="546"/>
        </pc:sldMkLst>
        <pc:spChg chg="mod ord">
          <ac:chgData name="欣捷" userId="b965477fa0aef5e6" providerId="LiveId" clId="{356D9961-BC09-49D6-86FD-C4775367FC47}" dt="2021-03-03T09:55:46.566" v="2629" actId="700"/>
          <ac:spMkLst>
            <pc:docMk/>
            <pc:sldMk cId="0" sldId="546"/>
            <ac:spMk id="19458" creationId="{8A1466CF-A6B3-411A-8B79-FE726C0B77B9}"/>
          </ac:spMkLst>
        </pc:spChg>
        <pc:spChg chg="mod ord">
          <ac:chgData name="欣捷" userId="b965477fa0aef5e6" providerId="LiveId" clId="{356D9961-BC09-49D6-86FD-C4775367FC47}" dt="2021-03-03T09:55:46.566" v="2629" actId="700"/>
          <ac:spMkLst>
            <pc:docMk/>
            <pc:sldMk cId="0" sldId="546"/>
            <ac:spMk id="19459" creationId="{75A04DF6-76E8-4BB6-BE3A-E57921DE927D}"/>
          </ac:spMkLst>
        </pc:spChg>
      </pc:sldChg>
      <pc:sldChg chg="modSp add mod modClrScheme chgLayout">
        <pc:chgData name="欣捷" userId="b965477fa0aef5e6" providerId="LiveId" clId="{356D9961-BC09-49D6-86FD-C4775367FC47}" dt="2021-03-03T09:55:39.641" v="2617" actId="27636"/>
        <pc:sldMkLst>
          <pc:docMk/>
          <pc:sldMk cId="0" sldId="547"/>
        </pc:sldMkLst>
        <pc:spChg chg="mod ord">
          <ac:chgData name="欣捷" userId="b965477fa0aef5e6" providerId="LiveId" clId="{356D9961-BC09-49D6-86FD-C4775367FC47}" dt="2021-03-03T09:55:39.641" v="2617" actId="27636"/>
          <ac:spMkLst>
            <pc:docMk/>
            <pc:sldMk cId="0" sldId="547"/>
            <ac:spMk id="20482" creationId="{2BB9EDB5-D160-4F2A-B704-20754CE43410}"/>
          </ac:spMkLst>
        </pc:spChg>
        <pc:graphicFrameChg chg="mod ord modGraphic">
          <ac:chgData name="欣捷" userId="b965477fa0aef5e6" providerId="LiveId" clId="{356D9961-BC09-49D6-86FD-C4775367FC47}" dt="2021-03-03T09:55:39.565" v="2615" actId="700"/>
          <ac:graphicFrameMkLst>
            <pc:docMk/>
            <pc:sldMk cId="0" sldId="547"/>
            <ac:graphicFrameMk id="163843" creationId="{E3AD4A2D-295A-4FF9-9956-E509F9454B4E}"/>
          </ac:graphicFrameMkLst>
        </pc:graphicFrameChg>
      </pc:sldChg>
      <pc:sldChg chg="modSp add mod modClrScheme chgLayout">
        <pc:chgData name="欣捷" userId="b965477fa0aef5e6" providerId="LiveId" clId="{356D9961-BC09-49D6-86FD-C4775367FC47}" dt="2021-03-03T09:55:39.646" v="2618" actId="27636"/>
        <pc:sldMkLst>
          <pc:docMk/>
          <pc:sldMk cId="0" sldId="548"/>
        </pc:sldMkLst>
        <pc:spChg chg="mod ord">
          <ac:chgData name="欣捷" userId="b965477fa0aef5e6" providerId="LiveId" clId="{356D9961-BC09-49D6-86FD-C4775367FC47}" dt="2021-03-03T09:55:39.646" v="2618" actId="27636"/>
          <ac:spMkLst>
            <pc:docMk/>
            <pc:sldMk cId="0" sldId="548"/>
            <ac:spMk id="21506" creationId="{C1E2D64A-CC86-4A35-9F40-0E6C86B69A1D}"/>
          </ac:spMkLst>
        </pc:spChg>
        <pc:graphicFrameChg chg="mod ord modGraphic">
          <ac:chgData name="欣捷" userId="b965477fa0aef5e6" providerId="LiveId" clId="{356D9961-BC09-49D6-86FD-C4775367FC47}" dt="2021-03-03T09:55:39.565" v="2615" actId="700"/>
          <ac:graphicFrameMkLst>
            <pc:docMk/>
            <pc:sldMk cId="0" sldId="548"/>
            <ac:graphicFrameMk id="164867" creationId="{5CB61D60-3BAE-40EA-B95B-5CA3678D6632}"/>
          </ac:graphicFrameMkLst>
        </pc:graphicFrameChg>
      </pc:sldChg>
      <pc:sldChg chg="modSp add mod modClrScheme chgLayout">
        <pc:chgData name="欣捷" userId="b965477fa0aef5e6" providerId="LiveId" clId="{356D9961-BC09-49D6-86FD-C4775367FC47}" dt="2021-03-03T09:55:39.654" v="2619" actId="27636"/>
        <pc:sldMkLst>
          <pc:docMk/>
          <pc:sldMk cId="0" sldId="549"/>
        </pc:sldMkLst>
        <pc:spChg chg="mod ord">
          <ac:chgData name="欣捷" userId="b965477fa0aef5e6" providerId="LiveId" clId="{356D9961-BC09-49D6-86FD-C4775367FC47}" dt="2021-03-03T09:55:39.654" v="2619" actId="27636"/>
          <ac:spMkLst>
            <pc:docMk/>
            <pc:sldMk cId="0" sldId="549"/>
            <ac:spMk id="22530" creationId="{311F534B-E943-4CE5-B34A-C2D9588F9E4B}"/>
          </ac:spMkLst>
        </pc:spChg>
        <pc:graphicFrameChg chg="mod ord modGraphic">
          <ac:chgData name="欣捷" userId="b965477fa0aef5e6" providerId="LiveId" clId="{356D9961-BC09-49D6-86FD-C4775367FC47}" dt="2021-03-03T09:55:39.565" v="2615" actId="700"/>
          <ac:graphicFrameMkLst>
            <pc:docMk/>
            <pc:sldMk cId="0" sldId="549"/>
            <ac:graphicFrameMk id="165891" creationId="{4136CE30-C78F-4CC3-AA74-B7685C1B9954}"/>
          </ac:graphicFrameMkLst>
        </pc:graphicFrameChg>
      </pc:sldChg>
      <pc:sldChg chg="modSp add mod modClrScheme chgLayout">
        <pc:chgData name="欣捷" userId="b965477fa0aef5e6" providerId="LiveId" clId="{356D9961-BC09-49D6-86FD-C4775367FC47}" dt="2021-03-03T09:55:39.662" v="2620" actId="27636"/>
        <pc:sldMkLst>
          <pc:docMk/>
          <pc:sldMk cId="0" sldId="550"/>
        </pc:sldMkLst>
        <pc:spChg chg="mod ord">
          <ac:chgData name="欣捷" userId="b965477fa0aef5e6" providerId="LiveId" clId="{356D9961-BC09-49D6-86FD-C4775367FC47}" dt="2021-03-03T09:55:39.662" v="2620" actId="27636"/>
          <ac:spMkLst>
            <pc:docMk/>
            <pc:sldMk cId="0" sldId="550"/>
            <ac:spMk id="23554" creationId="{0EDE3DF7-21C3-4955-B25B-83683C3CD96B}"/>
          </ac:spMkLst>
        </pc:spChg>
        <pc:graphicFrameChg chg="mod ord modGraphic">
          <ac:chgData name="欣捷" userId="b965477fa0aef5e6" providerId="LiveId" clId="{356D9961-BC09-49D6-86FD-C4775367FC47}" dt="2021-03-03T09:55:39.565" v="2615" actId="700"/>
          <ac:graphicFrameMkLst>
            <pc:docMk/>
            <pc:sldMk cId="0" sldId="550"/>
            <ac:graphicFrameMk id="166915" creationId="{EA992E65-89CB-4506-9666-6554E6179A75}"/>
          </ac:graphicFrameMkLst>
        </pc:graphicFrameChg>
      </pc:sldChg>
      <pc:sldChg chg="modSp add mod modClrScheme chgLayout">
        <pc:chgData name="欣捷" userId="b965477fa0aef5e6" providerId="LiveId" clId="{356D9961-BC09-49D6-86FD-C4775367FC47}" dt="2021-03-03T09:55:39.668" v="2621" actId="27636"/>
        <pc:sldMkLst>
          <pc:docMk/>
          <pc:sldMk cId="0" sldId="551"/>
        </pc:sldMkLst>
        <pc:spChg chg="mod ord">
          <ac:chgData name="欣捷" userId="b965477fa0aef5e6" providerId="LiveId" clId="{356D9961-BC09-49D6-86FD-C4775367FC47}" dt="2021-03-03T09:55:39.668" v="2621" actId="27636"/>
          <ac:spMkLst>
            <pc:docMk/>
            <pc:sldMk cId="0" sldId="551"/>
            <ac:spMk id="24578" creationId="{7DD10577-68A5-454A-88CC-7C3B42389C90}"/>
          </ac:spMkLst>
        </pc:spChg>
        <pc:graphicFrameChg chg="mod ord modGraphic">
          <ac:chgData name="欣捷" userId="b965477fa0aef5e6" providerId="LiveId" clId="{356D9961-BC09-49D6-86FD-C4775367FC47}" dt="2021-03-03T09:55:39.565" v="2615" actId="700"/>
          <ac:graphicFrameMkLst>
            <pc:docMk/>
            <pc:sldMk cId="0" sldId="551"/>
            <ac:graphicFrameMk id="167939" creationId="{3A58DA2A-3EE9-43E8-929A-1DB536C0C3EB}"/>
          </ac:graphicFrameMkLst>
        </pc:graphicFrameChg>
      </pc:sldChg>
      <pc:sldChg chg="modSp add mod modClrScheme chgLayout">
        <pc:chgData name="欣捷" userId="b965477fa0aef5e6" providerId="LiveId" clId="{356D9961-BC09-49D6-86FD-C4775367FC47}" dt="2021-03-03T09:55:39.676" v="2622" actId="27636"/>
        <pc:sldMkLst>
          <pc:docMk/>
          <pc:sldMk cId="0" sldId="552"/>
        </pc:sldMkLst>
        <pc:spChg chg="mod ord">
          <ac:chgData name="欣捷" userId="b965477fa0aef5e6" providerId="LiveId" clId="{356D9961-BC09-49D6-86FD-C4775367FC47}" dt="2021-03-03T09:55:39.676" v="2622" actId="27636"/>
          <ac:spMkLst>
            <pc:docMk/>
            <pc:sldMk cId="0" sldId="552"/>
            <ac:spMk id="25602" creationId="{F7D29510-CA30-4B1E-BCEE-B21B90EC4DC6}"/>
          </ac:spMkLst>
        </pc:spChg>
        <pc:graphicFrameChg chg="mod ord modGraphic">
          <ac:chgData name="欣捷" userId="b965477fa0aef5e6" providerId="LiveId" clId="{356D9961-BC09-49D6-86FD-C4775367FC47}" dt="2021-03-03T09:55:39.565" v="2615" actId="700"/>
          <ac:graphicFrameMkLst>
            <pc:docMk/>
            <pc:sldMk cId="0" sldId="552"/>
            <ac:graphicFrameMk id="168963" creationId="{FD27D36A-7B40-460C-942A-88BAA744CA2F}"/>
          </ac:graphicFrameMkLst>
        </pc:graphicFrameChg>
      </pc:sldChg>
      <pc:sldChg chg="modSp add mod modClrScheme chgLayout">
        <pc:chgData name="欣捷" userId="b965477fa0aef5e6" providerId="LiveId" clId="{356D9961-BC09-49D6-86FD-C4775367FC47}" dt="2021-03-03T09:55:39.684" v="2623" actId="27636"/>
        <pc:sldMkLst>
          <pc:docMk/>
          <pc:sldMk cId="0" sldId="553"/>
        </pc:sldMkLst>
        <pc:spChg chg="mod ord">
          <ac:chgData name="欣捷" userId="b965477fa0aef5e6" providerId="LiveId" clId="{356D9961-BC09-49D6-86FD-C4775367FC47}" dt="2021-03-03T09:55:39.684" v="2623" actId="27636"/>
          <ac:spMkLst>
            <pc:docMk/>
            <pc:sldMk cId="0" sldId="553"/>
            <ac:spMk id="26626" creationId="{CD389771-7D83-4C6D-883A-7BA5D91D589F}"/>
          </ac:spMkLst>
        </pc:spChg>
        <pc:graphicFrameChg chg="mod ord modGraphic">
          <ac:chgData name="欣捷" userId="b965477fa0aef5e6" providerId="LiveId" clId="{356D9961-BC09-49D6-86FD-C4775367FC47}" dt="2021-03-03T09:55:39.565" v="2615" actId="700"/>
          <ac:graphicFrameMkLst>
            <pc:docMk/>
            <pc:sldMk cId="0" sldId="553"/>
            <ac:graphicFrameMk id="169987" creationId="{672AF4D1-186A-4E2B-86B9-56FF93CE1974}"/>
          </ac:graphicFrameMkLst>
        </pc:graphicFrameChg>
      </pc:sldChg>
      <pc:sldChg chg="modSp add mod modClrScheme chgLayout">
        <pc:chgData name="欣捷" userId="b965477fa0aef5e6" providerId="LiveId" clId="{356D9961-BC09-49D6-86FD-C4775367FC47}" dt="2021-03-03T09:55:39.692" v="2624" actId="27636"/>
        <pc:sldMkLst>
          <pc:docMk/>
          <pc:sldMk cId="0" sldId="554"/>
        </pc:sldMkLst>
        <pc:spChg chg="mod ord">
          <ac:chgData name="欣捷" userId="b965477fa0aef5e6" providerId="LiveId" clId="{356D9961-BC09-49D6-86FD-C4775367FC47}" dt="2021-03-03T09:55:39.692" v="2624" actId="27636"/>
          <ac:spMkLst>
            <pc:docMk/>
            <pc:sldMk cId="0" sldId="554"/>
            <ac:spMk id="27650" creationId="{CBFA3608-46CA-4A57-8095-C1D2C6069328}"/>
          </ac:spMkLst>
        </pc:spChg>
        <pc:graphicFrameChg chg="mod ord modGraphic">
          <ac:chgData name="欣捷" userId="b965477fa0aef5e6" providerId="LiveId" clId="{356D9961-BC09-49D6-86FD-C4775367FC47}" dt="2021-03-03T09:55:39.565" v="2615" actId="700"/>
          <ac:graphicFrameMkLst>
            <pc:docMk/>
            <pc:sldMk cId="0" sldId="554"/>
            <ac:graphicFrameMk id="171011" creationId="{12BC4E29-8D45-4156-8D75-39632F918193}"/>
          </ac:graphicFrameMkLst>
        </pc:graphicFrameChg>
      </pc:sldChg>
      <pc:sldChg chg="modSp add mod modClrScheme chgLayout">
        <pc:chgData name="欣捷" userId="b965477fa0aef5e6" providerId="LiveId" clId="{356D9961-BC09-49D6-86FD-C4775367FC47}" dt="2021-03-03T09:55:39.697" v="2625" actId="27636"/>
        <pc:sldMkLst>
          <pc:docMk/>
          <pc:sldMk cId="0" sldId="555"/>
        </pc:sldMkLst>
        <pc:spChg chg="mod ord">
          <ac:chgData name="欣捷" userId="b965477fa0aef5e6" providerId="LiveId" clId="{356D9961-BC09-49D6-86FD-C4775367FC47}" dt="2021-03-03T09:55:39.697" v="2625" actId="27636"/>
          <ac:spMkLst>
            <pc:docMk/>
            <pc:sldMk cId="0" sldId="555"/>
            <ac:spMk id="28674" creationId="{C23DC477-32E3-4C24-B771-51745DAF41F2}"/>
          </ac:spMkLst>
        </pc:spChg>
        <pc:graphicFrameChg chg="mod ord modGraphic">
          <ac:chgData name="欣捷" userId="b965477fa0aef5e6" providerId="LiveId" clId="{356D9961-BC09-49D6-86FD-C4775367FC47}" dt="2021-03-03T09:55:39.565" v="2615" actId="700"/>
          <ac:graphicFrameMkLst>
            <pc:docMk/>
            <pc:sldMk cId="0" sldId="555"/>
            <ac:graphicFrameMk id="172035" creationId="{05B10EB1-A0E5-4A2B-9627-15589B22ED66}"/>
          </ac:graphicFrameMkLst>
        </pc:graphicFrameChg>
      </pc:sldChg>
      <pc:sldChg chg="modSp add mod modClrScheme chgLayout">
        <pc:chgData name="欣捷" userId="b965477fa0aef5e6" providerId="LiveId" clId="{356D9961-BC09-49D6-86FD-C4775367FC47}" dt="2021-03-03T09:55:39.707" v="2626" actId="27636"/>
        <pc:sldMkLst>
          <pc:docMk/>
          <pc:sldMk cId="0" sldId="556"/>
        </pc:sldMkLst>
        <pc:spChg chg="mod ord">
          <ac:chgData name="欣捷" userId="b965477fa0aef5e6" providerId="LiveId" clId="{356D9961-BC09-49D6-86FD-C4775367FC47}" dt="2021-03-03T09:55:39.707" v="2626" actId="27636"/>
          <ac:spMkLst>
            <pc:docMk/>
            <pc:sldMk cId="0" sldId="556"/>
            <ac:spMk id="29698" creationId="{91BF0A34-A610-4BFE-97F7-55090B41CC07}"/>
          </ac:spMkLst>
        </pc:spChg>
        <pc:graphicFrameChg chg="mod ord modGraphic">
          <ac:chgData name="欣捷" userId="b965477fa0aef5e6" providerId="LiveId" clId="{356D9961-BC09-49D6-86FD-C4775367FC47}" dt="2021-03-03T09:55:39.565" v="2615" actId="700"/>
          <ac:graphicFrameMkLst>
            <pc:docMk/>
            <pc:sldMk cId="0" sldId="556"/>
            <ac:graphicFrameMk id="173059" creationId="{7EE1DB1C-4A05-49BE-8B43-8D18A6A8A686}"/>
          </ac:graphicFrameMkLst>
        </pc:graphicFrameChg>
      </pc:sldChg>
      <pc:sldChg chg="modSp add mod modClrScheme chgLayout">
        <pc:chgData name="欣捷" userId="b965477fa0aef5e6" providerId="LiveId" clId="{356D9961-BC09-49D6-86FD-C4775367FC47}" dt="2021-03-03T09:55:39.713" v="2627" actId="27636"/>
        <pc:sldMkLst>
          <pc:docMk/>
          <pc:sldMk cId="0" sldId="557"/>
        </pc:sldMkLst>
        <pc:spChg chg="mod ord">
          <ac:chgData name="欣捷" userId="b965477fa0aef5e6" providerId="LiveId" clId="{356D9961-BC09-49D6-86FD-C4775367FC47}" dt="2021-03-03T09:55:39.713" v="2627" actId="27636"/>
          <ac:spMkLst>
            <pc:docMk/>
            <pc:sldMk cId="0" sldId="557"/>
            <ac:spMk id="30722" creationId="{F6B9712F-510E-4186-89D5-F8B9F427C957}"/>
          </ac:spMkLst>
        </pc:spChg>
        <pc:graphicFrameChg chg="mod ord modGraphic">
          <ac:chgData name="欣捷" userId="b965477fa0aef5e6" providerId="LiveId" clId="{356D9961-BC09-49D6-86FD-C4775367FC47}" dt="2021-03-03T09:55:39.565" v="2615" actId="700"/>
          <ac:graphicFrameMkLst>
            <pc:docMk/>
            <pc:sldMk cId="0" sldId="557"/>
            <ac:graphicFrameMk id="174083" creationId="{BA1694B2-E6C1-4ED9-BE23-58605931E9F8}"/>
          </ac:graphicFrameMkLst>
        </pc:graphicFrameChg>
      </pc:sldChg>
      <pc:sldChg chg="modSp add mod modClrScheme chgLayout">
        <pc:chgData name="欣捷" userId="b965477fa0aef5e6" providerId="LiveId" clId="{356D9961-BC09-49D6-86FD-C4775367FC47}" dt="2021-03-03T09:55:39.723" v="2628" actId="27636"/>
        <pc:sldMkLst>
          <pc:docMk/>
          <pc:sldMk cId="0" sldId="558"/>
        </pc:sldMkLst>
        <pc:spChg chg="mod ord">
          <ac:chgData name="欣捷" userId="b965477fa0aef5e6" providerId="LiveId" clId="{356D9961-BC09-49D6-86FD-C4775367FC47}" dt="2021-03-03T09:55:39.723" v="2628" actId="27636"/>
          <ac:spMkLst>
            <pc:docMk/>
            <pc:sldMk cId="0" sldId="558"/>
            <ac:spMk id="31746" creationId="{D602CD9E-E885-44EB-9ADC-4078806779A7}"/>
          </ac:spMkLst>
        </pc:spChg>
        <pc:graphicFrameChg chg="mod ord modGraphic">
          <ac:chgData name="欣捷" userId="b965477fa0aef5e6" providerId="LiveId" clId="{356D9961-BC09-49D6-86FD-C4775367FC47}" dt="2021-03-03T09:55:39.565" v="2615" actId="700"/>
          <ac:graphicFrameMkLst>
            <pc:docMk/>
            <pc:sldMk cId="0" sldId="558"/>
            <ac:graphicFrameMk id="175107" creationId="{537627CA-179A-4320-9394-A13299A10DE5}"/>
          </ac:graphicFrameMkLst>
        </pc:graphicFrameChg>
      </pc:sldChg>
      <pc:sldChg chg="addSp delSp modSp add mod modClrScheme chgLayout">
        <pc:chgData name="欣捷" userId="b965477fa0aef5e6" providerId="LiveId" clId="{356D9961-BC09-49D6-86FD-C4775367FC47}" dt="2021-03-03T09:55:39.620" v="2616" actId="27636"/>
        <pc:sldMkLst>
          <pc:docMk/>
          <pc:sldMk cId="0" sldId="559"/>
        </pc:sldMkLst>
        <pc:spChg chg="add del mod ord">
          <ac:chgData name="欣捷" userId="b965477fa0aef5e6" providerId="LiveId" clId="{356D9961-BC09-49D6-86FD-C4775367FC47}" dt="2021-03-03T09:55:16.727" v="2614" actId="700"/>
          <ac:spMkLst>
            <pc:docMk/>
            <pc:sldMk cId="0" sldId="559"/>
            <ac:spMk id="2" creationId="{10F8D893-2D8A-44AB-B166-149C704B387E}"/>
          </ac:spMkLst>
        </pc:spChg>
        <pc:spChg chg="mod ord">
          <ac:chgData name="欣捷" userId="b965477fa0aef5e6" providerId="LiveId" clId="{356D9961-BC09-49D6-86FD-C4775367FC47}" dt="2021-03-03T09:55:39.620" v="2616" actId="27636"/>
          <ac:spMkLst>
            <pc:docMk/>
            <pc:sldMk cId="0" sldId="559"/>
            <ac:spMk id="32770" creationId="{16A170B0-27D6-4898-9B2E-FCEAAD6D65A7}"/>
          </ac:spMkLst>
        </pc:spChg>
        <pc:spChg chg="add del mod ord">
          <ac:chgData name="欣捷" userId="b965477fa0aef5e6" providerId="LiveId" clId="{356D9961-BC09-49D6-86FD-C4775367FC47}" dt="2021-03-03T09:55:39.565" v="2615" actId="700"/>
          <ac:spMkLst>
            <pc:docMk/>
            <pc:sldMk cId="0" sldId="559"/>
            <ac:spMk id="32771" creationId="{10EC9A04-74E0-4818-948D-744369E2C335}"/>
          </ac:spMkLst>
        </pc:spChg>
      </pc:sldChg>
      <pc:sldChg chg="modSp add mod">
        <pc:chgData name="欣捷" userId="b965477fa0aef5e6" providerId="LiveId" clId="{356D9961-BC09-49D6-86FD-C4775367FC47}" dt="2021-03-03T09:31:32.001" v="2427" actId="20577"/>
        <pc:sldMkLst>
          <pc:docMk/>
          <pc:sldMk cId="0" sldId="560"/>
        </pc:sldMkLst>
        <pc:spChg chg="mod">
          <ac:chgData name="欣捷" userId="b965477fa0aef5e6" providerId="LiveId" clId="{356D9961-BC09-49D6-86FD-C4775367FC47}" dt="2021-03-03T09:31:32.001" v="2427" actId="20577"/>
          <ac:spMkLst>
            <pc:docMk/>
            <pc:sldMk cId="0" sldId="560"/>
            <ac:spMk id="33794" creationId="{8AC33BDB-7ABF-456F-AEEA-30BDE6C4EF5F}"/>
          </ac:spMkLst>
        </pc:spChg>
      </pc:sldChg>
      <pc:sldChg chg="modSp add del mod">
        <pc:chgData name="欣捷" userId="b965477fa0aef5e6" providerId="LiveId" clId="{356D9961-BC09-49D6-86FD-C4775367FC47}" dt="2021-03-03T09:33:08.934" v="2451" actId="47"/>
        <pc:sldMkLst>
          <pc:docMk/>
          <pc:sldMk cId="0" sldId="561"/>
        </pc:sldMkLst>
        <pc:spChg chg="mod">
          <ac:chgData name="欣捷" userId="b965477fa0aef5e6" providerId="LiveId" clId="{356D9961-BC09-49D6-86FD-C4775367FC47}" dt="2021-03-03T02:33:19.798" v="144" actId="27636"/>
          <ac:spMkLst>
            <pc:docMk/>
            <pc:sldMk cId="0" sldId="561"/>
            <ac:spMk id="19458" creationId="{CD9CE234-CEDD-45FF-AD3F-85FFC6F47E62}"/>
          </ac:spMkLst>
        </pc:spChg>
      </pc:sldChg>
      <pc:sldChg chg="modSp add del mod">
        <pc:chgData name="欣捷" userId="b965477fa0aef5e6" providerId="LiveId" clId="{356D9961-BC09-49D6-86FD-C4775367FC47}" dt="2021-03-03T09:33:09.693" v="2452" actId="47"/>
        <pc:sldMkLst>
          <pc:docMk/>
          <pc:sldMk cId="0" sldId="562"/>
        </pc:sldMkLst>
        <pc:spChg chg="mod">
          <ac:chgData name="欣捷" userId="b965477fa0aef5e6" providerId="LiveId" clId="{356D9961-BC09-49D6-86FD-C4775367FC47}" dt="2021-03-03T02:33:19.798" v="145" actId="27636"/>
          <ac:spMkLst>
            <pc:docMk/>
            <pc:sldMk cId="0" sldId="562"/>
            <ac:spMk id="20482" creationId="{2D0716EF-7335-4818-8583-1981CBAF2876}"/>
          </ac:spMkLst>
        </pc:spChg>
      </pc:sldChg>
      <pc:sldChg chg="modSp add del mod">
        <pc:chgData name="欣捷" userId="b965477fa0aef5e6" providerId="LiveId" clId="{356D9961-BC09-49D6-86FD-C4775367FC47}" dt="2021-03-03T09:33:10.554" v="2453" actId="47"/>
        <pc:sldMkLst>
          <pc:docMk/>
          <pc:sldMk cId="0" sldId="563"/>
        </pc:sldMkLst>
        <pc:spChg chg="mod">
          <ac:chgData name="欣捷" userId="b965477fa0aef5e6" providerId="LiveId" clId="{356D9961-BC09-49D6-86FD-C4775367FC47}" dt="2021-03-03T02:33:19.813" v="146" actId="27636"/>
          <ac:spMkLst>
            <pc:docMk/>
            <pc:sldMk cId="0" sldId="563"/>
            <ac:spMk id="21506" creationId="{8A3D240B-BBB8-4349-B45F-DFD032F9C0D1}"/>
          </ac:spMkLst>
        </pc:spChg>
      </pc:sldChg>
      <pc:sldChg chg="modSp add mod">
        <pc:chgData name="欣捷" userId="b965477fa0aef5e6" providerId="LiveId" clId="{356D9961-BC09-49D6-86FD-C4775367FC47}" dt="2021-03-03T09:56:57.985" v="2652" actId="20577"/>
        <pc:sldMkLst>
          <pc:docMk/>
          <pc:sldMk cId="0" sldId="564"/>
        </pc:sldMkLst>
        <pc:spChg chg="mod">
          <ac:chgData name="欣捷" userId="b965477fa0aef5e6" providerId="LiveId" clId="{356D9961-BC09-49D6-86FD-C4775367FC47}" dt="2021-03-03T09:56:57.985" v="2652" actId="20577"/>
          <ac:spMkLst>
            <pc:docMk/>
            <pc:sldMk cId="0" sldId="564"/>
            <ac:spMk id="34818" creationId="{2D914524-C6B9-4283-9558-9DE8C47502F5}"/>
          </ac:spMkLst>
        </pc:spChg>
      </pc:sldChg>
      <pc:sldChg chg="modSp add mod">
        <pc:chgData name="欣捷" userId="b965477fa0aef5e6" providerId="LiveId" clId="{356D9961-BC09-49D6-86FD-C4775367FC47}" dt="2021-03-03T09:57:00.145" v="2653" actId="20577"/>
        <pc:sldMkLst>
          <pc:docMk/>
          <pc:sldMk cId="0" sldId="565"/>
        </pc:sldMkLst>
        <pc:spChg chg="mod">
          <ac:chgData name="欣捷" userId="b965477fa0aef5e6" providerId="LiveId" clId="{356D9961-BC09-49D6-86FD-C4775367FC47}" dt="2021-03-03T09:57:00.145" v="2653" actId="20577"/>
          <ac:spMkLst>
            <pc:docMk/>
            <pc:sldMk cId="0" sldId="565"/>
            <ac:spMk id="35842" creationId="{D1E2007A-D615-4A9D-B73A-B770CFD90209}"/>
          </ac:spMkLst>
        </pc:spChg>
      </pc:sldChg>
      <pc:sldChg chg="modSp add mod">
        <pc:chgData name="欣捷" userId="b965477fa0aef5e6" providerId="LiveId" clId="{356D9961-BC09-49D6-86FD-C4775367FC47}" dt="2021-03-03T09:57:02.405" v="2654" actId="20577"/>
        <pc:sldMkLst>
          <pc:docMk/>
          <pc:sldMk cId="0" sldId="566"/>
        </pc:sldMkLst>
        <pc:spChg chg="mod">
          <ac:chgData name="欣捷" userId="b965477fa0aef5e6" providerId="LiveId" clId="{356D9961-BC09-49D6-86FD-C4775367FC47}" dt="2021-03-03T09:57:02.405" v="2654" actId="20577"/>
          <ac:spMkLst>
            <pc:docMk/>
            <pc:sldMk cId="0" sldId="566"/>
            <ac:spMk id="36866" creationId="{D0090296-3D5B-4E97-BBA5-385D49582EFA}"/>
          </ac:spMkLst>
        </pc:spChg>
      </pc:sldChg>
      <pc:sldChg chg="modSp add mod">
        <pc:chgData name="欣捷" userId="b965477fa0aef5e6" providerId="LiveId" clId="{356D9961-BC09-49D6-86FD-C4775367FC47}" dt="2021-03-03T09:57:04.216" v="2655" actId="20577"/>
        <pc:sldMkLst>
          <pc:docMk/>
          <pc:sldMk cId="0" sldId="567"/>
        </pc:sldMkLst>
        <pc:spChg chg="mod">
          <ac:chgData name="欣捷" userId="b965477fa0aef5e6" providerId="LiveId" clId="{356D9961-BC09-49D6-86FD-C4775367FC47}" dt="2021-03-03T09:57:04.216" v="2655" actId="20577"/>
          <ac:spMkLst>
            <pc:docMk/>
            <pc:sldMk cId="0" sldId="567"/>
            <ac:spMk id="37890" creationId="{BF91E06E-C22C-4D37-BEB4-8096AA94E7DC}"/>
          </ac:spMkLst>
        </pc:spChg>
      </pc:sldChg>
      <pc:sldChg chg="modSp add mod">
        <pc:chgData name="欣捷" userId="b965477fa0aef5e6" providerId="LiveId" clId="{356D9961-BC09-49D6-86FD-C4775367FC47}" dt="2021-03-03T09:57:06.413" v="2656" actId="20577"/>
        <pc:sldMkLst>
          <pc:docMk/>
          <pc:sldMk cId="0" sldId="568"/>
        </pc:sldMkLst>
        <pc:spChg chg="mod">
          <ac:chgData name="欣捷" userId="b965477fa0aef5e6" providerId="LiveId" clId="{356D9961-BC09-49D6-86FD-C4775367FC47}" dt="2021-03-03T09:57:06.413" v="2656" actId="20577"/>
          <ac:spMkLst>
            <pc:docMk/>
            <pc:sldMk cId="0" sldId="568"/>
            <ac:spMk id="38914" creationId="{87BD1474-3F84-42CB-B4BB-B9C8CF397646}"/>
          </ac:spMkLst>
        </pc:spChg>
        <pc:spChg chg="mod">
          <ac:chgData name="欣捷" userId="b965477fa0aef5e6" providerId="LiveId" clId="{356D9961-BC09-49D6-86FD-C4775367FC47}" dt="2021-03-03T09:16:56.378" v="2049" actId="313"/>
          <ac:spMkLst>
            <pc:docMk/>
            <pc:sldMk cId="0" sldId="568"/>
            <ac:spMk id="38915" creationId="{647C0448-FFEC-4C7D-8575-C5CAD3FC03FB}"/>
          </ac:spMkLst>
        </pc:spChg>
      </pc:sldChg>
      <pc:sldChg chg="modSp add mod">
        <pc:chgData name="欣捷" userId="b965477fa0aef5e6" providerId="LiveId" clId="{356D9961-BC09-49D6-86FD-C4775367FC47}" dt="2021-03-03T09:57:08.641" v="2657" actId="20577"/>
        <pc:sldMkLst>
          <pc:docMk/>
          <pc:sldMk cId="0" sldId="569"/>
        </pc:sldMkLst>
        <pc:spChg chg="mod">
          <ac:chgData name="欣捷" userId="b965477fa0aef5e6" providerId="LiveId" clId="{356D9961-BC09-49D6-86FD-C4775367FC47}" dt="2021-03-03T09:57:08.641" v="2657" actId="20577"/>
          <ac:spMkLst>
            <pc:docMk/>
            <pc:sldMk cId="0" sldId="569"/>
            <ac:spMk id="39938" creationId="{20209341-ECF1-4850-A741-8F1A68020121}"/>
          </ac:spMkLst>
        </pc:spChg>
      </pc:sldChg>
      <pc:sldChg chg="modSp add mod">
        <pc:chgData name="欣捷" userId="b965477fa0aef5e6" providerId="LiveId" clId="{356D9961-BC09-49D6-86FD-C4775367FC47}" dt="2021-03-03T09:57:10.497" v="2658" actId="20577"/>
        <pc:sldMkLst>
          <pc:docMk/>
          <pc:sldMk cId="0" sldId="570"/>
        </pc:sldMkLst>
        <pc:spChg chg="mod">
          <ac:chgData name="欣捷" userId="b965477fa0aef5e6" providerId="LiveId" clId="{356D9961-BC09-49D6-86FD-C4775367FC47}" dt="2021-03-03T09:57:10.497" v="2658" actId="20577"/>
          <ac:spMkLst>
            <pc:docMk/>
            <pc:sldMk cId="0" sldId="570"/>
            <ac:spMk id="40962" creationId="{7B317E27-687A-44AC-98C7-ADBF7FF41633}"/>
          </ac:spMkLst>
        </pc:spChg>
      </pc:sldChg>
      <pc:sldChg chg="modSp add mod">
        <pc:chgData name="欣捷" userId="b965477fa0aef5e6" providerId="LiveId" clId="{356D9961-BC09-49D6-86FD-C4775367FC47}" dt="2021-03-03T09:57:12.337" v="2659" actId="20577"/>
        <pc:sldMkLst>
          <pc:docMk/>
          <pc:sldMk cId="0" sldId="571"/>
        </pc:sldMkLst>
        <pc:spChg chg="mod">
          <ac:chgData name="欣捷" userId="b965477fa0aef5e6" providerId="LiveId" clId="{356D9961-BC09-49D6-86FD-C4775367FC47}" dt="2021-03-03T09:57:12.337" v="2659" actId="20577"/>
          <ac:spMkLst>
            <pc:docMk/>
            <pc:sldMk cId="0" sldId="571"/>
            <ac:spMk id="41986" creationId="{8B7B078E-FAFB-4C7C-A2A7-876CE748E2C5}"/>
          </ac:spMkLst>
        </pc:spChg>
      </pc:sldChg>
      <pc:sldChg chg="modSp add mod">
        <pc:chgData name="欣捷" userId="b965477fa0aef5e6" providerId="LiveId" clId="{356D9961-BC09-49D6-86FD-C4775367FC47}" dt="2021-03-03T09:57:14.478" v="2660" actId="20577"/>
        <pc:sldMkLst>
          <pc:docMk/>
          <pc:sldMk cId="0" sldId="572"/>
        </pc:sldMkLst>
        <pc:spChg chg="mod">
          <ac:chgData name="欣捷" userId="b965477fa0aef5e6" providerId="LiveId" clId="{356D9961-BC09-49D6-86FD-C4775367FC47}" dt="2021-03-03T09:57:14.478" v="2660" actId="20577"/>
          <ac:spMkLst>
            <pc:docMk/>
            <pc:sldMk cId="0" sldId="572"/>
            <ac:spMk id="43010" creationId="{3A80E73C-F8D7-47C4-9932-FFC549039F6B}"/>
          </ac:spMkLst>
        </pc:spChg>
      </pc:sldChg>
      <pc:sldChg chg="modSp add mod">
        <pc:chgData name="欣捷" userId="b965477fa0aef5e6" providerId="LiveId" clId="{356D9961-BC09-49D6-86FD-C4775367FC47}" dt="2021-03-03T02:32:48.841" v="109" actId="27636"/>
        <pc:sldMkLst>
          <pc:docMk/>
          <pc:sldMk cId="0" sldId="573"/>
        </pc:sldMkLst>
        <pc:spChg chg="mod">
          <ac:chgData name="欣捷" userId="b965477fa0aef5e6" providerId="LiveId" clId="{356D9961-BC09-49D6-86FD-C4775367FC47}" dt="2021-03-03T02:32:48.841" v="109" actId="27636"/>
          <ac:spMkLst>
            <pc:docMk/>
            <pc:sldMk cId="0" sldId="573"/>
            <ac:spMk id="49154" creationId="{9C31D561-B059-425A-B630-09355A196CC0}"/>
          </ac:spMkLst>
        </pc:spChg>
      </pc:sldChg>
      <pc:sldChg chg="modSp add del mod">
        <pc:chgData name="欣捷" userId="b965477fa0aef5e6" providerId="LiveId" clId="{356D9961-BC09-49D6-86FD-C4775367FC47}" dt="2021-03-03T09:29:39.990" v="2401" actId="47"/>
        <pc:sldMkLst>
          <pc:docMk/>
          <pc:sldMk cId="0" sldId="574"/>
        </pc:sldMkLst>
        <pc:spChg chg="mod">
          <ac:chgData name="欣捷" userId="b965477fa0aef5e6" providerId="LiveId" clId="{356D9961-BC09-49D6-86FD-C4775367FC47}" dt="2021-03-03T02:32:48.841" v="110" actId="27636"/>
          <ac:spMkLst>
            <pc:docMk/>
            <pc:sldMk cId="0" sldId="574"/>
            <ac:spMk id="50178" creationId="{86207455-179F-483F-B951-3406A2C19604}"/>
          </ac:spMkLst>
        </pc:spChg>
      </pc:sldChg>
      <pc:sldChg chg="modSp add mod">
        <pc:chgData name="欣捷" userId="b965477fa0aef5e6" providerId="LiveId" clId="{356D9961-BC09-49D6-86FD-C4775367FC47}" dt="2021-03-03T02:32:48.841" v="111" actId="27636"/>
        <pc:sldMkLst>
          <pc:docMk/>
          <pc:sldMk cId="0" sldId="575"/>
        </pc:sldMkLst>
        <pc:spChg chg="mod">
          <ac:chgData name="欣捷" userId="b965477fa0aef5e6" providerId="LiveId" clId="{356D9961-BC09-49D6-86FD-C4775367FC47}" dt="2021-03-03T02:32:48.841" v="111" actId="27636"/>
          <ac:spMkLst>
            <pc:docMk/>
            <pc:sldMk cId="0" sldId="575"/>
            <ac:spMk id="51202" creationId="{B136070B-9C92-4CC0-A7B6-A3CC60CC208E}"/>
          </ac:spMkLst>
        </pc:spChg>
      </pc:sldChg>
      <pc:sldChg chg="add">
        <pc:chgData name="欣捷" userId="b965477fa0aef5e6" providerId="LiveId" clId="{356D9961-BC09-49D6-86FD-C4775367FC47}" dt="2021-03-03T02:33:06.006" v="112"/>
        <pc:sldMkLst>
          <pc:docMk/>
          <pc:sldMk cId="0" sldId="576"/>
        </pc:sldMkLst>
      </pc:sldChg>
      <pc:sldChg chg="modSp add mod">
        <pc:chgData name="欣捷" userId="b965477fa0aef5e6" providerId="LiveId" clId="{356D9961-BC09-49D6-86FD-C4775367FC47}" dt="2021-03-03T02:33:19.954" v="173" actId="27636"/>
        <pc:sldMkLst>
          <pc:docMk/>
          <pc:sldMk cId="0" sldId="577"/>
        </pc:sldMkLst>
        <pc:spChg chg="mod">
          <ac:chgData name="欣捷" userId="b965477fa0aef5e6" providerId="LiveId" clId="{356D9961-BC09-49D6-86FD-C4775367FC47}" dt="2021-03-03T02:33:19.954" v="173" actId="27636"/>
          <ac:spMkLst>
            <pc:docMk/>
            <pc:sldMk cId="0" sldId="577"/>
            <ac:spMk id="48130" creationId="{B1F46243-C36C-409F-93B7-14AD0CDD00A6}"/>
          </ac:spMkLst>
        </pc:spChg>
      </pc:sldChg>
      <pc:sldChg chg="modSp add mod">
        <pc:chgData name="欣捷" userId="b965477fa0aef5e6" providerId="LiveId" clId="{356D9961-BC09-49D6-86FD-C4775367FC47}" dt="2021-03-03T02:33:19.970" v="174" actId="27636"/>
        <pc:sldMkLst>
          <pc:docMk/>
          <pc:sldMk cId="0" sldId="578"/>
        </pc:sldMkLst>
        <pc:spChg chg="mod">
          <ac:chgData name="欣捷" userId="b965477fa0aef5e6" providerId="LiveId" clId="{356D9961-BC09-49D6-86FD-C4775367FC47}" dt="2021-03-03T02:33:19.970" v="174" actId="27636"/>
          <ac:spMkLst>
            <pc:docMk/>
            <pc:sldMk cId="0" sldId="578"/>
            <ac:spMk id="49154" creationId="{2ADBCC56-7242-4123-94D2-7F480A6DD37B}"/>
          </ac:spMkLst>
        </pc:spChg>
      </pc:sldChg>
      <pc:sldChg chg="modSp add mod">
        <pc:chgData name="欣捷" userId="b965477fa0aef5e6" providerId="LiveId" clId="{356D9961-BC09-49D6-86FD-C4775367FC47}" dt="2021-03-03T02:33:19.970" v="175" actId="27636"/>
        <pc:sldMkLst>
          <pc:docMk/>
          <pc:sldMk cId="0" sldId="579"/>
        </pc:sldMkLst>
        <pc:spChg chg="mod">
          <ac:chgData name="欣捷" userId="b965477fa0aef5e6" providerId="LiveId" clId="{356D9961-BC09-49D6-86FD-C4775367FC47}" dt="2021-03-03T02:33:19.970" v="175" actId="27636"/>
          <ac:spMkLst>
            <pc:docMk/>
            <pc:sldMk cId="0" sldId="579"/>
            <ac:spMk id="50178" creationId="{36D20D51-B278-4C5C-AE53-412C3AFCEA8E}"/>
          </ac:spMkLst>
        </pc:spChg>
      </pc:sldChg>
      <pc:sldChg chg="modSp add mod">
        <pc:chgData name="欣捷" userId="b965477fa0aef5e6" providerId="LiveId" clId="{356D9961-BC09-49D6-86FD-C4775367FC47}" dt="2021-03-03T02:33:19.970" v="176" actId="27636"/>
        <pc:sldMkLst>
          <pc:docMk/>
          <pc:sldMk cId="0" sldId="580"/>
        </pc:sldMkLst>
        <pc:spChg chg="mod">
          <ac:chgData name="欣捷" userId="b965477fa0aef5e6" providerId="LiveId" clId="{356D9961-BC09-49D6-86FD-C4775367FC47}" dt="2021-03-03T02:33:19.970" v="176" actId="27636"/>
          <ac:spMkLst>
            <pc:docMk/>
            <pc:sldMk cId="0" sldId="580"/>
            <ac:spMk id="51202" creationId="{2DB68155-F22D-4D31-BF18-EF882FFD9418}"/>
          </ac:spMkLst>
        </pc:spChg>
      </pc:sldChg>
      <pc:sldChg chg="modSp add mod">
        <pc:chgData name="欣捷" userId="b965477fa0aef5e6" providerId="LiveId" clId="{356D9961-BC09-49D6-86FD-C4775367FC47}" dt="2021-03-03T02:33:19.985" v="177" actId="27636"/>
        <pc:sldMkLst>
          <pc:docMk/>
          <pc:sldMk cId="0" sldId="581"/>
        </pc:sldMkLst>
        <pc:spChg chg="mod">
          <ac:chgData name="欣捷" userId="b965477fa0aef5e6" providerId="LiveId" clId="{356D9961-BC09-49D6-86FD-C4775367FC47}" dt="2021-03-03T02:33:19.985" v="177" actId="27636"/>
          <ac:spMkLst>
            <pc:docMk/>
            <pc:sldMk cId="0" sldId="581"/>
            <ac:spMk id="52226" creationId="{6E42ED2B-437B-47C9-AB2E-DC4C98F527D4}"/>
          </ac:spMkLst>
        </pc:spChg>
      </pc:sldChg>
      <pc:sldChg chg="modSp add mod modClrScheme chgLayout">
        <pc:chgData name="欣捷" userId="b965477fa0aef5e6" providerId="LiveId" clId="{356D9961-BC09-49D6-86FD-C4775367FC47}" dt="2021-03-03T09:46:23.839" v="2485" actId="113"/>
        <pc:sldMkLst>
          <pc:docMk/>
          <pc:sldMk cId="0" sldId="582"/>
        </pc:sldMkLst>
        <pc:spChg chg="mod ord">
          <ac:chgData name="欣捷" userId="b965477fa0aef5e6" providerId="LiveId" clId="{356D9961-BC09-49D6-86FD-C4775367FC47}" dt="2021-03-03T09:46:06.673" v="2471" actId="27636"/>
          <ac:spMkLst>
            <pc:docMk/>
            <pc:sldMk cId="0" sldId="582"/>
            <ac:spMk id="18434" creationId="{A34D61B7-E4B5-4AC0-8778-C8F524C54B83}"/>
          </ac:spMkLst>
        </pc:spChg>
        <pc:spChg chg="mod ord">
          <ac:chgData name="欣捷" userId="b965477fa0aef5e6" providerId="LiveId" clId="{356D9961-BC09-49D6-86FD-C4775367FC47}" dt="2021-03-03T09:46:23.839" v="2485" actId="113"/>
          <ac:spMkLst>
            <pc:docMk/>
            <pc:sldMk cId="0" sldId="582"/>
            <ac:spMk id="18435" creationId="{C943FA8C-112F-4961-8721-83371C067885}"/>
          </ac:spMkLst>
        </pc:spChg>
      </pc:sldChg>
      <pc:sldChg chg="modSp add del mod modClrScheme chgLayout">
        <pc:chgData name="欣捷" userId="b965477fa0aef5e6" providerId="LiveId" clId="{356D9961-BC09-49D6-86FD-C4775367FC47}" dt="2021-03-03T09:51:58.751" v="2578" actId="2696"/>
        <pc:sldMkLst>
          <pc:docMk/>
          <pc:sldMk cId="1063881780" sldId="583"/>
        </pc:sldMkLst>
        <pc:spChg chg="mod ord">
          <ac:chgData name="欣捷" userId="b965477fa0aef5e6" providerId="LiveId" clId="{356D9961-BC09-49D6-86FD-C4775367FC47}" dt="2021-03-03T09:51:14.387" v="2576" actId="20577"/>
          <ac:spMkLst>
            <pc:docMk/>
            <pc:sldMk cId="1063881780" sldId="583"/>
            <ac:spMk id="24578" creationId="{2B8EA20B-CBF7-4E6B-89D7-BA803DF6337A}"/>
          </ac:spMkLst>
        </pc:spChg>
        <pc:spChg chg="mod ord">
          <ac:chgData name="欣捷" userId="b965477fa0aef5e6" providerId="LiveId" clId="{356D9961-BC09-49D6-86FD-C4775367FC47}" dt="2021-03-03T09:51:20.862" v="2577" actId="207"/>
          <ac:spMkLst>
            <pc:docMk/>
            <pc:sldMk cId="1063881780" sldId="583"/>
            <ac:spMk id="24579" creationId="{1128D1C6-93A5-4E74-B6F7-45A8646F8E41}"/>
          </ac:spMkLst>
        </pc:spChg>
      </pc:sldChg>
      <pc:sldChg chg="modSp add del mod modClrScheme chgLayout">
        <pc:chgData name="欣捷" userId="b965477fa0aef5e6" providerId="LiveId" clId="{356D9961-BC09-49D6-86FD-C4775367FC47}" dt="2021-03-03T09:51:58.751" v="2578" actId="2696"/>
        <pc:sldMkLst>
          <pc:docMk/>
          <pc:sldMk cId="1776697496" sldId="584"/>
        </pc:sldMkLst>
        <pc:spChg chg="mod ord">
          <ac:chgData name="欣捷" userId="b965477fa0aef5e6" providerId="LiveId" clId="{356D9961-BC09-49D6-86FD-C4775367FC47}" dt="2021-03-03T09:46:06.717" v="2478" actId="27636"/>
          <ac:spMkLst>
            <pc:docMk/>
            <pc:sldMk cId="1776697496" sldId="584"/>
            <ac:spMk id="26626" creationId="{9BA94527-5AAE-4DE3-B625-40AF8EEB472C}"/>
          </ac:spMkLst>
        </pc:spChg>
        <pc:spChg chg="mod ord">
          <ac:chgData name="欣捷" userId="b965477fa0aef5e6" providerId="LiveId" clId="{356D9961-BC09-49D6-86FD-C4775367FC47}" dt="2021-03-03T09:46:06.646" v="2470" actId="700"/>
          <ac:spMkLst>
            <pc:docMk/>
            <pc:sldMk cId="1776697496" sldId="584"/>
            <ac:spMk id="26627" creationId="{ADD0FEBE-E252-492B-8CCC-F260274530FE}"/>
          </ac:spMkLst>
        </pc:spChg>
      </pc:sldChg>
      <pc:sldChg chg="addSp delSp modSp add mod">
        <pc:chgData name="欣捷" userId="b965477fa0aef5e6" providerId="LiveId" clId="{356D9961-BC09-49D6-86FD-C4775367FC47}" dt="2021-03-03T09:53:09.740" v="2587" actId="20577"/>
        <pc:sldMkLst>
          <pc:docMk/>
          <pc:sldMk cId="4228961026" sldId="585"/>
        </pc:sldMkLst>
        <pc:spChg chg="add mod ord">
          <ac:chgData name="欣捷" userId="b965477fa0aef5e6" providerId="LiveId" clId="{356D9961-BC09-49D6-86FD-C4775367FC47}" dt="2021-03-03T09:53:04.632" v="2586" actId="167"/>
          <ac:spMkLst>
            <pc:docMk/>
            <pc:sldMk cId="4228961026" sldId="585"/>
            <ac:spMk id="3" creationId="{AE0E61F7-DD2B-4042-80D3-7701BACFD48B}"/>
          </ac:spMkLst>
        </pc:spChg>
        <pc:spChg chg="mod">
          <ac:chgData name="欣捷" userId="b965477fa0aef5e6" providerId="LiveId" clId="{356D9961-BC09-49D6-86FD-C4775367FC47}" dt="2021-03-03T09:53:09.740" v="2587" actId="20577"/>
          <ac:spMkLst>
            <pc:docMk/>
            <pc:sldMk cId="4228961026" sldId="585"/>
            <ac:spMk id="27650" creationId="{77A5A039-1FC8-4039-BA1F-6137A0664841}"/>
          </ac:spMkLst>
        </pc:spChg>
        <pc:spChg chg="del">
          <ac:chgData name="欣捷" userId="b965477fa0aef5e6" providerId="LiveId" clId="{356D9961-BC09-49D6-86FD-C4775367FC47}" dt="2021-03-03T09:52:57.004" v="2585" actId="478"/>
          <ac:spMkLst>
            <pc:docMk/>
            <pc:sldMk cId="4228961026" sldId="585"/>
            <ac:spMk id="27651" creationId="{B6548624-B605-400E-B71B-58E28FEB4F54}"/>
          </ac:spMkLst>
        </pc:spChg>
        <pc:graphicFrameChg chg="del">
          <ac:chgData name="欣捷" userId="b965477fa0aef5e6" providerId="LiveId" clId="{356D9961-BC09-49D6-86FD-C4775367FC47}" dt="2021-03-03T09:52:52.336" v="2584" actId="478"/>
          <ac:graphicFrameMkLst>
            <pc:docMk/>
            <pc:sldMk cId="4228961026" sldId="585"/>
            <ac:graphicFrameMk id="253956" creationId="{0852CD4B-5D03-4FF8-9F31-1B72C93E7A4A}"/>
          </ac:graphicFrameMkLst>
        </pc:graphicFrameChg>
      </pc:sldChg>
      <pc:sldChg chg="modSp add del mod modClrScheme chgLayout">
        <pc:chgData name="欣捷" userId="b965477fa0aef5e6" providerId="LiveId" clId="{356D9961-BC09-49D6-86FD-C4775367FC47}" dt="2021-03-03T09:51:58.751" v="2578" actId="2696"/>
        <pc:sldMkLst>
          <pc:docMk/>
          <pc:sldMk cId="219220242" sldId="586"/>
        </pc:sldMkLst>
        <pc:spChg chg="mod ord">
          <ac:chgData name="欣捷" userId="b965477fa0aef5e6" providerId="LiveId" clId="{356D9961-BC09-49D6-86FD-C4775367FC47}" dt="2021-03-03T09:46:06.730" v="2480" actId="27636"/>
          <ac:spMkLst>
            <pc:docMk/>
            <pc:sldMk cId="219220242" sldId="586"/>
            <ac:spMk id="28674" creationId="{C34BA862-1081-4213-87F8-2C7318FA7B37}"/>
          </ac:spMkLst>
        </pc:spChg>
        <pc:spChg chg="mod ord">
          <ac:chgData name="欣捷" userId="b965477fa0aef5e6" providerId="LiveId" clId="{356D9961-BC09-49D6-86FD-C4775367FC47}" dt="2021-03-03T09:46:06.646" v="2470" actId="700"/>
          <ac:spMkLst>
            <pc:docMk/>
            <pc:sldMk cId="219220242" sldId="586"/>
            <ac:spMk id="28675" creationId="{32011691-6680-466F-B225-E59074F39117}"/>
          </ac:spMkLst>
        </pc:spChg>
      </pc:sldChg>
      <pc:sldChg chg="modSp add mod">
        <pc:chgData name="欣捷" userId="b965477fa0aef5e6" providerId="LiveId" clId="{356D9961-BC09-49D6-86FD-C4775367FC47}" dt="2021-03-03T09:52:34.561" v="2580" actId="20577"/>
        <pc:sldMkLst>
          <pc:docMk/>
          <pc:sldMk cId="3932353002" sldId="587"/>
        </pc:sldMkLst>
        <pc:spChg chg="mod">
          <ac:chgData name="欣捷" userId="b965477fa0aef5e6" providerId="LiveId" clId="{356D9961-BC09-49D6-86FD-C4775367FC47}" dt="2021-03-03T09:52:34.561" v="2580" actId="20577"/>
          <ac:spMkLst>
            <pc:docMk/>
            <pc:sldMk cId="3932353002" sldId="587"/>
            <ac:spMk id="29698" creationId="{87C5146B-D4E3-49AD-8B47-73AADF524999}"/>
          </ac:spMkLst>
        </pc:spChg>
        <pc:spChg chg="mod ord">
          <ac:chgData name="欣捷" userId="b965477fa0aef5e6" providerId="LiveId" clId="{356D9961-BC09-49D6-86FD-C4775367FC47}" dt="2021-03-03T09:46:06.646" v="2470" actId="700"/>
          <ac:spMkLst>
            <pc:docMk/>
            <pc:sldMk cId="3932353002" sldId="587"/>
            <ac:spMk id="29699" creationId="{C39753A1-719B-47F2-9EB9-C176EC1D3DB8}"/>
          </ac:spMkLst>
        </pc:spChg>
      </pc:sldChg>
      <pc:sldChg chg="modSp add mod modClrScheme chgLayout">
        <pc:chgData name="欣捷" userId="b965477fa0aef5e6" providerId="LiveId" clId="{356D9961-BC09-49D6-86FD-C4775367FC47}" dt="2021-03-03T09:46:32.571" v="2486" actId="207"/>
        <pc:sldMkLst>
          <pc:docMk/>
          <pc:sldMk cId="189388519" sldId="588"/>
        </pc:sldMkLst>
        <pc:spChg chg="mod ord">
          <ac:chgData name="欣捷" userId="b965477fa0aef5e6" providerId="LiveId" clId="{356D9961-BC09-49D6-86FD-C4775367FC47}" dt="2021-03-03T09:46:06.682" v="2472" actId="27636"/>
          <ac:spMkLst>
            <pc:docMk/>
            <pc:sldMk cId="189388519" sldId="588"/>
            <ac:spMk id="19458" creationId="{85A7B3A8-3AF4-4011-8246-0EEF18D14DEE}"/>
          </ac:spMkLst>
        </pc:spChg>
        <pc:spChg chg="mod ord">
          <ac:chgData name="欣捷" userId="b965477fa0aef5e6" providerId="LiveId" clId="{356D9961-BC09-49D6-86FD-C4775367FC47}" dt="2021-03-03T09:46:32.571" v="2486" actId="207"/>
          <ac:spMkLst>
            <pc:docMk/>
            <pc:sldMk cId="189388519" sldId="588"/>
            <ac:spMk id="19459" creationId="{602B76C8-B0F1-43D3-9D72-302CB03FCAEF}"/>
          </ac:spMkLst>
        </pc:spChg>
      </pc:sldChg>
      <pc:sldChg chg="add">
        <pc:chgData name="欣捷" userId="b965477fa0aef5e6" providerId="LiveId" clId="{356D9961-BC09-49D6-86FD-C4775367FC47}" dt="2021-03-03T02:33:06.006" v="112"/>
        <pc:sldMkLst>
          <pc:docMk/>
          <pc:sldMk cId="0" sldId="589"/>
        </pc:sldMkLst>
      </pc:sldChg>
      <pc:sldChg chg="modSp add mod">
        <pc:chgData name="欣捷" userId="b965477fa0aef5e6" providerId="LiveId" clId="{356D9961-BC09-49D6-86FD-C4775367FC47}" dt="2021-03-03T02:33:06.256" v="138" actId="27636"/>
        <pc:sldMkLst>
          <pc:docMk/>
          <pc:sldMk cId="0" sldId="590"/>
        </pc:sldMkLst>
        <pc:spChg chg="mod">
          <ac:chgData name="欣捷" userId="b965477fa0aef5e6" providerId="LiveId" clId="{356D9961-BC09-49D6-86FD-C4775367FC47}" dt="2021-03-03T02:33:06.256" v="138" actId="27636"/>
          <ac:spMkLst>
            <pc:docMk/>
            <pc:sldMk cId="0" sldId="590"/>
            <ac:spMk id="52227" creationId="{BC679DB6-0A14-41DF-90C7-A4BAAF650D4D}"/>
          </ac:spMkLst>
        </pc:spChg>
      </pc:sldChg>
      <pc:sldChg chg="modSp add mod">
        <pc:chgData name="欣捷" userId="b965477fa0aef5e6" providerId="LiveId" clId="{356D9961-BC09-49D6-86FD-C4775367FC47}" dt="2021-03-03T09:32:26.595" v="2446" actId="20577"/>
        <pc:sldMkLst>
          <pc:docMk/>
          <pc:sldMk cId="0" sldId="591"/>
        </pc:sldMkLst>
        <pc:spChg chg="mod">
          <ac:chgData name="欣捷" userId="b965477fa0aef5e6" providerId="LiveId" clId="{356D9961-BC09-49D6-86FD-C4775367FC47}" dt="2021-03-03T09:32:26.595" v="2446" actId="20577"/>
          <ac:spMkLst>
            <pc:docMk/>
            <pc:sldMk cId="0" sldId="591"/>
            <ac:spMk id="50178" creationId="{924C2E36-7D74-4303-941E-DF7D13DD5624}"/>
          </ac:spMkLst>
        </pc:spChg>
      </pc:sldChg>
      <pc:sldChg chg="modSp add mod modClrScheme chgLayout">
        <pc:chgData name="欣捷" userId="b965477fa0aef5e6" providerId="LiveId" clId="{356D9961-BC09-49D6-86FD-C4775367FC47}" dt="2021-03-03T09:49:19.613" v="2561" actId="20577"/>
        <pc:sldMkLst>
          <pc:docMk/>
          <pc:sldMk cId="0" sldId="592"/>
        </pc:sldMkLst>
        <pc:spChg chg="mod ord">
          <ac:chgData name="欣捷" userId="b965477fa0aef5e6" providerId="LiveId" clId="{356D9961-BC09-49D6-86FD-C4775367FC47}" dt="2021-03-03T09:48:06.578" v="2496" actId="20577"/>
          <ac:spMkLst>
            <pc:docMk/>
            <pc:sldMk cId="0" sldId="592"/>
            <ac:spMk id="21506" creationId="{96667A45-ED6F-432F-AD87-546DF336126A}"/>
          </ac:spMkLst>
        </pc:spChg>
        <pc:spChg chg="mod ord">
          <ac:chgData name="欣捷" userId="b965477fa0aef5e6" providerId="LiveId" clId="{356D9961-BC09-49D6-86FD-C4775367FC47}" dt="2021-03-03T09:49:19.613" v="2561" actId="20577"/>
          <ac:spMkLst>
            <pc:docMk/>
            <pc:sldMk cId="0" sldId="592"/>
            <ac:spMk id="21507" creationId="{E07C83D7-613F-4ABA-A653-D9161043F253}"/>
          </ac:spMkLst>
        </pc:spChg>
        <pc:spChg chg="mod">
          <ac:chgData name="欣捷" userId="b965477fa0aef5e6" providerId="LiveId" clId="{356D9961-BC09-49D6-86FD-C4775367FC47}" dt="2021-03-03T09:49:12.095" v="2554" actId="1036"/>
          <ac:spMkLst>
            <pc:docMk/>
            <pc:sldMk cId="0" sldId="592"/>
            <ac:spMk id="21510" creationId="{A57F4DD1-15CB-4F04-8D8B-97CF3ACE5C65}"/>
          </ac:spMkLst>
        </pc:spChg>
        <pc:spChg chg="mod">
          <ac:chgData name="欣捷" userId="b965477fa0aef5e6" providerId="LiveId" clId="{356D9961-BC09-49D6-86FD-C4775367FC47}" dt="2021-03-03T09:49:12.095" v="2554" actId="1036"/>
          <ac:spMkLst>
            <pc:docMk/>
            <pc:sldMk cId="0" sldId="592"/>
            <ac:spMk id="21511" creationId="{5F42453A-E2EF-4366-BD54-BDDFE5A0AA26}"/>
          </ac:spMkLst>
        </pc:spChg>
        <pc:spChg chg="mod">
          <ac:chgData name="欣捷" userId="b965477fa0aef5e6" providerId="LiveId" clId="{356D9961-BC09-49D6-86FD-C4775367FC47}" dt="2021-03-03T09:49:12.095" v="2554" actId="1036"/>
          <ac:spMkLst>
            <pc:docMk/>
            <pc:sldMk cId="0" sldId="592"/>
            <ac:spMk id="21512" creationId="{C7A23193-D0B4-4859-89B2-128644480D9A}"/>
          </ac:spMkLst>
        </pc:spChg>
        <pc:spChg chg="mod">
          <ac:chgData name="欣捷" userId="b965477fa0aef5e6" providerId="LiveId" clId="{356D9961-BC09-49D6-86FD-C4775367FC47}" dt="2021-03-03T09:49:12.095" v="2554" actId="1036"/>
          <ac:spMkLst>
            <pc:docMk/>
            <pc:sldMk cId="0" sldId="592"/>
            <ac:spMk id="21513" creationId="{806819E5-F757-4EDA-9F88-EEC4A4529A2E}"/>
          </ac:spMkLst>
        </pc:spChg>
        <pc:spChg chg="mod">
          <ac:chgData name="欣捷" userId="b965477fa0aef5e6" providerId="LiveId" clId="{356D9961-BC09-49D6-86FD-C4775367FC47}" dt="2021-03-03T09:49:12.095" v="2554" actId="1036"/>
          <ac:spMkLst>
            <pc:docMk/>
            <pc:sldMk cId="0" sldId="592"/>
            <ac:spMk id="21514" creationId="{AA3084B9-36B8-468B-B9F6-FC985B8E3DD6}"/>
          </ac:spMkLst>
        </pc:spChg>
        <pc:spChg chg="mod">
          <ac:chgData name="欣捷" userId="b965477fa0aef5e6" providerId="LiveId" clId="{356D9961-BC09-49D6-86FD-C4775367FC47}" dt="2021-03-03T09:49:12.095" v="2554" actId="1036"/>
          <ac:spMkLst>
            <pc:docMk/>
            <pc:sldMk cId="0" sldId="592"/>
            <ac:spMk id="21515" creationId="{06484FF4-5A1A-441B-978E-C9057D68F67E}"/>
          </ac:spMkLst>
        </pc:spChg>
        <pc:spChg chg="mod">
          <ac:chgData name="欣捷" userId="b965477fa0aef5e6" providerId="LiveId" clId="{356D9961-BC09-49D6-86FD-C4775367FC47}" dt="2021-03-03T09:49:12.095" v="2554" actId="1036"/>
          <ac:spMkLst>
            <pc:docMk/>
            <pc:sldMk cId="0" sldId="592"/>
            <ac:spMk id="21516" creationId="{0218CFF8-5BB4-4A17-97DD-DFD861B36DCC}"/>
          </ac:spMkLst>
        </pc:spChg>
        <pc:spChg chg="mod">
          <ac:chgData name="欣捷" userId="b965477fa0aef5e6" providerId="LiveId" clId="{356D9961-BC09-49D6-86FD-C4775367FC47}" dt="2021-03-03T09:49:12.095" v="2554" actId="1036"/>
          <ac:spMkLst>
            <pc:docMk/>
            <pc:sldMk cId="0" sldId="592"/>
            <ac:spMk id="21517" creationId="{F6B7C638-4691-4540-B4B3-125F9107B249}"/>
          </ac:spMkLst>
        </pc:spChg>
        <pc:spChg chg="mod">
          <ac:chgData name="欣捷" userId="b965477fa0aef5e6" providerId="LiveId" clId="{356D9961-BC09-49D6-86FD-C4775367FC47}" dt="2021-03-03T09:48:44.728" v="2500" actId="1076"/>
          <ac:spMkLst>
            <pc:docMk/>
            <pc:sldMk cId="0" sldId="592"/>
            <ac:spMk id="21518" creationId="{AE7E2C5A-1919-458F-B8E2-AB8866B2C34A}"/>
          </ac:spMkLst>
        </pc:spChg>
        <pc:spChg chg="mod">
          <ac:chgData name="欣捷" userId="b965477fa0aef5e6" providerId="LiveId" clId="{356D9961-BC09-49D6-86FD-C4775367FC47}" dt="2021-03-03T09:48:44.728" v="2500" actId="1076"/>
          <ac:spMkLst>
            <pc:docMk/>
            <pc:sldMk cId="0" sldId="592"/>
            <ac:spMk id="21520" creationId="{5761CBFB-7CFB-45B4-B644-1755D7D24102}"/>
          </ac:spMkLst>
        </pc:spChg>
        <pc:spChg chg="mod">
          <ac:chgData name="欣捷" userId="b965477fa0aef5e6" providerId="LiveId" clId="{356D9961-BC09-49D6-86FD-C4775367FC47}" dt="2021-03-03T09:48:44.728" v="2500" actId="1076"/>
          <ac:spMkLst>
            <pc:docMk/>
            <pc:sldMk cId="0" sldId="592"/>
            <ac:spMk id="21521" creationId="{C4810CC9-DE42-44D0-8A7F-E32D17A9984B}"/>
          </ac:spMkLst>
        </pc:spChg>
        <pc:spChg chg="mod">
          <ac:chgData name="欣捷" userId="b965477fa0aef5e6" providerId="LiveId" clId="{356D9961-BC09-49D6-86FD-C4775367FC47}" dt="2021-03-03T09:48:44.728" v="2500" actId="1076"/>
          <ac:spMkLst>
            <pc:docMk/>
            <pc:sldMk cId="0" sldId="592"/>
            <ac:spMk id="21522" creationId="{BE170E63-197F-4705-8B6F-028A631391EF}"/>
          </ac:spMkLst>
        </pc:spChg>
        <pc:spChg chg="mod">
          <ac:chgData name="欣捷" userId="b965477fa0aef5e6" providerId="LiveId" clId="{356D9961-BC09-49D6-86FD-C4775367FC47}" dt="2021-03-03T09:48:44.728" v="2500" actId="1076"/>
          <ac:spMkLst>
            <pc:docMk/>
            <pc:sldMk cId="0" sldId="592"/>
            <ac:spMk id="21523" creationId="{DBF7E84D-6D4E-4D85-8939-026ADBFA77F2}"/>
          </ac:spMkLst>
        </pc:spChg>
        <pc:spChg chg="mod">
          <ac:chgData name="欣捷" userId="b965477fa0aef5e6" providerId="LiveId" clId="{356D9961-BC09-49D6-86FD-C4775367FC47}" dt="2021-03-03T09:48:44.728" v="2500" actId="1076"/>
          <ac:spMkLst>
            <pc:docMk/>
            <pc:sldMk cId="0" sldId="592"/>
            <ac:spMk id="21524" creationId="{4E208606-F88E-477A-912D-E6282B6E0560}"/>
          </ac:spMkLst>
        </pc:spChg>
        <pc:spChg chg="mod">
          <ac:chgData name="欣捷" userId="b965477fa0aef5e6" providerId="LiveId" clId="{356D9961-BC09-49D6-86FD-C4775367FC47}" dt="2021-03-03T09:48:44.728" v="2500" actId="1076"/>
          <ac:spMkLst>
            <pc:docMk/>
            <pc:sldMk cId="0" sldId="592"/>
            <ac:spMk id="21525" creationId="{0DD5A29C-F9D7-43B2-B5C7-D5B8864D98A0}"/>
          </ac:spMkLst>
        </pc:spChg>
        <pc:spChg chg="mod">
          <ac:chgData name="欣捷" userId="b965477fa0aef5e6" providerId="LiveId" clId="{356D9961-BC09-49D6-86FD-C4775367FC47}" dt="2021-03-03T09:48:44.728" v="2500" actId="1076"/>
          <ac:spMkLst>
            <pc:docMk/>
            <pc:sldMk cId="0" sldId="592"/>
            <ac:spMk id="21526" creationId="{9DCA543E-0560-4D87-8877-F58470390FBD}"/>
          </ac:spMkLst>
        </pc:spChg>
        <pc:spChg chg="mod">
          <ac:chgData name="欣捷" userId="b965477fa0aef5e6" providerId="LiveId" clId="{356D9961-BC09-49D6-86FD-C4775367FC47}" dt="2021-03-03T09:48:44.728" v="2500" actId="1076"/>
          <ac:spMkLst>
            <pc:docMk/>
            <pc:sldMk cId="0" sldId="592"/>
            <ac:spMk id="21527" creationId="{76FA3909-07DA-47B9-91DD-B93D6E355762}"/>
          </ac:spMkLst>
        </pc:spChg>
        <pc:spChg chg="mod">
          <ac:chgData name="欣捷" userId="b965477fa0aef5e6" providerId="LiveId" clId="{356D9961-BC09-49D6-86FD-C4775367FC47}" dt="2021-03-03T09:48:44.728" v="2500" actId="1076"/>
          <ac:spMkLst>
            <pc:docMk/>
            <pc:sldMk cId="0" sldId="592"/>
            <ac:spMk id="21528" creationId="{05D1FBF2-E3E0-4909-9398-6DD4F8C8AE3D}"/>
          </ac:spMkLst>
        </pc:spChg>
        <pc:spChg chg="mod">
          <ac:chgData name="欣捷" userId="b965477fa0aef5e6" providerId="LiveId" clId="{356D9961-BC09-49D6-86FD-C4775367FC47}" dt="2021-03-03T09:48:44.728" v="2500" actId="1076"/>
          <ac:spMkLst>
            <pc:docMk/>
            <pc:sldMk cId="0" sldId="592"/>
            <ac:spMk id="21529" creationId="{5317D0B6-01AF-4222-8C2A-376CCF4343A8}"/>
          </ac:spMkLst>
        </pc:spChg>
        <pc:spChg chg="mod">
          <ac:chgData name="欣捷" userId="b965477fa0aef5e6" providerId="LiveId" clId="{356D9961-BC09-49D6-86FD-C4775367FC47}" dt="2021-03-03T09:48:44.728" v="2500" actId="1076"/>
          <ac:spMkLst>
            <pc:docMk/>
            <pc:sldMk cId="0" sldId="592"/>
            <ac:spMk id="21530" creationId="{12A3F97C-B30E-4369-B1AF-B8A7848E6495}"/>
          </ac:spMkLst>
        </pc:spChg>
        <pc:spChg chg="mod">
          <ac:chgData name="欣捷" userId="b965477fa0aef5e6" providerId="LiveId" clId="{356D9961-BC09-49D6-86FD-C4775367FC47}" dt="2021-03-03T09:48:44.728" v="2500" actId="1076"/>
          <ac:spMkLst>
            <pc:docMk/>
            <pc:sldMk cId="0" sldId="592"/>
            <ac:spMk id="21531" creationId="{22B8F6CC-A909-4DC4-A40C-CA7FFA9678D8}"/>
          </ac:spMkLst>
        </pc:spChg>
        <pc:spChg chg="mod">
          <ac:chgData name="欣捷" userId="b965477fa0aef5e6" providerId="LiveId" clId="{356D9961-BC09-49D6-86FD-C4775367FC47}" dt="2021-03-03T09:48:44.728" v="2500" actId="1076"/>
          <ac:spMkLst>
            <pc:docMk/>
            <pc:sldMk cId="0" sldId="592"/>
            <ac:spMk id="21532" creationId="{B632F196-1C2D-44DC-9E7E-2D1CEF3915BE}"/>
          </ac:spMkLst>
        </pc:spChg>
        <pc:spChg chg="mod">
          <ac:chgData name="欣捷" userId="b965477fa0aef5e6" providerId="LiveId" clId="{356D9961-BC09-49D6-86FD-C4775367FC47}" dt="2021-03-03T09:48:44.728" v="2500" actId="1076"/>
          <ac:spMkLst>
            <pc:docMk/>
            <pc:sldMk cId="0" sldId="592"/>
            <ac:spMk id="21533" creationId="{87D94103-8791-4C23-A383-CA156205ABBB}"/>
          </ac:spMkLst>
        </pc:spChg>
        <pc:spChg chg="mod">
          <ac:chgData name="欣捷" userId="b965477fa0aef5e6" providerId="LiveId" clId="{356D9961-BC09-49D6-86FD-C4775367FC47}" dt="2021-03-03T09:48:44.728" v="2500" actId="1076"/>
          <ac:spMkLst>
            <pc:docMk/>
            <pc:sldMk cId="0" sldId="592"/>
            <ac:spMk id="21534" creationId="{B4CECF63-D865-4D40-935A-A3A25AE570DD}"/>
          </ac:spMkLst>
        </pc:spChg>
        <pc:spChg chg="mod">
          <ac:chgData name="欣捷" userId="b965477fa0aef5e6" providerId="LiveId" clId="{356D9961-BC09-49D6-86FD-C4775367FC47}" dt="2021-03-03T09:48:44.728" v="2500" actId="1076"/>
          <ac:spMkLst>
            <pc:docMk/>
            <pc:sldMk cId="0" sldId="592"/>
            <ac:spMk id="21535" creationId="{FC4CBF67-CB03-40FE-9F77-8488C777FFF3}"/>
          </ac:spMkLst>
        </pc:spChg>
        <pc:spChg chg="mod">
          <ac:chgData name="欣捷" userId="b965477fa0aef5e6" providerId="LiveId" clId="{356D9961-BC09-49D6-86FD-C4775367FC47}" dt="2021-03-03T09:48:44.728" v="2500" actId="1076"/>
          <ac:spMkLst>
            <pc:docMk/>
            <pc:sldMk cId="0" sldId="592"/>
            <ac:spMk id="21536" creationId="{7FCDA111-52F2-42B2-A265-90DE19129B18}"/>
          </ac:spMkLst>
        </pc:spChg>
        <pc:grpChg chg="mod">
          <ac:chgData name="欣捷" userId="b965477fa0aef5e6" providerId="LiveId" clId="{356D9961-BC09-49D6-86FD-C4775367FC47}" dt="2021-03-03T09:48:44.728" v="2500" actId="1076"/>
          <ac:grpSpMkLst>
            <pc:docMk/>
            <pc:sldMk cId="0" sldId="592"/>
            <ac:grpSpMk id="21508" creationId="{DF04201C-E5FD-4DC6-A942-42C2AEFC40B9}"/>
          </ac:grpSpMkLst>
        </pc:grpChg>
        <pc:grpChg chg="mod">
          <ac:chgData name="欣捷" userId="b965477fa0aef5e6" providerId="LiveId" clId="{356D9961-BC09-49D6-86FD-C4775367FC47}" dt="2021-03-03T09:49:12.095" v="2554" actId="1036"/>
          <ac:grpSpMkLst>
            <pc:docMk/>
            <pc:sldMk cId="0" sldId="592"/>
            <ac:grpSpMk id="21509" creationId="{6012FEC7-075C-420C-97C2-99CD48A9A669}"/>
          </ac:grpSpMkLst>
        </pc:grpChg>
        <pc:grpChg chg="mod">
          <ac:chgData name="欣捷" userId="b965477fa0aef5e6" providerId="LiveId" clId="{356D9961-BC09-49D6-86FD-C4775367FC47}" dt="2021-03-03T09:48:44.728" v="2500" actId="1076"/>
          <ac:grpSpMkLst>
            <pc:docMk/>
            <pc:sldMk cId="0" sldId="592"/>
            <ac:grpSpMk id="21519" creationId="{C5ED2FAE-A8D6-485E-B2E8-00065F2114B2}"/>
          </ac:grpSpMkLst>
        </pc:grpChg>
      </pc:sldChg>
      <pc:sldChg chg="modSp add mod">
        <pc:chgData name="欣捷" userId="b965477fa0aef5e6" providerId="LiveId" clId="{356D9961-BC09-49D6-86FD-C4775367FC47}" dt="2021-03-03T02:33:20.032" v="186" actId="27636"/>
        <pc:sldMkLst>
          <pc:docMk/>
          <pc:sldMk cId="0" sldId="593"/>
        </pc:sldMkLst>
        <pc:spChg chg="mod">
          <ac:chgData name="欣捷" userId="b965477fa0aef5e6" providerId="LiveId" clId="{356D9961-BC09-49D6-86FD-C4775367FC47}" dt="2021-03-03T02:33:20.032" v="186" actId="27636"/>
          <ac:spMkLst>
            <pc:docMk/>
            <pc:sldMk cId="0" sldId="593"/>
            <ac:spMk id="61442" creationId="{F3A0C5E3-BF61-4231-B3A4-42EDA6315FC9}"/>
          </ac:spMkLst>
        </pc:spChg>
      </pc:sldChg>
      <pc:sldChg chg="modSp add mod modClrScheme chgLayout">
        <pc:chgData name="欣捷" userId="b965477fa0aef5e6" providerId="LiveId" clId="{356D9961-BC09-49D6-86FD-C4775367FC47}" dt="2021-03-03T09:45:21.522" v="2462" actId="207"/>
        <pc:sldMkLst>
          <pc:docMk/>
          <pc:sldMk cId="0" sldId="596"/>
        </pc:sldMkLst>
        <pc:spChg chg="mod ord">
          <ac:chgData name="欣捷" userId="b965477fa0aef5e6" providerId="LiveId" clId="{356D9961-BC09-49D6-86FD-C4775367FC47}" dt="2021-03-03T09:45:04.386" v="2458" actId="27636"/>
          <ac:spMkLst>
            <pc:docMk/>
            <pc:sldMk cId="0" sldId="596"/>
            <ac:spMk id="13314" creationId="{A9FC874A-C63D-4C28-872C-748C4775089F}"/>
          </ac:spMkLst>
        </pc:spChg>
        <pc:spChg chg="mod ord">
          <ac:chgData name="欣捷" userId="b965477fa0aef5e6" providerId="LiveId" clId="{356D9961-BC09-49D6-86FD-C4775367FC47}" dt="2021-03-03T09:45:21.522" v="2462" actId="207"/>
          <ac:spMkLst>
            <pc:docMk/>
            <pc:sldMk cId="0" sldId="596"/>
            <ac:spMk id="13315" creationId="{0ADE85BE-6AF5-40AB-BE1E-FDFAF37F1DF4}"/>
          </ac:spMkLst>
        </pc:spChg>
      </pc:sldChg>
      <pc:sldChg chg="modSp add mod modClrScheme chgLayout">
        <pc:chgData name="欣捷" userId="b965477fa0aef5e6" providerId="LiveId" clId="{356D9961-BC09-49D6-86FD-C4775367FC47}" dt="2021-03-03T09:45:51.864" v="2469" actId="207"/>
        <pc:sldMkLst>
          <pc:docMk/>
          <pc:sldMk cId="0" sldId="597"/>
        </pc:sldMkLst>
        <pc:spChg chg="mod ord">
          <ac:chgData name="欣捷" userId="b965477fa0aef5e6" providerId="LiveId" clId="{356D9961-BC09-49D6-86FD-C4775367FC47}" dt="2021-03-03T09:45:48.395" v="2468" actId="27636"/>
          <ac:spMkLst>
            <pc:docMk/>
            <pc:sldMk cId="0" sldId="597"/>
            <ac:spMk id="16386" creationId="{E9B751CE-675A-47C2-A8F8-5A40CC864583}"/>
          </ac:spMkLst>
        </pc:spChg>
        <pc:spChg chg="mod ord">
          <ac:chgData name="欣捷" userId="b965477fa0aef5e6" providerId="LiveId" clId="{356D9961-BC09-49D6-86FD-C4775367FC47}" dt="2021-03-03T09:45:51.864" v="2469" actId="207"/>
          <ac:spMkLst>
            <pc:docMk/>
            <pc:sldMk cId="0" sldId="597"/>
            <ac:spMk id="16387" creationId="{1670681D-B028-4948-993C-DC6F1CBB1B39}"/>
          </ac:spMkLst>
        </pc:spChg>
      </pc:sldChg>
      <pc:sldChg chg="modSp add mod ord modClrScheme chgLayout">
        <pc:chgData name="欣捷" userId="b965477fa0aef5e6" providerId="LiveId" clId="{356D9961-BC09-49D6-86FD-C4775367FC47}" dt="2021-03-03T09:53:37.690" v="2589"/>
        <pc:sldMkLst>
          <pc:docMk/>
          <pc:sldMk cId="0" sldId="599"/>
        </pc:sldMkLst>
        <pc:spChg chg="mod ord">
          <ac:chgData name="欣捷" userId="b965477fa0aef5e6" providerId="LiveId" clId="{356D9961-BC09-49D6-86FD-C4775367FC47}" dt="2021-03-03T09:46:06.739" v="2482" actId="27636"/>
          <ac:spMkLst>
            <pc:docMk/>
            <pc:sldMk cId="0" sldId="599"/>
            <ac:spMk id="30722" creationId="{69F1DA85-864A-482C-99F3-F072E3C0ACD1}"/>
          </ac:spMkLst>
        </pc:spChg>
        <pc:spChg chg="mod ord">
          <ac:chgData name="欣捷" userId="b965477fa0aef5e6" providerId="LiveId" clId="{356D9961-BC09-49D6-86FD-C4775367FC47}" dt="2021-03-03T09:46:06.646" v="2470" actId="700"/>
          <ac:spMkLst>
            <pc:docMk/>
            <pc:sldMk cId="0" sldId="599"/>
            <ac:spMk id="30723" creationId="{50864BD0-83AE-4321-98BC-695E01E9B490}"/>
          </ac:spMkLst>
        </pc:spChg>
      </pc:sldChg>
      <pc:sldChg chg="modSp add mod modClrScheme chgLayout">
        <pc:chgData name="欣捷" userId="b965477fa0aef5e6" providerId="LiveId" clId="{356D9961-BC09-49D6-86FD-C4775367FC47}" dt="2021-03-03T09:45:44.558" v="2466" actId="207"/>
        <pc:sldMkLst>
          <pc:docMk/>
          <pc:sldMk cId="0" sldId="600"/>
        </pc:sldMkLst>
        <pc:spChg chg="mod ord">
          <ac:chgData name="欣捷" userId="b965477fa0aef5e6" providerId="LiveId" clId="{356D9961-BC09-49D6-86FD-C4775367FC47}" dt="2021-03-03T09:45:26.051" v="2464" actId="27636"/>
          <ac:spMkLst>
            <pc:docMk/>
            <pc:sldMk cId="0" sldId="600"/>
            <ac:spMk id="14338" creationId="{4C70C662-8EDB-4941-A1BF-CA952FBE6E63}"/>
          </ac:spMkLst>
        </pc:spChg>
        <pc:spChg chg="mod ord">
          <ac:chgData name="欣捷" userId="b965477fa0aef5e6" providerId="LiveId" clId="{356D9961-BC09-49D6-86FD-C4775367FC47}" dt="2021-03-03T09:45:44.558" v="2466" actId="207"/>
          <ac:spMkLst>
            <pc:docMk/>
            <pc:sldMk cId="0" sldId="600"/>
            <ac:spMk id="14339" creationId="{CF0FFF3B-42A1-478C-A17D-56C58D241753}"/>
          </ac:spMkLst>
        </pc:spChg>
      </pc:sldChg>
      <pc:sldChg chg="modSp add del mod modClrScheme chgLayout">
        <pc:chgData name="欣捷" userId="b965477fa0aef5e6" providerId="LiveId" clId="{356D9961-BC09-49D6-86FD-C4775367FC47}" dt="2021-03-03T09:51:58.751" v="2578" actId="2696"/>
        <pc:sldMkLst>
          <pc:docMk/>
          <pc:sldMk cId="767671858" sldId="601"/>
        </pc:sldMkLst>
        <pc:spChg chg="mod ord">
          <ac:chgData name="欣捷" userId="b965477fa0aef5e6" providerId="LiveId" clId="{356D9961-BC09-49D6-86FD-C4775367FC47}" dt="2021-03-03T09:46:06.713" v="2477" actId="27636"/>
          <ac:spMkLst>
            <pc:docMk/>
            <pc:sldMk cId="767671858" sldId="601"/>
            <ac:spMk id="25602" creationId="{B6254481-736E-4E5E-92CE-E56D69CDDD98}"/>
          </ac:spMkLst>
        </pc:spChg>
        <pc:spChg chg="mod ord">
          <ac:chgData name="欣捷" userId="b965477fa0aef5e6" providerId="LiveId" clId="{356D9961-BC09-49D6-86FD-C4775367FC47}" dt="2021-03-03T09:46:06.646" v="2470" actId="700"/>
          <ac:spMkLst>
            <pc:docMk/>
            <pc:sldMk cId="767671858" sldId="601"/>
            <ac:spMk id="25603" creationId="{58EA3BC5-40EA-4C25-BCEF-5ACB3AE27062}"/>
          </ac:spMkLst>
        </pc:spChg>
      </pc:sldChg>
      <pc:sldChg chg="addSp delSp modSp add mod modClrScheme chgLayout">
        <pc:chgData name="欣捷" userId="b965477fa0aef5e6" providerId="LiveId" clId="{356D9961-BC09-49D6-86FD-C4775367FC47}" dt="2021-03-03T09:50:42.399" v="2575" actId="5793"/>
        <pc:sldMkLst>
          <pc:docMk/>
          <pc:sldMk cId="0" sldId="603"/>
        </pc:sldMkLst>
        <pc:spChg chg="add mod">
          <ac:chgData name="欣捷" userId="b965477fa0aef5e6" providerId="LiveId" clId="{356D9961-BC09-49D6-86FD-C4775367FC47}" dt="2021-03-03T09:50:42.399" v="2575" actId="5793"/>
          <ac:spMkLst>
            <pc:docMk/>
            <pc:sldMk cId="0" sldId="603"/>
            <ac:spMk id="3" creationId="{8D6607DE-EA8B-469A-98C1-FF1899803A25}"/>
          </ac:spMkLst>
        </pc:spChg>
        <pc:spChg chg="mod ord">
          <ac:chgData name="欣捷" userId="b965477fa0aef5e6" providerId="LiveId" clId="{356D9961-BC09-49D6-86FD-C4775367FC47}" dt="2021-03-03T09:50:08.464" v="2568" actId="700"/>
          <ac:spMkLst>
            <pc:docMk/>
            <pc:sldMk cId="0" sldId="603"/>
            <ac:spMk id="23554" creationId="{EA3A7526-D02F-43A4-9EDE-E4F82D63F121}"/>
          </ac:spMkLst>
        </pc:spChg>
        <pc:spChg chg="del mod ord">
          <ac:chgData name="欣捷" userId="b965477fa0aef5e6" providerId="LiveId" clId="{356D9961-BC09-49D6-86FD-C4775367FC47}" dt="2021-03-03T09:50:25.043" v="2571" actId="478"/>
          <ac:spMkLst>
            <pc:docMk/>
            <pc:sldMk cId="0" sldId="603"/>
            <ac:spMk id="25603" creationId="{83093833-506F-4318-B767-655541621F23}"/>
          </ac:spMkLst>
        </pc:spChg>
        <pc:graphicFrameChg chg="del mod ord modGraphic">
          <ac:chgData name="欣捷" userId="b965477fa0aef5e6" providerId="LiveId" clId="{356D9961-BC09-49D6-86FD-C4775367FC47}" dt="2021-03-03T09:50:32.234" v="2572" actId="478"/>
          <ac:graphicFrameMkLst>
            <pc:docMk/>
            <pc:sldMk cId="0" sldId="603"/>
            <ac:graphicFrameMk id="253956" creationId="{5ABD5FC2-C93C-4A18-89C3-2330624E7AA9}"/>
          </ac:graphicFrameMkLst>
        </pc:graphicFrameChg>
      </pc:sldChg>
      <pc:sldChg chg="modSp add mod modClrScheme chgLayout">
        <pc:chgData name="欣捷" userId="b965477fa0aef5e6" providerId="LiveId" clId="{356D9961-BC09-49D6-86FD-C4775367FC47}" dt="2021-03-03T09:49:37.368" v="2564" actId="207"/>
        <pc:sldMkLst>
          <pc:docMk/>
          <pc:sldMk cId="0" sldId="605"/>
        </pc:sldMkLst>
        <pc:spChg chg="mod ord">
          <ac:chgData name="欣捷" userId="b965477fa0aef5e6" providerId="LiveId" clId="{356D9961-BC09-49D6-86FD-C4775367FC47}" dt="2021-03-03T09:49:30.900" v="2562" actId="20577"/>
          <ac:spMkLst>
            <pc:docMk/>
            <pc:sldMk cId="0" sldId="605"/>
            <ac:spMk id="22530" creationId="{84D99480-B626-4863-9FA3-25249848846C}"/>
          </ac:spMkLst>
        </pc:spChg>
        <pc:spChg chg="mod ord">
          <ac:chgData name="欣捷" userId="b965477fa0aef5e6" providerId="LiveId" clId="{356D9961-BC09-49D6-86FD-C4775367FC47}" dt="2021-03-03T09:49:37.368" v="2564" actId="207"/>
          <ac:spMkLst>
            <pc:docMk/>
            <pc:sldMk cId="0" sldId="605"/>
            <ac:spMk id="22531" creationId="{1735A55B-F303-43CB-99EF-8731F13EF362}"/>
          </ac:spMkLst>
        </pc:spChg>
      </pc:sldChg>
      <pc:sldChg chg="delSp modSp add mod modClrScheme chgLayout">
        <pc:chgData name="欣捷" userId="b965477fa0aef5e6" providerId="LiveId" clId="{356D9961-BC09-49D6-86FD-C4775367FC47}" dt="2021-03-03T09:28:14.088" v="2371" actId="700"/>
        <pc:sldMkLst>
          <pc:docMk/>
          <pc:sldMk cId="0" sldId="606"/>
        </pc:sldMkLst>
        <pc:spChg chg="mod ord">
          <ac:chgData name="欣捷" userId="b965477fa0aef5e6" providerId="LiveId" clId="{356D9961-BC09-49D6-86FD-C4775367FC47}" dt="2021-03-03T09:28:14.088" v="2371" actId="700"/>
          <ac:spMkLst>
            <pc:docMk/>
            <pc:sldMk cId="0" sldId="606"/>
            <ac:spMk id="31746" creationId="{548E7541-8C74-4229-BFBF-D06A2283835A}"/>
          </ac:spMkLst>
        </pc:spChg>
        <pc:spChg chg="del">
          <ac:chgData name="欣捷" userId="b965477fa0aef5e6" providerId="LiveId" clId="{356D9961-BC09-49D6-86FD-C4775367FC47}" dt="2021-03-03T09:28:14.088" v="2371" actId="700"/>
          <ac:spMkLst>
            <pc:docMk/>
            <pc:sldMk cId="0" sldId="606"/>
            <ac:spMk id="31747" creationId="{B3E703D2-61C1-4249-A12A-FC380C2FDAE9}"/>
          </ac:spMkLst>
        </pc:spChg>
      </pc:sldChg>
      <pc:sldChg chg="modSp add mod">
        <pc:chgData name="欣捷" userId="b965477fa0aef5e6" providerId="LiveId" clId="{356D9961-BC09-49D6-86FD-C4775367FC47}" dt="2021-03-03T09:28:19.516" v="2372" actId="207"/>
        <pc:sldMkLst>
          <pc:docMk/>
          <pc:sldMk cId="0" sldId="607"/>
        </pc:sldMkLst>
        <pc:spChg chg="mod">
          <ac:chgData name="欣捷" userId="b965477fa0aef5e6" providerId="LiveId" clId="{356D9961-BC09-49D6-86FD-C4775367FC47}" dt="2021-03-03T02:32:48.747" v="93" actId="27636"/>
          <ac:spMkLst>
            <pc:docMk/>
            <pc:sldMk cId="0" sldId="607"/>
            <ac:spMk id="32770" creationId="{5D8AF6D5-B54C-4670-B063-BDB16146A8C4}"/>
          </ac:spMkLst>
        </pc:spChg>
        <pc:spChg chg="mod">
          <ac:chgData name="欣捷" userId="b965477fa0aef5e6" providerId="LiveId" clId="{356D9961-BC09-49D6-86FD-C4775367FC47}" dt="2021-03-03T09:28:19.516" v="2372" actId="207"/>
          <ac:spMkLst>
            <pc:docMk/>
            <pc:sldMk cId="0" sldId="607"/>
            <ac:spMk id="232451" creationId="{11E9D8B0-A3BC-4E18-8B82-53999F85751F}"/>
          </ac:spMkLst>
        </pc:spChg>
      </pc:sldChg>
      <pc:sldChg chg="modSp add mod">
        <pc:chgData name="欣捷" userId="b965477fa0aef5e6" providerId="LiveId" clId="{356D9961-BC09-49D6-86FD-C4775367FC47}" dt="2021-03-03T09:28:25.828" v="2373" actId="20577"/>
        <pc:sldMkLst>
          <pc:docMk/>
          <pc:sldMk cId="0" sldId="608"/>
        </pc:sldMkLst>
        <pc:spChg chg="mod">
          <ac:chgData name="欣捷" userId="b965477fa0aef5e6" providerId="LiveId" clId="{356D9961-BC09-49D6-86FD-C4775367FC47}" dt="2021-03-03T09:28:25.828" v="2373" actId="20577"/>
          <ac:spMkLst>
            <pc:docMk/>
            <pc:sldMk cId="0" sldId="608"/>
            <ac:spMk id="33794" creationId="{32173160-6474-4266-9732-19102029B43C}"/>
          </ac:spMkLst>
        </pc:spChg>
      </pc:sldChg>
      <pc:sldChg chg="modSp add mod">
        <pc:chgData name="欣捷" userId="b965477fa0aef5e6" providerId="LiveId" clId="{356D9961-BC09-49D6-86FD-C4775367FC47}" dt="2021-03-03T09:28:28.644" v="2374" actId="20577"/>
        <pc:sldMkLst>
          <pc:docMk/>
          <pc:sldMk cId="0" sldId="609"/>
        </pc:sldMkLst>
        <pc:spChg chg="mod">
          <ac:chgData name="欣捷" userId="b965477fa0aef5e6" providerId="LiveId" clId="{356D9961-BC09-49D6-86FD-C4775367FC47}" dt="2021-03-03T09:28:28.644" v="2374" actId="20577"/>
          <ac:spMkLst>
            <pc:docMk/>
            <pc:sldMk cId="0" sldId="609"/>
            <ac:spMk id="34818" creationId="{A7487A2D-6CC3-4945-98AF-9FF7FD1D5F0E}"/>
          </ac:spMkLst>
        </pc:spChg>
      </pc:sldChg>
      <pc:sldChg chg="modSp add mod">
        <pc:chgData name="欣捷" userId="b965477fa0aef5e6" providerId="LiveId" clId="{356D9961-BC09-49D6-86FD-C4775367FC47}" dt="2021-03-03T09:28:33.432" v="2375" actId="20577"/>
        <pc:sldMkLst>
          <pc:docMk/>
          <pc:sldMk cId="0" sldId="610"/>
        </pc:sldMkLst>
        <pc:spChg chg="mod">
          <ac:chgData name="欣捷" userId="b965477fa0aef5e6" providerId="LiveId" clId="{356D9961-BC09-49D6-86FD-C4775367FC47}" dt="2021-03-03T09:28:33.432" v="2375" actId="20577"/>
          <ac:spMkLst>
            <pc:docMk/>
            <pc:sldMk cId="0" sldId="610"/>
            <ac:spMk id="35842" creationId="{7570E0DD-6B16-4C24-8F29-91BEAC485607}"/>
          </ac:spMkLst>
        </pc:spChg>
      </pc:sldChg>
      <pc:sldChg chg="modSp add mod">
        <pc:chgData name="欣捷" userId="b965477fa0aef5e6" providerId="LiveId" clId="{356D9961-BC09-49D6-86FD-C4775367FC47}" dt="2021-03-03T09:28:35.779" v="2376" actId="20577"/>
        <pc:sldMkLst>
          <pc:docMk/>
          <pc:sldMk cId="0" sldId="611"/>
        </pc:sldMkLst>
        <pc:spChg chg="mod">
          <ac:chgData name="欣捷" userId="b965477fa0aef5e6" providerId="LiveId" clId="{356D9961-BC09-49D6-86FD-C4775367FC47}" dt="2021-03-03T09:28:35.779" v="2376" actId="20577"/>
          <ac:spMkLst>
            <pc:docMk/>
            <pc:sldMk cId="0" sldId="611"/>
            <ac:spMk id="36866" creationId="{38803B50-3F67-43E9-B090-651E700D1C65}"/>
          </ac:spMkLst>
        </pc:spChg>
      </pc:sldChg>
      <pc:sldChg chg="modSp add mod">
        <pc:chgData name="欣捷" userId="b965477fa0aef5e6" providerId="LiveId" clId="{356D9961-BC09-49D6-86FD-C4775367FC47}" dt="2021-03-03T09:53:55.120" v="2590" actId="20577"/>
        <pc:sldMkLst>
          <pc:docMk/>
          <pc:sldMk cId="0" sldId="612"/>
        </pc:sldMkLst>
        <pc:spChg chg="mod">
          <ac:chgData name="欣捷" userId="b965477fa0aef5e6" providerId="LiveId" clId="{356D9961-BC09-49D6-86FD-C4775367FC47}" dt="2021-03-03T09:53:55.120" v="2590" actId="20577"/>
          <ac:spMkLst>
            <pc:docMk/>
            <pc:sldMk cId="0" sldId="612"/>
            <ac:spMk id="37890" creationId="{433C0016-A8A3-4447-B0AC-AB4CD3ED77B7}"/>
          </ac:spMkLst>
        </pc:spChg>
      </pc:sldChg>
      <pc:sldChg chg="modSp add mod">
        <pc:chgData name="欣捷" userId="b965477fa0aef5e6" providerId="LiveId" clId="{356D9961-BC09-49D6-86FD-C4775367FC47}" dt="2021-03-03T09:28:39.236" v="2377" actId="20577"/>
        <pc:sldMkLst>
          <pc:docMk/>
          <pc:sldMk cId="0" sldId="613"/>
        </pc:sldMkLst>
        <pc:spChg chg="mod">
          <ac:chgData name="欣捷" userId="b965477fa0aef5e6" providerId="LiveId" clId="{356D9961-BC09-49D6-86FD-C4775367FC47}" dt="2021-03-03T09:28:39.236" v="2377" actId="20577"/>
          <ac:spMkLst>
            <pc:docMk/>
            <pc:sldMk cId="0" sldId="613"/>
            <ac:spMk id="38914" creationId="{685DCD15-B1A6-4CFC-96B5-57DE9C81A6B6}"/>
          </ac:spMkLst>
        </pc:spChg>
      </pc:sldChg>
      <pc:sldChg chg="delSp modSp add mod modClrScheme chgLayout">
        <pc:chgData name="欣捷" userId="b965477fa0aef5e6" providerId="LiveId" clId="{356D9961-BC09-49D6-86FD-C4775367FC47}" dt="2021-03-03T09:28:58.563" v="2383" actId="1076"/>
        <pc:sldMkLst>
          <pc:docMk/>
          <pc:sldMk cId="0" sldId="614"/>
        </pc:sldMkLst>
        <pc:spChg chg="mod ord">
          <ac:chgData name="欣捷" userId="b965477fa0aef5e6" providerId="LiveId" clId="{356D9961-BC09-49D6-86FD-C4775367FC47}" dt="2021-03-03T09:28:44.396" v="2379" actId="700"/>
          <ac:spMkLst>
            <pc:docMk/>
            <pc:sldMk cId="0" sldId="614"/>
            <ac:spMk id="39938" creationId="{D5562AFD-4B11-4860-B062-29D5F0D36FC9}"/>
          </ac:spMkLst>
        </pc:spChg>
        <pc:spChg chg="del">
          <ac:chgData name="欣捷" userId="b965477fa0aef5e6" providerId="LiveId" clId="{356D9961-BC09-49D6-86FD-C4775367FC47}" dt="2021-03-03T09:28:44.396" v="2379" actId="700"/>
          <ac:spMkLst>
            <pc:docMk/>
            <pc:sldMk cId="0" sldId="614"/>
            <ac:spMk id="39939" creationId="{DB57C9DC-B52E-4B95-87A8-07C10F38F837}"/>
          </ac:spMkLst>
        </pc:spChg>
        <pc:spChg chg="mod">
          <ac:chgData name="欣捷" userId="b965477fa0aef5e6" providerId="LiveId" clId="{356D9961-BC09-49D6-86FD-C4775367FC47}" dt="2021-03-03T09:28:58.563" v="2383" actId="1076"/>
          <ac:spMkLst>
            <pc:docMk/>
            <pc:sldMk cId="0" sldId="614"/>
            <ac:spMk id="39942" creationId="{21263573-D6EB-4019-8C94-C580D30E77A2}"/>
          </ac:spMkLst>
        </pc:spChg>
        <pc:spChg chg="mod">
          <ac:chgData name="欣捷" userId="b965477fa0aef5e6" providerId="LiveId" clId="{356D9961-BC09-49D6-86FD-C4775367FC47}" dt="2021-03-03T09:28:58.563" v="2383" actId="1076"/>
          <ac:spMkLst>
            <pc:docMk/>
            <pc:sldMk cId="0" sldId="614"/>
            <ac:spMk id="39943" creationId="{0213B6F5-0881-4FEF-B2E5-1E4914DB2A15}"/>
          </ac:spMkLst>
        </pc:spChg>
        <pc:spChg chg="mod">
          <ac:chgData name="欣捷" userId="b965477fa0aef5e6" providerId="LiveId" clId="{356D9961-BC09-49D6-86FD-C4775367FC47}" dt="2021-03-03T09:28:58.563" v="2383" actId="1076"/>
          <ac:spMkLst>
            <pc:docMk/>
            <pc:sldMk cId="0" sldId="614"/>
            <ac:spMk id="39944" creationId="{F10DB92F-8D1E-4EA3-8E34-2C218B66078F}"/>
          </ac:spMkLst>
        </pc:spChg>
        <pc:spChg chg="mod">
          <ac:chgData name="欣捷" userId="b965477fa0aef5e6" providerId="LiveId" clId="{356D9961-BC09-49D6-86FD-C4775367FC47}" dt="2021-03-03T09:28:58.563" v="2383" actId="1076"/>
          <ac:spMkLst>
            <pc:docMk/>
            <pc:sldMk cId="0" sldId="614"/>
            <ac:spMk id="39945" creationId="{137D4B47-856A-4886-ABE2-D9EFA5459264}"/>
          </ac:spMkLst>
        </pc:spChg>
        <pc:spChg chg="mod">
          <ac:chgData name="欣捷" userId="b965477fa0aef5e6" providerId="LiveId" clId="{356D9961-BC09-49D6-86FD-C4775367FC47}" dt="2021-03-03T09:28:58.563" v="2383" actId="1076"/>
          <ac:spMkLst>
            <pc:docMk/>
            <pc:sldMk cId="0" sldId="614"/>
            <ac:spMk id="39946" creationId="{655DA15A-435C-4614-ADFD-AD4AB5808462}"/>
          </ac:spMkLst>
        </pc:spChg>
        <pc:spChg chg="mod">
          <ac:chgData name="欣捷" userId="b965477fa0aef5e6" providerId="LiveId" clId="{356D9961-BC09-49D6-86FD-C4775367FC47}" dt="2021-03-03T09:28:58.563" v="2383" actId="1076"/>
          <ac:spMkLst>
            <pc:docMk/>
            <pc:sldMk cId="0" sldId="614"/>
            <ac:spMk id="39947" creationId="{733581A4-7FE2-4D8E-BCC0-66D9273382AE}"/>
          </ac:spMkLst>
        </pc:spChg>
        <pc:spChg chg="mod">
          <ac:chgData name="欣捷" userId="b965477fa0aef5e6" providerId="LiveId" clId="{356D9961-BC09-49D6-86FD-C4775367FC47}" dt="2021-03-03T09:28:58.563" v="2383" actId="1076"/>
          <ac:spMkLst>
            <pc:docMk/>
            <pc:sldMk cId="0" sldId="614"/>
            <ac:spMk id="39948" creationId="{88AD3B7C-39A1-421D-9391-061A3F5C411C}"/>
          </ac:spMkLst>
        </pc:spChg>
        <pc:spChg chg="mod">
          <ac:chgData name="欣捷" userId="b965477fa0aef5e6" providerId="LiveId" clId="{356D9961-BC09-49D6-86FD-C4775367FC47}" dt="2021-03-03T09:28:58.563" v="2383" actId="1076"/>
          <ac:spMkLst>
            <pc:docMk/>
            <pc:sldMk cId="0" sldId="614"/>
            <ac:spMk id="39949" creationId="{11CB307E-ACE9-4253-ACB7-57AC2284CBF2}"/>
          </ac:spMkLst>
        </pc:spChg>
        <pc:spChg chg="mod">
          <ac:chgData name="欣捷" userId="b965477fa0aef5e6" providerId="LiveId" clId="{356D9961-BC09-49D6-86FD-C4775367FC47}" dt="2021-03-03T09:28:58.563" v="2383" actId="1076"/>
          <ac:spMkLst>
            <pc:docMk/>
            <pc:sldMk cId="0" sldId="614"/>
            <ac:spMk id="39950" creationId="{C1A5B623-B9A1-4882-8502-70BDB027D057}"/>
          </ac:spMkLst>
        </pc:spChg>
        <pc:spChg chg="mod">
          <ac:chgData name="欣捷" userId="b965477fa0aef5e6" providerId="LiveId" clId="{356D9961-BC09-49D6-86FD-C4775367FC47}" dt="2021-03-03T09:28:58.563" v="2383" actId="1076"/>
          <ac:spMkLst>
            <pc:docMk/>
            <pc:sldMk cId="0" sldId="614"/>
            <ac:spMk id="39951" creationId="{4E1DB22C-B7F5-49D3-995C-400599D3A3C9}"/>
          </ac:spMkLst>
        </pc:spChg>
        <pc:spChg chg="mod">
          <ac:chgData name="欣捷" userId="b965477fa0aef5e6" providerId="LiveId" clId="{356D9961-BC09-49D6-86FD-C4775367FC47}" dt="2021-03-03T09:28:58.563" v="2383" actId="1076"/>
          <ac:spMkLst>
            <pc:docMk/>
            <pc:sldMk cId="0" sldId="614"/>
            <ac:spMk id="39952" creationId="{848F76DD-DCA6-4556-959A-F3815E293DDF}"/>
          </ac:spMkLst>
        </pc:spChg>
        <pc:spChg chg="mod">
          <ac:chgData name="欣捷" userId="b965477fa0aef5e6" providerId="LiveId" clId="{356D9961-BC09-49D6-86FD-C4775367FC47}" dt="2021-03-03T09:28:58.563" v="2383" actId="1076"/>
          <ac:spMkLst>
            <pc:docMk/>
            <pc:sldMk cId="0" sldId="614"/>
            <ac:spMk id="39953" creationId="{741392B0-9B8F-4FB2-9954-3CA8811490DB}"/>
          </ac:spMkLst>
        </pc:spChg>
        <pc:spChg chg="mod">
          <ac:chgData name="欣捷" userId="b965477fa0aef5e6" providerId="LiveId" clId="{356D9961-BC09-49D6-86FD-C4775367FC47}" dt="2021-03-03T09:28:58.563" v="2383" actId="1076"/>
          <ac:spMkLst>
            <pc:docMk/>
            <pc:sldMk cId="0" sldId="614"/>
            <ac:spMk id="39954" creationId="{230B1325-1CB2-434B-93D1-E977BAA6EAB3}"/>
          </ac:spMkLst>
        </pc:spChg>
        <pc:spChg chg="mod">
          <ac:chgData name="欣捷" userId="b965477fa0aef5e6" providerId="LiveId" clId="{356D9961-BC09-49D6-86FD-C4775367FC47}" dt="2021-03-03T09:28:58.563" v="2383" actId="1076"/>
          <ac:spMkLst>
            <pc:docMk/>
            <pc:sldMk cId="0" sldId="614"/>
            <ac:spMk id="39955" creationId="{ABDFDE87-7997-479C-A6A7-0E1AA7412358}"/>
          </ac:spMkLst>
        </pc:spChg>
        <pc:spChg chg="mod">
          <ac:chgData name="欣捷" userId="b965477fa0aef5e6" providerId="LiveId" clId="{356D9961-BC09-49D6-86FD-C4775367FC47}" dt="2021-03-03T09:28:58.563" v="2383" actId="1076"/>
          <ac:spMkLst>
            <pc:docMk/>
            <pc:sldMk cId="0" sldId="614"/>
            <ac:spMk id="39956" creationId="{921C68A8-BD60-426B-95EC-3157EBE27F1B}"/>
          </ac:spMkLst>
        </pc:spChg>
        <pc:spChg chg="mod">
          <ac:chgData name="欣捷" userId="b965477fa0aef5e6" providerId="LiveId" clId="{356D9961-BC09-49D6-86FD-C4775367FC47}" dt="2021-03-03T09:28:58.563" v="2383" actId="1076"/>
          <ac:spMkLst>
            <pc:docMk/>
            <pc:sldMk cId="0" sldId="614"/>
            <ac:spMk id="39957" creationId="{47FCB9E0-609A-4571-84E5-D69C58DE64A1}"/>
          </ac:spMkLst>
        </pc:spChg>
        <pc:spChg chg="mod">
          <ac:chgData name="欣捷" userId="b965477fa0aef5e6" providerId="LiveId" clId="{356D9961-BC09-49D6-86FD-C4775367FC47}" dt="2021-03-03T09:28:58.563" v="2383" actId="1076"/>
          <ac:spMkLst>
            <pc:docMk/>
            <pc:sldMk cId="0" sldId="614"/>
            <ac:spMk id="39958" creationId="{6D87D6F8-6AE4-4B0E-BA47-03233DB802D7}"/>
          </ac:spMkLst>
        </pc:spChg>
        <pc:spChg chg="mod">
          <ac:chgData name="欣捷" userId="b965477fa0aef5e6" providerId="LiveId" clId="{356D9961-BC09-49D6-86FD-C4775367FC47}" dt="2021-03-03T09:28:58.563" v="2383" actId="1076"/>
          <ac:spMkLst>
            <pc:docMk/>
            <pc:sldMk cId="0" sldId="614"/>
            <ac:spMk id="39959" creationId="{4E139FC3-346C-4E6C-94C0-ADDE8CBD9BF9}"/>
          </ac:spMkLst>
        </pc:spChg>
        <pc:spChg chg="mod">
          <ac:chgData name="欣捷" userId="b965477fa0aef5e6" providerId="LiveId" clId="{356D9961-BC09-49D6-86FD-C4775367FC47}" dt="2021-03-03T09:28:58.563" v="2383" actId="1076"/>
          <ac:spMkLst>
            <pc:docMk/>
            <pc:sldMk cId="0" sldId="614"/>
            <ac:spMk id="39960" creationId="{E7855AA4-2100-4B5F-9527-4E31CEB25742}"/>
          </ac:spMkLst>
        </pc:spChg>
        <pc:spChg chg="mod">
          <ac:chgData name="欣捷" userId="b965477fa0aef5e6" providerId="LiveId" clId="{356D9961-BC09-49D6-86FD-C4775367FC47}" dt="2021-03-03T09:28:58.563" v="2383" actId="1076"/>
          <ac:spMkLst>
            <pc:docMk/>
            <pc:sldMk cId="0" sldId="614"/>
            <ac:spMk id="39961" creationId="{DCD04527-6B89-475D-95A3-4FC79D3A4CBA}"/>
          </ac:spMkLst>
        </pc:spChg>
        <pc:spChg chg="mod">
          <ac:chgData name="欣捷" userId="b965477fa0aef5e6" providerId="LiveId" clId="{356D9961-BC09-49D6-86FD-C4775367FC47}" dt="2021-03-03T09:28:58.563" v="2383" actId="1076"/>
          <ac:spMkLst>
            <pc:docMk/>
            <pc:sldMk cId="0" sldId="614"/>
            <ac:spMk id="39962" creationId="{46F6A412-0110-499E-8703-C6EDFD2E18CD}"/>
          </ac:spMkLst>
        </pc:spChg>
        <pc:spChg chg="mod">
          <ac:chgData name="欣捷" userId="b965477fa0aef5e6" providerId="LiveId" clId="{356D9961-BC09-49D6-86FD-C4775367FC47}" dt="2021-03-03T09:28:58.563" v="2383" actId="1076"/>
          <ac:spMkLst>
            <pc:docMk/>
            <pc:sldMk cId="0" sldId="614"/>
            <ac:spMk id="39963" creationId="{17491E17-B6E6-4044-99CF-CF9B544F3DCE}"/>
          </ac:spMkLst>
        </pc:spChg>
        <pc:spChg chg="mod">
          <ac:chgData name="欣捷" userId="b965477fa0aef5e6" providerId="LiveId" clId="{356D9961-BC09-49D6-86FD-C4775367FC47}" dt="2021-03-03T09:28:58.563" v="2383" actId="1076"/>
          <ac:spMkLst>
            <pc:docMk/>
            <pc:sldMk cId="0" sldId="614"/>
            <ac:spMk id="39964" creationId="{EDF6C4C8-AD23-4895-9D65-BCCB732C26BE}"/>
          </ac:spMkLst>
        </pc:spChg>
        <pc:spChg chg="mod">
          <ac:chgData name="欣捷" userId="b965477fa0aef5e6" providerId="LiveId" clId="{356D9961-BC09-49D6-86FD-C4775367FC47}" dt="2021-03-03T09:28:58.563" v="2383" actId="1076"/>
          <ac:spMkLst>
            <pc:docMk/>
            <pc:sldMk cId="0" sldId="614"/>
            <ac:spMk id="39965" creationId="{F8A17C8A-0A46-47EA-B0EB-014FE074C1EF}"/>
          </ac:spMkLst>
        </pc:spChg>
        <pc:spChg chg="mod">
          <ac:chgData name="欣捷" userId="b965477fa0aef5e6" providerId="LiveId" clId="{356D9961-BC09-49D6-86FD-C4775367FC47}" dt="2021-03-03T09:28:58.563" v="2383" actId="1076"/>
          <ac:spMkLst>
            <pc:docMk/>
            <pc:sldMk cId="0" sldId="614"/>
            <ac:spMk id="39966" creationId="{EE8D11E7-A054-447A-98AA-2716DC80CB95}"/>
          </ac:spMkLst>
        </pc:spChg>
        <pc:spChg chg="mod">
          <ac:chgData name="欣捷" userId="b965477fa0aef5e6" providerId="LiveId" clId="{356D9961-BC09-49D6-86FD-C4775367FC47}" dt="2021-03-03T09:28:58.563" v="2383" actId="1076"/>
          <ac:spMkLst>
            <pc:docMk/>
            <pc:sldMk cId="0" sldId="614"/>
            <ac:spMk id="39967" creationId="{57578C04-0FAF-4B90-8B06-CDC5ED25EE11}"/>
          </ac:spMkLst>
        </pc:spChg>
        <pc:spChg chg="mod">
          <ac:chgData name="欣捷" userId="b965477fa0aef5e6" providerId="LiveId" clId="{356D9961-BC09-49D6-86FD-C4775367FC47}" dt="2021-03-03T09:28:58.563" v="2383" actId="1076"/>
          <ac:spMkLst>
            <pc:docMk/>
            <pc:sldMk cId="0" sldId="614"/>
            <ac:spMk id="39968" creationId="{54FB4ABA-9542-4640-BE31-BF5E7CA4CA17}"/>
          </ac:spMkLst>
        </pc:spChg>
        <pc:spChg chg="mod">
          <ac:chgData name="欣捷" userId="b965477fa0aef5e6" providerId="LiveId" clId="{356D9961-BC09-49D6-86FD-C4775367FC47}" dt="2021-03-03T09:28:58.563" v="2383" actId="1076"/>
          <ac:spMkLst>
            <pc:docMk/>
            <pc:sldMk cId="0" sldId="614"/>
            <ac:spMk id="39969" creationId="{AEDC5653-D7ED-4C35-B9EB-C9238FCFA080}"/>
          </ac:spMkLst>
        </pc:spChg>
        <pc:spChg chg="mod">
          <ac:chgData name="欣捷" userId="b965477fa0aef5e6" providerId="LiveId" clId="{356D9961-BC09-49D6-86FD-C4775367FC47}" dt="2021-03-03T09:28:58.563" v="2383" actId="1076"/>
          <ac:spMkLst>
            <pc:docMk/>
            <pc:sldMk cId="0" sldId="614"/>
            <ac:spMk id="39970" creationId="{40A3FEBB-540A-4296-A2CB-912FEF244063}"/>
          </ac:spMkLst>
        </pc:spChg>
        <pc:spChg chg="mod">
          <ac:chgData name="欣捷" userId="b965477fa0aef5e6" providerId="LiveId" clId="{356D9961-BC09-49D6-86FD-C4775367FC47}" dt="2021-03-03T09:28:58.563" v="2383" actId="1076"/>
          <ac:spMkLst>
            <pc:docMk/>
            <pc:sldMk cId="0" sldId="614"/>
            <ac:spMk id="39971" creationId="{2FDEDFBD-7D70-463F-917F-0896EF3F5A02}"/>
          </ac:spMkLst>
        </pc:spChg>
        <pc:spChg chg="mod">
          <ac:chgData name="欣捷" userId="b965477fa0aef5e6" providerId="LiveId" clId="{356D9961-BC09-49D6-86FD-C4775367FC47}" dt="2021-03-03T09:28:58.563" v="2383" actId="1076"/>
          <ac:spMkLst>
            <pc:docMk/>
            <pc:sldMk cId="0" sldId="614"/>
            <ac:spMk id="39972" creationId="{745D82DE-A502-4C3C-AC49-1519857D6447}"/>
          </ac:spMkLst>
        </pc:spChg>
        <pc:spChg chg="mod">
          <ac:chgData name="欣捷" userId="b965477fa0aef5e6" providerId="LiveId" clId="{356D9961-BC09-49D6-86FD-C4775367FC47}" dt="2021-03-03T09:28:58.563" v="2383" actId="1076"/>
          <ac:spMkLst>
            <pc:docMk/>
            <pc:sldMk cId="0" sldId="614"/>
            <ac:spMk id="39973" creationId="{6127186D-E337-46CF-A15C-43AF06F7E304}"/>
          </ac:spMkLst>
        </pc:spChg>
        <pc:spChg chg="mod">
          <ac:chgData name="欣捷" userId="b965477fa0aef5e6" providerId="LiveId" clId="{356D9961-BC09-49D6-86FD-C4775367FC47}" dt="2021-03-03T09:28:58.563" v="2383" actId="1076"/>
          <ac:spMkLst>
            <pc:docMk/>
            <pc:sldMk cId="0" sldId="614"/>
            <ac:spMk id="39974" creationId="{4C18F5D4-64F0-4A25-BCEF-C78E72CF0EFB}"/>
          </ac:spMkLst>
        </pc:spChg>
        <pc:spChg chg="mod">
          <ac:chgData name="欣捷" userId="b965477fa0aef5e6" providerId="LiveId" clId="{356D9961-BC09-49D6-86FD-C4775367FC47}" dt="2021-03-03T09:28:58.563" v="2383" actId="1076"/>
          <ac:spMkLst>
            <pc:docMk/>
            <pc:sldMk cId="0" sldId="614"/>
            <ac:spMk id="39975" creationId="{33750D17-B886-4500-AE67-6A1C66D1CB0A}"/>
          </ac:spMkLst>
        </pc:spChg>
        <pc:spChg chg="mod">
          <ac:chgData name="欣捷" userId="b965477fa0aef5e6" providerId="LiveId" clId="{356D9961-BC09-49D6-86FD-C4775367FC47}" dt="2021-03-03T09:28:58.179" v="2382" actId="1076"/>
          <ac:spMkLst>
            <pc:docMk/>
            <pc:sldMk cId="0" sldId="614"/>
            <ac:spMk id="39976" creationId="{91E4E455-D3A9-478E-B810-90552307D89A}"/>
          </ac:spMkLst>
        </pc:spChg>
        <pc:spChg chg="mod">
          <ac:chgData name="欣捷" userId="b965477fa0aef5e6" providerId="LiveId" clId="{356D9961-BC09-49D6-86FD-C4775367FC47}" dt="2021-03-03T09:28:58.179" v="2382" actId="1076"/>
          <ac:spMkLst>
            <pc:docMk/>
            <pc:sldMk cId="0" sldId="614"/>
            <ac:spMk id="39978" creationId="{F5B02EB2-A58C-4E08-9350-3389536FD587}"/>
          </ac:spMkLst>
        </pc:spChg>
        <pc:spChg chg="mod">
          <ac:chgData name="欣捷" userId="b965477fa0aef5e6" providerId="LiveId" clId="{356D9961-BC09-49D6-86FD-C4775367FC47}" dt="2021-03-03T09:28:58.179" v="2382" actId="1076"/>
          <ac:spMkLst>
            <pc:docMk/>
            <pc:sldMk cId="0" sldId="614"/>
            <ac:spMk id="39979" creationId="{27551AC8-B926-4193-B195-2B2797E82480}"/>
          </ac:spMkLst>
        </pc:spChg>
        <pc:spChg chg="mod">
          <ac:chgData name="欣捷" userId="b965477fa0aef5e6" providerId="LiveId" clId="{356D9961-BC09-49D6-86FD-C4775367FC47}" dt="2021-03-03T09:28:58.179" v="2382" actId="1076"/>
          <ac:spMkLst>
            <pc:docMk/>
            <pc:sldMk cId="0" sldId="614"/>
            <ac:spMk id="39980" creationId="{7414D044-DEB1-48CB-A577-0D3E75E48B17}"/>
          </ac:spMkLst>
        </pc:spChg>
        <pc:spChg chg="mod">
          <ac:chgData name="欣捷" userId="b965477fa0aef5e6" providerId="LiveId" clId="{356D9961-BC09-49D6-86FD-C4775367FC47}" dt="2021-03-03T09:28:58.179" v="2382" actId="1076"/>
          <ac:spMkLst>
            <pc:docMk/>
            <pc:sldMk cId="0" sldId="614"/>
            <ac:spMk id="39981" creationId="{C85C0EEB-2D90-4681-B87B-63087A95F245}"/>
          </ac:spMkLst>
        </pc:spChg>
        <pc:spChg chg="mod">
          <ac:chgData name="欣捷" userId="b965477fa0aef5e6" providerId="LiveId" clId="{356D9961-BC09-49D6-86FD-C4775367FC47}" dt="2021-03-03T09:28:58.179" v="2382" actId="1076"/>
          <ac:spMkLst>
            <pc:docMk/>
            <pc:sldMk cId="0" sldId="614"/>
            <ac:spMk id="39982" creationId="{F14C0256-7C4E-49A7-8D42-A121B0FE579F}"/>
          </ac:spMkLst>
        </pc:spChg>
        <pc:spChg chg="mod">
          <ac:chgData name="欣捷" userId="b965477fa0aef5e6" providerId="LiveId" clId="{356D9961-BC09-49D6-86FD-C4775367FC47}" dt="2021-03-03T09:28:58.179" v="2382" actId="1076"/>
          <ac:spMkLst>
            <pc:docMk/>
            <pc:sldMk cId="0" sldId="614"/>
            <ac:spMk id="39983" creationId="{D23D38F2-9649-4F7E-AFFD-534D4503F3AE}"/>
          </ac:spMkLst>
        </pc:spChg>
        <pc:spChg chg="mod">
          <ac:chgData name="欣捷" userId="b965477fa0aef5e6" providerId="LiveId" clId="{356D9961-BC09-49D6-86FD-C4775367FC47}" dt="2021-03-03T09:28:58.179" v="2382" actId="1076"/>
          <ac:spMkLst>
            <pc:docMk/>
            <pc:sldMk cId="0" sldId="614"/>
            <ac:spMk id="39984" creationId="{0315971E-8BBE-415B-B506-F65283D74E40}"/>
          </ac:spMkLst>
        </pc:spChg>
        <pc:spChg chg="mod">
          <ac:chgData name="欣捷" userId="b965477fa0aef5e6" providerId="LiveId" clId="{356D9961-BC09-49D6-86FD-C4775367FC47}" dt="2021-03-03T09:28:58.179" v="2382" actId="1076"/>
          <ac:spMkLst>
            <pc:docMk/>
            <pc:sldMk cId="0" sldId="614"/>
            <ac:spMk id="39985" creationId="{69FEC64C-1C7A-4806-A878-B1021480367D}"/>
          </ac:spMkLst>
        </pc:spChg>
        <pc:spChg chg="mod">
          <ac:chgData name="欣捷" userId="b965477fa0aef5e6" providerId="LiveId" clId="{356D9961-BC09-49D6-86FD-C4775367FC47}" dt="2021-03-03T09:28:58.179" v="2382" actId="1076"/>
          <ac:spMkLst>
            <pc:docMk/>
            <pc:sldMk cId="0" sldId="614"/>
            <ac:spMk id="39986" creationId="{5D041E6B-95DC-4CE7-9B44-E40BA930F36D}"/>
          </ac:spMkLst>
        </pc:spChg>
        <pc:spChg chg="mod">
          <ac:chgData name="欣捷" userId="b965477fa0aef5e6" providerId="LiveId" clId="{356D9961-BC09-49D6-86FD-C4775367FC47}" dt="2021-03-03T09:28:58.179" v="2382" actId="1076"/>
          <ac:spMkLst>
            <pc:docMk/>
            <pc:sldMk cId="0" sldId="614"/>
            <ac:spMk id="39987" creationId="{DC63CD59-E766-49DA-99DE-2B94FB319B6D}"/>
          </ac:spMkLst>
        </pc:spChg>
        <pc:spChg chg="mod">
          <ac:chgData name="欣捷" userId="b965477fa0aef5e6" providerId="LiveId" clId="{356D9961-BC09-49D6-86FD-C4775367FC47}" dt="2021-03-03T09:28:58.179" v="2382" actId="1076"/>
          <ac:spMkLst>
            <pc:docMk/>
            <pc:sldMk cId="0" sldId="614"/>
            <ac:spMk id="39988" creationId="{5449410B-61DE-4D76-84DB-0B243B21BAEB}"/>
          </ac:spMkLst>
        </pc:spChg>
        <pc:spChg chg="mod">
          <ac:chgData name="欣捷" userId="b965477fa0aef5e6" providerId="LiveId" clId="{356D9961-BC09-49D6-86FD-C4775367FC47}" dt="2021-03-03T09:28:58.179" v="2382" actId="1076"/>
          <ac:spMkLst>
            <pc:docMk/>
            <pc:sldMk cId="0" sldId="614"/>
            <ac:spMk id="39989" creationId="{30C6B6F0-0B28-4789-84FD-EC21920A5BDC}"/>
          </ac:spMkLst>
        </pc:spChg>
        <pc:spChg chg="mod">
          <ac:chgData name="欣捷" userId="b965477fa0aef5e6" providerId="LiveId" clId="{356D9961-BC09-49D6-86FD-C4775367FC47}" dt="2021-03-03T09:28:58.179" v="2382" actId="1076"/>
          <ac:spMkLst>
            <pc:docMk/>
            <pc:sldMk cId="0" sldId="614"/>
            <ac:spMk id="39990" creationId="{2E541192-1989-4A39-ABC8-6FC9EBA2D444}"/>
          </ac:spMkLst>
        </pc:spChg>
        <pc:spChg chg="mod">
          <ac:chgData name="欣捷" userId="b965477fa0aef5e6" providerId="LiveId" clId="{356D9961-BC09-49D6-86FD-C4775367FC47}" dt="2021-03-03T09:28:58.179" v="2382" actId="1076"/>
          <ac:spMkLst>
            <pc:docMk/>
            <pc:sldMk cId="0" sldId="614"/>
            <ac:spMk id="39991" creationId="{4545C965-05FA-4964-91B2-55F1C31F6CBC}"/>
          </ac:spMkLst>
        </pc:spChg>
        <pc:spChg chg="mod">
          <ac:chgData name="欣捷" userId="b965477fa0aef5e6" providerId="LiveId" clId="{356D9961-BC09-49D6-86FD-C4775367FC47}" dt="2021-03-03T09:28:58.179" v="2382" actId="1076"/>
          <ac:spMkLst>
            <pc:docMk/>
            <pc:sldMk cId="0" sldId="614"/>
            <ac:spMk id="39992" creationId="{381C1681-EC68-402B-AE90-0C300C2EA8B6}"/>
          </ac:spMkLst>
        </pc:spChg>
        <pc:spChg chg="mod">
          <ac:chgData name="欣捷" userId="b965477fa0aef5e6" providerId="LiveId" clId="{356D9961-BC09-49D6-86FD-C4775367FC47}" dt="2021-03-03T09:28:58.179" v="2382" actId="1076"/>
          <ac:spMkLst>
            <pc:docMk/>
            <pc:sldMk cId="0" sldId="614"/>
            <ac:spMk id="39993" creationId="{72507EF6-F247-4F35-BDE6-D6114D915E2F}"/>
          </ac:spMkLst>
        </pc:spChg>
        <pc:spChg chg="mod">
          <ac:chgData name="欣捷" userId="b965477fa0aef5e6" providerId="LiveId" clId="{356D9961-BC09-49D6-86FD-C4775367FC47}" dt="2021-03-03T09:28:58.179" v="2382" actId="1076"/>
          <ac:spMkLst>
            <pc:docMk/>
            <pc:sldMk cId="0" sldId="614"/>
            <ac:spMk id="39994" creationId="{2E46FFD5-40AC-4379-B551-A43959BD61A0}"/>
          </ac:spMkLst>
        </pc:spChg>
        <pc:spChg chg="mod">
          <ac:chgData name="欣捷" userId="b965477fa0aef5e6" providerId="LiveId" clId="{356D9961-BC09-49D6-86FD-C4775367FC47}" dt="2021-03-03T09:28:58.179" v="2382" actId="1076"/>
          <ac:spMkLst>
            <pc:docMk/>
            <pc:sldMk cId="0" sldId="614"/>
            <ac:spMk id="39995" creationId="{E3CE913A-6935-4C2E-9984-5546FE268F60}"/>
          </ac:spMkLst>
        </pc:spChg>
        <pc:spChg chg="mod">
          <ac:chgData name="欣捷" userId="b965477fa0aef5e6" providerId="LiveId" clId="{356D9961-BC09-49D6-86FD-C4775367FC47}" dt="2021-03-03T09:28:58.179" v="2382" actId="1076"/>
          <ac:spMkLst>
            <pc:docMk/>
            <pc:sldMk cId="0" sldId="614"/>
            <ac:spMk id="39996" creationId="{2607BE73-B10C-464D-B09C-983AC3E2BA39}"/>
          </ac:spMkLst>
        </pc:spChg>
        <pc:spChg chg="mod">
          <ac:chgData name="欣捷" userId="b965477fa0aef5e6" providerId="LiveId" clId="{356D9961-BC09-49D6-86FD-C4775367FC47}" dt="2021-03-03T09:28:58.179" v="2382" actId="1076"/>
          <ac:spMkLst>
            <pc:docMk/>
            <pc:sldMk cId="0" sldId="614"/>
            <ac:spMk id="39997" creationId="{00BBC7BD-EAD5-4758-B76E-606442B95689}"/>
          </ac:spMkLst>
        </pc:spChg>
        <pc:spChg chg="mod">
          <ac:chgData name="欣捷" userId="b965477fa0aef5e6" providerId="LiveId" clId="{356D9961-BC09-49D6-86FD-C4775367FC47}" dt="2021-03-03T09:28:58.179" v="2382" actId="1076"/>
          <ac:spMkLst>
            <pc:docMk/>
            <pc:sldMk cId="0" sldId="614"/>
            <ac:spMk id="39998" creationId="{51148460-CF5A-4A5A-B6F7-E14AFEFFFD13}"/>
          </ac:spMkLst>
        </pc:spChg>
        <pc:spChg chg="mod">
          <ac:chgData name="欣捷" userId="b965477fa0aef5e6" providerId="LiveId" clId="{356D9961-BC09-49D6-86FD-C4775367FC47}" dt="2021-03-03T09:28:58.179" v="2382" actId="1076"/>
          <ac:spMkLst>
            <pc:docMk/>
            <pc:sldMk cId="0" sldId="614"/>
            <ac:spMk id="39999" creationId="{37712503-DE5A-4BC8-9F65-274032F22F95}"/>
          </ac:spMkLst>
        </pc:spChg>
        <pc:spChg chg="mod">
          <ac:chgData name="欣捷" userId="b965477fa0aef5e6" providerId="LiveId" clId="{356D9961-BC09-49D6-86FD-C4775367FC47}" dt="2021-03-03T09:28:58.179" v="2382" actId="1076"/>
          <ac:spMkLst>
            <pc:docMk/>
            <pc:sldMk cId="0" sldId="614"/>
            <ac:spMk id="40000" creationId="{38AB50B4-7C58-4C99-8AEA-1FE0DEDBA36F}"/>
          </ac:spMkLst>
        </pc:spChg>
        <pc:spChg chg="mod">
          <ac:chgData name="欣捷" userId="b965477fa0aef5e6" providerId="LiveId" clId="{356D9961-BC09-49D6-86FD-C4775367FC47}" dt="2021-03-03T09:28:58.179" v="2382" actId="1076"/>
          <ac:spMkLst>
            <pc:docMk/>
            <pc:sldMk cId="0" sldId="614"/>
            <ac:spMk id="40001" creationId="{8B867D4D-9940-4552-9CB8-D90E4CFCA066}"/>
          </ac:spMkLst>
        </pc:spChg>
        <pc:spChg chg="mod">
          <ac:chgData name="欣捷" userId="b965477fa0aef5e6" providerId="LiveId" clId="{356D9961-BC09-49D6-86FD-C4775367FC47}" dt="2021-03-03T09:28:58.179" v="2382" actId="1076"/>
          <ac:spMkLst>
            <pc:docMk/>
            <pc:sldMk cId="0" sldId="614"/>
            <ac:spMk id="40002" creationId="{4850BE59-836D-42B6-8FC5-1EE4390147D0}"/>
          </ac:spMkLst>
        </pc:spChg>
        <pc:spChg chg="mod">
          <ac:chgData name="欣捷" userId="b965477fa0aef5e6" providerId="LiveId" clId="{356D9961-BC09-49D6-86FD-C4775367FC47}" dt="2021-03-03T09:28:58.179" v="2382" actId="1076"/>
          <ac:spMkLst>
            <pc:docMk/>
            <pc:sldMk cId="0" sldId="614"/>
            <ac:spMk id="40003" creationId="{A49379AC-DE45-4E74-8C35-4B3B687D690F}"/>
          </ac:spMkLst>
        </pc:spChg>
        <pc:spChg chg="mod">
          <ac:chgData name="欣捷" userId="b965477fa0aef5e6" providerId="LiveId" clId="{356D9961-BC09-49D6-86FD-C4775367FC47}" dt="2021-03-03T09:28:58.179" v="2382" actId="1076"/>
          <ac:spMkLst>
            <pc:docMk/>
            <pc:sldMk cId="0" sldId="614"/>
            <ac:spMk id="40004" creationId="{9BB1111B-CC9E-4A12-A1F4-27527B61963A}"/>
          </ac:spMkLst>
        </pc:spChg>
        <pc:spChg chg="mod">
          <ac:chgData name="欣捷" userId="b965477fa0aef5e6" providerId="LiveId" clId="{356D9961-BC09-49D6-86FD-C4775367FC47}" dt="2021-03-03T09:28:58.179" v="2382" actId="1076"/>
          <ac:spMkLst>
            <pc:docMk/>
            <pc:sldMk cId="0" sldId="614"/>
            <ac:spMk id="40005" creationId="{A9B86880-6F18-43E4-BD71-713425EED3AD}"/>
          </ac:spMkLst>
        </pc:spChg>
        <pc:spChg chg="mod">
          <ac:chgData name="欣捷" userId="b965477fa0aef5e6" providerId="LiveId" clId="{356D9961-BC09-49D6-86FD-C4775367FC47}" dt="2021-03-03T09:28:58.179" v="2382" actId="1076"/>
          <ac:spMkLst>
            <pc:docMk/>
            <pc:sldMk cId="0" sldId="614"/>
            <ac:spMk id="40006" creationId="{69BCC648-6A1F-4FF2-9C09-3058B67B0B42}"/>
          </ac:spMkLst>
        </pc:spChg>
        <pc:spChg chg="mod">
          <ac:chgData name="欣捷" userId="b965477fa0aef5e6" providerId="LiveId" clId="{356D9961-BC09-49D6-86FD-C4775367FC47}" dt="2021-03-03T09:28:58.179" v="2382" actId="1076"/>
          <ac:spMkLst>
            <pc:docMk/>
            <pc:sldMk cId="0" sldId="614"/>
            <ac:spMk id="40007" creationId="{B80E23EB-7516-4C69-8C04-89C2CED16E57}"/>
          </ac:spMkLst>
        </pc:spChg>
        <pc:spChg chg="mod">
          <ac:chgData name="欣捷" userId="b965477fa0aef5e6" providerId="LiveId" clId="{356D9961-BC09-49D6-86FD-C4775367FC47}" dt="2021-03-03T09:28:58.179" v="2382" actId="1076"/>
          <ac:spMkLst>
            <pc:docMk/>
            <pc:sldMk cId="0" sldId="614"/>
            <ac:spMk id="40008" creationId="{9F05292C-B479-4165-AC62-2D150CE9E816}"/>
          </ac:spMkLst>
        </pc:spChg>
        <pc:spChg chg="mod">
          <ac:chgData name="欣捷" userId="b965477fa0aef5e6" providerId="LiveId" clId="{356D9961-BC09-49D6-86FD-C4775367FC47}" dt="2021-03-03T09:28:58.179" v="2382" actId="1076"/>
          <ac:spMkLst>
            <pc:docMk/>
            <pc:sldMk cId="0" sldId="614"/>
            <ac:spMk id="40009" creationId="{FFA7E094-951A-468D-9131-53D52DF60335}"/>
          </ac:spMkLst>
        </pc:spChg>
        <pc:spChg chg="mod">
          <ac:chgData name="欣捷" userId="b965477fa0aef5e6" providerId="LiveId" clId="{356D9961-BC09-49D6-86FD-C4775367FC47}" dt="2021-03-03T09:28:58.179" v="2382" actId="1076"/>
          <ac:spMkLst>
            <pc:docMk/>
            <pc:sldMk cId="0" sldId="614"/>
            <ac:spMk id="40010" creationId="{999C9403-F65F-4A75-958B-F8FAB7CEF20B}"/>
          </ac:spMkLst>
        </pc:spChg>
        <pc:spChg chg="mod">
          <ac:chgData name="欣捷" userId="b965477fa0aef5e6" providerId="LiveId" clId="{356D9961-BC09-49D6-86FD-C4775367FC47}" dt="2021-03-03T09:28:58.179" v="2382" actId="1076"/>
          <ac:spMkLst>
            <pc:docMk/>
            <pc:sldMk cId="0" sldId="614"/>
            <ac:spMk id="40011" creationId="{A1B2DCD2-2A73-4EA5-BD30-7B45CCE31E73}"/>
          </ac:spMkLst>
        </pc:spChg>
        <pc:spChg chg="mod">
          <ac:chgData name="欣捷" userId="b965477fa0aef5e6" providerId="LiveId" clId="{356D9961-BC09-49D6-86FD-C4775367FC47}" dt="2021-03-03T09:28:58.179" v="2382" actId="1076"/>
          <ac:spMkLst>
            <pc:docMk/>
            <pc:sldMk cId="0" sldId="614"/>
            <ac:spMk id="40012" creationId="{A4ADF773-BE74-4DD1-A100-A21E67D9F07B}"/>
          </ac:spMkLst>
        </pc:spChg>
        <pc:spChg chg="mod">
          <ac:chgData name="欣捷" userId="b965477fa0aef5e6" providerId="LiveId" clId="{356D9961-BC09-49D6-86FD-C4775367FC47}" dt="2021-03-03T09:28:58.179" v="2382" actId="1076"/>
          <ac:spMkLst>
            <pc:docMk/>
            <pc:sldMk cId="0" sldId="614"/>
            <ac:spMk id="40013" creationId="{FBEEFB26-F7C3-4E2D-ADE2-FF4EA3782881}"/>
          </ac:spMkLst>
        </pc:spChg>
        <pc:grpChg chg="mod">
          <ac:chgData name="欣捷" userId="b965477fa0aef5e6" providerId="LiveId" clId="{356D9961-BC09-49D6-86FD-C4775367FC47}" dt="2021-03-03T09:28:58.179" v="2382" actId="1076"/>
          <ac:grpSpMkLst>
            <pc:docMk/>
            <pc:sldMk cId="0" sldId="614"/>
            <ac:grpSpMk id="2" creationId="{FB8AF54C-E474-4D99-89E6-40C28C46F0E4}"/>
          </ac:grpSpMkLst>
        </pc:grpChg>
        <pc:grpChg chg="mod">
          <ac:chgData name="欣捷" userId="b965477fa0aef5e6" providerId="LiveId" clId="{356D9961-BC09-49D6-86FD-C4775367FC47}" dt="2021-03-03T09:28:58.563" v="2383" actId="1076"/>
          <ac:grpSpMkLst>
            <pc:docMk/>
            <pc:sldMk cId="0" sldId="614"/>
            <ac:grpSpMk id="39941" creationId="{7BABB87B-3E61-4AF0-A93B-DEF1D87B7DC2}"/>
          </ac:grpSpMkLst>
        </pc:grpChg>
        <pc:grpChg chg="mod">
          <ac:chgData name="欣捷" userId="b965477fa0aef5e6" providerId="LiveId" clId="{356D9961-BC09-49D6-86FD-C4775367FC47}" dt="2021-03-03T09:28:58.179" v="2382" actId="1076"/>
          <ac:grpSpMkLst>
            <pc:docMk/>
            <pc:sldMk cId="0" sldId="614"/>
            <ac:grpSpMk id="39977" creationId="{7DB0B4AF-AAED-41AF-ADC0-28D17E2BDDD8}"/>
          </ac:grpSpMkLst>
        </pc:grpChg>
      </pc:sldChg>
      <pc:sldChg chg="addSp delSp modSp add mod modClrScheme chgLayout">
        <pc:chgData name="欣捷" userId="b965477fa0aef5e6" providerId="LiveId" clId="{356D9961-BC09-49D6-86FD-C4775367FC47}" dt="2021-03-03T09:29:33.580" v="2400" actId="20577"/>
        <pc:sldMkLst>
          <pc:docMk/>
          <pc:sldMk cId="0" sldId="615"/>
        </pc:sldMkLst>
        <pc:spChg chg="add del mod ord">
          <ac:chgData name="欣捷" userId="b965477fa0aef5e6" providerId="LiveId" clId="{356D9961-BC09-49D6-86FD-C4775367FC47}" dt="2021-03-03T09:29:12.924" v="2392" actId="700"/>
          <ac:spMkLst>
            <pc:docMk/>
            <pc:sldMk cId="0" sldId="615"/>
            <ac:spMk id="2" creationId="{B40BF252-D7FB-4C85-8A51-D1BE5854EDDA}"/>
          </ac:spMkLst>
        </pc:spChg>
        <pc:spChg chg="mod ord">
          <ac:chgData name="欣捷" userId="b965477fa0aef5e6" providerId="LiveId" clId="{356D9961-BC09-49D6-86FD-C4775367FC47}" dt="2021-03-03T09:29:33.580" v="2400" actId="20577"/>
          <ac:spMkLst>
            <pc:docMk/>
            <pc:sldMk cId="0" sldId="615"/>
            <ac:spMk id="40962" creationId="{EF186FD4-B4B3-46D8-9692-D7484F6B8127}"/>
          </ac:spMkLst>
        </pc:spChg>
        <pc:spChg chg="add del mod ord">
          <ac:chgData name="欣捷" userId="b965477fa0aef5e6" providerId="LiveId" clId="{356D9961-BC09-49D6-86FD-C4775367FC47}" dt="2021-03-03T09:29:14.268" v="2393" actId="700"/>
          <ac:spMkLst>
            <pc:docMk/>
            <pc:sldMk cId="0" sldId="615"/>
            <ac:spMk id="40963" creationId="{33457EF4-4C97-44BD-A46C-E4058EAF3F8F}"/>
          </ac:spMkLst>
        </pc:spChg>
      </pc:sldChg>
      <pc:sldChg chg="addSp delSp modSp add mod modClrScheme chgLayout">
        <pc:chgData name="欣捷" userId="b965477fa0aef5e6" providerId="LiveId" clId="{356D9961-BC09-49D6-86FD-C4775367FC47}" dt="2021-03-03T09:29:14.268" v="2393" actId="700"/>
        <pc:sldMkLst>
          <pc:docMk/>
          <pc:sldMk cId="0" sldId="616"/>
        </pc:sldMkLst>
        <pc:spChg chg="add del mod ord">
          <ac:chgData name="欣捷" userId="b965477fa0aef5e6" providerId="LiveId" clId="{356D9961-BC09-49D6-86FD-C4775367FC47}" dt="2021-03-03T09:29:12.924" v="2392" actId="700"/>
          <ac:spMkLst>
            <pc:docMk/>
            <pc:sldMk cId="0" sldId="616"/>
            <ac:spMk id="2" creationId="{952A0E86-EB24-4C7D-A49E-C14896D4D34E}"/>
          </ac:spMkLst>
        </pc:spChg>
        <pc:spChg chg="mod ord">
          <ac:chgData name="欣捷" userId="b965477fa0aef5e6" providerId="LiveId" clId="{356D9961-BC09-49D6-86FD-C4775367FC47}" dt="2021-03-03T09:29:14.268" v="2393" actId="700"/>
          <ac:spMkLst>
            <pc:docMk/>
            <pc:sldMk cId="0" sldId="616"/>
            <ac:spMk id="41986" creationId="{E250AA40-E560-4FD7-8BBD-42BB1E40C524}"/>
          </ac:spMkLst>
        </pc:spChg>
        <pc:spChg chg="add del mod ord">
          <ac:chgData name="欣捷" userId="b965477fa0aef5e6" providerId="LiveId" clId="{356D9961-BC09-49D6-86FD-C4775367FC47}" dt="2021-03-03T09:29:14.268" v="2393" actId="700"/>
          <ac:spMkLst>
            <pc:docMk/>
            <pc:sldMk cId="0" sldId="616"/>
            <ac:spMk id="41987" creationId="{A9F579ED-3F1A-4D49-9B15-FEA36C6FD10B}"/>
          </ac:spMkLst>
        </pc:spChg>
      </pc:sldChg>
      <pc:sldChg chg="addSp delSp modSp add mod modClrScheme chgLayout">
        <pc:chgData name="欣捷" userId="b965477fa0aef5e6" providerId="LiveId" clId="{356D9961-BC09-49D6-86FD-C4775367FC47}" dt="2021-03-03T09:29:31.268" v="2399" actId="20577"/>
        <pc:sldMkLst>
          <pc:docMk/>
          <pc:sldMk cId="0" sldId="617"/>
        </pc:sldMkLst>
        <pc:spChg chg="add del mod ord">
          <ac:chgData name="欣捷" userId="b965477fa0aef5e6" providerId="LiveId" clId="{356D9961-BC09-49D6-86FD-C4775367FC47}" dt="2021-03-03T09:29:12.924" v="2392" actId="700"/>
          <ac:spMkLst>
            <pc:docMk/>
            <pc:sldMk cId="0" sldId="617"/>
            <ac:spMk id="2" creationId="{8AE9312A-3B67-4D4A-91A2-87CB4D1DAD44}"/>
          </ac:spMkLst>
        </pc:spChg>
        <pc:spChg chg="mod ord">
          <ac:chgData name="欣捷" userId="b965477fa0aef5e6" providerId="LiveId" clId="{356D9961-BC09-49D6-86FD-C4775367FC47}" dt="2021-03-03T09:29:31.268" v="2399" actId="20577"/>
          <ac:spMkLst>
            <pc:docMk/>
            <pc:sldMk cId="0" sldId="617"/>
            <ac:spMk id="43010" creationId="{8319C8C4-172D-4F50-8AC3-63E0E912B79E}"/>
          </ac:spMkLst>
        </pc:spChg>
        <pc:spChg chg="add del mod ord">
          <ac:chgData name="欣捷" userId="b965477fa0aef5e6" providerId="LiveId" clId="{356D9961-BC09-49D6-86FD-C4775367FC47}" dt="2021-03-03T09:29:14.268" v="2393" actId="700"/>
          <ac:spMkLst>
            <pc:docMk/>
            <pc:sldMk cId="0" sldId="617"/>
            <ac:spMk id="43011" creationId="{5E04A586-44B3-4385-B9D8-39995FC0F4E7}"/>
          </ac:spMkLst>
        </pc:spChg>
      </pc:sldChg>
      <pc:sldChg chg="addSp delSp modSp add mod modClrScheme chgLayout">
        <pc:chgData name="欣捷" userId="b965477fa0aef5e6" providerId="LiveId" clId="{356D9961-BC09-49D6-86FD-C4775367FC47}" dt="2021-03-03T09:29:29.058" v="2398" actId="20577"/>
        <pc:sldMkLst>
          <pc:docMk/>
          <pc:sldMk cId="0" sldId="618"/>
        </pc:sldMkLst>
        <pc:spChg chg="add del mod ord">
          <ac:chgData name="欣捷" userId="b965477fa0aef5e6" providerId="LiveId" clId="{356D9961-BC09-49D6-86FD-C4775367FC47}" dt="2021-03-03T09:29:12.924" v="2392" actId="700"/>
          <ac:spMkLst>
            <pc:docMk/>
            <pc:sldMk cId="0" sldId="618"/>
            <ac:spMk id="2" creationId="{35E3FD56-EC4D-4B04-8E4F-C6D99A8F7353}"/>
          </ac:spMkLst>
        </pc:spChg>
        <pc:spChg chg="mod ord">
          <ac:chgData name="欣捷" userId="b965477fa0aef5e6" providerId="LiveId" clId="{356D9961-BC09-49D6-86FD-C4775367FC47}" dt="2021-03-03T09:29:29.058" v="2398" actId="20577"/>
          <ac:spMkLst>
            <pc:docMk/>
            <pc:sldMk cId="0" sldId="618"/>
            <ac:spMk id="44034" creationId="{B04CA088-C73F-4B57-AC15-B4DD0565042E}"/>
          </ac:spMkLst>
        </pc:spChg>
        <pc:spChg chg="add del mod ord">
          <ac:chgData name="欣捷" userId="b965477fa0aef5e6" providerId="LiveId" clId="{356D9961-BC09-49D6-86FD-C4775367FC47}" dt="2021-03-03T09:29:14.268" v="2393" actId="700"/>
          <ac:spMkLst>
            <pc:docMk/>
            <pc:sldMk cId="0" sldId="618"/>
            <ac:spMk id="44035" creationId="{6A49D9BC-4991-45B5-BAD8-F18A413ABCA9}"/>
          </ac:spMkLst>
        </pc:spChg>
      </pc:sldChg>
      <pc:sldChg chg="addSp delSp modSp add mod modClrScheme chgLayout">
        <pc:chgData name="欣捷" userId="b965477fa0aef5e6" providerId="LiveId" clId="{356D9961-BC09-49D6-86FD-C4775367FC47}" dt="2021-03-03T09:29:27.172" v="2397" actId="20577"/>
        <pc:sldMkLst>
          <pc:docMk/>
          <pc:sldMk cId="0" sldId="619"/>
        </pc:sldMkLst>
        <pc:spChg chg="add del mod ord">
          <ac:chgData name="欣捷" userId="b965477fa0aef5e6" providerId="LiveId" clId="{356D9961-BC09-49D6-86FD-C4775367FC47}" dt="2021-03-03T09:29:12.924" v="2392" actId="700"/>
          <ac:spMkLst>
            <pc:docMk/>
            <pc:sldMk cId="0" sldId="619"/>
            <ac:spMk id="2" creationId="{4DAD4E96-1CA0-4313-BFF4-D525DF192F9B}"/>
          </ac:spMkLst>
        </pc:spChg>
        <pc:spChg chg="mod ord">
          <ac:chgData name="欣捷" userId="b965477fa0aef5e6" providerId="LiveId" clId="{356D9961-BC09-49D6-86FD-C4775367FC47}" dt="2021-03-03T09:29:27.172" v="2397" actId="20577"/>
          <ac:spMkLst>
            <pc:docMk/>
            <pc:sldMk cId="0" sldId="619"/>
            <ac:spMk id="45058" creationId="{E5FC464F-1956-44F5-9A57-31C0E6768367}"/>
          </ac:spMkLst>
        </pc:spChg>
        <pc:spChg chg="add del mod ord">
          <ac:chgData name="欣捷" userId="b965477fa0aef5e6" providerId="LiveId" clId="{356D9961-BC09-49D6-86FD-C4775367FC47}" dt="2021-03-03T09:29:14.268" v="2393" actId="700"/>
          <ac:spMkLst>
            <pc:docMk/>
            <pc:sldMk cId="0" sldId="619"/>
            <ac:spMk id="45059" creationId="{72CF7A1F-0DCA-42FF-8038-A05CFBE91589}"/>
          </ac:spMkLst>
        </pc:spChg>
      </pc:sldChg>
      <pc:sldChg chg="addSp delSp modSp add mod modClrScheme chgLayout">
        <pc:chgData name="欣捷" userId="b965477fa0aef5e6" providerId="LiveId" clId="{356D9961-BC09-49D6-86FD-C4775367FC47}" dt="2021-03-03T09:29:23.507" v="2395" actId="20577"/>
        <pc:sldMkLst>
          <pc:docMk/>
          <pc:sldMk cId="0" sldId="620"/>
        </pc:sldMkLst>
        <pc:spChg chg="add del mod ord">
          <ac:chgData name="欣捷" userId="b965477fa0aef5e6" providerId="LiveId" clId="{356D9961-BC09-49D6-86FD-C4775367FC47}" dt="2021-03-03T09:29:12.924" v="2392" actId="700"/>
          <ac:spMkLst>
            <pc:docMk/>
            <pc:sldMk cId="0" sldId="620"/>
            <ac:spMk id="2" creationId="{E2146D11-3647-4470-8C6A-E60C5D752DEA}"/>
          </ac:spMkLst>
        </pc:spChg>
        <pc:spChg chg="mod ord">
          <ac:chgData name="欣捷" userId="b965477fa0aef5e6" providerId="LiveId" clId="{356D9961-BC09-49D6-86FD-C4775367FC47}" dt="2021-03-03T09:29:23.507" v="2395" actId="20577"/>
          <ac:spMkLst>
            <pc:docMk/>
            <pc:sldMk cId="0" sldId="620"/>
            <ac:spMk id="46082" creationId="{8DE557F5-B78D-48A8-B64B-DDF3EC146FA3}"/>
          </ac:spMkLst>
        </pc:spChg>
        <pc:spChg chg="add del mod ord">
          <ac:chgData name="欣捷" userId="b965477fa0aef5e6" providerId="LiveId" clId="{356D9961-BC09-49D6-86FD-C4775367FC47}" dt="2021-03-03T09:29:14.268" v="2393" actId="700"/>
          <ac:spMkLst>
            <pc:docMk/>
            <pc:sldMk cId="0" sldId="620"/>
            <ac:spMk id="46083" creationId="{88E42961-9F70-4E3F-86B1-7CD271ACC1C8}"/>
          </ac:spMkLst>
        </pc:spChg>
      </pc:sldChg>
      <pc:sldChg chg="addSp delSp modSp add mod modClrScheme chgLayout">
        <pc:chgData name="欣捷" userId="b965477fa0aef5e6" providerId="LiveId" clId="{356D9961-BC09-49D6-86FD-C4775367FC47}" dt="2021-03-03T09:54:45.700" v="2597" actId="165"/>
        <pc:sldMkLst>
          <pc:docMk/>
          <pc:sldMk cId="0" sldId="621"/>
        </pc:sldMkLst>
        <pc:spChg chg="mod ord">
          <ac:chgData name="欣捷" userId="b965477fa0aef5e6" providerId="LiveId" clId="{356D9961-BC09-49D6-86FD-C4775367FC47}" dt="2021-03-03T09:29:25.170" v="2396" actId="20577"/>
          <ac:spMkLst>
            <pc:docMk/>
            <pc:sldMk cId="0" sldId="621"/>
            <ac:spMk id="47106" creationId="{6184F275-BE0E-4931-B850-84B498FDA1C8}"/>
          </ac:spMkLst>
        </pc:spChg>
        <pc:spChg chg="mod ord">
          <ac:chgData name="欣捷" userId="b965477fa0aef5e6" providerId="LiveId" clId="{356D9961-BC09-49D6-86FD-C4775367FC47}" dt="2021-03-03T09:29:14.268" v="2393" actId="700"/>
          <ac:spMkLst>
            <pc:docMk/>
            <pc:sldMk cId="0" sldId="621"/>
            <ac:spMk id="47107" creationId="{389FBC40-9422-470C-B699-30688D5C86DB}"/>
          </ac:spMkLst>
        </pc:spChg>
        <pc:spChg chg="mod topLvl">
          <ac:chgData name="欣捷" userId="b965477fa0aef5e6" providerId="LiveId" clId="{356D9961-BC09-49D6-86FD-C4775367FC47}" dt="2021-03-03T09:54:45.700" v="2597" actId="165"/>
          <ac:spMkLst>
            <pc:docMk/>
            <pc:sldMk cId="0" sldId="621"/>
            <ac:spMk id="47112" creationId="{334386A4-DC0C-4736-ABF5-25AD015D4413}"/>
          </ac:spMkLst>
        </pc:spChg>
        <pc:spChg chg="mod topLvl">
          <ac:chgData name="欣捷" userId="b965477fa0aef5e6" providerId="LiveId" clId="{356D9961-BC09-49D6-86FD-C4775367FC47}" dt="2021-03-03T09:54:45.700" v="2597" actId="165"/>
          <ac:spMkLst>
            <pc:docMk/>
            <pc:sldMk cId="0" sldId="621"/>
            <ac:spMk id="47114" creationId="{94F6E1D2-62CD-440A-867A-D5E91DC12ED4}"/>
          </ac:spMkLst>
        </pc:spChg>
        <pc:spChg chg="mod topLvl">
          <ac:chgData name="欣捷" userId="b965477fa0aef5e6" providerId="LiveId" clId="{356D9961-BC09-49D6-86FD-C4775367FC47}" dt="2021-03-03T09:54:45.700" v="2597" actId="165"/>
          <ac:spMkLst>
            <pc:docMk/>
            <pc:sldMk cId="0" sldId="621"/>
            <ac:spMk id="47115" creationId="{ECC256AE-263F-4230-BD06-66A3C24B6699}"/>
          </ac:spMkLst>
        </pc:spChg>
        <pc:spChg chg="mod topLvl">
          <ac:chgData name="欣捷" userId="b965477fa0aef5e6" providerId="LiveId" clId="{356D9961-BC09-49D6-86FD-C4775367FC47}" dt="2021-03-03T09:54:45.700" v="2597" actId="165"/>
          <ac:spMkLst>
            <pc:docMk/>
            <pc:sldMk cId="0" sldId="621"/>
            <ac:spMk id="47116" creationId="{84B9068C-121A-4B93-933C-4B54D86EA17E}"/>
          </ac:spMkLst>
        </pc:spChg>
        <pc:spChg chg="mod topLvl">
          <ac:chgData name="欣捷" userId="b965477fa0aef5e6" providerId="LiveId" clId="{356D9961-BC09-49D6-86FD-C4775367FC47}" dt="2021-03-03T09:54:45.700" v="2597" actId="165"/>
          <ac:spMkLst>
            <pc:docMk/>
            <pc:sldMk cId="0" sldId="621"/>
            <ac:spMk id="47117" creationId="{2A660C7B-B6D8-4972-B425-0F230E1B4761}"/>
          </ac:spMkLst>
        </pc:spChg>
        <pc:spChg chg="mod topLvl">
          <ac:chgData name="欣捷" userId="b965477fa0aef5e6" providerId="LiveId" clId="{356D9961-BC09-49D6-86FD-C4775367FC47}" dt="2021-03-03T09:54:45.700" v="2597" actId="165"/>
          <ac:spMkLst>
            <pc:docMk/>
            <pc:sldMk cId="0" sldId="621"/>
            <ac:spMk id="47118" creationId="{206A8A44-C3E7-47C5-9999-3DF09527F7D9}"/>
          </ac:spMkLst>
        </pc:spChg>
        <pc:spChg chg="mod topLvl">
          <ac:chgData name="欣捷" userId="b965477fa0aef5e6" providerId="LiveId" clId="{356D9961-BC09-49D6-86FD-C4775367FC47}" dt="2021-03-03T09:54:45.700" v="2597" actId="165"/>
          <ac:spMkLst>
            <pc:docMk/>
            <pc:sldMk cId="0" sldId="621"/>
            <ac:spMk id="47119" creationId="{9B114256-0823-4DE3-8069-19AE0E3B86D9}"/>
          </ac:spMkLst>
        </pc:spChg>
        <pc:spChg chg="mod topLvl">
          <ac:chgData name="欣捷" userId="b965477fa0aef5e6" providerId="LiveId" clId="{356D9961-BC09-49D6-86FD-C4775367FC47}" dt="2021-03-03T09:54:45.700" v="2597" actId="165"/>
          <ac:spMkLst>
            <pc:docMk/>
            <pc:sldMk cId="0" sldId="621"/>
            <ac:spMk id="47120" creationId="{96E60C18-368F-4DBD-9D37-490DDD1D535D}"/>
          </ac:spMkLst>
        </pc:spChg>
        <pc:spChg chg="mod topLvl">
          <ac:chgData name="欣捷" userId="b965477fa0aef5e6" providerId="LiveId" clId="{356D9961-BC09-49D6-86FD-C4775367FC47}" dt="2021-03-03T09:54:45.700" v="2597" actId="165"/>
          <ac:spMkLst>
            <pc:docMk/>
            <pc:sldMk cId="0" sldId="621"/>
            <ac:spMk id="47121" creationId="{E66552C1-5310-4F1E-8977-E097595DD1D2}"/>
          </ac:spMkLst>
        </pc:spChg>
        <pc:spChg chg="mod topLvl">
          <ac:chgData name="欣捷" userId="b965477fa0aef5e6" providerId="LiveId" clId="{356D9961-BC09-49D6-86FD-C4775367FC47}" dt="2021-03-03T09:54:45.700" v="2597" actId="165"/>
          <ac:spMkLst>
            <pc:docMk/>
            <pc:sldMk cId="0" sldId="621"/>
            <ac:spMk id="47122" creationId="{E91221B4-CB6C-45A2-AA1F-320A93894F37}"/>
          </ac:spMkLst>
        </pc:spChg>
        <pc:spChg chg="mod topLvl">
          <ac:chgData name="欣捷" userId="b965477fa0aef5e6" providerId="LiveId" clId="{356D9961-BC09-49D6-86FD-C4775367FC47}" dt="2021-03-03T09:54:45.700" v="2597" actId="165"/>
          <ac:spMkLst>
            <pc:docMk/>
            <pc:sldMk cId="0" sldId="621"/>
            <ac:spMk id="47123" creationId="{2ADB9FCA-2F25-49F0-A630-D23F3F6A99DE}"/>
          </ac:spMkLst>
        </pc:spChg>
        <pc:spChg chg="mod topLvl">
          <ac:chgData name="欣捷" userId="b965477fa0aef5e6" providerId="LiveId" clId="{356D9961-BC09-49D6-86FD-C4775367FC47}" dt="2021-03-03T09:54:45.700" v="2597" actId="165"/>
          <ac:spMkLst>
            <pc:docMk/>
            <pc:sldMk cId="0" sldId="621"/>
            <ac:spMk id="47124" creationId="{E96A0D7A-E277-4B3A-84F8-3260D326F729}"/>
          </ac:spMkLst>
        </pc:spChg>
        <pc:spChg chg="mod topLvl">
          <ac:chgData name="欣捷" userId="b965477fa0aef5e6" providerId="LiveId" clId="{356D9961-BC09-49D6-86FD-C4775367FC47}" dt="2021-03-03T09:54:45.700" v="2597" actId="165"/>
          <ac:spMkLst>
            <pc:docMk/>
            <pc:sldMk cId="0" sldId="621"/>
            <ac:spMk id="47125" creationId="{41794D22-16D6-4803-A98E-3A8B93655E5E}"/>
          </ac:spMkLst>
        </pc:spChg>
        <pc:spChg chg="mod topLvl">
          <ac:chgData name="欣捷" userId="b965477fa0aef5e6" providerId="LiveId" clId="{356D9961-BC09-49D6-86FD-C4775367FC47}" dt="2021-03-03T09:54:45.700" v="2597" actId="165"/>
          <ac:spMkLst>
            <pc:docMk/>
            <pc:sldMk cId="0" sldId="621"/>
            <ac:spMk id="47126" creationId="{960A2516-90B7-4AA8-9CB8-C860FEDADC1F}"/>
          </ac:spMkLst>
        </pc:spChg>
        <pc:spChg chg="mod topLvl">
          <ac:chgData name="欣捷" userId="b965477fa0aef5e6" providerId="LiveId" clId="{356D9961-BC09-49D6-86FD-C4775367FC47}" dt="2021-03-03T09:54:45.700" v="2597" actId="165"/>
          <ac:spMkLst>
            <pc:docMk/>
            <pc:sldMk cId="0" sldId="621"/>
            <ac:spMk id="47127" creationId="{86C6A8B2-4F77-4DFF-88BB-19D8FF93EF3C}"/>
          </ac:spMkLst>
        </pc:spChg>
        <pc:spChg chg="mod topLvl">
          <ac:chgData name="欣捷" userId="b965477fa0aef5e6" providerId="LiveId" clId="{356D9961-BC09-49D6-86FD-C4775367FC47}" dt="2021-03-03T09:54:45.700" v="2597" actId="165"/>
          <ac:spMkLst>
            <pc:docMk/>
            <pc:sldMk cId="0" sldId="621"/>
            <ac:spMk id="47128" creationId="{72BBDF70-64F7-49AE-833A-1113E1BA6D40}"/>
          </ac:spMkLst>
        </pc:spChg>
        <pc:spChg chg="mod topLvl">
          <ac:chgData name="欣捷" userId="b965477fa0aef5e6" providerId="LiveId" clId="{356D9961-BC09-49D6-86FD-C4775367FC47}" dt="2021-03-03T09:54:45.700" v="2597" actId="165"/>
          <ac:spMkLst>
            <pc:docMk/>
            <pc:sldMk cId="0" sldId="621"/>
            <ac:spMk id="47129" creationId="{4E27BF64-95FB-4148-859A-C773802A8363}"/>
          </ac:spMkLst>
        </pc:spChg>
        <pc:spChg chg="mod topLvl">
          <ac:chgData name="欣捷" userId="b965477fa0aef5e6" providerId="LiveId" clId="{356D9961-BC09-49D6-86FD-C4775367FC47}" dt="2021-03-03T09:54:45.700" v="2597" actId="165"/>
          <ac:spMkLst>
            <pc:docMk/>
            <pc:sldMk cId="0" sldId="621"/>
            <ac:spMk id="47130" creationId="{CC850883-DF87-446B-AA97-4C44BEA4FBAE}"/>
          </ac:spMkLst>
        </pc:spChg>
        <pc:spChg chg="mod topLvl">
          <ac:chgData name="欣捷" userId="b965477fa0aef5e6" providerId="LiveId" clId="{356D9961-BC09-49D6-86FD-C4775367FC47}" dt="2021-03-03T09:54:45.700" v="2597" actId="165"/>
          <ac:spMkLst>
            <pc:docMk/>
            <pc:sldMk cId="0" sldId="621"/>
            <ac:spMk id="47131" creationId="{B97A338C-AA91-43AF-8254-380AB8941C9A}"/>
          </ac:spMkLst>
        </pc:spChg>
        <pc:spChg chg="mod topLvl">
          <ac:chgData name="欣捷" userId="b965477fa0aef5e6" providerId="LiveId" clId="{356D9961-BC09-49D6-86FD-C4775367FC47}" dt="2021-03-03T09:54:45.700" v="2597" actId="165"/>
          <ac:spMkLst>
            <pc:docMk/>
            <pc:sldMk cId="0" sldId="621"/>
            <ac:spMk id="47132" creationId="{536170B8-D6F3-4BD4-B6D5-588E2C749D3D}"/>
          </ac:spMkLst>
        </pc:spChg>
        <pc:spChg chg="mod topLvl">
          <ac:chgData name="欣捷" userId="b965477fa0aef5e6" providerId="LiveId" clId="{356D9961-BC09-49D6-86FD-C4775367FC47}" dt="2021-03-03T09:54:45.700" v="2597" actId="165"/>
          <ac:spMkLst>
            <pc:docMk/>
            <pc:sldMk cId="0" sldId="621"/>
            <ac:spMk id="47133" creationId="{6E483DC2-686E-44D2-89F1-99BA73346A4E}"/>
          </ac:spMkLst>
        </pc:spChg>
        <pc:spChg chg="mod topLvl">
          <ac:chgData name="欣捷" userId="b965477fa0aef5e6" providerId="LiveId" clId="{356D9961-BC09-49D6-86FD-C4775367FC47}" dt="2021-03-03T09:54:45.700" v="2597" actId="165"/>
          <ac:spMkLst>
            <pc:docMk/>
            <pc:sldMk cId="0" sldId="621"/>
            <ac:spMk id="47134" creationId="{D0AF44A9-CB52-4908-B574-5A3CCAC359DA}"/>
          </ac:spMkLst>
        </pc:spChg>
        <pc:spChg chg="mod topLvl">
          <ac:chgData name="欣捷" userId="b965477fa0aef5e6" providerId="LiveId" clId="{356D9961-BC09-49D6-86FD-C4775367FC47}" dt="2021-03-03T09:54:45.700" v="2597" actId="165"/>
          <ac:spMkLst>
            <pc:docMk/>
            <pc:sldMk cId="0" sldId="621"/>
            <ac:spMk id="47135" creationId="{FD336B3D-275C-496F-9183-49560CEB4D49}"/>
          </ac:spMkLst>
        </pc:spChg>
        <pc:spChg chg="mod topLvl">
          <ac:chgData name="欣捷" userId="b965477fa0aef5e6" providerId="LiveId" clId="{356D9961-BC09-49D6-86FD-C4775367FC47}" dt="2021-03-03T09:54:45.700" v="2597" actId="165"/>
          <ac:spMkLst>
            <pc:docMk/>
            <pc:sldMk cId="0" sldId="621"/>
            <ac:spMk id="47136" creationId="{0841BA73-27B3-4D89-917B-8C223A9633A6}"/>
          </ac:spMkLst>
        </pc:spChg>
        <pc:spChg chg="mod topLvl">
          <ac:chgData name="欣捷" userId="b965477fa0aef5e6" providerId="LiveId" clId="{356D9961-BC09-49D6-86FD-C4775367FC47}" dt="2021-03-03T09:54:45.700" v="2597" actId="165"/>
          <ac:spMkLst>
            <pc:docMk/>
            <pc:sldMk cId="0" sldId="621"/>
            <ac:spMk id="47137" creationId="{971B5447-E52A-4644-A720-CA3891CE2DAC}"/>
          </ac:spMkLst>
        </pc:spChg>
        <pc:spChg chg="mod topLvl">
          <ac:chgData name="欣捷" userId="b965477fa0aef5e6" providerId="LiveId" clId="{356D9961-BC09-49D6-86FD-C4775367FC47}" dt="2021-03-03T09:54:45.700" v="2597" actId="165"/>
          <ac:spMkLst>
            <pc:docMk/>
            <pc:sldMk cId="0" sldId="621"/>
            <ac:spMk id="47138" creationId="{EE13D19B-EEE1-4637-94FE-B98AF7F755B8}"/>
          </ac:spMkLst>
        </pc:spChg>
        <pc:spChg chg="mod topLvl">
          <ac:chgData name="欣捷" userId="b965477fa0aef5e6" providerId="LiveId" clId="{356D9961-BC09-49D6-86FD-C4775367FC47}" dt="2021-03-03T09:54:45.700" v="2597" actId="165"/>
          <ac:spMkLst>
            <pc:docMk/>
            <pc:sldMk cId="0" sldId="621"/>
            <ac:spMk id="47139" creationId="{47FA2874-F586-4222-BFC5-F62783989A29}"/>
          </ac:spMkLst>
        </pc:spChg>
        <pc:spChg chg="mod topLvl">
          <ac:chgData name="欣捷" userId="b965477fa0aef5e6" providerId="LiveId" clId="{356D9961-BC09-49D6-86FD-C4775367FC47}" dt="2021-03-03T09:54:45.700" v="2597" actId="165"/>
          <ac:spMkLst>
            <pc:docMk/>
            <pc:sldMk cId="0" sldId="621"/>
            <ac:spMk id="47140" creationId="{98B206DE-5CA1-4EDD-A285-4342D325950F}"/>
          </ac:spMkLst>
        </pc:spChg>
        <pc:spChg chg="mod topLvl">
          <ac:chgData name="欣捷" userId="b965477fa0aef5e6" providerId="LiveId" clId="{356D9961-BC09-49D6-86FD-C4775367FC47}" dt="2021-03-03T09:54:45.700" v="2597" actId="165"/>
          <ac:spMkLst>
            <pc:docMk/>
            <pc:sldMk cId="0" sldId="621"/>
            <ac:spMk id="47141" creationId="{4C248EE3-B9D4-4872-9D46-E938A2573854}"/>
          </ac:spMkLst>
        </pc:spChg>
        <pc:spChg chg="mod topLvl">
          <ac:chgData name="欣捷" userId="b965477fa0aef5e6" providerId="LiveId" clId="{356D9961-BC09-49D6-86FD-C4775367FC47}" dt="2021-03-03T09:54:45.700" v="2597" actId="165"/>
          <ac:spMkLst>
            <pc:docMk/>
            <pc:sldMk cId="0" sldId="621"/>
            <ac:spMk id="47142" creationId="{9CE6E57A-EEC6-43D8-A8BF-15636C72A105}"/>
          </ac:spMkLst>
        </pc:spChg>
        <pc:spChg chg="mod topLvl">
          <ac:chgData name="欣捷" userId="b965477fa0aef5e6" providerId="LiveId" clId="{356D9961-BC09-49D6-86FD-C4775367FC47}" dt="2021-03-03T09:54:45.700" v="2597" actId="165"/>
          <ac:spMkLst>
            <pc:docMk/>
            <pc:sldMk cId="0" sldId="621"/>
            <ac:spMk id="47143" creationId="{888D7AF6-EF85-410C-B07F-D104FB07F61D}"/>
          </ac:spMkLst>
        </pc:spChg>
        <pc:spChg chg="mod topLvl">
          <ac:chgData name="欣捷" userId="b965477fa0aef5e6" providerId="LiveId" clId="{356D9961-BC09-49D6-86FD-C4775367FC47}" dt="2021-03-03T09:54:45.700" v="2597" actId="165"/>
          <ac:spMkLst>
            <pc:docMk/>
            <pc:sldMk cId="0" sldId="621"/>
            <ac:spMk id="47144" creationId="{3C0EAA50-563B-40F2-A0E5-982D434AF2EE}"/>
          </ac:spMkLst>
        </pc:spChg>
        <pc:spChg chg="mod topLvl">
          <ac:chgData name="欣捷" userId="b965477fa0aef5e6" providerId="LiveId" clId="{356D9961-BC09-49D6-86FD-C4775367FC47}" dt="2021-03-03T09:54:45.700" v="2597" actId="165"/>
          <ac:spMkLst>
            <pc:docMk/>
            <pc:sldMk cId="0" sldId="621"/>
            <ac:spMk id="47145" creationId="{2D18757B-CBF4-49CF-8821-FD61F5136E64}"/>
          </ac:spMkLst>
        </pc:spChg>
        <pc:spChg chg="mod topLvl">
          <ac:chgData name="欣捷" userId="b965477fa0aef5e6" providerId="LiveId" clId="{356D9961-BC09-49D6-86FD-C4775367FC47}" dt="2021-03-03T09:54:45.700" v="2597" actId="165"/>
          <ac:spMkLst>
            <pc:docMk/>
            <pc:sldMk cId="0" sldId="621"/>
            <ac:spMk id="47146" creationId="{B5D0355C-5673-4431-B242-3A82BD94BE8A}"/>
          </ac:spMkLst>
        </pc:spChg>
        <pc:spChg chg="mod topLvl">
          <ac:chgData name="欣捷" userId="b965477fa0aef5e6" providerId="LiveId" clId="{356D9961-BC09-49D6-86FD-C4775367FC47}" dt="2021-03-03T09:54:45.700" v="2597" actId="165"/>
          <ac:spMkLst>
            <pc:docMk/>
            <pc:sldMk cId="0" sldId="621"/>
            <ac:spMk id="47147" creationId="{75B5EBC7-A5A5-4C66-B8E5-686F191E9A87}"/>
          </ac:spMkLst>
        </pc:spChg>
        <pc:spChg chg="mod">
          <ac:chgData name="欣捷" userId="b965477fa0aef5e6" providerId="LiveId" clId="{356D9961-BC09-49D6-86FD-C4775367FC47}" dt="2021-03-03T09:54:45.700" v="2597" actId="165"/>
          <ac:spMkLst>
            <pc:docMk/>
            <pc:sldMk cId="0" sldId="621"/>
            <ac:spMk id="47148" creationId="{6495166C-27CE-4775-BAE9-E442FDB667E3}"/>
          </ac:spMkLst>
        </pc:spChg>
        <pc:spChg chg="mod">
          <ac:chgData name="欣捷" userId="b965477fa0aef5e6" providerId="LiveId" clId="{356D9961-BC09-49D6-86FD-C4775367FC47}" dt="2021-03-03T09:54:45.700" v="2597" actId="165"/>
          <ac:spMkLst>
            <pc:docMk/>
            <pc:sldMk cId="0" sldId="621"/>
            <ac:spMk id="47149" creationId="{2D330C44-6681-4150-9DCD-006EF4ECB5BB}"/>
          </ac:spMkLst>
        </pc:spChg>
        <pc:grpChg chg="add del mod">
          <ac:chgData name="欣捷" userId="b965477fa0aef5e6" providerId="LiveId" clId="{356D9961-BC09-49D6-86FD-C4775367FC47}" dt="2021-03-03T09:54:45.700" v="2597" actId="165"/>
          <ac:grpSpMkLst>
            <pc:docMk/>
            <pc:sldMk cId="0" sldId="621"/>
            <ac:grpSpMk id="47109" creationId="{C64648D9-290C-4A90-8780-1B0EEAE30146}"/>
          </ac:grpSpMkLst>
        </pc:grpChg>
        <pc:grpChg chg="mod topLvl">
          <ac:chgData name="欣捷" userId="b965477fa0aef5e6" providerId="LiveId" clId="{356D9961-BC09-49D6-86FD-C4775367FC47}" dt="2021-03-03T09:54:45.700" v="2597" actId="165"/>
          <ac:grpSpMkLst>
            <pc:docMk/>
            <pc:sldMk cId="0" sldId="621"/>
            <ac:grpSpMk id="47113" creationId="{DE75DFD8-A064-4F9C-954B-184B61593092}"/>
          </ac:grpSpMkLst>
        </pc:grpChg>
      </pc:sldChg>
      <pc:sldChg chg="modSp add mod">
        <pc:chgData name="欣捷" userId="b965477fa0aef5e6" providerId="LiveId" clId="{356D9961-BC09-49D6-86FD-C4775367FC47}" dt="2021-03-03T09:29:20.895" v="2394" actId="20577"/>
        <pc:sldMkLst>
          <pc:docMk/>
          <pc:sldMk cId="0" sldId="622"/>
        </pc:sldMkLst>
        <pc:spChg chg="mod">
          <ac:chgData name="欣捷" userId="b965477fa0aef5e6" providerId="LiveId" clId="{356D9961-BC09-49D6-86FD-C4775367FC47}" dt="2021-03-03T09:29:20.895" v="2394" actId="20577"/>
          <ac:spMkLst>
            <pc:docMk/>
            <pc:sldMk cId="0" sldId="622"/>
            <ac:spMk id="48130" creationId="{B22E8719-4716-4913-903F-0E9A2A9F14E2}"/>
          </ac:spMkLst>
        </pc:spChg>
      </pc:sldChg>
      <pc:sldChg chg="delSp modSp add mod modClrScheme chgLayout">
        <pc:chgData name="欣捷" userId="b965477fa0aef5e6" providerId="LiveId" clId="{356D9961-BC09-49D6-86FD-C4775367FC47}" dt="2021-03-03T09:31:35.657" v="2428" actId="700"/>
        <pc:sldMkLst>
          <pc:docMk/>
          <pc:sldMk cId="0" sldId="623"/>
        </pc:sldMkLst>
        <pc:spChg chg="mod ord">
          <ac:chgData name="欣捷" userId="b965477fa0aef5e6" providerId="LiveId" clId="{356D9961-BC09-49D6-86FD-C4775367FC47}" dt="2021-03-03T09:31:35.657" v="2428" actId="700"/>
          <ac:spMkLst>
            <pc:docMk/>
            <pc:sldMk cId="0" sldId="623"/>
            <ac:spMk id="35842" creationId="{314FF315-46FE-4C7B-8268-E185BC19747D}"/>
          </ac:spMkLst>
        </pc:spChg>
        <pc:spChg chg="del">
          <ac:chgData name="欣捷" userId="b965477fa0aef5e6" providerId="LiveId" clId="{356D9961-BC09-49D6-86FD-C4775367FC47}" dt="2021-03-03T09:31:35.657" v="2428" actId="700"/>
          <ac:spMkLst>
            <pc:docMk/>
            <pc:sldMk cId="0" sldId="623"/>
            <ac:spMk id="35843" creationId="{27760DD8-63A0-423D-992F-83196CD0DCDD}"/>
          </ac:spMkLst>
        </pc:spChg>
      </pc:sldChg>
      <pc:sldChg chg="modSp add mod">
        <pc:chgData name="欣捷" userId="b965477fa0aef5e6" providerId="LiveId" clId="{356D9961-BC09-49D6-86FD-C4775367FC47}" dt="2021-03-03T09:31:49.791" v="2429" actId="20577"/>
        <pc:sldMkLst>
          <pc:docMk/>
          <pc:sldMk cId="0" sldId="624"/>
        </pc:sldMkLst>
        <pc:spChg chg="mod">
          <ac:chgData name="欣捷" userId="b965477fa0aef5e6" providerId="LiveId" clId="{356D9961-BC09-49D6-86FD-C4775367FC47}" dt="2021-03-03T09:31:49.791" v="2429" actId="20577"/>
          <ac:spMkLst>
            <pc:docMk/>
            <pc:sldMk cId="0" sldId="624"/>
            <ac:spMk id="36866" creationId="{7AE864F8-E896-40A5-ACBD-5206BD8A225C}"/>
          </ac:spMkLst>
        </pc:spChg>
      </pc:sldChg>
      <pc:sldChg chg="modSp add mod">
        <pc:chgData name="欣捷" userId="b965477fa0aef5e6" providerId="LiveId" clId="{356D9961-BC09-49D6-86FD-C4775367FC47}" dt="2021-03-03T09:31:51.299" v="2430" actId="20577"/>
        <pc:sldMkLst>
          <pc:docMk/>
          <pc:sldMk cId="0" sldId="625"/>
        </pc:sldMkLst>
        <pc:spChg chg="mod">
          <ac:chgData name="欣捷" userId="b965477fa0aef5e6" providerId="LiveId" clId="{356D9961-BC09-49D6-86FD-C4775367FC47}" dt="2021-03-03T09:31:51.299" v="2430" actId="20577"/>
          <ac:spMkLst>
            <pc:docMk/>
            <pc:sldMk cId="0" sldId="625"/>
            <ac:spMk id="37890" creationId="{9F1BC85E-DE07-4930-826E-97D5BD0C0219}"/>
          </ac:spMkLst>
        </pc:spChg>
      </pc:sldChg>
      <pc:sldChg chg="modSp add mod">
        <pc:chgData name="欣捷" userId="b965477fa0aef5e6" providerId="LiveId" clId="{356D9961-BC09-49D6-86FD-C4775367FC47}" dt="2021-03-03T09:31:52.949" v="2431" actId="20577"/>
        <pc:sldMkLst>
          <pc:docMk/>
          <pc:sldMk cId="0" sldId="626"/>
        </pc:sldMkLst>
        <pc:spChg chg="mod">
          <ac:chgData name="欣捷" userId="b965477fa0aef5e6" providerId="LiveId" clId="{356D9961-BC09-49D6-86FD-C4775367FC47}" dt="2021-03-03T09:31:52.949" v="2431" actId="20577"/>
          <ac:spMkLst>
            <pc:docMk/>
            <pc:sldMk cId="0" sldId="626"/>
            <ac:spMk id="39938" creationId="{BD592D65-DC33-4416-BDE5-B41FA191F27C}"/>
          </ac:spMkLst>
        </pc:spChg>
      </pc:sldChg>
      <pc:sldChg chg="modSp add mod">
        <pc:chgData name="欣捷" userId="b965477fa0aef5e6" providerId="LiveId" clId="{356D9961-BC09-49D6-86FD-C4775367FC47}" dt="2021-03-03T09:31:55.729" v="2432" actId="20577"/>
        <pc:sldMkLst>
          <pc:docMk/>
          <pc:sldMk cId="0" sldId="627"/>
        </pc:sldMkLst>
        <pc:spChg chg="mod">
          <ac:chgData name="欣捷" userId="b965477fa0aef5e6" providerId="LiveId" clId="{356D9961-BC09-49D6-86FD-C4775367FC47}" dt="2021-03-03T09:31:55.729" v="2432" actId="20577"/>
          <ac:spMkLst>
            <pc:docMk/>
            <pc:sldMk cId="0" sldId="627"/>
            <ac:spMk id="40962" creationId="{359BFB07-A038-4D0E-8893-6727C8C42DFA}"/>
          </ac:spMkLst>
        </pc:spChg>
      </pc:sldChg>
      <pc:sldChg chg="modSp add mod">
        <pc:chgData name="欣捷" userId="b965477fa0aef5e6" providerId="LiveId" clId="{356D9961-BC09-49D6-86FD-C4775367FC47}" dt="2021-03-03T09:31:58.084" v="2433" actId="20577"/>
        <pc:sldMkLst>
          <pc:docMk/>
          <pc:sldMk cId="0" sldId="628"/>
        </pc:sldMkLst>
        <pc:spChg chg="mod">
          <ac:chgData name="欣捷" userId="b965477fa0aef5e6" providerId="LiveId" clId="{356D9961-BC09-49D6-86FD-C4775367FC47}" dt="2021-03-03T09:31:58.084" v="2433" actId="20577"/>
          <ac:spMkLst>
            <pc:docMk/>
            <pc:sldMk cId="0" sldId="628"/>
            <ac:spMk id="41986" creationId="{92AD7DB6-520F-4578-AB18-EE08F7C69838}"/>
          </ac:spMkLst>
        </pc:spChg>
      </pc:sldChg>
      <pc:sldChg chg="modSp add mod">
        <pc:chgData name="欣捷" userId="b965477fa0aef5e6" providerId="LiveId" clId="{356D9961-BC09-49D6-86FD-C4775367FC47}" dt="2021-03-03T09:31:59.954" v="2434" actId="20577"/>
        <pc:sldMkLst>
          <pc:docMk/>
          <pc:sldMk cId="0" sldId="629"/>
        </pc:sldMkLst>
        <pc:spChg chg="mod">
          <ac:chgData name="欣捷" userId="b965477fa0aef5e6" providerId="LiveId" clId="{356D9961-BC09-49D6-86FD-C4775367FC47}" dt="2021-03-03T09:31:59.954" v="2434" actId="20577"/>
          <ac:spMkLst>
            <pc:docMk/>
            <pc:sldMk cId="0" sldId="629"/>
            <ac:spMk id="43010" creationId="{E6528E2D-852C-4627-B5DB-34B69C1BEAED}"/>
          </ac:spMkLst>
        </pc:spChg>
      </pc:sldChg>
      <pc:sldChg chg="modSp add mod">
        <pc:chgData name="欣捷" userId="b965477fa0aef5e6" providerId="LiveId" clId="{356D9961-BC09-49D6-86FD-C4775367FC47}" dt="2021-03-03T09:32:07.285" v="2438" actId="20577"/>
        <pc:sldMkLst>
          <pc:docMk/>
          <pc:sldMk cId="0" sldId="630"/>
        </pc:sldMkLst>
        <pc:spChg chg="mod">
          <ac:chgData name="欣捷" userId="b965477fa0aef5e6" providerId="LiveId" clId="{356D9961-BC09-49D6-86FD-C4775367FC47}" dt="2021-03-03T09:32:02.318" v="2435" actId="20577"/>
          <ac:spMkLst>
            <pc:docMk/>
            <pc:sldMk cId="0" sldId="630"/>
            <ac:spMk id="44034" creationId="{A28071D3-105A-4E8E-9902-8E353AC989D8}"/>
          </ac:spMkLst>
        </pc:spChg>
        <pc:spChg chg="mod">
          <ac:chgData name="欣捷" userId="b965477fa0aef5e6" providerId="LiveId" clId="{356D9961-BC09-49D6-86FD-C4775367FC47}" dt="2021-03-03T09:32:07.285" v="2438" actId="20577"/>
          <ac:spMkLst>
            <pc:docMk/>
            <pc:sldMk cId="0" sldId="630"/>
            <ac:spMk id="44035" creationId="{A77C64AC-7C4B-4853-859D-68031B7FFE8F}"/>
          </ac:spMkLst>
        </pc:spChg>
      </pc:sldChg>
      <pc:sldChg chg="modSp add mod">
        <pc:chgData name="欣捷" userId="b965477fa0aef5e6" providerId="LiveId" clId="{356D9961-BC09-49D6-86FD-C4775367FC47}" dt="2021-03-03T09:32:13.827" v="2441" actId="20577"/>
        <pc:sldMkLst>
          <pc:docMk/>
          <pc:sldMk cId="0" sldId="631"/>
        </pc:sldMkLst>
        <pc:spChg chg="mod">
          <ac:chgData name="欣捷" userId="b965477fa0aef5e6" providerId="LiveId" clId="{356D9961-BC09-49D6-86FD-C4775367FC47}" dt="2021-03-03T09:32:11.858" v="2439" actId="20577"/>
          <ac:spMkLst>
            <pc:docMk/>
            <pc:sldMk cId="0" sldId="631"/>
            <ac:spMk id="45058" creationId="{9D114B1D-9475-4187-A5D4-BF243A282323}"/>
          </ac:spMkLst>
        </pc:spChg>
        <pc:spChg chg="mod">
          <ac:chgData name="欣捷" userId="b965477fa0aef5e6" providerId="LiveId" clId="{356D9961-BC09-49D6-86FD-C4775367FC47}" dt="2021-03-03T09:32:13.827" v="2441" actId="20577"/>
          <ac:spMkLst>
            <pc:docMk/>
            <pc:sldMk cId="0" sldId="631"/>
            <ac:spMk id="45059" creationId="{9C04B89C-2CC4-47EE-BB08-D1C9904EF7FC}"/>
          </ac:spMkLst>
        </pc:spChg>
      </pc:sldChg>
      <pc:sldChg chg="delSp modSp add mod modClrScheme chgLayout">
        <pc:chgData name="欣捷" userId="b965477fa0aef5e6" providerId="LiveId" clId="{356D9961-BC09-49D6-86FD-C4775367FC47}" dt="2021-03-03T09:32:18.657" v="2443" actId="700"/>
        <pc:sldMkLst>
          <pc:docMk/>
          <pc:sldMk cId="0" sldId="632"/>
        </pc:sldMkLst>
        <pc:spChg chg="mod ord">
          <ac:chgData name="欣捷" userId="b965477fa0aef5e6" providerId="LiveId" clId="{356D9961-BC09-49D6-86FD-C4775367FC47}" dt="2021-03-03T09:32:18.657" v="2443" actId="700"/>
          <ac:spMkLst>
            <pc:docMk/>
            <pc:sldMk cId="0" sldId="632"/>
            <ac:spMk id="46082" creationId="{10D30C34-FF62-4ADA-9567-C12E77860D98}"/>
          </ac:spMkLst>
        </pc:spChg>
        <pc:spChg chg="del">
          <ac:chgData name="欣捷" userId="b965477fa0aef5e6" providerId="LiveId" clId="{356D9961-BC09-49D6-86FD-C4775367FC47}" dt="2021-03-03T09:32:18.657" v="2443" actId="700"/>
          <ac:spMkLst>
            <pc:docMk/>
            <pc:sldMk cId="0" sldId="632"/>
            <ac:spMk id="46083" creationId="{D2076A40-A351-4F0D-B687-75514EAFAAB8}"/>
          </ac:spMkLst>
        </pc:spChg>
      </pc:sldChg>
      <pc:sldChg chg="modSp add mod">
        <pc:chgData name="欣捷" userId="b965477fa0aef5e6" providerId="LiveId" clId="{356D9961-BC09-49D6-86FD-C4775367FC47}" dt="2021-03-03T09:32:22.370" v="2444" actId="20577"/>
        <pc:sldMkLst>
          <pc:docMk/>
          <pc:sldMk cId="0" sldId="633"/>
        </pc:sldMkLst>
        <pc:spChg chg="mod">
          <ac:chgData name="欣捷" userId="b965477fa0aef5e6" providerId="LiveId" clId="{356D9961-BC09-49D6-86FD-C4775367FC47}" dt="2021-03-03T09:32:22.370" v="2444" actId="20577"/>
          <ac:spMkLst>
            <pc:docMk/>
            <pc:sldMk cId="0" sldId="633"/>
            <ac:spMk id="47106" creationId="{F9B5578D-7F0F-43B6-A09E-D431D0F973B3}"/>
          </ac:spMkLst>
        </pc:spChg>
      </pc:sldChg>
      <pc:sldChg chg="modSp add mod">
        <pc:chgData name="欣捷" userId="b965477fa0aef5e6" providerId="LiveId" clId="{356D9961-BC09-49D6-86FD-C4775367FC47}" dt="2021-03-03T09:32:24.681" v="2445" actId="20577"/>
        <pc:sldMkLst>
          <pc:docMk/>
          <pc:sldMk cId="0" sldId="634"/>
        </pc:sldMkLst>
        <pc:spChg chg="mod">
          <ac:chgData name="欣捷" userId="b965477fa0aef5e6" providerId="LiveId" clId="{356D9961-BC09-49D6-86FD-C4775367FC47}" dt="2021-03-03T09:32:24.681" v="2445" actId="20577"/>
          <ac:spMkLst>
            <pc:docMk/>
            <pc:sldMk cId="0" sldId="634"/>
            <ac:spMk id="48130" creationId="{35495881-98CA-4AB9-AFEF-5AF6A0C3961C}"/>
          </ac:spMkLst>
        </pc:spChg>
      </pc:sldChg>
      <pc:sldChg chg="add">
        <pc:chgData name="欣捷" userId="b965477fa0aef5e6" providerId="LiveId" clId="{356D9961-BC09-49D6-86FD-C4775367FC47}" dt="2021-03-03T02:33:06.006" v="112"/>
        <pc:sldMkLst>
          <pc:docMk/>
          <pc:sldMk cId="0" sldId="635"/>
        </pc:sldMkLst>
      </pc:sldChg>
      <pc:sldChg chg="add">
        <pc:chgData name="欣捷" userId="b965477fa0aef5e6" providerId="LiveId" clId="{356D9961-BC09-49D6-86FD-C4775367FC47}" dt="2021-03-03T02:33:06.006" v="112"/>
        <pc:sldMkLst>
          <pc:docMk/>
          <pc:sldMk cId="0" sldId="636"/>
        </pc:sldMkLst>
      </pc:sldChg>
      <pc:sldChg chg="add">
        <pc:chgData name="欣捷" userId="b965477fa0aef5e6" providerId="LiveId" clId="{356D9961-BC09-49D6-86FD-C4775367FC47}" dt="2021-03-03T02:33:06.006" v="112"/>
        <pc:sldMkLst>
          <pc:docMk/>
          <pc:sldMk cId="0" sldId="637"/>
        </pc:sldMkLst>
      </pc:sldChg>
      <pc:sldChg chg="modSp add mod">
        <pc:chgData name="欣捷" userId="b965477fa0aef5e6" providerId="LiveId" clId="{356D9961-BC09-49D6-86FD-C4775367FC47}" dt="2021-03-03T09:32:33.295" v="2447" actId="20577"/>
        <pc:sldMkLst>
          <pc:docMk/>
          <pc:sldMk cId="0" sldId="638"/>
        </pc:sldMkLst>
        <pc:spChg chg="mod">
          <ac:chgData name="欣捷" userId="b965477fa0aef5e6" providerId="LiveId" clId="{356D9961-BC09-49D6-86FD-C4775367FC47}" dt="2021-03-03T09:32:33.295" v="2447" actId="20577"/>
          <ac:spMkLst>
            <pc:docMk/>
            <pc:sldMk cId="0" sldId="638"/>
            <ac:spMk id="53250" creationId="{34EB9D0A-A275-4071-8F94-2A3627798350}"/>
          </ac:spMkLst>
        </pc:spChg>
      </pc:sldChg>
      <pc:sldChg chg="modSp add del mod">
        <pc:chgData name="欣捷" userId="b965477fa0aef5e6" providerId="LiveId" clId="{356D9961-BC09-49D6-86FD-C4775367FC47}" dt="2021-03-03T09:27:54.279" v="2365" actId="47"/>
        <pc:sldMkLst>
          <pc:docMk/>
          <pc:sldMk cId="0" sldId="639"/>
        </pc:sldMkLst>
        <pc:spChg chg="mod">
          <ac:chgData name="欣捷" userId="b965477fa0aef5e6" providerId="LiveId" clId="{356D9961-BC09-49D6-86FD-C4775367FC47}" dt="2021-03-03T02:32:48.669" v="87" actId="27636"/>
          <ac:spMkLst>
            <pc:docMk/>
            <pc:sldMk cId="0" sldId="639"/>
            <ac:spMk id="5122" creationId="{59BE0CE0-16F5-45AC-B782-625E38C3A9D9}"/>
          </ac:spMkLst>
        </pc:spChg>
        <pc:spChg chg="mod">
          <ac:chgData name="欣捷" userId="b965477fa0aef5e6" providerId="LiveId" clId="{356D9961-BC09-49D6-86FD-C4775367FC47}" dt="2021-03-03T09:16:51.416" v="2044" actId="313"/>
          <ac:spMkLst>
            <pc:docMk/>
            <pc:sldMk cId="0" sldId="639"/>
            <ac:spMk id="5123" creationId="{3C049937-FB7E-4357-8002-4F08E4AE2F24}"/>
          </ac:spMkLst>
        </pc:spChg>
      </pc:sldChg>
      <pc:sldChg chg="modSp add del mod">
        <pc:chgData name="欣捷" userId="b965477fa0aef5e6" providerId="LiveId" clId="{356D9961-BC09-49D6-86FD-C4775367FC47}" dt="2021-03-03T09:27:55.199" v="2366" actId="47"/>
        <pc:sldMkLst>
          <pc:docMk/>
          <pc:sldMk cId="0" sldId="640"/>
        </pc:sldMkLst>
        <pc:spChg chg="mod">
          <ac:chgData name="欣捷" userId="b965477fa0aef5e6" providerId="LiveId" clId="{356D9961-BC09-49D6-86FD-C4775367FC47}" dt="2021-03-03T02:32:48.685" v="88" actId="27636"/>
          <ac:spMkLst>
            <pc:docMk/>
            <pc:sldMk cId="0" sldId="640"/>
            <ac:spMk id="6146" creationId="{00DC2DB5-869C-4927-8541-F94F2903D1E2}"/>
          </ac:spMkLst>
        </pc:spChg>
      </pc:sldChg>
      <pc:sldChg chg="modSp add del mod">
        <pc:chgData name="欣捷" userId="b965477fa0aef5e6" providerId="LiveId" clId="{356D9961-BC09-49D6-86FD-C4775367FC47}" dt="2021-03-03T09:27:56.025" v="2367" actId="47"/>
        <pc:sldMkLst>
          <pc:docMk/>
          <pc:sldMk cId="0" sldId="641"/>
        </pc:sldMkLst>
        <pc:spChg chg="mod">
          <ac:chgData name="欣捷" userId="b965477fa0aef5e6" providerId="LiveId" clId="{356D9961-BC09-49D6-86FD-C4775367FC47}" dt="2021-03-03T02:32:48.685" v="89" actId="27636"/>
          <ac:spMkLst>
            <pc:docMk/>
            <pc:sldMk cId="0" sldId="641"/>
            <ac:spMk id="7170" creationId="{746E89D9-D1EA-4E9E-803D-F5ED6CAAE7DF}"/>
          </ac:spMkLst>
        </pc:spChg>
      </pc:sldChg>
      <pc:sldChg chg="modSp add del mod">
        <pc:chgData name="欣捷" userId="b965477fa0aef5e6" providerId="LiveId" clId="{356D9961-BC09-49D6-86FD-C4775367FC47}" dt="2021-03-03T09:27:57.480" v="2368" actId="47"/>
        <pc:sldMkLst>
          <pc:docMk/>
          <pc:sldMk cId="0" sldId="642"/>
        </pc:sldMkLst>
        <pc:spChg chg="mod">
          <ac:chgData name="欣捷" userId="b965477fa0aef5e6" providerId="LiveId" clId="{356D9961-BC09-49D6-86FD-C4775367FC47}" dt="2021-03-03T02:32:48.701" v="90" actId="27636"/>
          <ac:spMkLst>
            <pc:docMk/>
            <pc:sldMk cId="0" sldId="642"/>
            <ac:spMk id="9218" creationId="{A6055841-9591-4E87-92D2-7DB2C9600F1B}"/>
          </ac:spMkLst>
        </pc:spChg>
      </pc:sldChg>
      <pc:sldChg chg="modSp add del mod">
        <pc:chgData name="欣捷" userId="b965477fa0aef5e6" providerId="LiveId" clId="{356D9961-BC09-49D6-86FD-C4775367FC47}" dt="2021-03-03T09:29:47.990" v="2402" actId="47"/>
        <pc:sldMkLst>
          <pc:docMk/>
          <pc:sldMk cId="0" sldId="643"/>
        </pc:sldMkLst>
        <pc:spChg chg="mod">
          <ac:chgData name="欣捷" userId="b965477fa0aef5e6" providerId="LiveId" clId="{356D9961-BC09-49D6-86FD-C4775367FC47}" dt="2021-03-03T02:33:06.069" v="113" actId="27636"/>
          <ac:spMkLst>
            <pc:docMk/>
            <pc:sldMk cId="0" sldId="643"/>
            <ac:spMk id="5122" creationId="{49583CEA-4F8A-4DDF-A260-4A37A4473343}"/>
          </ac:spMkLst>
        </pc:spChg>
      </pc:sldChg>
      <pc:sldChg chg="modSp add del mod">
        <pc:chgData name="欣捷" userId="b965477fa0aef5e6" providerId="LiveId" clId="{356D9961-BC09-49D6-86FD-C4775367FC47}" dt="2021-03-03T09:30:18.190" v="2403" actId="47"/>
        <pc:sldMkLst>
          <pc:docMk/>
          <pc:sldMk cId="0" sldId="644"/>
        </pc:sldMkLst>
        <pc:spChg chg="mod">
          <ac:chgData name="欣捷" userId="b965477fa0aef5e6" providerId="LiveId" clId="{356D9961-BC09-49D6-86FD-C4775367FC47}" dt="2021-03-03T02:33:06.084" v="114" actId="27636"/>
          <ac:spMkLst>
            <pc:docMk/>
            <pc:sldMk cId="0" sldId="644"/>
            <ac:spMk id="6146" creationId="{F0BCF4BD-79FA-4E1D-956A-EDBB5BCB524D}"/>
          </ac:spMkLst>
        </pc:spChg>
      </pc:sldChg>
      <pc:sldChg chg="modSp add del mod">
        <pc:chgData name="欣捷" userId="b965477fa0aef5e6" providerId="LiveId" clId="{356D9961-BC09-49D6-86FD-C4775367FC47}" dt="2021-03-03T09:30:19.081" v="2404" actId="47"/>
        <pc:sldMkLst>
          <pc:docMk/>
          <pc:sldMk cId="0" sldId="645"/>
        </pc:sldMkLst>
        <pc:spChg chg="mod">
          <ac:chgData name="欣捷" userId="b965477fa0aef5e6" providerId="LiveId" clId="{356D9961-BC09-49D6-86FD-C4775367FC47}" dt="2021-03-03T02:33:06.084" v="115" actId="27636"/>
          <ac:spMkLst>
            <pc:docMk/>
            <pc:sldMk cId="0" sldId="645"/>
            <ac:spMk id="7170" creationId="{0227B182-1272-4D87-B570-0EA159623452}"/>
          </ac:spMkLst>
        </pc:spChg>
      </pc:sldChg>
      <pc:sldChg chg="modSp add del mod">
        <pc:chgData name="欣捷" userId="b965477fa0aef5e6" providerId="LiveId" clId="{356D9961-BC09-49D6-86FD-C4775367FC47}" dt="2021-03-03T09:30:20.496" v="2405" actId="47"/>
        <pc:sldMkLst>
          <pc:docMk/>
          <pc:sldMk cId="0" sldId="646"/>
        </pc:sldMkLst>
        <pc:spChg chg="mod">
          <ac:chgData name="欣捷" userId="b965477fa0aef5e6" providerId="LiveId" clId="{356D9961-BC09-49D6-86FD-C4775367FC47}" dt="2021-03-03T02:33:06.100" v="116" actId="27636"/>
          <ac:spMkLst>
            <pc:docMk/>
            <pc:sldMk cId="0" sldId="646"/>
            <ac:spMk id="8194" creationId="{F1BB6BB1-A24A-4F80-A522-987FFF95F59F}"/>
          </ac:spMkLst>
        </pc:spChg>
      </pc:sldChg>
      <pc:sldChg chg="modSp add del mod">
        <pc:chgData name="欣捷" userId="b965477fa0aef5e6" providerId="LiveId" clId="{356D9961-BC09-49D6-86FD-C4775367FC47}" dt="2021-03-03T09:30:21.416" v="2406" actId="47"/>
        <pc:sldMkLst>
          <pc:docMk/>
          <pc:sldMk cId="0" sldId="647"/>
        </pc:sldMkLst>
        <pc:spChg chg="mod">
          <ac:chgData name="欣捷" userId="b965477fa0aef5e6" providerId="LiveId" clId="{356D9961-BC09-49D6-86FD-C4775367FC47}" dt="2021-03-03T02:33:06.100" v="117" actId="27636"/>
          <ac:spMkLst>
            <pc:docMk/>
            <pc:sldMk cId="0" sldId="647"/>
            <ac:spMk id="9218" creationId="{221B9AA6-81CE-4D44-BD8A-200FED1F995C}"/>
          </ac:spMkLst>
        </pc:spChg>
      </pc:sldChg>
      <pc:sldChg chg="modSp add del mod">
        <pc:chgData name="欣捷" userId="b965477fa0aef5e6" providerId="LiveId" clId="{356D9961-BC09-49D6-86FD-C4775367FC47}" dt="2021-03-03T09:30:22.009" v="2407" actId="47"/>
        <pc:sldMkLst>
          <pc:docMk/>
          <pc:sldMk cId="0" sldId="648"/>
        </pc:sldMkLst>
        <pc:spChg chg="mod">
          <ac:chgData name="欣捷" userId="b965477fa0aef5e6" providerId="LiveId" clId="{356D9961-BC09-49D6-86FD-C4775367FC47}" dt="2021-03-03T02:33:06.116" v="118" actId="27636"/>
          <ac:spMkLst>
            <pc:docMk/>
            <pc:sldMk cId="0" sldId="648"/>
            <ac:spMk id="10242" creationId="{24A07D73-845B-4E0A-A88C-B2FFA9CD96A0}"/>
          </ac:spMkLst>
        </pc:spChg>
      </pc:sldChg>
      <pc:sldChg chg="modSp add mod">
        <pc:chgData name="欣捷" userId="b965477fa0aef5e6" providerId="LiveId" clId="{356D9961-BC09-49D6-86FD-C4775367FC47}" dt="2021-03-03T02:33:06.256" v="139" actId="27636"/>
        <pc:sldMkLst>
          <pc:docMk/>
          <pc:sldMk cId="0" sldId="649"/>
        </pc:sldMkLst>
        <pc:spChg chg="mod">
          <ac:chgData name="欣捷" userId="b965477fa0aef5e6" providerId="LiveId" clId="{356D9961-BC09-49D6-86FD-C4775367FC47}" dt="2021-03-03T02:33:06.256" v="139" actId="27636"/>
          <ac:spMkLst>
            <pc:docMk/>
            <pc:sldMk cId="0" sldId="649"/>
            <ac:spMk id="57346" creationId="{6792844F-ED08-41D8-B778-5CF3664A686A}"/>
          </ac:spMkLst>
        </pc:spChg>
      </pc:sldChg>
      <pc:sldChg chg="modSp add del mod">
        <pc:chgData name="欣捷" userId="b965477fa0aef5e6" providerId="LiveId" clId="{356D9961-BC09-49D6-86FD-C4775367FC47}" dt="2021-03-03T09:32:46.696" v="2448" actId="47"/>
        <pc:sldMkLst>
          <pc:docMk/>
          <pc:sldMk cId="0" sldId="650"/>
        </pc:sldMkLst>
        <pc:spChg chg="mod">
          <ac:chgData name="欣捷" userId="b965477fa0aef5e6" providerId="LiveId" clId="{356D9961-BC09-49D6-86FD-C4775367FC47}" dt="2021-03-03T02:33:06.272" v="140" actId="27636"/>
          <ac:spMkLst>
            <pc:docMk/>
            <pc:sldMk cId="0" sldId="650"/>
            <ac:spMk id="58370" creationId="{40BF7082-459B-4522-9305-1DBA86ABE80B}"/>
          </ac:spMkLst>
        </pc:spChg>
      </pc:sldChg>
      <pc:sldChg chg="modSp add del mod">
        <pc:chgData name="欣捷" userId="b965477fa0aef5e6" providerId="LiveId" clId="{356D9961-BC09-49D6-86FD-C4775367FC47}" dt="2021-03-03T09:33:06.678" v="2449" actId="47"/>
        <pc:sldMkLst>
          <pc:docMk/>
          <pc:sldMk cId="0" sldId="651"/>
        </pc:sldMkLst>
        <pc:spChg chg="mod">
          <ac:chgData name="欣捷" userId="b965477fa0aef5e6" providerId="LiveId" clId="{356D9961-BC09-49D6-86FD-C4775367FC47}" dt="2021-03-03T02:33:19.782" v="142" actId="27636"/>
          <ac:spMkLst>
            <pc:docMk/>
            <pc:sldMk cId="0" sldId="651"/>
            <ac:spMk id="17410" creationId="{209A44FC-3077-47D8-B98C-90E4497D4BF4}"/>
          </ac:spMkLst>
        </pc:spChg>
      </pc:sldChg>
      <pc:sldChg chg="modSp add mod">
        <pc:chgData name="欣捷" userId="b965477fa0aef5e6" providerId="LiveId" clId="{356D9961-BC09-49D6-86FD-C4775367FC47}" dt="2021-03-03T09:56:48.085" v="2647" actId="20577"/>
        <pc:sldMkLst>
          <pc:docMk/>
          <pc:sldMk cId="0" sldId="652"/>
        </pc:sldMkLst>
        <pc:spChg chg="mod">
          <ac:chgData name="欣捷" userId="b965477fa0aef5e6" providerId="LiveId" clId="{356D9961-BC09-49D6-86FD-C4775367FC47}" dt="2021-03-03T09:56:48.085" v="2647" actId="20577"/>
          <ac:spMkLst>
            <pc:docMk/>
            <pc:sldMk cId="0" sldId="652"/>
            <ac:spMk id="29698" creationId="{3B0439FC-B0D6-4F2A-B254-D32642C18576}"/>
          </ac:spMkLst>
        </pc:spChg>
      </pc:sldChg>
      <pc:sldChg chg="modSp add mod">
        <pc:chgData name="欣捷" userId="b965477fa0aef5e6" providerId="LiveId" clId="{356D9961-BC09-49D6-86FD-C4775367FC47}" dt="2021-03-03T09:56:50.197" v="2648" actId="20577"/>
        <pc:sldMkLst>
          <pc:docMk/>
          <pc:sldMk cId="0" sldId="653"/>
        </pc:sldMkLst>
        <pc:spChg chg="mod">
          <ac:chgData name="欣捷" userId="b965477fa0aef5e6" providerId="LiveId" clId="{356D9961-BC09-49D6-86FD-C4775367FC47}" dt="2021-03-03T09:56:50.197" v="2648" actId="20577"/>
          <ac:spMkLst>
            <pc:docMk/>
            <pc:sldMk cId="0" sldId="653"/>
            <ac:spMk id="30722" creationId="{4C8D3611-FFE3-43B0-BEA3-AA1497BB131E}"/>
          </ac:spMkLst>
        </pc:spChg>
      </pc:sldChg>
      <pc:sldChg chg="modSp add mod">
        <pc:chgData name="欣捷" userId="b965477fa0aef5e6" providerId="LiveId" clId="{356D9961-BC09-49D6-86FD-C4775367FC47}" dt="2021-03-03T09:56:51.906" v="2649" actId="20577"/>
        <pc:sldMkLst>
          <pc:docMk/>
          <pc:sldMk cId="0" sldId="654"/>
        </pc:sldMkLst>
        <pc:spChg chg="mod">
          <ac:chgData name="欣捷" userId="b965477fa0aef5e6" providerId="LiveId" clId="{356D9961-BC09-49D6-86FD-C4775367FC47}" dt="2021-03-03T09:56:51.906" v="2649" actId="20577"/>
          <ac:spMkLst>
            <pc:docMk/>
            <pc:sldMk cId="0" sldId="654"/>
            <ac:spMk id="31746" creationId="{25CA835D-6438-4CDD-BFBF-4588954EC897}"/>
          </ac:spMkLst>
        </pc:spChg>
      </pc:sldChg>
      <pc:sldChg chg="modSp add mod">
        <pc:chgData name="欣捷" userId="b965477fa0aef5e6" providerId="LiveId" clId="{356D9961-BC09-49D6-86FD-C4775367FC47}" dt="2021-03-03T09:56:53.785" v="2650" actId="20577"/>
        <pc:sldMkLst>
          <pc:docMk/>
          <pc:sldMk cId="0" sldId="655"/>
        </pc:sldMkLst>
        <pc:spChg chg="mod">
          <ac:chgData name="欣捷" userId="b965477fa0aef5e6" providerId="LiveId" clId="{356D9961-BC09-49D6-86FD-C4775367FC47}" dt="2021-03-03T09:56:53.785" v="2650" actId="20577"/>
          <ac:spMkLst>
            <pc:docMk/>
            <pc:sldMk cId="0" sldId="655"/>
            <ac:spMk id="32770" creationId="{D5436B50-1A6B-4C69-9AF3-0D956728B139}"/>
          </ac:spMkLst>
        </pc:spChg>
      </pc:sldChg>
      <pc:sldChg chg="modSp add mod">
        <pc:chgData name="欣捷" userId="b965477fa0aef5e6" providerId="LiveId" clId="{356D9961-BC09-49D6-86FD-C4775367FC47}" dt="2021-03-03T09:56:55.844" v="2651" actId="20577"/>
        <pc:sldMkLst>
          <pc:docMk/>
          <pc:sldMk cId="0" sldId="656"/>
        </pc:sldMkLst>
        <pc:spChg chg="mod">
          <ac:chgData name="欣捷" userId="b965477fa0aef5e6" providerId="LiveId" clId="{356D9961-BC09-49D6-86FD-C4775367FC47}" dt="2021-03-03T09:56:55.844" v="2651" actId="20577"/>
          <ac:spMkLst>
            <pc:docMk/>
            <pc:sldMk cId="0" sldId="656"/>
            <ac:spMk id="33794" creationId="{D96BA590-0EC2-4F0E-9DB1-EAFDBD7C4EF9}"/>
          </ac:spMkLst>
        </pc:spChg>
        <pc:spChg chg="mod">
          <ac:chgData name="欣捷" userId="b965477fa0aef5e6" providerId="LiveId" clId="{356D9961-BC09-49D6-86FD-C4775367FC47}" dt="2021-03-03T09:16:54.674" v="2047" actId="313"/>
          <ac:spMkLst>
            <pc:docMk/>
            <pc:sldMk cId="0" sldId="656"/>
            <ac:spMk id="33795" creationId="{7D1CF20E-C8BD-4E59-9C37-FBC7780ED829}"/>
          </ac:spMkLst>
        </pc:spChg>
      </pc:sldChg>
      <pc:sldChg chg="modSp add mod">
        <pc:chgData name="欣捷" userId="b965477fa0aef5e6" providerId="LiveId" clId="{356D9961-BC09-49D6-86FD-C4775367FC47}" dt="2021-03-03T09:57:17.173" v="2661" actId="20577"/>
        <pc:sldMkLst>
          <pc:docMk/>
          <pc:sldMk cId="0" sldId="657"/>
        </pc:sldMkLst>
        <pc:spChg chg="mod">
          <ac:chgData name="欣捷" userId="b965477fa0aef5e6" providerId="LiveId" clId="{356D9961-BC09-49D6-86FD-C4775367FC47}" dt="2021-03-03T09:57:17.173" v="2661" actId="20577"/>
          <ac:spMkLst>
            <pc:docMk/>
            <pc:sldMk cId="0" sldId="657"/>
            <ac:spMk id="44034" creationId="{0A0E9E7B-B5DB-47F8-B1A3-6E97F21B99EF}"/>
          </ac:spMkLst>
        </pc:spChg>
      </pc:sldChg>
      <pc:sldChg chg="modSp add mod">
        <pc:chgData name="欣捷" userId="b965477fa0aef5e6" providerId="LiveId" clId="{356D9961-BC09-49D6-86FD-C4775367FC47}" dt="2021-03-03T09:57:25.866" v="2664" actId="21"/>
        <pc:sldMkLst>
          <pc:docMk/>
          <pc:sldMk cId="0" sldId="658"/>
        </pc:sldMkLst>
        <pc:spChg chg="mod">
          <ac:chgData name="欣捷" userId="b965477fa0aef5e6" providerId="LiveId" clId="{356D9961-BC09-49D6-86FD-C4775367FC47}" dt="2021-03-03T09:57:25.866" v="2664" actId="21"/>
          <ac:spMkLst>
            <pc:docMk/>
            <pc:sldMk cId="0" sldId="658"/>
            <ac:spMk id="45058" creationId="{C7335296-A4A6-4F9A-A952-C7B6D4D24084}"/>
          </ac:spMkLst>
        </pc:spChg>
      </pc:sldChg>
      <pc:sldChg chg="modSp add mod">
        <pc:chgData name="欣捷" userId="b965477fa0aef5e6" providerId="LiveId" clId="{356D9961-BC09-49D6-86FD-C4775367FC47}" dt="2021-03-03T02:33:19.954" v="171" actId="27636"/>
        <pc:sldMkLst>
          <pc:docMk/>
          <pc:sldMk cId="0" sldId="659"/>
        </pc:sldMkLst>
        <pc:spChg chg="mod">
          <ac:chgData name="欣捷" userId="b965477fa0aef5e6" providerId="LiveId" clId="{356D9961-BC09-49D6-86FD-C4775367FC47}" dt="2021-03-03T02:33:19.954" v="171" actId="27636"/>
          <ac:spMkLst>
            <pc:docMk/>
            <pc:sldMk cId="0" sldId="659"/>
            <ac:spMk id="46082" creationId="{E949F1EF-C88A-4026-983E-2F7CEF287658}"/>
          </ac:spMkLst>
        </pc:spChg>
      </pc:sldChg>
      <pc:sldChg chg="modSp add mod">
        <pc:chgData name="欣捷" userId="b965477fa0aef5e6" providerId="LiveId" clId="{356D9961-BC09-49D6-86FD-C4775367FC47}" dt="2021-03-03T02:33:19.954" v="172" actId="27636"/>
        <pc:sldMkLst>
          <pc:docMk/>
          <pc:sldMk cId="0" sldId="660"/>
        </pc:sldMkLst>
        <pc:spChg chg="mod">
          <ac:chgData name="欣捷" userId="b965477fa0aef5e6" providerId="LiveId" clId="{356D9961-BC09-49D6-86FD-C4775367FC47}" dt="2021-03-03T02:33:19.954" v="172" actId="27636"/>
          <ac:spMkLst>
            <pc:docMk/>
            <pc:sldMk cId="0" sldId="660"/>
            <ac:spMk id="47106" creationId="{41D5726E-C7FB-44A8-A26E-1E7C5D1F2E81}"/>
          </ac:spMkLst>
        </pc:spChg>
      </pc:sldChg>
      <pc:sldChg chg="modSp add mod">
        <pc:chgData name="欣捷" userId="b965477fa0aef5e6" providerId="LiveId" clId="{356D9961-BC09-49D6-86FD-C4775367FC47}" dt="2021-03-03T02:33:19.985" v="178" actId="27636"/>
        <pc:sldMkLst>
          <pc:docMk/>
          <pc:sldMk cId="0" sldId="661"/>
        </pc:sldMkLst>
        <pc:spChg chg="mod">
          <ac:chgData name="欣捷" userId="b965477fa0aef5e6" providerId="LiveId" clId="{356D9961-BC09-49D6-86FD-C4775367FC47}" dt="2021-03-03T02:33:19.985" v="178" actId="27636"/>
          <ac:spMkLst>
            <pc:docMk/>
            <pc:sldMk cId="0" sldId="661"/>
            <ac:spMk id="53250" creationId="{7E8D8B28-C029-483E-A58A-0F69350EC690}"/>
          </ac:spMkLst>
        </pc:spChg>
      </pc:sldChg>
      <pc:sldChg chg="modSp add mod">
        <pc:chgData name="欣捷" userId="b965477fa0aef5e6" providerId="LiveId" clId="{356D9961-BC09-49D6-86FD-C4775367FC47}" dt="2021-03-03T02:33:19.985" v="179" actId="27636"/>
        <pc:sldMkLst>
          <pc:docMk/>
          <pc:sldMk cId="0" sldId="662"/>
        </pc:sldMkLst>
        <pc:spChg chg="mod">
          <ac:chgData name="欣捷" userId="b965477fa0aef5e6" providerId="LiveId" clId="{356D9961-BC09-49D6-86FD-C4775367FC47}" dt="2021-03-03T02:33:19.985" v="179" actId="27636"/>
          <ac:spMkLst>
            <pc:docMk/>
            <pc:sldMk cId="0" sldId="662"/>
            <ac:spMk id="54274" creationId="{0E3E85B4-5F47-46AF-B018-6CD3D83E3F0D}"/>
          </ac:spMkLst>
        </pc:spChg>
      </pc:sldChg>
      <pc:sldChg chg="modSp add mod">
        <pc:chgData name="欣捷" userId="b965477fa0aef5e6" providerId="LiveId" clId="{356D9961-BC09-49D6-86FD-C4775367FC47}" dt="2021-03-03T02:33:20.001" v="180" actId="27636"/>
        <pc:sldMkLst>
          <pc:docMk/>
          <pc:sldMk cId="0" sldId="663"/>
        </pc:sldMkLst>
        <pc:spChg chg="mod">
          <ac:chgData name="欣捷" userId="b965477fa0aef5e6" providerId="LiveId" clId="{356D9961-BC09-49D6-86FD-C4775367FC47}" dt="2021-03-03T02:33:20.001" v="180" actId="27636"/>
          <ac:spMkLst>
            <pc:docMk/>
            <pc:sldMk cId="0" sldId="663"/>
            <ac:spMk id="55298" creationId="{EE28C3F0-AE21-4227-B286-9C038BDFB24B}"/>
          </ac:spMkLst>
        </pc:spChg>
      </pc:sldChg>
      <pc:sldChg chg="modSp add mod">
        <pc:chgData name="欣捷" userId="b965477fa0aef5e6" providerId="LiveId" clId="{356D9961-BC09-49D6-86FD-C4775367FC47}" dt="2021-03-03T02:33:20.001" v="181" actId="27636"/>
        <pc:sldMkLst>
          <pc:docMk/>
          <pc:sldMk cId="0" sldId="664"/>
        </pc:sldMkLst>
        <pc:spChg chg="mod">
          <ac:chgData name="欣捷" userId="b965477fa0aef5e6" providerId="LiveId" clId="{356D9961-BC09-49D6-86FD-C4775367FC47}" dt="2021-03-03T02:33:20.001" v="181" actId="27636"/>
          <ac:spMkLst>
            <pc:docMk/>
            <pc:sldMk cId="0" sldId="664"/>
            <ac:spMk id="56322" creationId="{927DFDC5-8D6D-449F-960B-779533C00398}"/>
          </ac:spMkLst>
        </pc:spChg>
      </pc:sldChg>
      <pc:sldChg chg="modSp add mod">
        <pc:chgData name="欣捷" userId="b965477fa0aef5e6" providerId="LiveId" clId="{356D9961-BC09-49D6-86FD-C4775367FC47}" dt="2021-03-03T10:02:23.370" v="2668" actId="1076"/>
        <pc:sldMkLst>
          <pc:docMk/>
          <pc:sldMk cId="0" sldId="665"/>
        </pc:sldMkLst>
        <pc:spChg chg="mod">
          <ac:chgData name="欣捷" userId="b965477fa0aef5e6" providerId="LiveId" clId="{356D9961-BC09-49D6-86FD-C4775367FC47}" dt="2021-03-03T02:33:20.001" v="182" actId="27636"/>
          <ac:spMkLst>
            <pc:docMk/>
            <pc:sldMk cId="0" sldId="665"/>
            <ac:spMk id="57346" creationId="{814F1818-D1DD-4BB5-9CC3-D1EB4166F2C5}"/>
          </ac:spMkLst>
        </pc:spChg>
        <pc:picChg chg="mod">
          <ac:chgData name="欣捷" userId="b965477fa0aef5e6" providerId="LiveId" clId="{356D9961-BC09-49D6-86FD-C4775367FC47}" dt="2021-03-03T10:02:23.370" v="2668" actId="1076"/>
          <ac:picMkLst>
            <pc:docMk/>
            <pc:sldMk cId="0" sldId="665"/>
            <ac:picMk id="57347" creationId="{9979E201-A2F4-4A7A-ABEC-576895DD2BD8}"/>
          </ac:picMkLst>
        </pc:picChg>
      </pc:sldChg>
      <pc:sldChg chg="modSp add mod">
        <pc:chgData name="欣捷" userId="b965477fa0aef5e6" providerId="LiveId" clId="{356D9961-BC09-49D6-86FD-C4775367FC47}" dt="2021-03-03T02:33:20.017" v="183" actId="27636"/>
        <pc:sldMkLst>
          <pc:docMk/>
          <pc:sldMk cId="0" sldId="666"/>
        </pc:sldMkLst>
        <pc:spChg chg="mod">
          <ac:chgData name="欣捷" userId="b965477fa0aef5e6" providerId="LiveId" clId="{356D9961-BC09-49D6-86FD-C4775367FC47}" dt="2021-03-03T02:33:20.017" v="183" actId="27636"/>
          <ac:spMkLst>
            <pc:docMk/>
            <pc:sldMk cId="0" sldId="666"/>
            <ac:spMk id="58370" creationId="{CC6B0FA4-3DDC-44BB-9C3F-CAF050513F6C}"/>
          </ac:spMkLst>
        </pc:spChg>
      </pc:sldChg>
      <pc:sldChg chg="modSp add mod">
        <pc:chgData name="欣捷" userId="b965477fa0aef5e6" providerId="LiveId" clId="{356D9961-BC09-49D6-86FD-C4775367FC47}" dt="2021-03-03T09:16:57.282" v="2050" actId="313"/>
        <pc:sldMkLst>
          <pc:docMk/>
          <pc:sldMk cId="0" sldId="667"/>
        </pc:sldMkLst>
        <pc:spChg chg="mod">
          <ac:chgData name="欣捷" userId="b965477fa0aef5e6" providerId="LiveId" clId="{356D9961-BC09-49D6-86FD-C4775367FC47}" dt="2021-03-03T02:33:20.017" v="184" actId="27636"/>
          <ac:spMkLst>
            <pc:docMk/>
            <pc:sldMk cId="0" sldId="667"/>
            <ac:spMk id="59394" creationId="{71274AA2-7FE2-4395-8483-43F23DD4F39E}"/>
          </ac:spMkLst>
        </pc:spChg>
        <pc:spChg chg="mod">
          <ac:chgData name="欣捷" userId="b965477fa0aef5e6" providerId="LiveId" clId="{356D9961-BC09-49D6-86FD-C4775367FC47}" dt="2021-03-03T09:16:57.282" v="2050" actId="313"/>
          <ac:spMkLst>
            <pc:docMk/>
            <pc:sldMk cId="0" sldId="667"/>
            <ac:spMk id="59395" creationId="{CF42D7E0-2CF3-46B9-8EC4-0D9AA2BD094B}"/>
          </ac:spMkLst>
        </pc:spChg>
      </pc:sldChg>
      <pc:sldChg chg="modSp add mod">
        <pc:chgData name="欣捷" userId="b965477fa0aef5e6" providerId="LiveId" clId="{356D9961-BC09-49D6-86FD-C4775367FC47}" dt="2021-03-03T02:33:20.017" v="185" actId="27636"/>
        <pc:sldMkLst>
          <pc:docMk/>
          <pc:sldMk cId="0" sldId="668"/>
        </pc:sldMkLst>
        <pc:spChg chg="mod">
          <ac:chgData name="欣捷" userId="b965477fa0aef5e6" providerId="LiveId" clId="{356D9961-BC09-49D6-86FD-C4775367FC47}" dt="2021-03-03T02:33:20.017" v="185" actId="27636"/>
          <ac:spMkLst>
            <pc:docMk/>
            <pc:sldMk cId="0" sldId="668"/>
            <ac:spMk id="60418" creationId="{7C374AE4-C65A-494E-88F3-697C9F3DBEB3}"/>
          </ac:spMkLst>
        </pc:spChg>
      </pc:sldChg>
      <pc:sldChg chg="modSp add mod ord">
        <pc:chgData name="欣捷" userId="b965477fa0aef5e6" providerId="LiveId" clId="{356D9961-BC09-49D6-86FD-C4775367FC47}" dt="2021-03-03T02:50:56.731" v="198"/>
        <pc:sldMkLst>
          <pc:docMk/>
          <pc:sldMk cId="3112916636" sldId="669"/>
        </pc:sldMkLst>
        <pc:spChg chg="mod">
          <ac:chgData name="欣捷" userId="b965477fa0aef5e6" providerId="LiveId" clId="{356D9961-BC09-49D6-86FD-C4775367FC47}" dt="2021-03-03T02:50:56.731" v="198"/>
          <ac:spMkLst>
            <pc:docMk/>
            <pc:sldMk cId="3112916636" sldId="669"/>
            <ac:spMk id="11267" creationId="{64408F86-25A7-4B58-AE93-46711A32DAED}"/>
          </ac:spMkLst>
        </pc:spChg>
      </pc:sldChg>
      <pc:sldChg chg="addSp delSp modSp new mod modClrScheme chgLayout">
        <pc:chgData name="欣捷" userId="b965477fa0aef5e6" providerId="LiveId" clId="{356D9961-BC09-49D6-86FD-C4775367FC47}" dt="2021-03-03T03:06:28.018" v="207"/>
        <pc:sldMkLst>
          <pc:docMk/>
          <pc:sldMk cId="2074267517" sldId="670"/>
        </pc:sldMkLst>
        <pc:spChg chg="del mod ord">
          <ac:chgData name="欣捷" userId="b965477fa0aef5e6" providerId="LiveId" clId="{356D9961-BC09-49D6-86FD-C4775367FC47}" dt="2021-03-03T03:06:21.862" v="201" actId="700"/>
          <ac:spMkLst>
            <pc:docMk/>
            <pc:sldMk cId="2074267517" sldId="670"/>
            <ac:spMk id="2" creationId="{AF051D76-F456-4D81-B5A4-D8EEE7407E86}"/>
          </ac:spMkLst>
        </pc:spChg>
        <pc:spChg chg="del">
          <ac:chgData name="欣捷" userId="b965477fa0aef5e6" providerId="LiveId" clId="{356D9961-BC09-49D6-86FD-C4775367FC47}" dt="2021-03-03T03:06:21.862" v="201" actId="700"/>
          <ac:spMkLst>
            <pc:docMk/>
            <pc:sldMk cId="2074267517" sldId="670"/>
            <ac:spMk id="3" creationId="{29102A00-F500-4990-98FE-2AD154BDD0C9}"/>
          </ac:spMkLst>
        </pc:spChg>
        <pc:spChg chg="add mod ord">
          <ac:chgData name="欣捷" userId="b965477fa0aef5e6" providerId="LiveId" clId="{356D9961-BC09-49D6-86FD-C4775367FC47}" dt="2021-03-03T03:06:28.018" v="207"/>
          <ac:spMkLst>
            <pc:docMk/>
            <pc:sldMk cId="2074267517" sldId="670"/>
            <ac:spMk id="4" creationId="{AB28B2E8-4D6F-4BB0-BB8B-A5B37C137D06}"/>
          </ac:spMkLst>
        </pc:spChg>
        <pc:spChg chg="mod">
          <ac:chgData name="欣捷" userId="b965477fa0aef5e6" providerId="LiveId" clId="{356D9961-BC09-49D6-86FD-C4775367FC47}" dt="2021-03-03T03:06:22.243" v="203"/>
          <ac:spMkLst>
            <pc:docMk/>
            <pc:sldMk cId="2074267517" sldId="670"/>
            <ac:spMk id="7" creationId="{A4A69BDB-984C-4118-BF20-8DD8CA91F589}"/>
          </ac:spMkLst>
        </pc:spChg>
        <pc:spChg chg="mod">
          <ac:chgData name="欣捷" userId="b965477fa0aef5e6" providerId="LiveId" clId="{356D9961-BC09-49D6-86FD-C4775367FC47}" dt="2021-03-03T03:06:22.243" v="203"/>
          <ac:spMkLst>
            <pc:docMk/>
            <pc:sldMk cId="2074267517" sldId="670"/>
            <ac:spMk id="9" creationId="{4C939E90-9EB5-450A-8975-5489DD4C2301}"/>
          </ac:spMkLst>
        </pc:spChg>
        <pc:spChg chg="mod">
          <ac:chgData name="欣捷" userId="b965477fa0aef5e6" providerId="LiveId" clId="{356D9961-BC09-49D6-86FD-C4775367FC47}" dt="2021-03-03T03:06:22.243" v="203"/>
          <ac:spMkLst>
            <pc:docMk/>
            <pc:sldMk cId="2074267517" sldId="670"/>
            <ac:spMk id="10" creationId="{12B04424-78B7-41ED-ADBE-922F763F0700}"/>
          </ac:spMkLst>
        </pc:spChg>
        <pc:spChg chg="mod">
          <ac:chgData name="欣捷" userId="b965477fa0aef5e6" providerId="LiveId" clId="{356D9961-BC09-49D6-86FD-C4775367FC47}" dt="2021-03-03T03:06:22.243" v="203"/>
          <ac:spMkLst>
            <pc:docMk/>
            <pc:sldMk cId="2074267517" sldId="670"/>
            <ac:spMk id="11" creationId="{6738A657-4F1D-4706-96A7-8BEAD1F54A32}"/>
          </ac:spMkLst>
        </pc:spChg>
        <pc:spChg chg="mod">
          <ac:chgData name="欣捷" userId="b965477fa0aef5e6" providerId="LiveId" clId="{356D9961-BC09-49D6-86FD-C4775367FC47}" dt="2021-03-03T03:06:22.243" v="203"/>
          <ac:spMkLst>
            <pc:docMk/>
            <pc:sldMk cId="2074267517" sldId="670"/>
            <ac:spMk id="12" creationId="{EC0AC95C-5650-4D19-8F0C-55948D150ED5}"/>
          </ac:spMkLst>
        </pc:spChg>
        <pc:spChg chg="mod">
          <ac:chgData name="欣捷" userId="b965477fa0aef5e6" providerId="LiveId" clId="{356D9961-BC09-49D6-86FD-C4775367FC47}" dt="2021-03-03T03:06:22.243" v="203"/>
          <ac:spMkLst>
            <pc:docMk/>
            <pc:sldMk cId="2074267517" sldId="670"/>
            <ac:spMk id="14" creationId="{02981333-A483-48A8-A8E6-ABBB53177B45}"/>
          </ac:spMkLst>
        </pc:spChg>
        <pc:spChg chg="mod">
          <ac:chgData name="欣捷" userId="b965477fa0aef5e6" providerId="LiveId" clId="{356D9961-BC09-49D6-86FD-C4775367FC47}" dt="2021-03-03T03:06:22.243" v="203"/>
          <ac:spMkLst>
            <pc:docMk/>
            <pc:sldMk cId="2074267517" sldId="670"/>
            <ac:spMk id="16" creationId="{831C9A82-AF8E-4F0B-AB58-5F53D9B0AC5D}"/>
          </ac:spMkLst>
        </pc:spChg>
        <pc:spChg chg="mod">
          <ac:chgData name="欣捷" userId="b965477fa0aef5e6" providerId="LiveId" clId="{356D9961-BC09-49D6-86FD-C4775367FC47}" dt="2021-03-03T03:06:22.243" v="203"/>
          <ac:spMkLst>
            <pc:docMk/>
            <pc:sldMk cId="2074267517" sldId="670"/>
            <ac:spMk id="18" creationId="{A7131447-06DD-44F2-83AF-CD68466BFCC9}"/>
          </ac:spMkLst>
        </pc:spChg>
        <pc:spChg chg="mod">
          <ac:chgData name="欣捷" userId="b965477fa0aef5e6" providerId="LiveId" clId="{356D9961-BC09-49D6-86FD-C4775367FC47}" dt="2021-03-03T03:06:22.243" v="203"/>
          <ac:spMkLst>
            <pc:docMk/>
            <pc:sldMk cId="2074267517" sldId="670"/>
            <ac:spMk id="20" creationId="{E41B69F9-038B-4DBF-A88B-9CDBC3B0F6D6}"/>
          </ac:spMkLst>
        </pc:spChg>
        <pc:spChg chg="mod">
          <ac:chgData name="欣捷" userId="b965477fa0aef5e6" providerId="LiveId" clId="{356D9961-BC09-49D6-86FD-C4775367FC47}" dt="2021-03-03T03:06:22.243" v="203"/>
          <ac:spMkLst>
            <pc:docMk/>
            <pc:sldMk cId="2074267517" sldId="670"/>
            <ac:spMk id="22" creationId="{A5E851DF-9C12-4F35-AF3A-46F577D5EDAE}"/>
          </ac:spMkLst>
        </pc:spChg>
        <pc:spChg chg="mod">
          <ac:chgData name="欣捷" userId="b965477fa0aef5e6" providerId="LiveId" clId="{356D9961-BC09-49D6-86FD-C4775367FC47}" dt="2021-03-03T03:06:22.243" v="203"/>
          <ac:spMkLst>
            <pc:docMk/>
            <pc:sldMk cId="2074267517" sldId="670"/>
            <ac:spMk id="24" creationId="{1F291F6C-0DE2-435C-BBF4-6C6858B82F2D}"/>
          </ac:spMkLst>
        </pc:spChg>
        <pc:spChg chg="mod">
          <ac:chgData name="欣捷" userId="b965477fa0aef5e6" providerId="LiveId" clId="{356D9961-BC09-49D6-86FD-C4775367FC47}" dt="2021-03-03T03:06:22.243" v="203"/>
          <ac:spMkLst>
            <pc:docMk/>
            <pc:sldMk cId="2074267517" sldId="670"/>
            <ac:spMk id="26" creationId="{70A2963A-9718-4E1D-BB2D-BA0F200E898D}"/>
          </ac:spMkLst>
        </pc:spChg>
        <pc:spChg chg="mod">
          <ac:chgData name="欣捷" userId="b965477fa0aef5e6" providerId="LiveId" clId="{356D9961-BC09-49D6-86FD-C4775367FC47}" dt="2021-03-03T03:06:22.243" v="203"/>
          <ac:spMkLst>
            <pc:docMk/>
            <pc:sldMk cId="2074267517" sldId="670"/>
            <ac:spMk id="28" creationId="{D2AD462B-B1BF-4EB7-BE43-D51B013FFF57}"/>
          </ac:spMkLst>
        </pc:spChg>
        <pc:spChg chg="mod">
          <ac:chgData name="欣捷" userId="b965477fa0aef5e6" providerId="LiveId" clId="{356D9961-BC09-49D6-86FD-C4775367FC47}" dt="2021-03-03T03:06:22.243" v="203"/>
          <ac:spMkLst>
            <pc:docMk/>
            <pc:sldMk cId="2074267517" sldId="670"/>
            <ac:spMk id="30" creationId="{4539032D-BFF1-4A9F-A3DE-0CE3B5126BEC}"/>
          </ac:spMkLst>
        </pc:spChg>
        <pc:spChg chg="mod">
          <ac:chgData name="欣捷" userId="b965477fa0aef5e6" providerId="LiveId" clId="{356D9961-BC09-49D6-86FD-C4775367FC47}" dt="2021-03-03T03:06:22.243" v="203"/>
          <ac:spMkLst>
            <pc:docMk/>
            <pc:sldMk cId="2074267517" sldId="670"/>
            <ac:spMk id="32" creationId="{C4C48F61-459F-4FE4-BF1C-105F8EEAEB79}"/>
          </ac:spMkLst>
        </pc:spChg>
        <pc:spChg chg="mod">
          <ac:chgData name="欣捷" userId="b965477fa0aef5e6" providerId="LiveId" clId="{356D9961-BC09-49D6-86FD-C4775367FC47}" dt="2021-03-03T03:06:22.243" v="203"/>
          <ac:spMkLst>
            <pc:docMk/>
            <pc:sldMk cId="2074267517" sldId="670"/>
            <ac:spMk id="34" creationId="{66E2167A-D075-45B6-B4BD-0921040B6DF8}"/>
          </ac:spMkLst>
        </pc:spChg>
        <pc:spChg chg="mod">
          <ac:chgData name="欣捷" userId="b965477fa0aef5e6" providerId="LiveId" clId="{356D9961-BC09-49D6-86FD-C4775367FC47}" dt="2021-03-03T03:06:22.243" v="203"/>
          <ac:spMkLst>
            <pc:docMk/>
            <pc:sldMk cId="2074267517" sldId="670"/>
            <ac:spMk id="36" creationId="{691026C7-DBBA-4B2A-A0F9-12F42BF0D4E2}"/>
          </ac:spMkLst>
        </pc:spChg>
        <pc:spChg chg="mod">
          <ac:chgData name="欣捷" userId="b965477fa0aef5e6" providerId="LiveId" clId="{356D9961-BC09-49D6-86FD-C4775367FC47}" dt="2021-03-03T03:06:22.243" v="203"/>
          <ac:spMkLst>
            <pc:docMk/>
            <pc:sldMk cId="2074267517" sldId="670"/>
            <ac:spMk id="38" creationId="{D89DB659-316D-4CEF-B01D-1E22D788D97E}"/>
          </ac:spMkLst>
        </pc:spChg>
        <pc:grpChg chg="add mod">
          <ac:chgData name="欣捷" userId="b965477fa0aef5e6" providerId="LiveId" clId="{356D9961-BC09-49D6-86FD-C4775367FC47}" dt="2021-03-03T03:06:22.243" v="203"/>
          <ac:grpSpMkLst>
            <pc:docMk/>
            <pc:sldMk cId="2074267517" sldId="670"/>
            <ac:grpSpMk id="5" creationId="{3DA6927E-BCEF-445F-8E48-5866D395D76C}"/>
          </ac:grpSpMkLst>
        </pc:grpChg>
        <pc:grpChg chg="mod">
          <ac:chgData name="欣捷" userId="b965477fa0aef5e6" providerId="LiveId" clId="{356D9961-BC09-49D6-86FD-C4775367FC47}" dt="2021-03-03T03:06:22.243" v="203"/>
          <ac:grpSpMkLst>
            <pc:docMk/>
            <pc:sldMk cId="2074267517" sldId="670"/>
            <ac:grpSpMk id="6" creationId="{DF6A2100-F3B9-4407-8361-288617336806}"/>
          </ac:grpSpMkLst>
        </pc:grpChg>
        <pc:grpChg chg="mod">
          <ac:chgData name="欣捷" userId="b965477fa0aef5e6" providerId="LiveId" clId="{356D9961-BC09-49D6-86FD-C4775367FC47}" dt="2021-03-03T03:06:22.243" v="203"/>
          <ac:grpSpMkLst>
            <pc:docMk/>
            <pc:sldMk cId="2074267517" sldId="670"/>
            <ac:grpSpMk id="8" creationId="{7E5EF4E2-D9FF-488F-9343-F0FCE8586F8C}"/>
          </ac:grpSpMkLst>
        </pc:grpChg>
        <pc:cxnChg chg="mod">
          <ac:chgData name="欣捷" userId="b965477fa0aef5e6" providerId="LiveId" clId="{356D9961-BC09-49D6-86FD-C4775367FC47}" dt="2021-03-03T03:06:22.243" v="203"/>
          <ac:cxnSpMkLst>
            <pc:docMk/>
            <pc:sldMk cId="2074267517" sldId="670"/>
            <ac:cxnSpMk id="13" creationId="{770DB5B5-0C42-4087-AF77-F66E10488B6B}"/>
          </ac:cxnSpMkLst>
        </pc:cxnChg>
        <pc:cxnChg chg="mod">
          <ac:chgData name="欣捷" userId="b965477fa0aef5e6" providerId="LiveId" clId="{356D9961-BC09-49D6-86FD-C4775367FC47}" dt="2021-03-03T03:06:22.243" v="203"/>
          <ac:cxnSpMkLst>
            <pc:docMk/>
            <pc:sldMk cId="2074267517" sldId="670"/>
            <ac:cxnSpMk id="15" creationId="{B8887315-B43A-46A8-8168-DB3BB61EDADB}"/>
          </ac:cxnSpMkLst>
        </pc:cxnChg>
        <pc:cxnChg chg="mod">
          <ac:chgData name="欣捷" userId="b965477fa0aef5e6" providerId="LiveId" clId="{356D9961-BC09-49D6-86FD-C4775367FC47}" dt="2021-03-03T03:06:22.243" v="203"/>
          <ac:cxnSpMkLst>
            <pc:docMk/>
            <pc:sldMk cId="2074267517" sldId="670"/>
            <ac:cxnSpMk id="17" creationId="{4BC28FBE-D9D2-4369-9B3B-8EBCD7DEC766}"/>
          </ac:cxnSpMkLst>
        </pc:cxnChg>
        <pc:cxnChg chg="mod">
          <ac:chgData name="欣捷" userId="b965477fa0aef5e6" providerId="LiveId" clId="{356D9961-BC09-49D6-86FD-C4775367FC47}" dt="2021-03-03T03:06:22.243" v="203"/>
          <ac:cxnSpMkLst>
            <pc:docMk/>
            <pc:sldMk cId="2074267517" sldId="670"/>
            <ac:cxnSpMk id="19" creationId="{07D787BD-84A6-415B-9866-28238E737D55}"/>
          </ac:cxnSpMkLst>
        </pc:cxnChg>
        <pc:cxnChg chg="mod">
          <ac:chgData name="欣捷" userId="b965477fa0aef5e6" providerId="LiveId" clId="{356D9961-BC09-49D6-86FD-C4775367FC47}" dt="2021-03-03T03:06:22.243" v="203"/>
          <ac:cxnSpMkLst>
            <pc:docMk/>
            <pc:sldMk cId="2074267517" sldId="670"/>
            <ac:cxnSpMk id="21" creationId="{C68FB094-E818-4D91-AABF-C73E70CE6753}"/>
          </ac:cxnSpMkLst>
        </pc:cxnChg>
        <pc:cxnChg chg="mod">
          <ac:chgData name="欣捷" userId="b965477fa0aef5e6" providerId="LiveId" clId="{356D9961-BC09-49D6-86FD-C4775367FC47}" dt="2021-03-03T03:06:22.243" v="203"/>
          <ac:cxnSpMkLst>
            <pc:docMk/>
            <pc:sldMk cId="2074267517" sldId="670"/>
            <ac:cxnSpMk id="23" creationId="{2A28925A-01E8-4D37-A3DD-B11EDF57959B}"/>
          </ac:cxnSpMkLst>
        </pc:cxnChg>
        <pc:cxnChg chg="mod">
          <ac:chgData name="欣捷" userId="b965477fa0aef5e6" providerId="LiveId" clId="{356D9961-BC09-49D6-86FD-C4775367FC47}" dt="2021-03-03T03:06:22.243" v="203"/>
          <ac:cxnSpMkLst>
            <pc:docMk/>
            <pc:sldMk cId="2074267517" sldId="670"/>
            <ac:cxnSpMk id="25" creationId="{D20F1D2A-FE99-4B02-8E20-DBF149C0B400}"/>
          </ac:cxnSpMkLst>
        </pc:cxnChg>
        <pc:cxnChg chg="mod">
          <ac:chgData name="欣捷" userId="b965477fa0aef5e6" providerId="LiveId" clId="{356D9961-BC09-49D6-86FD-C4775367FC47}" dt="2021-03-03T03:06:22.243" v="203"/>
          <ac:cxnSpMkLst>
            <pc:docMk/>
            <pc:sldMk cId="2074267517" sldId="670"/>
            <ac:cxnSpMk id="27" creationId="{B502BCE3-1DFD-4094-BF7F-7C634B1AC808}"/>
          </ac:cxnSpMkLst>
        </pc:cxnChg>
        <pc:cxnChg chg="mod">
          <ac:chgData name="欣捷" userId="b965477fa0aef5e6" providerId="LiveId" clId="{356D9961-BC09-49D6-86FD-C4775367FC47}" dt="2021-03-03T03:06:22.243" v="203"/>
          <ac:cxnSpMkLst>
            <pc:docMk/>
            <pc:sldMk cId="2074267517" sldId="670"/>
            <ac:cxnSpMk id="29" creationId="{CB916101-45E2-4A48-94AA-C6FB29ECF9F8}"/>
          </ac:cxnSpMkLst>
        </pc:cxnChg>
        <pc:cxnChg chg="mod">
          <ac:chgData name="欣捷" userId="b965477fa0aef5e6" providerId="LiveId" clId="{356D9961-BC09-49D6-86FD-C4775367FC47}" dt="2021-03-03T03:06:22.243" v="203"/>
          <ac:cxnSpMkLst>
            <pc:docMk/>
            <pc:sldMk cId="2074267517" sldId="670"/>
            <ac:cxnSpMk id="31" creationId="{CEF5F2C6-ACAE-40E4-B788-36CE4A7E403F}"/>
          </ac:cxnSpMkLst>
        </pc:cxnChg>
        <pc:cxnChg chg="mod">
          <ac:chgData name="欣捷" userId="b965477fa0aef5e6" providerId="LiveId" clId="{356D9961-BC09-49D6-86FD-C4775367FC47}" dt="2021-03-03T03:06:22.243" v="203"/>
          <ac:cxnSpMkLst>
            <pc:docMk/>
            <pc:sldMk cId="2074267517" sldId="670"/>
            <ac:cxnSpMk id="33" creationId="{469BE760-97AF-4FF9-A595-76869FB5C360}"/>
          </ac:cxnSpMkLst>
        </pc:cxnChg>
        <pc:cxnChg chg="mod">
          <ac:chgData name="欣捷" userId="b965477fa0aef5e6" providerId="LiveId" clId="{356D9961-BC09-49D6-86FD-C4775367FC47}" dt="2021-03-03T03:06:22.243" v="203"/>
          <ac:cxnSpMkLst>
            <pc:docMk/>
            <pc:sldMk cId="2074267517" sldId="670"/>
            <ac:cxnSpMk id="35" creationId="{4E644B16-C9DF-4247-96CB-E0BB23E683C2}"/>
          </ac:cxnSpMkLst>
        </pc:cxnChg>
        <pc:cxnChg chg="mod">
          <ac:chgData name="欣捷" userId="b965477fa0aef5e6" providerId="LiveId" clId="{356D9961-BC09-49D6-86FD-C4775367FC47}" dt="2021-03-03T03:06:22.243" v="203"/>
          <ac:cxnSpMkLst>
            <pc:docMk/>
            <pc:sldMk cId="2074267517" sldId="670"/>
            <ac:cxnSpMk id="37" creationId="{49F42448-ECFA-4898-AFDD-1E082443E2B2}"/>
          </ac:cxnSpMkLst>
        </pc:cxnChg>
        <pc:cxnChg chg="mod">
          <ac:chgData name="欣捷" userId="b965477fa0aef5e6" providerId="LiveId" clId="{356D9961-BC09-49D6-86FD-C4775367FC47}" dt="2021-03-03T03:06:22.243" v="203"/>
          <ac:cxnSpMkLst>
            <pc:docMk/>
            <pc:sldMk cId="2074267517" sldId="670"/>
            <ac:cxnSpMk id="39" creationId="{A9380DBF-7946-42A2-8C55-04B5B3F3F75B}"/>
          </ac:cxnSpMkLst>
        </pc:cxnChg>
      </pc:sldChg>
      <pc:sldChg chg="modSp add mod">
        <pc:chgData name="欣捷" userId="b965477fa0aef5e6" providerId="LiveId" clId="{356D9961-BC09-49D6-86FD-C4775367FC47}" dt="2021-03-03T08:48:42.145" v="1326" actId="20577"/>
        <pc:sldMkLst>
          <pc:docMk/>
          <pc:sldMk cId="3882278320" sldId="671"/>
        </pc:sldMkLst>
        <pc:spChg chg="mod">
          <ac:chgData name="欣捷" userId="b965477fa0aef5e6" providerId="LiveId" clId="{356D9961-BC09-49D6-86FD-C4775367FC47}" dt="2021-03-03T08:48:42.145" v="1326" actId="20577"/>
          <ac:spMkLst>
            <pc:docMk/>
            <pc:sldMk cId="3882278320" sldId="671"/>
            <ac:spMk id="31747" creationId="{AB06C436-A8E7-4DC3-9E75-6A0641393BD5}"/>
          </ac:spMkLst>
        </pc:spChg>
      </pc:sldChg>
    </pc:docChg>
  </pc:docChgLst>
  <pc:docChgLst>
    <pc:chgData name="王 欣捷" userId="b965477fa0aef5e6" providerId="LiveId" clId="{80F0A389-E256-4DA7-8A71-202276411887}"/>
    <pc:docChg chg="undo custSel addSld delSld modSld sldOrd">
      <pc:chgData name="王 欣捷" userId="b965477fa0aef5e6" providerId="LiveId" clId="{80F0A389-E256-4DA7-8A71-202276411887}" dt="2021-04-11T11:33:53.986" v="1452" actId="27636"/>
      <pc:docMkLst>
        <pc:docMk/>
      </pc:docMkLst>
      <pc:sldChg chg="modSp mod">
        <pc:chgData name="王 欣捷" userId="b965477fa0aef5e6" providerId="LiveId" clId="{80F0A389-E256-4DA7-8A71-202276411887}" dt="2021-03-07T15:21:20.265" v="0" actId="20577"/>
        <pc:sldMkLst>
          <pc:docMk/>
          <pc:sldMk cId="2470898374" sldId="256"/>
        </pc:sldMkLst>
        <pc:spChg chg="mod">
          <ac:chgData name="王 欣捷" userId="b965477fa0aef5e6" providerId="LiveId" clId="{80F0A389-E256-4DA7-8A71-202276411887}" dt="2021-03-07T15:21:20.265" v="0" actId="20577"/>
          <ac:spMkLst>
            <pc:docMk/>
            <pc:sldMk cId="2470898374" sldId="256"/>
            <ac:spMk id="2" creationId="{E7DC3515-54D4-4A44-A409-1AD3C10C63ED}"/>
          </ac:spMkLst>
        </pc:spChg>
      </pc:sldChg>
      <pc:sldChg chg="addSp modSp mod modClrScheme chgLayout">
        <pc:chgData name="王 欣捷" userId="b965477fa0aef5e6" providerId="LiveId" clId="{80F0A389-E256-4DA7-8A71-202276411887}" dt="2021-03-10T05:07:04.769" v="1372" actId="1076"/>
        <pc:sldMkLst>
          <pc:docMk/>
          <pc:sldMk cId="2707364749" sldId="257"/>
        </pc:sldMkLst>
        <pc:spChg chg="add mod ord">
          <ac:chgData name="王 欣捷" userId="b965477fa0aef5e6" providerId="LiveId" clId="{80F0A389-E256-4DA7-8A71-202276411887}" dt="2021-03-10T05:04:35.264" v="1265"/>
          <ac:spMkLst>
            <pc:docMk/>
            <pc:sldMk cId="2707364749" sldId="257"/>
            <ac:spMk id="2" creationId="{A55449F2-91A0-464E-AF14-50BA8E55AD7C}"/>
          </ac:spMkLst>
        </pc:spChg>
        <pc:picChg chg="mod">
          <ac:chgData name="王 欣捷" userId="b965477fa0aef5e6" providerId="LiveId" clId="{80F0A389-E256-4DA7-8A71-202276411887}" dt="2021-03-10T05:07:04.769" v="1372" actId="1076"/>
          <ac:picMkLst>
            <pc:docMk/>
            <pc:sldMk cId="2707364749" sldId="257"/>
            <ac:picMk id="3" creationId="{2B0818DF-3D09-41C6-B36B-339298C18254}"/>
          </ac:picMkLst>
        </pc:picChg>
      </pc:sldChg>
      <pc:sldChg chg="addSp modSp mod modClrScheme chgLayout">
        <pc:chgData name="王 欣捷" userId="b965477fa0aef5e6" providerId="LiveId" clId="{80F0A389-E256-4DA7-8A71-202276411887}" dt="2021-03-10T05:06:57.357" v="1371" actId="1076"/>
        <pc:sldMkLst>
          <pc:docMk/>
          <pc:sldMk cId="389746985" sldId="258"/>
        </pc:sldMkLst>
        <pc:spChg chg="add mod ord">
          <ac:chgData name="王 欣捷" userId="b965477fa0aef5e6" providerId="LiveId" clId="{80F0A389-E256-4DA7-8A71-202276411887}" dt="2021-03-10T05:05:38.988" v="1302" actId="700"/>
          <ac:spMkLst>
            <pc:docMk/>
            <pc:sldMk cId="389746985" sldId="258"/>
            <ac:spMk id="2" creationId="{C8629B59-A962-462B-9613-E2408C62579C}"/>
          </ac:spMkLst>
        </pc:spChg>
        <pc:spChg chg="add mod ord">
          <ac:chgData name="王 欣捷" userId="b965477fa0aef5e6" providerId="LiveId" clId="{80F0A389-E256-4DA7-8A71-202276411887}" dt="2021-03-10T05:06:55.073" v="1370" actId="404"/>
          <ac:spMkLst>
            <pc:docMk/>
            <pc:sldMk cId="389746985" sldId="258"/>
            <ac:spMk id="4" creationId="{67004AF0-EF36-488C-8A04-CACAEB8FC614}"/>
          </ac:spMkLst>
        </pc:spChg>
        <pc:picChg chg="mod">
          <ac:chgData name="王 欣捷" userId="b965477fa0aef5e6" providerId="LiveId" clId="{80F0A389-E256-4DA7-8A71-202276411887}" dt="2021-03-10T05:06:57.357" v="1371" actId="1076"/>
          <ac:picMkLst>
            <pc:docMk/>
            <pc:sldMk cId="389746985" sldId="258"/>
            <ac:picMk id="3" creationId="{759F897E-E7D1-4432-A30E-81CDBF74D6D7}"/>
          </ac:picMkLst>
        </pc:picChg>
      </pc:sldChg>
      <pc:sldChg chg="addSp modSp mod modClrScheme chgLayout">
        <pc:chgData name="王 欣捷" userId="b965477fa0aef5e6" providerId="LiveId" clId="{80F0A389-E256-4DA7-8A71-202276411887}" dt="2021-03-10T05:06:52.793" v="1368" actId="1076"/>
        <pc:sldMkLst>
          <pc:docMk/>
          <pc:sldMk cId="1794713971" sldId="259"/>
        </pc:sldMkLst>
        <pc:spChg chg="add mod ord">
          <ac:chgData name="王 欣捷" userId="b965477fa0aef5e6" providerId="LiveId" clId="{80F0A389-E256-4DA7-8A71-202276411887}" dt="2021-03-10T05:05:06.841" v="1276" actId="700"/>
          <ac:spMkLst>
            <pc:docMk/>
            <pc:sldMk cId="1794713971" sldId="259"/>
            <ac:spMk id="2" creationId="{28B779EB-666A-4AC6-A0C6-D83C6D03078D}"/>
          </ac:spMkLst>
        </pc:spChg>
        <pc:spChg chg="add mod ord">
          <ac:chgData name="王 欣捷" userId="b965477fa0aef5e6" providerId="LiveId" clId="{80F0A389-E256-4DA7-8A71-202276411887}" dt="2021-03-10T05:06:51.071" v="1367" actId="404"/>
          <ac:spMkLst>
            <pc:docMk/>
            <pc:sldMk cId="1794713971" sldId="259"/>
            <ac:spMk id="4" creationId="{4D01BC95-6692-47ED-A4D2-B2ADFF126D1D}"/>
          </ac:spMkLst>
        </pc:spChg>
        <pc:picChg chg="mod ord">
          <ac:chgData name="王 欣捷" userId="b965477fa0aef5e6" providerId="LiveId" clId="{80F0A389-E256-4DA7-8A71-202276411887}" dt="2021-03-10T05:06:52.793" v="1368" actId="1076"/>
          <ac:picMkLst>
            <pc:docMk/>
            <pc:sldMk cId="1794713971" sldId="259"/>
            <ac:picMk id="3" creationId="{0533559B-1D06-469D-B2A1-5A09A2E754EE}"/>
          </ac:picMkLst>
        </pc:picChg>
      </pc:sldChg>
      <pc:sldChg chg="addSp modSp mod modClrScheme chgLayout">
        <pc:chgData name="王 欣捷" userId="b965477fa0aef5e6" providerId="LiveId" clId="{80F0A389-E256-4DA7-8A71-202276411887}" dt="2021-03-10T05:08:42.979" v="1425" actId="1076"/>
        <pc:sldMkLst>
          <pc:docMk/>
          <pc:sldMk cId="3260843188" sldId="260"/>
        </pc:sldMkLst>
        <pc:spChg chg="add mod ord">
          <ac:chgData name="王 欣捷" userId="b965477fa0aef5e6" providerId="LiveId" clId="{80F0A389-E256-4DA7-8A71-202276411887}" dt="2021-03-10T05:06:12.125" v="1334"/>
          <ac:spMkLst>
            <pc:docMk/>
            <pc:sldMk cId="3260843188" sldId="260"/>
            <ac:spMk id="2" creationId="{5BCF393F-7B37-436C-B06F-AA041CC23B25}"/>
          </ac:spMkLst>
        </pc:spChg>
        <pc:spChg chg="add mod ord">
          <ac:chgData name="王 欣捷" userId="b965477fa0aef5e6" providerId="LiveId" clId="{80F0A389-E256-4DA7-8A71-202276411887}" dt="2021-03-10T05:08:23.887" v="1419"/>
          <ac:spMkLst>
            <pc:docMk/>
            <pc:sldMk cId="3260843188" sldId="260"/>
            <ac:spMk id="3" creationId="{72C8C613-AF96-439A-981A-B548E8121401}"/>
          </ac:spMkLst>
        </pc:spChg>
        <pc:picChg chg="mod ord">
          <ac:chgData name="王 欣捷" userId="b965477fa0aef5e6" providerId="LiveId" clId="{80F0A389-E256-4DA7-8A71-202276411887}" dt="2021-03-10T05:08:38.879" v="1422" actId="1076"/>
          <ac:picMkLst>
            <pc:docMk/>
            <pc:sldMk cId="3260843188" sldId="260"/>
            <ac:picMk id="5" creationId="{CCED339B-90CC-4A8E-9FA6-C4036ACFEE03}"/>
          </ac:picMkLst>
        </pc:picChg>
        <pc:picChg chg="add mod">
          <ac:chgData name="王 欣捷" userId="b965477fa0aef5e6" providerId="LiveId" clId="{80F0A389-E256-4DA7-8A71-202276411887}" dt="2021-03-10T05:08:42.979" v="1425" actId="1076"/>
          <ac:picMkLst>
            <pc:docMk/>
            <pc:sldMk cId="3260843188" sldId="260"/>
            <ac:picMk id="6" creationId="{3CE71F96-5FE6-4AF5-8E3E-9E00DED41D6F}"/>
          </ac:picMkLst>
        </pc:picChg>
      </pc:sldChg>
      <pc:sldChg chg="delSp modSp del mod">
        <pc:chgData name="王 欣捷" userId="b965477fa0aef5e6" providerId="LiveId" clId="{80F0A389-E256-4DA7-8A71-202276411887}" dt="2021-03-10T05:08:03.384" v="1384" actId="47"/>
        <pc:sldMkLst>
          <pc:docMk/>
          <pc:sldMk cId="2845356667" sldId="261"/>
        </pc:sldMkLst>
        <pc:picChg chg="del mod">
          <ac:chgData name="王 欣捷" userId="b965477fa0aef5e6" providerId="LiveId" clId="{80F0A389-E256-4DA7-8A71-202276411887}" dt="2021-03-10T05:07:23.835" v="1375" actId="21"/>
          <ac:picMkLst>
            <pc:docMk/>
            <pc:sldMk cId="2845356667" sldId="261"/>
            <ac:picMk id="3" creationId="{DB39F0F9-6FF3-41A2-AB16-376F57F10D68}"/>
          </ac:picMkLst>
        </pc:picChg>
      </pc:sldChg>
      <pc:sldChg chg="modSp add mod ord modAnim modNotesTx">
        <pc:chgData name="王 欣捷" userId="b965477fa0aef5e6" providerId="LiveId" clId="{80F0A389-E256-4DA7-8A71-202276411887}" dt="2021-03-10T04:27:25.823" v="1033"/>
        <pc:sldMkLst>
          <pc:docMk/>
          <pc:sldMk cId="1400690534" sldId="430"/>
        </pc:sldMkLst>
        <pc:spChg chg="mod">
          <ac:chgData name="王 欣捷" userId="b965477fa0aef5e6" providerId="LiveId" clId="{80F0A389-E256-4DA7-8A71-202276411887}" dt="2021-03-10T04:23:45.585" v="945"/>
          <ac:spMkLst>
            <pc:docMk/>
            <pc:sldMk cId="1400690534" sldId="430"/>
            <ac:spMk id="10242" creationId="{92B8A93F-1277-4CFB-A024-E6B46A33BB25}"/>
          </ac:spMkLst>
        </pc:spChg>
        <pc:spChg chg="mod">
          <ac:chgData name="王 欣捷" userId="b965477fa0aef5e6" providerId="LiveId" clId="{80F0A389-E256-4DA7-8A71-202276411887}" dt="2021-03-10T04:26:36.882" v="1026" actId="2711"/>
          <ac:spMkLst>
            <pc:docMk/>
            <pc:sldMk cId="1400690534" sldId="430"/>
            <ac:spMk id="10243" creationId="{36F22037-5FDF-46BE-87AD-FB8572FE9580}"/>
          </ac:spMkLst>
        </pc:spChg>
        <pc:spChg chg="mod">
          <ac:chgData name="王 欣捷" userId="b965477fa0aef5e6" providerId="LiveId" clId="{80F0A389-E256-4DA7-8A71-202276411887}" dt="2021-03-10T03:17:37.983" v="704" actId="1076"/>
          <ac:spMkLst>
            <pc:docMk/>
            <pc:sldMk cId="1400690534" sldId="430"/>
            <ac:spMk id="10246" creationId="{25490010-6340-4A4C-985F-E8E1D171B692}"/>
          </ac:spMkLst>
        </pc:spChg>
        <pc:spChg chg="mod">
          <ac:chgData name="王 欣捷" userId="b965477fa0aef5e6" providerId="LiveId" clId="{80F0A389-E256-4DA7-8A71-202276411887}" dt="2021-03-10T03:17:37.983" v="704" actId="1076"/>
          <ac:spMkLst>
            <pc:docMk/>
            <pc:sldMk cId="1400690534" sldId="430"/>
            <ac:spMk id="10247" creationId="{F2454775-628C-4B2E-8BDE-E420284DB7F0}"/>
          </ac:spMkLst>
        </pc:spChg>
        <pc:spChg chg="mod">
          <ac:chgData name="王 欣捷" userId="b965477fa0aef5e6" providerId="LiveId" clId="{80F0A389-E256-4DA7-8A71-202276411887}" dt="2021-03-10T03:17:37.983" v="704" actId="1076"/>
          <ac:spMkLst>
            <pc:docMk/>
            <pc:sldMk cId="1400690534" sldId="430"/>
            <ac:spMk id="10248" creationId="{36FECDD5-9CDB-4279-B44A-3069333D914A}"/>
          </ac:spMkLst>
        </pc:spChg>
        <pc:spChg chg="mod">
          <ac:chgData name="王 欣捷" userId="b965477fa0aef5e6" providerId="LiveId" clId="{80F0A389-E256-4DA7-8A71-202276411887}" dt="2021-03-10T03:17:37.983" v="704" actId="1076"/>
          <ac:spMkLst>
            <pc:docMk/>
            <pc:sldMk cId="1400690534" sldId="430"/>
            <ac:spMk id="10250" creationId="{72558B3F-4A30-47BA-9F0C-B966711A310B}"/>
          </ac:spMkLst>
        </pc:spChg>
        <pc:spChg chg="mod">
          <ac:chgData name="王 欣捷" userId="b965477fa0aef5e6" providerId="LiveId" clId="{80F0A389-E256-4DA7-8A71-202276411887}" dt="2021-03-10T03:17:37.983" v="704" actId="1076"/>
          <ac:spMkLst>
            <pc:docMk/>
            <pc:sldMk cId="1400690534" sldId="430"/>
            <ac:spMk id="10251" creationId="{18D791BC-9E40-4E56-9DCC-5384BE023DB0}"/>
          </ac:spMkLst>
        </pc:spChg>
        <pc:spChg chg="mod">
          <ac:chgData name="王 欣捷" userId="b965477fa0aef5e6" providerId="LiveId" clId="{80F0A389-E256-4DA7-8A71-202276411887}" dt="2021-03-10T03:17:37.983" v="704" actId="1076"/>
          <ac:spMkLst>
            <pc:docMk/>
            <pc:sldMk cId="1400690534" sldId="430"/>
            <ac:spMk id="10252" creationId="{EBABB3FB-81FA-4A44-8467-347517117698}"/>
          </ac:spMkLst>
        </pc:spChg>
        <pc:spChg chg="mod">
          <ac:chgData name="王 欣捷" userId="b965477fa0aef5e6" providerId="LiveId" clId="{80F0A389-E256-4DA7-8A71-202276411887}" dt="2021-03-10T03:17:37.983" v="704" actId="1076"/>
          <ac:spMkLst>
            <pc:docMk/>
            <pc:sldMk cId="1400690534" sldId="430"/>
            <ac:spMk id="10253" creationId="{7F4777AC-AE23-41FD-B01A-9A6096C32E21}"/>
          </ac:spMkLst>
        </pc:spChg>
        <pc:spChg chg="mod">
          <ac:chgData name="王 欣捷" userId="b965477fa0aef5e6" providerId="LiveId" clId="{80F0A389-E256-4DA7-8A71-202276411887}" dt="2021-03-10T03:17:37.983" v="704" actId="1076"/>
          <ac:spMkLst>
            <pc:docMk/>
            <pc:sldMk cId="1400690534" sldId="430"/>
            <ac:spMk id="10254" creationId="{419CBDAC-99D5-4CD5-8D7B-FD3CDDD3E9A8}"/>
          </ac:spMkLst>
        </pc:spChg>
        <pc:spChg chg="mod">
          <ac:chgData name="王 欣捷" userId="b965477fa0aef5e6" providerId="LiveId" clId="{80F0A389-E256-4DA7-8A71-202276411887}" dt="2021-03-10T03:17:37.983" v="704" actId="1076"/>
          <ac:spMkLst>
            <pc:docMk/>
            <pc:sldMk cId="1400690534" sldId="430"/>
            <ac:spMk id="10255" creationId="{B368E788-3EDD-486F-A945-8487CDAAB936}"/>
          </ac:spMkLst>
        </pc:spChg>
        <pc:spChg chg="mod">
          <ac:chgData name="王 欣捷" userId="b965477fa0aef5e6" providerId="LiveId" clId="{80F0A389-E256-4DA7-8A71-202276411887}" dt="2021-03-10T03:17:37.983" v="704" actId="1076"/>
          <ac:spMkLst>
            <pc:docMk/>
            <pc:sldMk cId="1400690534" sldId="430"/>
            <ac:spMk id="10256" creationId="{CEAD0802-66B2-4072-B8AD-D6653263FCCB}"/>
          </ac:spMkLst>
        </pc:spChg>
        <pc:spChg chg="mod">
          <ac:chgData name="王 欣捷" userId="b965477fa0aef5e6" providerId="LiveId" clId="{80F0A389-E256-4DA7-8A71-202276411887}" dt="2021-03-10T03:17:37.983" v="704" actId="1076"/>
          <ac:spMkLst>
            <pc:docMk/>
            <pc:sldMk cId="1400690534" sldId="430"/>
            <ac:spMk id="10257" creationId="{C69D54BC-8C96-4D22-AB9E-6F3AB320B30E}"/>
          </ac:spMkLst>
        </pc:spChg>
        <pc:spChg chg="mod">
          <ac:chgData name="王 欣捷" userId="b965477fa0aef5e6" providerId="LiveId" clId="{80F0A389-E256-4DA7-8A71-202276411887}" dt="2021-03-10T03:17:37.983" v="704" actId="1076"/>
          <ac:spMkLst>
            <pc:docMk/>
            <pc:sldMk cId="1400690534" sldId="430"/>
            <ac:spMk id="10258" creationId="{9A85C51C-F6E7-4F62-B742-D532981E3EB0}"/>
          </ac:spMkLst>
        </pc:spChg>
        <pc:spChg chg="mod">
          <ac:chgData name="王 欣捷" userId="b965477fa0aef5e6" providerId="LiveId" clId="{80F0A389-E256-4DA7-8A71-202276411887}" dt="2021-03-10T03:17:37.983" v="704" actId="1076"/>
          <ac:spMkLst>
            <pc:docMk/>
            <pc:sldMk cId="1400690534" sldId="430"/>
            <ac:spMk id="10259" creationId="{0A2C63F6-E84B-46FF-BFE5-62821869ECF2}"/>
          </ac:spMkLst>
        </pc:spChg>
        <pc:spChg chg="mod">
          <ac:chgData name="王 欣捷" userId="b965477fa0aef5e6" providerId="LiveId" clId="{80F0A389-E256-4DA7-8A71-202276411887}" dt="2021-03-10T03:17:37.983" v="704" actId="1076"/>
          <ac:spMkLst>
            <pc:docMk/>
            <pc:sldMk cId="1400690534" sldId="430"/>
            <ac:spMk id="10260" creationId="{6369BEED-F72D-445C-B2B0-2DA789627FC4}"/>
          </ac:spMkLst>
        </pc:spChg>
        <pc:spChg chg="mod">
          <ac:chgData name="王 欣捷" userId="b965477fa0aef5e6" providerId="LiveId" clId="{80F0A389-E256-4DA7-8A71-202276411887}" dt="2021-03-10T03:17:37.983" v="704" actId="1076"/>
          <ac:spMkLst>
            <pc:docMk/>
            <pc:sldMk cId="1400690534" sldId="430"/>
            <ac:spMk id="10263" creationId="{FBA79777-902C-48F2-B9EA-72D2B87EC293}"/>
          </ac:spMkLst>
        </pc:spChg>
        <pc:spChg chg="mod">
          <ac:chgData name="王 欣捷" userId="b965477fa0aef5e6" providerId="LiveId" clId="{80F0A389-E256-4DA7-8A71-202276411887}" dt="2021-03-10T03:17:37.983" v="704" actId="1076"/>
          <ac:spMkLst>
            <pc:docMk/>
            <pc:sldMk cId="1400690534" sldId="430"/>
            <ac:spMk id="10264" creationId="{117FD9BA-E8CB-4255-AC07-DE1D088AD2F3}"/>
          </ac:spMkLst>
        </pc:spChg>
        <pc:spChg chg="mod">
          <ac:chgData name="王 欣捷" userId="b965477fa0aef5e6" providerId="LiveId" clId="{80F0A389-E256-4DA7-8A71-202276411887}" dt="2021-03-10T03:17:37.983" v="704" actId="1076"/>
          <ac:spMkLst>
            <pc:docMk/>
            <pc:sldMk cId="1400690534" sldId="430"/>
            <ac:spMk id="10265" creationId="{B498033D-92E1-4D36-9918-1A6F63A529E7}"/>
          </ac:spMkLst>
        </pc:spChg>
        <pc:spChg chg="mod">
          <ac:chgData name="王 欣捷" userId="b965477fa0aef5e6" providerId="LiveId" clId="{80F0A389-E256-4DA7-8A71-202276411887}" dt="2021-03-10T03:17:37.983" v="704" actId="1076"/>
          <ac:spMkLst>
            <pc:docMk/>
            <pc:sldMk cId="1400690534" sldId="430"/>
            <ac:spMk id="10266" creationId="{39D3517C-B987-440F-A99F-0ACEB31E77EB}"/>
          </ac:spMkLst>
        </pc:spChg>
        <pc:spChg chg="mod">
          <ac:chgData name="王 欣捷" userId="b965477fa0aef5e6" providerId="LiveId" clId="{80F0A389-E256-4DA7-8A71-202276411887}" dt="2021-03-10T03:17:37.983" v="704" actId="1076"/>
          <ac:spMkLst>
            <pc:docMk/>
            <pc:sldMk cId="1400690534" sldId="430"/>
            <ac:spMk id="10267" creationId="{907F8A75-5A64-42FA-A61C-EB59B1A043E4}"/>
          </ac:spMkLst>
        </pc:spChg>
        <pc:spChg chg="mod">
          <ac:chgData name="王 欣捷" userId="b965477fa0aef5e6" providerId="LiveId" clId="{80F0A389-E256-4DA7-8A71-202276411887}" dt="2021-03-10T03:17:37.983" v="704" actId="1076"/>
          <ac:spMkLst>
            <pc:docMk/>
            <pc:sldMk cId="1400690534" sldId="430"/>
            <ac:spMk id="10268" creationId="{FF2E29CD-F797-43CE-8FE5-49FBA4614CF3}"/>
          </ac:spMkLst>
        </pc:spChg>
        <pc:spChg chg="mod">
          <ac:chgData name="王 欣捷" userId="b965477fa0aef5e6" providerId="LiveId" clId="{80F0A389-E256-4DA7-8A71-202276411887}" dt="2021-03-10T03:17:37.983" v="704" actId="1076"/>
          <ac:spMkLst>
            <pc:docMk/>
            <pc:sldMk cId="1400690534" sldId="430"/>
            <ac:spMk id="10269" creationId="{3C07F8F7-F187-4283-AC48-D8092B3BABE3}"/>
          </ac:spMkLst>
        </pc:spChg>
        <pc:spChg chg="mod">
          <ac:chgData name="王 欣捷" userId="b965477fa0aef5e6" providerId="LiveId" clId="{80F0A389-E256-4DA7-8A71-202276411887}" dt="2021-03-10T03:17:37.983" v="704" actId="1076"/>
          <ac:spMkLst>
            <pc:docMk/>
            <pc:sldMk cId="1400690534" sldId="430"/>
            <ac:spMk id="10270" creationId="{1FADC114-096A-4B25-B7C3-4E636E551EBC}"/>
          </ac:spMkLst>
        </pc:spChg>
        <pc:grpChg chg="mod">
          <ac:chgData name="王 欣捷" userId="b965477fa0aef5e6" providerId="LiveId" clId="{80F0A389-E256-4DA7-8A71-202276411887}" dt="2021-03-10T03:17:37.983" v="704" actId="1076"/>
          <ac:grpSpMkLst>
            <pc:docMk/>
            <pc:sldMk cId="1400690534" sldId="430"/>
            <ac:grpSpMk id="10244" creationId="{91880891-0E5C-447F-B4E8-D5E62EFD5A2B}"/>
          </ac:grpSpMkLst>
        </pc:grpChg>
        <pc:grpChg chg="mod">
          <ac:chgData name="王 欣捷" userId="b965477fa0aef5e6" providerId="LiveId" clId="{80F0A389-E256-4DA7-8A71-202276411887}" dt="2021-03-10T03:17:37.983" v="704" actId="1076"/>
          <ac:grpSpMkLst>
            <pc:docMk/>
            <pc:sldMk cId="1400690534" sldId="430"/>
            <ac:grpSpMk id="10245" creationId="{59FAA349-FD60-48AE-8A6F-13D92C862231}"/>
          </ac:grpSpMkLst>
        </pc:grpChg>
        <pc:grpChg chg="mod">
          <ac:chgData name="王 欣捷" userId="b965477fa0aef5e6" providerId="LiveId" clId="{80F0A389-E256-4DA7-8A71-202276411887}" dt="2021-03-10T03:17:37.983" v="704" actId="1076"/>
          <ac:grpSpMkLst>
            <pc:docMk/>
            <pc:sldMk cId="1400690534" sldId="430"/>
            <ac:grpSpMk id="10249" creationId="{27A11749-BB73-4888-A81E-C5FD7BD246A4}"/>
          </ac:grpSpMkLst>
        </pc:grpChg>
        <pc:grpChg chg="mod">
          <ac:chgData name="王 欣捷" userId="b965477fa0aef5e6" providerId="LiveId" clId="{80F0A389-E256-4DA7-8A71-202276411887}" dt="2021-03-10T03:17:37.983" v="704" actId="1076"/>
          <ac:grpSpMkLst>
            <pc:docMk/>
            <pc:sldMk cId="1400690534" sldId="430"/>
            <ac:grpSpMk id="10261" creationId="{83CA46E9-2B57-4853-8154-CACEA4375ECF}"/>
          </ac:grpSpMkLst>
        </pc:grpChg>
        <pc:grpChg chg="mod">
          <ac:chgData name="王 欣捷" userId="b965477fa0aef5e6" providerId="LiveId" clId="{80F0A389-E256-4DA7-8A71-202276411887}" dt="2021-03-10T03:17:37.983" v="704" actId="1076"/>
          <ac:grpSpMkLst>
            <pc:docMk/>
            <pc:sldMk cId="1400690534" sldId="430"/>
            <ac:grpSpMk id="10262" creationId="{28D83943-8862-498C-BF1C-1019400EA13E}"/>
          </ac:grpSpMkLst>
        </pc:grpChg>
      </pc:sldChg>
      <pc:sldChg chg="del">
        <pc:chgData name="王 欣捷" userId="b965477fa0aef5e6" providerId="LiveId" clId="{80F0A389-E256-4DA7-8A71-202276411887}" dt="2021-03-07T15:21:43.246" v="1" actId="47"/>
        <pc:sldMkLst>
          <pc:docMk/>
          <pc:sldMk cId="0" sldId="511"/>
        </pc:sldMkLst>
      </pc:sldChg>
      <pc:sldChg chg="del">
        <pc:chgData name="王 欣捷" userId="b965477fa0aef5e6" providerId="LiveId" clId="{80F0A389-E256-4DA7-8A71-202276411887}" dt="2021-03-07T15:21:43.246" v="1" actId="47"/>
        <pc:sldMkLst>
          <pc:docMk/>
          <pc:sldMk cId="0" sldId="512"/>
        </pc:sldMkLst>
      </pc:sldChg>
      <pc:sldChg chg="addSp delSp modSp mod">
        <pc:chgData name="王 欣捷" userId="b965477fa0aef5e6" providerId="LiveId" clId="{80F0A389-E256-4DA7-8A71-202276411887}" dt="2021-03-10T02:50:43.790" v="554" actId="14100"/>
        <pc:sldMkLst>
          <pc:docMk/>
          <pc:sldMk cId="0" sldId="533"/>
        </pc:sldMkLst>
        <pc:spChg chg="add del mod">
          <ac:chgData name="王 欣捷" userId="b965477fa0aef5e6" providerId="LiveId" clId="{80F0A389-E256-4DA7-8A71-202276411887}" dt="2021-03-10T02:45:48.188" v="383" actId="478"/>
          <ac:spMkLst>
            <pc:docMk/>
            <pc:sldMk cId="0" sldId="533"/>
            <ac:spMk id="2" creationId="{4A73AA12-19EB-42BF-A7DB-AF324D8689BE}"/>
          </ac:spMkLst>
        </pc:spChg>
        <pc:spChg chg="add mod">
          <ac:chgData name="王 欣捷" userId="b965477fa0aef5e6" providerId="LiveId" clId="{80F0A389-E256-4DA7-8A71-202276411887}" dt="2021-03-10T02:50:40.847" v="553" actId="14100"/>
          <ac:spMkLst>
            <pc:docMk/>
            <pc:sldMk cId="0" sldId="533"/>
            <ac:spMk id="3" creationId="{E8BD6621-F953-400C-8065-D28519CBB3FE}"/>
          </ac:spMkLst>
        </pc:spChg>
        <pc:spChg chg="add mod">
          <ac:chgData name="王 欣捷" userId="b965477fa0aef5e6" providerId="LiveId" clId="{80F0A389-E256-4DA7-8A71-202276411887}" dt="2021-03-10T02:50:43.790" v="554" actId="14100"/>
          <ac:spMkLst>
            <pc:docMk/>
            <pc:sldMk cId="0" sldId="533"/>
            <ac:spMk id="6" creationId="{2ADFD64A-211E-4C69-91AF-6B89A7144DEB}"/>
          </ac:spMkLst>
        </pc:spChg>
        <pc:spChg chg="mod">
          <ac:chgData name="王 欣捷" userId="b965477fa0aef5e6" providerId="LiveId" clId="{80F0A389-E256-4DA7-8A71-202276411887}" dt="2021-03-10T02:48:43.997" v="531" actId="27636"/>
          <ac:spMkLst>
            <pc:docMk/>
            <pc:sldMk cId="0" sldId="533"/>
            <ac:spMk id="23555" creationId="{168F3977-E23E-4FF9-A7B4-9AF63674870B}"/>
          </ac:spMkLst>
        </pc:spChg>
      </pc:sldChg>
      <pc:sldChg chg="modSp mod">
        <pc:chgData name="王 欣捷" userId="b965477fa0aef5e6" providerId="LiveId" clId="{80F0A389-E256-4DA7-8A71-202276411887}" dt="2021-03-10T02:53:15.414" v="597"/>
        <pc:sldMkLst>
          <pc:docMk/>
          <pc:sldMk cId="0" sldId="536"/>
        </pc:sldMkLst>
        <pc:spChg chg="mod">
          <ac:chgData name="王 欣捷" userId="b965477fa0aef5e6" providerId="LiveId" clId="{80F0A389-E256-4DA7-8A71-202276411887}" dt="2021-03-10T02:53:08.914" v="590" actId="14100"/>
          <ac:spMkLst>
            <pc:docMk/>
            <pc:sldMk cId="0" sldId="536"/>
            <ac:spMk id="26631" creationId="{066C0765-B861-4231-B9AF-F9BCE2DE63B8}"/>
          </ac:spMkLst>
        </pc:spChg>
        <pc:spChg chg="mod">
          <ac:chgData name="王 欣捷" userId="b965477fa0aef5e6" providerId="LiveId" clId="{80F0A389-E256-4DA7-8A71-202276411887}" dt="2021-03-10T02:53:08.914" v="590" actId="14100"/>
          <ac:spMkLst>
            <pc:docMk/>
            <pc:sldMk cId="0" sldId="536"/>
            <ac:spMk id="26632" creationId="{4797FF4E-8EA0-490C-B697-81E1AC90513E}"/>
          </ac:spMkLst>
        </pc:spChg>
        <pc:spChg chg="mod">
          <ac:chgData name="王 欣捷" userId="b965477fa0aef5e6" providerId="LiveId" clId="{80F0A389-E256-4DA7-8A71-202276411887}" dt="2021-03-10T02:53:08.914" v="590" actId="14100"/>
          <ac:spMkLst>
            <pc:docMk/>
            <pc:sldMk cId="0" sldId="536"/>
            <ac:spMk id="26633" creationId="{35C8E1FA-9DBE-43D6-B376-1E55E5F7C039}"/>
          </ac:spMkLst>
        </pc:spChg>
        <pc:spChg chg="mod">
          <ac:chgData name="王 欣捷" userId="b965477fa0aef5e6" providerId="LiveId" clId="{80F0A389-E256-4DA7-8A71-202276411887}" dt="2021-03-10T02:53:08.914" v="590" actId="14100"/>
          <ac:spMkLst>
            <pc:docMk/>
            <pc:sldMk cId="0" sldId="536"/>
            <ac:spMk id="26634" creationId="{AED1B54A-D259-4A47-BEE8-A67EA5AF8B3C}"/>
          </ac:spMkLst>
        </pc:spChg>
        <pc:spChg chg="mod">
          <ac:chgData name="王 欣捷" userId="b965477fa0aef5e6" providerId="LiveId" clId="{80F0A389-E256-4DA7-8A71-202276411887}" dt="2021-03-10T02:53:08.914" v="590" actId="14100"/>
          <ac:spMkLst>
            <pc:docMk/>
            <pc:sldMk cId="0" sldId="536"/>
            <ac:spMk id="26635" creationId="{175685DB-6D50-4176-93C1-2F43BD737575}"/>
          </ac:spMkLst>
        </pc:spChg>
        <pc:spChg chg="mod">
          <ac:chgData name="王 欣捷" userId="b965477fa0aef5e6" providerId="LiveId" clId="{80F0A389-E256-4DA7-8A71-202276411887}" dt="2021-03-10T02:53:08.914" v="590" actId="14100"/>
          <ac:spMkLst>
            <pc:docMk/>
            <pc:sldMk cId="0" sldId="536"/>
            <ac:spMk id="26636" creationId="{BD992933-A564-4FB4-8D8E-F86A35EF1820}"/>
          </ac:spMkLst>
        </pc:spChg>
        <pc:spChg chg="mod">
          <ac:chgData name="王 欣捷" userId="b965477fa0aef5e6" providerId="LiveId" clId="{80F0A389-E256-4DA7-8A71-202276411887}" dt="2021-03-10T02:53:08.914" v="590" actId="14100"/>
          <ac:spMkLst>
            <pc:docMk/>
            <pc:sldMk cId="0" sldId="536"/>
            <ac:spMk id="26637" creationId="{3D46F35F-6261-4693-9F9B-9F953CB93694}"/>
          </ac:spMkLst>
        </pc:spChg>
        <pc:spChg chg="mod">
          <ac:chgData name="王 欣捷" userId="b965477fa0aef5e6" providerId="LiveId" clId="{80F0A389-E256-4DA7-8A71-202276411887}" dt="2021-03-10T02:53:08.914" v="590" actId="14100"/>
          <ac:spMkLst>
            <pc:docMk/>
            <pc:sldMk cId="0" sldId="536"/>
            <ac:spMk id="26638" creationId="{9F47C6FC-30F7-4AC1-B5FD-A48A2ADC34A4}"/>
          </ac:spMkLst>
        </pc:spChg>
        <pc:spChg chg="mod">
          <ac:chgData name="王 欣捷" userId="b965477fa0aef5e6" providerId="LiveId" clId="{80F0A389-E256-4DA7-8A71-202276411887}" dt="2021-03-10T02:53:08.914" v="590" actId="14100"/>
          <ac:spMkLst>
            <pc:docMk/>
            <pc:sldMk cId="0" sldId="536"/>
            <ac:spMk id="26639" creationId="{0058D4A7-CA56-433F-A8B3-74A6A73239B9}"/>
          </ac:spMkLst>
        </pc:spChg>
        <pc:spChg chg="mod">
          <ac:chgData name="王 欣捷" userId="b965477fa0aef5e6" providerId="LiveId" clId="{80F0A389-E256-4DA7-8A71-202276411887}" dt="2021-03-10T02:53:10.585" v="594"/>
          <ac:spMkLst>
            <pc:docMk/>
            <pc:sldMk cId="0" sldId="536"/>
            <ac:spMk id="26640" creationId="{5A965E84-3D85-4579-A942-86EC652F69DB}"/>
          </ac:spMkLst>
        </pc:spChg>
        <pc:spChg chg="mod">
          <ac:chgData name="王 欣捷" userId="b965477fa0aef5e6" providerId="LiveId" clId="{80F0A389-E256-4DA7-8A71-202276411887}" dt="2021-03-10T02:53:15.414" v="597"/>
          <ac:spMkLst>
            <pc:docMk/>
            <pc:sldMk cId="0" sldId="536"/>
            <ac:spMk id="26641" creationId="{D89118BE-B26D-4C0D-9C79-2901A45DDCA9}"/>
          </ac:spMkLst>
        </pc:spChg>
        <pc:spChg chg="mod">
          <ac:chgData name="王 欣捷" userId="b965477fa0aef5e6" providerId="LiveId" clId="{80F0A389-E256-4DA7-8A71-202276411887}" dt="2021-03-10T02:53:08.914" v="590" actId="14100"/>
          <ac:spMkLst>
            <pc:docMk/>
            <pc:sldMk cId="0" sldId="536"/>
            <ac:spMk id="26642" creationId="{58DBCC22-710B-4985-B72A-29626067BA29}"/>
          </ac:spMkLst>
        </pc:spChg>
        <pc:spChg chg="mod">
          <ac:chgData name="王 欣捷" userId="b965477fa0aef5e6" providerId="LiveId" clId="{80F0A389-E256-4DA7-8A71-202276411887}" dt="2021-03-10T02:53:08.914" v="590" actId="14100"/>
          <ac:spMkLst>
            <pc:docMk/>
            <pc:sldMk cId="0" sldId="536"/>
            <ac:spMk id="26643" creationId="{8410B125-2E82-4985-942E-32CD1F816C8A}"/>
          </ac:spMkLst>
        </pc:spChg>
        <pc:spChg chg="mod">
          <ac:chgData name="王 欣捷" userId="b965477fa0aef5e6" providerId="LiveId" clId="{80F0A389-E256-4DA7-8A71-202276411887}" dt="2021-03-10T02:53:08.914" v="590" actId="14100"/>
          <ac:spMkLst>
            <pc:docMk/>
            <pc:sldMk cId="0" sldId="536"/>
            <ac:spMk id="26644" creationId="{A2B83337-FC0B-43D6-B29A-569045019F8A}"/>
          </ac:spMkLst>
        </pc:spChg>
        <pc:spChg chg="mod">
          <ac:chgData name="王 欣捷" userId="b965477fa0aef5e6" providerId="LiveId" clId="{80F0A389-E256-4DA7-8A71-202276411887}" dt="2021-03-10T02:53:08.914" v="590" actId="14100"/>
          <ac:spMkLst>
            <pc:docMk/>
            <pc:sldMk cId="0" sldId="536"/>
            <ac:spMk id="26645" creationId="{15B9A678-5C4C-4E29-8899-602DC84EF6E5}"/>
          </ac:spMkLst>
        </pc:spChg>
        <pc:grpChg chg="mod">
          <ac:chgData name="王 欣捷" userId="b965477fa0aef5e6" providerId="LiveId" clId="{80F0A389-E256-4DA7-8A71-202276411887}" dt="2021-03-10T02:53:08.914" v="590" actId="14100"/>
          <ac:grpSpMkLst>
            <pc:docMk/>
            <pc:sldMk cId="0" sldId="536"/>
            <ac:grpSpMk id="26628" creationId="{850D429B-2910-40AD-8387-9751FF5E858B}"/>
          </ac:grpSpMkLst>
        </pc:grpChg>
      </pc:sldChg>
      <pc:sldChg chg="del">
        <pc:chgData name="王 欣捷" userId="b965477fa0aef5e6" providerId="LiveId" clId="{80F0A389-E256-4DA7-8A71-202276411887}" dt="2021-03-07T15:21:43.246" v="1" actId="47"/>
        <pc:sldMkLst>
          <pc:docMk/>
          <pc:sldMk cId="0" sldId="539"/>
        </pc:sldMkLst>
      </pc:sldChg>
      <pc:sldChg chg="del">
        <pc:chgData name="王 欣捷" userId="b965477fa0aef5e6" providerId="LiveId" clId="{80F0A389-E256-4DA7-8A71-202276411887}" dt="2021-03-07T15:21:43.246" v="1" actId="47"/>
        <pc:sldMkLst>
          <pc:docMk/>
          <pc:sldMk cId="0" sldId="540"/>
        </pc:sldMkLst>
      </pc:sldChg>
      <pc:sldChg chg="del">
        <pc:chgData name="王 欣捷" userId="b965477fa0aef5e6" providerId="LiveId" clId="{80F0A389-E256-4DA7-8A71-202276411887}" dt="2021-03-07T15:21:43.246" v="1" actId="47"/>
        <pc:sldMkLst>
          <pc:docMk/>
          <pc:sldMk cId="0" sldId="542"/>
        </pc:sldMkLst>
      </pc:sldChg>
      <pc:sldChg chg="del">
        <pc:chgData name="王 欣捷" userId="b965477fa0aef5e6" providerId="LiveId" clId="{80F0A389-E256-4DA7-8A71-202276411887}" dt="2021-03-07T15:21:43.246" v="1" actId="47"/>
        <pc:sldMkLst>
          <pc:docMk/>
          <pc:sldMk cId="0" sldId="543"/>
        </pc:sldMkLst>
      </pc:sldChg>
      <pc:sldChg chg="del">
        <pc:chgData name="王 欣捷" userId="b965477fa0aef5e6" providerId="LiveId" clId="{80F0A389-E256-4DA7-8A71-202276411887}" dt="2021-03-07T15:21:43.246" v="1" actId="47"/>
        <pc:sldMkLst>
          <pc:docMk/>
          <pc:sldMk cId="0" sldId="544"/>
        </pc:sldMkLst>
      </pc:sldChg>
      <pc:sldChg chg="del">
        <pc:chgData name="王 欣捷" userId="b965477fa0aef5e6" providerId="LiveId" clId="{80F0A389-E256-4DA7-8A71-202276411887}" dt="2021-03-07T15:21:43.246" v="1" actId="47"/>
        <pc:sldMkLst>
          <pc:docMk/>
          <pc:sldMk cId="0" sldId="546"/>
        </pc:sldMkLst>
      </pc:sldChg>
      <pc:sldChg chg="del">
        <pc:chgData name="王 欣捷" userId="b965477fa0aef5e6" providerId="LiveId" clId="{80F0A389-E256-4DA7-8A71-202276411887}" dt="2021-03-07T15:21:43.246" v="1" actId="47"/>
        <pc:sldMkLst>
          <pc:docMk/>
          <pc:sldMk cId="0" sldId="560"/>
        </pc:sldMkLst>
      </pc:sldChg>
      <pc:sldChg chg="modSp mod">
        <pc:chgData name="王 欣捷" userId="b965477fa0aef5e6" providerId="LiveId" clId="{80F0A389-E256-4DA7-8A71-202276411887}" dt="2021-03-10T02:57:50.603" v="600" actId="207"/>
        <pc:sldMkLst>
          <pc:docMk/>
          <pc:sldMk cId="0" sldId="566"/>
        </pc:sldMkLst>
        <pc:spChg chg="mod">
          <ac:chgData name="王 欣捷" userId="b965477fa0aef5e6" providerId="LiveId" clId="{80F0A389-E256-4DA7-8A71-202276411887}" dt="2021-03-10T02:57:50.603" v="600" actId="207"/>
          <ac:spMkLst>
            <pc:docMk/>
            <pc:sldMk cId="0" sldId="566"/>
            <ac:spMk id="36867" creationId="{1B04F8D2-EE18-4DB8-B855-6F704623FC78}"/>
          </ac:spMkLst>
        </pc:spChg>
      </pc:sldChg>
      <pc:sldChg chg="modSp mod">
        <pc:chgData name="王 欣捷" userId="b965477fa0aef5e6" providerId="LiveId" clId="{80F0A389-E256-4DA7-8A71-202276411887}" dt="2021-04-11T11:33:53.986" v="1452" actId="27636"/>
        <pc:sldMkLst>
          <pc:docMk/>
          <pc:sldMk cId="0" sldId="571"/>
        </pc:sldMkLst>
        <pc:spChg chg="mod">
          <ac:chgData name="王 欣捷" userId="b965477fa0aef5e6" providerId="LiveId" clId="{80F0A389-E256-4DA7-8A71-202276411887}" dt="2021-04-11T11:33:53.986" v="1452" actId="27636"/>
          <ac:spMkLst>
            <pc:docMk/>
            <pc:sldMk cId="0" sldId="571"/>
            <ac:spMk id="41987" creationId="{0F7F0EC5-A56E-4215-AE08-04D1FC62041D}"/>
          </ac:spMkLst>
        </pc:spChg>
      </pc:sldChg>
      <pc:sldChg chg="del">
        <pc:chgData name="王 欣捷" userId="b965477fa0aef5e6" providerId="LiveId" clId="{80F0A389-E256-4DA7-8A71-202276411887}" dt="2021-03-10T08:47:18.459" v="1445" actId="47"/>
        <pc:sldMkLst>
          <pc:docMk/>
          <pc:sldMk cId="0" sldId="577"/>
        </pc:sldMkLst>
      </pc:sldChg>
      <pc:sldChg chg="del">
        <pc:chgData name="王 欣捷" userId="b965477fa0aef5e6" providerId="LiveId" clId="{80F0A389-E256-4DA7-8A71-202276411887}" dt="2021-03-10T08:47:18.459" v="1445" actId="47"/>
        <pc:sldMkLst>
          <pc:docMk/>
          <pc:sldMk cId="0" sldId="578"/>
        </pc:sldMkLst>
      </pc:sldChg>
      <pc:sldChg chg="del">
        <pc:chgData name="王 欣捷" userId="b965477fa0aef5e6" providerId="LiveId" clId="{80F0A389-E256-4DA7-8A71-202276411887}" dt="2021-03-10T08:47:18.459" v="1445" actId="47"/>
        <pc:sldMkLst>
          <pc:docMk/>
          <pc:sldMk cId="0" sldId="579"/>
        </pc:sldMkLst>
      </pc:sldChg>
      <pc:sldChg chg="del">
        <pc:chgData name="王 欣捷" userId="b965477fa0aef5e6" providerId="LiveId" clId="{80F0A389-E256-4DA7-8A71-202276411887}" dt="2021-03-10T08:47:18.459" v="1445" actId="47"/>
        <pc:sldMkLst>
          <pc:docMk/>
          <pc:sldMk cId="0" sldId="580"/>
        </pc:sldMkLst>
      </pc:sldChg>
      <pc:sldChg chg="del">
        <pc:chgData name="王 欣捷" userId="b965477fa0aef5e6" providerId="LiveId" clId="{80F0A389-E256-4DA7-8A71-202276411887}" dt="2021-03-10T08:47:18.459" v="1445" actId="47"/>
        <pc:sldMkLst>
          <pc:docMk/>
          <pc:sldMk cId="0" sldId="581"/>
        </pc:sldMkLst>
      </pc:sldChg>
      <pc:sldChg chg="del">
        <pc:chgData name="王 欣捷" userId="b965477fa0aef5e6" providerId="LiveId" clId="{80F0A389-E256-4DA7-8A71-202276411887}" dt="2021-03-07T15:21:43.246" v="1" actId="47"/>
        <pc:sldMkLst>
          <pc:docMk/>
          <pc:sldMk cId="0" sldId="582"/>
        </pc:sldMkLst>
      </pc:sldChg>
      <pc:sldChg chg="del">
        <pc:chgData name="王 欣捷" userId="b965477fa0aef5e6" providerId="LiveId" clId="{80F0A389-E256-4DA7-8A71-202276411887}" dt="2021-03-07T15:21:43.246" v="1" actId="47"/>
        <pc:sldMkLst>
          <pc:docMk/>
          <pc:sldMk cId="1063881780" sldId="583"/>
        </pc:sldMkLst>
      </pc:sldChg>
      <pc:sldChg chg="del">
        <pc:chgData name="王 欣捷" userId="b965477fa0aef5e6" providerId="LiveId" clId="{80F0A389-E256-4DA7-8A71-202276411887}" dt="2021-03-07T15:21:43.246" v="1" actId="47"/>
        <pc:sldMkLst>
          <pc:docMk/>
          <pc:sldMk cId="1776697496" sldId="584"/>
        </pc:sldMkLst>
      </pc:sldChg>
      <pc:sldChg chg="del">
        <pc:chgData name="王 欣捷" userId="b965477fa0aef5e6" providerId="LiveId" clId="{80F0A389-E256-4DA7-8A71-202276411887}" dt="2021-03-07T15:21:43.246" v="1" actId="47"/>
        <pc:sldMkLst>
          <pc:docMk/>
          <pc:sldMk cId="4228961026" sldId="585"/>
        </pc:sldMkLst>
      </pc:sldChg>
      <pc:sldChg chg="del">
        <pc:chgData name="王 欣捷" userId="b965477fa0aef5e6" providerId="LiveId" clId="{80F0A389-E256-4DA7-8A71-202276411887}" dt="2021-03-07T15:21:43.246" v="1" actId="47"/>
        <pc:sldMkLst>
          <pc:docMk/>
          <pc:sldMk cId="219220242" sldId="586"/>
        </pc:sldMkLst>
      </pc:sldChg>
      <pc:sldChg chg="modSp mod ord">
        <pc:chgData name="王 欣捷" userId="b965477fa0aef5e6" providerId="LiveId" clId="{80F0A389-E256-4DA7-8A71-202276411887}" dt="2021-03-10T04:26:30.096" v="1025" actId="20577"/>
        <pc:sldMkLst>
          <pc:docMk/>
          <pc:sldMk cId="181410850" sldId="587"/>
        </pc:sldMkLst>
        <pc:spChg chg="mod">
          <ac:chgData name="王 欣捷" userId="b965477fa0aef5e6" providerId="LiveId" clId="{80F0A389-E256-4DA7-8A71-202276411887}" dt="2021-03-10T04:26:30.096" v="1025" actId="20577"/>
          <ac:spMkLst>
            <pc:docMk/>
            <pc:sldMk cId="181410850" sldId="587"/>
            <ac:spMk id="61443" creationId="{C47877C6-160B-4C5B-8E93-92114F540A86}"/>
          </ac:spMkLst>
        </pc:spChg>
      </pc:sldChg>
      <pc:sldChg chg="del">
        <pc:chgData name="王 欣捷" userId="b965477fa0aef5e6" providerId="LiveId" clId="{80F0A389-E256-4DA7-8A71-202276411887}" dt="2021-03-07T15:21:43.246" v="1" actId="47"/>
        <pc:sldMkLst>
          <pc:docMk/>
          <pc:sldMk cId="3932353002" sldId="587"/>
        </pc:sldMkLst>
      </pc:sldChg>
      <pc:sldChg chg="addSp modSp del mod ord">
        <pc:chgData name="王 欣捷" userId="b965477fa0aef5e6" providerId="LiveId" clId="{80F0A389-E256-4DA7-8A71-202276411887}" dt="2021-03-10T04:30:14.160" v="1075" actId="20577"/>
        <pc:sldMkLst>
          <pc:docMk/>
          <pc:sldMk cId="189388519" sldId="588"/>
        </pc:sldMkLst>
        <pc:spChg chg="add mod">
          <ac:chgData name="王 欣捷" userId="b965477fa0aef5e6" providerId="LiveId" clId="{80F0A389-E256-4DA7-8A71-202276411887}" dt="2021-03-10T04:30:14.160" v="1075" actId="20577"/>
          <ac:spMkLst>
            <pc:docMk/>
            <pc:sldMk cId="189388519" sldId="588"/>
            <ac:spMk id="13" creationId="{B4E5CEAB-B8F1-4178-98F1-BE5B9C5B160F}"/>
          </ac:spMkLst>
        </pc:spChg>
      </pc:sldChg>
      <pc:sldChg chg="modSp mod">
        <pc:chgData name="王 欣捷" userId="b965477fa0aef5e6" providerId="LiveId" clId="{80F0A389-E256-4DA7-8A71-202276411887}" dt="2021-03-10T02:37:30.749" v="108" actId="20577"/>
        <pc:sldMkLst>
          <pc:docMk/>
          <pc:sldMk cId="0" sldId="589"/>
        </pc:sldMkLst>
        <pc:spChg chg="mod">
          <ac:chgData name="王 欣捷" userId="b965477fa0aef5e6" providerId="LiveId" clId="{80F0A389-E256-4DA7-8A71-202276411887}" dt="2021-03-10T02:37:30.749" v="108" actId="20577"/>
          <ac:spMkLst>
            <pc:docMk/>
            <pc:sldMk cId="0" sldId="589"/>
            <ac:spMk id="51202" creationId="{43853F12-AC47-42CA-BF22-7740D958945A}"/>
          </ac:spMkLst>
        </pc:spChg>
      </pc:sldChg>
      <pc:sldChg chg="modSp mod">
        <pc:chgData name="王 欣捷" userId="b965477fa0aef5e6" providerId="LiveId" clId="{80F0A389-E256-4DA7-8A71-202276411887}" dt="2021-03-09T12:44:22.018" v="14" actId="20577"/>
        <pc:sldMkLst>
          <pc:docMk/>
          <pc:sldMk cId="0" sldId="590"/>
        </pc:sldMkLst>
        <pc:spChg chg="mod">
          <ac:chgData name="王 欣捷" userId="b965477fa0aef5e6" providerId="LiveId" clId="{80F0A389-E256-4DA7-8A71-202276411887}" dt="2021-03-09T12:44:22.018" v="14" actId="20577"/>
          <ac:spMkLst>
            <pc:docMk/>
            <pc:sldMk cId="0" sldId="590"/>
            <ac:spMk id="52227" creationId="{BC679DB6-0A14-41DF-90C7-A4BAAF650D4D}"/>
          </ac:spMkLst>
        </pc:spChg>
        <pc:spChg chg="mod">
          <ac:chgData name="王 欣捷" userId="b965477fa0aef5e6" providerId="LiveId" clId="{80F0A389-E256-4DA7-8A71-202276411887}" dt="2021-03-09T12:44:17.882" v="11" actId="1036"/>
          <ac:spMkLst>
            <pc:docMk/>
            <pc:sldMk cId="0" sldId="590"/>
            <ac:spMk id="52228" creationId="{CDAF3060-178E-4ED3-9A18-B95E8F58CFAB}"/>
          </ac:spMkLst>
        </pc:spChg>
      </pc:sldChg>
      <pc:sldChg chg="del">
        <pc:chgData name="王 欣捷" userId="b965477fa0aef5e6" providerId="LiveId" clId="{80F0A389-E256-4DA7-8A71-202276411887}" dt="2021-03-07T15:21:43.246" v="1" actId="47"/>
        <pc:sldMkLst>
          <pc:docMk/>
          <pc:sldMk cId="0" sldId="592"/>
        </pc:sldMkLst>
      </pc:sldChg>
      <pc:sldChg chg="add">
        <pc:chgData name="王 欣捷" userId="b965477fa0aef5e6" providerId="LiveId" clId="{80F0A389-E256-4DA7-8A71-202276411887}" dt="2021-03-10T03:08:12.900" v="620"/>
        <pc:sldMkLst>
          <pc:docMk/>
          <pc:sldMk cId="0" sldId="594"/>
        </pc:sldMkLst>
      </pc:sldChg>
      <pc:sldChg chg="del">
        <pc:chgData name="王 欣捷" userId="b965477fa0aef5e6" providerId="LiveId" clId="{80F0A389-E256-4DA7-8A71-202276411887}" dt="2021-03-07T15:21:43.246" v="1" actId="47"/>
        <pc:sldMkLst>
          <pc:docMk/>
          <pc:sldMk cId="0" sldId="596"/>
        </pc:sldMkLst>
      </pc:sldChg>
      <pc:sldChg chg="del">
        <pc:chgData name="王 欣捷" userId="b965477fa0aef5e6" providerId="LiveId" clId="{80F0A389-E256-4DA7-8A71-202276411887}" dt="2021-03-07T15:21:43.246" v="1" actId="47"/>
        <pc:sldMkLst>
          <pc:docMk/>
          <pc:sldMk cId="0" sldId="597"/>
        </pc:sldMkLst>
      </pc:sldChg>
      <pc:sldChg chg="del">
        <pc:chgData name="王 欣捷" userId="b965477fa0aef5e6" providerId="LiveId" clId="{80F0A389-E256-4DA7-8A71-202276411887}" dt="2021-03-07T15:21:43.246" v="1" actId="47"/>
        <pc:sldMkLst>
          <pc:docMk/>
          <pc:sldMk cId="0" sldId="599"/>
        </pc:sldMkLst>
      </pc:sldChg>
      <pc:sldChg chg="del">
        <pc:chgData name="王 欣捷" userId="b965477fa0aef5e6" providerId="LiveId" clId="{80F0A389-E256-4DA7-8A71-202276411887}" dt="2021-03-07T15:21:43.246" v="1" actId="47"/>
        <pc:sldMkLst>
          <pc:docMk/>
          <pc:sldMk cId="0" sldId="600"/>
        </pc:sldMkLst>
      </pc:sldChg>
      <pc:sldChg chg="del">
        <pc:chgData name="王 欣捷" userId="b965477fa0aef5e6" providerId="LiveId" clId="{80F0A389-E256-4DA7-8A71-202276411887}" dt="2021-03-07T15:21:43.246" v="1" actId="47"/>
        <pc:sldMkLst>
          <pc:docMk/>
          <pc:sldMk cId="767671858" sldId="601"/>
        </pc:sldMkLst>
      </pc:sldChg>
      <pc:sldChg chg="del">
        <pc:chgData name="王 欣捷" userId="b965477fa0aef5e6" providerId="LiveId" clId="{80F0A389-E256-4DA7-8A71-202276411887}" dt="2021-03-07T15:21:43.246" v="1" actId="47"/>
        <pc:sldMkLst>
          <pc:docMk/>
          <pc:sldMk cId="0" sldId="603"/>
        </pc:sldMkLst>
      </pc:sldChg>
      <pc:sldChg chg="del">
        <pc:chgData name="王 欣捷" userId="b965477fa0aef5e6" providerId="LiveId" clId="{80F0A389-E256-4DA7-8A71-202276411887}" dt="2021-03-07T15:21:43.246" v="1" actId="47"/>
        <pc:sldMkLst>
          <pc:docMk/>
          <pc:sldMk cId="0" sldId="605"/>
        </pc:sldMkLst>
      </pc:sldChg>
      <pc:sldChg chg="del">
        <pc:chgData name="王 欣捷" userId="b965477fa0aef5e6" providerId="LiveId" clId="{80F0A389-E256-4DA7-8A71-202276411887}" dt="2021-03-07T15:21:43.246" v="1" actId="47"/>
        <pc:sldMkLst>
          <pc:docMk/>
          <pc:sldMk cId="0" sldId="606"/>
        </pc:sldMkLst>
      </pc:sldChg>
      <pc:sldChg chg="del">
        <pc:chgData name="王 欣捷" userId="b965477fa0aef5e6" providerId="LiveId" clId="{80F0A389-E256-4DA7-8A71-202276411887}" dt="2021-03-07T15:21:43.246" v="1" actId="47"/>
        <pc:sldMkLst>
          <pc:docMk/>
          <pc:sldMk cId="0" sldId="607"/>
        </pc:sldMkLst>
      </pc:sldChg>
      <pc:sldChg chg="del">
        <pc:chgData name="王 欣捷" userId="b965477fa0aef5e6" providerId="LiveId" clId="{80F0A389-E256-4DA7-8A71-202276411887}" dt="2021-03-07T15:21:43.246" v="1" actId="47"/>
        <pc:sldMkLst>
          <pc:docMk/>
          <pc:sldMk cId="0" sldId="608"/>
        </pc:sldMkLst>
      </pc:sldChg>
      <pc:sldChg chg="del">
        <pc:chgData name="王 欣捷" userId="b965477fa0aef5e6" providerId="LiveId" clId="{80F0A389-E256-4DA7-8A71-202276411887}" dt="2021-03-07T15:21:43.246" v="1" actId="47"/>
        <pc:sldMkLst>
          <pc:docMk/>
          <pc:sldMk cId="0" sldId="609"/>
        </pc:sldMkLst>
      </pc:sldChg>
      <pc:sldChg chg="del">
        <pc:chgData name="王 欣捷" userId="b965477fa0aef5e6" providerId="LiveId" clId="{80F0A389-E256-4DA7-8A71-202276411887}" dt="2021-03-07T15:21:43.246" v="1" actId="47"/>
        <pc:sldMkLst>
          <pc:docMk/>
          <pc:sldMk cId="0" sldId="610"/>
        </pc:sldMkLst>
      </pc:sldChg>
      <pc:sldChg chg="del">
        <pc:chgData name="王 欣捷" userId="b965477fa0aef5e6" providerId="LiveId" clId="{80F0A389-E256-4DA7-8A71-202276411887}" dt="2021-03-07T15:21:43.246" v="1" actId="47"/>
        <pc:sldMkLst>
          <pc:docMk/>
          <pc:sldMk cId="0" sldId="611"/>
        </pc:sldMkLst>
      </pc:sldChg>
      <pc:sldChg chg="del">
        <pc:chgData name="王 欣捷" userId="b965477fa0aef5e6" providerId="LiveId" clId="{80F0A389-E256-4DA7-8A71-202276411887}" dt="2021-03-07T15:21:43.246" v="1" actId="47"/>
        <pc:sldMkLst>
          <pc:docMk/>
          <pc:sldMk cId="0" sldId="612"/>
        </pc:sldMkLst>
      </pc:sldChg>
      <pc:sldChg chg="del">
        <pc:chgData name="王 欣捷" userId="b965477fa0aef5e6" providerId="LiveId" clId="{80F0A389-E256-4DA7-8A71-202276411887}" dt="2021-03-07T15:21:43.246" v="1" actId="47"/>
        <pc:sldMkLst>
          <pc:docMk/>
          <pc:sldMk cId="0" sldId="613"/>
        </pc:sldMkLst>
      </pc:sldChg>
      <pc:sldChg chg="del">
        <pc:chgData name="王 欣捷" userId="b965477fa0aef5e6" providerId="LiveId" clId="{80F0A389-E256-4DA7-8A71-202276411887}" dt="2021-03-07T15:21:43.246" v="1" actId="47"/>
        <pc:sldMkLst>
          <pc:docMk/>
          <pc:sldMk cId="0" sldId="614"/>
        </pc:sldMkLst>
      </pc:sldChg>
      <pc:sldChg chg="del">
        <pc:chgData name="王 欣捷" userId="b965477fa0aef5e6" providerId="LiveId" clId="{80F0A389-E256-4DA7-8A71-202276411887}" dt="2021-03-07T15:21:43.246" v="1" actId="47"/>
        <pc:sldMkLst>
          <pc:docMk/>
          <pc:sldMk cId="0" sldId="615"/>
        </pc:sldMkLst>
      </pc:sldChg>
      <pc:sldChg chg="del">
        <pc:chgData name="王 欣捷" userId="b965477fa0aef5e6" providerId="LiveId" clId="{80F0A389-E256-4DA7-8A71-202276411887}" dt="2021-03-07T15:21:43.246" v="1" actId="47"/>
        <pc:sldMkLst>
          <pc:docMk/>
          <pc:sldMk cId="0" sldId="616"/>
        </pc:sldMkLst>
      </pc:sldChg>
      <pc:sldChg chg="del">
        <pc:chgData name="王 欣捷" userId="b965477fa0aef5e6" providerId="LiveId" clId="{80F0A389-E256-4DA7-8A71-202276411887}" dt="2021-03-07T15:21:43.246" v="1" actId="47"/>
        <pc:sldMkLst>
          <pc:docMk/>
          <pc:sldMk cId="0" sldId="617"/>
        </pc:sldMkLst>
      </pc:sldChg>
      <pc:sldChg chg="del">
        <pc:chgData name="王 欣捷" userId="b965477fa0aef5e6" providerId="LiveId" clId="{80F0A389-E256-4DA7-8A71-202276411887}" dt="2021-03-07T15:21:43.246" v="1" actId="47"/>
        <pc:sldMkLst>
          <pc:docMk/>
          <pc:sldMk cId="0" sldId="618"/>
        </pc:sldMkLst>
      </pc:sldChg>
      <pc:sldChg chg="del">
        <pc:chgData name="王 欣捷" userId="b965477fa0aef5e6" providerId="LiveId" clId="{80F0A389-E256-4DA7-8A71-202276411887}" dt="2021-03-07T15:21:43.246" v="1" actId="47"/>
        <pc:sldMkLst>
          <pc:docMk/>
          <pc:sldMk cId="0" sldId="619"/>
        </pc:sldMkLst>
      </pc:sldChg>
      <pc:sldChg chg="del">
        <pc:chgData name="王 欣捷" userId="b965477fa0aef5e6" providerId="LiveId" clId="{80F0A389-E256-4DA7-8A71-202276411887}" dt="2021-03-07T15:21:43.246" v="1" actId="47"/>
        <pc:sldMkLst>
          <pc:docMk/>
          <pc:sldMk cId="0" sldId="620"/>
        </pc:sldMkLst>
      </pc:sldChg>
      <pc:sldChg chg="del">
        <pc:chgData name="王 欣捷" userId="b965477fa0aef5e6" providerId="LiveId" clId="{80F0A389-E256-4DA7-8A71-202276411887}" dt="2021-03-07T15:21:43.246" v="1" actId="47"/>
        <pc:sldMkLst>
          <pc:docMk/>
          <pc:sldMk cId="0" sldId="621"/>
        </pc:sldMkLst>
      </pc:sldChg>
      <pc:sldChg chg="del">
        <pc:chgData name="王 欣捷" userId="b965477fa0aef5e6" providerId="LiveId" clId="{80F0A389-E256-4DA7-8A71-202276411887}" dt="2021-03-07T15:21:43.246" v="1" actId="47"/>
        <pc:sldMkLst>
          <pc:docMk/>
          <pc:sldMk cId="0" sldId="622"/>
        </pc:sldMkLst>
      </pc:sldChg>
      <pc:sldChg chg="modSp mod">
        <pc:chgData name="王 欣捷" userId="b965477fa0aef5e6" providerId="LiveId" clId="{80F0A389-E256-4DA7-8A71-202276411887}" dt="2021-03-09T13:16:42.306" v="17" actId="20577"/>
        <pc:sldMkLst>
          <pc:docMk/>
          <pc:sldMk cId="0" sldId="625"/>
        </pc:sldMkLst>
        <pc:spChg chg="mod">
          <ac:chgData name="王 欣捷" userId="b965477fa0aef5e6" providerId="LiveId" clId="{80F0A389-E256-4DA7-8A71-202276411887}" dt="2021-03-09T13:16:42.306" v="17" actId="20577"/>
          <ac:spMkLst>
            <pc:docMk/>
            <pc:sldMk cId="0" sldId="625"/>
            <ac:spMk id="37891" creationId="{16C6DA9B-B9CF-4798-A00D-41201F95D804}"/>
          </ac:spMkLst>
        </pc:spChg>
      </pc:sldChg>
      <pc:sldChg chg="modSp mod">
        <pc:chgData name="王 欣捷" userId="b965477fa0aef5e6" providerId="LiveId" clId="{80F0A389-E256-4DA7-8A71-202276411887}" dt="2021-03-07T15:38:28.605" v="5" actId="2710"/>
        <pc:sldMkLst>
          <pc:docMk/>
          <pc:sldMk cId="0" sldId="627"/>
        </pc:sldMkLst>
        <pc:spChg chg="mod">
          <ac:chgData name="王 欣捷" userId="b965477fa0aef5e6" providerId="LiveId" clId="{80F0A389-E256-4DA7-8A71-202276411887}" dt="2021-03-07T15:38:28.605" v="5" actId="2710"/>
          <ac:spMkLst>
            <pc:docMk/>
            <pc:sldMk cId="0" sldId="627"/>
            <ac:spMk id="40963" creationId="{D68492F8-0C9E-472A-8909-92743AB04392}"/>
          </ac:spMkLst>
        </pc:spChg>
      </pc:sldChg>
      <pc:sldChg chg="modSp mod">
        <pc:chgData name="王 欣捷" userId="b965477fa0aef5e6" providerId="LiveId" clId="{80F0A389-E256-4DA7-8A71-202276411887}" dt="2021-03-07T15:38:33.565" v="6" actId="2710"/>
        <pc:sldMkLst>
          <pc:docMk/>
          <pc:sldMk cId="0" sldId="628"/>
        </pc:sldMkLst>
        <pc:spChg chg="mod">
          <ac:chgData name="王 欣捷" userId="b965477fa0aef5e6" providerId="LiveId" clId="{80F0A389-E256-4DA7-8A71-202276411887}" dt="2021-03-07T15:38:33.565" v="6" actId="2710"/>
          <ac:spMkLst>
            <pc:docMk/>
            <pc:sldMk cId="0" sldId="628"/>
            <ac:spMk id="41987" creationId="{D196C8C2-D528-4427-A07A-E29FABE75C0C}"/>
          </ac:spMkLst>
        </pc:spChg>
      </pc:sldChg>
      <pc:sldChg chg="addSp delSp modSp mod modClrScheme delAnim chgLayout">
        <pc:chgData name="王 欣捷" userId="b965477fa0aef5e6" providerId="LiveId" clId="{80F0A389-E256-4DA7-8A71-202276411887}" dt="2021-03-09T13:41:29.604" v="33" actId="1076"/>
        <pc:sldMkLst>
          <pc:docMk/>
          <pc:sldMk cId="0" sldId="632"/>
        </pc:sldMkLst>
        <pc:spChg chg="add del mod ord">
          <ac:chgData name="王 欣捷" userId="b965477fa0aef5e6" providerId="LiveId" clId="{80F0A389-E256-4DA7-8A71-202276411887}" dt="2021-03-09T13:41:07.554" v="24" actId="700"/>
          <ac:spMkLst>
            <pc:docMk/>
            <pc:sldMk cId="0" sldId="632"/>
            <ac:spMk id="2" creationId="{3BF4E553-1C2A-4DD3-A5B7-A8920EF651F2}"/>
          </ac:spMkLst>
        </pc:spChg>
        <pc:spChg chg="add mod ord">
          <ac:chgData name="王 欣捷" userId="b965477fa0aef5e6" providerId="LiveId" clId="{80F0A389-E256-4DA7-8A71-202276411887}" dt="2021-03-09T13:41:17.704" v="30" actId="1076"/>
          <ac:spMkLst>
            <pc:docMk/>
            <pc:sldMk cId="0" sldId="632"/>
            <ac:spMk id="3" creationId="{69991A33-C0ED-487E-B37C-600AF9FDD0A7}"/>
          </ac:spMkLst>
        </pc:spChg>
        <pc:spChg chg="mod ord">
          <ac:chgData name="王 欣捷" userId="b965477fa0aef5e6" providerId="LiveId" clId="{80F0A389-E256-4DA7-8A71-202276411887}" dt="2021-03-09T13:41:13.474" v="27" actId="700"/>
          <ac:spMkLst>
            <pc:docMk/>
            <pc:sldMk cId="0" sldId="632"/>
            <ac:spMk id="46082" creationId="{10D30C34-FF62-4ADA-9567-C12E77860D98}"/>
          </ac:spMkLst>
        </pc:spChg>
        <pc:spChg chg="del mod">
          <ac:chgData name="王 欣捷" userId="b965477fa0aef5e6" providerId="LiveId" clId="{80F0A389-E256-4DA7-8A71-202276411887}" dt="2021-03-09T13:41:11.714" v="26" actId="478"/>
          <ac:spMkLst>
            <pc:docMk/>
            <pc:sldMk cId="0" sldId="632"/>
            <ac:spMk id="46084" creationId="{88481425-BFDA-43F4-94B8-530455B887F5}"/>
          </ac:spMkLst>
        </pc:spChg>
        <pc:spChg chg="mod">
          <ac:chgData name="王 欣捷" userId="b965477fa0aef5e6" providerId="LiveId" clId="{80F0A389-E256-4DA7-8A71-202276411887}" dt="2021-03-09T13:41:29.604" v="33" actId="1076"/>
          <ac:spMkLst>
            <pc:docMk/>
            <pc:sldMk cId="0" sldId="632"/>
            <ac:spMk id="46088" creationId="{7A36B0B4-20FA-424C-BF3F-9D770EEFEE37}"/>
          </ac:spMkLst>
        </pc:spChg>
        <pc:spChg chg="mod">
          <ac:chgData name="王 欣捷" userId="b965477fa0aef5e6" providerId="LiveId" clId="{80F0A389-E256-4DA7-8A71-202276411887}" dt="2021-03-09T13:41:29.604" v="33" actId="1076"/>
          <ac:spMkLst>
            <pc:docMk/>
            <pc:sldMk cId="0" sldId="632"/>
            <ac:spMk id="46090" creationId="{83028EBA-FF69-446B-9BB1-DB37D8C515C7}"/>
          </ac:spMkLst>
        </pc:spChg>
        <pc:spChg chg="mod">
          <ac:chgData name="王 欣捷" userId="b965477fa0aef5e6" providerId="LiveId" clId="{80F0A389-E256-4DA7-8A71-202276411887}" dt="2021-03-09T13:41:29.604" v="33" actId="1076"/>
          <ac:spMkLst>
            <pc:docMk/>
            <pc:sldMk cId="0" sldId="632"/>
            <ac:spMk id="46091" creationId="{21AA2D1E-5FBC-4B56-9ABD-4885F2AF987D}"/>
          </ac:spMkLst>
        </pc:spChg>
        <pc:spChg chg="mod">
          <ac:chgData name="王 欣捷" userId="b965477fa0aef5e6" providerId="LiveId" clId="{80F0A389-E256-4DA7-8A71-202276411887}" dt="2021-03-09T13:41:29.604" v="33" actId="1076"/>
          <ac:spMkLst>
            <pc:docMk/>
            <pc:sldMk cId="0" sldId="632"/>
            <ac:spMk id="46092" creationId="{CB79BA96-627D-4E23-AD83-6CB82123E774}"/>
          </ac:spMkLst>
        </pc:spChg>
        <pc:spChg chg="mod">
          <ac:chgData name="王 欣捷" userId="b965477fa0aef5e6" providerId="LiveId" clId="{80F0A389-E256-4DA7-8A71-202276411887}" dt="2021-03-09T13:41:29.604" v="33" actId="1076"/>
          <ac:spMkLst>
            <pc:docMk/>
            <pc:sldMk cId="0" sldId="632"/>
            <ac:spMk id="46093" creationId="{DBED2B40-158F-4FFD-8FAF-5ABA98B5AE48}"/>
          </ac:spMkLst>
        </pc:spChg>
        <pc:spChg chg="mod">
          <ac:chgData name="王 欣捷" userId="b965477fa0aef5e6" providerId="LiveId" clId="{80F0A389-E256-4DA7-8A71-202276411887}" dt="2021-03-09T13:41:29.604" v="33" actId="1076"/>
          <ac:spMkLst>
            <pc:docMk/>
            <pc:sldMk cId="0" sldId="632"/>
            <ac:spMk id="46094" creationId="{7A4DD71C-B01A-4127-B7E3-792BFC99CEDA}"/>
          </ac:spMkLst>
        </pc:spChg>
        <pc:spChg chg="mod">
          <ac:chgData name="王 欣捷" userId="b965477fa0aef5e6" providerId="LiveId" clId="{80F0A389-E256-4DA7-8A71-202276411887}" dt="2021-03-09T13:41:29.604" v="33" actId="1076"/>
          <ac:spMkLst>
            <pc:docMk/>
            <pc:sldMk cId="0" sldId="632"/>
            <ac:spMk id="46095" creationId="{B0B50612-275B-4D18-B35C-A7DA1022BEB7}"/>
          </ac:spMkLst>
        </pc:spChg>
        <pc:spChg chg="mod">
          <ac:chgData name="王 欣捷" userId="b965477fa0aef5e6" providerId="LiveId" clId="{80F0A389-E256-4DA7-8A71-202276411887}" dt="2021-03-09T13:41:29.604" v="33" actId="1076"/>
          <ac:spMkLst>
            <pc:docMk/>
            <pc:sldMk cId="0" sldId="632"/>
            <ac:spMk id="46096" creationId="{8E76314B-9009-488B-9C67-EA384C9ED1E3}"/>
          </ac:spMkLst>
        </pc:spChg>
        <pc:spChg chg="mod">
          <ac:chgData name="王 欣捷" userId="b965477fa0aef5e6" providerId="LiveId" clId="{80F0A389-E256-4DA7-8A71-202276411887}" dt="2021-03-09T13:41:29.604" v="33" actId="1076"/>
          <ac:spMkLst>
            <pc:docMk/>
            <pc:sldMk cId="0" sldId="632"/>
            <ac:spMk id="46097" creationId="{82BC4FB2-24A0-4576-9770-03E1CB5862B5}"/>
          </ac:spMkLst>
        </pc:spChg>
        <pc:spChg chg="mod">
          <ac:chgData name="王 欣捷" userId="b965477fa0aef5e6" providerId="LiveId" clId="{80F0A389-E256-4DA7-8A71-202276411887}" dt="2021-03-09T13:41:29.604" v="33" actId="1076"/>
          <ac:spMkLst>
            <pc:docMk/>
            <pc:sldMk cId="0" sldId="632"/>
            <ac:spMk id="46098" creationId="{0794CC75-8A99-4B74-85C7-171E96BABF5D}"/>
          </ac:spMkLst>
        </pc:spChg>
        <pc:spChg chg="mod">
          <ac:chgData name="王 欣捷" userId="b965477fa0aef5e6" providerId="LiveId" clId="{80F0A389-E256-4DA7-8A71-202276411887}" dt="2021-03-09T13:41:29.604" v="33" actId="1076"/>
          <ac:spMkLst>
            <pc:docMk/>
            <pc:sldMk cId="0" sldId="632"/>
            <ac:spMk id="46099" creationId="{FE413D0E-46C5-47FD-97F7-F0FD628E54A1}"/>
          </ac:spMkLst>
        </pc:spChg>
        <pc:spChg chg="mod">
          <ac:chgData name="王 欣捷" userId="b965477fa0aef5e6" providerId="LiveId" clId="{80F0A389-E256-4DA7-8A71-202276411887}" dt="2021-03-09T13:41:29.604" v="33" actId="1076"/>
          <ac:spMkLst>
            <pc:docMk/>
            <pc:sldMk cId="0" sldId="632"/>
            <ac:spMk id="46100" creationId="{54B37356-B3DF-4F80-B6A3-7E5E287F38B2}"/>
          </ac:spMkLst>
        </pc:spChg>
        <pc:spChg chg="mod">
          <ac:chgData name="王 欣捷" userId="b965477fa0aef5e6" providerId="LiveId" clId="{80F0A389-E256-4DA7-8A71-202276411887}" dt="2021-03-09T13:41:29.604" v="33" actId="1076"/>
          <ac:spMkLst>
            <pc:docMk/>
            <pc:sldMk cId="0" sldId="632"/>
            <ac:spMk id="46101" creationId="{B7DFECC0-612C-45A5-A623-99DB025A63A3}"/>
          </ac:spMkLst>
        </pc:spChg>
        <pc:spChg chg="mod">
          <ac:chgData name="王 欣捷" userId="b965477fa0aef5e6" providerId="LiveId" clId="{80F0A389-E256-4DA7-8A71-202276411887}" dt="2021-03-09T13:41:29.604" v="33" actId="1076"/>
          <ac:spMkLst>
            <pc:docMk/>
            <pc:sldMk cId="0" sldId="632"/>
            <ac:spMk id="46102" creationId="{4C1ABA1D-F07F-411F-AD8E-2E5A2DA51687}"/>
          </ac:spMkLst>
        </pc:spChg>
        <pc:spChg chg="mod">
          <ac:chgData name="王 欣捷" userId="b965477fa0aef5e6" providerId="LiveId" clId="{80F0A389-E256-4DA7-8A71-202276411887}" dt="2021-03-09T13:41:29.604" v="33" actId="1076"/>
          <ac:spMkLst>
            <pc:docMk/>
            <pc:sldMk cId="0" sldId="632"/>
            <ac:spMk id="46103" creationId="{690688E1-4EFA-4386-8114-471C9699FD33}"/>
          </ac:spMkLst>
        </pc:spChg>
        <pc:spChg chg="mod">
          <ac:chgData name="王 欣捷" userId="b965477fa0aef5e6" providerId="LiveId" clId="{80F0A389-E256-4DA7-8A71-202276411887}" dt="2021-03-09T13:41:29.604" v="33" actId="1076"/>
          <ac:spMkLst>
            <pc:docMk/>
            <pc:sldMk cId="0" sldId="632"/>
            <ac:spMk id="46104" creationId="{FD8D3371-5C6B-4B6B-AEB4-726BD999E193}"/>
          </ac:spMkLst>
        </pc:spChg>
        <pc:spChg chg="mod">
          <ac:chgData name="王 欣捷" userId="b965477fa0aef5e6" providerId="LiveId" clId="{80F0A389-E256-4DA7-8A71-202276411887}" dt="2021-03-09T13:41:29.604" v="33" actId="1076"/>
          <ac:spMkLst>
            <pc:docMk/>
            <pc:sldMk cId="0" sldId="632"/>
            <ac:spMk id="46105" creationId="{69C4802C-6CF8-449B-9E4C-81CC845437F9}"/>
          </ac:spMkLst>
        </pc:spChg>
        <pc:spChg chg="mod">
          <ac:chgData name="王 欣捷" userId="b965477fa0aef5e6" providerId="LiveId" clId="{80F0A389-E256-4DA7-8A71-202276411887}" dt="2021-03-09T13:41:29.604" v="33" actId="1076"/>
          <ac:spMkLst>
            <pc:docMk/>
            <pc:sldMk cId="0" sldId="632"/>
            <ac:spMk id="46106" creationId="{A6FD6593-29B9-4F41-99EE-66032381D184}"/>
          </ac:spMkLst>
        </pc:spChg>
        <pc:spChg chg="mod">
          <ac:chgData name="王 欣捷" userId="b965477fa0aef5e6" providerId="LiveId" clId="{80F0A389-E256-4DA7-8A71-202276411887}" dt="2021-03-09T13:41:29.604" v="33" actId="1076"/>
          <ac:spMkLst>
            <pc:docMk/>
            <pc:sldMk cId="0" sldId="632"/>
            <ac:spMk id="46107" creationId="{83D12FE7-226E-4310-9DEF-6DC849998459}"/>
          </ac:spMkLst>
        </pc:spChg>
        <pc:spChg chg="mod">
          <ac:chgData name="王 欣捷" userId="b965477fa0aef5e6" providerId="LiveId" clId="{80F0A389-E256-4DA7-8A71-202276411887}" dt="2021-03-09T13:41:29.604" v="33" actId="1076"/>
          <ac:spMkLst>
            <pc:docMk/>
            <pc:sldMk cId="0" sldId="632"/>
            <ac:spMk id="46108" creationId="{6A0CAB6F-5CFA-4740-81BE-A475D5F15F43}"/>
          </ac:spMkLst>
        </pc:spChg>
        <pc:spChg chg="mod">
          <ac:chgData name="王 欣捷" userId="b965477fa0aef5e6" providerId="LiveId" clId="{80F0A389-E256-4DA7-8A71-202276411887}" dt="2021-03-09T13:41:29.604" v="33" actId="1076"/>
          <ac:spMkLst>
            <pc:docMk/>
            <pc:sldMk cId="0" sldId="632"/>
            <ac:spMk id="46109" creationId="{00B3622C-4F63-4E2D-B05F-85B66289687E}"/>
          </ac:spMkLst>
        </pc:spChg>
        <pc:spChg chg="mod">
          <ac:chgData name="王 欣捷" userId="b965477fa0aef5e6" providerId="LiveId" clId="{80F0A389-E256-4DA7-8A71-202276411887}" dt="2021-03-09T13:41:29.604" v="33" actId="1076"/>
          <ac:spMkLst>
            <pc:docMk/>
            <pc:sldMk cId="0" sldId="632"/>
            <ac:spMk id="46110" creationId="{652A3DA4-08E5-46D4-84A3-0EC08179034F}"/>
          </ac:spMkLst>
        </pc:spChg>
        <pc:spChg chg="mod">
          <ac:chgData name="王 欣捷" userId="b965477fa0aef5e6" providerId="LiveId" clId="{80F0A389-E256-4DA7-8A71-202276411887}" dt="2021-03-09T13:41:29.604" v="33" actId="1076"/>
          <ac:spMkLst>
            <pc:docMk/>
            <pc:sldMk cId="0" sldId="632"/>
            <ac:spMk id="46111" creationId="{75C18E08-7651-4F04-86BE-962391F7EE00}"/>
          </ac:spMkLst>
        </pc:spChg>
        <pc:spChg chg="mod">
          <ac:chgData name="王 欣捷" userId="b965477fa0aef5e6" providerId="LiveId" clId="{80F0A389-E256-4DA7-8A71-202276411887}" dt="2021-03-09T13:41:26.224" v="32" actId="14100"/>
          <ac:spMkLst>
            <pc:docMk/>
            <pc:sldMk cId="0" sldId="632"/>
            <ac:spMk id="181278" creationId="{D44F4F88-06AC-4EBD-85D8-55A78BC4B9C9}"/>
          </ac:spMkLst>
        </pc:spChg>
        <pc:spChg chg="del">
          <ac:chgData name="王 欣捷" userId="b965477fa0aef5e6" providerId="LiveId" clId="{80F0A389-E256-4DA7-8A71-202276411887}" dt="2021-03-09T13:40:27.304" v="18" actId="478"/>
          <ac:spMkLst>
            <pc:docMk/>
            <pc:sldMk cId="0" sldId="632"/>
            <ac:spMk id="181279" creationId="{47107C11-AB3A-47AA-9218-CD28C96B3E28}"/>
          </ac:spMkLst>
        </pc:spChg>
        <pc:grpChg chg="mod">
          <ac:chgData name="王 欣捷" userId="b965477fa0aef5e6" providerId="LiveId" clId="{80F0A389-E256-4DA7-8A71-202276411887}" dt="2021-03-09T13:41:29.604" v="33" actId="1076"/>
          <ac:grpSpMkLst>
            <pc:docMk/>
            <pc:sldMk cId="0" sldId="632"/>
            <ac:grpSpMk id="46085" creationId="{15947A6B-1DE5-48D2-B3B8-6752BAA103D0}"/>
          </ac:grpSpMkLst>
        </pc:grpChg>
        <pc:grpChg chg="mod">
          <ac:chgData name="王 欣捷" userId="b965477fa0aef5e6" providerId="LiveId" clId="{80F0A389-E256-4DA7-8A71-202276411887}" dt="2021-03-09T13:41:29.604" v="33" actId="1076"/>
          <ac:grpSpMkLst>
            <pc:docMk/>
            <pc:sldMk cId="0" sldId="632"/>
            <ac:grpSpMk id="46089" creationId="{438BEAD7-DDFB-4735-9FA1-CB99BEB71B9F}"/>
          </ac:grpSpMkLst>
        </pc:grpChg>
      </pc:sldChg>
      <pc:sldChg chg="modSp">
        <pc:chgData name="王 欣捷" userId="b965477fa0aef5e6" providerId="LiveId" clId="{80F0A389-E256-4DA7-8A71-202276411887}" dt="2021-03-09T13:43:02.674" v="34" actId="1076"/>
        <pc:sldMkLst>
          <pc:docMk/>
          <pc:sldMk cId="0" sldId="633"/>
        </pc:sldMkLst>
        <pc:spChg chg="mod">
          <ac:chgData name="王 欣捷" userId="b965477fa0aef5e6" providerId="LiveId" clId="{80F0A389-E256-4DA7-8A71-202276411887}" dt="2021-03-09T13:43:02.674" v="34" actId="1076"/>
          <ac:spMkLst>
            <pc:docMk/>
            <pc:sldMk cId="0" sldId="633"/>
            <ac:spMk id="47153" creationId="{3F339293-82E0-4C70-A65B-A9861DE3D19C}"/>
          </ac:spMkLst>
        </pc:spChg>
        <pc:spChg chg="mod">
          <ac:chgData name="王 欣捷" userId="b965477fa0aef5e6" providerId="LiveId" clId="{80F0A389-E256-4DA7-8A71-202276411887}" dt="2021-03-09T13:43:02.674" v="34" actId="1076"/>
          <ac:spMkLst>
            <pc:docMk/>
            <pc:sldMk cId="0" sldId="633"/>
            <ac:spMk id="47155" creationId="{D56E0B09-E9BA-4D1D-9F43-8F0811C50CBE}"/>
          </ac:spMkLst>
        </pc:spChg>
        <pc:spChg chg="mod">
          <ac:chgData name="王 欣捷" userId="b965477fa0aef5e6" providerId="LiveId" clId="{80F0A389-E256-4DA7-8A71-202276411887}" dt="2021-03-09T13:43:02.674" v="34" actId="1076"/>
          <ac:spMkLst>
            <pc:docMk/>
            <pc:sldMk cId="0" sldId="633"/>
            <ac:spMk id="47156" creationId="{DCEA9605-98A9-4BC8-9EE3-0D8804AF126F}"/>
          </ac:spMkLst>
        </pc:spChg>
        <pc:spChg chg="mod">
          <ac:chgData name="王 欣捷" userId="b965477fa0aef5e6" providerId="LiveId" clId="{80F0A389-E256-4DA7-8A71-202276411887}" dt="2021-03-09T13:43:02.674" v="34" actId="1076"/>
          <ac:spMkLst>
            <pc:docMk/>
            <pc:sldMk cId="0" sldId="633"/>
            <ac:spMk id="47157" creationId="{497A63AE-4D64-4292-AE06-950C76202817}"/>
          </ac:spMkLst>
        </pc:spChg>
        <pc:spChg chg="mod">
          <ac:chgData name="王 欣捷" userId="b965477fa0aef5e6" providerId="LiveId" clId="{80F0A389-E256-4DA7-8A71-202276411887}" dt="2021-03-09T13:43:02.674" v="34" actId="1076"/>
          <ac:spMkLst>
            <pc:docMk/>
            <pc:sldMk cId="0" sldId="633"/>
            <ac:spMk id="47158" creationId="{074334A0-D5DC-446F-A438-C1D9571E8FFC}"/>
          </ac:spMkLst>
        </pc:spChg>
        <pc:spChg chg="mod">
          <ac:chgData name="王 欣捷" userId="b965477fa0aef5e6" providerId="LiveId" clId="{80F0A389-E256-4DA7-8A71-202276411887}" dt="2021-03-09T13:43:02.674" v="34" actId="1076"/>
          <ac:spMkLst>
            <pc:docMk/>
            <pc:sldMk cId="0" sldId="633"/>
            <ac:spMk id="47159" creationId="{21F090CF-036F-462F-BFE0-155EF721129B}"/>
          </ac:spMkLst>
        </pc:spChg>
        <pc:spChg chg="mod">
          <ac:chgData name="王 欣捷" userId="b965477fa0aef5e6" providerId="LiveId" clId="{80F0A389-E256-4DA7-8A71-202276411887}" dt="2021-03-09T13:43:02.674" v="34" actId="1076"/>
          <ac:spMkLst>
            <pc:docMk/>
            <pc:sldMk cId="0" sldId="633"/>
            <ac:spMk id="47160" creationId="{D62B6B23-9CEF-4C60-B9DF-2610ECCF1142}"/>
          </ac:spMkLst>
        </pc:spChg>
        <pc:spChg chg="mod">
          <ac:chgData name="王 欣捷" userId="b965477fa0aef5e6" providerId="LiveId" clId="{80F0A389-E256-4DA7-8A71-202276411887}" dt="2021-03-09T13:43:02.674" v="34" actId="1076"/>
          <ac:spMkLst>
            <pc:docMk/>
            <pc:sldMk cId="0" sldId="633"/>
            <ac:spMk id="47161" creationId="{2915ABEE-3EAB-46CD-9AAF-3B85355412EF}"/>
          </ac:spMkLst>
        </pc:spChg>
        <pc:spChg chg="mod">
          <ac:chgData name="王 欣捷" userId="b965477fa0aef5e6" providerId="LiveId" clId="{80F0A389-E256-4DA7-8A71-202276411887}" dt="2021-03-09T13:43:02.674" v="34" actId="1076"/>
          <ac:spMkLst>
            <pc:docMk/>
            <pc:sldMk cId="0" sldId="633"/>
            <ac:spMk id="47162" creationId="{1187842F-0D0B-42F2-8055-F6252C59DFE6}"/>
          </ac:spMkLst>
        </pc:spChg>
        <pc:spChg chg="mod">
          <ac:chgData name="王 欣捷" userId="b965477fa0aef5e6" providerId="LiveId" clId="{80F0A389-E256-4DA7-8A71-202276411887}" dt="2021-03-09T13:43:02.674" v="34" actId="1076"/>
          <ac:spMkLst>
            <pc:docMk/>
            <pc:sldMk cId="0" sldId="633"/>
            <ac:spMk id="47163" creationId="{8DA4049B-F0D1-498E-908C-A7F4183755FF}"/>
          </ac:spMkLst>
        </pc:spChg>
        <pc:spChg chg="mod">
          <ac:chgData name="王 欣捷" userId="b965477fa0aef5e6" providerId="LiveId" clId="{80F0A389-E256-4DA7-8A71-202276411887}" dt="2021-03-09T13:43:02.674" v="34" actId="1076"/>
          <ac:spMkLst>
            <pc:docMk/>
            <pc:sldMk cId="0" sldId="633"/>
            <ac:spMk id="47164" creationId="{2BA52BCE-87A4-4CCA-9E2D-5758CB303F7F}"/>
          </ac:spMkLst>
        </pc:spChg>
        <pc:spChg chg="mod">
          <ac:chgData name="王 欣捷" userId="b965477fa0aef5e6" providerId="LiveId" clId="{80F0A389-E256-4DA7-8A71-202276411887}" dt="2021-03-09T13:43:02.674" v="34" actId="1076"/>
          <ac:spMkLst>
            <pc:docMk/>
            <pc:sldMk cId="0" sldId="633"/>
            <ac:spMk id="47165" creationId="{C09DC978-BFAA-488D-B7C7-4FE5537BF286}"/>
          </ac:spMkLst>
        </pc:spChg>
        <pc:spChg chg="mod">
          <ac:chgData name="王 欣捷" userId="b965477fa0aef5e6" providerId="LiveId" clId="{80F0A389-E256-4DA7-8A71-202276411887}" dt="2021-03-09T13:43:02.674" v="34" actId="1076"/>
          <ac:spMkLst>
            <pc:docMk/>
            <pc:sldMk cId="0" sldId="633"/>
            <ac:spMk id="47166" creationId="{F6403260-8FCE-4EA0-B6E5-5499F3813BA2}"/>
          </ac:spMkLst>
        </pc:spChg>
        <pc:spChg chg="mod">
          <ac:chgData name="王 欣捷" userId="b965477fa0aef5e6" providerId="LiveId" clId="{80F0A389-E256-4DA7-8A71-202276411887}" dt="2021-03-09T13:43:02.674" v="34" actId="1076"/>
          <ac:spMkLst>
            <pc:docMk/>
            <pc:sldMk cId="0" sldId="633"/>
            <ac:spMk id="47167" creationId="{C70D3F35-42FA-436C-B5DD-8C7B848007FC}"/>
          </ac:spMkLst>
        </pc:spChg>
        <pc:spChg chg="mod">
          <ac:chgData name="王 欣捷" userId="b965477fa0aef5e6" providerId="LiveId" clId="{80F0A389-E256-4DA7-8A71-202276411887}" dt="2021-03-09T13:43:02.674" v="34" actId="1076"/>
          <ac:spMkLst>
            <pc:docMk/>
            <pc:sldMk cId="0" sldId="633"/>
            <ac:spMk id="47168" creationId="{7F7A5B57-0D0A-45C7-AC23-90E518F92683}"/>
          </ac:spMkLst>
        </pc:spChg>
        <pc:spChg chg="mod">
          <ac:chgData name="王 欣捷" userId="b965477fa0aef5e6" providerId="LiveId" clId="{80F0A389-E256-4DA7-8A71-202276411887}" dt="2021-03-09T13:43:02.674" v="34" actId="1076"/>
          <ac:spMkLst>
            <pc:docMk/>
            <pc:sldMk cId="0" sldId="633"/>
            <ac:spMk id="47169" creationId="{BD96FAAF-5F55-49D4-8ACF-C97DCA18A908}"/>
          </ac:spMkLst>
        </pc:spChg>
        <pc:spChg chg="mod">
          <ac:chgData name="王 欣捷" userId="b965477fa0aef5e6" providerId="LiveId" clId="{80F0A389-E256-4DA7-8A71-202276411887}" dt="2021-03-09T13:43:02.674" v="34" actId="1076"/>
          <ac:spMkLst>
            <pc:docMk/>
            <pc:sldMk cId="0" sldId="633"/>
            <ac:spMk id="47170" creationId="{9DA087AD-785C-4F55-94A1-0EB2FB2057CB}"/>
          </ac:spMkLst>
        </pc:spChg>
        <pc:spChg chg="mod">
          <ac:chgData name="王 欣捷" userId="b965477fa0aef5e6" providerId="LiveId" clId="{80F0A389-E256-4DA7-8A71-202276411887}" dt="2021-03-09T13:43:02.674" v="34" actId="1076"/>
          <ac:spMkLst>
            <pc:docMk/>
            <pc:sldMk cId="0" sldId="633"/>
            <ac:spMk id="47171" creationId="{EF157EE8-1B7E-491B-93D9-AA05CB5A2925}"/>
          </ac:spMkLst>
        </pc:spChg>
        <pc:spChg chg="mod">
          <ac:chgData name="王 欣捷" userId="b965477fa0aef5e6" providerId="LiveId" clId="{80F0A389-E256-4DA7-8A71-202276411887}" dt="2021-03-09T13:43:02.674" v="34" actId="1076"/>
          <ac:spMkLst>
            <pc:docMk/>
            <pc:sldMk cId="0" sldId="633"/>
            <ac:spMk id="47172" creationId="{6C337FA0-6655-4188-874B-5EAB217C97D4}"/>
          </ac:spMkLst>
        </pc:spChg>
        <pc:spChg chg="mod">
          <ac:chgData name="王 欣捷" userId="b965477fa0aef5e6" providerId="LiveId" clId="{80F0A389-E256-4DA7-8A71-202276411887}" dt="2021-03-09T13:43:02.674" v="34" actId="1076"/>
          <ac:spMkLst>
            <pc:docMk/>
            <pc:sldMk cId="0" sldId="633"/>
            <ac:spMk id="47173" creationId="{080EE3CC-14B0-44F4-AABB-71276308DAEC}"/>
          </ac:spMkLst>
        </pc:spChg>
        <pc:spChg chg="mod">
          <ac:chgData name="王 欣捷" userId="b965477fa0aef5e6" providerId="LiveId" clId="{80F0A389-E256-4DA7-8A71-202276411887}" dt="2021-03-09T13:43:02.674" v="34" actId="1076"/>
          <ac:spMkLst>
            <pc:docMk/>
            <pc:sldMk cId="0" sldId="633"/>
            <ac:spMk id="47174" creationId="{14D0E0D4-50F0-4C12-94D2-E5147987C98E}"/>
          </ac:spMkLst>
        </pc:spChg>
        <pc:spChg chg="mod">
          <ac:chgData name="王 欣捷" userId="b965477fa0aef5e6" providerId="LiveId" clId="{80F0A389-E256-4DA7-8A71-202276411887}" dt="2021-03-09T13:43:02.674" v="34" actId="1076"/>
          <ac:spMkLst>
            <pc:docMk/>
            <pc:sldMk cId="0" sldId="633"/>
            <ac:spMk id="47175" creationId="{06A06517-6568-4CEE-B4BE-82F3EA5DE1F3}"/>
          </ac:spMkLst>
        </pc:spChg>
        <pc:spChg chg="mod">
          <ac:chgData name="王 欣捷" userId="b965477fa0aef5e6" providerId="LiveId" clId="{80F0A389-E256-4DA7-8A71-202276411887}" dt="2021-03-09T13:43:02.674" v="34" actId="1076"/>
          <ac:spMkLst>
            <pc:docMk/>
            <pc:sldMk cId="0" sldId="633"/>
            <ac:spMk id="47176" creationId="{9694BAD2-1D2F-4776-9313-7B18A5D5AE78}"/>
          </ac:spMkLst>
        </pc:spChg>
        <pc:grpChg chg="mod">
          <ac:chgData name="王 欣捷" userId="b965477fa0aef5e6" providerId="LiveId" clId="{80F0A389-E256-4DA7-8A71-202276411887}" dt="2021-03-09T13:43:02.674" v="34" actId="1076"/>
          <ac:grpSpMkLst>
            <pc:docMk/>
            <pc:sldMk cId="0" sldId="633"/>
            <ac:grpSpMk id="47132" creationId="{E85AE6A6-0B5B-4D90-89A4-AF9F0F696E9C}"/>
          </ac:grpSpMkLst>
        </pc:grpChg>
        <pc:grpChg chg="mod">
          <ac:chgData name="王 欣捷" userId="b965477fa0aef5e6" providerId="LiveId" clId="{80F0A389-E256-4DA7-8A71-202276411887}" dt="2021-03-09T13:43:02.674" v="34" actId="1076"/>
          <ac:grpSpMkLst>
            <pc:docMk/>
            <pc:sldMk cId="0" sldId="633"/>
            <ac:grpSpMk id="47154" creationId="{1A963C9B-E912-4C62-8190-5E2B3862F2B2}"/>
          </ac:grpSpMkLst>
        </pc:grpChg>
      </pc:sldChg>
      <pc:sldChg chg="addSp modSp mod modNotesTx">
        <pc:chgData name="王 欣捷" userId="b965477fa0aef5e6" providerId="LiveId" clId="{80F0A389-E256-4DA7-8A71-202276411887}" dt="2021-03-09T13:51:45.743" v="87" actId="20577"/>
        <pc:sldMkLst>
          <pc:docMk/>
          <pc:sldMk cId="0" sldId="634"/>
        </pc:sldMkLst>
        <pc:spChg chg="add mod">
          <ac:chgData name="王 欣捷" userId="b965477fa0aef5e6" providerId="LiveId" clId="{80F0A389-E256-4DA7-8A71-202276411887}" dt="2021-03-09T13:45:31.264" v="86" actId="1076"/>
          <ac:spMkLst>
            <pc:docMk/>
            <pc:sldMk cId="0" sldId="634"/>
            <ac:spMk id="2" creationId="{E7301DF4-DBA3-43A0-B4B0-DD230ED67AFE}"/>
          </ac:spMkLst>
        </pc:spChg>
        <pc:spChg chg="add mod">
          <ac:chgData name="王 欣捷" userId="b965477fa0aef5e6" providerId="LiveId" clId="{80F0A389-E256-4DA7-8A71-202276411887}" dt="2021-03-09T13:45:29.705" v="85" actId="1076"/>
          <ac:spMkLst>
            <pc:docMk/>
            <pc:sldMk cId="0" sldId="634"/>
            <ac:spMk id="6" creationId="{AAB298FC-3728-4EAB-9432-C28694A3E449}"/>
          </ac:spMkLst>
        </pc:spChg>
        <pc:spChg chg="add mod">
          <ac:chgData name="王 欣捷" userId="b965477fa0aef5e6" providerId="LiveId" clId="{80F0A389-E256-4DA7-8A71-202276411887}" dt="2021-03-09T13:45:26.928" v="84" actId="1076"/>
          <ac:spMkLst>
            <pc:docMk/>
            <pc:sldMk cId="0" sldId="634"/>
            <ac:spMk id="7" creationId="{28D6650B-265A-4DC2-8C71-7E4A7D629DA4}"/>
          </ac:spMkLst>
        </pc:spChg>
        <pc:spChg chg="mod">
          <ac:chgData name="王 欣捷" userId="b965477fa0aef5e6" providerId="LiveId" clId="{80F0A389-E256-4DA7-8A71-202276411887}" dt="2021-03-09T13:44:55.742" v="81" actId="20577"/>
          <ac:spMkLst>
            <pc:docMk/>
            <pc:sldMk cId="0" sldId="634"/>
            <ac:spMk id="48131" creationId="{9D43D3D4-B971-4364-B2BF-D34029774EEB}"/>
          </ac:spMkLst>
        </pc:spChg>
        <pc:graphicFrameChg chg="mod">
          <ac:chgData name="王 欣捷" userId="b965477fa0aef5e6" providerId="LiveId" clId="{80F0A389-E256-4DA7-8A71-202276411887}" dt="2021-03-09T13:45:01.256" v="82" actId="1076"/>
          <ac:graphicFrameMkLst>
            <pc:docMk/>
            <pc:sldMk cId="0" sldId="634"/>
            <ac:graphicFrameMk id="4" creationId="{92165648-76D4-4804-829A-9E1824B39D1F}"/>
          </ac:graphicFrameMkLst>
        </pc:graphicFrameChg>
      </pc:sldChg>
      <pc:sldChg chg="modSp mod">
        <pc:chgData name="王 欣捷" userId="b965477fa0aef5e6" providerId="LiveId" clId="{80F0A389-E256-4DA7-8A71-202276411887}" dt="2021-03-10T02:37:35.109" v="111" actId="20577"/>
        <pc:sldMkLst>
          <pc:docMk/>
          <pc:sldMk cId="0" sldId="638"/>
        </pc:sldMkLst>
        <pc:spChg chg="mod">
          <ac:chgData name="王 欣捷" userId="b965477fa0aef5e6" providerId="LiveId" clId="{80F0A389-E256-4DA7-8A71-202276411887}" dt="2021-03-10T02:37:35.109" v="111" actId="20577"/>
          <ac:spMkLst>
            <pc:docMk/>
            <pc:sldMk cId="0" sldId="638"/>
            <ac:spMk id="53250" creationId="{34EB9D0A-A275-4071-8F94-2A3627798350}"/>
          </ac:spMkLst>
        </pc:spChg>
      </pc:sldChg>
      <pc:sldChg chg="del">
        <pc:chgData name="王 欣捷" userId="b965477fa0aef5e6" providerId="LiveId" clId="{80F0A389-E256-4DA7-8A71-202276411887}" dt="2021-03-07T15:21:43.246" v="1" actId="47"/>
        <pc:sldMkLst>
          <pc:docMk/>
          <pc:sldMk cId="0" sldId="639"/>
        </pc:sldMkLst>
      </pc:sldChg>
      <pc:sldChg chg="del">
        <pc:chgData name="王 欣捷" userId="b965477fa0aef5e6" providerId="LiveId" clId="{80F0A389-E256-4DA7-8A71-202276411887}" dt="2021-03-07T15:21:43.246" v="1" actId="47"/>
        <pc:sldMkLst>
          <pc:docMk/>
          <pc:sldMk cId="0" sldId="640"/>
        </pc:sldMkLst>
      </pc:sldChg>
      <pc:sldChg chg="del">
        <pc:chgData name="王 欣捷" userId="b965477fa0aef5e6" providerId="LiveId" clId="{80F0A389-E256-4DA7-8A71-202276411887}" dt="2021-03-07T15:21:43.246" v="1" actId="47"/>
        <pc:sldMkLst>
          <pc:docMk/>
          <pc:sldMk cId="0" sldId="641"/>
        </pc:sldMkLst>
      </pc:sldChg>
      <pc:sldChg chg="del">
        <pc:chgData name="王 欣捷" userId="b965477fa0aef5e6" providerId="LiveId" clId="{80F0A389-E256-4DA7-8A71-202276411887}" dt="2021-03-07T15:21:43.246" v="1" actId="47"/>
        <pc:sldMkLst>
          <pc:docMk/>
          <pc:sldMk cId="0" sldId="642"/>
        </pc:sldMkLst>
      </pc:sldChg>
      <pc:sldChg chg="modSp mod ord">
        <pc:chgData name="王 欣捷" userId="b965477fa0aef5e6" providerId="LiveId" clId="{80F0A389-E256-4DA7-8A71-202276411887}" dt="2021-03-10T03:17:17.950" v="703"/>
        <pc:sldMkLst>
          <pc:docMk/>
          <pc:sldMk cId="0" sldId="649"/>
        </pc:sldMkLst>
        <pc:spChg chg="mod">
          <ac:chgData name="王 欣捷" userId="b965477fa0aef5e6" providerId="LiveId" clId="{80F0A389-E256-4DA7-8A71-202276411887}" dt="2021-03-10T03:17:17.950" v="703"/>
          <ac:spMkLst>
            <pc:docMk/>
            <pc:sldMk cId="0" sldId="649"/>
            <ac:spMk id="57347" creationId="{C7C29E4E-C5D1-47E7-B133-FDBD7FCFCE2C}"/>
          </ac:spMkLst>
        </pc:spChg>
      </pc:sldChg>
      <pc:sldChg chg="modSp mod">
        <pc:chgData name="王 欣捷" userId="b965477fa0aef5e6" providerId="LiveId" clId="{80F0A389-E256-4DA7-8A71-202276411887}" dt="2021-04-11T11:33:26.550" v="1450" actId="20577"/>
        <pc:sldMkLst>
          <pc:docMk/>
          <pc:sldMk cId="0" sldId="652"/>
        </pc:sldMkLst>
        <pc:spChg chg="mod">
          <ac:chgData name="王 欣捷" userId="b965477fa0aef5e6" providerId="LiveId" clId="{80F0A389-E256-4DA7-8A71-202276411887}" dt="2021-04-11T11:33:26.550" v="1450" actId="20577"/>
          <ac:spMkLst>
            <pc:docMk/>
            <pc:sldMk cId="0" sldId="652"/>
            <ac:spMk id="29699" creationId="{6838F45E-2C54-4898-AC38-77A534B7FB52}"/>
          </ac:spMkLst>
        </pc:spChg>
      </pc:sldChg>
      <pc:sldChg chg="modSp mod">
        <pc:chgData name="王 欣捷" userId="b965477fa0aef5e6" providerId="LiveId" clId="{80F0A389-E256-4DA7-8A71-202276411887}" dt="2021-04-11T11:33:14.031" v="1448" actId="20577"/>
        <pc:sldMkLst>
          <pc:docMk/>
          <pc:sldMk cId="0" sldId="653"/>
        </pc:sldMkLst>
        <pc:spChg chg="mod">
          <ac:chgData name="王 欣捷" userId="b965477fa0aef5e6" providerId="LiveId" clId="{80F0A389-E256-4DA7-8A71-202276411887}" dt="2021-04-11T11:33:14.031" v="1448" actId="20577"/>
          <ac:spMkLst>
            <pc:docMk/>
            <pc:sldMk cId="0" sldId="653"/>
            <ac:spMk id="30723" creationId="{C4463CC2-62A6-4BC9-80DF-669CD98AB6AD}"/>
          </ac:spMkLst>
        </pc:spChg>
      </pc:sldChg>
      <pc:sldChg chg="addSp delSp modSp mod chgLayout">
        <pc:chgData name="王 欣捷" userId="b965477fa0aef5e6" providerId="LiveId" clId="{80F0A389-E256-4DA7-8A71-202276411887}" dt="2021-03-10T02:56:09.881" v="598" actId="6264"/>
        <pc:sldMkLst>
          <pc:docMk/>
          <pc:sldMk cId="0" sldId="655"/>
        </pc:sldMkLst>
        <pc:spChg chg="add del mod">
          <ac:chgData name="王 欣捷" userId="b965477fa0aef5e6" providerId="LiveId" clId="{80F0A389-E256-4DA7-8A71-202276411887}" dt="2021-03-10T02:56:09.881" v="598" actId="6264"/>
          <ac:spMkLst>
            <pc:docMk/>
            <pc:sldMk cId="0" sldId="655"/>
            <ac:spMk id="2" creationId="{F0C0A0D7-A884-46B1-9206-BBA1C5FC95B7}"/>
          </ac:spMkLst>
        </pc:spChg>
        <pc:spChg chg="add del mod">
          <ac:chgData name="王 欣捷" userId="b965477fa0aef5e6" providerId="LiveId" clId="{80F0A389-E256-4DA7-8A71-202276411887}" dt="2021-03-10T02:56:09.881" v="598" actId="6264"/>
          <ac:spMkLst>
            <pc:docMk/>
            <pc:sldMk cId="0" sldId="655"/>
            <ac:spMk id="3" creationId="{E23420C8-FDDD-414F-97C0-62C754C0CBC8}"/>
          </ac:spMkLst>
        </pc:spChg>
        <pc:spChg chg="mod ord">
          <ac:chgData name="王 欣捷" userId="b965477fa0aef5e6" providerId="LiveId" clId="{80F0A389-E256-4DA7-8A71-202276411887}" dt="2021-03-10T02:56:09.881" v="598" actId="6264"/>
          <ac:spMkLst>
            <pc:docMk/>
            <pc:sldMk cId="0" sldId="655"/>
            <ac:spMk id="32770" creationId="{D5436B50-1A6B-4C69-9AF3-0D956728B139}"/>
          </ac:spMkLst>
        </pc:spChg>
        <pc:spChg chg="mod ord">
          <ac:chgData name="王 欣捷" userId="b965477fa0aef5e6" providerId="LiveId" clId="{80F0A389-E256-4DA7-8A71-202276411887}" dt="2021-03-10T02:56:09.881" v="598" actId="6264"/>
          <ac:spMkLst>
            <pc:docMk/>
            <pc:sldMk cId="0" sldId="655"/>
            <ac:spMk id="32771" creationId="{F719F276-8921-4E5A-8DA4-03D344C6BE2F}"/>
          </ac:spMkLst>
        </pc:spChg>
      </pc:sldChg>
      <pc:sldChg chg="modSp del mod">
        <pc:chgData name="王 欣捷" userId="b965477fa0aef5e6" providerId="LiveId" clId="{80F0A389-E256-4DA7-8A71-202276411887}" dt="2021-03-10T08:47:18.459" v="1445" actId="47"/>
        <pc:sldMkLst>
          <pc:docMk/>
          <pc:sldMk cId="0" sldId="659"/>
        </pc:sldMkLst>
        <pc:picChg chg="mod modCrop">
          <ac:chgData name="王 欣捷" userId="b965477fa0aef5e6" providerId="LiveId" clId="{80F0A389-E256-4DA7-8A71-202276411887}" dt="2021-03-10T02:33:25.195" v="96" actId="732"/>
          <ac:picMkLst>
            <pc:docMk/>
            <pc:sldMk cId="0" sldId="659"/>
            <ac:picMk id="46083" creationId="{483C7E32-E8B3-4CC3-9AEE-513AF2374C69}"/>
          </ac:picMkLst>
        </pc:picChg>
      </pc:sldChg>
      <pc:sldChg chg="del">
        <pc:chgData name="王 欣捷" userId="b965477fa0aef5e6" providerId="LiveId" clId="{80F0A389-E256-4DA7-8A71-202276411887}" dt="2021-03-10T08:47:18.459" v="1445" actId="47"/>
        <pc:sldMkLst>
          <pc:docMk/>
          <pc:sldMk cId="0" sldId="660"/>
        </pc:sldMkLst>
      </pc:sldChg>
      <pc:sldChg chg="del">
        <pc:chgData name="王 欣捷" userId="b965477fa0aef5e6" providerId="LiveId" clId="{80F0A389-E256-4DA7-8A71-202276411887}" dt="2021-03-10T08:47:18.459" v="1445" actId="47"/>
        <pc:sldMkLst>
          <pc:docMk/>
          <pc:sldMk cId="0" sldId="661"/>
        </pc:sldMkLst>
      </pc:sldChg>
      <pc:sldChg chg="del">
        <pc:chgData name="王 欣捷" userId="b965477fa0aef5e6" providerId="LiveId" clId="{80F0A389-E256-4DA7-8A71-202276411887}" dt="2021-03-10T08:47:18.459" v="1445" actId="47"/>
        <pc:sldMkLst>
          <pc:docMk/>
          <pc:sldMk cId="0" sldId="662"/>
        </pc:sldMkLst>
      </pc:sldChg>
      <pc:sldChg chg="del">
        <pc:chgData name="王 欣捷" userId="b965477fa0aef5e6" providerId="LiveId" clId="{80F0A389-E256-4DA7-8A71-202276411887}" dt="2021-03-10T08:47:18.459" v="1445" actId="47"/>
        <pc:sldMkLst>
          <pc:docMk/>
          <pc:sldMk cId="0" sldId="663"/>
        </pc:sldMkLst>
      </pc:sldChg>
      <pc:sldChg chg="del">
        <pc:chgData name="王 欣捷" userId="b965477fa0aef5e6" providerId="LiveId" clId="{80F0A389-E256-4DA7-8A71-202276411887}" dt="2021-03-10T08:47:18.459" v="1445" actId="47"/>
        <pc:sldMkLst>
          <pc:docMk/>
          <pc:sldMk cId="0" sldId="664"/>
        </pc:sldMkLst>
      </pc:sldChg>
      <pc:sldChg chg="del">
        <pc:chgData name="王 欣捷" userId="b965477fa0aef5e6" providerId="LiveId" clId="{80F0A389-E256-4DA7-8A71-202276411887}" dt="2021-03-10T08:47:18.459" v="1445" actId="47"/>
        <pc:sldMkLst>
          <pc:docMk/>
          <pc:sldMk cId="0" sldId="665"/>
        </pc:sldMkLst>
      </pc:sldChg>
      <pc:sldChg chg="del">
        <pc:chgData name="王 欣捷" userId="b965477fa0aef5e6" providerId="LiveId" clId="{80F0A389-E256-4DA7-8A71-202276411887}" dt="2021-03-10T05:09:52.658" v="1444" actId="47"/>
        <pc:sldMkLst>
          <pc:docMk/>
          <pc:sldMk cId="0" sldId="666"/>
        </pc:sldMkLst>
      </pc:sldChg>
      <pc:sldChg chg="del">
        <pc:chgData name="王 欣捷" userId="b965477fa0aef5e6" providerId="LiveId" clId="{80F0A389-E256-4DA7-8A71-202276411887}" dt="2021-03-07T15:21:43.246" v="1" actId="47"/>
        <pc:sldMkLst>
          <pc:docMk/>
          <pc:sldMk cId="1710201879" sldId="669"/>
        </pc:sldMkLst>
      </pc:sldChg>
      <pc:sldChg chg="del">
        <pc:chgData name="王 欣捷" userId="b965477fa0aef5e6" providerId="LiveId" clId="{80F0A389-E256-4DA7-8A71-202276411887}" dt="2021-03-07T15:21:43.246" v="1" actId="47"/>
        <pc:sldMkLst>
          <pc:docMk/>
          <pc:sldMk cId="665697348" sldId="670"/>
        </pc:sldMkLst>
      </pc:sldChg>
      <pc:sldChg chg="del">
        <pc:chgData name="王 欣捷" userId="b965477fa0aef5e6" providerId="LiveId" clId="{80F0A389-E256-4DA7-8A71-202276411887}" dt="2021-03-07T15:21:43.246" v="1" actId="47"/>
        <pc:sldMkLst>
          <pc:docMk/>
          <pc:sldMk cId="1186079772" sldId="671"/>
        </pc:sldMkLst>
      </pc:sldChg>
      <pc:sldChg chg="del">
        <pc:chgData name="王 欣捷" userId="b965477fa0aef5e6" providerId="LiveId" clId="{80F0A389-E256-4DA7-8A71-202276411887}" dt="2021-03-07T15:21:43.246" v="1" actId="47"/>
        <pc:sldMkLst>
          <pc:docMk/>
          <pc:sldMk cId="2346120732" sldId="672"/>
        </pc:sldMkLst>
      </pc:sldChg>
      <pc:sldChg chg="del">
        <pc:chgData name="王 欣捷" userId="b965477fa0aef5e6" providerId="LiveId" clId="{80F0A389-E256-4DA7-8A71-202276411887}" dt="2021-03-07T15:21:43.246" v="1" actId="47"/>
        <pc:sldMkLst>
          <pc:docMk/>
          <pc:sldMk cId="3460802044" sldId="673"/>
        </pc:sldMkLst>
      </pc:sldChg>
      <pc:sldChg chg="del">
        <pc:chgData name="王 欣捷" userId="b965477fa0aef5e6" providerId="LiveId" clId="{80F0A389-E256-4DA7-8A71-202276411887}" dt="2021-03-07T15:21:43.246" v="1" actId="47"/>
        <pc:sldMkLst>
          <pc:docMk/>
          <pc:sldMk cId="4196688613" sldId="674"/>
        </pc:sldMkLst>
      </pc:sldChg>
      <pc:sldChg chg="del">
        <pc:chgData name="王 欣捷" userId="b965477fa0aef5e6" providerId="LiveId" clId="{80F0A389-E256-4DA7-8A71-202276411887}" dt="2021-03-07T15:21:43.246" v="1" actId="47"/>
        <pc:sldMkLst>
          <pc:docMk/>
          <pc:sldMk cId="468270520" sldId="675"/>
        </pc:sldMkLst>
      </pc:sldChg>
      <pc:sldChg chg="del">
        <pc:chgData name="王 欣捷" userId="b965477fa0aef5e6" providerId="LiveId" clId="{80F0A389-E256-4DA7-8A71-202276411887}" dt="2021-03-07T15:21:43.246" v="1" actId="47"/>
        <pc:sldMkLst>
          <pc:docMk/>
          <pc:sldMk cId="3413962534" sldId="676"/>
        </pc:sldMkLst>
      </pc:sldChg>
      <pc:sldChg chg="del">
        <pc:chgData name="王 欣捷" userId="b965477fa0aef5e6" providerId="LiveId" clId="{80F0A389-E256-4DA7-8A71-202276411887}" dt="2021-03-07T15:21:43.246" v="1" actId="47"/>
        <pc:sldMkLst>
          <pc:docMk/>
          <pc:sldMk cId="2786373358" sldId="677"/>
        </pc:sldMkLst>
      </pc:sldChg>
      <pc:sldChg chg="del">
        <pc:chgData name="王 欣捷" userId="b965477fa0aef5e6" providerId="LiveId" clId="{80F0A389-E256-4DA7-8A71-202276411887}" dt="2021-03-07T15:21:43.246" v="1" actId="47"/>
        <pc:sldMkLst>
          <pc:docMk/>
          <pc:sldMk cId="1052360918" sldId="678"/>
        </pc:sldMkLst>
      </pc:sldChg>
      <pc:sldChg chg="del">
        <pc:chgData name="王 欣捷" userId="b965477fa0aef5e6" providerId="LiveId" clId="{80F0A389-E256-4DA7-8A71-202276411887}" dt="2021-03-07T15:21:43.246" v="1" actId="47"/>
        <pc:sldMkLst>
          <pc:docMk/>
          <pc:sldMk cId="2657583242" sldId="679"/>
        </pc:sldMkLst>
      </pc:sldChg>
      <pc:sldChg chg="del">
        <pc:chgData name="王 欣捷" userId="b965477fa0aef5e6" providerId="LiveId" clId="{80F0A389-E256-4DA7-8A71-202276411887}" dt="2021-03-07T15:21:43.246" v="1" actId="47"/>
        <pc:sldMkLst>
          <pc:docMk/>
          <pc:sldMk cId="4289629310" sldId="680"/>
        </pc:sldMkLst>
      </pc:sldChg>
      <pc:sldChg chg="del">
        <pc:chgData name="王 欣捷" userId="b965477fa0aef5e6" providerId="LiveId" clId="{80F0A389-E256-4DA7-8A71-202276411887}" dt="2021-03-07T15:21:43.246" v="1" actId="47"/>
        <pc:sldMkLst>
          <pc:docMk/>
          <pc:sldMk cId="1882149315" sldId="681"/>
        </pc:sldMkLst>
      </pc:sldChg>
      <pc:sldChg chg="del">
        <pc:chgData name="王 欣捷" userId="b965477fa0aef5e6" providerId="LiveId" clId="{80F0A389-E256-4DA7-8A71-202276411887}" dt="2021-03-07T15:21:43.246" v="1" actId="47"/>
        <pc:sldMkLst>
          <pc:docMk/>
          <pc:sldMk cId="3713213591" sldId="682"/>
        </pc:sldMkLst>
      </pc:sldChg>
      <pc:sldChg chg="del">
        <pc:chgData name="王 欣捷" userId="b965477fa0aef5e6" providerId="LiveId" clId="{80F0A389-E256-4DA7-8A71-202276411887}" dt="2021-03-07T15:21:43.246" v="1" actId="47"/>
        <pc:sldMkLst>
          <pc:docMk/>
          <pc:sldMk cId="2096067" sldId="683"/>
        </pc:sldMkLst>
      </pc:sldChg>
      <pc:sldChg chg="del">
        <pc:chgData name="王 欣捷" userId="b965477fa0aef5e6" providerId="LiveId" clId="{80F0A389-E256-4DA7-8A71-202276411887}" dt="2021-03-07T15:21:43.246" v="1" actId="47"/>
        <pc:sldMkLst>
          <pc:docMk/>
          <pc:sldMk cId="2789200128" sldId="684"/>
        </pc:sldMkLst>
      </pc:sldChg>
      <pc:sldChg chg="del">
        <pc:chgData name="王 欣捷" userId="b965477fa0aef5e6" providerId="LiveId" clId="{80F0A389-E256-4DA7-8A71-202276411887}" dt="2021-03-07T15:21:43.246" v="1" actId="47"/>
        <pc:sldMkLst>
          <pc:docMk/>
          <pc:sldMk cId="2942476236" sldId="686"/>
        </pc:sldMkLst>
      </pc:sldChg>
      <pc:sldChg chg="del">
        <pc:chgData name="王 欣捷" userId="b965477fa0aef5e6" providerId="LiveId" clId="{80F0A389-E256-4DA7-8A71-202276411887}" dt="2021-03-07T15:21:43.246" v="1" actId="47"/>
        <pc:sldMkLst>
          <pc:docMk/>
          <pc:sldMk cId="0" sldId="687"/>
        </pc:sldMkLst>
      </pc:sldChg>
      <pc:sldChg chg="modSp mod ord modAnim">
        <pc:chgData name="王 欣捷" userId="b965477fa0aef5e6" providerId="LiveId" clId="{80F0A389-E256-4DA7-8A71-202276411887}" dt="2021-03-10T04:27:33.444" v="1034"/>
        <pc:sldMkLst>
          <pc:docMk/>
          <pc:sldMk cId="2140000785" sldId="689"/>
        </pc:sldMkLst>
        <pc:spChg chg="mod">
          <ac:chgData name="王 欣捷" userId="b965477fa0aef5e6" providerId="LiveId" clId="{80F0A389-E256-4DA7-8A71-202276411887}" dt="2021-03-10T04:26:47.658" v="1032" actId="20577"/>
          <ac:spMkLst>
            <pc:docMk/>
            <pc:sldMk cId="2140000785" sldId="689"/>
            <ac:spMk id="63491" creationId="{F2E18D36-D526-4B3D-BD63-AFF51F6FB23C}"/>
          </ac:spMkLst>
        </pc:spChg>
      </pc:sldChg>
      <pc:sldChg chg="modSp new mod">
        <pc:chgData name="王 欣捷" userId="b965477fa0aef5e6" providerId="LiveId" clId="{80F0A389-E256-4DA7-8A71-202276411887}" dt="2021-03-10T03:09:51.911" v="657" actId="20577"/>
        <pc:sldMkLst>
          <pc:docMk/>
          <pc:sldMk cId="4037236509" sldId="690"/>
        </pc:sldMkLst>
        <pc:spChg chg="mod">
          <ac:chgData name="王 欣捷" userId="b965477fa0aef5e6" providerId="LiveId" clId="{80F0A389-E256-4DA7-8A71-202276411887}" dt="2021-03-10T03:06:58.130" v="615"/>
          <ac:spMkLst>
            <pc:docMk/>
            <pc:sldMk cId="4037236509" sldId="690"/>
            <ac:spMk id="2" creationId="{D36374BC-AD67-4884-8044-3D5B2A255F27}"/>
          </ac:spMkLst>
        </pc:spChg>
        <pc:spChg chg="mod">
          <ac:chgData name="王 欣捷" userId="b965477fa0aef5e6" providerId="LiveId" clId="{80F0A389-E256-4DA7-8A71-202276411887}" dt="2021-03-10T03:09:51.911" v="657" actId="20577"/>
          <ac:spMkLst>
            <pc:docMk/>
            <pc:sldMk cId="4037236509" sldId="690"/>
            <ac:spMk id="3" creationId="{3F3D1F8C-7D52-4513-8075-29097AA6AE66}"/>
          </ac:spMkLst>
        </pc:spChg>
      </pc:sldChg>
      <pc:sldChg chg="modSp new mod">
        <pc:chgData name="王 欣捷" userId="b965477fa0aef5e6" providerId="LiveId" clId="{80F0A389-E256-4DA7-8A71-202276411887}" dt="2021-03-10T04:25:33.696" v="1007"/>
        <pc:sldMkLst>
          <pc:docMk/>
          <pc:sldMk cId="3975631816" sldId="691"/>
        </pc:sldMkLst>
        <pc:spChg chg="mod">
          <ac:chgData name="王 欣捷" userId="b965477fa0aef5e6" providerId="LiveId" clId="{80F0A389-E256-4DA7-8A71-202276411887}" dt="2021-03-10T04:23:53.785" v="948"/>
          <ac:spMkLst>
            <pc:docMk/>
            <pc:sldMk cId="3975631816" sldId="691"/>
            <ac:spMk id="2" creationId="{70E23329-9D97-4C2B-B544-AD697827C878}"/>
          </ac:spMkLst>
        </pc:spChg>
        <pc:spChg chg="mod">
          <ac:chgData name="王 欣捷" userId="b965477fa0aef5e6" providerId="LiveId" clId="{80F0A389-E256-4DA7-8A71-202276411887}" dt="2021-03-10T04:25:33.696" v="1007"/>
          <ac:spMkLst>
            <pc:docMk/>
            <pc:sldMk cId="3975631816" sldId="691"/>
            <ac:spMk id="3" creationId="{551E535B-7E1E-425A-B39E-2A56F584800B}"/>
          </ac:spMkLst>
        </pc:spChg>
      </pc:sldChg>
      <pc:sldChg chg="addSp delSp modSp mod modClrScheme chgLayout">
        <pc:chgData name="王 欣捷" userId="b965477fa0aef5e6" providerId="LiveId" clId="{80F0A389-E256-4DA7-8A71-202276411887}" dt="2021-03-10T05:04:23.174" v="1263" actId="20577"/>
        <pc:sldMkLst>
          <pc:docMk/>
          <pc:sldMk cId="2130698742" sldId="692"/>
        </pc:sldMkLst>
        <pc:spChg chg="add del mod ord">
          <ac:chgData name="王 欣捷" userId="b965477fa0aef5e6" providerId="LiveId" clId="{80F0A389-E256-4DA7-8A71-202276411887}" dt="2021-03-10T04:59:26.872" v="1098" actId="700"/>
          <ac:spMkLst>
            <pc:docMk/>
            <pc:sldMk cId="2130698742" sldId="692"/>
            <ac:spMk id="2" creationId="{D39BE346-CCE6-4A91-B031-F198C28EF8D9}"/>
          </ac:spMkLst>
        </pc:spChg>
        <pc:spChg chg="add del mod ord">
          <ac:chgData name="王 欣捷" userId="b965477fa0aef5e6" providerId="LiveId" clId="{80F0A389-E256-4DA7-8A71-202276411887}" dt="2021-03-10T04:59:26.872" v="1098" actId="700"/>
          <ac:spMkLst>
            <pc:docMk/>
            <pc:sldMk cId="2130698742" sldId="692"/>
            <ac:spMk id="3" creationId="{3821000B-9762-4842-92F3-A1DA8495292F}"/>
          </ac:spMkLst>
        </pc:spChg>
        <pc:spChg chg="add mod ord">
          <ac:chgData name="王 欣捷" userId="b965477fa0aef5e6" providerId="LiveId" clId="{80F0A389-E256-4DA7-8A71-202276411887}" dt="2021-03-10T05:00:01.802" v="1113" actId="700"/>
          <ac:spMkLst>
            <pc:docMk/>
            <pc:sldMk cId="2130698742" sldId="692"/>
            <ac:spMk id="4" creationId="{02F711F8-41B1-4477-BCFE-BD6E39702637}"/>
          </ac:spMkLst>
        </pc:spChg>
        <pc:spChg chg="mod">
          <ac:chgData name="王 欣捷" userId="b965477fa0aef5e6" providerId="LiveId" clId="{80F0A389-E256-4DA7-8A71-202276411887}" dt="2021-03-10T05:00:28.269" v="1123" actId="1076"/>
          <ac:spMkLst>
            <pc:docMk/>
            <pc:sldMk cId="2130698742" sldId="692"/>
            <ac:spMk id="5" creationId="{699DB0D6-A92C-4170-8F8C-431C0710EC73}"/>
          </ac:spMkLst>
        </pc:spChg>
        <pc:spChg chg="add mod ord">
          <ac:chgData name="王 欣捷" userId="b965477fa0aef5e6" providerId="LiveId" clId="{80F0A389-E256-4DA7-8A71-202276411887}" dt="2021-03-10T05:04:23.174" v="1263" actId="20577"/>
          <ac:spMkLst>
            <pc:docMk/>
            <pc:sldMk cId="2130698742" sldId="692"/>
            <ac:spMk id="6" creationId="{F4A3E30C-8C2B-45A0-BB54-D281A529D3F8}"/>
          </ac:spMkLst>
        </pc:spChg>
        <pc:spChg chg="add del mod ord">
          <ac:chgData name="王 欣捷" userId="b965477fa0aef5e6" providerId="LiveId" clId="{80F0A389-E256-4DA7-8A71-202276411887}" dt="2021-03-10T05:00:11.192" v="1117"/>
          <ac:spMkLst>
            <pc:docMk/>
            <pc:sldMk cId="2130698742" sldId="692"/>
            <ac:spMk id="7" creationId="{CB2B6204-E155-45A2-840E-84F34A298132}"/>
          </ac:spMkLst>
        </pc:spChg>
        <pc:picChg chg="add del mod">
          <ac:chgData name="王 欣捷" userId="b965477fa0aef5e6" providerId="LiveId" clId="{80F0A389-E256-4DA7-8A71-202276411887}" dt="2021-03-10T05:00:07.452" v="1116" actId="21"/>
          <ac:picMkLst>
            <pc:docMk/>
            <pc:sldMk cId="2130698742" sldId="692"/>
            <ac:picMk id="9" creationId="{71D5E6AE-5125-4553-BCDB-EC9177586DE5}"/>
          </ac:picMkLst>
        </pc:picChg>
        <pc:picChg chg="add mod">
          <ac:chgData name="王 欣捷" userId="b965477fa0aef5e6" providerId="LiveId" clId="{80F0A389-E256-4DA7-8A71-202276411887}" dt="2021-03-10T05:00:11.192" v="1117"/>
          <ac:picMkLst>
            <pc:docMk/>
            <pc:sldMk cId="2130698742" sldId="692"/>
            <ac:picMk id="10" creationId="{B9BA88BE-5009-4F11-9585-CF783E48F50D}"/>
          </ac:picMkLst>
        </pc:picChg>
      </pc:sldChg>
      <pc:sldChg chg="modSp new mod">
        <pc:chgData name="王 欣捷" userId="b965477fa0aef5e6" providerId="LiveId" clId="{80F0A389-E256-4DA7-8A71-202276411887}" dt="2021-03-10T05:09:15.645" v="1443"/>
        <pc:sldMkLst>
          <pc:docMk/>
          <pc:sldMk cId="4143669807" sldId="693"/>
        </pc:sldMkLst>
        <pc:spChg chg="mod">
          <ac:chgData name="王 欣捷" userId="b965477fa0aef5e6" providerId="LiveId" clId="{80F0A389-E256-4DA7-8A71-202276411887}" dt="2021-03-10T05:09:10.365" v="1427"/>
          <ac:spMkLst>
            <pc:docMk/>
            <pc:sldMk cId="4143669807" sldId="693"/>
            <ac:spMk id="2" creationId="{FE43E668-4E49-42AA-8FE4-C5A0A0D9F51D}"/>
          </ac:spMkLst>
        </pc:spChg>
        <pc:spChg chg="mod">
          <ac:chgData name="王 欣捷" userId="b965477fa0aef5e6" providerId="LiveId" clId="{80F0A389-E256-4DA7-8A71-202276411887}" dt="2021-03-10T05:09:15.645" v="1443"/>
          <ac:spMkLst>
            <pc:docMk/>
            <pc:sldMk cId="4143669807" sldId="693"/>
            <ac:spMk id="3" creationId="{3468CCCF-D809-4FEC-970A-DFACE970A535}"/>
          </ac:spMkLst>
        </pc:spChg>
      </pc:sldChg>
    </pc:docChg>
  </pc:docChgLst>
  <pc:docChgLst>
    <pc:chgData name="王 欣捷" userId="b965477fa0aef5e6" providerId="LiveId" clId="{2B0FDB0B-89C3-479F-AB9D-D58F11732152}"/>
    <pc:docChg chg="undo redo custSel addSld delSld modSld sldOrd modMainMaster modNotesMaster">
      <pc:chgData name="王 欣捷" userId="b965477fa0aef5e6" providerId="LiveId" clId="{2B0FDB0B-89C3-479F-AB9D-D58F11732152}" dt="2021-03-07T15:19:16.640" v="2314" actId="47"/>
      <pc:docMkLst>
        <pc:docMk/>
      </pc:docMkLst>
      <pc:sldChg chg="modSp">
        <pc:chgData name="王 欣捷" userId="b965477fa0aef5e6" providerId="LiveId" clId="{2B0FDB0B-89C3-479F-AB9D-D58F11732152}" dt="2021-03-07T10:06:53.834" v="265"/>
        <pc:sldMkLst>
          <pc:docMk/>
          <pc:sldMk cId="2470898374" sldId="256"/>
        </pc:sldMkLst>
        <pc:spChg chg="mod">
          <ac:chgData name="王 欣捷" userId="b965477fa0aef5e6" providerId="LiveId" clId="{2B0FDB0B-89C3-479F-AB9D-D58F11732152}" dt="2021-03-07T10:06:53.834" v="265"/>
          <ac:spMkLst>
            <pc:docMk/>
            <pc:sldMk cId="2470898374" sldId="256"/>
            <ac:spMk id="2" creationId="{E7DC3515-54D4-4A44-A409-1AD3C10C63ED}"/>
          </ac:spMkLst>
        </pc:spChg>
        <pc:spChg chg="mod">
          <ac:chgData name="王 欣捷" userId="b965477fa0aef5e6" providerId="LiveId" clId="{2B0FDB0B-89C3-479F-AB9D-D58F11732152}" dt="2021-03-07T10:06:53.834" v="265"/>
          <ac:spMkLst>
            <pc:docMk/>
            <pc:sldMk cId="2470898374" sldId="256"/>
            <ac:spMk id="3" creationId="{B9F7C19A-4716-4FDA-9AAE-2A3CD35E521D}"/>
          </ac:spMkLst>
        </pc:spChg>
        <pc:spChg chg="mod">
          <ac:chgData name="王 欣捷" userId="b965477fa0aef5e6" providerId="LiveId" clId="{2B0FDB0B-89C3-479F-AB9D-D58F11732152}" dt="2021-03-07T10:06:53.834" v="265"/>
          <ac:spMkLst>
            <pc:docMk/>
            <pc:sldMk cId="2470898374" sldId="256"/>
            <ac:spMk id="4" creationId="{CB9EEABF-8F2E-4A8A-9369-F41B0C31DBC7}"/>
          </ac:spMkLst>
        </pc:spChg>
      </pc:sldChg>
      <pc:sldChg chg="addSp delSp modSp mod modAnim modNotes">
        <pc:chgData name="王 欣捷" userId="b965477fa0aef5e6" providerId="LiveId" clId="{2B0FDB0B-89C3-479F-AB9D-D58F11732152}" dt="2021-03-07T11:47:47.231" v="754"/>
        <pc:sldMkLst>
          <pc:docMk/>
          <pc:sldMk cId="0" sldId="511"/>
        </pc:sldMkLst>
        <pc:spChg chg="add del mod">
          <ac:chgData name="王 欣捷" userId="b965477fa0aef5e6" providerId="LiveId" clId="{2B0FDB0B-89C3-479F-AB9D-D58F11732152}" dt="2021-03-07T11:40:52.640" v="655" actId="478"/>
          <ac:spMkLst>
            <pc:docMk/>
            <pc:sldMk cId="0" sldId="511"/>
            <ac:spMk id="2" creationId="{E89FD0C6-11F5-4711-9CB3-25AF57C00732}"/>
          </ac:spMkLst>
        </pc:spChg>
        <pc:spChg chg="add mod">
          <ac:chgData name="王 欣捷" userId="b965477fa0aef5e6" providerId="LiveId" clId="{2B0FDB0B-89C3-479F-AB9D-D58F11732152}" dt="2021-03-07T11:41:19.824" v="673"/>
          <ac:spMkLst>
            <pc:docMk/>
            <pc:sldMk cId="0" sldId="511"/>
            <ac:spMk id="5" creationId="{62BD5E16-1BC9-46F9-AEFA-AD5C47A97693}"/>
          </ac:spMkLst>
        </pc:spChg>
        <pc:spChg chg="mod">
          <ac:chgData name="王 欣捷" userId="b965477fa0aef5e6" providerId="LiveId" clId="{2B0FDB0B-89C3-479F-AB9D-D58F11732152}" dt="2021-03-07T10:06:53.834" v="265"/>
          <ac:spMkLst>
            <pc:docMk/>
            <pc:sldMk cId="0" sldId="511"/>
            <ac:spMk id="10242" creationId="{7F0EBF11-D8D1-4982-ABC1-A1961E274130}"/>
          </ac:spMkLst>
        </pc:spChg>
        <pc:spChg chg="mod">
          <ac:chgData name="王 欣捷" userId="b965477fa0aef5e6" providerId="LiveId" clId="{2B0FDB0B-89C3-479F-AB9D-D58F11732152}" dt="2021-03-07T10:06:53.834" v="265"/>
          <ac:spMkLst>
            <pc:docMk/>
            <pc:sldMk cId="0" sldId="511"/>
            <ac:spMk id="19459" creationId="{206AF554-1117-433E-A7D2-507B79ED8584}"/>
          </ac:spMkLst>
        </pc:spChg>
      </pc:sldChg>
      <pc:sldChg chg="modSp mod">
        <pc:chgData name="王 欣捷" userId="b965477fa0aef5e6" providerId="LiveId" clId="{2B0FDB0B-89C3-479F-AB9D-D58F11732152}" dt="2021-03-07T10:06:53.834" v="265"/>
        <pc:sldMkLst>
          <pc:docMk/>
          <pc:sldMk cId="0" sldId="512"/>
        </pc:sldMkLst>
        <pc:spChg chg="mod">
          <ac:chgData name="王 欣捷" userId="b965477fa0aef5e6" providerId="LiveId" clId="{2B0FDB0B-89C3-479F-AB9D-D58F11732152}" dt="2021-03-07T10:06:53.834" v="265"/>
          <ac:spMkLst>
            <pc:docMk/>
            <pc:sldMk cId="0" sldId="512"/>
            <ac:spMk id="12290" creationId="{25E5BF82-5A01-4ED4-8331-544E7C69E028}"/>
          </ac:spMkLst>
        </pc:spChg>
        <pc:spChg chg="mod">
          <ac:chgData name="王 欣捷" userId="b965477fa0aef5e6" providerId="LiveId" clId="{2B0FDB0B-89C3-479F-AB9D-D58F11732152}" dt="2021-03-07T10:06:53.834" v="265"/>
          <ac:spMkLst>
            <pc:docMk/>
            <pc:sldMk cId="0" sldId="512"/>
            <ac:spMk id="12291" creationId="{14E70364-1089-4B15-BCBE-B21507BF0558}"/>
          </ac:spMkLst>
        </pc:spChg>
      </pc:sldChg>
      <pc:sldChg chg="modSp mod">
        <pc:chgData name="王 欣捷" userId="b965477fa0aef5e6" providerId="LiveId" clId="{2B0FDB0B-89C3-479F-AB9D-D58F11732152}" dt="2021-03-07T10:06:53.834" v="265"/>
        <pc:sldMkLst>
          <pc:docMk/>
          <pc:sldMk cId="0" sldId="533"/>
        </pc:sldMkLst>
        <pc:spChg chg="mod">
          <ac:chgData name="王 欣捷" userId="b965477fa0aef5e6" providerId="LiveId" clId="{2B0FDB0B-89C3-479F-AB9D-D58F11732152}" dt="2021-03-07T10:06:53.834" v="265"/>
          <ac:spMkLst>
            <pc:docMk/>
            <pc:sldMk cId="0" sldId="533"/>
            <ac:spMk id="23554" creationId="{B2972927-2DC4-4D0D-BBEB-9C329705426F}"/>
          </ac:spMkLst>
        </pc:spChg>
        <pc:spChg chg="mod">
          <ac:chgData name="王 欣捷" userId="b965477fa0aef5e6" providerId="LiveId" clId="{2B0FDB0B-89C3-479F-AB9D-D58F11732152}" dt="2021-03-07T10:06:53.834" v="265"/>
          <ac:spMkLst>
            <pc:docMk/>
            <pc:sldMk cId="0" sldId="533"/>
            <ac:spMk id="23555" creationId="{168F3977-E23E-4FF9-A7B4-9AF63674870B}"/>
          </ac:spMkLst>
        </pc:spChg>
      </pc:sldChg>
      <pc:sldChg chg="modSp mod">
        <pc:chgData name="王 欣捷" userId="b965477fa0aef5e6" providerId="LiveId" clId="{2B0FDB0B-89C3-479F-AB9D-D58F11732152}" dt="2021-03-07T10:06:53.834" v="265"/>
        <pc:sldMkLst>
          <pc:docMk/>
          <pc:sldMk cId="0" sldId="534"/>
        </pc:sldMkLst>
        <pc:spChg chg="mod">
          <ac:chgData name="王 欣捷" userId="b965477fa0aef5e6" providerId="LiveId" clId="{2B0FDB0B-89C3-479F-AB9D-D58F11732152}" dt="2021-03-07T10:06:53.834" v="265"/>
          <ac:spMkLst>
            <pc:docMk/>
            <pc:sldMk cId="0" sldId="534"/>
            <ac:spMk id="24578" creationId="{FD133E6B-FD67-4729-B65B-222CC399EC28}"/>
          </ac:spMkLst>
        </pc:spChg>
        <pc:spChg chg="mod">
          <ac:chgData name="王 欣捷" userId="b965477fa0aef5e6" providerId="LiveId" clId="{2B0FDB0B-89C3-479F-AB9D-D58F11732152}" dt="2021-03-07T10:06:53.834" v="265"/>
          <ac:spMkLst>
            <pc:docMk/>
            <pc:sldMk cId="0" sldId="534"/>
            <ac:spMk id="266243" creationId="{4795355A-4835-4956-A11E-61FC85A81988}"/>
          </ac:spMkLst>
        </pc:spChg>
      </pc:sldChg>
      <pc:sldChg chg="modSp mod chgLayout">
        <pc:chgData name="王 欣捷" userId="b965477fa0aef5e6" providerId="LiveId" clId="{2B0FDB0B-89C3-479F-AB9D-D58F11732152}" dt="2021-03-07T15:01:29.471" v="2182" actId="2710"/>
        <pc:sldMkLst>
          <pc:docMk/>
          <pc:sldMk cId="0" sldId="535"/>
        </pc:sldMkLst>
        <pc:spChg chg="mod ord">
          <ac:chgData name="王 欣捷" userId="b965477fa0aef5e6" providerId="LiveId" clId="{2B0FDB0B-89C3-479F-AB9D-D58F11732152}" dt="2021-03-07T15:01:22.094" v="2180" actId="700"/>
          <ac:spMkLst>
            <pc:docMk/>
            <pc:sldMk cId="0" sldId="535"/>
            <ac:spMk id="25602" creationId="{F66C5EA4-C65F-4FC7-9C93-312DC4DDBF1F}"/>
          </ac:spMkLst>
        </pc:spChg>
        <pc:spChg chg="mod ord">
          <ac:chgData name="王 欣捷" userId="b965477fa0aef5e6" providerId="LiveId" clId="{2B0FDB0B-89C3-479F-AB9D-D58F11732152}" dt="2021-03-07T15:01:29.471" v="2182" actId="2710"/>
          <ac:spMkLst>
            <pc:docMk/>
            <pc:sldMk cId="0" sldId="535"/>
            <ac:spMk id="267267" creationId="{B7CC3E9A-2A56-4AE8-AEAF-96CE26CF90EB}"/>
          </ac:spMkLst>
        </pc:spChg>
      </pc:sldChg>
      <pc:sldChg chg="modSp mod">
        <pc:chgData name="王 欣捷" userId="b965477fa0aef5e6" providerId="LiveId" clId="{2B0FDB0B-89C3-479F-AB9D-D58F11732152}" dt="2021-03-07T10:06:53.834" v="265"/>
        <pc:sldMkLst>
          <pc:docMk/>
          <pc:sldMk cId="0" sldId="536"/>
        </pc:sldMkLst>
        <pc:spChg chg="mod">
          <ac:chgData name="王 欣捷" userId="b965477fa0aef5e6" providerId="LiveId" clId="{2B0FDB0B-89C3-479F-AB9D-D58F11732152}" dt="2021-03-07T10:06:53.834" v="265"/>
          <ac:spMkLst>
            <pc:docMk/>
            <pc:sldMk cId="0" sldId="536"/>
            <ac:spMk id="26626" creationId="{B28373C1-3C59-4C4C-93C3-38799262F500}"/>
          </ac:spMkLst>
        </pc:spChg>
        <pc:spChg chg="mod">
          <ac:chgData name="王 欣捷" userId="b965477fa0aef5e6" providerId="LiveId" clId="{2B0FDB0B-89C3-479F-AB9D-D58F11732152}" dt="2021-03-07T10:06:53.834" v="265"/>
          <ac:spMkLst>
            <pc:docMk/>
            <pc:sldMk cId="0" sldId="536"/>
            <ac:spMk id="26627" creationId="{882B1F4E-D967-4DFB-8521-75598ACDA7A6}"/>
          </ac:spMkLst>
        </pc:spChg>
        <pc:spChg chg="mod">
          <ac:chgData name="王 欣捷" userId="b965477fa0aef5e6" providerId="LiveId" clId="{2B0FDB0B-89C3-479F-AB9D-D58F11732152}" dt="2021-03-07T10:06:53.834" v="265"/>
          <ac:spMkLst>
            <pc:docMk/>
            <pc:sldMk cId="0" sldId="536"/>
            <ac:spMk id="26630" creationId="{0C1A2F0A-61DC-41DA-AB42-A86DEDB72E9B}"/>
          </ac:spMkLst>
        </pc:spChg>
        <pc:spChg chg="mod">
          <ac:chgData name="王 欣捷" userId="b965477fa0aef5e6" providerId="LiveId" clId="{2B0FDB0B-89C3-479F-AB9D-D58F11732152}" dt="2021-03-07T10:06:53.834" v="265"/>
          <ac:spMkLst>
            <pc:docMk/>
            <pc:sldMk cId="0" sldId="536"/>
            <ac:spMk id="26631" creationId="{066C0765-B861-4231-B9AF-F9BCE2DE63B8}"/>
          </ac:spMkLst>
        </pc:spChg>
        <pc:spChg chg="mod">
          <ac:chgData name="王 欣捷" userId="b965477fa0aef5e6" providerId="LiveId" clId="{2B0FDB0B-89C3-479F-AB9D-D58F11732152}" dt="2021-03-07T10:06:53.834" v="265"/>
          <ac:spMkLst>
            <pc:docMk/>
            <pc:sldMk cId="0" sldId="536"/>
            <ac:spMk id="26632" creationId="{4797FF4E-8EA0-490C-B697-81E1AC90513E}"/>
          </ac:spMkLst>
        </pc:spChg>
        <pc:spChg chg="mod">
          <ac:chgData name="王 欣捷" userId="b965477fa0aef5e6" providerId="LiveId" clId="{2B0FDB0B-89C3-479F-AB9D-D58F11732152}" dt="2021-03-07T10:06:53.834" v="265"/>
          <ac:spMkLst>
            <pc:docMk/>
            <pc:sldMk cId="0" sldId="536"/>
            <ac:spMk id="26633" creationId="{35C8E1FA-9DBE-43D6-B376-1E55E5F7C039}"/>
          </ac:spMkLst>
        </pc:spChg>
        <pc:spChg chg="mod">
          <ac:chgData name="王 欣捷" userId="b965477fa0aef5e6" providerId="LiveId" clId="{2B0FDB0B-89C3-479F-AB9D-D58F11732152}" dt="2021-03-07T10:06:53.834" v="265"/>
          <ac:spMkLst>
            <pc:docMk/>
            <pc:sldMk cId="0" sldId="536"/>
            <ac:spMk id="26634" creationId="{AED1B54A-D259-4A47-BEE8-A67EA5AF8B3C}"/>
          </ac:spMkLst>
        </pc:spChg>
        <pc:spChg chg="mod">
          <ac:chgData name="王 欣捷" userId="b965477fa0aef5e6" providerId="LiveId" clId="{2B0FDB0B-89C3-479F-AB9D-D58F11732152}" dt="2021-03-07T10:06:53.834" v="265"/>
          <ac:spMkLst>
            <pc:docMk/>
            <pc:sldMk cId="0" sldId="536"/>
            <ac:spMk id="26635" creationId="{175685DB-6D50-4176-93C1-2F43BD737575}"/>
          </ac:spMkLst>
        </pc:spChg>
        <pc:spChg chg="mod">
          <ac:chgData name="王 欣捷" userId="b965477fa0aef5e6" providerId="LiveId" clId="{2B0FDB0B-89C3-479F-AB9D-D58F11732152}" dt="2021-03-07T10:06:53.834" v="265"/>
          <ac:spMkLst>
            <pc:docMk/>
            <pc:sldMk cId="0" sldId="536"/>
            <ac:spMk id="26636" creationId="{BD992933-A564-4FB4-8D8E-F86A35EF1820}"/>
          </ac:spMkLst>
        </pc:spChg>
        <pc:spChg chg="mod">
          <ac:chgData name="王 欣捷" userId="b965477fa0aef5e6" providerId="LiveId" clId="{2B0FDB0B-89C3-479F-AB9D-D58F11732152}" dt="2021-03-07T10:06:53.834" v="265"/>
          <ac:spMkLst>
            <pc:docMk/>
            <pc:sldMk cId="0" sldId="536"/>
            <ac:spMk id="26637" creationId="{3D46F35F-6261-4693-9F9B-9F953CB93694}"/>
          </ac:spMkLst>
        </pc:spChg>
        <pc:spChg chg="mod">
          <ac:chgData name="王 欣捷" userId="b965477fa0aef5e6" providerId="LiveId" clId="{2B0FDB0B-89C3-479F-AB9D-D58F11732152}" dt="2021-03-07T10:06:53.834" v="265"/>
          <ac:spMkLst>
            <pc:docMk/>
            <pc:sldMk cId="0" sldId="536"/>
            <ac:spMk id="26638" creationId="{9F47C6FC-30F7-4AC1-B5FD-A48A2ADC34A4}"/>
          </ac:spMkLst>
        </pc:spChg>
        <pc:spChg chg="mod">
          <ac:chgData name="王 欣捷" userId="b965477fa0aef5e6" providerId="LiveId" clId="{2B0FDB0B-89C3-479F-AB9D-D58F11732152}" dt="2021-03-07T10:06:53.834" v="265"/>
          <ac:spMkLst>
            <pc:docMk/>
            <pc:sldMk cId="0" sldId="536"/>
            <ac:spMk id="26639" creationId="{0058D4A7-CA56-433F-A8B3-74A6A73239B9}"/>
          </ac:spMkLst>
        </pc:spChg>
        <pc:spChg chg="mod">
          <ac:chgData name="王 欣捷" userId="b965477fa0aef5e6" providerId="LiveId" clId="{2B0FDB0B-89C3-479F-AB9D-D58F11732152}" dt="2021-03-07T10:06:53.834" v="265"/>
          <ac:spMkLst>
            <pc:docMk/>
            <pc:sldMk cId="0" sldId="536"/>
            <ac:spMk id="26640" creationId="{5A965E84-3D85-4579-A942-86EC652F69DB}"/>
          </ac:spMkLst>
        </pc:spChg>
        <pc:spChg chg="mod">
          <ac:chgData name="王 欣捷" userId="b965477fa0aef5e6" providerId="LiveId" clId="{2B0FDB0B-89C3-479F-AB9D-D58F11732152}" dt="2021-03-07T10:06:53.834" v="265"/>
          <ac:spMkLst>
            <pc:docMk/>
            <pc:sldMk cId="0" sldId="536"/>
            <ac:spMk id="26641" creationId="{D89118BE-B26D-4C0D-9C79-2901A45DDCA9}"/>
          </ac:spMkLst>
        </pc:spChg>
        <pc:spChg chg="mod">
          <ac:chgData name="王 欣捷" userId="b965477fa0aef5e6" providerId="LiveId" clId="{2B0FDB0B-89C3-479F-AB9D-D58F11732152}" dt="2021-03-07T10:06:53.834" v="265"/>
          <ac:spMkLst>
            <pc:docMk/>
            <pc:sldMk cId="0" sldId="536"/>
            <ac:spMk id="26642" creationId="{58DBCC22-710B-4985-B72A-29626067BA29}"/>
          </ac:spMkLst>
        </pc:spChg>
        <pc:spChg chg="mod">
          <ac:chgData name="王 欣捷" userId="b965477fa0aef5e6" providerId="LiveId" clId="{2B0FDB0B-89C3-479F-AB9D-D58F11732152}" dt="2021-03-07T10:06:53.834" v="265"/>
          <ac:spMkLst>
            <pc:docMk/>
            <pc:sldMk cId="0" sldId="536"/>
            <ac:spMk id="26643" creationId="{8410B125-2E82-4985-942E-32CD1F816C8A}"/>
          </ac:spMkLst>
        </pc:spChg>
        <pc:spChg chg="mod">
          <ac:chgData name="王 欣捷" userId="b965477fa0aef5e6" providerId="LiveId" clId="{2B0FDB0B-89C3-479F-AB9D-D58F11732152}" dt="2021-03-07T10:06:53.834" v="265"/>
          <ac:spMkLst>
            <pc:docMk/>
            <pc:sldMk cId="0" sldId="536"/>
            <ac:spMk id="26644" creationId="{A2B83337-FC0B-43D6-B29A-569045019F8A}"/>
          </ac:spMkLst>
        </pc:spChg>
        <pc:spChg chg="mod">
          <ac:chgData name="王 欣捷" userId="b965477fa0aef5e6" providerId="LiveId" clId="{2B0FDB0B-89C3-479F-AB9D-D58F11732152}" dt="2021-03-07T10:06:53.834" v="265"/>
          <ac:spMkLst>
            <pc:docMk/>
            <pc:sldMk cId="0" sldId="536"/>
            <ac:spMk id="26645" creationId="{15B9A678-5C4C-4E29-8899-602DC84EF6E5}"/>
          </ac:spMkLst>
        </pc:spChg>
        <pc:spChg chg="mod">
          <ac:chgData name="王 欣捷" userId="b965477fa0aef5e6" providerId="LiveId" clId="{2B0FDB0B-89C3-479F-AB9D-D58F11732152}" dt="2021-03-07T10:06:53.834" v="265"/>
          <ac:spMkLst>
            <pc:docMk/>
            <pc:sldMk cId="0" sldId="536"/>
            <ac:spMk id="268308" creationId="{E07EC612-5D59-4599-97B8-84B3C06AF801}"/>
          </ac:spMkLst>
        </pc:spChg>
        <pc:grpChg chg="mod">
          <ac:chgData name="王 欣捷" userId="b965477fa0aef5e6" providerId="LiveId" clId="{2B0FDB0B-89C3-479F-AB9D-D58F11732152}" dt="2021-03-07T10:06:53.834" v="265"/>
          <ac:grpSpMkLst>
            <pc:docMk/>
            <pc:sldMk cId="0" sldId="536"/>
            <ac:grpSpMk id="26628" creationId="{850D429B-2910-40AD-8387-9751FF5E858B}"/>
          </ac:grpSpMkLst>
        </pc:grpChg>
      </pc:sldChg>
      <pc:sldChg chg="modSp mod">
        <pc:chgData name="王 欣捷" userId="b965477fa0aef5e6" providerId="LiveId" clId="{2B0FDB0B-89C3-479F-AB9D-D58F11732152}" dt="2021-03-07T10:06:53.834" v="265"/>
        <pc:sldMkLst>
          <pc:docMk/>
          <pc:sldMk cId="0" sldId="537"/>
        </pc:sldMkLst>
        <pc:spChg chg="mod">
          <ac:chgData name="王 欣捷" userId="b965477fa0aef5e6" providerId="LiveId" clId="{2B0FDB0B-89C3-479F-AB9D-D58F11732152}" dt="2021-03-07T10:06:53.834" v="265"/>
          <ac:spMkLst>
            <pc:docMk/>
            <pc:sldMk cId="0" sldId="537"/>
            <ac:spMk id="27650" creationId="{F68176BB-EEB0-448B-AD52-7265293AAD64}"/>
          </ac:spMkLst>
        </pc:spChg>
        <pc:spChg chg="mod">
          <ac:chgData name="王 欣捷" userId="b965477fa0aef5e6" providerId="LiveId" clId="{2B0FDB0B-89C3-479F-AB9D-D58F11732152}" dt="2021-03-07T10:06:53.834" v="265"/>
          <ac:spMkLst>
            <pc:docMk/>
            <pc:sldMk cId="0" sldId="537"/>
            <ac:spMk id="27651" creationId="{7AF84324-71C4-4DAA-A9FD-9AB4BF375D1A}"/>
          </ac:spMkLst>
        </pc:spChg>
        <pc:spChg chg="mod">
          <ac:chgData name="王 欣捷" userId="b965477fa0aef5e6" providerId="LiveId" clId="{2B0FDB0B-89C3-479F-AB9D-D58F11732152}" dt="2021-03-07T10:06:53.834" v="265"/>
          <ac:spMkLst>
            <pc:docMk/>
            <pc:sldMk cId="0" sldId="537"/>
            <ac:spMk id="27652" creationId="{9ACD53E4-DE63-42EA-BE0E-2B9A00CB1079}"/>
          </ac:spMkLst>
        </pc:spChg>
      </pc:sldChg>
      <pc:sldChg chg="modSp mod">
        <pc:chgData name="王 欣捷" userId="b965477fa0aef5e6" providerId="LiveId" clId="{2B0FDB0B-89C3-479F-AB9D-D58F11732152}" dt="2021-03-07T10:06:53.834" v="265"/>
        <pc:sldMkLst>
          <pc:docMk/>
          <pc:sldMk cId="0" sldId="538"/>
        </pc:sldMkLst>
        <pc:spChg chg="mod">
          <ac:chgData name="王 欣捷" userId="b965477fa0aef5e6" providerId="LiveId" clId="{2B0FDB0B-89C3-479F-AB9D-D58F11732152}" dt="2021-03-07T10:06:53.834" v="265"/>
          <ac:spMkLst>
            <pc:docMk/>
            <pc:sldMk cId="0" sldId="538"/>
            <ac:spMk id="28674" creationId="{9CDEF8C5-CB01-45F7-A3E4-73E6D8228965}"/>
          </ac:spMkLst>
        </pc:spChg>
        <pc:spChg chg="mod">
          <ac:chgData name="王 欣捷" userId="b965477fa0aef5e6" providerId="LiveId" clId="{2B0FDB0B-89C3-479F-AB9D-D58F11732152}" dt="2021-03-07T10:06:53.834" v="265"/>
          <ac:spMkLst>
            <pc:docMk/>
            <pc:sldMk cId="0" sldId="538"/>
            <ac:spMk id="28675" creationId="{BCCA4432-B7CE-4C85-8CED-8EB278287738}"/>
          </ac:spMkLst>
        </pc:spChg>
        <pc:spChg chg="mod">
          <ac:chgData name="王 欣捷" userId="b965477fa0aef5e6" providerId="LiveId" clId="{2B0FDB0B-89C3-479F-AB9D-D58F11732152}" dt="2021-03-07T10:06:53.834" v="265"/>
          <ac:spMkLst>
            <pc:docMk/>
            <pc:sldMk cId="0" sldId="538"/>
            <ac:spMk id="28676" creationId="{4501DCA9-E274-4990-B697-3F7E4DB9D505}"/>
          </ac:spMkLst>
        </pc:spChg>
        <pc:spChg chg="mod">
          <ac:chgData name="王 欣捷" userId="b965477fa0aef5e6" providerId="LiveId" clId="{2B0FDB0B-89C3-479F-AB9D-D58F11732152}" dt="2021-03-07T10:06:53.834" v="265"/>
          <ac:spMkLst>
            <pc:docMk/>
            <pc:sldMk cId="0" sldId="538"/>
            <ac:spMk id="28677" creationId="{0E32A656-4E39-40C3-A8B6-A1B7A41D68A5}"/>
          </ac:spMkLst>
        </pc:spChg>
      </pc:sldChg>
      <pc:sldChg chg="modSp mod">
        <pc:chgData name="王 欣捷" userId="b965477fa0aef5e6" providerId="LiveId" clId="{2B0FDB0B-89C3-479F-AB9D-D58F11732152}" dt="2021-03-07T12:38:01.635" v="1380" actId="207"/>
        <pc:sldMkLst>
          <pc:docMk/>
          <pc:sldMk cId="0" sldId="539"/>
        </pc:sldMkLst>
        <pc:spChg chg="mod">
          <ac:chgData name="王 欣捷" userId="b965477fa0aef5e6" providerId="LiveId" clId="{2B0FDB0B-89C3-479F-AB9D-D58F11732152}" dt="2021-03-07T10:06:53.834" v="265"/>
          <ac:spMkLst>
            <pc:docMk/>
            <pc:sldMk cId="0" sldId="539"/>
            <ac:spMk id="11266" creationId="{070A2E11-D20F-4B19-8D21-3F80F2FC0B2C}"/>
          </ac:spMkLst>
        </pc:spChg>
        <pc:spChg chg="mod">
          <ac:chgData name="王 欣捷" userId="b965477fa0aef5e6" providerId="LiveId" clId="{2B0FDB0B-89C3-479F-AB9D-D58F11732152}" dt="2021-03-07T12:37:49.679" v="1378" actId="1076"/>
          <ac:spMkLst>
            <pc:docMk/>
            <pc:sldMk cId="0" sldId="539"/>
            <ac:spMk id="11269" creationId="{B7A335AB-94BE-476A-92A1-5686A6CF21C5}"/>
          </ac:spMkLst>
        </pc:spChg>
        <pc:spChg chg="mod">
          <ac:chgData name="王 欣捷" userId="b965477fa0aef5e6" providerId="LiveId" clId="{2B0FDB0B-89C3-479F-AB9D-D58F11732152}" dt="2021-03-07T12:38:01.635" v="1380" actId="207"/>
          <ac:spMkLst>
            <pc:docMk/>
            <pc:sldMk cId="0" sldId="539"/>
            <ac:spMk id="11270" creationId="{50A022F8-FEE9-42FF-97E4-4E3A6A0299B6}"/>
          </ac:spMkLst>
        </pc:spChg>
        <pc:spChg chg="mod">
          <ac:chgData name="王 欣捷" userId="b965477fa0aef5e6" providerId="LiveId" clId="{2B0FDB0B-89C3-479F-AB9D-D58F11732152}" dt="2021-03-07T12:38:01.635" v="1380" actId="207"/>
          <ac:spMkLst>
            <pc:docMk/>
            <pc:sldMk cId="0" sldId="539"/>
            <ac:spMk id="11271" creationId="{2FCA3D06-4E36-47D7-B151-C47A9A056B50}"/>
          </ac:spMkLst>
        </pc:spChg>
        <pc:spChg chg="mod">
          <ac:chgData name="王 欣捷" userId="b965477fa0aef5e6" providerId="LiveId" clId="{2B0FDB0B-89C3-479F-AB9D-D58F11732152}" dt="2021-03-07T12:37:49.679" v="1378" actId="1076"/>
          <ac:spMkLst>
            <pc:docMk/>
            <pc:sldMk cId="0" sldId="539"/>
            <ac:spMk id="11272" creationId="{3962F967-D1FA-415D-8491-162EF4B8D70A}"/>
          </ac:spMkLst>
        </pc:spChg>
        <pc:spChg chg="mod">
          <ac:chgData name="王 欣捷" userId="b965477fa0aef5e6" providerId="LiveId" clId="{2B0FDB0B-89C3-479F-AB9D-D58F11732152}" dt="2021-03-07T12:37:49.679" v="1378" actId="1076"/>
          <ac:spMkLst>
            <pc:docMk/>
            <pc:sldMk cId="0" sldId="539"/>
            <ac:spMk id="11273" creationId="{F8E83D73-B072-47BA-BAD7-AA7B109923BA}"/>
          </ac:spMkLst>
        </pc:spChg>
        <pc:grpChg chg="mod">
          <ac:chgData name="王 欣捷" userId="b965477fa0aef5e6" providerId="LiveId" clId="{2B0FDB0B-89C3-479F-AB9D-D58F11732152}" dt="2021-03-07T12:37:57.660" v="1379" actId="208"/>
          <ac:grpSpMkLst>
            <pc:docMk/>
            <pc:sldMk cId="0" sldId="539"/>
            <ac:grpSpMk id="11268" creationId="{7B9F15FE-FD01-4471-90B9-162E6F6940B3}"/>
          </ac:grpSpMkLst>
        </pc:grpChg>
      </pc:sldChg>
      <pc:sldChg chg="modSp mod">
        <pc:chgData name="王 欣捷" userId="b965477fa0aef5e6" providerId="LiveId" clId="{2B0FDB0B-89C3-479F-AB9D-D58F11732152}" dt="2021-03-07T10:06:53.834" v="265"/>
        <pc:sldMkLst>
          <pc:docMk/>
          <pc:sldMk cId="0" sldId="540"/>
        </pc:sldMkLst>
        <pc:spChg chg="mod">
          <ac:chgData name="王 欣捷" userId="b965477fa0aef5e6" providerId="LiveId" clId="{2B0FDB0B-89C3-479F-AB9D-D58F11732152}" dt="2021-03-07T10:06:53.834" v="265"/>
          <ac:spMkLst>
            <pc:docMk/>
            <pc:sldMk cId="0" sldId="540"/>
            <ac:spMk id="12290" creationId="{0DAA62A9-02FF-4F33-96DB-65DF1F89EC2B}"/>
          </ac:spMkLst>
        </pc:spChg>
        <pc:spChg chg="mod">
          <ac:chgData name="王 欣捷" userId="b965477fa0aef5e6" providerId="LiveId" clId="{2B0FDB0B-89C3-479F-AB9D-D58F11732152}" dt="2021-03-07T10:06:53.834" v="265"/>
          <ac:spMkLst>
            <pc:docMk/>
            <pc:sldMk cId="0" sldId="540"/>
            <ac:spMk id="12291" creationId="{5564DC41-C548-464E-918F-5E5B65A69B0D}"/>
          </ac:spMkLst>
        </pc:spChg>
      </pc:sldChg>
      <pc:sldChg chg="modSp del mod modNotes">
        <pc:chgData name="王 欣捷" userId="b965477fa0aef5e6" providerId="LiveId" clId="{2B0FDB0B-89C3-479F-AB9D-D58F11732152}" dt="2021-03-07T13:20:39.923" v="1439" actId="47"/>
        <pc:sldMkLst>
          <pc:docMk/>
          <pc:sldMk cId="0" sldId="541"/>
        </pc:sldMkLst>
        <pc:spChg chg="mod">
          <ac:chgData name="王 欣捷" userId="b965477fa0aef5e6" providerId="LiveId" clId="{2B0FDB0B-89C3-479F-AB9D-D58F11732152}" dt="2021-03-07T10:06:53.834" v="265"/>
          <ac:spMkLst>
            <pc:docMk/>
            <pc:sldMk cId="0" sldId="541"/>
            <ac:spMk id="2" creationId="{B5133379-0A3E-4D35-89DD-9A58E22C674A}"/>
          </ac:spMkLst>
        </pc:spChg>
        <pc:spChg chg="mod">
          <ac:chgData name="王 欣捷" userId="b965477fa0aef5e6" providerId="LiveId" clId="{2B0FDB0B-89C3-479F-AB9D-D58F11732152}" dt="2021-03-07T10:06:53.834" v="265"/>
          <ac:spMkLst>
            <pc:docMk/>
            <pc:sldMk cId="0" sldId="541"/>
            <ac:spMk id="13314" creationId="{BB3F8398-D61E-4A63-A151-B8D95340495C}"/>
          </ac:spMkLst>
        </pc:spChg>
        <pc:spChg chg="mod">
          <ac:chgData name="王 欣捷" userId="b965477fa0aef5e6" providerId="LiveId" clId="{2B0FDB0B-89C3-479F-AB9D-D58F11732152}" dt="2021-03-07T10:06:53.834" v="265"/>
          <ac:spMkLst>
            <pc:docMk/>
            <pc:sldMk cId="0" sldId="541"/>
            <ac:spMk id="13316" creationId="{899ADBA7-C680-45D0-AC62-59DFE1FAEC6D}"/>
          </ac:spMkLst>
        </pc:spChg>
        <pc:spChg chg="mod">
          <ac:chgData name="王 欣捷" userId="b965477fa0aef5e6" providerId="LiveId" clId="{2B0FDB0B-89C3-479F-AB9D-D58F11732152}" dt="2021-03-07T10:06:53.834" v="265"/>
          <ac:spMkLst>
            <pc:docMk/>
            <pc:sldMk cId="0" sldId="541"/>
            <ac:spMk id="13317" creationId="{748C4F7C-E130-42B3-AEF1-338CC308E9EA}"/>
          </ac:spMkLst>
        </pc:spChg>
        <pc:spChg chg="mod">
          <ac:chgData name="王 欣捷" userId="b965477fa0aef5e6" providerId="LiveId" clId="{2B0FDB0B-89C3-479F-AB9D-D58F11732152}" dt="2021-03-07T10:06:53.834" v="265"/>
          <ac:spMkLst>
            <pc:docMk/>
            <pc:sldMk cId="0" sldId="541"/>
            <ac:spMk id="13322" creationId="{32F71B13-A060-4674-8BE8-331CD0313180}"/>
          </ac:spMkLst>
        </pc:spChg>
        <pc:spChg chg="mod">
          <ac:chgData name="王 欣捷" userId="b965477fa0aef5e6" providerId="LiveId" clId="{2B0FDB0B-89C3-479F-AB9D-D58F11732152}" dt="2021-03-07T10:06:53.834" v="265"/>
          <ac:spMkLst>
            <pc:docMk/>
            <pc:sldMk cId="0" sldId="541"/>
            <ac:spMk id="13323" creationId="{948C12CD-8F8B-4464-BBFF-6D4DA3F4B9FB}"/>
          </ac:spMkLst>
        </pc:spChg>
        <pc:spChg chg="mod">
          <ac:chgData name="王 欣捷" userId="b965477fa0aef5e6" providerId="LiveId" clId="{2B0FDB0B-89C3-479F-AB9D-D58F11732152}" dt="2021-03-07T10:06:53.834" v="265"/>
          <ac:spMkLst>
            <pc:docMk/>
            <pc:sldMk cId="0" sldId="541"/>
            <ac:spMk id="13324" creationId="{2B4DA212-1F8F-452D-A972-AC19E1F2FC8F}"/>
          </ac:spMkLst>
        </pc:spChg>
        <pc:spChg chg="mod">
          <ac:chgData name="王 欣捷" userId="b965477fa0aef5e6" providerId="LiveId" clId="{2B0FDB0B-89C3-479F-AB9D-D58F11732152}" dt="2021-03-07T10:06:53.834" v="265"/>
          <ac:spMkLst>
            <pc:docMk/>
            <pc:sldMk cId="0" sldId="541"/>
            <ac:spMk id="13327" creationId="{68471338-6936-4AED-A7EB-64336215F232}"/>
          </ac:spMkLst>
        </pc:spChg>
        <pc:spChg chg="mod">
          <ac:chgData name="王 欣捷" userId="b965477fa0aef5e6" providerId="LiveId" clId="{2B0FDB0B-89C3-479F-AB9D-D58F11732152}" dt="2021-03-07T10:06:53.834" v="265"/>
          <ac:spMkLst>
            <pc:docMk/>
            <pc:sldMk cId="0" sldId="541"/>
            <ac:spMk id="13328" creationId="{6C4743DA-D3D5-4BF2-9754-F9AA3811BFAA}"/>
          </ac:spMkLst>
        </pc:spChg>
        <pc:spChg chg="mod">
          <ac:chgData name="王 欣捷" userId="b965477fa0aef5e6" providerId="LiveId" clId="{2B0FDB0B-89C3-479F-AB9D-D58F11732152}" dt="2021-03-07T10:06:53.834" v="265"/>
          <ac:spMkLst>
            <pc:docMk/>
            <pc:sldMk cId="0" sldId="541"/>
            <ac:spMk id="13329" creationId="{3E0FD76F-60FD-43BA-8A2E-C5B171C68FC6}"/>
          </ac:spMkLst>
        </pc:spChg>
        <pc:spChg chg="mod">
          <ac:chgData name="王 欣捷" userId="b965477fa0aef5e6" providerId="LiveId" clId="{2B0FDB0B-89C3-479F-AB9D-D58F11732152}" dt="2021-03-07T10:06:53.834" v="265"/>
          <ac:spMkLst>
            <pc:docMk/>
            <pc:sldMk cId="0" sldId="541"/>
            <ac:spMk id="13330" creationId="{014E7E24-7C2A-42BB-9A57-B01508D3C618}"/>
          </ac:spMkLst>
        </pc:spChg>
        <pc:spChg chg="mod">
          <ac:chgData name="王 欣捷" userId="b965477fa0aef5e6" providerId="LiveId" clId="{2B0FDB0B-89C3-479F-AB9D-D58F11732152}" dt="2021-03-07T10:06:53.834" v="265"/>
          <ac:spMkLst>
            <pc:docMk/>
            <pc:sldMk cId="0" sldId="541"/>
            <ac:spMk id="13331" creationId="{9907D337-3B41-491A-8E51-D6CBF1EAE014}"/>
          </ac:spMkLst>
        </pc:spChg>
        <pc:spChg chg="mod">
          <ac:chgData name="王 欣捷" userId="b965477fa0aef5e6" providerId="LiveId" clId="{2B0FDB0B-89C3-479F-AB9D-D58F11732152}" dt="2021-03-07T10:06:53.834" v="265"/>
          <ac:spMkLst>
            <pc:docMk/>
            <pc:sldMk cId="0" sldId="541"/>
            <ac:spMk id="13332" creationId="{A7497EB0-2ED6-4810-A72A-421009EC0707}"/>
          </ac:spMkLst>
        </pc:spChg>
        <pc:spChg chg="mod">
          <ac:chgData name="王 欣捷" userId="b965477fa0aef5e6" providerId="LiveId" clId="{2B0FDB0B-89C3-479F-AB9D-D58F11732152}" dt="2021-03-07T10:06:53.834" v="265"/>
          <ac:spMkLst>
            <pc:docMk/>
            <pc:sldMk cId="0" sldId="541"/>
            <ac:spMk id="13333" creationId="{8E889440-B9EC-416C-9B5F-66BB500DF5A3}"/>
          </ac:spMkLst>
        </pc:spChg>
        <pc:spChg chg="mod">
          <ac:chgData name="王 欣捷" userId="b965477fa0aef5e6" providerId="LiveId" clId="{2B0FDB0B-89C3-479F-AB9D-D58F11732152}" dt="2021-03-07T10:06:53.834" v="265"/>
          <ac:spMkLst>
            <pc:docMk/>
            <pc:sldMk cId="0" sldId="541"/>
            <ac:spMk id="13334" creationId="{AB72D94E-81DB-400D-9703-32BA06A7412B}"/>
          </ac:spMkLst>
        </pc:spChg>
        <pc:spChg chg="mod">
          <ac:chgData name="王 欣捷" userId="b965477fa0aef5e6" providerId="LiveId" clId="{2B0FDB0B-89C3-479F-AB9D-D58F11732152}" dt="2021-03-07T10:06:53.834" v="265"/>
          <ac:spMkLst>
            <pc:docMk/>
            <pc:sldMk cId="0" sldId="541"/>
            <ac:spMk id="13335" creationId="{D8303A3C-72B6-43B8-9D8F-66781D77FF90}"/>
          </ac:spMkLst>
        </pc:spChg>
        <pc:spChg chg="mod">
          <ac:chgData name="王 欣捷" userId="b965477fa0aef5e6" providerId="LiveId" clId="{2B0FDB0B-89C3-479F-AB9D-D58F11732152}" dt="2021-03-07T10:06:53.834" v="265"/>
          <ac:spMkLst>
            <pc:docMk/>
            <pc:sldMk cId="0" sldId="541"/>
            <ac:spMk id="13336" creationId="{F56BF088-CFA4-4345-95D2-7F3FDC21EA09}"/>
          </ac:spMkLst>
        </pc:spChg>
        <pc:spChg chg="mod">
          <ac:chgData name="王 欣捷" userId="b965477fa0aef5e6" providerId="LiveId" clId="{2B0FDB0B-89C3-479F-AB9D-D58F11732152}" dt="2021-03-07T10:06:53.834" v="265"/>
          <ac:spMkLst>
            <pc:docMk/>
            <pc:sldMk cId="0" sldId="541"/>
            <ac:spMk id="13337" creationId="{67FA3E5C-12CE-48D9-A934-391CC603CD29}"/>
          </ac:spMkLst>
        </pc:spChg>
        <pc:spChg chg="mod">
          <ac:chgData name="王 欣捷" userId="b965477fa0aef5e6" providerId="LiveId" clId="{2B0FDB0B-89C3-479F-AB9D-D58F11732152}" dt="2021-03-07T10:06:53.834" v="265"/>
          <ac:spMkLst>
            <pc:docMk/>
            <pc:sldMk cId="0" sldId="541"/>
            <ac:spMk id="13338" creationId="{0DE6C529-A6F9-4F02-AE78-E0E0C87102A0}"/>
          </ac:spMkLst>
        </pc:spChg>
        <pc:spChg chg="mod">
          <ac:chgData name="王 欣捷" userId="b965477fa0aef5e6" providerId="LiveId" clId="{2B0FDB0B-89C3-479F-AB9D-D58F11732152}" dt="2021-03-07T10:06:53.834" v="265"/>
          <ac:spMkLst>
            <pc:docMk/>
            <pc:sldMk cId="0" sldId="541"/>
            <ac:spMk id="13339" creationId="{21709CA8-DFD4-4F30-916E-9D0CCFBED6EE}"/>
          </ac:spMkLst>
        </pc:spChg>
        <pc:spChg chg="mod">
          <ac:chgData name="王 欣捷" userId="b965477fa0aef5e6" providerId="LiveId" clId="{2B0FDB0B-89C3-479F-AB9D-D58F11732152}" dt="2021-03-07T10:06:53.834" v="265"/>
          <ac:spMkLst>
            <pc:docMk/>
            <pc:sldMk cId="0" sldId="541"/>
            <ac:spMk id="13340" creationId="{2DA3CDA5-8FCD-40FE-83F5-5C9A2FF23E7E}"/>
          </ac:spMkLst>
        </pc:spChg>
        <pc:spChg chg="mod">
          <ac:chgData name="王 欣捷" userId="b965477fa0aef5e6" providerId="LiveId" clId="{2B0FDB0B-89C3-479F-AB9D-D58F11732152}" dt="2021-03-07T10:06:53.834" v="265"/>
          <ac:spMkLst>
            <pc:docMk/>
            <pc:sldMk cId="0" sldId="541"/>
            <ac:spMk id="13341" creationId="{DF842224-E0B0-4895-A70C-DCC72C89799E}"/>
          </ac:spMkLst>
        </pc:spChg>
        <pc:spChg chg="mod">
          <ac:chgData name="王 欣捷" userId="b965477fa0aef5e6" providerId="LiveId" clId="{2B0FDB0B-89C3-479F-AB9D-D58F11732152}" dt="2021-03-07T10:06:53.834" v="265"/>
          <ac:spMkLst>
            <pc:docMk/>
            <pc:sldMk cId="0" sldId="541"/>
            <ac:spMk id="13342" creationId="{50D217A7-815D-4613-830D-0C5E9C11312B}"/>
          </ac:spMkLst>
        </pc:spChg>
        <pc:spChg chg="mod">
          <ac:chgData name="王 欣捷" userId="b965477fa0aef5e6" providerId="LiveId" clId="{2B0FDB0B-89C3-479F-AB9D-D58F11732152}" dt="2021-03-07T10:06:53.834" v="265"/>
          <ac:spMkLst>
            <pc:docMk/>
            <pc:sldMk cId="0" sldId="541"/>
            <ac:spMk id="13343" creationId="{9E20F8E7-74AC-48C5-899E-696F8229C42A}"/>
          </ac:spMkLst>
        </pc:spChg>
        <pc:spChg chg="mod">
          <ac:chgData name="王 欣捷" userId="b965477fa0aef5e6" providerId="LiveId" clId="{2B0FDB0B-89C3-479F-AB9D-D58F11732152}" dt="2021-03-07T10:06:53.834" v="265"/>
          <ac:spMkLst>
            <pc:docMk/>
            <pc:sldMk cId="0" sldId="541"/>
            <ac:spMk id="13344" creationId="{2B4908FC-C153-4B8B-8ECA-04A1CBF1B478}"/>
          </ac:spMkLst>
        </pc:spChg>
        <pc:spChg chg="mod">
          <ac:chgData name="王 欣捷" userId="b965477fa0aef5e6" providerId="LiveId" clId="{2B0FDB0B-89C3-479F-AB9D-D58F11732152}" dt="2021-03-07T10:06:53.834" v="265"/>
          <ac:spMkLst>
            <pc:docMk/>
            <pc:sldMk cId="0" sldId="541"/>
            <ac:spMk id="13345" creationId="{87509F1E-1BBC-43A2-8BF3-40BA915CBF9A}"/>
          </ac:spMkLst>
        </pc:spChg>
        <pc:spChg chg="mod">
          <ac:chgData name="王 欣捷" userId="b965477fa0aef5e6" providerId="LiveId" clId="{2B0FDB0B-89C3-479F-AB9D-D58F11732152}" dt="2021-03-07T10:06:53.834" v="265"/>
          <ac:spMkLst>
            <pc:docMk/>
            <pc:sldMk cId="0" sldId="541"/>
            <ac:spMk id="13346" creationId="{1B348762-070D-4AB8-B4F3-18ECECF8B933}"/>
          </ac:spMkLst>
        </pc:spChg>
        <pc:spChg chg="mod">
          <ac:chgData name="王 欣捷" userId="b965477fa0aef5e6" providerId="LiveId" clId="{2B0FDB0B-89C3-479F-AB9D-D58F11732152}" dt="2021-03-07T10:06:53.834" v="265"/>
          <ac:spMkLst>
            <pc:docMk/>
            <pc:sldMk cId="0" sldId="541"/>
            <ac:spMk id="13350" creationId="{F2ADBA60-10F5-4F50-AC6F-5158ED069E73}"/>
          </ac:spMkLst>
        </pc:spChg>
        <pc:spChg chg="mod">
          <ac:chgData name="王 欣捷" userId="b965477fa0aef5e6" providerId="LiveId" clId="{2B0FDB0B-89C3-479F-AB9D-D58F11732152}" dt="2021-03-07T10:06:53.834" v="265"/>
          <ac:spMkLst>
            <pc:docMk/>
            <pc:sldMk cId="0" sldId="541"/>
            <ac:spMk id="13351" creationId="{C019E48F-01B8-410D-BFA0-E1853297831B}"/>
          </ac:spMkLst>
        </pc:spChg>
        <pc:spChg chg="mod">
          <ac:chgData name="王 欣捷" userId="b965477fa0aef5e6" providerId="LiveId" clId="{2B0FDB0B-89C3-479F-AB9D-D58F11732152}" dt="2021-03-07T10:06:53.834" v="265"/>
          <ac:spMkLst>
            <pc:docMk/>
            <pc:sldMk cId="0" sldId="541"/>
            <ac:spMk id="13352" creationId="{93EED6D2-D56B-4575-A3E0-CA42CFC2D1E7}"/>
          </ac:spMkLst>
        </pc:spChg>
        <pc:spChg chg="mod">
          <ac:chgData name="王 欣捷" userId="b965477fa0aef5e6" providerId="LiveId" clId="{2B0FDB0B-89C3-479F-AB9D-D58F11732152}" dt="2021-03-07T10:06:53.834" v="265"/>
          <ac:spMkLst>
            <pc:docMk/>
            <pc:sldMk cId="0" sldId="541"/>
            <ac:spMk id="13353" creationId="{E1185DE5-CC42-4A67-BF49-26D4AF1419A7}"/>
          </ac:spMkLst>
        </pc:spChg>
        <pc:spChg chg="mod">
          <ac:chgData name="王 欣捷" userId="b965477fa0aef5e6" providerId="LiveId" clId="{2B0FDB0B-89C3-479F-AB9D-D58F11732152}" dt="2021-03-07T10:06:53.834" v="265"/>
          <ac:spMkLst>
            <pc:docMk/>
            <pc:sldMk cId="0" sldId="541"/>
            <ac:spMk id="13354" creationId="{AEF89048-7DE0-492F-BE97-0910764B1180}"/>
          </ac:spMkLst>
        </pc:spChg>
        <pc:spChg chg="mod">
          <ac:chgData name="王 欣捷" userId="b965477fa0aef5e6" providerId="LiveId" clId="{2B0FDB0B-89C3-479F-AB9D-D58F11732152}" dt="2021-03-07T10:06:53.834" v="265"/>
          <ac:spMkLst>
            <pc:docMk/>
            <pc:sldMk cId="0" sldId="541"/>
            <ac:spMk id="13355" creationId="{8E675448-18E9-46B1-8A87-89388119AC74}"/>
          </ac:spMkLst>
        </pc:spChg>
        <pc:spChg chg="mod">
          <ac:chgData name="王 欣捷" userId="b965477fa0aef5e6" providerId="LiveId" clId="{2B0FDB0B-89C3-479F-AB9D-D58F11732152}" dt="2021-03-07T10:06:53.834" v="265"/>
          <ac:spMkLst>
            <pc:docMk/>
            <pc:sldMk cId="0" sldId="541"/>
            <ac:spMk id="13356" creationId="{9C39FCB0-E977-4B2C-B45F-5C459BA30F3D}"/>
          </ac:spMkLst>
        </pc:spChg>
        <pc:spChg chg="mod">
          <ac:chgData name="王 欣捷" userId="b965477fa0aef5e6" providerId="LiveId" clId="{2B0FDB0B-89C3-479F-AB9D-D58F11732152}" dt="2021-03-07T10:06:53.834" v="265"/>
          <ac:spMkLst>
            <pc:docMk/>
            <pc:sldMk cId="0" sldId="541"/>
            <ac:spMk id="13357" creationId="{B727EFFA-582A-44F6-BFFE-428EC113587B}"/>
          </ac:spMkLst>
        </pc:spChg>
        <pc:spChg chg="mod">
          <ac:chgData name="王 欣捷" userId="b965477fa0aef5e6" providerId="LiveId" clId="{2B0FDB0B-89C3-479F-AB9D-D58F11732152}" dt="2021-03-07T10:06:53.834" v="265"/>
          <ac:spMkLst>
            <pc:docMk/>
            <pc:sldMk cId="0" sldId="541"/>
            <ac:spMk id="13358" creationId="{43E35CB5-6BFB-49B9-9352-9C59B5D7B40D}"/>
          </ac:spMkLst>
        </pc:spChg>
        <pc:spChg chg="mod">
          <ac:chgData name="王 欣捷" userId="b965477fa0aef5e6" providerId="LiveId" clId="{2B0FDB0B-89C3-479F-AB9D-D58F11732152}" dt="2021-03-07T10:06:53.834" v="265"/>
          <ac:spMkLst>
            <pc:docMk/>
            <pc:sldMk cId="0" sldId="541"/>
            <ac:spMk id="13359" creationId="{FEB3B97D-7347-4DA4-8781-4499339B3EC3}"/>
          </ac:spMkLst>
        </pc:spChg>
        <pc:spChg chg="mod">
          <ac:chgData name="王 欣捷" userId="b965477fa0aef5e6" providerId="LiveId" clId="{2B0FDB0B-89C3-479F-AB9D-D58F11732152}" dt="2021-03-07T10:06:53.834" v="265"/>
          <ac:spMkLst>
            <pc:docMk/>
            <pc:sldMk cId="0" sldId="541"/>
            <ac:spMk id="13360" creationId="{1669B82A-0CD3-4247-BD57-9CC8EA9ED64C}"/>
          </ac:spMkLst>
        </pc:spChg>
        <pc:spChg chg="mod">
          <ac:chgData name="王 欣捷" userId="b965477fa0aef5e6" providerId="LiveId" clId="{2B0FDB0B-89C3-479F-AB9D-D58F11732152}" dt="2021-03-07T10:06:53.834" v="265"/>
          <ac:spMkLst>
            <pc:docMk/>
            <pc:sldMk cId="0" sldId="541"/>
            <ac:spMk id="13361" creationId="{4AFB16B6-2202-4BFC-9B07-BEFA217BF0BA}"/>
          </ac:spMkLst>
        </pc:spChg>
        <pc:spChg chg="mod">
          <ac:chgData name="王 欣捷" userId="b965477fa0aef5e6" providerId="LiveId" clId="{2B0FDB0B-89C3-479F-AB9D-D58F11732152}" dt="2021-03-07T10:06:53.834" v="265"/>
          <ac:spMkLst>
            <pc:docMk/>
            <pc:sldMk cId="0" sldId="541"/>
            <ac:spMk id="13362" creationId="{BA6BF523-8666-4DB8-9A35-6141221EA603}"/>
          </ac:spMkLst>
        </pc:spChg>
        <pc:spChg chg="mod">
          <ac:chgData name="王 欣捷" userId="b965477fa0aef5e6" providerId="LiveId" clId="{2B0FDB0B-89C3-479F-AB9D-D58F11732152}" dt="2021-03-07T10:06:53.834" v="265"/>
          <ac:spMkLst>
            <pc:docMk/>
            <pc:sldMk cId="0" sldId="541"/>
            <ac:spMk id="13363" creationId="{FCFDA4EE-6A5D-418D-9248-AAB0163AF47A}"/>
          </ac:spMkLst>
        </pc:spChg>
        <pc:spChg chg="mod">
          <ac:chgData name="王 欣捷" userId="b965477fa0aef5e6" providerId="LiveId" clId="{2B0FDB0B-89C3-479F-AB9D-D58F11732152}" dt="2021-03-07T10:06:53.834" v="265"/>
          <ac:spMkLst>
            <pc:docMk/>
            <pc:sldMk cId="0" sldId="541"/>
            <ac:spMk id="13364" creationId="{42540280-BB15-4F99-BF84-71C29587B1F2}"/>
          </ac:spMkLst>
        </pc:spChg>
        <pc:spChg chg="mod">
          <ac:chgData name="王 欣捷" userId="b965477fa0aef5e6" providerId="LiveId" clId="{2B0FDB0B-89C3-479F-AB9D-D58F11732152}" dt="2021-03-07T10:06:53.834" v="265"/>
          <ac:spMkLst>
            <pc:docMk/>
            <pc:sldMk cId="0" sldId="541"/>
            <ac:spMk id="13365" creationId="{0F51D8E8-71C3-4FE4-BBF5-84824B4337F4}"/>
          </ac:spMkLst>
        </pc:spChg>
        <pc:spChg chg="mod">
          <ac:chgData name="王 欣捷" userId="b965477fa0aef5e6" providerId="LiveId" clId="{2B0FDB0B-89C3-479F-AB9D-D58F11732152}" dt="2021-03-07T10:06:53.834" v="265"/>
          <ac:spMkLst>
            <pc:docMk/>
            <pc:sldMk cId="0" sldId="541"/>
            <ac:spMk id="13366" creationId="{852461E6-A597-40BC-B6FF-F5DF6AAC76AC}"/>
          </ac:spMkLst>
        </pc:spChg>
        <pc:spChg chg="mod">
          <ac:chgData name="王 欣捷" userId="b965477fa0aef5e6" providerId="LiveId" clId="{2B0FDB0B-89C3-479F-AB9D-D58F11732152}" dt="2021-03-07T10:06:53.834" v="265"/>
          <ac:spMkLst>
            <pc:docMk/>
            <pc:sldMk cId="0" sldId="541"/>
            <ac:spMk id="13367" creationId="{4AB9C8D0-7122-4E27-8D99-D58A1D950E9F}"/>
          </ac:spMkLst>
        </pc:spChg>
        <pc:spChg chg="mod">
          <ac:chgData name="王 欣捷" userId="b965477fa0aef5e6" providerId="LiveId" clId="{2B0FDB0B-89C3-479F-AB9D-D58F11732152}" dt="2021-03-07T10:06:53.834" v="265"/>
          <ac:spMkLst>
            <pc:docMk/>
            <pc:sldMk cId="0" sldId="541"/>
            <ac:spMk id="13368" creationId="{908869C2-8143-40C6-AB33-6A5028591062}"/>
          </ac:spMkLst>
        </pc:spChg>
        <pc:spChg chg="mod">
          <ac:chgData name="王 欣捷" userId="b965477fa0aef5e6" providerId="LiveId" clId="{2B0FDB0B-89C3-479F-AB9D-D58F11732152}" dt="2021-03-07T10:06:53.834" v="265"/>
          <ac:spMkLst>
            <pc:docMk/>
            <pc:sldMk cId="0" sldId="541"/>
            <ac:spMk id="13369" creationId="{FB44E08F-517E-4550-BFD9-9E80FEF26B16}"/>
          </ac:spMkLst>
        </pc:spChg>
        <pc:spChg chg="mod">
          <ac:chgData name="王 欣捷" userId="b965477fa0aef5e6" providerId="LiveId" clId="{2B0FDB0B-89C3-479F-AB9D-D58F11732152}" dt="2021-03-07T10:06:53.834" v="265"/>
          <ac:spMkLst>
            <pc:docMk/>
            <pc:sldMk cId="0" sldId="541"/>
            <ac:spMk id="13370" creationId="{C4399902-8F38-4208-A2F4-1FBC0FCFC5C5}"/>
          </ac:spMkLst>
        </pc:spChg>
        <pc:spChg chg="mod">
          <ac:chgData name="王 欣捷" userId="b965477fa0aef5e6" providerId="LiveId" clId="{2B0FDB0B-89C3-479F-AB9D-D58F11732152}" dt="2021-03-07T10:06:53.834" v="265"/>
          <ac:spMkLst>
            <pc:docMk/>
            <pc:sldMk cId="0" sldId="541"/>
            <ac:spMk id="13371" creationId="{A770983A-F531-4BCB-9490-05AD8D18D8D4}"/>
          </ac:spMkLst>
        </pc:spChg>
        <pc:spChg chg="mod">
          <ac:chgData name="王 欣捷" userId="b965477fa0aef5e6" providerId="LiveId" clId="{2B0FDB0B-89C3-479F-AB9D-D58F11732152}" dt="2021-03-07T10:06:53.834" v="265"/>
          <ac:spMkLst>
            <pc:docMk/>
            <pc:sldMk cId="0" sldId="541"/>
            <ac:spMk id="13372" creationId="{87C07AAA-A74C-4AB7-BFC1-474B3DD46261}"/>
          </ac:spMkLst>
        </pc:spChg>
        <pc:spChg chg="mod">
          <ac:chgData name="王 欣捷" userId="b965477fa0aef5e6" providerId="LiveId" clId="{2B0FDB0B-89C3-479F-AB9D-D58F11732152}" dt="2021-03-07T10:06:53.834" v="265"/>
          <ac:spMkLst>
            <pc:docMk/>
            <pc:sldMk cId="0" sldId="541"/>
            <ac:spMk id="13373" creationId="{75900889-6ADB-46B6-AACD-C297B27CB36D}"/>
          </ac:spMkLst>
        </pc:spChg>
        <pc:spChg chg="mod">
          <ac:chgData name="王 欣捷" userId="b965477fa0aef5e6" providerId="LiveId" clId="{2B0FDB0B-89C3-479F-AB9D-D58F11732152}" dt="2021-03-07T10:06:53.834" v="265"/>
          <ac:spMkLst>
            <pc:docMk/>
            <pc:sldMk cId="0" sldId="541"/>
            <ac:spMk id="13374" creationId="{5503B36B-08B9-479D-9B39-C55962D69873}"/>
          </ac:spMkLst>
        </pc:spChg>
        <pc:spChg chg="mod">
          <ac:chgData name="王 欣捷" userId="b965477fa0aef5e6" providerId="LiveId" clId="{2B0FDB0B-89C3-479F-AB9D-D58F11732152}" dt="2021-03-07T10:06:53.834" v="265"/>
          <ac:spMkLst>
            <pc:docMk/>
            <pc:sldMk cId="0" sldId="541"/>
            <ac:spMk id="13375" creationId="{9EBEF3EE-7B09-4CD8-9650-7DEA72F6AFE9}"/>
          </ac:spMkLst>
        </pc:spChg>
        <pc:spChg chg="mod">
          <ac:chgData name="王 欣捷" userId="b965477fa0aef5e6" providerId="LiveId" clId="{2B0FDB0B-89C3-479F-AB9D-D58F11732152}" dt="2021-03-07T10:06:53.834" v="265"/>
          <ac:spMkLst>
            <pc:docMk/>
            <pc:sldMk cId="0" sldId="541"/>
            <ac:spMk id="13376" creationId="{FE93102E-2355-403B-872C-AFD0D3AFC208}"/>
          </ac:spMkLst>
        </pc:spChg>
        <pc:spChg chg="mod">
          <ac:chgData name="王 欣捷" userId="b965477fa0aef5e6" providerId="LiveId" clId="{2B0FDB0B-89C3-479F-AB9D-D58F11732152}" dt="2021-03-07T10:06:53.834" v="265"/>
          <ac:spMkLst>
            <pc:docMk/>
            <pc:sldMk cId="0" sldId="541"/>
            <ac:spMk id="13380" creationId="{B2A28106-C74B-4067-8F60-DF79CB226A7C}"/>
          </ac:spMkLst>
        </pc:spChg>
        <pc:spChg chg="mod">
          <ac:chgData name="王 欣捷" userId="b965477fa0aef5e6" providerId="LiveId" clId="{2B0FDB0B-89C3-479F-AB9D-D58F11732152}" dt="2021-03-07T10:06:53.834" v="265"/>
          <ac:spMkLst>
            <pc:docMk/>
            <pc:sldMk cId="0" sldId="541"/>
            <ac:spMk id="13381" creationId="{789E5586-127B-4748-A41D-E25BFE237EA5}"/>
          </ac:spMkLst>
        </pc:spChg>
        <pc:spChg chg="mod">
          <ac:chgData name="王 欣捷" userId="b965477fa0aef5e6" providerId="LiveId" clId="{2B0FDB0B-89C3-479F-AB9D-D58F11732152}" dt="2021-03-07T10:06:53.834" v="265"/>
          <ac:spMkLst>
            <pc:docMk/>
            <pc:sldMk cId="0" sldId="541"/>
            <ac:spMk id="13382" creationId="{F976014E-9B4A-48DA-A021-2718FE50DA7B}"/>
          </ac:spMkLst>
        </pc:spChg>
        <pc:spChg chg="mod">
          <ac:chgData name="王 欣捷" userId="b965477fa0aef5e6" providerId="LiveId" clId="{2B0FDB0B-89C3-479F-AB9D-D58F11732152}" dt="2021-03-07T10:06:53.834" v="265"/>
          <ac:spMkLst>
            <pc:docMk/>
            <pc:sldMk cId="0" sldId="541"/>
            <ac:spMk id="13383" creationId="{4A5D9675-B425-4B53-9BF9-4D7CC2B28262}"/>
          </ac:spMkLst>
        </pc:spChg>
        <pc:spChg chg="mod">
          <ac:chgData name="王 欣捷" userId="b965477fa0aef5e6" providerId="LiveId" clId="{2B0FDB0B-89C3-479F-AB9D-D58F11732152}" dt="2021-03-07T10:06:53.834" v="265"/>
          <ac:spMkLst>
            <pc:docMk/>
            <pc:sldMk cId="0" sldId="541"/>
            <ac:spMk id="13384" creationId="{2175C1DC-F760-48BF-9103-7AEEA9B70585}"/>
          </ac:spMkLst>
        </pc:spChg>
        <pc:spChg chg="mod">
          <ac:chgData name="王 欣捷" userId="b965477fa0aef5e6" providerId="LiveId" clId="{2B0FDB0B-89C3-479F-AB9D-D58F11732152}" dt="2021-03-07T10:06:53.834" v="265"/>
          <ac:spMkLst>
            <pc:docMk/>
            <pc:sldMk cId="0" sldId="541"/>
            <ac:spMk id="13385" creationId="{81DCAA1E-B504-4DFB-BDE0-D491C985FA8F}"/>
          </ac:spMkLst>
        </pc:spChg>
        <pc:spChg chg="mod">
          <ac:chgData name="王 欣捷" userId="b965477fa0aef5e6" providerId="LiveId" clId="{2B0FDB0B-89C3-479F-AB9D-D58F11732152}" dt="2021-03-07T10:06:53.834" v="265"/>
          <ac:spMkLst>
            <pc:docMk/>
            <pc:sldMk cId="0" sldId="541"/>
            <ac:spMk id="13386" creationId="{085A71D0-3EB1-473F-AB4B-24D5CE702E5E}"/>
          </ac:spMkLst>
        </pc:spChg>
        <pc:spChg chg="mod">
          <ac:chgData name="王 欣捷" userId="b965477fa0aef5e6" providerId="LiveId" clId="{2B0FDB0B-89C3-479F-AB9D-D58F11732152}" dt="2021-03-07T10:06:53.834" v="265"/>
          <ac:spMkLst>
            <pc:docMk/>
            <pc:sldMk cId="0" sldId="541"/>
            <ac:spMk id="13387" creationId="{C3B4A2E5-6D4B-4229-B941-318E3C31B67F}"/>
          </ac:spMkLst>
        </pc:spChg>
        <pc:spChg chg="mod">
          <ac:chgData name="王 欣捷" userId="b965477fa0aef5e6" providerId="LiveId" clId="{2B0FDB0B-89C3-479F-AB9D-D58F11732152}" dt="2021-03-07T10:06:53.834" v="265"/>
          <ac:spMkLst>
            <pc:docMk/>
            <pc:sldMk cId="0" sldId="541"/>
            <ac:spMk id="13388" creationId="{A9CD0D96-3A72-4547-AACC-92872E6C50CD}"/>
          </ac:spMkLst>
        </pc:spChg>
        <pc:spChg chg="mod">
          <ac:chgData name="王 欣捷" userId="b965477fa0aef5e6" providerId="LiveId" clId="{2B0FDB0B-89C3-479F-AB9D-D58F11732152}" dt="2021-03-07T10:06:53.834" v="265"/>
          <ac:spMkLst>
            <pc:docMk/>
            <pc:sldMk cId="0" sldId="541"/>
            <ac:spMk id="13389" creationId="{7C18922B-E09B-42E2-8084-62E054FA4B75}"/>
          </ac:spMkLst>
        </pc:spChg>
        <pc:spChg chg="mod">
          <ac:chgData name="王 欣捷" userId="b965477fa0aef5e6" providerId="LiveId" clId="{2B0FDB0B-89C3-479F-AB9D-D58F11732152}" dt="2021-03-07T10:06:53.834" v="265"/>
          <ac:spMkLst>
            <pc:docMk/>
            <pc:sldMk cId="0" sldId="541"/>
            <ac:spMk id="13390" creationId="{E5C9ADBE-62F4-4C30-A99F-97B59D4E1E14}"/>
          </ac:spMkLst>
        </pc:spChg>
        <pc:spChg chg="mod">
          <ac:chgData name="王 欣捷" userId="b965477fa0aef5e6" providerId="LiveId" clId="{2B0FDB0B-89C3-479F-AB9D-D58F11732152}" dt="2021-03-07T10:06:53.834" v="265"/>
          <ac:spMkLst>
            <pc:docMk/>
            <pc:sldMk cId="0" sldId="541"/>
            <ac:spMk id="13391" creationId="{1241CBC7-60D6-4CDB-A448-C16F66829E38}"/>
          </ac:spMkLst>
        </pc:spChg>
        <pc:spChg chg="mod">
          <ac:chgData name="王 欣捷" userId="b965477fa0aef5e6" providerId="LiveId" clId="{2B0FDB0B-89C3-479F-AB9D-D58F11732152}" dt="2021-03-07T10:06:53.834" v="265"/>
          <ac:spMkLst>
            <pc:docMk/>
            <pc:sldMk cId="0" sldId="541"/>
            <ac:spMk id="13392" creationId="{39E1D730-C14A-4071-86C4-DD83E554D5C9}"/>
          </ac:spMkLst>
        </pc:spChg>
        <pc:spChg chg="mod">
          <ac:chgData name="王 欣捷" userId="b965477fa0aef5e6" providerId="LiveId" clId="{2B0FDB0B-89C3-479F-AB9D-D58F11732152}" dt="2021-03-07T10:06:53.834" v="265"/>
          <ac:spMkLst>
            <pc:docMk/>
            <pc:sldMk cId="0" sldId="541"/>
            <ac:spMk id="13393" creationId="{0B385160-6267-48D0-A4C5-E025B2905821}"/>
          </ac:spMkLst>
        </pc:spChg>
        <pc:spChg chg="mod">
          <ac:chgData name="王 欣捷" userId="b965477fa0aef5e6" providerId="LiveId" clId="{2B0FDB0B-89C3-479F-AB9D-D58F11732152}" dt="2021-03-07T10:06:53.834" v="265"/>
          <ac:spMkLst>
            <pc:docMk/>
            <pc:sldMk cId="0" sldId="541"/>
            <ac:spMk id="13394" creationId="{67DC1D35-F318-4874-879C-C92114C9AA3E}"/>
          </ac:spMkLst>
        </pc:spChg>
        <pc:spChg chg="mod">
          <ac:chgData name="王 欣捷" userId="b965477fa0aef5e6" providerId="LiveId" clId="{2B0FDB0B-89C3-479F-AB9D-D58F11732152}" dt="2021-03-07T10:06:53.834" v="265"/>
          <ac:spMkLst>
            <pc:docMk/>
            <pc:sldMk cId="0" sldId="541"/>
            <ac:spMk id="13395" creationId="{20751C8E-DD0E-446F-BF1F-64D7723BAD3C}"/>
          </ac:spMkLst>
        </pc:spChg>
        <pc:spChg chg="mod">
          <ac:chgData name="王 欣捷" userId="b965477fa0aef5e6" providerId="LiveId" clId="{2B0FDB0B-89C3-479F-AB9D-D58F11732152}" dt="2021-03-07T10:06:53.834" v="265"/>
          <ac:spMkLst>
            <pc:docMk/>
            <pc:sldMk cId="0" sldId="541"/>
            <ac:spMk id="13396" creationId="{B9FDC850-1088-44ED-A211-03C17E1AD52D}"/>
          </ac:spMkLst>
        </pc:spChg>
        <pc:spChg chg="mod">
          <ac:chgData name="王 欣捷" userId="b965477fa0aef5e6" providerId="LiveId" clId="{2B0FDB0B-89C3-479F-AB9D-D58F11732152}" dt="2021-03-07T10:06:53.834" v="265"/>
          <ac:spMkLst>
            <pc:docMk/>
            <pc:sldMk cId="0" sldId="541"/>
            <ac:spMk id="13397" creationId="{FA68A0FD-9AA5-4A71-8827-B5A55062296F}"/>
          </ac:spMkLst>
        </pc:spChg>
        <pc:spChg chg="mod">
          <ac:chgData name="王 欣捷" userId="b965477fa0aef5e6" providerId="LiveId" clId="{2B0FDB0B-89C3-479F-AB9D-D58F11732152}" dt="2021-03-07T10:06:53.834" v="265"/>
          <ac:spMkLst>
            <pc:docMk/>
            <pc:sldMk cId="0" sldId="541"/>
            <ac:spMk id="13398" creationId="{5D40109D-246B-490F-AB1E-DC5187FBEDCC}"/>
          </ac:spMkLst>
        </pc:spChg>
        <pc:grpChg chg="mod">
          <ac:chgData name="王 欣捷" userId="b965477fa0aef5e6" providerId="LiveId" clId="{2B0FDB0B-89C3-479F-AB9D-D58F11732152}" dt="2021-03-07T10:06:53.834" v="265"/>
          <ac:grpSpMkLst>
            <pc:docMk/>
            <pc:sldMk cId="0" sldId="541"/>
            <ac:grpSpMk id="13315" creationId="{DF30A6CA-EE62-4DBA-B560-381F249DF14A}"/>
          </ac:grpSpMkLst>
        </pc:grpChg>
        <pc:grpChg chg="mod">
          <ac:chgData name="王 欣捷" userId="b965477fa0aef5e6" providerId="LiveId" clId="{2B0FDB0B-89C3-479F-AB9D-D58F11732152}" dt="2021-03-07T10:06:53.834" v="265"/>
          <ac:grpSpMkLst>
            <pc:docMk/>
            <pc:sldMk cId="0" sldId="541"/>
            <ac:grpSpMk id="13318" creationId="{E4D959EE-F905-443B-9B30-01B4B1BAF06C}"/>
          </ac:grpSpMkLst>
        </pc:grpChg>
        <pc:grpChg chg="mod">
          <ac:chgData name="王 欣捷" userId="b965477fa0aef5e6" providerId="LiveId" clId="{2B0FDB0B-89C3-479F-AB9D-D58F11732152}" dt="2021-03-07T10:06:53.834" v="265"/>
          <ac:grpSpMkLst>
            <pc:docMk/>
            <pc:sldMk cId="0" sldId="541"/>
            <ac:grpSpMk id="13319" creationId="{7C7EAAAE-1EBD-4A50-B858-AE9BC4391805}"/>
          </ac:grpSpMkLst>
        </pc:grpChg>
        <pc:grpChg chg="mod">
          <ac:chgData name="王 欣捷" userId="b965477fa0aef5e6" providerId="LiveId" clId="{2B0FDB0B-89C3-479F-AB9D-D58F11732152}" dt="2021-03-07T10:06:53.834" v="265"/>
          <ac:grpSpMkLst>
            <pc:docMk/>
            <pc:sldMk cId="0" sldId="541"/>
            <ac:grpSpMk id="13320" creationId="{AB91187D-92C8-48CC-9BAA-D5CA3A1BA061}"/>
          </ac:grpSpMkLst>
        </pc:grpChg>
        <pc:grpChg chg="mod">
          <ac:chgData name="王 欣捷" userId="b965477fa0aef5e6" providerId="LiveId" clId="{2B0FDB0B-89C3-479F-AB9D-D58F11732152}" dt="2021-03-07T10:06:53.834" v="265"/>
          <ac:grpSpMkLst>
            <pc:docMk/>
            <pc:sldMk cId="0" sldId="541"/>
            <ac:grpSpMk id="13325" creationId="{A9938663-2EE8-42E4-8518-63910662AF6F}"/>
          </ac:grpSpMkLst>
        </pc:grpChg>
        <pc:grpChg chg="mod">
          <ac:chgData name="王 欣捷" userId="b965477fa0aef5e6" providerId="LiveId" clId="{2B0FDB0B-89C3-479F-AB9D-D58F11732152}" dt="2021-03-07T10:06:53.834" v="265"/>
          <ac:grpSpMkLst>
            <pc:docMk/>
            <pc:sldMk cId="0" sldId="541"/>
            <ac:grpSpMk id="13326" creationId="{BD678999-C63E-4444-BEE6-F6D615DDED47}"/>
          </ac:grpSpMkLst>
        </pc:grpChg>
        <pc:grpChg chg="mod">
          <ac:chgData name="王 欣捷" userId="b965477fa0aef5e6" providerId="LiveId" clId="{2B0FDB0B-89C3-479F-AB9D-D58F11732152}" dt="2021-03-07T10:06:53.834" v="265"/>
          <ac:grpSpMkLst>
            <pc:docMk/>
            <pc:sldMk cId="0" sldId="541"/>
            <ac:grpSpMk id="13347" creationId="{C5393EC8-A506-4660-9449-3DEFB4EF8A93}"/>
          </ac:grpSpMkLst>
        </pc:grpChg>
        <pc:grpChg chg="mod">
          <ac:chgData name="王 欣捷" userId="b965477fa0aef5e6" providerId="LiveId" clId="{2B0FDB0B-89C3-479F-AB9D-D58F11732152}" dt="2021-03-07T10:06:53.834" v="265"/>
          <ac:grpSpMkLst>
            <pc:docMk/>
            <pc:sldMk cId="0" sldId="541"/>
            <ac:grpSpMk id="13348" creationId="{77801668-9333-46A9-A167-9719AAFA3F46}"/>
          </ac:grpSpMkLst>
        </pc:grpChg>
        <pc:grpChg chg="mod">
          <ac:chgData name="王 欣捷" userId="b965477fa0aef5e6" providerId="LiveId" clId="{2B0FDB0B-89C3-479F-AB9D-D58F11732152}" dt="2021-03-07T10:06:53.834" v="265"/>
          <ac:grpSpMkLst>
            <pc:docMk/>
            <pc:sldMk cId="0" sldId="541"/>
            <ac:grpSpMk id="13349" creationId="{005A14A2-C9DC-46E4-84FD-E09EF16211A5}"/>
          </ac:grpSpMkLst>
        </pc:grpChg>
        <pc:grpChg chg="mod">
          <ac:chgData name="王 欣捷" userId="b965477fa0aef5e6" providerId="LiveId" clId="{2B0FDB0B-89C3-479F-AB9D-D58F11732152}" dt="2021-03-07T10:06:53.834" v="265"/>
          <ac:grpSpMkLst>
            <pc:docMk/>
            <pc:sldMk cId="0" sldId="541"/>
            <ac:grpSpMk id="13377" creationId="{B8339E31-B0BF-4A89-B805-256EE40DA38D}"/>
          </ac:grpSpMkLst>
        </pc:grpChg>
        <pc:grpChg chg="mod">
          <ac:chgData name="王 欣捷" userId="b965477fa0aef5e6" providerId="LiveId" clId="{2B0FDB0B-89C3-479F-AB9D-D58F11732152}" dt="2021-03-07T10:06:53.834" v="265"/>
          <ac:grpSpMkLst>
            <pc:docMk/>
            <pc:sldMk cId="0" sldId="541"/>
            <ac:grpSpMk id="13378" creationId="{168A491E-0CCE-48A3-87CC-BD1C8F044BBC}"/>
          </ac:grpSpMkLst>
        </pc:grpChg>
        <pc:grpChg chg="mod">
          <ac:chgData name="王 欣捷" userId="b965477fa0aef5e6" providerId="LiveId" clId="{2B0FDB0B-89C3-479F-AB9D-D58F11732152}" dt="2021-03-07T10:06:53.834" v="265"/>
          <ac:grpSpMkLst>
            <pc:docMk/>
            <pc:sldMk cId="0" sldId="541"/>
            <ac:grpSpMk id="13379" creationId="{E9BF142B-5C78-4476-9E89-132F60C0787F}"/>
          </ac:grpSpMkLst>
        </pc:grpChg>
      </pc:sldChg>
      <pc:sldChg chg="addSp delSp modSp mod ord modAnim">
        <pc:chgData name="王 欣捷" userId="b965477fa0aef5e6" providerId="LiveId" clId="{2B0FDB0B-89C3-479F-AB9D-D58F11732152}" dt="2021-03-07T13:53:11.122" v="1939" actId="1076"/>
        <pc:sldMkLst>
          <pc:docMk/>
          <pc:sldMk cId="0" sldId="542"/>
        </pc:sldMkLst>
        <pc:spChg chg="add mod">
          <ac:chgData name="王 欣捷" userId="b965477fa0aef5e6" providerId="LiveId" clId="{2B0FDB0B-89C3-479F-AB9D-D58F11732152}" dt="2021-03-07T13:51:58.298" v="1922" actId="17032"/>
          <ac:spMkLst>
            <pc:docMk/>
            <pc:sldMk cId="0" sldId="542"/>
            <ac:spMk id="11" creationId="{D48465D6-B5CE-4F74-B096-11A2606FA468}"/>
          </ac:spMkLst>
        </pc:spChg>
        <pc:spChg chg="add del mod">
          <ac:chgData name="王 欣捷" userId="b965477fa0aef5e6" providerId="LiveId" clId="{2B0FDB0B-89C3-479F-AB9D-D58F11732152}" dt="2021-03-07T13:36:39.129" v="1491"/>
          <ac:spMkLst>
            <pc:docMk/>
            <pc:sldMk cId="0" sldId="542"/>
            <ac:spMk id="49" creationId="{C76F1C6B-D54A-4982-AF46-1DFCF81272DF}"/>
          </ac:spMkLst>
        </pc:spChg>
        <pc:spChg chg="add mod">
          <ac:chgData name="王 欣捷" userId="b965477fa0aef5e6" providerId="LiveId" clId="{2B0FDB0B-89C3-479F-AB9D-D58F11732152}" dt="2021-03-07T13:44:20.794" v="1793" actId="1036"/>
          <ac:spMkLst>
            <pc:docMk/>
            <pc:sldMk cId="0" sldId="542"/>
            <ac:spMk id="50" creationId="{3D1C9671-6ECD-4B6C-9527-7EC7E5705CFC}"/>
          </ac:spMkLst>
        </pc:spChg>
        <pc:spChg chg="mod">
          <ac:chgData name="王 欣捷" userId="b965477fa0aef5e6" providerId="LiveId" clId="{2B0FDB0B-89C3-479F-AB9D-D58F11732152}" dt="2021-03-07T10:06:53.834" v="265"/>
          <ac:spMkLst>
            <pc:docMk/>
            <pc:sldMk cId="0" sldId="542"/>
            <ac:spMk id="15362" creationId="{3FB02E34-C2CF-44B5-9126-F52697A50FE9}"/>
          </ac:spMkLst>
        </pc:spChg>
        <pc:spChg chg="mod">
          <ac:chgData name="王 欣捷" userId="b965477fa0aef5e6" providerId="LiveId" clId="{2B0FDB0B-89C3-479F-AB9D-D58F11732152}" dt="2021-03-07T13:44:14.331" v="1784" actId="2711"/>
          <ac:spMkLst>
            <pc:docMk/>
            <pc:sldMk cId="0" sldId="542"/>
            <ac:spMk id="15363" creationId="{9256D4C4-FFCC-4034-A2BE-164D20FD9EBB}"/>
          </ac:spMkLst>
        </pc:spChg>
        <pc:spChg chg="mod">
          <ac:chgData name="王 欣捷" userId="b965477fa0aef5e6" providerId="LiveId" clId="{2B0FDB0B-89C3-479F-AB9D-D58F11732152}" dt="2021-03-07T13:53:11.122" v="1939" actId="1076"/>
          <ac:spMkLst>
            <pc:docMk/>
            <pc:sldMk cId="0" sldId="542"/>
            <ac:spMk id="15365" creationId="{724C3ED6-A2FE-4702-956E-EE3B616AD11C}"/>
          </ac:spMkLst>
        </pc:spChg>
        <pc:spChg chg="del mod">
          <ac:chgData name="王 欣捷" userId="b965477fa0aef5e6" providerId="LiveId" clId="{2B0FDB0B-89C3-479F-AB9D-D58F11732152}" dt="2021-03-07T13:22:37.616" v="1450"/>
          <ac:spMkLst>
            <pc:docMk/>
            <pc:sldMk cId="0" sldId="542"/>
            <ac:spMk id="15376" creationId="{5358F1EA-B116-4DAB-85DD-2EE05B7D0DAD}"/>
          </ac:spMkLst>
        </pc:spChg>
        <pc:spChg chg="mod">
          <ac:chgData name="王 欣捷" userId="b965477fa0aef5e6" providerId="LiveId" clId="{2B0FDB0B-89C3-479F-AB9D-D58F11732152}" dt="2021-03-07T13:44:20.794" v="1793" actId="1036"/>
          <ac:spMkLst>
            <pc:docMk/>
            <pc:sldMk cId="0" sldId="542"/>
            <ac:spMk id="15377" creationId="{D8A7F12E-73B7-49CA-A999-3A243F5CB01F}"/>
          </ac:spMkLst>
        </pc:spChg>
        <pc:spChg chg="mod">
          <ac:chgData name="王 欣捷" userId="b965477fa0aef5e6" providerId="LiveId" clId="{2B0FDB0B-89C3-479F-AB9D-D58F11732152}" dt="2021-03-07T13:44:20.794" v="1793" actId="1036"/>
          <ac:spMkLst>
            <pc:docMk/>
            <pc:sldMk cId="0" sldId="542"/>
            <ac:spMk id="15378" creationId="{A27DE04E-85B6-4C21-9E7B-9F0F5E058370}"/>
          </ac:spMkLst>
        </pc:spChg>
        <pc:spChg chg="mod">
          <ac:chgData name="王 欣捷" userId="b965477fa0aef5e6" providerId="LiveId" clId="{2B0FDB0B-89C3-479F-AB9D-D58F11732152}" dt="2021-03-07T13:44:20.794" v="1793" actId="1036"/>
          <ac:spMkLst>
            <pc:docMk/>
            <pc:sldMk cId="0" sldId="542"/>
            <ac:spMk id="15379" creationId="{FE839550-A6F6-493F-A062-9E79048A608E}"/>
          </ac:spMkLst>
        </pc:spChg>
        <pc:spChg chg="mod">
          <ac:chgData name="王 欣捷" userId="b965477fa0aef5e6" providerId="LiveId" clId="{2B0FDB0B-89C3-479F-AB9D-D58F11732152}" dt="2021-03-07T13:44:20.794" v="1793" actId="1036"/>
          <ac:spMkLst>
            <pc:docMk/>
            <pc:sldMk cId="0" sldId="542"/>
            <ac:spMk id="15380" creationId="{E0F77364-8664-4B77-AF6F-7393A4EEEB9D}"/>
          </ac:spMkLst>
        </pc:spChg>
        <pc:spChg chg="mod">
          <ac:chgData name="王 欣捷" userId="b965477fa0aef5e6" providerId="LiveId" clId="{2B0FDB0B-89C3-479F-AB9D-D58F11732152}" dt="2021-03-07T13:44:20.794" v="1793" actId="1036"/>
          <ac:spMkLst>
            <pc:docMk/>
            <pc:sldMk cId="0" sldId="542"/>
            <ac:spMk id="15381" creationId="{424547FB-B74E-4938-A60E-4ADFA7E1764B}"/>
          </ac:spMkLst>
        </pc:spChg>
        <pc:spChg chg="mod">
          <ac:chgData name="王 欣捷" userId="b965477fa0aef5e6" providerId="LiveId" clId="{2B0FDB0B-89C3-479F-AB9D-D58F11732152}" dt="2021-03-07T13:44:20.794" v="1793" actId="1036"/>
          <ac:spMkLst>
            <pc:docMk/>
            <pc:sldMk cId="0" sldId="542"/>
            <ac:spMk id="15382" creationId="{A6317213-6210-4F26-A39E-99D8B8FD8825}"/>
          </ac:spMkLst>
        </pc:spChg>
        <pc:spChg chg="mod">
          <ac:chgData name="王 欣捷" userId="b965477fa0aef5e6" providerId="LiveId" clId="{2B0FDB0B-89C3-479F-AB9D-D58F11732152}" dt="2021-03-07T13:44:20.794" v="1793" actId="1036"/>
          <ac:spMkLst>
            <pc:docMk/>
            <pc:sldMk cId="0" sldId="542"/>
            <ac:spMk id="15383" creationId="{054CF302-F3A3-4DB0-BDA9-714244B84642}"/>
          </ac:spMkLst>
        </pc:spChg>
        <pc:spChg chg="mod">
          <ac:chgData name="王 欣捷" userId="b965477fa0aef5e6" providerId="LiveId" clId="{2B0FDB0B-89C3-479F-AB9D-D58F11732152}" dt="2021-03-07T13:44:20.794" v="1793" actId="1036"/>
          <ac:spMkLst>
            <pc:docMk/>
            <pc:sldMk cId="0" sldId="542"/>
            <ac:spMk id="15384" creationId="{A80C8B16-4096-4E17-9453-5C5017540D22}"/>
          </ac:spMkLst>
        </pc:spChg>
        <pc:spChg chg="mod">
          <ac:chgData name="王 欣捷" userId="b965477fa0aef5e6" providerId="LiveId" clId="{2B0FDB0B-89C3-479F-AB9D-D58F11732152}" dt="2021-03-07T13:44:20.794" v="1793" actId="1036"/>
          <ac:spMkLst>
            <pc:docMk/>
            <pc:sldMk cId="0" sldId="542"/>
            <ac:spMk id="15385" creationId="{799357A3-8659-4900-8E59-2D03EFF130D7}"/>
          </ac:spMkLst>
        </pc:spChg>
        <pc:spChg chg="mod">
          <ac:chgData name="王 欣捷" userId="b965477fa0aef5e6" providerId="LiveId" clId="{2B0FDB0B-89C3-479F-AB9D-D58F11732152}" dt="2021-03-07T13:44:20.794" v="1793" actId="1036"/>
          <ac:spMkLst>
            <pc:docMk/>
            <pc:sldMk cId="0" sldId="542"/>
            <ac:spMk id="15386" creationId="{D2A42EBE-B0BD-4E83-93E4-D6056BD80733}"/>
          </ac:spMkLst>
        </pc:spChg>
        <pc:spChg chg="mod">
          <ac:chgData name="王 欣捷" userId="b965477fa0aef5e6" providerId="LiveId" clId="{2B0FDB0B-89C3-479F-AB9D-D58F11732152}" dt="2021-03-07T13:44:20.794" v="1793" actId="1036"/>
          <ac:spMkLst>
            <pc:docMk/>
            <pc:sldMk cId="0" sldId="542"/>
            <ac:spMk id="15387" creationId="{91935E15-1319-422D-9C26-9B36165AC3B6}"/>
          </ac:spMkLst>
        </pc:spChg>
        <pc:spChg chg="mod">
          <ac:chgData name="王 欣捷" userId="b965477fa0aef5e6" providerId="LiveId" clId="{2B0FDB0B-89C3-479F-AB9D-D58F11732152}" dt="2021-03-07T13:44:20.794" v="1793" actId="1036"/>
          <ac:spMkLst>
            <pc:docMk/>
            <pc:sldMk cId="0" sldId="542"/>
            <ac:spMk id="15388" creationId="{CDCA19DA-8779-46FB-BC72-2AF11733A475}"/>
          </ac:spMkLst>
        </pc:spChg>
        <pc:spChg chg="mod">
          <ac:chgData name="王 欣捷" userId="b965477fa0aef5e6" providerId="LiveId" clId="{2B0FDB0B-89C3-479F-AB9D-D58F11732152}" dt="2021-03-07T13:44:20.794" v="1793" actId="1036"/>
          <ac:spMkLst>
            <pc:docMk/>
            <pc:sldMk cId="0" sldId="542"/>
            <ac:spMk id="15389" creationId="{B1289898-1FB2-453D-B7BA-0C77C274C493}"/>
          </ac:spMkLst>
        </pc:spChg>
        <pc:spChg chg="mod">
          <ac:chgData name="王 欣捷" userId="b965477fa0aef5e6" providerId="LiveId" clId="{2B0FDB0B-89C3-479F-AB9D-D58F11732152}" dt="2021-03-07T13:44:20.794" v="1793" actId="1036"/>
          <ac:spMkLst>
            <pc:docMk/>
            <pc:sldMk cId="0" sldId="542"/>
            <ac:spMk id="15390" creationId="{9F808388-50CE-4BEE-9174-022ADA940D74}"/>
          </ac:spMkLst>
        </pc:spChg>
        <pc:spChg chg="mod">
          <ac:chgData name="王 欣捷" userId="b965477fa0aef5e6" providerId="LiveId" clId="{2B0FDB0B-89C3-479F-AB9D-D58F11732152}" dt="2021-03-07T13:44:20.794" v="1793" actId="1036"/>
          <ac:spMkLst>
            <pc:docMk/>
            <pc:sldMk cId="0" sldId="542"/>
            <ac:spMk id="15391" creationId="{43921A54-7DF2-46C5-9C52-E87968DB0CE9}"/>
          </ac:spMkLst>
        </pc:spChg>
        <pc:spChg chg="mod">
          <ac:chgData name="王 欣捷" userId="b965477fa0aef5e6" providerId="LiveId" clId="{2B0FDB0B-89C3-479F-AB9D-D58F11732152}" dt="2021-03-07T13:44:20.794" v="1793" actId="1036"/>
          <ac:spMkLst>
            <pc:docMk/>
            <pc:sldMk cId="0" sldId="542"/>
            <ac:spMk id="15392" creationId="{EC2E03F9-16B0-45E3-8181-0C910AE265F5}"/>
          </ac:spMkLst>
        </pc:spChg>
        <pc:spChg chg="mod">
          <ac:chgData name="王 欣捷" userId="b965477fa0aef5e6" providerId="LiveId" clId="{2B0FDB0B-89C3-479F-AB9D-D58F11732152}" dt="2021-03-07T13:44:20.794" v="1793" actId="1036"/>
          <ac:spMkLst>
            <pc:docMk/>
            <pc:sldMk cId="0" sldId="542"/>
            <ac:spMk id="15394" creationId="{393C8694-B8BC-4062-85CD-73F3A1D3490C}"/>
          </ac:spMkLst>
        </pc:spChg>
        <pc:spChg chg="mod">
          <ac:chgData name="王 欣捷" userId="b965477fa0aef5e6" providerId="LiveId" clId="{2B0FDB0B-89C3-479F-AB9D-D58F11732152}" dt="2021-03-07T13:44:20.794" v="1793" actId="1036"/>
          <ac:spMkLst>
            <pc:docMk/>
            <pc:sldMk cId="0" sldId="542"/>
            <ac:spMk id="15395" creationId="{26DF69D1-194F-4C01-953F-1FDA18AE2377}"/>
          </ac:spMkLst>
        </pc:spChg>
        <pc:spChg chg="mod">
          <ac:chgData name="王 欣捷" userId="b965477fa0aef5e6" providerId="LiveId" clId="{2B0FDB0B-89C3-479F-AB9D-D58F11732152}" dt="2021-03-07T13:44:20.794" v="1793" actId="1036"/>
          <ac:spMkLst>
            <pc:docMk/>
            <pc:sldMk cId="0" sldId="542"/>
            <ac:spMk id="15396" creationId="{5CF08AF6-E454-462F-804B-332A1775172B}"/>
          </ac:spMkLst>
        </pc:spChg>
        <pc:spChg chg="mod">
          <ac:chgData name="王 欣捷" userId="b965477fa0aef5e6" providerId="LiveId" clId="{2B0FDB0B-89C3-479F-AB9D-D58F11732152}" dt="2021-03-07T13:44:20.794" v="1793" actId="1036"/>
          <ac:spMkLst>
            <pc:docMk/>
            <pc:sldMk cId="0" sldId="542"/>
            <ac:spMk id="15397" creationId="{F3EDE161-9332-4EF7-A20A-70FA925A9F6E}"/>
          </ac:spMkLst>
        </pc:spChg>
        <pc:spChg chg="mod">
          <ac:chgData name="王 欣捷" userId="b965477fa0aef5e6" providerId="LiveId" clId="{2B0FDB0B-89C3-479F-AB9D-D58F11732152}" dt="2021-03-07T13:44:20.794" v="1793" actId="1036"/>
          <ac:spMkLst>
            <pc:docMk/>
            <pc:sldMk cId="0" sldId="542"/>
            <ac:spMk id="15398" creationId="{CA17DA2C-DD03-441A-861B-7D7A48977EA8}"/>
          </ac:spMkLst>
        </pc:spChg>
        <pc:spChg chg="mod">
          <ac:chgData name="王 欣捷" userId="b965477fa0aef5e6" providerId="LiveId" clId="{2B0FDB0B-89C3-479F-AB9D-D58F11732152}" dt="2021-03-07T13:44:20.794" v="1793" actId="1036"/>
          <ac:spMkLst>
            <pc:docMk/>
            <pc:sldMk cId="0" sldId="542"/>
            <ac:spMk id="15399" creationId="{2383E254-1024-4552-AB62-2E5F7A938E60}"/>
          </ac:spMkLst>
        </pc:spChg>
        <pc:spChg chg="mod">
          <ac:chgData name="王 欣捷" userId="b965477fa0aef5e6" providerId="LiveId" clId="{2B0FDB0B-89C3-479F-AB9D-D58F11732152}" dt="2021-03-07T13:44:20.794" v="1793" actId="1036"/>
          <ac:spMkLst>
            <pc:docMk/>
            <pc:sldMk cId="0" sldId="542"/>
            <ac:spMk id="15400" creationId="{EAF500BD-A364-48CD-8897-96B3B82C9B06}"/>
          </ac:spMkLst>
        </pc:spChg>
        <pc:spChg chg="mod">
          <ac:chgData name="王 欣捷" userId="b965477fa0aef5e6" providerId="LiveId" clId="{2B0FDB0B-89C3-479F-AB9D-D58F11732152}" dt="2021-03-07T13:44:20.794" v="1793" actId="1036"/>
          <ac:spMkLst>
            <pc:docMk/>
            <pc:sldMk cId="0" sldId="542"/>
            <ac:spMk id="15401" creationId="{826DDD7C-6873-45FC-871B-8D3B6AB154B6}"/>
          </ac:spMkLst>
        </pc:spChg>
        <pc:spChg chg="mod">
          <ac:chgData name="王 欣捷" userId="b965477fa0aef5e6" providerId="LiveId" clId="{2B0FDB0B-89C3-479F-AB9D-D58F11732152}" dt="2021-03-07T13:44:20.794" v="1793" actId="1036"/>
          <ac:spMkLst>
            <pc:docMk/>
            <pc:sldMk cId="0" sldId="542"/>
            <ac:spMk id="15402" creationId="{444ADBE5-FE09-4340-B9E2-81D57A716057}"/>
          </ac:spMkLst>
        </pc:spChg>
        <pc:spChg chg="mod">
          <ac:chgData name="王 欣捷" userId="b965477fa0aef5e6" providerId="LiveId" clId="{2B0FDB0B-89C3-479F-AB9D-D58F11732152}" dt="2021-03-07T13:44:20.794" v="1793" actId="1036"/>
          <ac:spMkLst>
            <pc:docMk/>
            <pc:sldMk cId="0" sldId="542"/>
            <ac:spMk id="15403" creationId="{3406C32D-9247-40DB-B3E5-A0013FAA5E42}"/>
          </ac:spMkLst>
        </pc:spChg>
        <pc:spChg chg="mod">
          <ac:chgData name="王 欣捷" userId="b965477fa0aef5e6" providerId="LiveId" clId="{2B0FDB0B-89C3-479F-AB9D-D58F11732152}" dt="2021-03-07T13:44:20.794" v="1793" actId="1036"/>
          <ac:spMkLst>
            <pc:docMk/>
            <pc:sldMk cId="0" sldId="542"/>
            <ac:spMk id="15404" creationId="{A1143645-CDF8-4BE1-B81B-F224272F73AA}"/>
          </ac:spMkLst>
        </pc:spChg>
        <pc:spChg chg="mod">
          <ac:chgData name="王 欣捷" userId="b965477fa0aef5e6" providerId="LiveId" clId="{2B0FDB0B-89C3-479F-AB9D-D58F11732152}" dt="2021-03-07T13:44:20.794" v="1793" actId="1036"/>
          <ac:spMkLst>
            <pc:docMk/>
            <pc:sldMk cId="0" sldId="542"/>
            <ac:spMk id="15405" creationId="{9FD7BFFF-DF47-4883-930B-FDFCA94DC47D}"/>
          </ac:spMkLst>
        </pc:spChg>
        <pc:spChg chg="mod">
          <ac:chgData name="王 欣捷" userId="b965477fa0aef5e6" providerId="LiveId" clId="{2B0FDB0B-89C3-479F-AB9D-D58F11732152}" dt="2021-03-07T13:44:20.794" v="1793" actId="1036"/>
          <ac:spMkLst>
            <pc:docMk/>
            <pc:sldMk cId="0" sldId="542"/>
            <ac:spMk id="15406" creationId="{3FE6B3F0-5AB2-45B7-A77A-F43FAFE4B16D}"/>
          </ac:spMkLst>
        </pc:spChg>
        <pc:spChg chg="mod">
          <ac:chgData name="王 欣捷" userId="b965477fa0aef5e6" providerId="LiveId" clId="{2B0FDB0B-89C3-479F-AB9D-D58F11732152}" dt="2021-03-07T13:53:04.786" v="1938" actId="207"/>
          <ac:spMkLst>
            <pc:docMk/>
            <pc:sldMk cId="0" sldId="542"/>
            <ac:spMk id="131102" creationId="{7C2C0F00-2E55-4043-BD8E-8B7DDA1F8ED8}"/>
          </ac:spMkLst>
        </pc:spChg>
        <pc:spChg chg="mod topLvl">
          <ac:chgData name="王 欣捷" userId="b965477fa0aef5e6" providerId="LiveId" clId="{2B0FDB0B-89C3-479F-AB9D-D58F11732152}" dt="2021-03-07T13:44:20.794" v="1793" actId="1036"/>
          <ac:spMkLst>
            <pc:docMk/>
            <pc:sldMk cId="0" sldId="542"/>
            <ac:spMk id="131106" creationId="{39ECEFF4-331B-4433-B0EE-719FA7C006A9}"/>
          </ac:spMkLst>
        </pc:spChg>
        <pc:spChg chg="mod topLvl">
          <ac:chgData name="王 欣捷" userId="b965477fa0aef5e6" providerId="LiveId" clId="{2B0FDB0B-89C3-479F-AB9D-D58F11732152}" dt="2021-03-07T13:44:20.794" v="1793" actId="1036"/>
          <ac:spMkLst>
            <pc:docMk/>
            <pc:sldMk cId="0" sldId="542"/>
            <ac:spMk id="131113" creationId="{4E9E4C9F-E391-4D30-977D-20B8F8278C1E}"/>
          </ac:spMkLst>
        </pc:spChg>
        <pc:grpChg chg="add del mod">
          <ac:chgData name="王 欣捷" userId="b965477fa0aef5e6" providerId="LiveId" clId="{2B0FDB0B-89C3-479F-AB9D-D58F11732152}" dt="2021-03-07T13:39:02.704" v="1504" actId="165"/>
          <ac:grpSpMkLst>
            <pc:docMk/>
            <pc:sldMk cId="0" sldId="542"/>
            <ac:grpSpMk id="2" creationId="{DBDE9873-FC39-4353-9CA1-E2B9AD3404AE}"/>
          </ac:grpSpMkLst>
        </pc:grpChg>
        <pc:grpChg chg="add mod">
          <ac:chgData name="王 欣捷" userId="b965477fa0aef5e6" providerId="LiveId" clId="{2B0FDB0B-89C3-479F-AB9D-D58F11732152}" dt="2021-03-07T13:44:20.794" v="1793" actId="1036"/>
          <ac:grpSpMkLst>
            <pc:docMk/>
            <pc:sldMk cId="0" sldId="542"/>
            <ac:grpSpMk id="3" creationId="{EDF2BD24-CB5B-489D-AFA3-B060D56F560F}"/>
          </ac:grpSpMkLst>
        </pc:grpChg>
        <pc:grpChg chg="mod topLvl">
          <ac:chgData name="王 欣捷" userId="b965477fa0aef5e6" providerId="LiveId" clId="{2B0FDB0B-89C3-479F-AB9D-D58F11732152}" dt="2021-03-07T13:44:20.794" v="1793" actId="1036"/>
          <ac:grpSpMkLst>
            <pc:docMk/>
            <pc:sldMk cId="0" sldId="542"/>
            <ac:grpSpMk id="4" creationId="{B07DF7D4-3C90-4303-ABC7-980DE4E1FD4E}"/>
          </ac:grpSpMkLst>
        </pc:grpChg>
        <pc:grpChg chg="mod topLvl">
          <ac:chgData name="王 欣捷" userId="b965477fa0aef5e6" providerId="LiveId" clId="{2B0FDB0B-89C3-479F-AB9D-D58F11732152}" dt="2021-03-07T13:44:20.794" v="1793" actId="1036"/>
          <ac:grpSpMkLst>
            <pc:docMk/>
            <pc:sldMk cId="0" sldId="542"/>
            <ac:grpSpMk id="5" creationId="{01C39A1E-B8D7-4F64-B032-6DA6CC8B1C56}"/>
          </ac:grpSpMkLst>
        </pc:grpChg>
        <pc:grpChg chg="mod topLvl">
          <ac:chgData name="王 欣捷" userId="b965477fa0aef5e6" providerId="LiveId" clId="{2B0FDB0B-89C3-479F-AB9D-D58F11732152}" dt="2021-03-07T13:44:20.794" v="1793" actId="1036"/>
          <ac:grpSpMkLst>
            <pc:docMk/>
            <pc:sldMk cId="0" sldId="542"/>
            <ac:grpSpMk id="6" creationId="{895D8EFB-1559-443C-9FAC-AEF2C54D071B}"/>
          </ac:grpSpMkLst>
        </pc:grpChg>
        <pc:grpChg chg="mod topLvl">
          <ac:chgData name="王 欣捷" userId="b965477fa0aef5e6" providerId="LiveId" clId="{2B0FDB0B-89C3-479F-AB9D-D58F11732152}" dt="2021-03-07T13:44:20.794" v="1793" actId="1036"/>
          <ac:grpSpMkLst>
            <pc:docMk/>
            <pc:sldMk cId="0" sldId="542"/>
            <ac:grpSpMk id="7" creationId="{71C33992-A8EE-4330-B7AC-17947263F4AF}"/>
          </ac:grpSpMkLst>
        </pc:grpChg>
        <pc:grpChg chg="mod topLvl">
          <ac:chgData name="王 欣捷" userId="b965477fa0aef5e6" providerId="LiveId" clId="{2B0FDB0B-89C3-479F-AB9D-D58F11732152}" dt="2021-03-07T13:44:20.794" v="1793" actId="1036"/>
          <ac:grpSpMkLst>
            <pc:docMk/>
            <pc:sldMk cId="0" sldId="542"/>
            <ac:grpSpMk id="8" creationId="{B5C0B297-0658-4F16-950D-1C3620BD1513}"/>
          </ac:grpSpMkLst>
        </pc:grpChg>
        <pc:grpChg chg="mod topLvl">
          <ac:chgData name="王 欣捷" userId="b965477fa0aef5e6" providerId="LiveId" clId="{2B0FDB0B-89C3-479F-AB9D-D58F11732152}" dt="2021-03-07T13:44:20.794" v="1793" actId="1036"/>
          <ac:grpSpMkLst>
            <pc:docMk/>
            <pc:sldMk cId="0" sldId="542"/>
            <ac:grpSpMk id="9" creationId="{44B7F44E-26E8-4032-81DB-A4909CCB9D0E}"/>
          </ac:grpSpMkLst>
        </pc:grpChg>
        <pc:grpChg chg="mod topLvl">
          <ac:chgData name="王 欣捷" userId="b965477fa0aef5e6" providerId="LiveId" clId="{2B0FDB0B-89C3-479F-AB9D-D58F11732152}" dt="2021-03-07T13:44:20.794" v="1793" actId="1036"/>
          <ac:grpSpMkLst>
            <pc:docMk/>
            <pc:sldMk cId="0" sldId="542"/>
            <ac:grpSpMk id="10" creationId="{278CAF94-F65C-4EE2-8312-248B396B8F0D}"/>
          </ac:grpSpMkLst>
        </pc:grpChg>
        <pc:grpChg chg="mod">
          <ac:chgData name="王 欣捷" userId="b965477fa0aef5e6" providerId="LiveId" clId="{2B0FDB0B-89C3-479F-AB9D-D58F11732152}" dt="2021-03-07T13:44:20.794" v="1793" actId="1036"/>
          <ac:grpSpMkLst>
            <pc:docMk/>
            <pc:sldMk cId="0" sldId="542"/>
            <ac:grpSpMk id="15364" creationId="{ACF85D57-C2EC-419C-9394-5A2128ED467A}"/>
          </ac:grpSpMkLst>
        </pc:grpChg>
        <pc:grpChg chg="mod">
          <ac:chgData name="王 欣捷" userId="b965477fa0aef5e6" providerId="LiveId" clId="{2B0FDB0B-89C3-479F-AB9D-D58F11732152}" dt="2021-03-07T13:44:20.794" v="1793" actId="1036"/>
          <ac:grpSpMkLst>
            <pc:docMk/>
            <pc:sldMk cId="0" sldId="542"/>
            <ac:grpSpMk id="15393" creationId="{CFDE0A40-CBC7-4B05-9238-5D459F0F27AF}"/>
          </ac:grpSpMkLst>
        </pc:grpChg>
        <pc:graphicFrameChg chg="add mod modGraphic">
          <ac:chgData name="王 欣捷" userId="b965477fa0aef5e6" providerId="LiveId" clId="{2B0FDB0B-89C3-479F-AB9D-D58F11732152}" dt="2021-03-07T13:44:20.794" v="1793" actId="1036"/>
          <ac:graphicFrameMkLst>
            <pc:docMk/>
            <pc:sldMk cId="0" sldId="542"/>
            <ac:graphicFrameMk id="47" creationId="{CEA77901-5EDE-4632-A431-800E428D6083}"/>
          </ac:graphicFrameMkLst>
        </pc:graphicFrameChg>
      </pc:sldChg>
      <pc:sldChg chg="addSp delSp modSp mod modClrScheme chgLayout">
        <pc:chgData name="王 欣捷" userId="b965477fa0aef5e6" providerId="LiveId" clId="{2B0FDB0B-89C3-479F-AB9D-D58F11732152}" dt="2021-03-07T14:41:56.363" v="2107" actId="14734"/>
        <pc:sldMkLst>
          <pc:docMk/>
          <pc:sldMk cId="0" sldId="543"/>
        </pc:sldMkLst>
        <pc:spChg chg="add del mod ord">
          <ac:chgData name="王 欣捷" userId="b965477fa0aef5e6" providerId="LiveId" clId="{2B0FDB0B-89C3-479F-AB9D-D58F11732152}" dt="2021-03-07T10:09:10.396" v="272" actId="700"/>
          <ac:spMkLst>
            <pc:docMk/>
            <pc:sldMk cId="0" sldId="543"/>
            <ac:spMk id="3" creationId="{99C08389-BC71-43A3-8463-1ABFA45506F3}"/>
          </ac:spMkLst>
        </pc:spChg>
        <pc:spChg chg="mod ord">
          <ac:chgData name="王 欣捷" userId="b965477fa0aef5e6" providerId="LiveId" clId="{2B0FDB0B-89C3-479F-AB9D-D58F11732152}" dt="2021-03-07T10:09:10.408" v="273" actId="27636"/>
          <ac:spMkLst>
            <pc:docMk/>
            <pc:sldMk cId="0" sldId="543"/>
            <ac:spMk id="16386" creationId="{F636CC28-A773-4840-A737-2D13B28B8F9F}"/>
          </ac:spMkLst>
        </pc:spChg>
        <pc:spChg chg="mod ord">
          <ac:chgData name="王 欣捷" userId="b965477fa0aef5e6" providerId="LiveId" clId="{2B0FDB0B-89C3-479F-AB9D-D58F11732152}" dt="2021-03-07T10:09:10.396" v="272" actId="700"/>
          <ac:spMkLst>
            <pc:docMk/>
            <pc:sldMk cId="0" sldId="543"/>
            <ac:spMk id="16387" creationId="{1A6EDEEB-6331-435C-9098-613862CFC83E}"/>
          </ac:spMkLst>
        </pc:spChg>
        <pc:graphicFrameChg chg="add mod modGraphic">
          <ac:chgData name="王 欣捷" userId="b965477fa0aef5e6" providerId="LiveId" clId="{2B0FDB0B-89C3-479F-AB9D-D58F11732152}" dt="2021-03-07T14:41:56.363" v="2107" actId="14734"/>
          <ac:graphicFrameMkLst>
            <pc:docMk/>
            <pc:sldMk cId="0" sldId="543"/>
            <ac:graphicFrameMk id="7" creationId="{396C732B-C1E9-48D2-BD40-BA213F763184}"/>
          </ac:graphicFrameMkLst>
        </pc:graphicFrameChg>
        <pc:graphicFrameChg chg="del mod">
          <ac:chgData name="王 欣捷" userId="b965477fa0aef5e6" providerId="LiveId" clId="{2B0FDB0B-89C3-479F-AB9D-D58F11732152}" dt="2021-03-07T10:09:06.192" v="271" actId="21"/>
          <ac:graphicFrameMkLst>
            <pc:docMk/>
            <pc:sldMk cId="0" sldId="543"/>
            <ac:graphicFrameMk id="160772" creationId="{13FFD10C-C702-43CE-8AE3-F9519360C194}"/>
          </ac:graphicFrameMkLst>
        </pc:graphicFrameChg>
      </pc:sldChg>
      <pc:sldChg chg="modSp mod">
        <pc:chgData name="王 欣捷" userId="b965477fa0aef5e6" providerId="LiveId" clId="{2B0FDB0B-89C3-479F-AB9D-D58F11732152}" dt="2021-03-07T14:42:55.379" v="2119" actId="1076"/>
        <pc:sldMkLst>
          <pc:docMk/>
          <pc:sldMk cId="0" sldId="544"/>
        </pc:sldMkLst>
        <pc:spChg chg="mod">
          <ac:chgData name="王 欣捷" userId="b965477fa0aef5e6" providerId="LiveId" clId="{2B0FDB0B-89C3-479F-AB9D-D58F11732152}" dt="2021-03-07T10:06:53.834" v="265"/>
          <ac:spMkLst>
            <pc:docMk/>
            <pc:sldMk cId="0" sldId="544"/>
            <ac:spMk id="17410" creationId="{F7A6D323-0AAF-49B2-B02B-F9DD3C3823E4}"/>
          </ac:spMkLst>
        </pc:spChg>
        <pc:spChg chg="mod">
          <ac:chgData name="王 欣捷" userId="b965477fa0aef5e6" providerId="LiveId" clId="{2B0FDB0B-89C3-479F-AB9D-D58F11732152}" dt="2021-03-07T14:39:31.843" v="2032" actId="20577"/>
          <ac:spMkLst>
            <pc:docMk/>
            <pc:sldMk cId="0" sldId="544"/>
            <ac:spMk id="17411" creationId="{19539B00-7584-4C50-B993-46E11E53AF75}"/>
          </ac:spMkLst>
        </pc:spChg>
        <pc:spChg chg="mod">
          <ac:chgData name="王 欣捷" userId="b965477fa0aef5e6" providerId="LiveId" clId="{2B0FDB0B-89C3-479F-AB9D-D58F11732152}" dt="2021-03-07T14:42:55.379" v="2119" actId="1076"/>
          <ac:spMkLst>
            <pc:docMk/>
            <pc:sldMk cId="0" sldId="544"/>
            <ac:spMk id="17413" creationId="{65CABE49-72F3-49E6-A5EA-9EB030E7674B}"/>
          </ac:spMkLst>
        </pc:spChg>
        <pc:spChg chg="mod">
          <ac:chgData name="王 欣捷" userId="b965477fa0aef5e6" providerId="LiveId" clId="{2B0FDB0B-89C3-479F-AB9D-D58F11732152}" dt="2021-03-07T14:42:55.379" v="2119" actId="1076"/>
          <ac:spMkLst>
            <pc:docMk/>
            <pc:sldMk cId="0" sldId="544"/>
            <ac:spMk id="23556" creationId="{0B9F9BD6-991E-46BA-A55B-CC98700C86E7}"/>
          </ac:spMkLst>
        </pc:spChg>
      </pc:sldChg>
      <pc:sldChg chg="modSp del mod">
        <pc:chgData name="王 欣捷" userId="b965477fa0aef5e6" providerId="LiveId" clId="{2B0FDB0B-89C3-479F-AB9D-D58F11732152}" dt="2021-03-07T14:44:06.454" v="2140" actId="47"/>
        <pc:sldMkLst>
          <pc:docMk/>
          <pc:sldMk cId="0" sldId="545"/>
        </pc:sldMkLst>
        <pc:spChg chg="mod">
          <ac:chgData name="王 欣捷" userId="b965477fa0aef5e6" providerId="LiveId" clId="{2B0FDB0B-89C3-479F-AB9D-D58F11732152}" dt="2021-03-07T10:06:53.834" v="265"/>
          <ac:spMkLst>
            <pc:docMk/>
            <pc:sldMk cId="0" sldId="545"/>
            <ac:spMk id="18434" creationId="{2BD67168-35C9-4A0A-9FDA-8DAE5876FCE6}"/>
          </ac:spMkLst>
        </pc:spChg>
        <pc:spChg chg="mod">
          <ac:chgData name="王 欣捷" userId="b965477fa0aef5e6" providerId="LiveId" clId="{2B0FDB0B-89C3-479F-AB9D-D58F11732152}" dt="2021-03-07T10:06:53.834" v="265"/>
          <ac:spMkLst>
            <pc:docMk/>
            <pc:sldMk cId="0" sldId="545"/>
            <ac:spMk id="18435" creationId="{A40EBBA3-5631-4A51-B727-164FA1272ACD}"/>
          </ac:spMkLst>
        </pc:spChg>
      </pc:sldChg>
      <pc:sldChg chg="addSp delSp modSp mod ord">
        <pc:chgData name="王 欣捷" userId="b965477fa0aef5e6" providerId="LiveId" clId="{2B0FDB0B-89C3-479F-AB9D-D58F11732152}" dt="2021-03-07T14:56:19.735" v="2178" actId="114"/>
        <pc:sldMkLst>
          <pc:docMk/>
          <pc:sldMk cId="0" sldId="546"/>
        </pc:sldMkLst>
        <pc:spChg chg="add mod">
          <ac:chgData name="王 欣捷" userId="b965477fa0aef5e6" providerId="LiveId" clId="{2B0FDB0B-89C3-479F-AB9D-D58F11732152}" dt="2021-03-07T14:56:19.735" v="2178" actId="114"/>
          <ac:spMkLst>
            <pc:docMk/>
            <pc:sldMk cId="0" sldId="546"/>
            <ac:spMk id="6" creationId="{78465836-7BDD-49A0-B51B-B640FE94DD79}"/>
          </ac:spMkLst>
        </pc:spChg>
        <pc:spChg chg="mod">
          <ac:chgData name="王 欣捷" userId="b965477fa0aef5e6" providerId="LiveId" clId="{2B0FDB0B-89C3-479F-AB9D-D58F11732152}" dt="2021-03-07T10:06:53.834" v="265"/>
          <ac:spMkLst>
            <pc:docMk/>
            <pc:sldMk cId="0" sldId="546"/>
            <ac:spMk id="19458" creationId="{8A1466CF-A6B3-411A-8B79-FE726C0B77B9}"/>
          </ac:spMkLst>
        </pc:spChg>
        <pc:spChg chg="mod">
          <ac:chgData name="王 欣捷" userId="b965477fa0aef5e6" providerId="LiveId" clId="{2B0FDB0B-89C3-479F-AB9D-D58F11732152}" dt="2021-03-07T14:43:45.403" v="2139" actId="20577"/>
          <ac:spMkLst>
            <pc:docMk/>
            <pc:sldMk cId="0" sldId="546"/>
            <ac:spMk id="19459" creationId="{75A04DF6-76E8-4BB6-BE3A-E57921DE927D}"/>
          </ac:spMkLst>
        </pc:spChg>
        <pc:spChg chg="mod">
          <ac:chgData name="王 欣捷" userId="b965477fa0aef5e6" providerId="LiveId" clId="{2B0FDB0B-89C3-479F-AB9D-D58F11732152}" dt="2021-03-07T14:41:00.395" v="2103" actId="404"/>
          <ac:spMkLst>
            <pc:docMk/>
            <pc:sldMk cId="0" sldId="546"/>
            <ac:spMk id="19460" creationId="{02EDF2CC-423A-42B0-9A7B-F64F0478A564}"/>
          </ac:spMkLst>
        </pc:spChg>
        <pc:spChg chg="add del mod">
          <ac:chgData name="王 欣捷" userId="b965477fa0aef5e6" providerId="LiveId" clId="{2B0FDB0B-89C3-479F-AB9D-D58F11732152}" dt="2021-03-07T14:40:43.047" v="2099" actId="14100"/>
          <ac:spMkLst>
            <pc:docMk/>
            <pc:sldMk cId="0" sldId="546"/>
            <ac:spMk id="19461" creationId="{14E950E3-0A5F-4DE9-90AD-3476A7BDD40D}"/>
          </ac:spMkLst>
        </pc:spChg>
      </pc:sldChg>
      <pc:sldChg chg="modSp del mod">
        <pc:chgData name="王 欣捷" userId="b965477fa0aef5e6" providerId="LiveId" clId="{2B0FDB0B-89C3-479F-AB9D-D58F11732152}" dt="2021-03-07T15:09:05.025" v="2223" actId="47"/>
        <pc:sldMkLst>
          <pc:docMk/>
          <pc:sldMk cId="0" sldId="547"/>
        </pc:sldMkLst>
        <pc:spChg chg="mod">
          <ac:chgData name="王 欣捷" userId="b965477fa0aef5e6" providerId="LiveId" clId="{2B0FDB0B-89C3-479F-AB9D-D58F11732152}" dt="2021-03-07T10:06:53.834" v="265"/>
          <ac:spMkLst>
            <pc:docMk/>
            <pc:sldMk cId="0" sldId="547"/>
            <ac:spMk id="20482" creationId="{2BB9EDB5-D160-4F2A-B704-20754CE43410}"/>
          </ac:spMkLst>
        </pc:spChg>
        <pc:spChg chg="mod">
          <ac:chgData name="王 欣捷" userId="b965477fa0aef5e6" providerId="LiveId" clId="{2B0FDB0B-89C3-479F-AB9D-D58F11732152}" dt="2021-03-07T15:07:15.873" v="2198" actId="1076"/>
          <ac:spMkLst>
            <pc:docMk/>
            <pc:sldMk cId="0" sldId="547"/>
            <ac:spMk id="20512" creationId="{F4D7C312-FAAE-4EA4-B134-D1EFC7D5933C}"/>
          </ac:spMkLst>
        </pc:spChg>
        <pc:spChg chg="mod">
          <ac:chgData name="王 欣捷" userId="b965477fa0aef5e6" providerId="LiveId" clId="{2B0FDB0B-89C3-479F-AB9D-D58F11732152}" dt="2021-03-07T15:07:15.873" v="2198" actId="1076"/>
          <ac:spMkLst>
            <pc:docMk/>
            <pc:sldMk cId="0" sldId="547"/>
            <ac:spMk id="20513" creationId="{089E4EE1-C984-4DA5-8523-EB6451CA48B2}"/>
          </ac:spMkLst>
        </pc:spChg>
        <pc:spChg chg="mod">
          <ac:chgData name="王 欣捷" userId="b965477fa0aef5e6" providerId="LiveId" clId="{2B0FDB0B-89C3-479F-AB9D-D58F11732152}" dt="2021-03-07T15:07:15.873" v="2198" actId="1076"/>
          <ac:spMkLst>
            <pc:docMk/>
            <pc:sldMk cId="0" sldId="547"/>
            <ac:spMk id="20515" creationId="{31F837D3-169C-4AAC-81A7-312BF9E4D9AD}"/>
          </ac:spMkLst>
        </pc:spChg>
        <pc:spChg chg="mod">
          <ac:chgData name="王 欣捷" userId="b965477fa0aef5e6" providerId="LiveId" clId="{2B0FDB0B-89C3-479F-AB9D-D58F11732152}" dt="2021-03-07T15:07:15.873" v="2198" actId="1076"/>
          <ac:spMkLst>
            <pc:docMk/>
            <pc:sldMk cId="0" sldId="547"/>
            <ac:spMk id="20516" creationId="{7A6A085D-E5B8-4621-9CAD-4F78A34A614A}"/>
          </ac:spMkLst>
        </pc:spChg>
        <pc:spChg chg="mod">
          <ac:chgData name="王 欣捷" userId="b965477fa0aef5e6" providerId="LiveId" clId="{2B0FDB0B-89C3-479F-AB9D-D58F11732152}" dt="2021-03-07T15:07:15.873" v="2198" actId="1076"/>
          <ac:spMkLst>
            <pc:docMk/>
            <pc:sldMk cId="0" sldId="547"/>
            <ac:spMk id="20517" creationId="{C3800ACE-BF70-452F-9819-7D3425546ACB}"/>
          </ac:spMkLst>
        </pc:spChg>
        <pc:spChg chg="mod">
          <ac:chgData name="王 欣捷" userId="b965477fa0aef5e6" providerId="LiveId" clId="{2B0FDB0B-89C3-479F-AB9D-D58F11732152}" dt="2021-03-07T15:07:15.873" v="2198" actId="1076"/>
          <ac:spMkLst>
            <pc:docMk/>
            <pc:sldMk cId="0" sldId="547"/>
            <ac:spMk id="20518" creationId="{95F73EF2-BBBA-4FF5-8CAA-A36B0CB85CC5}"/>
          </ac:spMkLst>
        </pc:spChg>
        <pc:spChg chg="mod">
          <ac:chgData name="王 欣捷" userId="b965477fa0aef5e6" providerId="LiveId" clId="{2B0FDB0B-89C3-479F-AB9D-D58F11732152}" dt="2021-03-07T15:07:15.873" v="2198" actId="1076"/>
          <ac:spMkLst>
            <pc:docMk/>
            <pc:sldMk cId="0" sldId="547"/>
            <ac:spMk id="20519" creationId="{C176E771-F346-4585-B292-F48862EF587C}"/>
          </ac:spMkLst>
        </pc:spChg>
        <pc:spChg chg="mod">
          <ac:chgData name="王 欣捷" userId="b965477fa0aef5e6" providerId="LiveId" clId="{2B0FDB0B-89C3-479F-AB9D-D58F11732152}" dt="2021-03-07T15:07:15.873" v="2198" actId="1076"/>
          <ac:spMkLst>
            <pc:docMk/>
            <pc:sldMk cId="0" sldId="547"/>
            <ac:spMk id="20520" creationId="{41E7F71D-B619-4980-B2B7-77F3DB2AE4D8}"/>
          </ac:spMkLst>
        </pc:spChg>
        <pc:spChg chg="mod">
          <ac:chgData name="王 欣捷" userId="b965477fa0aef5e6" providerId="LiveId" clId="{2B0FDB0B-89C3-479F-AB9D-D58F11732152}" dt="2021-03-07T15:07:15.873" v="2198" actId="1076"/>
          <ac:spMkLst>
            <pc:docMk/>
            <pc:sldMk cId="0" sldId="547"/>
            <ac:spMk id="20521" creationId="{B3F46424-215B-4061-93BD-CDC99A9026B7}"/>
          </ac:spMkLst>
        </pc:spChg>
        <pc:spChg chg="mod">
          <ac:chgData name="王 欣捷" userId="b965477fa0aef5e6" providerId="LiveId" clId="{2B0FDB0B-89C3-479F-AB9D-D58F11732152}" dt="2021-03-07T15:07:15.873" v="2198" actId="1076"/>
          <ac:spMkLst>
            <pc:docMk/>
            <pc:sldMk cId="0" sldId="547"/>
            <ac:spMk id="20522" creationId="{1F3C7451-185D-4BE0-BCFC-C2E9FA01D867}"/>
          </ac:spMkLst>
        </pc:spChg>
        <pc:spChg chg="mod">
          <ac:chgData name="王 欣捷" userId="b965477fa0aef5e6" providerId="LiveId" clId="{2B0FDB0B-89C3-479F-AB9D-D58F11732152}" dt="2021-03-07T15:07:15.873" v="2198" actId="1076"/>
          <ac:spMkLst>
            <pc:docMk/>
            <pc:sldMk cId="0" sldId="547"/>
            <ac:spMk id="20523" creationId="{DCC57055-CA64-4D6D-B6B0-68E7767FC325}"/>
          </ac:spMkLst>
        </pc:spChg>
        <pc:spChg chg="mod">
          <ac:chgData name="王 欣捷" userId="b965477fa0aef5e6" providerId="LiveId" clId="{2B0FDB0B-89C3-479F-AB9D-D58F11732152}" dt="2021-03-07T15:07:15.873" v="2198" actId="1076"/>
          <ac:spMkLst>
            <pc:docMk/>
            <pc:sldMk cId="0" sldId="547"/>
            <ac:spMk id="20524" creationId="{C191B2A3-3279-45F7-80D8-94100806A50B}"/>
          </ac:spMkLst>
        </pc:spChg>
        <pc:spChg chg="mod">
          <ac:chgData name="王 欣捷" userId="b965477fa0aef5e6" providerId="LiveId" clId="{2B0FDB0B-89C3-479F-AB9D-D58F11732152}" dt="2021-03-07T15:07:15.873" v="2198" actId="1076"/>
          <ac:spMkLst>
            <pc:docMk/>
            <pc:sldMk cId="0" sldId="547"/>
            <ac:spMk id="20525" creationId="{BB86EAEA-10FE-4A11-9C20-A0A1196A0837}"/>
          </ac:spMkLst>
        </pc:spChg>
        <pc:spChg chg="mod">
          <ac:chgData name="王 欣捷" userId="b965477fa0aef5e6" providerId="LiveId" clId="{2B0FDB0B-89C3-479F-AB9D-D58F11732152}" dt="2021-03-07T15:07:15.873" v="2198" actId="1076"/>
          <ac:spMkLst>
            <pc:docMk/>
            <pc:sldMk cId="0" sldId="547"/>
            <ac:spMk id="20526" creationId="{D94F4DFC-7442-458E-9BB4-F83A54B31195}"/>
          </ac:spMkLst>
        </pc:spChg>
        <pc:spChg chg="mod">
          <ac:chgData name="王 欣捷" userId="b965477fa0aef5e6" providerId="LiveId" clId="{2B0FDB0B-89C3-479F-AB9D-D58F11732152}" dt="2021-03-07T15:07:15.873" v="2198" actId="1076"/>
          <ac:spMkLst>
            <pc:docMk/>
            <pc:sldMk cId="0" sldId="547"/>
            <ac:spMk id="20527" creationId="{918B1CC3-7A33-4697-8703-10E5D0FCA442}"/>
          </ac:spMkLst>
        </pc:spChg>
        <pc:spChg chg="mod">
          <ac:chgData name="王 欣捷" userId="b965477fa0aef5e6" providerId="LiveId" clId="{2B0FDB0B-89C3-479F-AB9D-D58F11732152}" dt="2021-03-07T15:07:15.873" v="2198" actId="1076"/>
          <ac:spMkLst>
            <pc:docMk/>
            <pc:sldMk cId="0" sldId="547"/>
            <ac:spMk id="20528" creationId="{21035F2F-E3E1-4625-8980-4DA904390EC2}"/>
          </ac:spMkLst>
        </pc:spChg>
        <pc:spChg chg="mod">
          <ac:chgData name="王 欣捷" userId="b965477fa0aef5e6" providerId="LiveId" clId="{2B0FDB0B-89C3-479F-AB9D-D58F11732152}" dt="2021-03-07T15:07:15.873" v="2198" actId="1076"/>
          <ac:spMkLst>
            <pc:docMk/>
            <pc:sldMk cId="0" sldId="547"/>
            <ac:spMk id="20529" creationId="{24E35B11-EE52-4192-9415-6E0C2FE25BB2}"/>
          </ac:spMkLst>
        </pc:spChg>
        <pc:spChg chg="mod">
          <ac:chgData name="王 欣捷" userId="b965477fa0aef5e6" providerId="LiveId" clId="{2B0FDB0B-89C3-479F-AB9D-D58F11732152}" dt="2021-03-07T15:07:15.873" v="2198" actId="1076"/>
          <ac:spMkLst>
            <pc:docMk/>
            <pc:sldMk cId="0" sldId="547"/>
            <ac:spMk id="20530" creationId="{25EDFFE5-C4DA-480A-8345-54514535EA9A}"/>
          </ac:spMkLst>
        </pc:spChg>
        <pc:spChg chg="mod">
          <ac:chgData name="王 欣捷" userId="b965477fa0aef5e6" providerId="LiveId" clId="{2B0FDB0B-89C3-479F-AB9D-D58F11732152}" dt="2021-03-07T15:07:15.873" v="2198" actId="1076"/>
          <ac:spMkLst>
            <pc:docMk/>
            <pc:sldMk cId="0" sldId="547"/>
            <ac:spMk id="20531" creationId="{E4A34B5A-A214-401F-A5C7-DE72870D4219}"/>
          </ac:spMkLst>
        </pc:spChg>
        <pc:spChg chg="mod">
          <ac:chgData name="王 欣捷" userId="b965477fa0aef5e6" providerId="LiveId" clId="{2B0FDB0B-89C3-479F-AB9D-D58F11732152}" dt="2021-03-07T15:07:15.873" v="2198" actId="1076"/>
          <ac:spMkLst>
            <pc:docMk/>
            <pc:sldMk cId="0" sldId="547"/>
            <ac:spMk id="20532" creationId="{D4BC343B-C9DD-4AB9-9B92-ABABE15DD91C}"/>
          </ac:spMkLst>
        </pc:spChg>
        <pc:spChg chg="mod">
          <ac:chgData name="王 欣捷" userId="b965477fa0aef5e6" providerId="LiveId" clId="{2B0FDB0B-89C3-479F-AB9D-D58F11732152}" dt="2021-03-07T15:07:15.873" v="2198" actId="1076"/>
          <ac:spMkLst>
            <pc:docMk/>
            <pc:sldMk cId="0" sldId="547"/>
            <ac:spMk id="20533" creationId="{7D557885-72BA-4EDF-9876-84178772C7E3}"/>
          </ac:spMkLst>
        </pc:spChg>
        <pc:spChg chg="mod">
          <ac:chgData name="王 欣捷" userId="b965477fa0aef5e6" providerId="LiveId" clId="{2B0FDB0B-89C3-479F-AB9D-D58F11732152}" dt="2021-03-07T15:07:15.873" v="2198" actId="1076"/>
          <ac:spMkLst>
            <pc:docMk/>
            <pc:sldMk cId="0" sldId="547"/>
            <ac:spMk id="20534" creationId="{C1FDDC8E-853E-4A83-A38F-85B4D61C849B}"/>
          </ac:spMkLst>
        </pc:spChg>
        <pc:spChg chg="mod">
          <ac:chgData name="王 欣捷" userId="b965477fa0aef5e6" providerId="LiveId" clId="{2B0FDB0B-89C3-479F-AB9D-D58F11732152}" dt="2021-03-07T15:07:15.873" v="2198" actId="1076"/>
          <ac:spMkLst>
            <pc:docMk/>
            <pc:sldMk cId="0" sldId="547"/>
            <ac:spMk id="20535" creationId="{297D9A10-299B-4470-B7EB-FB2F63FE31F7}"/>
          </ac:spMkLst>
        </pc:spChg>
        <pc:spChg chg="mod">
          <ac:chgData name="王 欣捷" userId="b965477fa0aef5e6" providerId="LiveId" clId="{2B0FDB0B-89C3-479F-AB9D-D58F11732152}" dt="2021-03-07T15:07:15.873" v="2198" actId="1076"/>
          <ac:spMkLst>
            <pc:docMk/>
            <pc:sldMk cId="0" sldId="547"/>
            <ac:spMk id="20536" creationId="{215EDCEC-B244-4790-9E23-9B58546FC9FE}"/>
          </ac:spMkLst>
        </pc:spChg>
        <pc:spChg chg="mod">
          <ac:chgData name="王 欣捷" userId="b965477fa0aef5e6" providerId="LiveId" clId="{2B0FDB0B-89C3-479F-AB9D-D58F11732152}" dt="2021-03-07T15:07:15.873" v="2198" actId="1076"/>
          <ac:spMkLst>
            <pc:docMk/>
            <pc:sldMk cId="0" sldId="547"/>
            <ac:spMk id="20537" creationId="{1D3C1CCC-1864-4361-9CB9-5B4C056DFEBE}"/>
          </ac:spMkLst>
        </pc:spChg>
        <pc:spChg chg="mod">
          <ac:chgData name="王 欣捷" userId="b965477fa0aef5e6" providerId="LiveId" clId="{2B0FDB0B-89C3-479F-AB9D-D58F11732152}" dt="2021-03-07T15:07:15.873" v="2198" actId="1076"/>
          <ac:spMkLst>
            <pc:docMk/>
            <pc:sldMk cId="0" sldId="547"/>
            <ac:spMk id="20538" creationId="{CBBAB91A-EDA4-4F4B-96AF-A5CBFA9C83AC}"/>
          </ac:spMkLst>
        </pc:spChg>
        <pc:spChg chg="mod">
          <ac:chgData name="王 欣捷" userId="b965477fa0aef5e6" providerId="LiveId" clId="{2B0FDB0B-89C3-479F-AB9D-D58F11732152}" dt="2021-03-07T15:07:15.873" v="2198" actId="1076"/>
          <ac:spMkLst>
            <pc:docMk/>
            <pc:sldMk cId="0" sldId="547"/>
            <ac:spMk id="20539" creationId="{69CFA391-1D83-4786-91E8-69267D63B1FC}"/>
          </ac:spMkLst>
        </pc:spChg>
        <pc:spChg chg="mod">
          <ac:chgData name="王 欣捷" userId="b965477fa0aef5e6" providerId="LiveId" clId="{2B0FDB0B-89C3-479F-AB9D-D58F11732152}" dt="2021-03-07T15:07:15.873" v="2198" actId="1076"/>
          <ac:spMkLst>
            <pc:docMk/>
            <pc:sldMk cId="0" sldId="547"/>
            <ac:spMk id="20540" creationId="{824F5B43-3D55-4558-B377-8D6CAE8AFE17}"/>
          </ac:spMkLst>
        </pc:spChg>
        <pc:spChg chg="mod">
          <ac:chgData name="王 欣捷" userId="b965477fa0aef5e6" providerId="LiveId" clId="{2B0FDB0B-89C3-479F-AB9D-D58F11732152}" dt="2021-03-07T15:07:15.873" v="2198" actId="1076"/>
          <ac:spMkLst>
            <pc:docMk/>
            <pc:sldMk cId="0" sldId="547"/>
            <ac:spMk id="20541" creationId="{BC8165A4-0B9F-4DAB-95D3-7A573E6B4C2E}"/>
          </ac:spMkLst>
        </pc:spChg>
        <pc:spChg chg="mod">
          <ac:chgData name="王 欣捷" userId="b965477fa0aef5e6" providerId="LiveId" clId="{2B0FDB0B-89C3-479F-AB9D-D58F11732152}" dt="2021-03-07T15:07:15.873" v="2198" actId="1076"/>
          <ac:spMkLst>
            <pc:docMk/>
            <pc:sldMk cId="0" sldId="547"/>
            <ac:spMk id="20542" creationId="{05E72CF6-A41F-4858-8BCF-EA11DD16D28E}"/>
          </ac:spMkLst>
        </pc:spChg>
        <pc:spChg chg="mod">
          <ac:chgData name="王 欣捷" userId="b965477fa0aef5e6" providerId="LiveId" clId="{2B0FDB0B-89C3-479F-AB9D-D58F11732152}" dt="2021-03-07T15:07:15.873" v="2198" actId="1076"/>
          <ac:spMkLst>
            <pc:docMk/>
            <pc:sldMk cId="0" sldId="547"/>
            <ac:spMk id="20543" creationId="{0CE59BD5-5E68-4E42-8F70-7B10E44DB6A9}"/>
          </ac:spMkLst>
        </pc:spChg>
        <pc:spChg chg="mod">
          <ac:chgData name="王 欣捷" userId="b965477fa0aef5e6" providerId="LiveId" clId="{2B0FDB0B-89C3-479F-AB9D-D58F11732152}" dt="2021-03-07T15:07:15.873" v="2198" actId="1076"/>
          <ac:spMkLst>
            <pc:docMk/>
            <pc:sldMk cId="0" sldId="547"/>
            <ac:spMk id="20544" creationId="{DB2FCC4A-308D-488F-B56C-752A3F48CD46}"/>
          </ac:spMkLst>
        </pc:spChg>
        <pc:spChg chg="mod">
          <ac:chgData name="王 欣捷" userId="b965477fa0aef5e6" providerId="LiveId" clId="{2B0FDB0B-89C3-479F-AB9D-D58F11732152}" dt="2021-03-07T15:07:15.873" v="2198" actId="1076"/>
          <ac:spMkLst>
            <pc:docMk/>
            <pc:sldMk cId="0" sldId="547"/>
            <ac:spMk id="20545" creationId="{3680A5C5-8F83-4851-9094-2F114815D894}"/>
          </ac:spMkLst>
        </pc:spChg>
        <pc:spChg chg="mod">
          <ac:chgData name="王 欣捷" userId="b965477fa0aef5e6" providerId="LiveId" clId="{2B0FDB0B-89C3-479F-AB9D-D58F11732152}" dt="2021-03-07T15:07:15.873" v="2198" actId="1076"/>
          <ac:spMkLst>
            <pc:docMk/>
            <pc:sldMk cId="0" sldId="547"/>
            <ac:spMk id="20546" creationId="{6D589D65-FDCE-442E-840C-D8E49BDF55B3}"/>
          </ac:spMkLst>
        </pc:spChg>
        <pc:spChg chg="mod">
          <ac:chgData name="王 欣捷" userId="b965477fa0aef5e6" providerId="LiveId" clId="{2B0FDB0B-89C3-479F-AB9D-D58F11732152}" dt="2021-03-07T15:07:15.873" v="2198" actId="1076"/>
          <ac:spMkLst>
            <pc:docMk/>
            <pc:sldMk cId="0" sldId="547"/>
            <ac:spMk id="20547" creationId="{8D2A152C-7561-4C57-AF6A-9A0830CB87F8}"/>
          </ac:spMkLst>
        </pc:spChg>
        <pc:spChg chg="mod">
          <ac:chgData name="王 欣捷" userId="b965477fa0aef5e6" providerId="LiveId" clId="{2B0FDB0B-89C3-479F-AB9D-D58F11732152}" dt="2021-03-07T15:07:15.873" v="2198" actId="1076"/>
          <ac:spMkLst>
            <pc:docMk/>
            <pc:sldMk cId="0" sldId="547"/>
            <ac:spMk id="20548" creationId="{3CF99148-5DFD-4BA2-9345-DD794230F91C}"/>
          </ac:spMkLst>
        </pc:spChg>
        <pc:spChg chg="mod">
          <ac:chgData name="王 欣捷" userId="b965477fa0aef5e6" providerId="LiveId" clId="{2B0FDB0B-89C3-479F-AB9D-D58F11732152}" dt="2021-03-07T15:07:15.873" v="2198" actId="1076"/>
          <ac:spMkLst>
            <pc:docMk/>
            <pc:sldMk cId="0" sldId="547"/>
            <ac:spMk id="20549" creationId="{0455520D-2814-46BF-9BD4-A5FE99874388}"/>
          </ac:spMkLst>
        </pc:spChg>
        <pc:spChg chg="mod">
          <ac:chgData name="王 欣捷" userId="b965477fa0aef5e6" providerId="LiveId" clId="{2B0FDB0B-89C3-479F-AB9D-D58F11732152}" dt="2021-03-07T15:07:15.873" v="2198" actId="1076"/>
          <ac:spMkLst>
            <pc:docMk/>
            <pc:sldMk cId="0" sldId="547"/>
            <ac:spMk id="20550" creationId="{4A45D9E6-D0E4-495D-AE0E-588810470F26}"/>
          </ac:spMkLst>
        </pc:spChg>
        <pc:grpChg chg="mod">
          <ac:chgData name="王 欣捷" userId="b965477fa0aef5e6" providerId="LiveId" clId="{2B0FDB0B-89C3-479F-AB9D-D58F11732152}" dt="2021-03-07T15:07:15.873" v="2198" actId="1076"/>
          <ac:grpSpMkLst>
            <pc:docMk/>
            <pc:sldMk cId="0" sldId="547"/>
            <ac:grpSpMk id="20511" creationId="{359C6495-374A-4BB1-A1D5-F3756713A33F}"/>
          </ac:grpSpMkLst>
        </pc:grpChg>
        <pc:grpChg chg="mod">
          <ac:chgData name="王 欣捷" userId="b965477fa0aef5e6" providerId="LiveId" clId="{2B0FDB0B-89C3-479F-AB9D-D58F11732152}" dt="2021-03-07T15:07:15.873" v="2198" actId="1076"/>
          <ac:grpSpMkLst>
            <pc:docMk/>
            <pc:sldMk cId="0" sldId="547"/>
            <ac:grpSpMk id="20514" creationId="{A8892914-1251-422E-AFB8-2D9A86979142}"/>
          </ac:grpSpMkLst>
        </pc:grpChg>
        <pc:graphicFrameChg chg="mod modGraphic">
          <ac:chgData name="王 欣捷" userId="b965477fa0aef5e6" providerId="LiveId" clId="{2B0FDB0B-89C3-479F-AB9D-D58F11732152}" dt="2021-03-07T15:07:26.119" v="2199" actId="1076"/>
          <ac:graphicFrameMkLst>
            <pc:docMk/>
            <pc:sldMk cId="0" sldId="547"/>
            <ac:graphicFrameMk id="163843" creationId="{E3AD4A2D-295A-4FF9-9956-E509F9454B4E}"/>
          </ac:graphicFrameMkLst>
        </pc:graphicFrameChg>
      </pc:sldChg>
      <pc:sldChg chg="modSp del mod">
        <pc:chgData name="王 欣捷" userId="b965477fa0aef5e6" providerId="LiveId" clId="{2B0FDB0B-89C3-479F-AB9D-D58F11732152}" dt="2021-03-07T15:07:33.553" v="2200" actId="47"/>
        <pc:sldMkLst>
          <pc:docMk/>
          <pc:sldMk cId="0" sldId="548"/>
        </pc:sldMkLst>
        <pc:spChg chg="mod">
          <ac:chgData name="王 欣捷" userId="b965477fa0aef5e6" providerId="LiveId" clId="{2B0FDB0B-89C3-479F-AB9D-D58F11732152}" dt="2021-03-07T10:06:53.834" v="265"/>
          <ac:spMkLst>
            <pc:docMk/>
            <pc:sldMk cId="0" sldId="548"/>
            <ac:spMk id="21506" creationId="{C1E2D64A-CC86-4A35-9F40-0E6C86B69A1D}"/>
          </ac:spMkLst>
        </pc:spChg>
        <pc:spChg chg="mod">
          <ac:chgData name="王 欣捷" userId="b965477fa0aef5e6" providerId="LiveId" clId="{2B0FDB0B-89C3-479F-AB9D-D58F11732152}" dt="2021-03-07T10:06:53.834" v="265"/>
          <ac:spMkLst>
            <pc:docMk/>
            <pc:sldMk cId="0" sldId="548"/>
            <ac:spMk id="21536" creationId="{6331D9D2-DE23-457A-AA21-454C5BDECA5C}"/>
          </ac:spMkLst>
        </pc:spChg>
        <pc:spChg chg="mod">
          <ac:chgData name="王 欣捷" userId="b965477fa0aef5e6" providerId="LiveId" clId="{2B0FDB0B-89C3-479F-AB9D-D58F11732152}" dt="2021-03-07T10:06:53.834" v="265"/>
          <ac:spMkLst>
            <pc:docMk/>
            <pc:sldMk cId="0" sldId="548"/>
            <ac:spMk id="21537" creationId="{75DB7F8F-B737-4103-AF1D-638434AB1CC1}"/>
          </ac:spMkLst>
        </pc:spChg>
        <pc:spChg chg="mod">
          <ac:chgData name="王 欣捷" userId="b965477fa0aef5e6" providerId="LiveId" clId="{2B0FDB0B-89C3-479F-AB9D-D58F11732152}" dt="2021-03-07T10:06:53.834" v="265"/>
          <ac:spMkLst>
            <pc:docMk/>
            <pc:sldMk cId="0" sldId="548"/>
            <ac:spMk id="21538" creationId="{A5D5CFBD-C6F0-47A9-8994-89CCAF10A085}"/>
          </ac:spMkLst>
        </pc:spChg>
        <pc:spChg chg="mod">
          <ac:chgData name="王 欣捷" userId="b965477fa0aef5e6" providerId="LiveId" clId="{2B0FDB0B-89C3-479F-AB9D-D58F11732152}" dt="2021-03-07T10:06:53.834" v="265"/>
          <ac:spMkLst>
            <pc:docMk/>
            <pc:sldMk cId="0" sldId="548"/>
            <ac:spMk id="21540" creationId="{1ADA23B2-AE5B-4C8F-BE02-CDD032A150F7}"/>
          </ac:spMkLst>
        </pc:spChg>
        <pc:spChg chg="mod">
          <ac:chgData name="王 欣捷" userId="b965477fa0aef5e6" providerId="LiveId" clId="{2B0FDB0B-89C3-479F-AB9D-D58F11732152}" dt="2021-03-07T10:06:53.834" v="265"/>
          <ac:spMkLst>
            <pc:docMk/>
            <pc:sldMk cId="0" sldId="548"/>
            <ac:spMk id="21541" creationId="{043B4CCC-BDD9-40A6-B8EE-E1BA40BE2535}"/>
          </ac:spMkLst>
        </pc:spChg>
        <pc:spChg chg="mod">
          <ac:chgData name="王 欣捷" userId="b965477fa0aef5e6" providerId="LiveId" clId="{2B0FDB0B-89C3-479F-AB9D-D58F11732152}" dt="2021-03-07T10:06:53.834" v="265"/>
          <ac:spMkLst>
            <pc:docMk/>
            <pc:sldMk cId="0" sldId="548"/>
            <ac:spMk id="21542" creationId="{01C897BF-EC56-4F1B-85DE-7ACF7C9F6BE9}"/>
          </ac:spMkLst>
        </pc:spChg>
        <pc:spChg chg="mod">
          <ac:chgData name="王 欣捷" userId="b965477fa0aef5e6" providerId="LiveId" clId="{2B0FDB0B-89C3-479F-AB9D-D58F11732152}" dt="2021-03-07T10:06:53.834" v="265"/>
          <ac:spMkLst>
            <pc:docMk/>
            <pc:sldMk cId="0" sldId="548"/>
            <ac:spMk id="21543" creationId="{9D12BAC7-1167-4303-A99C-6CEDC9675DB7}"/>
          </ac:spMkLst>
        </pc:spChg>
        <pc:spChg chg="mod">
          <ac:chgData name="王 欣捷" userId="b965477fa0aef5e6" providerId="LiveId" clId="{2B0FDB0B-89C3-479F-AB9D-D58F11732152}" dt="2021-03-07T10:06:53.834" v="265"/>
          <ac:spMkLst>
            <pc:docMk/>
            <pc:sldMk cId="0" sldId="548"/>
            <ac:spMk id="21544" creationId="{31DEE936-A35A-40FA-9B0F-3A00B65198FF}"/>
          </ac:spMkLst>
        </pc:spChg>
        <pc:spChg chg="mod">
          <ac:chgData name="王 欣捷" userId="b965477fa0aef5e6" providerId="LiveId" clId="{2B0FDB0B-89C3-479F-AB9D-D58F11732152}" dt="2021-03-07T10:06:53.834" v="265"/>
          <ac:spMkLst>
            <pc:docMk/>
            <pc:sldMk cId="0" sldId="548"/>
            <ac:spMk id="21545" creationId="{C2799E99-D0CD-41FB-8F54-D42FC3B10859}"/>
          </ac:spMkLst>
        </pc:spChg>
        <pc:spChg chg="mod">
          <ac:chgData name="王 欣捷" userId="b965477fa0aef5e6" providerId="LiveId" clId="{2B0FDB0B-89C3-479F-AB9D-D58F11732152}" dt="2021-03-07T10:06:53.834" v="265"/>
          <ac:spMkLst>
            <pc:docMk/>
            <pc:sldMk cId="0" sldId="548"/>
            <ac:spMk id="21546" creationId="{8A8D6C4E-18CD-4718-A19A-CDD6DA3F95BC}"/>
          </ac:spMkLst>
        </pc:spChg>
        <pc:spChg chg="mod">
          <ac:chgData name="王 欣捷" userId="b965477fa0aef5e6" providerId="LiveId" clId="{2B0FDB0B-89C3-479F-AB9D-D58F11732152}" dt="2021-03-07T10:06:53.834" v="265"/>
          <ac:spMkLst>
            <pc:docMk/>
            <pc:sldMk cId="0" sldId="548"/>
            <ac:spMk id="21547" creationId="{E3D9B341-6380-441C-959E-9DD01CF9E119}"/>
          </ac:spMkLst>
        </pc:spChg>
        <pc:spChg chg="mod">
          <ac:chgData name="王 欣捷" userId="b965477fa0aef5e6" providerId="LiveId" clId="{2B0FDB0B-89C3-479F-AB9D-D58F11732152}" dt="2021-03-07T10:06:53.834" v="265"/>
          <ac:spMkLst>
            <pc:docMk/>
            <pc:sldMk cId="0" sldId="548"/>
            <ac:spMk id="21548" creationId="{82879413-EB33-42A7-B45F-65D4BF0B26D5}"/>
          </ac:spMkLst>
        </pc:spChg>
        <pc:spChg chg="mod">
          <ac:chgData name="王 欣捷" userId="b965477fa0aef5e6" providerId="LiveId" clId="{2B0FDB0B-89C3-479F-AB9D-D58F11732152}" dt="2021-03-07T10:06:53.834" v="265"/>
          <ac:spMkLst>
            <pc:docMk/>
            <pc:sldMk cId="0" sldId="548"/>
            <ac:spMk id="21549" creationId="{EBC6C29D-647C-4E5A-AFFD-21C656F8336D}"/>
          </ac:spMkLst>
        </pc:spChg>
        <pc:spChg chg="mod">
          <ac:chgData name="王 欣捷" userId="b965477fa0aef5e6" providerId="LiveId" clId="{2B0FDB0B-89C3-479F-AB9D-D58F11732152}" dt="2021-03-07T10:06:53.834" v="265"/>
          <ac:spMkLst>
            <pc:docMk/>
            <pc:sldMk cId="0" sldId="548"/>
            <ac:spMk id="21550" creationId="{B367602C-20B5-4BAD-9249-AF16894C56D4}"/>
          </ac:spMkLst>
        </pc:spChg>
        <pc:spChg chg="mod">
          <ac:chgData name="王 欣捷" userId="b965477fa0aef5e6" providerId="LiveId" clId="{2B0FDB0B-89C3-479F-AB9D-D58F11732152}" dt="2021-03-07T10:06:53.834" v="265"/>
          <ac:spMkLst>
            <pc:docMk/>
            <pc:sldMk cId="0" sldId="548"/>
            <ac:spMk id="21551" creationId="{27293743-A7FD-461F-9FFE-B5B6E8F6ED40}"/>
          </ac:spMkLst>
        </pc:spChg>
        <pc:spChg chg="mod">
          <ac:chgData name="王 欣捷" userId="b965477fa0aef5e6" providerId="LiveId" clId="{2B0FDB0B-89C3-479F-AB9D-D58F11732152}" dt="2021-03-07T10:06:53.834" v="265"/>
          <ac:spMkLst>
            <pc:docMk/>
            <pc:sldMk cId="0" sldId="548"/>
            <ac:spMk id="21552" creationId="{03318ED8-3C74-47CE-A1D6-0A93F87CE0B2}"/>
          </ac:spMkLst>
        </pc:spChg>
        <pc:spChg chg="mod">
          <ac:chgData name="王 欣捷" userId="b965477fa0aef5e6" providerId="LiveId" clId="{2B0FDB0B-89C3-479F-AB9D-D58F11732152}" dt="2021-03-07T10:06:53.834" v="265"/>
          <ac:spMkLst>
            <pc:docMk/>
            <pc:sldMk cId="0" sldId="548"/>
            <ac:spMk id="21553" creationId="{2A6B4EDF-95A3-4550-A308-85CCCB2059D8}"/>
          </ac:spMkLst>
        </pc:spChg>
        <pc:spChg chg="mod">
          <ac:chgData name="王 欣捷" userId="b965477fa0aef5e6" providerId="LiveId" clId="{2B0FDB0B-89C3-479F-AB9D-D58F11732152}" dt="2021-03-07T10:06:53.834" v="265"/>
          <ac:spMkLst>
            <pc:docMk/>
            <pc:sldMk cId="0" sldId="548"/>
            <ac:spMk id="21554" creationId="{011445C5-45DC-47C8-8D94-8B7F2118588B}"/>
          </ac:spMkLst>
        </pc:spChg>
        <pc:spChg chg="mod">
          <ac:chgData name="王 欣捷" userId="b965477fa0aef5e6" providerId="LiveId" clId="{2B0FDB0B-89C3-479F-AB9D-D58F11732152}" dt="2021-03-07T10:06:53.834" v="265"/>
          <ac:spMkLst>
            <pc:docMk/>
            <pc:sldMk cId="0" sldId="548"/>
            <ac:spMk id="21555" creationId="{FD4C050D-226D-4732-9FEB-C73224C69BE5}"/>
          </ac:spMkLst>
        </pc:spChg>
        <pc:spChg chg="mod">
          <ac:chgData name="王 欣捷" userId="b965477fa0aef5e6" providerId="LiveId" clId="{2B0FDB0B-89C3-479F-AB9D-D58F11732152}" dt="2021-03-07T10:06:53.834" v="265"/>
          <ac:spMkLst>
            <pc:docMk/>
            <pc:sldMk cId="0" sldId="548"/>
            <ac:spMk id="21556" creationId="{8011C188-81BB-47F1-9619-DB1F5F347EB2}"/>
          </ac:spMkLst>
        </pc:spChg>
        <pc:spChg chg="mod">
          <ac:chgData name="王 欣捷" userId="b965477fa0aef5e6" providerId="LiveId" clId="{2B0FDB0B-89C3-479F-AB9D-D58F11732152}" dt="2021-03-07T10:06:53.834" v="265"/>
          <ac:spMkLst>
            <pc:docMk/>
            <pc:sldMk cId="0" sldId="548"/>
            <ac:spMk id="21557" creationId="{AE2800E6-4FE8-4F32-93CF-A797BB908F63}"/>
          </ac:spMkLst>
        </pc:spChg>
        <pc:spChg chg="mod">
          <ac:chgData name="王 欣捷" userId="b965477fa0aef5e6" providerId="LiveId" clId="{2B0FDB0B-89C3-479F-AB9D-D58F11732152}" dt="2021-03-07T10:06:53.834" v="265"/>
          <ac:spMkLst>
            <pc:docMk/>
            <pc:sldMk cId="0" sldId="548"/>
            <ac:spMk id="21558" creationId="{4ABC9123-301A-4593-A49D-583C73F84AC9}"/>
          </ac:spMkLst>
        </pc:spChg>
        <pc:spChg chg="mod">
          <ac:chgData name="王 欣捷" userId="b965477fa0aef5e6" providerId="LiveId" clId="{2B0FDB0B-89C3-479F-AB9D-D58F11732152}" dt="2021-03-07T10:06:53.834" v="265"/>
          <ac:spMkLst>
            <pc:docMk/>
            <pc:sldMk cId="0" sldId="548"/>
            <ac:spMk id="21559" creationId="{34AA38ED-10D9-4F08-A463-2478F877FB62}"/>
          </ac:spMkLst>
        </pc:spChg>
        <pc:spChg chg="mod">
          <ac:chgData name="王 欣捷" userId="b965477fa0aef5e6" providerId="LiveId" clId="{2B0FDB0B-89C3-479F-AB9D-D58F11732152}" dt="2021-03-07T10:06:53.834" v="265"/>
          <ac:spMkLst>
            <pc:docMk/>
            <pc:sldMk cId="0" sldId="548"/>
            <ac:spMk id="21560" creationId="{C98177FF-A56C-4418-9F98-36857009D663}"/>
          </ac:spMkLst>
        </pc:spChg>
        <pc:spChg chg="mod">
          <ac:chgData name="王 欣捷" userId="b965477fa0aef5e6" providerId="LiveId" clId="{2B0FDB0B-89C3-479F-AB9D-D58F11732152}" dt="2021-03-07T10:06:53.834" v="265"/>
          <ac:spMkLst>
            <pc:docMk/>
            <pc:sldMk cId="0" sldId="548"/>
            <ac:spMk id="21561" creationId="{C584B72F-12B8-4466-996F-CDF6121C8605}"/>
          </ac:spMkLst>
        </pc:spChg>
        <pc:spChg chg="mod">
          <ac:chgData name="王 欣捷" userId="b965477fa0aef5e6" providerId="LiveId" clId="{2B0FDB0B-89C3-479F-AB9D-D58F11732152}" dt="2021-03-07T10:06:53.834" v="265"/>
          <ac:spMkLst>
            <pc:docMk/>
            <pc:sldMk cId="0" sldId="548"/>
            <ac:spMk id="21562" creationId="{1D77D1C6-BB14-49A0-B513-E2C4C85C4D21}"/>
          </ac:spMkLst>
        </pc:spChg>
        <pc:spChg chg="mod">
          <ac:chgData name="王 欣捷" userId="b965477fa0aef5e6" providerId="LiveId" clId="{2B0FDB0B-89C3-479F-AB9D-D58F11732152}" dt="2021-03-07T10:06:53.834" v="265"/>
          <ac:spMkLst>
            <pc:docMk/>
            <pc:sldMk cId="0" sldId="548"/>
            <ac:spMk id="21563" creationId="{DAA5E48D-2DE6-43CE-AE67-EC1E48D9DF00}"/>
          </ac:spMkLst>
        </pc:spChg>
        <pc:spChg chg="mod">
          <ac:chgData name="王 欣捷" userId="b965477fa0aef5e6" providerId="LiveId" clId="{2B0FDB0B-89C3-479F-AB9D-D58F11732152}" dt="2021-03-07T10:06:53.834" v="265"/>
          <ac:spMkLst>
            <pc:docMk/>
            <pc:sldMk cId="0" sldId="548"/>
            <ac:spMk id="21564" creationId="{4FDCC551-DA9A-421A-ADC1-39F3DC66A76C}"/>
          </ac:spMkLst>
        </pc:spChg>
        <pc:spChg chg="mod">
          <ac:chgData name="王 欣捷" userId="b965477fa0aef5e6" providerId="LiveId" clId="{2B0FDB0B-89C3-479F-AB9D-D58F11732152}" dt="2021-03-07T10:06:53.834" v="265"/>
          <ac:spMkLst>
            <pc:docMk/>
            <pc:sldMk cId="0" sldId="548"/>
            <ac:spMk id="21565" creationId="{A10F608D-9353-47CB-A02F-0DCD646C4559}"/>
          </ac:spMkLst>
        </pc:spChg>
        <pc:spChg chg="mod">
          <ac:chgData name="王 欣捷" userId="b965477fa0aef5e6" providerId="LiveId" clId="{2B0FDB0B-89C3-479F-AB9D-D58F11732152}" dt="2021-03-07T10:06:53.834" v="265"/>
          <ac:spMkLst>
            <pc:docMk/>
            <pc:sldMk cId="0" sldId="548"/>
            <ac:spMk id="21566" creationId="{CF6241D6-ADDB-4F26-9C0F-1761CD048CC1}"/>
          </ac:spMkLst>
        </pc:spChg>
        <pc:spChg chg="mod">
          <ac:chgData name="王 欣捷" userId="b965477fa0aef5e6" providerId="LiveId" clId="{2B0FDB0B-89C3-479F-AB9D-D58F11732152}" dt="2021-03-07T10:06:53.834" v="265"/>
          <ac:spMkLst>
            <pc:docMk/>
            <pc:sldMk cId="0" sldId="548"/>
            <ac:spMk id="21567" creationId="{73712B07-7F97-482D-9FBC-96D60C585233}"/>
          </ac:spMkLst>
        </pc:spChg>
        <pc:spChg chg="mod">
          <ac:chgData name="王 欣捷" userId="b965477fa0aef5e6" providerId="LiveId" clId="{2B0FDB0B-89C3-479F-AB9D-D58F11732152}" dt="2021-03-07T10:06:53.834" v="265"/>
          <ac:spMkLst>
            <pc:docMk/>
            <pc:sldMk cId="0" sldId="548"/>
            <ac:spMk id="21568" creationId="{75551F95-844A-4A7F-B813-F7905C105824}"/>
          </ac:spMkLst>
        </pc:spChg>
        <pc:spChg chg="mod">
          <ac:chgData name="王 欣捷" userId="b965477fa0aef5e6" providerId="LiveId" clId="{2B0FDB0B-89C3-479F-AB9D-D58F11732152}" dt="2021-03-07T10:06:53.834" v="265"/>
          <ac:spMkLst>
            <pc:docMk/>
            <pc:sldMk cId="0" sldId="548"/>
            <ac:spMk id="21569" creationId="{C14AA9EE-229F-4809-A11C-9D44D3E3200E}"/>
          </ac:spMkLst>
        </pc:spChg>
        <pc:spChg chg="mod">
          <ac:chgData name="王 欣捷" userId="b965477fa0aef5e6" providerId="LiveId" clId="{2B0FDB0B-89C3-479F-AB9D-D58F11732152}" dt="2021-03-07T10:06:53.834" v="265"/>
          <ac:spMkLst>
            <pc:docMk/>
            <pc:sldMk cId="0" sldId="548"/>
            <ac:spMk id="21570" creationId="{AE76A904-51C3-4589-90D4-64DEF485793C}"/>
          </ac:spMkLst>
        </pc:spChg>
        <pc:spChg chg="mod">
          <ac:chgData name="王 欣捷" userId="b965477fa0aef5e6" providerId="LiveId" clId="{2B0FDB0B-89C3-479F-AB9D-D58F11732152}" dt="2021-03-07T10:06:53.834" v="265"/>
          <ac:spMkLst>
            <pc:docMk/>
            <pc:sldMk cId="0" sldId="548"/>
            <ac:spMk id="21571" creationId="{DD3CA141-BEF2-4DBF-9D5B-2CC82139981D}"/>
          </ac:spMkLst>
        </pc:spChg>
        <pc:spChg chg="mod">
          <ac:chgData name="王 欣捷" userId="b965477fa0aef5e6" providerId="LiveId" clId="{2B0FDB0B-89C3-479F-AB9D-D58F11732152}" dt="2021-03-07T10:06:53.834" v="265"/>
          <ac:spMkLst>
            <pc:docMk/>
            <pc:sldMk cId="0" sldId="548"/>
            <ac:spMk id="21572" creationId="{86B1DD41-E7B9-4633-B237-77DF43C660DF}"/>
          </ac:spMkLst>
        </pc:spChg>
        <pc:spChg chg="mod">
          <ac:chgData name="王 欣捷" userId="b965477fa0aef5e6" providerId="LiveId" clId="{2B0FDB0B-89C3-479F-AB9D-D58F11732152}" dt="2021-03-07T10:06:53.834" v="265"/>
          <ac:spMkLst>
            <pc:docMk/>
            <pc:sldMk cId="0" sldId="548"/>
            <ac:spMk id="21573" creationId="{2BBD1A7B-2353-4CDA-B63D-DE70A8A59A0F}"/>
          </ac:spMkLst>
        </pc:spChg>
        <pc:spChg chg="mod">
          <ac:chgData name="王 欣捷" userId="b965477fa0aef5e6" providerId="LiveId" clId="{2B0FDB0B-89C3-479F-AB9D-D58F11732152}" dt="2021-03-07T10:06:53.834" v="265"/>
          <ac:spMkLst>
            <pc:docMk/>
            <pc:sldMk cId="0" sldId="548"/>
            <ac:spMk id="21574" creationId="{C46C5260-2A1C-481D-9890-3803441BBAC4}"/>
          </ac:spMkLst>
        </pc:spChg>
        <pc:spChg chg="mod">
          <ac:chgData name="王 欣捷" userId="b965477fa0aef5e6" providerId="LiveId" clId="{2B0FDB0B-89C3-479F-AB9D-D58F11732152}" dt="2021-03-07T10:06:53.834" v="265"/>
          <ac:spMkLst>
            <pc:docMk/>
            <pc:sldMk cId="0" sldId="548"/>
            <ac:spMk id="21575" creationId="{18C61644-FA21-4940-835E-496A7456D233}"/>
          </ac:spMkLst>
        </pc:spChg>
        <pc:grpChg chg="mod">
          <ac:chgData name="王 欣捷" userId="b965477fa0aef5e6" providerId="LiveId" clId="{2B0FDB0B-89C3-479F-AB9D-D58F11732152}" dt="2021-03-07T10:06:53.834" v="265"/>
          <ac:grpSpMkLst>
            <pc:docMk/>
            <pc:sldMk cId="0" sldId="548"/>
            <ac:grpSpMk id="21535" creationId="{4520B371-A738-4706-8B29-1B501B45A50C}"/>
          </ac:grpSpMkLst>
        </pc:grpChg>
        <pc:grpChg chg="mod">
          <ac:chgData name="王 欣捷" userId="b965477fa0aef5e6" providerId="LiveId" clId="{2B0FDB0B-89C3-479F-AB9D-D58F11732152}" dt="2021-03-07T10:06:53.834" v="265"/>
          <ac:grpSpMkLst>
            <pc:docMk/>
            <pc:sldMk cId="0" sldId="548"/>
            <ac:grpSpMk id="21539" creationId="{6B775BBF-AA92-4D96-A991-42D30F7332F3}"/>
          </ac:grpSpMkLst>
        </pc:grpChg>
        <pc:graphicFrameChg chg="mod">
          <ac:chgData name="王 欣捷" userId="b965477fa0aef5e6" providerId="LiveId" clId="{2B0FDB0B-89C3-479F-AB9D-D58F11732152}" dt="2021-03-07T10:06:53.834" v="265"/>
          <ac:graphicFrameMkLst>
            <pc:docMk/>
            <pc:sldMk cId="0" sldId="548"/>
            <ac:graphicFrameMk id="164867" creationId="{5CB61D60-3BAE-40EA-B95B-5CA3678D6632}"/>
          </ac:graphicFrameMkLst>
        </pc:graphicFrameChg>
      </pc:sldChg>
      <pc:sldChg chg="addSp delSp modSp del mod modClrScheme chgLayout">
        <pc:chgData name="王 欣捷" userId="b965477fa0aef5e6" providerId="LiveId" clId="{2B0FDB0B-89C3-479F-AB9D-D58F11732152}" dt="2021-03-07T15:07:33.970" v="2201" actId="47"/>
        <pc:sldMkLst>
          <pc:docMk/>
          <pc:sldMk cId="0" sldId="549"/>
        </pc:sldMkLst>
        <pc:spChg chg="add del mod">
          <ac:chgData name="王 欣捷" userId="b965477fa0aef5e6" providerId="LiveId" clId="{2B0FDB0B-89C3-479F-AB9D-D58F11732152}" dt="2021-03-07T11:58:37.096" v="1003" actId="478"/>
          <ac:spMkLst>
            <pc:docMk/>
            <pc:sldMk cId="0" sldId="549"/>
            <ac:spMk id="3" creationId="{A3B9330A-104D-40AC-B2D5-7BF54D1628B1}"/>
          </ac:spMkLst>
        </pc:spChg>
        <pc:spChg chg="add del mod ord">
          <ac:chgData name="王 欣捷" userId="b965477fa0aef5e6" providerId="LiveId" clId="{2B0FDB0B-89C3-479F-AB9D-D58F11732152}" dt="2021-03-07T11:59:07.691" v="1006" actId="700"/>
          <ac:spMkLst>
            <pc:docMk/>
            <pc:sldMk cId="0" sldId="549"/>
            <ac:spMk id="4" creationId="{02234833-7167-4DA8-9920-8551574A1667}"/>
          </ac:spMkLst>
        </pc:spChg>
        <pc:spChg chg="add del mod ord">
          <ac:chgData name="王 欣捷" userId="b965477fa0aef5e6" providerId="LiveId" clId="{2B0FDB0B-89C3-479F-AB9D-D58F11732152}" dt="2021-03-07T11:59:07.691" v="1006" actId="700"/>
          <ac:spMkLst>
            <pc:docMk/>
            <pc:sldMk cId="0" sldId="549"/>
            <ac:spMk id="5" creationId="{3FE97720-5841-4A5F-AD6C-03C437447235}"/>
          </ac:spMkLst>
        </pc:spChg>
        <pc:spChg chg="add del mod ord">
          <ac:chgData name="王 欣捷" userId="b965477fa0aef5e6" providerId="LiveId" clId="{2B0FDB0B-89C3-479F-AB9D-D58F11732152}" dt="2021-03-07T11:59:12.124" v="1008" actId="700"/>
          <ac:spMkLst>
            <pc:docMk/>
            <pc:sldMk cId="0" sldId="549"/>
            <ac:spMk id="6" creationId="{D3A6C74F-2936-4E3A-AE34-D5FDCB51F1DE}"/>
          </ac:spMkLst>
        </pc:spChg>
        <pc:spChg chg="add del mod ord">
          <ac:chgData name="王 欣捷" userId="b965477fa0aef5e6" providerId="LiveId" clId="{2B0FDB0B-89C3-479F-AB9D-D58F11732152}" dt="2021-03-07T11:59:12.124" v="1008" actId="700"/>
          <ac:spMkLst>
            <pc:docMk/>
            <pc:sldMk cId="0" sldId="549"/>
            <ac:spMk id="7" creationId="{5CEFB7AC-D659-46D7-BE32-6D0F2FFAA857}"/>
          </ac:spMkLst>
        </pc:spChg>
        <pc:spChg chg="mod ord">
          <ac:chgData name="王 欣捷" userId="b965477fa0aef5e6" providerId="LiveId" clId="{2B0FDB0B-89C3-479F-AB9D-D58F11732152}" dt="2021-03-07T11:59:12.170" v="1009" actId="27636"/>
          <ac:spMkLst>
            <pc:docMk/>
            <pc:sldMk cId="0" sldId="549"/>
            <ac:spMk id="22530" creationId="{311F534B-E943-4CE5-B34A-C2D9588F9E4B}"/>
          </ac:spMkLst>
        </pc:spChg>
        <pc:spChg chg="mod">
          <ac:chgData name="王 欣捷" userId="b965477fa0aef5e6" providerId="LiveId" clId="{2B0FDB0B-89C3-479F-AB9D-D58F11732152}" dt="2021-03-07T10:06:53.834" v="265"/>
          <ac:spMkLst>
            <pc:docMk/>
            <pc:sldMk cId="0" sldId="549"/>
            <ac:spMk id="22560" creationId="{A462F72D-679D-47EB-B697-AB093A7A314E}"/>
          </ac:spMkLst>
        </pc:spChg>
        <pc:spChg chg="mod">
          <ac:chgData name="王 欣捷" userId="b965477fa0aef5e6" providerId="LiveId" clId="{2B0FDB0B-89C3-479F-AB9D-D58F11732152}" dt="2021-03-07T10:06:53.834" v="265"/>
          <ac:spMkLst>
            <pc:docMk/>
            <pc:sldMk cId="0" sldId="549"/>
            <ac:spMk id="22561" creationId="{81EA661E-1A75-4F71-BF6F-6738D2E07F6E}"/>
          </ac:spMkLst>
        </pc:spChg>
        <pc:spChg chg="mod">
          <ac:chgData name="王 欣捷" userId="b965477fa0aef5e6" providerId="LiveId" clId="{2B0FDB0B-89C3-479F-AB9D-D58F11732152}" dt="2021-03-07T10:06:53.834" v="265"/>
          <ac:spMkLst>
            <pc:docMk/>
            <pc:sldMk cId="0" sldId="549"/>
            <ac:spMk id="22562" creationId="{999E2B55-8108-4587-8213-A9C525CEBB65}"/>
          </ac:spMkLst>
        </pc:spChg>
        <pc:spChg chg="mod">
          <ac:chgData name="王 欣捷" userId="b965477fa0aef5e6" providerId="LiveId" clId="{2B0FDB0B-89C3-479F-AB9D-D58F11732152}" dt="2021-03-07T10:06:53.834" v="265"/>
          <ac:spMkLst>
            <pc:docMk/>
            <pc:sldMk cId="0" sldId="549"/>
            <ac:spMk id="22564" creationId="{A51A1EAE-9CA0-4C3D-9460-217A29023C7F}"/>
          </ac:spMkLst>
        </pc:spChg>
        <pc:spChg chg="mod">
          <ac:chgData name="王 欣捷" userId="b965477fa0aef5e6" providerId="LiveId" clId="{2B0FDB0B-89C3-479F-AB9D-D58F11732152}" dt="2021-03-07T10:06:53.834" v="265"/>
          <ac:spMkLst>
            <pc:docMk/>
            <pc:sldMk cId="0" sldId="549"/>
            <ac:spMk id="22565" creationId="{249230DB-1ED0-4058-8590-40D28156190F}"/>
          </ac:spMkLst>
        </pc:spChg>
        <pc:spChg chg="mod">
          <ac:chgData name="王 欣捷" userId="b965477fa0aef5e6" providerId="LiveId" clId="{2B0FDB0B-89C3-479F-AB9D-D58F11732152}" dt="2021-03-07T10:06:53.834" v="265"/>
          <ac:spMkLst>
            <pc:docMk/>
            <pc:sldMk cId="0" sldId="549"/>
            <ac:spMk id="22566" creationId="{49CF536D-FD07-472D-A43E-32BAA8940436}"/>
          </ac:spMkLst>
        </pc:spChg>
        <pc:spChg chg="mod">
          <ac:chgData name="王 欣捷" userId="b965477fa0aef5e6" providerId="LiveId" clId="{2B0FDB0B-89C3-479F-AB9D-D58F11732152}" dt="2021-03-07T10:06:53.834" v="265"/>
          <ac:spMkLst>
            <pc:docMk/>
            <pc:sldMk cId="0" sldId="549"/>
            <ac:spMk id="22567" creationId="{0DDCFFA8-621F-4F05-A1A6-19DBB8DC281A}"/>
          </ac:spMkLst>
        </pc:spChg>
        <pc:spChg chg="mod">
          <ac:chgData name="王 欣捷" userId="b965477fa0aef5e6" providerId="LiveId" clId="{2B0FDB0B-89C3-479F-AB9D-D58F11732152}" dt="2021-03-07T10:06:53.834" v="265"/>
          <ac:spMkLst>
            <pc:docMk/>
            <pc:sldMk cId="0" sldId="549"/>
            <ac:spMk id="22568" creationId="{70DEF6F3-D053-4357-8CA4-202AC7A857FF}"/>
          </ac:spMkLst>
        </pc:spChg>
        <pc:spChg chg="mod">
          <ac:chgData name="王 欣捷" userId="b965477fa0aef5e6" providerId="LiveId" clId="{2B0FDB0B-89C3-479F-AB9D-D58F11732152}" dt="2021-03-07T10:06:53.834" v="265"/>
          <ac:spMkLst>
            <pc:docMk/>
            <pc:sldMk cId="0" sldId="549"/>
            <ac:spMk id="22569" creationId="{40716620-2366-43A5-9636-3385CC92314D}"/>
          </ac:spMkLst>
        </pc:spChg>
        <pc:spChg chg="mod">
          <ac:chgData name="王 欣捷" userId="b965477fa0aef5e6" providerId="LiveId" clId="{2B0FDB0B-89C3-479F-AB9D-D58F11732152}" dt="2021-03-07T10:06:53.834" v="265"/>
          <ac:spMkLst>
            <pc:docMk/>
            <pc:sldMk cId="0" sldId="549"/>
            <ac:spMk id="22570" creationId="{31027289-62D3-403B-AA2C-373BBD772523}"/>
          </ac:spMkLst>
        </pc:spChg>
        <pc:spChg chg="mod">
          <ac:chgData name="王 欣捷" userId="b965477fa0aef5e6" providerId="LiveId" clId="{2B0FDB0B-89C3-479F-AB9D-D58F11732152}" dt="2021-03-07T10:06:53.834" v="265"/>
          <ac:spMkLst>
            <pc:docMk/>
            <pc:sldMk cId="0" sldId="549"/>
            <ac:spMk id="22571" creationId="{BD3D2A68-50EF-4CC3-ACF3-F09176BCFCB9}"/>
          </ac:spMkLst>
        </pc:spChg>
        <pc:spChg chg="mod">
          <ac:chgData name="王 欣捷" userId="b965477fa0aef5e6" providerId="LiveId" clId="{2B0FDB0B-89C3-479F-AB9D-D58F11732152}" dt="2021-03-07T10:06:53.834" v="265"/>
          <ac:spMkLst>
            <pc:docMk/>
            <pc:sldMk cId="0" sldId="549"/>
            <ac:spMk id="22572" creationId="{E8421DA4-1D6F-4E27-A30D-20498C4E5AFD}"/>
          </ac:spMkLst>
        </pc:spChg>
        <pc:spChg chg="mod">
          <ac:chgData name="王 欣捷" userId="b965477fa0aef5e6" providerId="LiveId" clId="{2B0FDB0B-89C3-479F-AB9D-D58F11732152}" dt="2021-03-07T10:06:53.834" v="265"/>
          <ac:spMkLst>
            <pc:docMk/>
            <pc:sldMk cId="0" sldId="549"/>
            <ac:spMk id="22573" creationId="{EC9C67C0-A3F0-4A0B-A8C7-3160EBFF4645}"/>
          </ac:spMkLst>
        </pc:spChg>
        <pc:spChg chg="mod">
          <ac:chgData name="王 欣捷" userId="b965477fa0aef5e6" providerId="LiveId" clId="{2B0FDB0B-89C3-479F-AB9D-D58F11732152}" dt="2021-03-07T10:06:53.834" v="265"/>
          <ac:spMkLst>
            <pc:docMk/>
            <pc:sldMk cId="0" sldId="549"/>
            <ac:spMk id="22574" creationId="{1D794F88-C85B-4B9B-8C54-0746EE2C422A}"/>
          </ac:spMkLst>
        </pc:spChg>
        <pc:spChg chg="mod">
          <ac:chgData name="王 欣捷" userId="b965477fa0aef5e6" providerId="LiveId" clId="{2B0FDB0B-89C3-479F-AB9D-D58F11732152}" dt="2021-03-07T10:06:53.834" v="265"/>
          <ac:spMkLst>
            <pc:docMk/>
            <pc:sldMk cId="0" sldId="549"/>
            <ac:spMk id="22575" creationId="{ACD605F8-93A8-4A00-820F-BB0668E75A34}"/>
          </ac:spMkLst>
        </pc:spChg>
        <pc:spChg chg="mod">
          <ac:chgData name="王 欣捷" userId="b965477fa0aef5e6" providerId="LiveId" clId="{2B0FDB0B-89C3-479F-AB9D-D58F11732152}" dt="2021-03-07T10:06:53.834" v="265"/>
          <ac:spMkLst>
            <pc:docMk/>
            <pc:sldMk cId="0" sldId="549"/>
            <ac:spMk id="22576" creationId="{46F0B04D-2BAB-4CB2-8139-2B138720F777}"/>
          </ac:spMkLst>
        </pc:spChg>
        <pc:spChg chg="mod">
          <ac:chgData name="王 欣捷" userId="b965477fa0aef5e6" providerId="LiveId" clId="{2B0FDB0B-89C3-479F-AB9D-D58F11732152}" dt="2021-03-07T10:06:53.834" v="265"/>
          <ac:spMkLst>
            <pc:docMk/>
            <pc:sldMk cId="0" sldId="549"/>
            <ac:spMk id="22577" creationId="{90477B28-A105-415B-BA67-21C61669320A}"/>
          </ac:spMkLst>
        </pc:spChg>
        <pc:spChg chg="mod">
          <ac:chgData name="王 欣捷" userId="b965477fa0aef5e6" providerId="LiveId" clId="{2B0FDB0B-89C3-479F-AB9D-D58F11732152}" dt="2021-03-07T10:06:53.834" v="265"/>
          <ac:spMkLst>
            <pc:docMk/>
            <pc:sldMk cId="0" sldId="549"/>
            <ac:spMk id="22578" creationId="{F6071385-69BD-4D40-9E89-A724434E6898}"/>
          </ac:spMkLst>
        </pc:spChg>
        <pc:spChg chg="mod">
          <ac:chgData name="王 欣捷" userId="b965477fa0aef5e6" providerId="LiveId" clId="{2B0FDB0B-89C3-479F-AB9D-D58F11732152}" dt="2021-03-07T10:06:53.834" v="265"/>
          <ac:spMkLst>
            <pc:docMk/>
            <pc:sldMk cId="0" sldId="549"/>
            <ac:spMk id="22579" creationId="{63018784-6FF7-4700-BE6C-337D98FF8D7B}"/>
          </ac:spMkLst>
        </pc:spChg>
        <pc:spChg chg="mod">
          <ac:chgData name="王 欣捷" userId="b965477fa0aef5e6" providerId="LiveId" clId="{2B0FDB0B-89C3-479F-AB9D-D58F11732152}" dt="2021-03-07T10:06:53.834" v="265"/>
          <ac:spMkLst>
            <pc:docMk/>
            <pc:sldMk cId="0" sldId="549"/>
            <ac:spMk id="22580" creationId="{8DF557F2-59A2-422C-823D-20DB7F93B0C0}"/>
          </ac:spMkLst>
        </pc:spChg>
        <pc:spChg chg="mod">
          <ac:chgData name="王 欣捷" userId="b965477fa0aef5e6" providerId="LiveId" clId="{2B0FDB0B-89C3-479F-AB9D-D58F11732152}" dt="2021-03-07T10:06:53.834" v="265"/>
          <ac:spMkLst>
            <pc:docMk/>
            <pc:sldMk cId="0" sldId="549"/>
            <ac:spMk id="22581" creationId="{56E0B39D-51BB-4E47-9660-ACC214418ED0}"/>
          </ac:spMkLst>
        </pc:spChg>
        <pc:spChg chg="mod">
          <ac:chgData name="王 欣捷" userId="b965477fa0aef5e6" providerId="LiveId" clId="{2B0FDB0B-89C3-479F-AB9D-D58F11732152}" dt="2021-03-07T10:06:53.834" v="265"/>
          <ac:spMkLst>
            <pc:docMk/>
            <pc:sldMk cId="0" sldId="549"/>
            <ac:spMk id="22582" creationId="{FF985B7C-8E6C-4BB6-84B3-9B47825DC12F}"/>
          </ac:spMkLst>
        </pc:spChg>
        <pc:spChg chg="mod">
          <ac:chgData name="王 欣捷" userId="b965477fa0aef5e6" providerId="LiveId" clId="{2B0FDB0B-89C3-479F-AB9D-D58F11732152}" dt="2021-03-07T10:06:53.834" v="265"/>
          <ac:spMkLst>
            <pc:docMk/>
            <pc:sldMk cId="0" sldId="549"/>
            <ac:spMk id="22583" creationId="{0DF25B38-7A3A-4C96-B9B6-D7071FC46637}"/>
          </ac:spMkLst>
        </pc:spChg>
        <pc:spChg chg="mod">
          <ac:chgData name="王 欣捷" userId="b965477fa0aef5e6" providerId="LiveId" clId="{2B0FDB0B-89C3-479F-AB9D-D58F11732152}" dt="2021-03-07T10:06:53.834" v="265"/>
          <ac:spMkLst>
            <pc:docMk/>
            <pc:sldMk cId="0" sldId="549"/>
            <ac:spMk id="22584" creationId="{B03BDEE0-8F70-4D0E-AB68-3C1DA3EF8903}"/>
          </ac:spMkLst>
        </pc:spChg>
        <pc:spChg chg="mod">
          <ac:chgData name="王 欣捷" userId="b965477fa0aef5e6" providerId="LiveId" clId="{2B0FDB0B-89C3-479F-AB9D-D58F11732152}" dt="2021-03-07T10:06:53.834" v="265"/>
          <ac:spMkLst>
            <pc:docMk/>
            <pc:sldMk cId="0" sldId="549"/>
            <ac:spMk id="22585" creationId="{BEDAA7C2-187C-490D-8ADD-BE8F85B1C11B}"/>
          </ac:spMkLst>
        </pc:spChg>
        <pc:spChg chg="mod">
          <ac:chgData name="王 欣捷" userId="b965477fa0aef5e6" providerId="LiveId" clId="{2B0FDB0B-89C3-479F-AB9D-D58F11732152}" dt="2021-03-07T10:06:53.834" v="265"/>
          <ac:spMkLst>
            <pc:docMk/>
            <pc:sldMk cId="0" sldId="549"/>
            <ac:spMk id="22586" creationId="{7950D774-4DAF-42C1-99C9-359EE66EECBB}"/>
          </ac:spMkLst>
        </pc:spChg>
        <pc:spChg chg="mod">
          <ac:chgData name="王 欣捷" userId="b965477fa0aef5e6" providerId="LiveId" clId="{2B0FDB0B-89C3-479F-AB9D-D58F11732152}" dt="2021-03-07T10:06:53.834" v="265"/>
          <ac:spMkLst>
            <pc:docMk/>
            <pc:sldMk cId="0" sldId="549"/>
            <ac:spMk id="22587" creationId="{58F4A178-F288-4FAB-8998-C84E81F0ED56}"/>
          </ac:spMkLst>
        </pc:spChg>
        <pc:spChg chg="mod">
          <ac:chgData name="王 欣捷" userId="b965477fa0aef5e6" providerId="LiveId" clId="{2B0FDB0B-89C3-479F-AB9D-D58F11732152}" dt="2021-03-07T10:06:53.834" v="265"/>
          <ac:spMkLst>
            <pc:docMk/>
            <pc:sldMk cId="0" sldId="549"/>
            <ac:spMk id="22588" creationId="{209ED6BF-2458-4436-B09C-5E84A69244D9}"/>
          </ac:spMkLst>
        </pc:spChg>
        <pc:spChg chg="mod">
          <ac:chgData name="王 欣捷" userId="b965477fa0aef5e6" providerId="LiveId" clId="{2B0FDB0B-89C3-479F-AB9D-D58F11732152}" dt="2021-03-07T10:06:53.834" v="265"/>
          <ac:spMkLst>
            <pc:docMk/>
            <pc:sldMk cId="0" sldId="549"/>
            <ac:spMk id="22589" creationId="{1C04A3FB-A9F4-4E2D-A6C8-33A176F0F568}"/>
          </ac:spMkLst>
        </pc:spChg>
        <pc:spChg chg="mod">
          <ac:chgData name="王 欣捷" userId="b965477fa0aef5e6" providerId="LiveId" clId="{2B0FDB0B-89C3-479F-AB9D-D58F11732152}" dt="2021-03-07T10:06:53.834" v="265"/>
          <ac:spMkLst>
            <pc:docMk/>
            <pc:sldMk cId="0" sldId="549"/>
            <ac:spMk id="22590" creationId="{4E3E4F9F-A992-4114-9913-EC4E2CF2FAEB}"/>
          </ac:spMkLst>
        </pc:spChg>
        <pc:spChg chg="mod">
          <ac:chgData name="王 欣捷" userId="b965477fa0aef5e6" providerId="LiveId" clId="{2B0FDB0B-89C3-479F-AB9D-D58F11732152}" dt="2021-03-07T10:06:53.834" v="265"/>
          <ac:spMkLst>
            <pc:docMk/>
            <pc:sldMk cId="0" sldId="549"/>
            <ac:spMk id="22591" creationId="{76C75999-B387-4B9C-90E6-5E28FB5587F7}"/>
          </ac:spMkLst>
        </pc:spChg>
        <pc:spChg chg="mod">
          <ac:chgData name="王 欣捷" userId="b965477fa0aef5e6" providerId="LiveId" clId="{2B0FDB0B-89C3-479F-AB9D-D58F11732152}" dt="2021-03-07T10:06:53.834" v="265"/>
          <ac:spMkLst>
            <pc:docMk/>
            <pc:sldMk cId="0" sldId="549"/>
            <ac:spMk id="22592" creationId="{A23EF8E2-F11F-4692-8B41-D4E39C4E13DB}"/>
          </ac:spMkLst>
        </pc:spChg>
        <pc:spChg chg="mod">
          <ac:chgData name="王 欣捷" userId="b965477fa0aef5e6" providerId="LiveId" clId="{2B0FDB0B-89C3-479F-AB9D-D58F11732152}" dt="2021-03-07T10:06:53.834" v="265"/>
          <ac:spMkLst>
            <pc:docMk/>
            <pc:sldMk cId="0" sldId="549"/>
            <ac:spMk id="22593" creationId="{1928E8A7-D717-431C-90BE-9D2D78D61B8B}"/>
          </ac:spMkLst>
        </pc:spChg>
        <pc:spChg chg="mod">
          <ac:chgData name="王 欣捷" userId="b965477fa0aef5e6" providerId="LiveId" clId="{2B0FDB0B-89C3-479F-AB9D-D58F11732152}" dt="2021-03-07T10:06:53.834" v="265"/>
          <ac:spMkLst>
            <pc:docMk/>
            <pc:sldMk cId="0" sldId="549"/>
            <ac:spMk id="22594" creationId="{87D37EE2-C1F2-4B99-928C-4D91285F43FA}"/>
          </ac:spMkLst>
        </pc:spChg>
        <pc:spChg chg="mod">
          <ac:chgData name="王 欣捷" userId="b965477fa0aef5e6" providerId="LiveId" clId="{2B0FDB0B-89C3-479F-AB9D-D58F11732152}" dt="2021-03-07T10:06:53.834" v="265"/>
          <ac:spMkLst>
            <pc:docMk/>
            <pc:sldMk cId="0" sldId="549"/>
            <ac:spMk id="22595" creationId="{1CD443F9-1459-4CA4-803F-8DD3BC6C0777}"/>
          </ac:spMkLst>
        </pc:spChg>
        <pc:spChg chg="mod">
          <ac:chgData name="王 欣捷" userId="b965477fa0aef5e6" providerId="LiveId" clId="{2B0FDB0B-89C3-479F-AB9D-D58F11732152}" dt="2021-03-07T10:06:53.834" v="265"/>
          <ac:spMkLst>
            <pc:docMk/>
            <pc:sldMk cId="0" sldId="549"/>
            <ac:spMk id="22596" creationId="{70F84748-BB2A-4393-893F-E753D2D606C5}"/>
          </ac:spMkLst>
        </pc:spChg>
        <pc:spChg chg="mod">
          <ac:chgData name="王 欣捷" userId="b965477fa0aef5e6" providerId="LiveId" clId="{2B0FDB0B-89C3-479F-AB9D-D58F11732152}" dt="2021-03-07T10:06:53.834" v="265"/>
          <ac:spMkLst>
            <pc:docMk/>
            <pc:sldMk cId="0" sldId="549"/>
            <ac:spMk id="22597" creationId="{0B279A7D-C153-4E52-8025-8D9CA4D04C05}"/>
          </ac:spMkLst>
        </pc:spChg>
        <pc:spChg chg="mod">
          <ac:chgData name="王 欣捷" userId="b965477fa0aef5e6" providerId="LiveId" clId="{2B0FDB0B-89C3-479F-AB9D-D58F11732152}" dt="2021-03-07T10:06:53.834" v="265"/>
          <ac:spMkLst>
            <pc:docMk/>
            <pc:sldMk cId="0" sldId="549"/>
            <ac:spMk id="22598" creationId="{336E2698-76AC-4BE4-BAB8-97C66DF3A1B3}"/>
          </ac:spMkLst>
        </pc:spChg>
        <pc:spChg chg="mod">
          <ac:chgData name="王 欣捷" userId="b965477fa0aef5e6" providerId="LiveId" clId="{2B0FDB0B-89C3-479F-AB9D-D58F11732152}" dt="2021-03-07T10:06:53.834" v="265"/>
          <ac:spMkLst>
            <pc:docMk/>
            <pc:sldMk cId="0" sldId="549"/>
            <ac:spMk id="22599" creationId="{5A42EFA6-6B58-4B82-AE9C-7768454A5315}"/>
          </ac:spMkLst>
        </pc:spChg>
        <pc:grpChg chg="mod">
          <ac:chgData name="王 欣捷" userId="b965477fa0aef5e6" providerId="LiveId" clId="{2B0FDB0B-89C3-479F-AB9D-D58F11732152}" dt="2021-03-07T10:06:53.834" v="265"/>
          <ac:grpSpMkLst>
            <pc:docMk/>
            <pc:sldMk cId="0" sldId="549"/>
            <ac:grpSpMk id="22559" creationId="{8F1F75CF-BE0F-4228-9696-52B8AFA295BB}"/>
          </ac:grpSpMkLst>
        </pc:grpChg>
        <pc:grpChg chg="mod">
          <ac:chgData name="王 欣捷" userId="b965477fa0aef5e6" providerId="LiveId" clId="{2B0FDB0B-89C3-479F-AB9D-D58F11732152}" dt="2021-03-07T10:06:53.834" v="265"/>
          <ac:grpSpMkLst>
            <pc:docMk/>
            <pc:sldMk cId="0" sldId="549"/>
            <ac:grpSpMk id="22563" creationId="{274FDC20-F375-457E-87EE-78718B77A7A8}"/>
          </ac:grpSpMkLst>
        </pc:grpChg>
        <pc:graphicFrameChg chg="add mod">
          <ac:chgData name="王 欣捷" userId="b965477fa0aef5e6" providerId="LiveId" clId="{2B0FDB0B-89C3-479F-AB9D-D58F11732152}" dt="2021-03-07T11:58:58.091" v="1004"/>
          <ac:graphicFrameMkLst>
            <pc:docMk/>
            <pc:sldMk cId="0" sldId="549"/>
            <ac:graphicFrameMk id="47" creationId="{3B1FEE8A-39EB-44F4-8F69-B94911A3A0DF}"/>
          </ac:graphicFrameMkLst>
        </pc:graphicFrameChg>
        <pc:graphicFrameChg chg="del mod ord modGraphic">
          <ac:chgData name="王 欣捷" userId="b965477fa0aef5e6" providerId="LiveId" clId="{2B0FDB0B-89C3-479F-AB9D-D58F11732152}" dt="2021-03-07T11:58:34.007" v="1002" actId="478"/>
          <ac:graphicFrameMkLst>
            <pc:docMk/>
            <pc:sldMk cId="0" sldId="549"/>
            <ac:graphicFrameMk id="165891" creationId="{4136CE30-C78F-4CC3-AA74-B7685C1B9954}"/>
          </ac:graphicFrameMkLst>
        </pc:graphicFrameChg>
      </pc:sldChg>
      <pc:sldChg chg="modSp del mod">
        <pc:chgData name="王 欣捷" userId="b965477fa0aef5e6" providerId="LiveId" clId="{2B0FDB0B-89C3-479F-AB9D-D58F11732152}" dt="2021-03-07T15:07:34.392" v="2202" actId="47"/>
        <pc:sldMkLst>
          <pc:docMk/>
          <pc:sldMk cId="0" sldId="550"/>
        </pc:sldMkLst>
        <pc:spChg chg="mod">
          <ac:chgData name="王 欣捷" userId="b965477fa0aef5e6" providerId="LiveId" clId="{2B0FDB0B-89C3-479F-AB9D-D58F11732152}" dt="2021-03-07T10:06:53.834" v="265"/>
          <ac:spMkLst>
            <pc:docMk/>
            <pc:sldMk cId="0" sldId="550"/>
            <ac:spMk id="23554" creationId="{0EDE3DF7-21C3-4955-B25B-83683C3CD96B}"/>
          </ac:spMkLst>
        </pc:spChg>
        <pc:spChg chg="mod">
          <ac:chgData name="王 欣捷" userId="b965477fa0aef5e6" providerId="LiveId" clId="{2B0FDB0B-89C3-479F-AB9D-D58F11732152}" dt="2021-03-07T10:06:53.834" v="265"/>
          <ac:spMkLst>
            <pc:docMk/>
            <pc:sldMk cId="0" sldId="550"/>
            <ac:spMk id="23584" creationId="{640B9035-CAC6-414E-B8B1-5E8FB641DED8}"/>
          </ac:spMkLst>
        </pc:spChg>
        <pc:spChg chg="mod">
          <ac:chgData name="王 欣捷" userId="b965477fa0aef5e6" providerId="LiveId" clId="{2B0FDB0B-89C3-479F-AB9D-D58F11732152}" dt="2021-03-07T10:06:53.834" v="265"/>
          <ac:spMkLst>
            <pc:docMk/>
            <pc:sldMk cId="0" sldId="550"/>
            <ac:spMk id="23585" creationId="{23664221-E944-487B-8375-F71676910926}"/>
          </ac:spMkLst>
        </pc:spChg>
        <pc:spChg chg="mod">
          <ac:chgData name="王 欣捷" userId="b965477fa0aef5e6" providerId="LiveId" clId="{2B0FDB0B-89C3-479F-AB9D-D58F11732152}" dt="2021-03-07T10:06:53.834" v="265"/>
          <ac:spMkLst>
            <pc:docMk/>
            <pc:sldMk cId="0" sldId="550"/>
            <ac:spMk id="23586" creationId="{72EB8CB3-FC4D-40FF-915C-D922B3FB6D1B}"/>
          </ac:spMkLst>
        </pc:spChg>
        <pc:spChg chg="mod">
          <ac:chgData name="王 欣捷" userId="b965477fa0aef5e6" providerId="LiveId" clId="{2B0FDB0B-89C3-479F-AB9D-D58F11732152}" dt="2021-03-07T10:06:53.834" v="265"/>
          <ac:spMkLst>
            <pc:docMk/>
            <pc:sldMk cId="0" sldId="550"/>
            <ac:spMk id="23588" creationId="{76CDF7B0-7849-4EB6-908B-001581C78DEE}"/>
          </ac:spMkLst>
        </pc:spChg>
        <pc:spChg chg="mod">
          <ac:chgData name="王 欣捷" userId="b965477fa0aef5e6" providerId="LiveId" clId="{2B0FDB0B-89C3-479F-AB9D-D58F11732152}" dt="2021-03-07T10:06:53.834" v="265"/>
          <ac:spMkLst>
            <pc:docMk/>
            <pc:sldMk cId="0" sldId="550"/>
            <ac:spMk id="23589" creationId="{E3B3DA90-14FB-4F29-83AE-345C1DF55BCD}"/>
          </ac:spMkLst>
        </pc:spChg>
        <pc:spChg chg="mod">
          <ac:chgData name="王 欣捷" userId="b965477fa0aef5e6" providerId="LiveId" clId="{2B0FDB0B-89C3-479F-AB9D-D58F11732152}" dt="2021-03-07T10:06:53.834" v="265"/>
          <ac:spMkLst>
            <pc:docMk/>
            <pc:sldMk cId="0" sldId="550"/>
            <ac:spMk id="23590" creationId="{ACCE51BA-D2A8-47BB-88C1-0751948FF6EB}"/>
          </ac:spMkLst>
        </pc:spChg>
        <pc:spChg chg="mod">
          <ac:chgData name="王 欣捷" userId="b965477fa0aef5e6" providerId="LiveId" clId="{2B0FDB0B-89C3-479F-AB9D-D58F11732152}" dt="2021-03-07T10:06:53.834" v="265"/>
          <ac:spMkLst>
            <pc:docMk/>
            <pc:sldMk cId="0" sldId="550"/>
            <ac:spMk id="23591" creationId="{5C1881BA-22F9-441C-AC44-538786B4A866}"/>
          </ac:spMkLst>
        </pc:spChg>
        <pc:spChg chg="mod">
          <ac:chgData name="王 欣捷" userId="b965477fa0aef5e6" providerId="LiveId" clId="{2B0FDB0B-89C3-479F-AB9D-D58F11732152}" dt="2021-03-07T10:06:53.834" v="265"/>
          <ac:spMkLst>
            <pc:docMk/>
            <pc:sldMk cId="0" sldId="550"/>
            <ac:spMk id="23592" creationId="{ADFF85C2-0683-40B4-9E3B-F6E51CEF5AB6}"/>
          </ac:spMkLst>
        </pc:spChg>
        <pc:spChg chg="mod">
          <ac:chgData name="王 欣捷" userId="b965477fa0aef5e6" providerId="LiveId" clId="{2B0FDB0B-89C3-479F-AB9D-D58F11732152}" dt="2021-03-07T10:06:53.834" v="265"/>
          <ac:spMkLst>
            <pc:docMk/>
            <pc:sldMk cId="0" sldId="550"/>
            <ac:spMk id="23593" creationId="{0D1B2381-43E6-4558-BF0F-919C70849AC6}"/>
          </ac:spMkLst>
        </pc:spChg>
        <pc:spChg chg="mod">
          <ac:chgData name="王 欣捷" userId="b965477fa0aef5e6" providerId="LiveId" clId="{2B0FDB0B-89C3-479F-AB9D-D58F11732152}" dt="2021-03-07T10:06:53.834" v="265"/>
          <ac:spMkLst>
            <pc:docMk/>
            <pc:sldMk cId="0" sldId="550"/>
            <ac:spMk id="23594" creationId="{4D46F422-D76B-4099-B0DA-95B8EF7FB33E}"/>
          </ac:spMkLst>
        </pc:spChg>
        <pc:spChg chg="mod">
          <ac:chgData name="王 欣捷" userId="b965477fa0aef5e6" providerId="LiveId" clId="{2B0FDB0B-89C3-479F-AB9D-D58F11732152}" dt="2021-03-07T10:06:53.834" v="265"/>
          <ac:spMkLst>
            <pc:docMk/>
            <pc:sldMk cId="0" sldId="550"/>
            <ac:spMk id="23595" creationId="{70F74009-7341-414E-96A0-3745C44CC6C8}"/>
          </ac:spMkLst>
        </pc:spChg>
        <pc:spChg chg="mod">
          <ac:chgData name="王 欣捷" userId="b965477fa0aef5e6" providerId="LiveId" clId="{2B0FDB0B-89C3-479F-AB9D-D58F11732152}" dt="2021-03-07T10:06:53.834" v="265"/>
          <ac:spMkLst>
            <pc:docMk/>
            <pc:sldMk cId="0" sldId="550"/>
            <ac:spMk id="23596" creationId="{059D56D8-CDD5-4057-B68B-6AD831D14699}"/>
          </ac:spMkLst>
        </pc:spChg>
        <pc:spChg chg="mod">
          <ac:chgData name="王 欣捷" userId="b965477fa0aef5e6" providerId="LiveId" clId="{2B0FDB0B-89C3-479F-AB9D-D58F11732152}" dt="2021-03-07T10:06:53.834" v="265"/>
          <ac:spMkLst>
            <pc:docMk/>
            <pc:sldMk cId="0" sldId="550"/>
            <ac:spMk id="23597" creationId="{D24A21A9-303E-4690-8F22-57C2400EDFAF}"/>
          </ac:spMkLst>
        </pc:spChg>
        <pc:spChg chg="mod">
          <ac:chgData name="王 欣捷" userId="b965477fa0aef5e6" providerId="LiveId" clId="{2B0FDB0B-89C3-479F-AB9D-D58F11732152}" dt="2021-03-07T10:06:53.834" v="265"/>
          <ac:spMkLst>
            <pc:docMk/>
            <pc:sldMk cId="0" sldId="550"/>
            <ac:spMk id="23598" creationId="{60D4999E-C48B-4B03-8073-F5DA7C4098E2}"/>
          </ac:spMkLst>
        </pc:spChg>
        <pc:spChg chg="mod">
          <ac:chgData name="王 欣捷" userId="b965477fa0aef5e6" providerId="LiveId" clId="{2B0FDB0B-89C3-479F-AB9D-D58F11732152}" dt="2021-03-07T10:06:53.834" v="265"/>
          <ac:spMkLst>
            <pc:docMk/>
            <pc:sldMk cId="0" sldId="550"/>
            <ac:spMk id="23599" creationId="{4242D186-BE6A-4185-975B-5581D1F208BF}"/>
          </ac:spMkLst>
        </pc:spChg>
        <pc:spChg chg="mod">
          <ac:chgData name="王 欣捷" userId="b965477fa0aef5e6" providerId="LiveId" clId="{2B0FDB0B-89C3-479F-AB9D-D58F11732152}" dt="2021-03-07T10:06:53.834" v="265"/>
          <ac:spMkLst>
            <pc:docMk/>
            <pc:sldMk cId="0" sldId="550"/>
            <ac:spMk id="23600" creationId="{78964E9F-34FC-454C-B244-E9E4638059FE}"/>
          </ac:spMkLst>
        </pc:spChg>
        <pc:spChg chg="mod">
          <ac:chgData name="王 欣捷" userId="b965477fa0aef5e6" providerId="LiveId" clId="{2B0FDB0B-89C3-479F-AB9D-D58F11732152}" dt="2021-03-07T10:06:53.834" v="265"/>
          <ac:spMkLst>
            <pc:docMk/>
            <pc:sldMk cId="0" sldId="550"/>
            <ac:spMk id="23601" creationId="{036F9ADD-AAE0-4252-B8E8-6DBF9DB7EA55}"/>
          </ac:spMkLst>
        </pc:spChg>
        <pc:spChg chg="mod">
          <ac:chgData name="王 欣捷" userId="b965477fa0aef5e6" providerId="LiveId" clId="{2B0FDB0B-89C3-479F-AB9D-D58F11732152}" dt="2021-03-07T10:06:53.834" v="265"/>
          <ac:spMkLst>
            <pc:docMk/>
            <pc:sldMk cId="0" sldId="550"/>
            <ac:spMk id="23602" creationId="{D52DB121-68EC-422B-A47C-7806746CB923}"/>
          </ac:spMkLst>
        </pc:spChg>
        <pc:spChg chg="mod">
          <ac:chgData name="王 欣捷" userId="b965477fa0aef5e6" providerId="LiveId" clId="{2B0FDB0B-89C3-479F-AB9D-D58F11732152}" dt="2021-03-07T10:06:53.834" v="265"/>
          <ac:spMkLst>
            <pc:docMk/>
            <pc:sldMk cId="0" sldId="550"/>
            <ac:spMk id="23603" creationId="{2A90577E-D480-4D25-9F99-E97C2121A7AE}"/>
          </ac:spMkLst>
        </pc:spChg>
        <pc:spChg chg="mod">
          <ac:chgData name="王 欣捷" userId="b965477fa0aef5e6" providerId="LiveId" clId="{2B0FDB0B-89C3-479F-AB9D-D58F11732152}" dt="2021-03-07T10:06:53.834" v="265"/>
          <ac:spMkLst>
            <pc:docMk/>
            <pc:sldMk cId="0" sldId="550"/>
            <ac:spMk id="23604" creationId="{9101602F-E0A2-48E8-9FAF-DF72A008A7F2}"/>
          </ac:spMkLst>
        </pc:spChg>
        <pc:spChg chg="mod">
          <ac:chgData name="王 欣捷" userId="b965477fa0aef5e6" providerId="LiveId" clId="{2B0FDB0B-89C3-479F-AB9D-D58F11732152}" dt="2021-03-07T10:06:53.834" v="265"/>
          <ac:spMkLst>
            <pc:docMk/>
            <pc:sldMk cId="0" sldId="550"/>
            <ac:spMk id="23605" creationId="{07814DE1-04C3-44DC-999B-5201F9BF3D71}"/>
          </ac:spMkLst>
        </pc:spChg>
        <pc:spChg chg="mod">
          <ac:chgData name="王 欣捷" userId="b965477fa0aef5e6" providerId="LiveId" clId="{2B0FDB0B-89C3-479F-AB9D-D58F11732152}" dt="2021-03-07T10:06:53.834" v="265"/>
          <ac:spMkLst>
            <pc:docMk/>
            <pc:sldMk cId="0" sldId="550"/>
            <ac:spMk id="23606" creationId="{E2473CB7-8CAC-4C3E-9B0D-DEA88EF4FA65}"/>
          </ac:spMkLst>
        </pc:spChg>
        <pc:spChg chg="mod">
          <ac:chgData name="王 欣捷" userId="b965477fa0aef5e6" providerId="LiveId" clId="{2B0FDB0B-89C3-479F-AB9D-D58F11732152}" dt="2021-03-07T10:06:53.834" v="265"/>
          <ac:spMkLst>
            <pc:docMk/>
            <pc:sldMk cId="0" sldId="550"/>
            <ac:spMk id="23607" creationId="{25D0F25D-C9B7-4648-895F-8F2AA78D99E4}"/>
          </ac:spMkLst>
        </pc:spChg>
        <pc:spChg chg="mod">
          <ac:chgData name="王 欣捷" userId="b965477fa0aef5e6" providerId="LiveId" clId="{2B0FDB0B-89C3-479F-AB9D-D58F11732152}" dt="2021-03-07T10:06:53.834" v="265"/>
          <ac:spMkLst>
            <pc:docMk/>
            <pc:sldMk cId="0" sldId="550"/>
            <ac:spMk id="23608" creationId="{A443FAB8-BF2E-4CA7-A8F7-5ABA7677A2BB}"/>
          </ac:spMkLst>
        </pc:spChg>
        <pc:spChg chg="mod">
          <ac:chgData name="王 欣捷" userId="b965477fa0aef5e6" providerId="LiveId" clId="{2B0FDB0B-89C3-479F-AB9D-D58F11732152}" dt="2021-03-07T10:06:53.834" v="265"/>
          <ac:spMkLst>
            <pc:docMk/>
            <pc:sldMk cId="0" sldId="550"/>
            <ac:spMk id="23609" creationId="{0047FA4D-76D8-4166-9B92-539155AE90DE}"/>
          </ac:spMkLst>
        </pc:spChg>
        <pc:spChg chg="mod">
          <ac:chgData name="王 欣捷" userId="b965477fa0aef5e6" providerId="LiveId" clId="{2B0FDB0B-89C3-479F-AB9D-D58F11732152}" dt="2021-03-07T10:06:53.834" v="265"/>
          <ac:spMkLst>
            <pc:docMk/>
            <pc:sldMk cId="0" sldId="550"/>
            <ac:spMk id="23610" creationId="{A2751E3A-B2D9-47FA-A6A8-1018A0845FC8}"/>
          </ac:spMkLst>
        </pc:spChg>
        <pc:spChg chg="mod">
          <ac:chgData name="王 欣捷" userId="b965477fa0aef5e6" providerId="LiveId" clId="{2B0FDB0B-89C3-479F-AB9D-D58F11732152}" dt="2021-03-07T10:06:53.834" v="265"/>
          <ac:spMkLst>
            <pc:docMk/>
            <pc:sldMk cId="0" sldId="550"/>
            <ac:spMk id="23611" creationId="{F4519751-7227-4DDB-982F-8AA801732EF0}"/>
          </ac:spMkLst>
        </pc:spChg>
        <pc:spChg chg="mod">
          <ac:chgData name="王 欣捷" userId="b965477fa0aef5e6" providerId="LiveId" clId="{2B0FDB0B-89C3-479F-AB9D-D58F11732152}" dt="2021-03-07T10:06:53.834" v="265"/>
          <ac:spMkLst>
            <pc:docMk/>
            <pc:sldMk cId="0" sldId="550"/>
            <ac:spMk id="23612" creationId="{713E5980-6E0F-4FBE-8650-65F8D49F5310}"/>
          </ac:spMkLst>
        </pc:spChg>
        <pc:spChg chg="mod">
          <ac:chgData name="王 欣捷" userId="b965477fa0aef5e6" providerId="LiveId" clId="{2B0FDB0B-89C3-479F-AB9D-D58F11732152}" dt="2021-03-07T10:06:53.834" v="265"/>
          <ac:spMkLst>
            <pc:docMk/>
            <pc:sldMk cId="0" sldId="550"/>
            <ac:spMk id="23613" creationId="{D52321C7-4E7F-4997-85A2-1C7522CD8831}"/>
          </ac:spMkLst>
        </pc:spChg>
        <pc:spChg chg="mod">
          <ac:chgData name="王 欣捷" userId="b965477fa0aef5e6" providerId="LiveId" clId="{2B0FDB0B-89C3-479F-AB9D-D58F11732152}" dt="2021-03-07T10:06:53.834" v="265"/>
          <ac:spMkLst>
            <pc:docMk/>
            <pc:sldMk cId="0" sldId="550"/>
            <ac:spMk id="23614" creationId="{03804899-3442-42D4-8F52-8A0E4B9B7117}"/>
          </ac:spMkLst>
        </pc:spChg>
        <pc:spChg chg="mod">
          <ac:chgData name="王 欣捷" userId="b965477fa0aef5e6" providerId="LiveId" clId="{2B0FDB0B-89C3-479F-AB9D-D58F11732152}" dt="2021-03-07T10:06:53.834" v="265"/>
          <ac:spMkLst>
            <pc:docMk/>
            <pc:sldMk cId="0" sldId="550"/>
            <ac:spMk id="23615" creationId="{BBD55E3D-7EA6-4462-81F5-8E68C8732899}"/>
          </ac:spMkLst>
        </pc:spChg>
        <pc:spChg chg="mod">
          <ac:chgData name="王 欣捷" userId="b965477fa0aef5e6" providerId="LiveId" clId="{2B0FDB0B-89C3-479F-AB9D-D58F11732152}" dt="2021-03-07T10:06:53.834" v="265"/>
          <ac:spMkLst>
            <pc:docMk/>
            <pc:sldMk cId="0" sldId="550"/>
            <ac:spMk id="23616" creationId="{71EE02B2-D22F-49B2-AB6A-7A7EC16440E9}"/>
          </ac:spMkLst>
        </pc:spChg>
        <pc:spChg chg="mod">
          <ac:chgData name="王 欣捷" userId="b965477fa0aef5e6" providerId="LiveId" clId="{2B0FDB0B-89C3-479F-AB9D-D58F11732152}" dt="2021-03-07T10:06:53.834" v="265"/>
          <ac:spMkLst>
            <pc:docMk/>
            <pc:sldMk cId="0" sldId="550"/>
            <ac:spMk id="23617" creationId="{0B8C8B2F-22DD-43C3-8EA6-B026CB44F7E5}"/>
          </ac:spMkLst>
        </pc:spChg>
        <pc:spChg chg="mod">
          <ac:chgData name="王 欣捷" userId="b965477fa0aef5e6" providerId="LiveId" clId="{2B0FDB0B-89C3-479F-AB9D-D58F11732152}" dt="2021-03-07T10:06:53.834" v="265"/>
          <ac:spMkLst>
            <pc:docMk/>
            <pc:sldMk cId="0" sldId="550"/>
            <ac:spMk id="23618" creationId="{C35E6096-6E91-45C4-9736-59CB4CBE06CA}"/>
          </ac:spMkLst>
        </pc:spChg>
        <pc:spChg chg="mod">
          <ac:chgData name="王 欣捷" userId="b965477fa0aef5e6" providerId="LiveId" clId="{2B0FDB0B-89C3-479F-AB9D-D58F11732152}" dt="2021-03-07T10:06:53.834" v="265"/>
          <ac:spMkLst>
            <pc:docMk/>
            <pc:sldMk cId="0" sldId="550"/>
            <ac:spMk id="23619" creationId="{2998883B-C43A-44DE-98C2-307F78AA7ED9}"/>
          </ac:spMkLst>
        </pc:spChg>
        <pc:spChg chg="mod">
          <ac:chgData name="王 欣捷" userId="b965477fa0aef5e6" providerId="LiveId" clId="{2B0FDB0B-89C3-479F-AB9D-D58F11732152}" dt="2021-03-07T10:06:53.834" v="265"/>
          <ac:spMkLst>
            <pc:docMk/>
            <pc:sldMk cId="0" sldId="550"/>
            <ac:spMk id="23620" creationId="{77FD27FE-1AC4-401B-A5A0-CCEC527A2AB9}"/>
          </ac:spMkLst>
        </pc:spChg>
        <pc:spChg chg="mod">
          <ac:chgData name="王 欣捷" userId="b965477fa0aef5e6" providerId="LiveId" clId="{2B0FDB0B-89C3-479F-AB9D-D58F11732152}" dt="2021-03-07T10:06:53.834" v="265"/>
          <ac:spMkLst>
            <pc:docMk/>
            <pc:sldMk cId="0" sldId="550"/>
            <ac:spMk id="23621" creationId="{C5FDB5A7-0458-446A-82A6-A1FD70DBF4D5}"/>
          </ac:spMkLst>
        </pc:spChg>
        <pc:spChg chg="mod">
          <ac:chgData name="王 欣捷" userId="b965477fa0aef5e6" providerId="LiveId" clId="{2B0FDB0B-89C3-479F-AB9D-D58F11732152}" dt="2021-03-07T10:06:53.834" v="265"/>
          <ac:spMkLst>
            <pc:docMk/>
            <pc:sldMk cId="0" sldId="550"/>
            <ac:spMk id="23622" creationId="{23C9B666-2101-4D32-BABA-0AFDB7D34C32}"/>
          </ac:spMkLst>
        </pc:spChg>
        <pc:spChg chg="mod">
          <ac:chgData name="王 欣捷" userId="b965477fa0aef5e6" providerId="LiveId" clId="{2B0FDB0B-89C3-479F-AB9D-D58F11732152}" dt="2021-03-07T10:06:53.834" v="265"/>
          <ac:spMkLst>
            <pc:docMk/>
            <pc:sldMk cId="0" sldId="550"/>
            <ac:spMk id="23623" creationId="{9CE90218-7F17-4B68-B024-14C8CF172569}"/>
          </ac:spMkLst>
        </pc:spChg>
        <pc:grpChg chg="mod">
          <ac:chgData name="王 欣捷" userId="b965477fa0aef5e6" providerId="LiveId" clId="{2B0FDB0B-89C3-479F-AB9D-D58F11732152}" dt="2021-03-07T10:06:53.834" v="265"/>
          <ac:grpSpMkLst>
            <pc:docMk/>
            <pc:sldMk cId="0" sldId="550"/>
            <ac:grpSpMk id="23583" creationId="{AB3624B8-0C8D-4CE1-842C-5C04805F3CB6}"/>
          </ac:grpSpMkLst>
        </pc:grpChg>
        <pc:grpChg chg="mod">
          <ac:chgData name="王 欣捷" userId="b965477fa0aef5e6" providerId="LiveId" clId="{2B0FDB0B-89C3-479F-AB9D-D58F11732152}" dt="2021-03-07T10:06:53.834" v="265"/>
          <ac:grpSpMkLst>
            <pc:docMk/>
            <pc:sldMk cId="0" sldId="550"/>
            <ac:grpSpMk id="23587" creationId="{B28BE827-3F0B-47FF-B972-2906DFF1F793}"/>
          </ac:grpSpMkLst>
        </pc:grpChg>
        <pc:graphicFrameChg chg="mod">
          <ac:chgData name="王 欣捷" userId="b965477fa0aef5e6" providerId="LiveId" clId="{2B0FDB0B-89C3-479F-AB9D-D58F11732152}" dt="2021-03-07T10:06:53.834" v="265"/>
          <ac:graphicFrameMkLst>
            <pc:docMk/>
            <pc:sldMk cId="0" sldId="550"/>
            <ac:graphicFrameMk id="166915" creationId="{EA992E65-89CB-4506-9666-6554E6179A75}"/>
          </ac:graphicFrameMkLst>
        </pc:graphicFrameChg>
      </pc:sldChg>
      <pc:sldChg chg="modSp del mod">
        <pc:chgData name="王 欣捷" userId="b965477fa0aef5e6" providerId="LiveId" clId="{2B0FDB0B-89C3-479F-AB9D-D58F11732152}" dt="2021-03-07T15:07:34.794" v="2203" actId="47"/>
        <pc:sldMkLst>
          <pc:docMk/>
          <pc:sldMk cId="0" sldId="551"/>
        </pc:sldMkLst>
        <pc:spChg chg="mod">
          <ac:chgData name="王 欣捷" userId="b965477fa0aef5e6" providerId="LiveId" clId="{2B0FDB0B-89C3-479F-AB9D-D58F11732152}" dt="2021-03-07T10:06:53.834" v="265"/>
          <ac:spMkLst>
            <pc:docMk/>
            <pc:sldMk cId="0" sldId="551"/>
            <ac:spMk id="24578" creationId="{7DD10577-68A5-454A-88CC-7C3B42389C90}"/>
          </ac:spMkLst>
        </pc:spChg>
        <pc:spChg chg="mod">
          <ac:chgData name="王 欣捷" userId="b965477fa0aef5e6" providerId="LiveId" clId="{2B0FDB0B-89C3-479F-AB9D-D58F11732152}" dt="2021-03-07T10:06:53.834" v="265"/>
          <ac:spMkLst>
            <pc:docMk/>
            <pc:sldMk cId="0" sldId="551"/>
            <ac:spMk id="24608" creationId="{67808FB5-F31B-403B-B411-9F8EC8732F58}"/>
          </ac:spMkLst>
        </pc:spChg>
        <pc:spChg chg="mod">
          <ac:chgData name="王 欣捷" userId="b965477fa0aef5e6" providerId="LiveId" clId="{2B0FDB0B-89C3-479F-AB9D-D58F11732152}" dt="2021-03-07T10:06:53.834" v="265"/>
          <ac:spMkLst>
            <pc:docMk/>
            <pc:sldMk cId="0" sldId="551"/>
            <ac:spMk id="24609" creationId="{E1D02BE8-E9D8-46CA-8466-6375F83ACE46}"/>
          </ac:spMkLst>
        </pc:spChg>
        <pc:spChg chg="mod">
          <ac:chgData name="王 欣捷" userId="b965477fa0aef5e6" providerId="LiveId" clId="{2B0FDB0B-89C3-479F-AB9D-D58F11732152}" dt="2021-03-07T10:06:53.834" v="265"/>
          <ac:spMkLst>
            <pc:docMk/>
            <pc:sldMk cId="0" sldId="551"/>
            <ac:spMk id="24610" creationId="{EC433486-50B0-49E7-9B32-804EC6425109}"/>
          </ac:spMkLst>
        </pc:spChg>
        <pc:spChg chg="mod">
          <ac:chgData name="王 欣捷" userId="b965477fa0aef5e6" providerId="LiveId" clId="{2B0FDB0B-89C3-479F-AB9D-D58F11732152}" dt="2021-03-07T10:06:53.834" v="265"/>
          <ac:spMkLst>
            <pc:docMk/>
            <pc:sldMk cId="0" sldId="551"/>
            <ac:spMk id="24612" creationId="{A8B4375C-6EFF-4E5A-8167-102D405197BB}"/>
          </ac:spMkLst>
        </pc:spChg>
        <pc:spChg chg="mod">
          <ac:chgData name="王 欣捷" userId="b965477fa0aef5e6" providerId="LiveId" clId="{2B0FDB0B-89C3-479F-AB9D-D58F11732152}" dt="2021-03-07T10:06:53.834" v="265"/>
          <ac:spMkLst>
            <pc:docMk/>
            <pc:sldMk cId="0" sldId="551"/>
            <ac:spMk id="24613" creationId="{2F497B6B-2A02-46C0-90B4-19DE4191737F}"/>
          </ac:spMkLst>
        </pc:spChg>
        <pc:spChg chg="mod">
          <ac:chgData name="王 欣捷" userId="b965477fa0aef5e6" providerId="LiveId" clId="{2B0FDB0B-89C3-479F-AB9D-D58F11732152}" dt="2021-03-07T10:06:53.834" v="265"/>
          <ac:spMkLst>
            <pc:docMk/>
            <pc:sldMk cId="0" sldId="551"/>
            <ac:spMk id="24614" creationId="{FE2C6B7F-874A-4F4C-9B5E-671F1FF8679E}"/>
          </ac:spMkLst>
        </pc:spChg>
        <pc:spChg chg="mod">
          <ac:chgData name="王 欣捷" userId="b965477fa0aef5e6" providerId="LiveId" clId="{2B0FDB0B-89C3-479F-AB9D-D58F11732152}" dt="2021-03-07T10:06:53.834" v="265"/>
          <ac:spMkLst>
            <pc:docMk/>
            <pc:sldMk cId="0" sldId="551"/>
            <ac:spMk id="24615" creationId="{7D72A6E6-AB00-434E-8ABA-D089FDB3D520}"/>
          </ac:spMkLst>
        </pc:spChg>
        <pc:spChg chg="mod">
          <ac:chgData name="王 欣捷" userId="b965477fa0aef5e6" providerId="LiveId" clId="{2B0FDB0B-89C3-479F-AB9D-D58F11732152}" dt="2021-03-07T10:06:53.834" v="265"/>
          <ac:spMkLst>
            <pc:docMk/>
            <pc:sldMk cId="0" sldId="551"/>
            <ac:spMk id="24616" creationId="{E874EDCF-A592-4880-A599-FD444B8C9611}"/>
          </ac:spMkLst>
        </pc:spChg>
        <pc:spChg chg="mod">
          <ac:chgData name="王 欣捷" userId="b965477fa0aef5e6" providerId="LiveId" clId="{2B0FDB0B-89C3-479F-AB9D-D58F11732152}" dt="2021-03-07T10:06:53.834" v="265"/>
          <ac:spMkLst>
            <pc:docMk/>
            <pc:sldMk cId="0" sldId="551"/>
            <ac:spMk id="24617" creationId="{7E7DC5F4-18FD-4DDF-A152-5ACF590FA0C6}"/>
          </ac:spMkLst>
        </pc:spChg>
        <pc:spChg chg="mod">
          <ac:chgData name="王 欣捷" userId="b965477fa0aef5e6" providerId="LiveId" clId="{2B0FDB0B-89C3-479F-AB9D-D58F11732152}" dt="2021-03-07T10:06:53.834" v="265"/>
          <ac:spMkLst>
            <pc:docMk/>
            <pc:sldMk cId="0" sldId="551"/>
            <ac:spMk id="24618" creationId="{267BE642-8444-4852-8C1E-923067925C30}"/>
          </ac:spMkLst>
        </pc:spChg>
        <pc:spChg chg="mod">
          <ac:chgData name="王 欣捷" userId="b965477fa0aef5e6" providerId="LiveId" clId="{2B0FDB0B-89C3-479F-AB9D-D58F11732152}" dt="2021-03-07T10:06:53.834" v="265"/>
          <ac:spMkLst>
            <pc:docMk/>
            <pc:sldMk cId="0" sldId="551"/>
            <ac:spMk id="24619" creationId="{2633E56D-FD8E-4557-8589-E9EDFABA096B}"/>
          </ac:spMkLst>
        </pc:spChg>
        <pc:spChg chg="mod">
          <ac:chgData name="王 欣捷" userId="b965477fa0aef5e6" providerId="LiveId" clId="{2B0FDB0B-89C3-479F-AB9D-D58F11732152}" dt="2021-03-07T10:06:53.834" v="265"/>
          <ac:spMkLst>
            <pc:docMk/>
            <pc:sldMk cId="0" sldId="551"/>
            <ac:spMk id="24620" creationId="{35E4AD92-546A-4C40-8A71-4889D712FCB3}"/>
          </ac:spMkLst>
        </pc:spChg>
        <pc:spChg chg="mod">
          <ac:chgData name="王 欣捷" userId="b965477fa0aef5e6" providerId="LiveId" clId="{2B0FDB0B-89C3-479F-AB9D-D58F11732152}" dt="2021-03-07T10:06:53.834" v="265"/>
          <ac:spMkLst>
            <pc:docMk/>
            <pc:sldMk cId="0" sldId="551"/>
            <ac:spMk id="24621" creationId="{B80EFCC9-2455-45A1-BE0F-FD12F91D8600}"/>
          </ac:spMkLst>
        </pc:spChg>
        <pc:spChg chg="mod">
          <ac:chgData name="王 欣捷" userId="b965477fa0aef5e6" providerId="LiveId" clId="{2B0FDB0B-89C3-479F-AB9D-D58F11732152}" dt="2021-03-07T10:06:53.834" v="265"/>
          <ac:spMkLst>
            <pc:docMk/>
            <pc:sldMk cId="0" sldId="551"/>
            <ac:spMk id="24622" creationId="{B5543CA0-D264-40B6-95AC-E39C562E23DD}"/>
          </ac:spMkLst>
        </pc:spChg>
        <pc:spChg chg="mod">
          <ac:chgData name="王 欣捷" userId="b965477fa0aef5e6" providerId="LiveId" clId="{2B0FDB0B-89C3-479F-AB9D-D58F11732152}" dt="2021-03-07T10:06:53.834" v="265"/>
          <ac:spMkLst>
            <pc:docMk/>
            <pc:sldMk cId="0" sldId="551"/>
            <ac:spMk id="24623" creationId="{E25D9C2B-724A-45A0-88C2-804870E14793}"/>
          </ac:spMkLst>
        </pc:spChg>
        <pc:spChg chg="mod">
          <ac:chgData name="王 欣捷" userId="b965477fa0aef5e6" providerId="LiveId" clId="{2B0FDB0B-89C3-479F-AB9D-D58F11732152}" dt="2021-03-07T10:06:53.834" v="265"/>
          <ac:spMkLst>
            <pc:docMk/>
            <pc:sldMk cId="0" sldId="551"/>
            <ac:spMk id="24624" creationId="{402E0512-34C3-4278-9B31-AB1794A758AD}"/>
          </ac:spMkLst>
        </pc:spChg>
        <pc:spChg chg="mod">
          <ac:chgData name="王 欣捷" userId="b965477fa0aef5e6" providerId="LiveId" clId="{2B0FDB0B-89C3-479F-AB9D-D58F11732152}" dt="2021-03-07T10:06:53.834" v="265"/>
          <ac:spMkLst>
            <pc:docMk/>
            <pc:sldMk cId="0" sldId="551"/>
            <ac:spMk id="24625" creationId="{B5E98048-B2F5-4029-AC97-5437893B7882}"/>
          </ac:spMkLst>
        </pc:spChg>
        <pc:spChg chg="mod">
          <ac:chgData name="王 欣捷" userId="b965477fa0aef5e6" providerId="LiveId" clId="{2B0FDB0B-89C3-479F-AB9D-D58F11732152}" dt="2021-03-07T10:06:53.834" v="265"/>
          <ac:spMkLst>
            <pc:docMk/>
            <pc:sldMk cId="0" sldId="551"/>
            <ac:spMk id="24626" creationId="{1CE75FC8-7240-486C-8734-F8E302EB4FB4}"/>
          </ac:spMkLst>
        </pc:spChg>
        <pc:spChg chg="mod">
          <ac:chgData name="王 欣捷" userId="b965477fa0aef5e6" providerId="LiveId" clId="{2B0FDB0B-89C3-479F-AB9D-D58F11732152}" dt="2021-03-07T10:06:53.834" v="265"/>
          <ac:spMkLst>
            <pc:docMk/>
            <pc:sldMk cId="0" sldId="551"/>
            <ac:spMk id="24627" creationId="{F97E70E2-59F9-4B32-9636-73B96831979A}"/>
          </ac:spMkLst>
        </pc:spChg>
        <pc:spChg chg="mod">
          <ac:chgData name="王 欣捷" userId="b965477fa0aef5e6" providerId="LiveId" clId="{2B0FDB0B-89C3-479F-AB9D-D58F11732152}" dt="2021-03-07T10:06:53.834" v="265"/>
          <ac:spMkLst>
            <pc:docMk/>
            <pc:sldMk cId="0" sldId="551"/>
            <ac:spMk id="24628" creationId="{AFB9A518-3CAD-40ED-A303-AE1097A35973}"/>
          </ac:spMkLst>
        </pc:spChg>
        <pc:spChg chg="mod">
          <ac:chgData name="王 欣捷" userId="b965477fa0aef5e6" providerId="LiveId" clId="{2B0FDB0B-89C3-479F-AB9D-D58F11732152}" dt="2021-03-07T10:06:53.834" v="265"/>
          <ac:spMkLst>
            <pc:docMk/>
            <pc:sldMk cId="0" sldId="551"/>
            <ac:spMk id="24629" creationId="{294EF174-702A-4AFF-8102-2A153AA5F7C5}"/>
          </ac:spMkLst>
        </pc:spChg>
        <pc:spChg chg="mod">
          <ac:chgData name="王 欣捷" userId="b965477fa0aef5e6" providerId="LiveId" clId="{2B0FDB0B-89C3-479F-AB9D-D58F11732152}" dt="2021-03-07T10:06:53.834" v="265"/>
          <ac:spMkLst>
            <pc:docMk/>
            <pc:sldMk cId="0" sldId="551"/>
            <ac:spMk id="24630" creationId="{CE16B2BB-46AF-4EAF-AA86-6172076A5462}"/>
          </ac:spMkLst>
        </pc:spChg>
        <pc:spChg chg="mod">
          <ac:chgData name="王 欣捷" userId="b965477fa0aef5e6" providerId="LiveId" clId="{2B0FDB0B-89C3-479F-AB9D-D58F11732152}" dt="2021-03-07T10:06:53.834" v="265"/>
          <ac:spMkLst>
            <pc:docMk/>
            <pc:sldMk cId="0" sldId="551"/>
            <ac:spMk id="24631" creationId="{29875445-4E22-449C-AB5D-64A9567E570C}"/>
          </ac:spMkLst>
        </pc:spChg>
        <pc:spChg chg="mod">
          <ac:chgData name="王 欣捷" userId="b965477fa0aef5e6" providerId="LiveId" clId="{2B0FDB0B-89C3-479F-AB9D-D58F11732152}" dt="2021-03-07T10:06:53.834" v="265"/>
          <ac:spMkLst>
            <pc:docMk/>
            <pc:sldMk cId="0" sldId="551"/>
            <ac:spMk id="24632" creationId="{BB96D451-E64D-4D5E-97B3-5CA7BCA6EB8A}"/>
          </ac:spMkLst>
        </pc:spChg>
        <pc:spChg chg="mod">
          <ac:chgData name="王 欣捷" userId="b965477fa0aef5e6" providerId="LiveId" clId="{2B0FDB0B-89C3-479F-AB9D-D58F11732152}" dt="2021-03-07T10:06:53.834" v="265"/>
          <ac:spMkLst>
            <pc:docMk/>
            <pc:sldMk cId="0" sldId="551"/>
            <ac:spMk id="24633" creationId="{DDFBD4C6-B161-456A-86B8-E326A76B55D3}"/>
          </ac:spMkLst>
        </pc:spChg>
        <pc:spChg chg="mod">
          <ac:chgData name="王 欣捷" userId="b965477fa0aef5e6" providerId="LiveId" clId="{2B0FDB0B-89C3-479F-AB9D-D58F11732152}" dt="2021-03-07T10:06:53.834" v="265"/>
          <ac:spMkLst>
            <pc:docMk/>
            <pc:sldMk cId="0" sldId="551"/>
            <ac:spMk id="24634" creationId="{75723D81-8462-49D5-8827-49AFCB0EABCC}"/>
          </ac:spMkLst>
        </pc:spChg>
        <pc:spChg chg="mod">
          <ac:chgData name="王 欣捷" userId="b965477fa0aef5e6" providerId="LiveId" clId="{2B0FDB0B-89C3-479F-AB9D-D58F11732152}" dt="2021-03-07T10:06:53.834" v="265"/>
          <ac:spMkLst>
            <pc:docMk/>
            <pc:sldMk cId="0" sldId="551"/>
            <ac:spMk id="24635" creationId="{A16A998C-973F-4BB9-AB7F-74589A8D557D}"/>
          </ac:spMkLst>
        </pc:spChg>
        <pc:spChg chg="mod">
          <ac:chgData name="王 欣捷" userId="b965477fa0aef5e6" providerId="LiveId" clId="{2B0FDB0B-89C3-479F-AB9D-D58F11732152}" dt="2021-03-07T10:06:53.834" v="265"/>
          <ac:spMkLst>
            <pc:docMk/>
            <pc:sldMk cId="0" sldId="551"/>
            <ac:spMk id="24636" creationId="{CA9E6086-95DB-4D65-96CE-CEA74D55997F}"/>
          </ac:spMkLst>
        </pc:spChg>
        <pc:spChg chg="mod">
          <ac:chgData name="王 欣捷" userId="b965477fa0aef5e6" providerId="LiveId" clId="{2B0FDB0B-89C3-479F-AB9D-D58F11732152}" dt="2021-03-07T10:06:53.834" v="265"/>
          <ac:spMkLst>
            <pc:docMk/>
            <pc:sldMk cId="0" sldId="551"/>
            <ac:spMk id="24637" creationId="{B9FDAC13-D11F-4355-8C57-D5FA97C92C84}"/>
          </ac:spMkLst>
        </pc:spChg>
        <pc:spChg chg="mod">
          <ac:chgData name="王 欣捷" userId="b965477fa0aef5e6" providerId="LiveId" clId="{2B0FDB0B-89C3-479F-AB9D-D58F11732152}" dt="2021-03-07T10:06:53.834" v="265"/>
          <ac:spMkLst>
            <pc:docMk/>
            <pc:sldMk cId="0" sldId="551"/>
            <ac:spMk id="24638" creationId="{255ECD05-2797-49CB-A8CA-44843BCE6AFC}"/>
          </ac:spMkLst>
        </pc:spChg>
        <pc:spChg chg="mod">
          <ac:chgData name="王 欣捷" userId="b965477fa0aef5e6" providerId="LiveId" clId="{2B0FDB0B-89C3-479F-AB9D-D58F11732152}" dt="2021-03-07T10:06:53.834" v="265"/>
          <ac:spMkLst>
            <pc:docMk/>
            <pc:sldMk cId="0" sldId="551"/>
            <ac:spMk id="24639" creationId="{8BB3E24C-174F-4539-B707-F579B59EDC87}"/>
          </ac:spMkLst>
        </pc:spChg>
        <pc:spChg chg="mod">
          <ac:chgData name="王 欣捷" userId="b965477fa0aef5e6" providerId="LiveId" clId="{2B0FDB0B-89C3-479F-AB9D-D58F11732152}" dt="2021-03-07T10:06:53.834" v="265"/>
          <ac:spMkLst>
            <pc:docMk/>
            <pc:sldMk cId="0" sldId="551"/>
            <ac:spMk id="24640" creationId="{8AA44870-A7B5-4091-BF47-8B196887F9A8}"/>
          </ac:spMkLst>
        </pc:spChg>
        <pc:spChg chg="mod">
          <ac:chgData name="王 欣捷" userId="b965477fa0aef5e6" providerId="LiveId" clId="{2B0FDB0B-89C3-479F-AB9D-D58F11732152}" dt="2021-03-07T10:06:53.834" v="265"/>
          <ac:spMkLst>
            <pc:docMk/>
            <pc:sldMk cId="0" sldId="551"/>
            <ac:spMk id="24641" creationId="{3745BCF6-A96C-479F-BDA6-6B9E9014A263}"/>
          </ac:spMkLst>
        </pc:spChg>
        <pc:spChg chg="mod">
          <ac:chgData name="王 欣捷" userId="b965477fa0aef5e6" providerId="LiveId" clId="{2B0FDB0B-89C3-479F-AB9D-D58F11732152}" dt="2021-03-07T10:06:53.834" v="265"/>
          <ac:spMkLst>
            <pc:docMk/>
            <pc:sldMk cId="0" sldId="551"/>
            <ac:spMk id="24642" creationId="{F7206E75-5B61-4F04-8C02-3C2446F6677F}"/>
          </ac:spMkLst>
        </pc:spChg>
        <pc:spChg chg="mod">
          <ac:chgData name="王 欣捷" userId="b965477fa0aef5e6" providerId="LiveId" clId="{2B0FDB0B-89C3-479F-AB9D-D58F11732152}" dt="2021-03-07T10:06:53.834" v="265"/>
          <ac:spMkLst>
            <pc:docMk/>
            <pc:sldMk cId="0" sldId="551"/>
            <ac:spMk id="24643" creationId="{48A626BC-4D69-4F35-9258-3B7958F35F26}"/>
          </ac:spMkLst>
        </pc:spChg>
        <pc:spChg chg="mod">
          <ac:chgData name="王 欣捷" userId="b965477fa0aef5e6" providerId="LiveId" clId="{2B0FDB0B-89C3-479F-AB9D-D58F11732152}" dt="2021-03-07T10:06:53.834" v="265"/>
          <ac:spMkLst>
            <pc:docMk/>
            <pc:sldMk cId="0" sldId="551"/>
            <ac:spMk id="24644" creationId="{F7CDA493-B578-4CEE-8615-C6AED51BD26C}"/>
          </ac:spMkLst>
        </pc:spChg>
        <pc:spChg chg="mod">
          <ac:chgData name="王 欣捷" userId="b965477fa0aef5e6" providerId="LiveId" clId="{2B0FDB0B-89C3-479F-AB9D-D58F11732152}" dt="2021-03-07T10:06:53.834" v="265"/>
          <ac:spMkLst>
            <pc:docMk/>
            <pc:sldMk cId="0" sldId="551"/>
            <ac:spMk id="24645" creationId="{039619C1-9AAD-4FF9-9268-8BE8E5DAA59E}"/>
          </ac:spMkLst>
        </pc:spChg>
        <pc:spChg chg="mod">
          <ac:chgData name="王 欣捷" userId="b965477fa0aef5e6" providerId="LiveId" clId="{2B0FDB0B-89C3-479F-AB9D-D58F11732152}" dt="2021-03-07T10:06:53.834" v="265"/>
          <ac:spMkLst>
            <pc:docMk/>
            <pc:sldMk cId="0" sldId="551"/>
            <ac:spMk id="24646" creationId="{B356355A-5189-4E09-91E4-8CC7BDB26365}"/>
          </ac:spMkLst>
        </pc:spChg>
        <pc:spChg chg="mod">
          <ac:chgData name="王 欣捷" userId="b965477fa0aef5e6" providerId="LiveId" clId="{2B0FDB0B-89C3-479F-AB9D-D58F11732152}" dt="2021-03-07T10:06:53.834" v="265"/>
          <ac:spMkLst>
            <pc:docMk/>
            <pc:sldMk cId="0" sldId="551"/>
            <ac:spMk id="24647" creationId="{C84852D0-EB6F-4687-B54D-1095E8B4FCEE}"/>
          </ac:spMkLst>
        </pc:spChg>
        <pc:grpChg chg="mod">
          <ac:chgData name="王 欣捷" userId="b965477fa0aef5e6" providerId="LiveId" clId="{2B0FDB0B-89C3-479F-AB9D-D58F11732152}" dt="2021-03-07T10:06:53.834" v="265"/>
          <ac:grpSpMkLst>
            <pc:docMk/>
            <pc:sldMk cId="0" sldId="551"/>
            <ac:grpSpMk id="24607" creationId="{1B2A2F9E-E8AA-43C4-AA64-8483220AE6DF}"/>
          </ac:grpSpMkLst>
        </pc:grpChg>
        <pc:grpChg chg="mod">
          <ac:chgData name="王 欣捷" userId="b965477fa0aef5e6" providerId="LiveId" clId="{2B0FDB0B-89C3-479F-AB9D-D58F11732152}" dt="2021-03-07T10:06:53.834" v="265"/>
          <ac:grpSpMkLst>
            <pc:docMk/>
            <pc:sldMk cId="0" sldId="551"/>
            <ac:grpSpMk id="24611" creationId="{BDCB72F6-E16B-498E-925F-85A6FBF7B3DD}"/>
          </ac:grpSpMkLst>
        </pc:grpChg>
        <pc:graphicFrameChg chg="mod">
          <ac:chgData name="王 欣捷" userId="b965477fa0aef5e6" providerId="LiveId" clId="{2B0FDB0B-89C3-479F-AB9D-D58F11732152}" dt="2021-03-07T10:06:53.834" v="265"/>
          <ac:graphicFrameMkLst>
            <pc:docMk/>
            <pc:sldMk cId="0" sldId="551"/>
            <ac:graphicFrameMk id="167939" creationId="{3A58DA2A-3EE9-43E8-929A-1DB536C0C3EB}"/>
          </ac:graphicFrameMkLst>
        </pc:graphicFrameChg>
      </pc:sldChg>
      <pc:sldChg chg="modSp del mod">
        <pc:chgData name="王 欣捷" userId="b965477fa0aef5e6" providerId="LiveId" clId="{2B0FDB0B-89C3-479F-AB9D-D58F11732152}" dt="2021-03-07T15:07:35.240" v="2204" actId="47"/>
        <pc:sldMkLst>
          <pc:docMk/>
          <pc:sldMk cId="0" sldId="552"/>
        </pc:sldMkLst>
        <pc:spChg chg="mod">
          <ac:chgData name="王 欣捷" userId="b965477fa0aef5e6" providerId="LiveId" clId="{2B0FDB0B-89C3-479F-AB9D-D58F11732152}" dt="2021-03-07T10:06:53.834" v="265"/>
          <ac:spMkLst>
            <pc:docMk/>
            <pc:sldMk cId="0" sldId="552"/>
            <ac:spMk id="25602" creationId="{F7D29510-CA30-4B1E-BCEE-B21B90EC4DC6}"/>
          </ac:spMkLst>
        </pc:spChg>
        <pc:spChg chg="mod">
          <ac:chgData name="王 欣捷" userId="b965477fa0aef5e6" providerId="LiveId" clId="{2B0FDB0B-89C3-479F-AB9D-D58F11732152}" dt="2021-03-07T10:06:53.834" v="265"/>
          <ac:spMkLst>
            <pc:docMk/>
            <pc:sldMk cId="0" sldId="552"/>
            <ac:spMk id="25632" creationId="{51E89021-C240-4FD9-8126-A4C58A0D5ED8}"/>
          </ac:spMkLst>
        </pc:spChg>
        <pc:spChg chg="mod">
          <ac:chgData name="王 欣捷" userId="b965477fa0aef5e6" providerId="LiveId" clId="{2B0FDB0B-89C3-479F-AB9D-D58F11732152}" dt="2021-03-07T10:06:53.834" v="265"/>
          <ac:spMkLst>
            <pc:docMk/>
            <pc:sldMk cId="0" sldId="552"/>
            <ac:spMk id="25633" creationId="{4A84B816-E62E-4244-BEA3-0E640913C029}"/>
          </ac:spMkLst>
        </pc:spChg>
        <pc:spChg chg="mod">
          <ac:chgData name="王 欣捷" userId="b965477fa0aef5e6" providerId="LiveId" clId="{2B0FDB0B-89C3-479F-AB9D-D58F11732152}" dt="2021-03-07T10:06:53.834" v="265"/>
          <ac:spMkLst>
            <pc:docMk/>
            <pc:sldMk cId="0" sldId="552"/>
            <ac:spMk id="25634" creationId="{C86D26E5-D322-4D16-9440-724091A77080}"/>
          </ac:spMkLst>
        </pc:spChg>
        <pc:spChg chg="mod">
          <ac:chgData name="王 欣捷" userId="b965477fa0aef5e6" providerId="LiveId" clId="{2B0FDB0B-89C3-479F-AB9D-D58F11732152}" dt="2021-03-07T10:06:53.834" v="265"/>
          <ac:spMkLst>
            <pc:docMk/>
            <pc:sldMk cId="0" sldId="552"/>
            <ac:spMk id="25636" creationId="{545137E1-0059-4F03-A7A2-2A8A18739711}"/>
          </ac:spMkLst>
        </pc:spChg>
        <pc:spChg chg="mod">
          <ac:chgData name="王 欣捷" userId="b965477fa0aef5e6" providerId="LiveId" clId="{2B0FDB0B-89C3-479F-AB9D-D58F11732152}" dt="2021-03-07T10:06:53.834" v="265"/>
          <ac:spMkLst>
            <pc:docMk/>
            <pc:sldMk cId="0" sldId="552"/>
            <ac:spMk id="25637" creationId="{A93B207F-1DAE-400B-B6D0-4D412C2D0058}"/>
          </ac:spMkLst>
        </pc:spChg>
        <pc:spChg chg="mod">
          <ac:chgData name="王 欣捷" userId="b965477fa0aef5e6" providerId="LiveId" clId="{2B0FDB0B-89C3-479F-AB9D-D58F11732152}" dt="2021-03-07T10:06:53.834" v="265"/>
          <ac:spMkLst>
            <pc:docMk/>
            <pc:sldMk cId="0" sldId="552"/>
            <ac:spMk id="25638" creationId="{72E90082-D998-47FA-B29E-549EBB770019}"/>
          </ac:spMkLst>
        </pc:spChg>
        <pc:spChg chg="mod">
          <ac:chgData name="王 欣捷" userId="b965477fa0aef5e6" providerId="LiveId" clId="{2B0FDB0B-89C3-479F-AB9D-D58F11732152}" dt="2021-03-07T10:06:53.834" v="265"/>
          <ac:spMkLst>
            <pc:docMk/>
            <pc:sldMk cId="0" sldId="552"/>
            <ac:spMk id="25639" creationId="{AB0C5E9E-0E67-4FEE-982F-1BDAFD38F795}"/>
          </ac:spMkLst>
        </pc:spChg>
        <pc:spChg chg="mod">
          <ac:chgData name="王 欣捷" userId="b965477fa0aef5e6" providerId="LiveId" clId="{2B0FDB0B-89C3-479F-AB9D-D58F11732152}" dt="2021-03-07T10:06:53.834" v="265"/>
          <ac:spMkLst>
            <pc:docMk/>
            <pc:sldMk cId="0" sldId="552"/>
            <ac:spMk id="25640" creationId="{BB547D21-8CB0-499C-B3C8-482F262379CB}"/>
          </ac:spMkLst>
        </pc:spChg>
        <pc:spChg chg="mod">
          <ac:chgData name="王 欣捷" userId="b965477fa0aef5e6" providerId="LiveId" clId="{2B0FDB0B-89C3-479F-AB9D-D58F11732152}" dt="2021-03-07T10:06:53.834" v="265"/>
          <ac:spMkLst>
            <pc:docMk/>
            <pc:sldMk cId="0" sldId="552"/>
            <ac:spMk id="25641" creationId="{4AB8816F-E6FB-4190-83D3-7364D1C6E49E}"/>
          </ac:spMkLst>
        </pc:spChg>
        <pc:spChg chg="mod">
          <ac:chgData name="王 欣捷" userId="b965477fa0aef5e6" providerId="LiveId" clId="{2B0FDB0B-89C3-479F-AB9D-D58F11732152}" dt="2021-03-07T10:06:53.834" v="265"/>
          <ac:spMkLst>
            <pc:docMk/>
            <pc:sldMk cId="0" sldId="552"/>
            <ac:spMk id="25642" creationId="{5DD7596A-9A36-4BF9-ADFE-6472F347F71F}"/>
          </ac:spMkLst>
        </pc:spChg>
        <pc:spChg chg="mod">
          <ac:chgData name="王 欣捷" userId="b965477fa0aef5e6" providerId="LiveId" clId="{2B0FDB0B-89C3-479F-AB9D-D58F11732152}" dt="2021-03-07T10:06:53.834" v="265"/>
          <ac:spMkLst>
            <pc:docMk/>
            <pc:sldMk cId="0" sldId="552"/>
            <ac:spMk id="25643" creationId="{BAAACF8E-AE9D-4648-A20F-48365F6CC6D8}"/>
          </ac:spMkLst>
        </pc:spChg>
        <pc:spChg chg="mod">
          <ac:chgData name="王 欣捷" userId="b965477fa0aef5e6" providerId="LiveId" clId="{2B0FDB0B-89C3-479F-AB9D-D58F11732152}" dt="2021-03-07T10:06:53.834" v="265"/>
          <ac:spMkLst>
            <pc:docMk/>
            <pc:sldMk cId="0" sldId="552"/>
            <ac:spMk id="25644" creationId="{39891374-5D55-438B-93E7-4D200BE2FB9C}"/>
          </ac:spMkLst>
        </pc:spChg>
        <pc:spChg chg="mod">
          <ac:chgData name="王 欣捷" userId="b965477fa0aef5e6" providerId="LiveId" clId="{2B0FDB0B-89C3-479F-AB9D-D58F11732152}" dt="2021-03-07T10:06:53.834" v="265"/>
          <ac:spMkLst>
            <pc:docMk/>
            <pc:sldMk cId="0" sldId="552"/>
            <ac:spMk id="25645" creationId="{DE84D478-F210-4E72-8689-A76C23F51C2B}"/>
          </ac:spMkLst>
        </pc:spChg>
        <pc:spChg chg="mod">
          <ac:chgData name="王 欣捷" userId="b965477fa0aef5e6" providerId="LiveId" clId="{2B0FDB0B-89C3-479F-AB9D-D58F11732152}" dt="2021-03-07T10:06:53.834" v="265"/>
          <ac:spMkLst>
            <pc:docMk/>
            <pc:sldMk cId="0" sldId="552"/>
            <ac:spMk id="25646" creationId="{78B01594-B488-45BC-934A-3C718F0DC8D9}"/>
          </ac:spMkLst>
        </pc:spChg>
        <pc:spChg chg="mod">
          <ac:chgData name="王 欣捷" userId="b965477fa0aef5e6" providerId="LiveId" clId="{2B0FDB0B-89C3-479F-AB9D-D58F11732152}" dt="2021-03-07T10:06:53.834" v="265"/>
          <ac:spMkLst>
            <pc:docMk/>
            <pc:sldMk cId="0" sldId="552"/>
            <ac:spMk id="25647" creationId="{4AE78F2A-C531-4888-8E4C-B9844D2321D8}"/>
          </ac:spMkLst>
        </pc:spChg>
        <pc:spChg chg="mod">
          <ac:chgData name="王 欣捷" userId="b965477fa0aef5e6" providerId="LiveId" clId="{2B0FDB0B-89C3-479F-AB9D-D58F11732152}" dt="2021-03-07T10:06:53.834" v="265"/>
          <ac:spMkLst>
            <pc:docMk/>
            <pc:sldMk cId="0" sldId="552"/>
            <ac:spMk id="25648" creationId="{40BFB4ED-CB4E-43CD-AA46-6F44A00A0F22}"/>
          </ac:spMkLst>
        </pc:spChg>
        <pc:spChg chg="mod">
          <ac:chgData name="王 欣捷" userId="b965477fa0aef5e6" providerId="LiveId" clId="{2B0FDB0B-89C3-479F-AB9D-D58F11732152}" dt="2021-03-07T10:06:53.834" v="265"/>
          <ac:spMkLst>
            <pc:docMk/>
            <pc:sldMk cId="0" sldId="552"/>
            <ac:spMk id="25649" creationId="{9ABEF895-485F-4181-9A6B-F1C6FAEAFA18}"/>
          </ac:spMkLst>
        </pc:spChg>
        <pc:spChg chg="mod">
          <ac:chgData name="王 欣捷" userId="b965477fa0aef5e6" providerId="LiveId" clId="{2B0FDB0B-89C3-479F-AB9D-D58F11732152}" dt="2021-03-07T10:06:53.834" v="265"/>
          <ac:spMkLst>
            <pc:docMk/>
            <pc:sldMk cId="0" sldId="552"/>
            <ac:spMk id="25650" creationId="{4138B777-C887-4475-BFC0-159A5124BD4A}"/>
          </ac:spMkLst>
        </pc:spChg>
        <pc:spChg chg="mod">
          <ac:chgData name="王 欣捷" userId="b965477fa0aef5e6" providerId="LiveId" clId="{2B0FDB0B-89C3-479F-AB9D-D58F11732152}" dt="2021-03-07T10:06:53.834" v="265"/>
          <ac:spMkLst>
            <pc:docMk/>
            <pc:sldMk cId="0" sldId="552"/>
            <ac:spMk id="25651" creationId="{1981E0F1-88D1-40D2-82C3-EBCB444305A6}"/>
          </ac:spMkLst>
        </pc:spChg>
        <pc:spChg chg="mod">
          <ac:chgData name="王 欣捷" userId="b965477fa0aef5e6" providerId="LiveId" clId="{2B0FDB0B-89C3-479F-AB9D-D58F11732152}" dt="2021-03-07T10:06:53.834" v="265"/>
          <ac:spMkLst>
            <pc:docMk/>
            <pc:sldMk cId="0" sldId="552"/>
            <ac:spMk id="25652" creationId="{61760E3D-F3B9-4AB6-9DAA-BEB8488F0668}"/>
          </ac:spMkLst>
        </pc:spChg>
        <pc:spChg chg="mod">
          <ac:chgData name="王 欣捷" userId="b965477fa0aef5e6" providerId="LiveId" clId="{2B0FDB0B-89C3-479F-AB9D-D58F11732152}" dt="2021-03-07T10:06:53.834" v="265"/>
          <ac:spMkLst>
            <pc:docMk/>
            <pc:sldMk cId="0" sldId="552"/>
            <ac:spMk id="25653" creationId="{F1A0ACE9-CA5A-42F8-8C2B-3747FC38E62C}"/>
          </ac:spMkLst>
        </pc:spChg>
        <pc:spChg chg="mod">
          <ac:chgData name="王 欣捷" userId="b965477fa0aef5e6" providerId="LiveId" clId="{2B0FDB0B-89C3-479F-AB9D-D58F11732152}" dt="2021-03-07T10:06:53.834" v="265"/>
          <ac:spMkLst>
            <pc:docMk/>
            <pc:sldMk cId="0" sldId="552"/>
            <ac:spMk id="25654" creationId="{57943305-8E7F-4088-A883-50F0BDA15F3B}"/>
          </ac:spMkLst>
        </pc:spChg>
        <pc:spChg chg="mod">
          <ac:chgData name="王 欣捷" userId="b965477fa0aef5e6" providerId="LiveId" clId="{2B0FDB0B-89C3-479F-AB9D-D58F11732152}" dt="2021-03-07T10:06:53.834" v="265"/>
          <ac:spMkLst>
            <pc:docMk/>
            <pc:sldMk cId="0" sldId="552"/>
            <ac:spMk id="25655" creationId="{4BC2200C-A755-41D3-BC05-0B33FFD2EE1D}"/>
          </ac:spMkLst>
        </pc:spChg>
        <pc:spChg chg="mod">
          <ac:chgData name="王 欣捷" userId="b965477fa0aef5e6" providerId="LiveId" clId="{2B0FDB0B-89C3-479F-AB9D-D58F11732152}" dt="2021-03-07T10:06:53.834" v="265"/>
          <ac:spMkLst>
            <pc:docMk/>
            <pc:sldMk cId="0" sldId="552"/>
            <ac:spMk id="25656" creationId="{DC91DB29-D725-420D-A5AF-0BA86236BEDE}"/>
          </ac:spMkLst>
        </pc:spChg>
        <pc:spChg chg="mod">
          <ac:chgData name="王 欣捷" userId="b965477fa0aef5e6" providerId="LiveId" clId="{2B0FDB0B-89C3-479F-AB9D-D58F11732152}" dt="2021-03-07T10:06:53.834" v="265"/>
          <ac:spMkLst>
            <pc:docMk/>
            <pc:sldMk cId="0" sldId="552"/>
            <ac:spMk id="25657" creationId="{DE8B7A6E-C0A6-4804-A513-F7AD4BC15CB8}"/>
          </ac:spMkLst>
        </pc:spChg>
        <pc:spChg chg="mod">
          <ac:chgData name="王 欣捷" userId="b965477fa0aef5e6" providerId="LiveId" clId="{2B0FDB0B-89C3-479F-AB9D-D58F11732152}" dt="2021-03-07T10:06:53.834" v="265"/>
          <ac:spMkLst>
            <pc:docMk/>
            <pc:sldMk cId="0" sldId="552"/>
            <ac:spMk id="25658" creationId="{940E0B28-C56D-4903-8F78-F6CD4796805E}"/>
          </ac:spMkLst>
        </pc:spChg>
        <pc:spChg chg="mod">
          <ac:chgData name="王 欣捷" userId="b965477fa0aef5e6" providerId="LiveId" clId="{2B0FDB0B-89C3-479F-AB9D-D58F11732152}" dt="2021-03-07T10:06:53.834" v="265"/>
          <ac:spMkLst>
            <pc:docMk/>
            <pc:sldMk cId="0" sldId="552"/>
            <ac:spMk id="25659" creationId="{52546D51-04D7-416B-A394-3B465EAB9DC6}"/>
          </ac:spMkLst>
        </pc:spChg>
        <pc:spChg chg="mod">
          <ac:chgData name="王 欣捷" userId="b965477fa0aef5e6" providerId="LiveId" clId="{2B0FDB0B-89C3-479F-AB9D-D58F11732152}" dt="2021-03-07T10:06:53.834" v="265"/>
          <ac:spMkLst>
            <pc:docMk/>
            <pc:sldMk cId="0" sldId="552"/>
            <ac:spMk id="25660" creationId="{5BCBEE05-6A6F-46D3-A859-113CA18BE5FD}"/>
          </ac:spMkLst>
        </pc:spChg>
        <pc:spChg chg="mod">
          <ac:chgData name="王 欣捷" userId="b965477fa0aef5e6" providerId="LiveId" clId="{2B0FDB0B-89C3-479F-AB9D-D58F11732152}" dt="2021-03-07T10:06:53.834" v="265"/>
          <ac:spMkLst>
            <pc:docMk/>
            <pc:sldMk cId="0" sldId="552"/>
            <ac:spMk id="25661" creationId="{D36CB76E-3BFE-4004-8342-0962370D81F9}"/>
          </ac:spMkLst>
        </pc:spChg>
        <pc:spChg chg="mod">
          <ac:chgData name="王 欣捷" userId="b965477fa0aef5e6" providerId="LiveId" clId="{2B0FDB0B-89C3-479F-AB9D-D58F11732152}" dt="2021-03-07T10:06:53.834" v="265"/>
          <ac:spMkLst>
            <pc:docMk/>
            <pc:sldMk cId="0" sldId="552"/>
            <ac:spMk id="25662" creationId="{44EFDC15-09F4-4748-A31E-3FE3FDDEBE06}"/>
          </ac:spMkLst>
        </pc:spChg>
        <pc:spChg chg="mod">
          <ac:chgData name="王 欣捷" userId="b965477fa0aef5e6" providerId="LiveId" clId="{2B0FDB0B-89C3-479F-AB9D-D58F11732152}" dt="2021-03-07T10:06:53.834" v="265"/>
          <ac:spMkLst>
            <pc:docMk/>
            <pc:sldMk cId="0" sldId="552"/>
            <ac:spMk id="25663" creationId="{B68E8DA7-04CF-48F5-9DFA-FBAF4E1E5445}"/>
          </ac:spMkLst>
        </pc:spChg>
        <pc:spChg chg="mod">
          <ac:chgData name="王 欣捷" userId="b965477fa0aef5e6" providerId="LiveId" clId="{2B0FDB0B-89C3-479F-AB9D-D58F11732152}" dt="2021-03-07T10:06:53.834" v="265"/>
          <ac:spMkLst>
            <pc:docMk/>
            <pc:sldMk cId="0" sldId="552"/>
            <ac:spMk id="25664" creationId="{76D909A2-758A-4B8D-832A-30BC743B144F}"/>
          </ac:spMkLst>
        </pc:spChg>
        <pc:spChg chg="mod">
          <ac:chgData name="王 欣捷" userId="b965477fa0aef5e6" providerId="LiveId" clId="{2B0FDB0B-89C3-479F-AB9D-D58F11732152}" dt="2021-03-07T10:06:53.834" v="265"/>
          <ac:spMkLst>
            <pc:docMk/>
            <pc:sldMk cId="0" sldId="552"/>
            <ac:spMk id="25665" creationId="{F6741B83-30AE-456A-B5F5-F858B57F1CB0}"/>
          </ac:spMkLst>
        </pc:spChg>
        <pc:spChg chg="mod">
          <ac:chgData name="王 欣捷" userId="b965477fa0aef5e6" providerId="LiveId" clId="{2B0FDB0B-89C3-479F-AB9D-D58F11732152}" dt="2021-03-07T10:06:53.834" v="265"/>
          <ac:spMkLst>
            <pc:docMk/>
            <pc:sldMk cId="0" sldId="552"/>
            <ac:spMk id="25666" creationId="{43011CE7-F38B-4F78-80F3-38431DDD77F6}"/>
          </ac:spMkLst>
        </pc:spChg>
        <pc:spChg chg="mod">
          <ac:chgData name="王 欣捷" userId="b965477fa0aef5e6" providerId="LiveId" clId="{2B0FDB0B-89C3-479F-AB9D-D58F11732152}" dt="2021-03-07T10:06:53.834" v="265"/>
          <ac:spMkLst>
            <pc:docMk/>
            <pc:sldMk cId="0" sldId="552"/>
            <ac:spMk id="25667" creationId="{E6932F33-6CAE-4E0B-8FA1-278089308CEC}"/>
          </ac:spMkLst>
        </pc:spChg>
        <pc:spChg chg="mod">
          <ac:chgData name="王 欣捷" userId="b965477fa0aef5e6" providerId="LiveId" clId="{2B0FDB0B-89C3-479F-AB9D-D58F11732152}" dt="2021-03-07T10:06:53.834" v="265"/>
          <ac:spMkLst>
            <pc:docMk/>
            <pc:sldMk cId="0" sldId="552"/>
            <ac:spMk id="25668" creationId="{0B499665-E10F-4194-BEC2-DE4063077A82}"/>
          </ac:spMkLst>
        </pc:spChg>
        <pc:spChg chg="mod">
          <ac:chgData name="王 欣捷" userId="b965477fa0aef5e6" providerId="LiveId" clId="{2B0FDB0B-89C3-479F-AB9D-D58F11732152}" dt="2021-03-07T10:06:53.834" v="265"/>
          <ac:spMkLst>
            <pc:docMk/>
            <pc:sldMk cId="0" sldId="552"/>
            <ac:spMk id="25669" creationId="{7731363D-74A5-401A-A706-D4D9FB3E87F2}"/>
          </ac:spMkLst>
        </pc:spChg>
        <pc:spChg chg="mod">
          <ac:chgData name="王 欣捷" userId="b965477fa0aef5e6" providerId="LiveId" clId="{2B0FDB0B-89C3-479F-AB9D-D58F11732152}" dt="2021-03-07T10:06:53.834" v="265"/>
          <ac:spMkLst>
            <pc:docMk/>
            <pc:sldMk cId="0" sldId="552"/>
            <ac:spMk id="25670" creationId="{E886E44C-061A-492B-BCC7-90D1F7F1CB90}"/>
          </ac:spMkLst>
        </pc:spChg>
        <pc:spChg chg="mod">
          <ac:chgData name="王 欣捷" userId="b965477fa0aef5e6" providerId="LiveId" clId="{2B0FDB0B-89C3-479F-AB9D-D58F11732152}" dt="2021-03-07T10:06:53.834" v="265"/>
          <ac:spMkLst>
            <pc:docMk/>
            <pc:sldMk cId="0" sldId="552"/>
            <ac:spMk id="25671" creationId="{E66A5807-DBDE-434D-B7F1-B9E4CD3C112D}"/>
          </ac:spMkLst>
        </pc:spChg>
        <pc:grpChg chg="mod">
          <ac:chgData name="王 欣捷" userId="b965477fa0aef5e6" providerId="LiveId" clId="{2B0FDB0B-89C3-479F-AB9D-D58F11732152}" dt="2021-03-07T10:06:53.834" v="265"/>
          <ac:grpSpMkLst>
            <pc:docMk/>
            <pc:sldMk cId="0" sldId="552"/>
            <ac:grpSpMk id="25631" creationId="{43392A82-98EC-444B-A0A0-F516243F6EB3}"/>
          </ac:grpSpMkLst>
        </pc:grpChg>
        <pc:grpChg chg="mod">
          <ac:chgData name="王 欣捷" userId="b965477fa0aef5e6" providerId="LiveId" clId="{2B0FDB0B-89C3-479F-AB9D-D58F11732152}" dt="2021-03-07T10:06:53.834" v="265"/>
          <ac:grpSpMkLst>
            <pc:docMk/>
            <pc:sldMk cId="0" sldId="552"/>
            <ac:grpSpMk id="25635" creationId="{A27C7F7C-01A8-4C3E-B7A3-21DF3FEC963B}"/>
          </ac:grpSpMkLst>
        </pc:grpChg>
        <pc:graphicFrameChg chg="mod">
          <ac:chgData name="王 欣捷" userId="b965477fa0aef5e6" providerId="LiveId" clId="{2B0FDB0B-89C3-479F-AB9D-D58F11732152}" dt="2021-03-07T10:06:53.834" v="265"/>
          <ac:graphicFrameMkLst>
            <pc:docMk/>
            <pc:sldMk cId="0" sldId="552"/>
            <ac:graphicFrameMk id="168963" creationId="{FD27D36A-7B40-460C-942A-88BAA744CA2F}"/>
          </ac:graphicFrameMkLst>
        </pc:graphicFrameChg>
      </pc:sldChg>
      <pc:sldChg chg="modSp del mod">
        <pc:chgData name="王 欣捷" userId="b965477fa0aef5e6" providerId="LiveId" clId="{2B0FDB0B-89C3-479F-AB9D-D58F11732152}" dt="2021-03-07T15:07:35.645" v="2205" actId="47"/>
        <pc:sldMkLst>
          <pc:docMk/>
          <pc:sldMk cId="0" sldId="553"/>
        </pc:sldMkLst>
        <pc:spChg chg="mod">
          <ac:chgData name="王 欣捷" userId="b965477fa0aef5e6" providerId="LiveId" clId="{2B0FDB0B-89C3-479F-AB9D-D58F11732152}" dt="2021-03-07T10:06:53.834" v="265"/>
          <ac:spMkLst>
            <pc:docMk/>
            <pc:sldMk cId="0" sldId="553"/>
            <ac:spMk id="26626" creationId="{CD389771-7D83-4C6D-883A-7BA5D91D589F}"/>
          </ac:spMkLst>
        </pc:spChg>
        <pc:spChg chg="mod">
          <ac:chgData name="王 欣捷" userId="b965477fa0aef5e6" providerId="LiveId" clId="{2B0FDB0B-89C3-479F-AB9D-D58F11732152}" dt="2021-03-07T10:06:53.834" v="265"/>
          <ac:spMkLst>
            <pc:docMk/>
            <pc:sldMk cId="0" sldId="553"/>
            <ac:spMk id="26656" creationId="{6466B4D3-07C9-499D-8A1D-2D5ECA456B57}"/>
          </ac:spMkLst>
        </pc:spChg>
        <pc:spChg chg="mod">
          <ac:chgData name="王 欣捷" userId="b965477fa0aef5e6" providerId="LiveId" clId="{2B0FDB0B-89C3-479F-AB9D-D58F11732152}" dt="2021-03-07T10:06:53.834" v="265"/>
          <ac:spMkLst>
            <pc:docMk/>
            <pc:sldMk cId="0" sldId="553"/>
            <ac:spMk id="26657" creationId="{B97EB9D7-A98C-40D6-8F6A-FA00E13EB5ED}"/>
          </ac:spMkLst>
        </pc:spChg>
        <pc:spChg chg="mod">
          <ac:chgData name="王 欣捷" userId="b965477fa0aef5e6" providerId="LiveId" clId="{2B0FDB0B-89C3-479F-AB9D-D58F11732152}" dt="2021-03-07T10:06:53.834" v="265"/>
          <ac:spMkLst>
            <pc:docMk/>
            <pc:sldMk cId="0" sldId="553"/>
            <ac:spMk id="26658" creationId="{2FB2F31E-C7E8-492B-A3E4-C59390F54784}"/>
          </ac:spMkLst>
        </pc:spChg>
        <pc:spChg chg="mod">
          <ac:chgData name="王 欣捷" userId="b965477fa0aef5e6" providerId="LiveId" clId="{2B0FDB0B-89C3-479F-AB9D-D58F11732152}" dt="2021-03-07T10:06:53.834" v="265"/>
          <ac:spMkLst>
            <pc:docMk/>
            <pc:sldMk cId="0" sldId="553"/>
            <ac:spMk id="26660" creationId="{ADAB3F28-84CF-498C-9585-E2CF16824CA9}"/>
          </ac:spMkLst>
        </pc:spChg>
        <pc:spChg chg="mod">
          <ac:chgData name="王 欣捷" userId="b965477fa0aef5e6" providerId="LiveId" clId="{2B0FDB0B-89C3-479F-AB9D-D58F11732152}" dt="2021-03-07T10:06:53.834" v="265"/>
          <ac:spMkLst>
            <pc:docMk/>
            <pc:sldMk cId="0" sldId="553"/>
            <ac:spMk id="26661" creationId="{060EC547-7B84-4F07-8E22-F9FB777993E9}"/>
          </ac:spMkLst>
        </pc:spChg>
        <pc:spChg chg="mod">
          <ac:chgData name="王 欣捷" userId="b965477fa0aef5e6" providerId="LiveId" clId="{2B0FDB0B-89C3-479F-AB9D-D58F11732152}" dt="2021-03-07T10:06:53.834" v="265"/>
          <ac:spMkLst>
            <pc:docMk/>
            <pc:sldMk cId="0" sldId="553"/>
            <ac:spMk id="26662" creationId="{A1BB09EF-08DF-4345-BD99-8DA8F8B7DB7C}"/>
          </ac:spMkLst>
        </pc:spChg>
        <pc:spChg chg="mod">
          <ac:chgData name="王 欣捷" userId="b965477fa0aef5e6" providerId="LiveId" clId="{2B0FDB0B-89C3-479F-AB9D-D58F11732152}" dt="2021-03-07T10:06:53.834" v="265"/>
          <ac:spMkLst>
            <pc:docMk/>
            <pc:sldMk cId="0" sldId="553"/>
            <ac:spMk id="26663" creationId="{ACDD702F-1688-4BDE-96DA-41D7908B939A}"/>
          </ac:spMkLst>
        </pc:spChg>
        <pc:spChg chg="mod">
          <ac:chgData name="王 欣捷" userId="b965477fa0aef5e6" providerId="LiveId" clId="{2B0FDB0B-89C3-479F-AB9D-D58F11732152}" dt="2021-03-07T10:06:53.834" v="265"/>
          <ac:spMkLst>
            <pc:docMk/>
            <pc:sldMk cId="0" sldId="553"/>
            <ac:spMk id="26664" creationId="{D3E924C6-A230-4360-91A2-0BFD6928E11E}"/>
          </ac:spMkLst>
        </pc:spChg>
        <pc:spChg chg="mod">
          <ac:chgData name="王 欣捷" userId="b965477fa0aef5e6" providerId="LiveId" clId="{2B0FDB0B-89C3-479F-AB9D-D58F11732152}" dt="2021-03-07T10:06:53.834" v="265"/>
          <ac:spMkLst>
            <pc:docMk/>
            <pc:sldMk cId="0" sldId="553"/>
            <ac:spMk id="26665" creationId="{E8E09A09-4DBD-4BFE-ACEB-67BFD6817B89}"/>
          </ac:spMkLst>
        </pc:spChg>
        <pc:spChg chg="mod">
          <ac:chgData name="王 欣捷" userId="b965477fa0aef5e6" providerId="LiveId" clId="{2B0FDB0B-89C3-479F-AB9D-D58F11732152}" dt="2021-03-07T10:06:53.834" v="265"/>
          <ac:spMkLst>
            <pc:docMk/>
            <pc:sldMk cId="0" sldId="553"/>
            <ac:spMk id="26666" creationId="{5AA228CB-C5AF-4938-B26B-B3806728005F}"/>
          </ac:spMkLst>
        </pc:spChg>
        <pc:spChg chg="mod">
          <ac:chgData name="王 欣捷" userId="b965477fa0aef5e6" providerId="LiveId" clId="{2B0FDB0B-89C3-479F-AB9D-D58F11732152}" dt="2021-03-07T10:06:53.834" v="265"/>
          <ac:spMkLst>
            <pc:docMk/>
            <pc:sldMk cId="0" sldId="553"/>
            <ac:spMk id="26667" creationId="{14367758-A2C2-4879-988B-0BB4A0BD193B}"/>
          </ac:spMkLst>
        </pc:spChg>
        <pc:spChg chg="mod">
          <ac:chgData name="王 欣捷" userId="b965477fa0aef5e6" providerId="LiveId" clId="{2B0FDB0B-89C3-479F-AB9D-D58F11732152}" dt="2021-03-07T10:06:53.834" v="265"/>
          <ac:spMkLst>
            <pc:docMk/>
            <pc:sldMk cId="0" sldId="553"/>
            <ac:spMk id="26668" creationId="{EFE470FE-4435-4F3A-8780-72EB8FD70677}"/>
          </ac:spMkLst>
        </pc:spChg>
        <pc:spChg chg="mod">
          <ac:chgData name="王 欣捷" userId="b965477fa0aef5e6" providerId="LiveId" clId="{2B0FDB0B-89C3-479F-AB9D-D58F11732152}" dt="2021-03-07T10:06:53.834" v="265"/>
          <ac:spMkLst>
            <pc:docMk/>
            <pc:sldMk cId="0" sldId="553"/>
            <ac:spMk id="26669" creationId="{32EC5943-1E01-4CDB-ABC0-650DFED3F522}"/>
          </ac:spMkLst>
        </pc:spChg>
        <pc:spChg chg="mod">
          <ac:chgData name="王 欣捷" userId="b965477fa0aef5e6" providerId="LiveId" clId="{2B0FDB0B-89C3-479F-AB9D-D58F11732152}" dt="2021-03-07T10:06:53.834" v="265"/>
          <ac:spMkLst>
            <pc:docMk/>
            <pc:sldMk cId="0" sldId="553"/>
            <ac:spMk id="26670" creationId="{7082F6D2-74EE-4B61-9949-93EF6D683652}"/>
          </ac:spMkLst>
        </pc:spChg>
        <pc:spChg chg="mod">
          <ac:chgData name="王 欣捷" userId="b965477fa0aef5e6" providerId="LiveId" clId="{2B0FDB0B-89C3-479F-AB9D-D58F11732152}" dt="2021-03-07T10:06:53.834" v="265"/>
          <ac:spMkLst>
            <pc:docMk/>
            <pc:sldMk cId="0" sldId="553"/>
            <ac:spMk id="26671" creationId="{4C262022-115E-4CA5-B6C5-7C1DEC243944}"/>
          </ac:spMkLst>
        </pc:spChg>
        <pc:spChg chg="mod">
          <ac:chgData name="王 欣捷" userId="b965477fa0aef5e6" providerId="LiveId" clId="{2B0FDB0B-89C3-479F-AB9D-D58F11732152}" dt="2021-03-07T10:06:53.834" v="265"/>
          <ac:spMkLst>
            <pc:docMk/>
            <pc:sldMk cId="0" sldId="553"/>
            <ac:spMk id="26672" creationId="{433862FD-5B22-4546-B45C-CFF0AACA1884}"/>
          </ac:spMkLst>
        </pc:spChg>
        <pc:spChg chg="mod">
          <ac:chgData name="王 欣捷" userId="b965477fa0aef5e6" providerId="LiveId" clId="{2B0FDB0B-89C3-479F-AB9D-D58F11732152}" dt="2021-03-07T10:06:53.834" v="265"/>
          <ac:spMkLst>
            <pc:docMk/>
            <pc:sldMk cId="0" sldId="553"/>
            <ac:spMk id="26673" creationId="{860FC173-6852-47F2-9AD1-E48B9EEF7646}"/>
          </ac:spMkLst>
        </pc:spChg>
        <pc:spChg chg="mod">
          <ac:chgData name="王 欣捷" userId="b965477fa0aef5e6" providerId="LiveId" clId="{2B0FDB0B-89C3-479F-AB9D-D58F11732152}" dt="2021-03-07T10:06:53.834" v="265"/>
          <ac:spMkLst>
            <pc:docMk/>
            <pc:sldMk cId="0" sldId="553"/>
            <ac:spMk id="26674" creationId="{EC9D9CB7-7D39-4EC3-8F70-82B1DFFEE0C6}"/>
          </ac:spMkLst>
        </pc:spChg>
        <pc:spChg chg="mod">
          <ac:chgData name="王 欣捷" userId="b965477fa0aef5e6" providerId="LiveId" clId="{2B0FDB0B-89C3-479F-AB9D-D58F11732152}" dt="2021-03-07T10:06:53.834" v="265"/>
          <ac:spMkLst>
            <pc:docMk/>
            <pc:sldMk cId="0" sldId="553"/>
            <ac:spMk id="26675" creationId="{D509D61E-5362-4B31-9336-823D168CD547}"/>
          </ac:spMkLst>
        </pc:spChg>
        <pc:spChg chg="mod">
          <ac:chgData name="王 欣捷" userId="b965477fa0aef5e6" providerId="LiveId" clId="{2B0FDB0B-89C3-479F-AB9D-D58F11732152}" dt="2021-03-07T10:06:53.834" v="265"/>
          <ac:spMkLst>
            <pc:docMk/>
            <pc:sldMk cId="0" sldId="553"/>
            <ac:spMk id="26676" creationId="{63CB520C-D633-4454-8200-B9B257D34BB5}"/>
          </ac:spMkLst>
        </pc:spChg>
        <pc:spChg chg="mod">
          <ac:chgData name="王 欣捷" userId="b965477fa0aef5e6" providerId="LiveId" clId="{2B0FDB0B-89C3-479F-AB9D-D58F11732152}" dt="2021-03-07T10:06:53.834" v="265"/>
          <ac:spMkLst>
            <pc:docMk/>
            <pc:sldMk cId="0" sldId="553"/>
            <ac:spMk id="26677" creationId="{5CA4207B-C970-4359-BFCB-0AA413F170E1}"/>
          </ac:spMkLst>
        </pc:spChg>
        <pc:spChg chg="mod">
          <ac:chgData name="王 欣捷" userId="b965477fa0aef5e6" providerId="LiveId" clId="{2B0FDB0B-89C3-479F-AB9D-D58F11732152}" dt="2021-03-07T10:06:53.834" v="265"/>
          <ac:spMkLst>
            <pc:docMk/>
            <pc:sldMk cId="0" sldId="553"/>
            <ac:spMk id="26678" creationId="{2BCA6FDA-4BAC-482C-9340-75D34192842E}"/>
          </ac:spMkLst>
        </pc:spChg>
        <pc:spChg chg="mod">
          <ac:chgData name="王 欣捷" userId="b965477fa0aef5e6" providerId="LiveId" clId="{2B0FDB0B-89C3-479F-AB9D-D58F11732152}" dt="2021-03-07T10:06:53.834" v="265"/>
          <ac:spMkLst>
            <pc:docMk/>
            <pc:sldMk cId="0" sldId="553"/>
            <ac:spMk id="26679" creationId="{60F2935C-0D60-4EF9-8C7F-19DB821EC5E4}"/>
          </ac:spMkLst>
        </pc:spChg>
        <pc:spChg chg="mod">
          <ac:chgData name="王 欣捷" userId="b965477fa0aef5e6" providerId="LiveId" clId="{2B0FDB0B-89C3-479F-AB9D-D58F11732152}" dt="2021-03-07T10:06:53.834" v="265"/>
          <ac:spMkLst>
            <pc:docMk/>
            <pc:sldMk cId="0" sldId="553"/>
            <ac:spMk id="26680" creationId="{0FA55ADA-B24B-495D-854D-F5313D08EDCB}"/>
          </ac:spMkLst>
        </pc:spChg>
        <pc:spChg chg="mod">
          <ac:chgData name="王 欣捷" userId="b965477fa0aef5e6" providerId="LiveId" clId="{2B0FDB0B-89C3-479F-AB9D-D58F11732152}" dt="2021-03-07T10:06:53.834" v="265"/>
          <ac:spMkLst>
            <pc:docMk/>
            <pc:sldMk cId="0" sldId="553"/>
            <ac:spMk id="26681" creationId="{059A8C2E-B68E-4878-A3FC-D94DC4AF0460}"/>
          </ac:spMkLst>
        </pc:spChg>
        <pc:spChg chg="mod">
          <ac:chgData name="王 欣捷" userId="b965477fa0aef5e6" providerId="LiveId" clId="{2B0FDB0B-89C3-479F-AB9D-D58F11732152}" dt="2021-03-07T10:06:53.834" v="265"/>
          <ac:spMkLst>
            <pc:docMk/>
            <pc:sldMk cId="0" sldId="553"/>
            <ac:spMk id="26682" creationId="{7F6567F7-2164-45E5-A219-F9B83FCE3804}"/>
          </ac:spMkLst>
        </pc:spChg>
        <pc:spChg chg="mod">
          <ac:chgData name="王 欣捷" userId="b965477fa0aef5e6" providerId="LiveId" clId="{2B0FDB0B-89C3-479F-AB9D-D58F11732152}" dt="2021-03-07T10:06:53.834" v="265"/>
          <ac:spMkLst>
            <pc:docMk/>
            <pc:sldMk cId="0" sldId="553"/>
            <ac:spMk id="26683" creationId="{36C9BBF3-EEB8-44CC-8D73-1EAF876BF0A0}"/>
          </ac:spMkLst>
        </pc:spChg>
        <pc:spChg chg="mod">
          <ac:chgData name="王 欣捷" userId="b965477fa0aef5e6" providerId="LiveId" clId="{2B0FDB0B-89C3-479F-AB9D-D58F11732152}" dt="2021-03-07T10:06:53.834" v="265"/>
          <ac:spMkLst>
            <pc:docMk/>
            <pc:sldMk cId="0" sldId="553"/>
            <ac:spMk id="26684" creationId="{61CB7DC9-93A8-4643-A733-B427FEF04F25}"/>
          </ac:spMkLst>
        </pc:spChg>
        <pc:spChg chg="mod">
          <ac:chgData name="王 欣捷" userId="b965477fa0aef5e6" providerId="LiveId" clId="{2B0FDB0B-89C3-479F-AB9D-D58F11732152}" dt="2021-03-07T10:06:53.834" v="265"/>
          <ac:spMkLst>
            <pc:docMk/>
            <pc:sldMk cId="0" sldId="553"/>
            <ac:spMk id="26685" creationId="{04B5700F-9E5C-4782-B340-06A0B46FAF82}"/>
          </ac:spMkLst>
        </pc:spChg>
        <pc:spChg chg="mod">
          <ac:chgData name="王 欣捷" userId="b965477fa0aef5e6" providerId="LiveId" clId="{2B0FDB0B-89C3-479F-AB9D-D58F11732152}" dt="2021-03-07T10:06:53.834" v="265"/>
          <ac:spMkLst>
            <pc:docMk/>
            <pc:sldMk cId="0" sldId="553"/>
            <ac:spMk id="26686" creationId="{01FDA040-B643-40EE-B9C9-508A6EBC8346}"/>
          </ac:spMkLst>
        </pc:spChg>
        <pc:spChg chg="mod">
          <ac:chgData name="王 欣捷" userId="b965477fa0aef5e6" providerId="LiveId" clId="{2B0FDB0B-89C3-479F-AB9D-D58F11732152}" dt="2021-03-07T10:06:53.834" v="265"/>
          <ac:spMkLst>
            <pc:docMk/>
            <pc:sldMk cId="0" sldId="553"/>
            <ac:spMk id="26687" creationId="{F6E3DC5A-713C-4138-B0DE-8B67488702C9}"/>
          </ac:spMkLst>
        </pc:spChg>
        <pc:spChg chg="mod">
          <ac:chgData name="王 欣捷" userId="b965477fa0aef5e6" providerId="LiveId" clId="{2B0FDB0B-89C3-479F-AB9D-D58F11732152}" dt="2021-03-07T10:06:53.834" v="265"/>
          <ac:spMkLst>
            <pc:docMk/>
            <pc:sldMk cId="0" sldId="553"/>
            <ac:spMk id="26688" creationId="{EB9FAA16-EA2B-4340-9088-18ED6660975C}"/>
          </ac:spMkLst>
        </pc:spChg>
        <pc:spChg chg="mod">
          <ac:chgData name="王 欣捷" userId="b965477fa0aef5e6" providerId="LiveId" clId="{2B0FDB0B-89C3-479F-AB9D-D58F11732152}" dt="2021-03-07T10:06:53.834" v="265"/>
          <ac:spMkLst>
            <pc:docMk/>
            <pc:sldMk cId="0" sldId="553"/>
            <ac:spMk id="26689" creationId="{09230744-CBCE-4D87-B0E9-D6A00E51C82E}"/>
          </ac:spMkLst>
        </pc:spChg>
        <pc:spChg chg="mod">
          <ac:chgData name="王 欣捷" userId="b965477fa0aef5e6" providerId="LiveId" clId="{2B0FDB0B-89C3-479F-AB9D-D58F11732152}" dt="2021-03-07T10:06:53.834" v="265"/>
          <ac:spMkLst>
            <pc:docMk/>
            <pc:sldMk cId="0" sldId="553"/>
            <ac:spMk id="26690" creationId="{F2CE32C4-6884-4BC6-B856-06C25F1FA6AE}"/>
          </ac:spMkLst>
        </pc:spChg>
        <pc:spChg chg="mod">
          <ac:chgData name="王 欣捷" userId="b965477fa0aef5e6" providerId="LiveId" clId="{2B0FDB0B-89C3-479F-AB9D-D58F11732152}" dt="2021-03-07T10:06:53.834" v="265"/>
          <ac:spMkLst>
            <pc:docMk/>
            <pc:sldMk cId="0" sldId="553"/>
            <ac:spMk id="26691" creationId="{21EEB8C6-521F-4FEC-BD99-AAC282CD5FA7}"/>
          </ac:spMkLst>
        </pc:spChg>
        <pc:spChg chg="mod">
          <ac:chgData name="王 欣捷" userId="b965477fa0aef5e6" providerId="LiveId" clId="{2B0FDB0B-89C3-479F-AB9D-D58F11732152}" dt="2021-03-07T10:06:53.834" v="265"/>
          <ac:spMkLst>
            <pc:docMk/>
            <pc:sldMk cId="0" sldId="553"/>
            <ac:spMk id="26692" creationId="{23C00726-4AAB-4237-ACF9-DA2B2454D819}"/>
          </ac:spMkLst>
        </pc:spChg>
        <pc:spChg chg="mod">
          <ac:chgData name="王 欣捷" userId="b965477fa0aef5e6" providerId="LiveId" clId="{2B0FDB0B-89C3-479F-AB9D-D58F11732152}" dt="2021-03-07T10:06:53.834" v="265"/>
          <ac:spMkLst>
            <pc:docMk/>
            <pc:sldMk cId="0" sldId="553"/>
            <ac:spMk id="26693" creationId="{D45D704E-946E-47EB-B0E2-F8DE22AC8D95}"/>
          </ac:spMkLst>
        </pc:spChg>
        <pc:spChg chg="mod">
          <ac:chgData name="王 欣捷" userId="b965477fa0aef5e6" providerId="LiveId" clId="{2B0FDB0B-89C3-479F-AB9D-D58F11732152}" dt="2021-03-07T10:06:53.834" v="265"/>
          <ac:spMkLst>
            <pc:docMk/>
            <pc:sldMk cId="0" sldId="553"/>
            <ac:spMk id="26694" creationId="{0E1F8B2C-391E-4F93-A174-2A320B87A513}"/>
          </ac:spMkLst>
        </pc:spChg>
        <pc:spChg chg="mod">
          <ac:chgData name="王 欣捷" userId="b965477fa0aef5e6" providerId="LiveId" clId="{2B0FDB0B-89C3-479F-AB9D-D58F11732152}" dt="2021-03-07T10:06:53.834" v="265"/>
          <ac:spMkLst>
            <pc:docMk/>
            <pc:sldMk cId="0" sldId="553"/>
            <ac:spMk id="26695" creationId="{2D2D84C1-14A3-4354-9ED4-38B8FE148FD9}"/>
          </ac:spMkLst>
        </pc:spChg>
        <pc:grpChg chg="mod">
          <ac:chgData name="王 欣捷" userId="b965477fa0aef5e6" providerId="LiveId" clId="{2B0FDB0B-89C3-479F-AB9D-D58F11732152}" dt="2021-03-07T10:06:53.834" v="265"/>
          <ac:grpSpMkLst>
            <pc:docMk/>
            <pc:sldMk cId="0" sldId="553"/>
            <ac:grpSpMk id="26655" creationId="{3101AD88-934D-4BC1-9B71-C8DC3A0DD033}"/>
          </ac:grpSpMkLst>
        </pc:grpChg>
        <pc:grpChg chg="mod">
          <ac:chgData name="王 欣捷" userId="b965477fa0aef5e6" providerId="LiveId" clId="{2B0FDB0B-89C3-479F-AB9D-D58F11732152}" dt="2021-03-07T10:06:53.834" v="265"/>
          <ac:grpSpMkLst>
            <pc:docMk/>
            <pc:sldMk cId="0" sldId="553"/>
            <ac:grpSpMk id="26659" creationId="{0D1C402A-0BFB-41F5-96E7-7488708EAEED}"/>
          </ac:grpSpMkLst>
        </pc:grpChg>
        <pc:graphicFrameChg chg="mod">
          <ac:chgData name="王 欣捷" userId="b965477fa0aef5e6" providerId="LiveId" clId="{2B0FDB0B-89C3-479F-AB9D-D58F11732152}" dt="2021-03-07T10:06:53.834" v="265"/>
          <ac:graphicFrameMkLst>
            <pc:docMk/>
            <pc:sldMk cId="0" sldId="553"/>
            <ac:graphicFrameMk id="169987" creationId="{672AF4D1-186A-4E2B-86B9-56FF93CE1974}"/>
          </ac:graphicFrameMkLst>
        </pc:graphicFrameChg>
      </pc:sldChg>
      <pc:sldChg chg="modSp del mod">
        <pc:chgData name="王 欣捷" userId="b965477fa0aef5e6" providerId="LiveId" clId="{2B0FDB0B-89C3-479F-AB9D-D58F11732152}" dt="2021-03-07T15:07:36.170" v="2206" actId="47"/>
        <pc:sldMkLst>
          <pc:docMk/>
          <pc:sldMk cId="0" sldId="554"/>
        </pc:sldMkLst>
        <pc:spChg chg="mod">
          <ac:chgData name="王 欣捷" userId="b965477fa0aef5e6" providerId="LiveId" clId="{2B0FDB0B-89C3-479F-AB9D-D58F11732152}" dt="2021-03-07T10:06:53.834" v="265"/>
          <ac:spMkLst>
            <pc:docMk/>
            <pc:sldMk cId="0" sldId="554"/>
            <ac:spMk id="27650" creationId="{CBFA3608-46CA-4A57-8095-C1D2C6069328}"/>
          </ac:spMkLst>
        </pc:spChg>
        <pc:spChg chg="mod">
          <ac:chgData name="王 欣捷" userId="b965477fa0aef5e6" providerId="LiveId" clId="{2B0FDB0B-89C3-479F-AB9D-D58F11732152}" dt="2021-03-07T10:06:53.834" v="265"/>
          <ac:spMkLst>
            <pc:docMk/>
            <pc:sldMk cId="0" sldId="554"/>
            <ac:spMk id="27680" creationId="{FEE064FA-F0C8-440E-87F1-6BB2C43272DF}"/>
          </ac:spMkLst>
        </pc:spChg>
        <pc:spChg chg="mod">
          <ac:chgData name="王 欣捷" userId="b965477fa0aef5e6" providerId="LiveId" clId="{2B0FDB0B-89C3-479F-AB9D-D58F11732152}" dt="2021-03-07T10:06:53.834" v="265"/>
          <ac:spMkLst>
            <pc:docMk/>
            <pc:sldMk cId="0" sldId="554"/>
            <ac:spMk id="27681" creationId="{EE32CAFF-02C0-47C7-A110-F40D474F29EC}"/>
          </ac:spMkLst>
        </pc:spChg>
        <pc:spChg chg="mod">
          <ac:chgData name="王 欣捷" userId="b965477fa0aef5e6" providerId="LiveId" clId="{2B0FDB0B-89C3-479F-AB9D-D58F11732152}" dt="2021-03-07T10:06:53.834" v="265"/>
          <ac:spMkLst>
            <pc:docMk/>
            <pc:sldMk cId="0" sldId="554"/>
            <ac:spMk id="27682" creationId="{41E32E4F-2036-4B9B-9111-AD3C01F015FA}"/>
          </ac:spMkLst>
        </pc:spChg>
        <pc:spChg chg="mod">
          <ac:chgData name="王 欣捷" userId="b965477fa0aef5e6" providerId="LiveId" clId="{2B0FDB0B-89C3-479F-AB9D-D58F11732152}" dt="2021-03-07T10:06:53.834" v="265"/>
          <ac:spMkLst>
            <pc:docMk/>
            <pc:sldMk cId="0" sldId="554"/>
            <ac:spMk id="27684" creationId="{BD9A7FB1-87F2-4EF1-B2C4-A1DA79F9C932}"/>
          </ac:spMkLst>
        </pc:spChg>
        <pc:spChg chg="mod">
          <ac:chgData name="王 欣捷" userId="b965477fa0aef5e6" providerId="LiveId" clId="{2B0FDB0B-89C3-479F-AB9D-D58F11732152}" dt="2021-03-07T10:06:53.834" v="265"/>
          <ac:spMkLst>
            <pc:docMk/>
            <pc:sldMk cId="0" sldId="554"/>
            <ac:spMk id="27685" creationId="{7957FE37-A70B-487D-8AC1-99087970E7FB}"/>
          </ac:spMkLst>
        </pc:spChg>
        <pc:spChg chg="mod">
          <ac:chgData name="王 欣捷" userId="b965477fa0aef5e6" providerId="LiveId" clId="{2B0FDB0B-89C3-479F-AB9D-D58F11732152}" dt="2021-03-07T10:06:53.834" v="265"/>
          <ac:spMkLst>
            <pc:docMk/>
            <pc:sldMk cId="0" sldId="554"/>
            <ac:spMk id="27686" creationId="{89D261BF-E41A-44A0-B2B5-06A1F296F4F7}"/>
          </ac:spMkLst>
        </pc:spChg>
        <pc:spChg chg="mod">
          <ac:chgData name="王 欣捷" userId="b965477fa0aef5e6" providerId="LiveId" clId="{2B0FDB0B-89C3-479F-AB9D-D58F11732152}" dt="2021-03-07T10:06:53.834" v="265"/>
          <ac:spMkLst>
            <pc:docMk/>
            <pc:sldMk cId="0" sldId="554"/>
            <ac:spMk id="27687" creationId="{3AB8A6CE-80F9-42A8-BFA5-D15104493B79}"/>
          </ac:spMkLst>
        </pc:spChg>
        <pc:spChg chg="mod">
          <ac:chgData name="王 欣捷" userId="b965477fa0aef5e6" providerId="LiveId" clId="{2B0FDB0B-89C3-479F-AB9D-D58F11732152}" dt="2021-03-07T10:06:53.834" v="265"/>
          <ac:spMkLst>
            <pc:docMk/>
            <pc:sldMk cId="0" sldId="554"/>
            <ac:spMk id="27688" creationId="{8C3DEF55-88EB-4069-AC3B-04EDE063368D}"/>
          </ac:spMkLst>
        </pc:spChg>
        <pc:spChg chg="mod">
          <ac:chgData name="王 欣捷" userId="b965477fa0aef5e6" providerId="LiveId" clId="{2B0FDB0B-89C3-479F-AB9D-D58F11732152}" dt="2021-03-07T10:06:53.834" v="265"/>
          <ac:spMkLst>
            <pc:docMk/>
            <pc:sldMk cId="0" sldId="554"/>
            <ac:spMk id="27689" creationId="{16D26DF7-1B23-4AB2-B2E5-5B62B35B252C}"/>
          </ac:spMkLst>
        </pc:spChg>
        <pc:spChg chg="mod">
          <ac:chgData name="王 欣捷" userId="b965477fa0aef5e6" providerId="LiveId" clId="{2B0FDB0B-89C3-479F-AB9D-D58F11732152}" dt="2021-03-07T10:06:53.834" v="265"/>
          <ac:spMkLst>
            <pc:docMk/>
            <pc:sldMk cId="0" sldId="554"/>
            <ac:spMk id="27690" creationId="{F51083B2-1284-4F54-B741-026FEE40DB57}"/>
          </ac:spMkLst>
        </pc:spChg>
        <pc:spChg chg="mod">
          <ac:chgData name="王 欣捷" userId="b965477fa0aef5e6" providerId="LiveId" clId="{2B0FDB0B-89C3-479F-AB9D-D58F11732152}" dt="2021-03-07T10:06:53.834" v="265"/>
          <ac:spMkLst>
            <pc:docMk/>
            <pc:sldMk cId="0" sldId="554"/>
            <ac:spMk id="27691" creationId="{7C1BFC75-811A-49AB-939D-53B4EED05F3B}"/>
          </ac:spMkLst>
        </pc:spChg>
        <pc:spChg chg="mod">
          <ac:chgData name="王 欣捷" userId="b965477fa0aef5e6" providerId="LiveId" clId="{2B0FDB0B-89C3-479F-AB9D-D58F11732152}" dt="2021-03-07T10:06:53.834" v="265"/>
          <ac:spMkLst>
            <pc:docMk/>
            <pc:sldMk cId="0" sldId="554"/>
            <ac:spMk id="27692" creationId="{D4627EAB-DDD7-4A81-8811-D359F3158AD2}"/>
          </ac:spMkLst>
        </pc:spChg>
        <pc:spChg chg="mod">
          <ac:chgData name="王 欣捷" userId="b965477fa0aef5e6" providerId="LiveId" clId="{2B0FDB0B-89C3-479F-AB9D-D58F11732152}" dt="2021-03-07T10:06:53.834" v="265"/>
          <ac:spMkLst>
            <pc:docMk/>
            <pc:sldMk cId="0" sldId="554"/>
            <ac:spMk id="27693" creationId="{20BBE8F3-9B5B-452C-9E7F-742EDB75A2C2}"/>
          </ac:spMkLst>
        </pc:spChg>
        <pc:spChg chg="mod">
          <ac:chgData name="王 欣捷" userId="b965477fa0aef5e6" providerId="LiveId" clId="{2B0FDB0B-89C3-479F-AB9D-D58F11732152}" dt="2021-03-07T10:06:53.834" v="265"/>
          <ac:spMkLst>
            <pc:docMk/>
            <pc:sldMk cId="0" sldId="554"/>
            <ac:spMk id="27694" creationId="{71BF4DD6-CDF5-41F9-B8D3-678A03C317BD}"/>
          </ac:spMkLst>
        </pc:spChg>
        <pc:spChg chg="mod">
          <ac:chgData name="王 欣捷" userId="b965477fa0aef5e6" providerId="LiveId" clId="{2B0FDB0B-89C3-479F-AB9D-D58F11732152}" dt="2021-03-07T10:06:53.834" v="265"/>
          <ac:spMkLst>
            <pc:docMk/>
            <pc:sldMk cId="0" sldId="554"/>
            <ac:spMk id="27695" creationId="{3B8D98D9-AF50-45D5-8154-7DC7FF80855C}"/>
          </ac:spMkLst>
        </pc:spChg>
        <pc:spChg chg="mod">
          <ac:chgData name="王 欣捷" userId="b965477fa0aef5e6" providerId="LiveId" clId="{2B0FDB0B-89C3-479F-AB9D-D58F11732152}" dt="2021-03-07T10:06:53.834" v="265"/>
          <ac:spMkLst>
            <pc:docMk/>
            <pc:sldMk cId="0" sldId="554"/>
            <ac:spMk id="27696" creationId="{282A913B-EEF8-4CDD-ABB3-DA4686BF4577}"/>
          </ac:spMkLst>
        </pc:spChg>
        <pc:spChg chg="mod">
          <ac:chgData name="王 欣捷" userId="b965477fa0aef5e6" providerId="LiveId" clId="{2B0FDB0B-89C3-479F-AB9D-D58F11732152}" dt="2021-03-07T10:06:53.834" v="265"/>
          <ac:spMkLst>
            <pc:docMk/>
            <pc:sldMk cId="0" sldId="554"/>
            <ac:spMk id="27697" creationId="{715F2FFB-C1EA-4469-B558-BCCF82FD9E6E}"/>
          </ac:spMkLst>
        </pc:spChg>
        <pc:spChg chg="mod">
          <ac:chgData name="王 欣捷" userId="b965477fa0aef5e6" providerId="LiveId" clId="{2B0FDB0B-89C3-479F-AB9D-D58F11732152}" dt="2021-03-07T10:06:53.834" v="265"/>
          <ac:spMkLst>
            <pc:docMk/>
            <pc:sldMk cId="0" sldId="554"/>
            <ac:spMk id="27698" creationId="{BDE3C8FE-3AAC-4210-94F0-074FDB03B561}"/>
          </ac:spMkLst>
        </pc:spChg>
        <pc:spChg chg="mod">
          <ac:chgData name="王 欣捷" userId="b965477fa0aef5e6" providerId="LiveId" clId="{2B0FDB0B-89C3-479F-AB9D-D58F11732152}" dt="2021-03-07T10:06:53.834" v="265"/>
          <ac:spMkLst>
            <pc:docMk/>
            <pc:sldMk cId="0" sldId="554"/>
            <ac:spMk id="27699" creationId="{E5C450B4-3DE2-4691-93F6-DCDE008B09B6}"/>
          </ac:spMkLst>
        </pc:spChg>
        <pc:spChg chg="mod">
          <ac:chgData name="王 欣捷" userId="b965477fa0aef5e6" providerId="LiveId" clId="{2B0FDB0B-89C3-479F-AB9D-D58F11732152}" dt="2021-03-07T10:06:53.834" v="265"/>
          <ac:spMkLst>
            <pc:docMk/>
            <pc:sldMk cId="0" sldId="554"/>
            <ac:spMk id="27700" creationId="{547F5F26-018A-448C-A8ED-D03EE306ECD2}"/>
          </ac:spMkLst>
        </pc:spChg>
        <pc:spChg chg="mod">
          <ac:chgData name="王 欣捷" userId="b965477fa0aef5e6" providerId="LiveId" clId="{2B0FDB0B-89C3-479F-AB9D-D58F11732152}" dt="2021-03-07T10:06:53.834" v="265"/>
          <ac:spMkLst>
            <pc:docMk/>
            <pc:sldMk cId="0" sldId="554"/>
            <ac:spMk id="27701" creationId="{9D774DE3-7011-4282-91B7-9CCCB7DF6387}"/>
          </ac:spMkLst>
        </pc:spChg>
        <pc:spChg chg="mod">
          <ac:chgData name="王 欣捷" userId="b965477fa0aef5e6" providerId="LiveId" clId="{2B0FDB0B-89C3-479F-AB9D-D58F11732152}" dt="2021-03-07T10:06:53.834" v="265"/>
          <ac:spMkLst>
            <pc:docMk/>
            <pc:sldMk cId="0" sldId="554"/>
            <ac:spMk id="27702" creationId="{AD65136B-2144-45AF-81D5-BC5E08DA0B07}"/>
          </ac:spMkLst>
        </pc:spChg>
        <pc:spChg chg="mod">
          <ac:chgData name="王 欣捷" userId="b965477fa0aef5e6" providerId="LiveId" clId="{2B0FDB0B-89C3-479F-AB9D-D58F11732152}" dt="2021-03-07T10:06:53.834" v="265"/>
          <ac:spMkLst>
            <pc:docMk/>
            <pc:sldMk cId="0" sldId="554"/>
            <ac:spMk id="27703" creationId="{C9BCFBD6-00BB-4549-AE5B-ABB7B3A394EC}"/>
          </ac:spMkLst>
        </pc:spChg>
        <pc:spChg chg="mod">
          <ac:chgData name="王 欣捷" userId="b965477fa0aef5e6" providerId="LiveId" clId="{2B0FDB0B-89C3-479F-AB9D-D58F11732152}" dt="2021-03-07T10:06:53.834" v="265"/>
          <ac:spMkLst>
            <pc:docMk/>
            <pc:sldMk cId="0" sldId="554"/>
            <ac:spMk id="27704" creationId="{A39543DF-9D4F-47A7-9569-37A82DF0C92E}"/>
          </ac:spMkLst>
        </pc:spChg>
        <pc:spChg chg="mod">
          <ac:chgData name="王 欣捷" userId="b965477fa0aef5e6" providerId="LiveId" clId="{2B0FDB0B-89C3-479F-AB9D-D58F11732152}" dt="2021-03-07T10:06:53.834" v="265"/>
          <ac:spMkLst>
            <pc:docMk/>
            <pc:sldMk cId="0" sldId="554"/>
            <ac:spMk id="27705" creationId="{9C3D73D7-B408-47B1-ADF8-2568548071E8}"/>
          </ac:spMkLst>
        </pc:spChg>
        <pc:spChg chg="mod">
          <ac:chgData name="王 欣捷" userId="b965477fa0aef5e6" providerId="LiveId" clId="{2B0FDB0B-89C3-479F-AB9D-D58F11732152}" dt="2021-03-07T10:06:53.834" v="265"/>
          <ac:spMkLst>
            <pc:docMk/>
            <pc:sldMk cId="0" sldId="554"/>
            <ac:spMk id="27706" creationId="{5592C3D0-993E-476F-9431-8D5A24F92B43}"/>
          </ac:spMkLst>
        </pc:spChg>
        <pc:spChg chg="mod">
          <ac:chgData name="王 欣捷" userId="b965477fa0aef5e6" providerId="LiveId" clId="{2B0FDB0B-89C3-479F-AB9D-D58F11732152}" dt="2021-03-07T10:06:53.834" v="265"/>
          <ac:spMkLst>
            <pc:docMk/>
            <pc:sldMk cId="0" sldId="554"/>
            <ac:spMk id="27707" creationId="{CFED8484-5802-4D63-8802-C6EECF539939}"/>
          </ac:spMkLst>
        </pc:spChg>
        <pc:spChg chg="mod">
          <ac:chgData name="王 欣捷" userId="b965477fa0aef5e6" providerId="LiveId" clId="{2B0FDB0B-89C3-479F-AB9D-D58F11732152}" dt="2021-03-07T10:06:53.834" v="265"/>
          <ac:spMkLst>
            <pc:docMk/>
            <pc:sldMk cId="0" sldId="554"/>
            <ac:spMk id="27708" creationId="{F7D4E889-38A8-4F16-977F-AB68929D3727}"/>
          </ac:spMkLst>
        </pc:spChg>
        <pc:spChg chg="mod">
          <ac:chgData name="王 欣捷" userId="b965477fa0aef5e6" providerId="LiveId" clId="{2B0FDB0B-89C3-479F-AB9D-D58F11732152}" dt="2021-03-07T10:06:53.834" v="265"/>
          <ac:spMkLst>
            <pc:docMk/>
            <pc:sldMk cId="0" sldId="554"/>
            <ac:spMk id="27709" creationId="{627DCA5F-5C8C-46C7-8E6D-5E2B541B1E77}"/>
          </ac:spMkLst>
        </pc:spChg>
        <pc:spChg chg="mod">
          <ac:chgData name="王 欣捷" userId="b965477fa0aef5e6" providerId="LiveId" clId="{2B0FDB0B-89C3-479F-AB9D-D58F11732152}" dt="2021-03-07T10:06:53.834" v="265"/>
          <ac:spMkLst>
            <pc:docMk/>
            <pc:sldMk cId="0" sldId="554"/>
            <ac:spMk id="27710" creationId="{194EE2AF-FE37-444C-BE2A-39015F19B76C}"/>
          </ac:spMkLst>
        </pc:spChg>
        <pc:spChg chg="mod">
          <ac:chgData name="王 欣捷" userId="b965477fa0aef5e6" providerId="LiveId" clId="{2B0FDB0B-89C3-479F-AB9D-D58F11732152}" dt="2021-03-07T10:06:53.834" v="265"/>
          <ac:spMkLst>
            <pc:docMk/>
            <pc:sldMk cId="0" sldId="554"/>
            <ac:spMk id="27711" creationId="{A88CCB4C-7321-44FF-BA78-DC5460AC0B24}"/>
          </ac:spMkLst>
        </pc:spChg>
        <pc:spChg chg="mod">
          <ac:chgData name="王 欣捷" userId="b965477fa0aef5e6" providerId="LiveId" clId="{2B0FDB0B-89C3-479F-AB9D-D58F11732152}" dt="2021-03-07T10:06:53.834" v="265"/>
          <ac:spMkLst>
            <pc:docMk/>
            <pc:sldMk cId="0" sldId="554"/>
            <ac:spMk id="27712" creationId="{AFB3D157-D2C3-480B-91F8-1EFAEC111E87}"/>
          </ac:spMkLst>
        </pc:spChg>
        <pc:spChg chg="mod">
          <ac:chgData name="王 欣捷" userId="b965477fa0aef5e6" providerId="LiveId" clId="{2B0FDB0B-89C3-479F-AB9D-D58F11732152}" dt="2021-03-07T10:06:53.834" v="265"/>
          <ac:spMkLst>
            <pc:docMk/>
            <pc:sldMk cId="0" sldId="554"/>
            <ac:spMk id="27713" creationId="{05D16234-8BF5-4249-A057-9776FC7B0B06}"/>
          </ac:spMkLst>
        </pc:spChg>
        <pc:spChg chg="mod">
          <ac:chgData name="王 欣捷" userId="b965477fa0aef5e6" providerId="LiveId" clId="{2B0FDB0B-89C3-479F-AB9D-D58F11732152}" dt="2021-03-07T10:06:53.834" v="265"/>
          <ac:spMkLst>
            <pc:docMk/>
            <pc:sldMk cId="0" sldId="554"/>
            <ac:spMk id="27714" creationId="{857C40F5-3DBD-40B6-84A9-8084FBA9DB87}"/>
          </ac:spMkLst>
        </pc:spChg>
        <pc:spChg chg="mod">
          <ac:chgData name="王 欣捷" userId="b965477fa0aef5e6" providerId="LiveId" clId="{2B0FDB0B-89C3-479F-AB9D-D58F11732152}" dt="2021-03-07T10:06:53.834" v="265"/>
          <ac:spMkLst>
            <pc:docMk/>
            <pc:sldMk cId="0" sldId="554"/>
            <ac:spMk id="27715" creationId="{678B0C8B-333B-486D-B708-FCC76AE18E09}"/>
          </ac:spMkLst>
        </pc:spChg>
        <pc:spChg chg="mod">
          <ac:chgData name="王 欣捷" userId="b965477fa0aef5e6" providerId="LiveId" clId="{2B0FDB0B-89C3-479F-AB9D-D58F11732152}" dt="2021-03-07T10:06:53.834" v="265"/>
          <ac:spMkLst>
            <pc:docMk/>
            <pc:sldMk cId="0" sldId="554"/>
            <ac:spMk id="27716" creationId="{963149F5-CFEE-4D6C-AF78-917C539BE0AD}"/>
          </ac:spMkLst>
        </pc:spChg>
        <pc:spChg chg="mod">
          <ac:chgData name="王 欣捷" userId="b965477fa0aef5e6" providerId="LiveId" clId="{2B0FDB0B-89C3-479F-AB9D-D58F11732152}" dt="2021-03-07T10:06:53.834" v="265"/>
          <ac:spMkLst>
            <pc:docMk/>
            <pc:sldMk cId="0" sldId="554"/>
            <ac:spMk id="27717" creationId="{A802333A-A08F-41B0-B10C-8ECD35E5567C}"/>
          </ac:spMkLst>
        </pc:spChg>
        <pc:spChg chg="mod">
          <ac:chgData name="王 欣捷" userId="b965477fa0aef5e6" providerId="LiveId" clId="{2B0FDB0B-89C3-479F-AB9D-D58F11732152}" dt="2021-03-07T10:06:53.834" v="265"/>
          <ac:spMkLst>
            <pc:docMk/>
            <pc:sldMk cId="0" sldId="554"/>
            <ac:spMk id="27718" creationId="{5A9EEAB2-6F49-4837-B1EA-51D0A205C5E2}"/>
          </ac:spMkLst>
        </pc:spChg>
        <pc:spChg chg="mod">
          <ac:chgData name="王 欣捷" userId="b965477fa0aef5e6" providerId="LiveId" clId="{2B0FDB0B-89C3-479F-AB9D-D58F11732152}" dt="2021-03-07T10:06:53.834" v="265"/>
          <ac:spMkLst>
            <pc:docMk/>
            <pc:sldMk cId="0" sldId="554"/>
            <ac:spMk id="27719" creationId="{1C8CC03E-744F-4E52-89E1-0C9379EFF4A0}"/>
          </ac:spMkLst>
        </pc:spChg>
        <pc:grpChg chg="mod">
          <ac:chgData name="王 欣捷" userId="b965477fa0aef5e6" providerId="LiveId" clId="{2B0FDB0B-89C3-479F-AB9D-D58F11732152}" dt="2021-03-07T10:06:53.834" v="265"/>
          <ac:grpSpMkLst>
            <pc:docMk/>
            <pc:sldMk cId="0" sldId="554"/>
            <ac:grpSpMk id="27679" creationId="{7F9E221D-A3E6-42E6-B0BB-BD45799A9643}"/>
          </ac:grpSpMkLst>
        </pc:grpChg>
        <pc:grpChg chg="mod">
          <ac:chgData name="王 欣捷" userId="b965477fa0aef5e6" providerId="LiveId" clId="{2B0FDB0B-89C3-479F-AB9D-D58F11732152}" dt="2021-03-07T10:06:53.834" v="265"/>
          <ac:grpSpMkLst>
            <pc:docMk/>
            <pc:sldMk cId="0" sldId="554"/>
            <ac:grpSpMk id="27683" creationId="{5F1B0821-D0A1-481A-A643-411F020EDE6C}"/>
          </ac:grpSpMkLst>
        </pc:grpChg>
        <pc:graphicFrameChg chg="mod">
          <ac:chgData name="王 欣捷" userId="b965477fa0aef5e6" providerId="LiveId" clId="{2B0FDB0B-89C3-479F-AB9D-D58F11732152}" dt="2021-03-07T10:06:53.834" v="265"/>
          <ac:graphicFrameMkLst>
            <pc:docMk/>
            <pc:sldMk cId="0" sldId="554"/>
            <ac:graphicFrameMk id="171011" creationId="{12BC4E29-8D45-4156-8D75-39632F918193}"/>
          </ac:graphicFrameMkLst>
        </pc:graphicFrameChg>
      </pc:sldChg>
      <pc:sldChg chg="modSp del mod">
        <pc:chgData name="王 欣捷" userId="b965477fa0aef5e6" providerId="LiveId" clId="{2B0FDB0B-89C3-479F-AB9D-D58F11732152}" dt="2021-03-07T15:07:36.574" v="2207" actId="47"/>
        <pc:sldMkLst>
          <pc:docMk/>
          <pc:sldMk cId="0" sldId="555"/>
        </pc:sldMkLst>
        <pc:spChg chg="mod">
          <ac:chgData name="王 欣捷" userId="b965477fa0aef5e6" providerId="LiveId" clId="{2B0FDB0B-89C3-479F-AB9D-D58F11732152}" dt="2021-03-07T10:06:53.834" v="265"/>
          <ac:spMkLst>
            <pc:docMk/>
            <pc:sldMk cId="0" sldId="555"/>
            <ac:spMk id="28674" creationId="{C23DC477-32E3-4C24-B771-51745DAF41F2}"/>
          </ac:spMkLst>
        </pc:spChg>
        <pc:spChg chg="mod">
          <ac:chgData name="王 欣捷" userId="b965477fa0aef5e6" providerId="LiveId" clId="{2B0FDB0B-89C3-479F-AB9D-D58F11732152}" dt="2021-03-07T10:06:53.834" v="265"/>
          <ac:spMkLst>
            <pc:docMk/>
            <pc:sldMk cId="0" sldId="555"/>
            <ac:spMk id="28704" creationId="{6A770201-A86A-45BB-80A6-9921DEE2BE7C}"/>
          </ac:spMkLst>
        </pc:spChg>
        <pc:spChg chg="mod">
          <ac:chgData name="王 欣捷" userId="b965477fa0aef5e6" providerId="LiveId" clId="{2B0FDB0B-89C3-479F-AB9D-D58F11732152}" dt="2021-03-07T10:06:53.834" v="265"/>
          <ac:spMkLst>
            <pc:docMk/>
            <pc:sldMk cId="0" sldId="555"/>
            <ac:spMk id="28705" creationId="{2CF3CED1-A638-4391-94A7-FB480B7C6DAC}"/>
          </ac:spMkLst>
        </pc:spChg>
        <pc:spChg chg="mod">
          <ac:chgData name="王 欣捷" userId="b965477fa0aef5e6" providerId="LiveId" clId="{2B0FDB0B-89C3-479F-AB9D-D58F11732152}" dt="2021-03-07T10:06:53.834" v="265"/>
          <ac:spMkLst>
            <pc:docMk/>
            <pc:sldMk cId="0" sldId="555"/>
            <ac:spMk id="28706" creationId="{9A0A330D-B3F4-42DD-8466-45BD05F77B9A}"/>
          </ac:spMkLst>
        </pc:spChg>
        <pc:spChg chg="mod">
          <ac:chgData name="王 欣捷" userId="b965477fa0aef5e6" providerId="LiveId" clId="{2B0FDB0B-89C3-479F-AB9D-D58F11732152}" dt="2021-03-07T10:06:53.834" v="265"/>
          <ac:spMkLst>
            <pc:docMk/>
            <pc:sldMk cId="0" sldId="555"/>
            <ac:spMk id="28708" creationId="{8F33A569-EB44-4F46-9BFC-96D1A05F6806}"/>
          </ac:spMkLst>
        </pc:spChg>
        <pc:spChg chg="mod">
          <ac:chgData name="王 欣捷" userId="b965477fa0aef5e6" providerId="LiveId" clId="{2B0FDB0B-89C3-479F-AB9D-D58F11732152}" dt="2021-03-07T10:06:53.834" v="265"/>
          <ac:spMkLst>
            <pc:docMk/>
            <pc:sldMk cId="0" sldId="555"/>
            <ac:spMk id="28709" creationId="{FC5EA088-9DD3-4F3F-8BD2-594768DF099E}"/>
          </ac:spMkLst>
        </pc:spChg>
        <pc:spChg chg="mod">
          <ac:chgData name="王 欣捷" userId="b965477fa0aef5e6" providerId="LiveId" clId="{2B0FDB0B-89C3-479F-AB9D-D58F11732152}" dt="2021-03-07T10:06:53.834" v="265"/>
          <ac:spMkLst>
            <pc:docMk/>
            <pc:sldMk cId="0" sldId="555"/>
            <ac:spMk id="28710" creationId="{B974BA91-CD70-490C-8D74-ECCAAC10AAC1}"/>
          </ac:spMkLst>
        </pc:spChg>
        <pc:spChg chg="mod">
          <ac:chgData name="王 欣捷" userId="b965477fa0aef5e6" providerId="LiveId" clId="{2B0FDB0B-89C3-479F-AB9D-D58F11732152}" dt="2021-03-07T10:06:53.834" v="265"/>
          <ac:spMkLst>
            <pc:docMk/>
            <pc:sldMk cId="0" sldId="555"/>
            <ac:spMk id="28711" creationId="{82773A64-7502-4A71-8C68-C2605D2482E9}"/>
          </ac:spMkLst>
        </pc:spChg>
        <pc:spChg chg="mod">
          <ac:chgData name="王 欣捷" userId="b965477fa0aef5e6" providerId="LiveId" clId="{2B0FDB0B-89C3-479F-AB9D-D58F11732152}" dt="2021-03-07T10:06:53.834" v="265"/>
          <ac:spMkLst>
            <pc:docMk/>
            <pc:sldMk cId="0" sldId="555"/>
            <ac:spMk id="28712" creationId="{5B109B61-BDB1-4EE0-9208-5042C76FD450}"/>
          </ac:spMkLst>
        </pc:spChg>
        <pc:spChg chg="mod">
          <ac:chgData name="王 欣捷" userId="b965477fa0aef5e6" providerId="LiveId" clId="{2B0FDB0B-89C3-479F-AB9D-D58F11732152}" dt="2021-03-07T10:06:53.834" v="265"/>
          <ac:spMkLst>
            <pc:docMk/>
            <pc:sldMk cId="0" sldId="555"/>
            <ac:spMk id="28713" creationId="{6C597663-ED12-403D-A227-FFBF6A4073E0}"/>
          </ac:spMkLst>
        </pc:spChg>
        <pc:spChg chg="mod">
          <ac:chgData name="王 欣捷" userId="b965477fa0aef5e6" providerId="LiveId" clId="{2B0FDB0B-89C3-479F-AB9D-D58F11732152}" dt="2021-03-07T10:06:53.834" v="265"/>
          <ac:spMkLst>
            <pc:docMk/>
            <pc:sldMk cId="0" sldId="555"/>
            <ac:spMk id="28714" creationId="{06186992-D89E-4898-A19A-127ED0029D2B}"/>
          </ac:spMkLst>
        </pc:spChg>
        <pc:spChg chg="mod">
          <ac:chgData name="王 欣捷" userId="b965477fa0aef5e6" providerId="LiveId" clId="{2B0FDB0B-89C3-479F-AB9D-D58F11732152}" dt="2021-03-07T10:06:53.834" v="265"/>
          <ac:spMkLst>
            <pc:docMk/>
            <pc:sldMk cId="0" sldId="555"/>
            <ac:spMk id="28715" creationId="{EF446B44-7B61-4EE0-A427-AA34631BB44D}"/>
          </ac:spMkLst>
        </pc:spChg>
        <pc:spChg chg="mod">
          <ac:chgData name="王 欣捷" userId="b965477fa0aef5e6" providerId="LiveId" clId="{2B0FDB0B-89C3-479F-AB9D-D58F11732152}" dt="2021-03-07T10:06:53.834" v="265"/>
          <ac:spMkLst>
            <pc:docMk/>
            <pc:sldMk cId="0" sldId="555"/>
            <ac:spMk id="28716" creationId="{D776EBC1-0A5F-4BA0-A1ED-71C3D7D5EC1C}"/>
          </ac:spMkLst>
        </pc:spChg>
        <pc:spChg chg="mod">
          <ac:chgData name="王 欣捷" userId="b965477fa0aef5e6" providerId="LiveId" clId="{2B0FDB0B-89C3-479F-AB9D-D58F11732152}" dt="2021-03-07T10:06:53.834" v="265"/>
          <ac:spMkLst>
            <pc:docMk/>
            <pc:sldMk cId="0" sldId="555"/>
            <ac:spMk id="28717" creationId="{16952F31-6B4D-49AB-94A1-49F794CA5DE3}"/>
          </ac:spMkLst>
        </pc:spChg>
        <pc:spChg chg="mod">
          <ac:chgData name="王 欣捷" userId="b965477fa0aef5e6" providerId="LiveId" clId="{2B0FDB0B-89C3-479F-AB9D-D58F11732152}" dt="2021-03-07T10:06:53.834" v="265"/>
          <ac:spMkLst>
            <pc:docMk/>
            <pc:sldMk cId="0" sldId="555"/>
            <ac:spMk id="28718" creationId="{720466C6-9038-467F-9D3A-A40F4C627F67}"/>
          </ac:spMkLst>
        </pc:spChg>
        <pc:spChg chg="mod">
          <ac:chgData name="王 欣捷" userId="b965477fa0aef5e6" providerId="LiveId" clId="{2B0FDB0B-89C3-479F-AB9D-D58F11732152}" dt="2021-03-07T10:06:53.834" v="265"/>
          <ac:spMkLst>
            <pc:docMk/>
            <pc:sldMk cId="0" sldId="555"/>
            <ac:spMk id="28719" creationId="{073E3AF4-68A2-4CC4-9A7A-FF668A83994B}"/>
          </ac:spMkLst>
        </pc:spChg>
        <pc:spChg chg="mod">
          <ac:chgData name="王 欣捷" userId="b965477fa0aef5e6" providerId="LiveId" clId="{2B0FDB0B-89C3-479F-AB9D-D58F11732152}" dt="2021-03-07T10:06:53.834" v="265"/>
          <ac:spMkLst>
            <pc:docMk/>
            <pc:sldMk cId="0" sldId="555"/>
            <ac:spMk id="28720" creationId="{99EECD25-14FF-4CB4-9454-A0F91153BFD4}"/>
          </ac:spMkLst>
        </pc:spChg>
        <pc:spChg chg="mod">
          <ac:chgData name="王 欣捷" userId="b965477fa0aef5e6" providerId="LiveId" clId="{2B0FDB0B-89C3-479F-AB9D-D58F11732152}" dt="2021-03-07T10:06:53.834" v="265"/>
          <ac:spMkLst>
            <pc:docMk/>
            <pc:sldMk cId="0" sldId="555"/>
            <ac:spMk id="28721" creationId="{091C8021-0250-4086-9109-3423903AC19A}"/>
          </ac:spMkLst>
        </pc:spChg>
        <pc:spChg chg="mod">
          <ac:chgData name="王 欣捷" userId="b965477fa0aef5e6" providerId="LiveId" clId="{2B0FDB0B-89C3-479F-AB9D-D58F11732152}" dt="2021-03-07T10:06:53.834" v="265"/>
          <ac:spMkLst>
            <pc:docMk/>
            <pc:sldMk cId="0" sldId="555"/>
            <ac:spMk id="28722" creationId="{B5C94DBF-9CC8-4892-935E-FCB3EAEA0EBD}"/>
          </ac:spMkLst>
        </pc:spChg>
        <pc:spChg chg="mod">
          <ac:chgData name="王 欣捷" userId="b965477fa0aef5e6" providerId="LiveId" clId="{2B0FDB0B-89C3-479F-AB9D-D58F11732152}" dt="2021-03-07T10:06:53.834" v="265"/>
          <ac:spMkLst>
            <pc:docMk/>
            <pc:sldMk cId="0" sldId="555"/>
            <ac:spMk id="28723" creationId="{0EB11836-287B-4991-A119-6E76E3F6198D}"/>
          </ac:spMkLst>
        </pc:spChg>
        <pc:spChg chg="mod">
          <ac:chgData name="王 欣捷" userId="b965477fa0aef5e6" providerId="LiveId" clId="{2B0FDB0B-89C3-479F-AB9D-D58F11732152}" dt="2021-03-07T10:06:53.834" v="265"/>
          <ac:spMkLst>
            <pc:docMk/>
            <pc:sldMk cId="0" sldId="555"/>
            <ac:spMk id="28724" creationId="{10E02DAD-2296-47B4-ADB1-D4954E4D22A0}"/>
          </ac:spMkLst>
        </pc:spChg>
        <pc:spChg chg="mod">
          <ac:chgData name="王 欣捷" userId="b965477fa0aef5e6" providerId="LiveId" clId="{2B0FDB0B-89C3-479F-AB9D-D58F11732152}" dt="2021-03-07T10:06:53.834" v="265"/>
          <ac:spMkLst>
            <pc:docMk/>
            <pc:sldMk cId="0" sldId="555"/>
            <ac:spMk id="28725" creationId="{C5EF942D-D395-4483-AEC4-74FB9F4FA923}"/>
          </ac:spMkLst>
        </pc:spChg>
        <pc:spChg chg="mod">
          <ac:chgData name="王 欣捷" userId="b965477fa0aef5e6" providerId="LiveId" clId="{2B0FDB0B-89C3-479F-AB9D-D58F11732152}" dt="2021-03-07T10:06:53.834" v="265"/>
          <ac:spMkLst>
            <pc:docMk/>
            <pc:sldMk cId="0" sldId="555"/>
            <ac:spMk id="28726" creationId="{E0406F2A-14BB-4BCF-9D69-4F8B108BD9FB}"/>
          </ac:spMkLst>
        </pc:spChg>
        <pc:spChg chg="mod">
          <ac:chgData name="王 欣捷" userId="b965477fa0aef5e6" providerId="LiveId" clId="{2B0FDB0B-89C3-479F-AB9D-D58F11732152}" dt="2021-03-07T10:06:53.834" v="265"/>
          <ac:spMkLst>
            <pc:docMk/>
            <pc:sldMk cId="0" sldId="555"/>
            <ac:spMk id="28727" creationId="{1C40FC1B-2342-47AA-8D98-A0AECC8059D1}"/>
          </ac:spMkLst>
        </pc:spChg>
        <pc:spChg chg="mod">
          <ac:chgData name="王 欣捷" userId="b965477fa0aef5e6" providerId="LiveId" clId="{2B0FDB0B-89C3-479F-AB9D-D58F11732152}" dt="2021-03-07T10:06:53.834" v="265"/>
          <ac:spMkLst>
            <pc:docMk/>
            <pc:sldMk cId="0" sldId="555"/>
            <ac:spMk id="28728" creationId="{795B6BB4-2AA7-44D2-A4FA-32078AB44524}"/>
          </ac:spMkLst>
        </pc:spChg>
        <pc:spChg chg="mod">
          <ac:chgData name="王 欣捷" userId="b965477fa0aef5e6" providerId="LiveId" clId="{2B0FDB0B-89C3-479F-AB9D-D58F11732152}" dt="2021-03-07T10:06:53.834" v="265"/>
          <ac:spMkLst>
            <pc:docMk/>
            <pc:sldMk cId="0" sldId="555"/>
            <ac:spMk id="28729" creationId="{19BD20B0-A380-44DE-8A8B-BA95CE2716A5}"/>
          </ac:spMkLst>
        </pc:spChg>
        <pc:spChg chg="mod">
          <ac:chgData name="王 欣捷" userId="b965477fa0aef5e6" providerId="LiveId" clId="{2B0FDB0B-89C3-479F-AB9D-D58F11732152}" dt="2021-03-07T10:06:53.834" v="265"/>
          <ac:spMkLst>
            <pc:docMk/>
            <pc:sldMk cId="0" sldId="555"/>
            <ac:spMk id="28730" creationId="{18FBA1F5-98D7-4707-A000-EFA7E344D555}"/>
          </ac:spMkLst>
        </pc:spChg>
        <pc:spChg chg="mod">
          <ac:chgData name="王 欣捷" userId="b965477fa0aef5e6" providerId="LiveId" clId="{2B0FDB0B-89C3-479F-AB9D-D58F11732152}" dt="2021-03-07T10:06:53.834" v="265"/>
          <ac:spMkLst>
            <pc:docMk/>
            <pc:sldMk cId="0" sldId="555"/>
            <ac:spMk id="28731" creationId="{DA793B47-90E8-481B-BE73-F5E7561FC22B}"/>
          </ac:spMkLst>
        </pc:spChg>
        <pc:spChg chg="mod">
          <ac:chgData name="王 欣捷" userId="b965477fa0aef5e6" providerId="LiveId" clId="{2B0FDB0B-89C3-479F-AB9D-D58F11732152}" dt="2021-03-07T10:06:53.834" v="265"/>
          <ac:spMkLst>
            <pc:docMk/>
            <pc:sldMk cId="0" sldId="555"/>
            <ac:spMk id="28732" creationId="{829ECEF7-7A12-4455-8343-98A096440BE6}"/>
          </ac:spMkLst>
        </pc:spChg>
        <pc:spChg chg="mod">
          <ac:chgData name="王 欣捷" userId="b965477fa0aef5e6" providerId="LiveId" clId="{2B0FDB0B-89C3-479F-AB9D-D58F11732152}" dt="2021-03-07T10:06:53.834" v="265"/>
          <ac:spMkLst>
            <pc:docMk/>
            <pc:sldMk cId="0" sldId="555"/>
            <ac:spMk id="28733" creationId="{5E168491-2B8B-4C34-BB2E-1F0DA993F29E}"/>
          </ac:spMkLst>
        </pc:spChg>
        <pc:spChg chg="mod">
          <ac:chgData name="王 欣捷" userId="b965477fa0aef5e6" providerId="LiveId" clId="{2B0FDB0B-89C3-479F-AB9D-D58F11732152}" dt="2021-03-07T10:06:53.834" v="265"/>
          <ac:spMkLst>
            <pc:docMk/>
            <pc:sldMk cId="0" sldId="555"/>
            <ac:spMk id="28734" creationId="{47F30868-CE26-40AD-A759-CFD4D4A06168}"/>
          </ac:spMkLst>
        </pc:spChg>
        <pc:spChg chg="mod">
          <ac:chgData name="王 欣捷" userId="b965477fa0aef5e6" providerId="LiveId" clId="{2B0FDB0B-89C3-479F-AB9D-D58F11732152}" dt="2021-03-07T10:06:53.834" v="265"/>
          <ac:spMkLst>
            <pc:docMk/>
            <pc:sldMk cId="0" sldId="555"/>
            <ac:spMk id="28735" creationId="{06AC8F98-C3BC-4B11-8FC8-8EA20961C322}"/>
          </ac:spMkLst>
        </pc:spChg>
        <pc:spChg chg="mod">
          <ac:chgData name="王 欣捷" userId="b965477fa0aef5e6" providerId="LiveId" clId="{2B0FDB0B-89C3-479F-AB9D-D58F11732152}" dt="2021-03-07T10:06:53.834" v="265"/>
          <ac:spMkLst>
            <pc:docMk/>
            <pc:sldMk cId="0" sldId="555"/>
            <ac:spMk id="28736" creationId="{91E4FB96-1B3B-4E90-8495-30E2E98B7DD2}"/>
          </ac:spMkLst>
        </pc:spChg>
        <pc:spChg chg="mod">
          <ac:chgData name="王 欣捷" userId="b965477fa0aef5e6" providerId="LiveId" clId="{2B0FDB0B-89C3-479F-AB9D-D58F11732152}" dt="2021-03-07T10:06:53.834" v="265"/>
          <ac:spMkLst>
            <pc:docMk/>
            <pc:sldMk cId="0" sldId="555"/>
            <ac:spMk id="28737" creationId="{6C8C2C69-2841-4804-9860-BEBB2101E2B7}"/>
          </ac:spMkLst>
        </pc:spChg>
        <pc:spChg chg="mod">
          <ac:chgData name="王 欣捷" userId="b965477fa0aef5e6" providerId="LiveId" clId="{2B0FDB0B-89C3-479F-AB9D-D58F11732152}" dt="2021-03-07T10:06:53.834" v="265"/>
          <ac:spMkLst>
            <pc:docMk/>
            <pc:sldMk cId="0" sldId="555"/>
            <ac:spMk id="28738" creationId="{04B0C466-451E-4B51-983B-60CDA44E9F1B}"/>
          </ac:spMkLst>
        </pc:spChg>
        <pc:spChg chg="mod">
          <ac:chgData name="王 欣捷" userId="b965477fa0aef5e6" providerId="LiveId" clId="{2B0FDB0B-89C3-479F-AB9D-D58F11732152}" dt="2021-03-07T10:06:53.834" v="265"/>
          <ac:spMkLst>
            <pc:docMk/>
            <pc:sldMk cId="0" sldId="555"/>
            <ac:spMk id="28739" creationId="{9C751A92-4356-40E0-95C3-B7C6E446CE74}"/>
          </ac:spMkLst>
        </pc:spChg>
        <pc:spChg chg="mod">
          <ac:chgData name="王 欣捷" userId="b965477fa0aef5e6" providerId="LiveId" clId="{2B0FDB0B-89C3-479F-AB9D-D58F11732152}" dt="2021-03-07T10:06:53.834" v="265"/>
          <ac:spMkLst>
            <pc:docMk/>
            <pc:sldMk cId="0" sldId="555"/>
            <ac:spMk id="28740" creationId="{964BCCE1-96A1-4B49-AA0C-5BAB47FF27DC}"/>
          </ac:spMkLst>
        </pc:spChg>
        <pc:spChg chg="mod">
          <ac:chgData name="王 欣捷" userId="b965477fa0aef5e6" providerId="LiveId" clId="{2B0FDB0B-89C3-479F-AB9D-D58F11732152}" dt="2021-03-07T10:06:53.834" v="265"/>
          <ac:spMkLst>
            <pc:docMk/>
            <pc:sldMk cId="0" sldId="555"/>
            <ac:spMk id="28741" creationId="{C3044441-27BB-45D0-BFBD-A676E2942C22}"/>
          </ac:spMkLst>
        </pc:spChg>
        <pc:spChg chg="mod">
          <ac:chgData name="王 欣捷" userId="b965477fa0aef5e6" providerId="LiveId" clId="{2B0FDB0B-89C3-479F-AB9D-D58F11732152}" dt="2021-03-07T10:06:53.834" v="265"/>
          <ac:spMkLst>
            <pc:docMk/>
            <pc:sldMk cId="0" sldId="555"/>
            <ac:spMk id="28742" creationId="{52F72BC7-A03A-46C6-A3FD-C0CDD6790268}"/>
          </ac:spMkLst>
        </pc:spChg>
        <pc:spChg chg="mod">
          <ac:chgData name="王 欣捷" userId="b965477fa0aef5e6" providerId="LiveId" clId="{2B0FDB0B-89C3-479F-AB9D-D58F11732152}" dt="2021-03-07T10:06:53.834" v="265"/>
          <ac:spMkLst>
            <pc:docMk/>
            <pc:sldMk cId="0" sldId="555"/>
            <ac:spMk id="28743" creationId="{8FA1D45F-E38F-413F-9C2E-6DF788AD7F83}"/>
          </ac:spMkLst>
        </pc:spChg>
        <pc:grpChg chg="mod">
          <ac:chgData name="王 欣捷" userId="b965477fa0aef5e6" providerId="LiveId" clId="{2B0FDB0B-89C3-479F-AB9D-D58F11732152}" dt="2021-03-07T10:06:53.834" v="265"/>
          <ac:grpSpMkLst>
            <pc:docMk/>
            <pc:sldMk cId="0" sldId="555"/>
            <ac:grpSpMk id="28703" creationId="{56C0BAE3-033E-42A8-A246-EC84397AA217}"/>
          </ac:grpSpMkLst>
        </pc:grpChg>
        <pc:grpChg chg="mod">
          <ac:chgData name="王 欣捷" userId="b965477fa0aef5e6" providerId="LiveId" clId="{2B0FDB0B-89C3-479F-AB9D-D58F11732152}" dt="2021-03-07T10:06:53.834" v="265"/>
          <ac:grpSpMkLst>
            <pc:docMk/>
            <pc:sldMk cId="0" sldId="555"/>
            <ac:grpSpMk id="28707" creationId="{B7078316-517E-453B-A19A-B972F6E6A750}"/>
          </ac:grpSpMkLst>
        </pc:grpChg>
        <pc:graphicFrameChg chg="mod">
          <ac:chgData name="王 欣捷" userId="b965477fa0aef5e6" providerId="LiveId" clId="{2B0FDB0B-89C3-479F-AB9D-D58F11732152}" dt="2021-03-07T10:06:53.834" v="265"/>
          <ac:graphicFrameMkLst>
            <pc:docMk/>
            <pc:sldMk cId="0" sldId="555"/>
            <ac:graphicFrameMk id="172035" creationId="{05B10EB1-A0E5-4A2B-9627-15589B22ED66}"/>
          </ac:graphicFrameMkLst>
        </pc:graphicFrameChg>
      </pc:sldChg>
      <pc:sldChg chg="modSp del mod">
        <pc:chgData name="王 欣捷" userId="b965477fa0aef5e6" providerId="LiveId" clId="{2B0FDB0B-89C3-479F-AB9D-D58F11732152}" dt="2021-03-07T15:07:36.970" v="2208" actId="47"/>
        <pc:sldMkLst>
          <pc:docMk/>
          <pc:sldMk cId="0" sldId="556"/>
        </pc:sldMkLst>
        <pc:spChg chg="mod">
          <ac:chgData name="王 欣捷" userId="b965477fa0aef5e6" providerId="LiveId" clId="{2B0FDB0B-89C3-479F-AB9D-D58F11732152}" dt="2021-03-07T10:06:53.834" v="265"/>
          <ac:spMkLst>
            <pc:docMk/>
            <pc:sldMk cId="0" sldId="556"/>
            <ac:spMk id="29698" creationId="{91BF0A34-A610-4BFE-97F7-55090B41CC07}"/>
          </ac:spMkLst>
        </pc:spChg>
        <pc:spChg chg="mod">
          <ac:chgData name="王 欣捷" userId="b965477fa0aef5e6" providerId="LiveId" clId="{2B0FDB0B-89C3-479F-AB9D-D58F11732152}" dt="2021-03-07T10:06:53.834" v="265"/>
          <ac:spMkLst>
            <pc:docMk/>
            <pc:sldMk cId="0" sldId="556"/>
            <ac:spMk id="29728" creationId="{973AA28F-1900-476D-9336-57F7F85C36F6}"/>
          </ac:spMkLst>
        </pc:spChg>
        <pc:spChg chg="mod">
          <ac:chgData name="王 欣捷" userId="b965477fa0aef5e6" providerId="LiveId" clId="{2B0FDB0B-89C3-479F-AB9D-D58F11732152}" dt="2021-03-07T10:06:53.834" v="265"/>
          <ac:spMkLst>
            <pc:docMk/>
            <pc:sldMk cId="0" sldId="556"/>
            <ac:spMk id="29729" creationId="{AE708093-89CD-45D4-8B8A-70E318814BB6}"/>
          </ac:spMkLst>
        </pc:spChg>
        <pc:spChg chg="mod">
          <ac:chgData name="王 欣捷" userId="b965477fa0aef5e6" providerId="LiveId" clId="{2B0FDB0B-89C3-479F-AB9D-D58F11732152}" dt="2021-03-07T10:06:53.834" v="265"/>
          <ac:spMkLst>
            <pc:docMk/>
            <pc:sldMk cId="0" sldId="556"/>
            <ac:spMk id="29730" creationId="{94833595-CE06-4C6E-BB10-E804EDD6DFA6}"/>
          </ac:spMkLst>
        </pc:spChg>
        <pc:spChg chg="mod">
          <ac:chgData name="王 欣捷" userId="b965477fa0aef5e6" providerId="LiveId" clId="{2B0FDB0B-89C3-479F-AB9D-D58F11732152}" dt="2021-03-07T10:06:53.834" v="265"/>
          <ac:spMkLst>
            <pc:docMk/>
            <pc:sldMk cId="0" sldId="556"/>
            <ac:spMk id="29732" creationId="{9E183158-2822-4B19-8D10-7343F710221A}"/>
          </ac:spMkLst>
        </pc:spChg>
        <pc:spChg chg="mod">
          <ac:chgData name="王 欣捷" userId="b965477fa0aef5e6" providerId="LiveId" clId="{2B0FDB0B-89C3-479F-AB9D-D58F11732152}" dt="2021-03-07T10:06:53.834" v="265"/>
          <ac:spMkLst>
            <pc:docMk/>
            <pc:sldMk cId="0" sldId="556"/>
            <ac:spMk id="29733" creationId="{0CB1DF18-6FF0-4C01-8EAA-104E675F53FE}"/>
          </ac:spMkLst>
        </pc:spChg>
        <pc:spChg chg="mod">
          <ac:chgData name="王 欣捷" userId="b965477fa0aef5e6" providerId="LiveId" clId="{2B0FDB0B-89C3-479F-AB9D-D58F11732152}" dt="2021-03-07T10:06:53.834" v="265"/>
          <ac:spMkLst>
            <pc:docMk/>
            <pc:sldMk cId="0" sldId="556"/>
            <ac:spMk id="29734" creationId="{42B99A3C-24D8-4C9A-BE79-397C8878CA31}"/>
          </ac:spMkLst>
        </pc:spChg>
        <pc:spChg chg="mod">
          <ac:chgData name="王 欣捷" userId="b965477fa0aef5e6" providerId="LiveId" clId="{2B0FDB0B-89C3-479F-AB9D-D58F11732152}" dt="2021-03-07T10:06:53.834" v="265"/>
          <ac:spMkLst>
            <pc:docMk/>
            <pc:sldMk cId="0" sldId="556"/>
            <ac:spMk id="29735" creationId="{D3F36CB0-474C-43BA-9B0F-89FA05C67B9C}"/>
          </ac:spMkLst>
        </pc:spChg>
        <pc:spChg chg="mod">
          <ac:chgData name="王 欣捷" userId="b965477fa0aef5e6" providerId="LiveId" clId="{2B0FDB0B-89C3-479F-AB9D-D58F11732152}" dt="2021-03-07T10:06:53.834" v="265"/>
          <ac:spMkLst>
            <pc:docMk/>
            <pc:sldMk cId="0" sldId="556"/>
            <ac:spMk id="29736" creationId="{1EAA9D4B-A93A-4C4D-BFA0-11A16147B4E9}"/>
          </ac:spMkLst>
        </pc:spChg>
        <pc:spChg chg="mod">
          <ac:chgData name="王 欣捷" userId="b965477fa0aef5e6" providerId="LiveId" clId="{2B0FDB0B-89C3-479F-AB9D-D58F11732152}" dt="2021-03-07T10:06:53.834" v="265"/>
          <ac:spMkLst>
            <pc:docMk/>
            <pc:sldMk cId="0" sldId="556"/>
            <ac:spMk id="29737" creationId="{607EA3A5-CD7D-4113-A694-992CAF53A011}"/>
          </ac:spMkLst>
        </pc:spChg>
        <pc:spChg chg="mod">
          <ac:chgData name="王 欣捷" userId="b965477fa0aef5e6" providerId="LiveId" clId="{2B0FDB0B-89C3-479F-AB9D-D58F11732152}" dt="2021-03-07T10:06:53.834" v="265"/>
          <ac:spMkLst>
            <pc:docMk/>
            <pc:sldMk cId="0" sldId="556"/>
            <ac:spMk id="29738" creationId="{57B263F9-1E92-4602-9977-B1619DB83C9D}"/>
          </ac:spMkLst>
        </pc:spChg>
        <pc:spChg chg="mod">
          <ac:chgData name="王 欣捷" userId="b965477fa0aef5e6" providerId="LiveId" clId="{2B0FDB0B-89C3-479F-AB9D-D58F11732152}" dt="2021-03-07T10:06:53.834" v="265"/>
          <ac:spMkLst>
            <pc:docMk/>
            <pc:sldMk cId="0" sldId="556"/>
            <ac:spMk id="29739" creationId="{7A0DB823-ED93-4AAB-A095-47A73F1F6BC0}"/>
          </ac:spMkLst>
        </pc:spChg>
        <pc:spChg chg="mod">
          <ac:chgData name="王 欣捷" userId="b965477fa0aef5e6" providerId="LiveId" clId="{2B0FDB0B-89C3-479F-AB9D-D58F11732152}" dt="2021-03-07T10:06:53.834" v="265"/>
          <ac:spMkLst>
            <pc:docMk/>
            <pc:sldMk cId="0" sldId="556"/>
            <ac:spMk id="29740" creationId="{4A5609F2-A961-4ED7-852B-F4AA22108637}"/>
          </ac:spMkLst>
        </pc:spChg>
        <pc:spChg chg="mod">
          <ac:chgData name="王 欣捷" userId="b965477fa0aef5e6" providerId="LiveId" clId="{2B0FDB0B-89C3-479F-AB9D-D58F11732152}" dt="2021-03-07T10:06:53.834" v="265"/>
          <ac:spMkLst>
            <pc:docMk/>
            <pc:sldMk cId="0" sldId="556"/>
            <ac:spMk id="29741" creationId="{1193C1CC-BF9A-4043-ACDA-5F724CA94827}"/>
          </ac:spMkLst>
        </pc:spChg>
        <pc:spChg chg="mod">
          <ac:chgData name="王 欣捷" userId="b965477fa0aef5e6" providerId="LiveId" clId="{2B0FDB0B-89C3-479F-AB9D-D58F11732152}" dt="2021-03-07T10:06:53.834" v="265"/>
          <ac:spMkLst>
            <pc:docMk/>
            <pc:sldMk cId="0" sldId="556"/>
            <ac:spMk id="29742" creationId="{3C2C0528-95D7-4D58-A7B1-02A588FF31FE}"/>
          </ac:spMkLst>
        </pc:spChg>
        <pc:spChg chg="mod">
          <ac:chgData name="王 欣捷" userId="b965477fa0aef5e6" providerId="LiveId" clId="{2B0FDB0B-89C3-479F-AB9D-D58F11732152}" dt="2021-03-07T10:06:53.834" v="265"/>
          <ac:spMkLst>
            <pc:docMk/>
            <pc:sldMk cId="0" sldId="556"/>
            <ac:spMk id="29743" creationId="{5C72429A-52B0-43E5-81EE-C48EBDA95FE5}"/>
          </ac:spMkLst>
        </pc:spChg>
        <pc:spChg chg="mod">
          <ac:chgData name="王 欣捷" userId="b965477fa0aef5e6" providerId="LiveId" clId="{2B0FDB0B-89C3-479F-AB9D-D58F11732152}" dt="2021-03-07T10:06:53.834" v="265"/>
          <ac:spMkLst>
            <pc:docMk/>
            <pc:sldMk cId="0" sldId="556"/>
            <ac:spMk id="29744" creationId="{9BEEC7DF-A878-4DDC-9CA8-286962A9B304}"/>
          </ac:spMkLst>
        </pc:spChg>
        <pc:spChg chg="mod">
          <ac:chgData name="王 欣捷" userId="b965477fa0aef5e6" providerId="LiveId" clId="{2B0FDB0B-89C3-479F-AB9D-D58F11732152}" dt="2021-03-07T10:06:53.834" v="265"/>
          <ac:spMkLst>
            <pc:docMk/>
            <pc:sldMk cId="0" sldId="556"/>
            <ac:spMk id="29745" creationId="{4E4DC988-88F2-4F05-A34F-DF44AA88CA13}"/>
          </ac:spMkLst>
        </pc:spChg>
        <pc:spChg chg="mod">
          <ac:chgData name="王 欣捷" userId="b965477fa0aef5e6" providerId="LiveId" clId="{2B0FDB0B-89C3-479F-AB9D-D58F11732152}" dt="2021-03-07T10:06:53.834" v="265"/>
          <ac:spMkLst>
            <pc:docMk/>
            <pc:sldMk cId="0" sldId="556"/>
            <ac:spMk id="29746" creationId="{D404E8B8-62CF-4BDC-9541-2877F8E02DDE}"/>
          </ac:spMkLst>
        </pc:spChg>
        <pc:spChg chg="mod">
          <ac:chgData name="王 欣捷" userId="b965477fa0aef5e6" providerId="LiveId" clId="{2B0FDB0B-89C3-479F-AB9D-D58F11732152}" dt="2021-03-07T10:06:53.834" v="265"/>
          <ac:spMkLst>
            <pc:docMk/>
            <pc:sldMk cId="0" sldId="556"/>
            <ac:spMk id="29747" creationId="{E534FB0A-E983-48D6-96B0-F261B788797B}"/>
          </ac:spMkLst>
        </pc:spChg>
        <pc:spChg chg="mod">
          <ac:chgData name="王 欣捷" userId="b965477fa0aef5e6" providerId="LiveId" clId="{2B0FDB0B-89C3-479F-AB9D-D58F11732152}" dt="2021-03-07T10:06:53.834" v="265"/>
          <ac:spMkLst>
            <pc:docMk/>
            <pc:sldMk cId="0" sldId="556"/>
            <ac:spMk id="29748" creationId="{DC6AF1FD-9336-4CA0-B1E5-C46282AE91DE}"/>
          </ac:spMkLst>
        </pc:spChg>
        <pc:spChg chg="mod">
          <ac:chgData name="王 欣捷" userId="b965477fa0aef5e6" providerId="LiveId" clId="{2B0FDB0B-89C3-479F-AB9D-D58F11732152}" dt="2021-03-07T10:06:53.834" v="265"/>
          <ac:spMkLst>
            <pc:docMk/>
            <pc:sldMk cId="0" sldId="556"/>
            <ac:spMk id="29749" creationId="{9BC7A49D-FDC9-447D-8D6F-3558D5F68D0F}"/>
          </ac:spMkLst>
        </pc:spChg>
        <pc:spChg chg="mod">
          <ac:chgData name="王 欣捷" userId="b965477fa0aef5e6" providerId="LiveId" clId="{2B0FDB0B-89C3-479F-AB9D-D58F11732152}" dt="2021-03-07T10:06:53.834" v="265"/>
          <ac:spMkLst>
            <pc:docMk/>
            <pc:sldMk cId="0" sldId="556"/>
            <ac:spMk id="29750" creationId="{14064376-F90A-42F2-9853-B88CDD89BB37}"/>
          </ac:spMkLst>
        </pc:spChg>
        <pc:spChg chg="mod">
          <ac:chgData name="王 欣捷" userId="b965477fa0aef5e6" providerId="LiveId" clId="{2B0FDB0B-89C3-479F-AB9D-D58F11732152}" dt="2021-03-07T10:06:53.834" v="265"/>
          <ac:spMkLst>
            <pc:docMk/>
            <pc:sldMk cId="0" sldId="556"/>
            <ac:spMk id="29751" creationId="{4D3132C7-AA43-49B9-B392-6045F9DE9708}"/>
          </ac:spMkLst>
        </pc:spChg>
        <pc:spChg chg="mod">
          <ac:chgData name="王 欣捷" userId="b965477fa0aef5e6" providerId="LiveId" clId="{2B0FDB0B-89C3-479F-AB9D-D58F11732152}" dt="2021-03-07T10:06:53.834" v="265"/>
          <ac:spMkLst>
            <pc:docMk/>
            <pc:sldMk cId="0" sldId="556"/>
            <ac:spMk id="29752" creationId="{07602934-D811-4BAE-BE74-2AA5CF641D13}"/>
          </ac:spMkLst>
        </pc:spChg>
        <pc:spChg chg="mod">
          <ac:chgData name="王 欣捷" userId="b965477fa0aef5e6" providerId="LiveId" clId="{2B0FDB0B-89C3-479F-AB9D-D58F11732152}" dt="2021-03-07T10:06:53.834" v="265"/>
          <ac:spMkLst>
            <pc:docMk/>
            <pc:sldMk cId="0" sldId="556"/>
            <ac:spMk id="29753" creationId="{1DB222F7-ED3F-4B58-9E74-D31E4BC33C2A}"/>
          </ac:spMkLst>
        </pc:spChg>
        <pc:spChg chg="mod">
          <ac:chgData name="王 欣捷" userId="b965477fa0aef5e6" providerId="LiveId" clId="{2B0FDB0B-89C3-479F-AB9D-D58F11732152}" dt="2021-03-07T10:06:53.834" v="265"/>
          <ac:spMkLst>
            <pc:docMk/>
            <pc:sldMk cId="0" sldId="556"/>
            <ac:spMk id="29754" creationId="{590E544B-B53E-473A-A505-DC7CBD2C1B45}"/>
          </ac:spMkLst>
        </pc:spChg>
        <pc:spChg chg="mod">
          <ac:chgData name="王 欣捷" userId="b965477fa0aef5e6" providerId="LiveId" clId="{2B0FDB0B-89C3-479F-AB9D-D58F11732152}" dt="2021-03-07T10:06:53.834" v="265"/>
          <ac:spMkLst>
            <pc:docMk/>
            <pc:sldMk cId="0" sldId="556"/>
            <ac:spMk id="29755" creationId="{3FD74260-D64C-4B59-BE3E-DD61D7FAE6C5}"/>
          </ac:spMkLst>
        </pc:spChg>
        <pc:spChg chg="mod">
          <ac:chgData name="王 欣捷" userId="b965477fa0aef5e6" providerId="LiveId" clId="{2B0FDB0B-89C3-479F-AB9D-D58F11732152}" dt="2021-03-07T10:06:53.834" v="265"/>
          <ac:spMkLst>
            <pc:docMk/>
            <pc:sldMk cId="0" sldId="556"/>
            <ac:spMk id="29756" creationId="{B11DADA0-C758-4396-A86B-7A9126543D30}"/>
          </ac:spMkLst>
        </pc:spChg>
        <pc:spChg chg="mod">
          <ac:chgData name="王 欣捷" userId="b965477fa0aef5e6" providerId="LiveId" clId="{2B0FDB0B-89C3-479F-AB9D-D58F11732152}" dt="2021-03-07T10:06:53.834" v="265"/>
          <ac:spMkLst>
            <pc:docMk/>
            <pc:sldMk cId="0" sldId="556"/>
            <ac:spMk id="29757" creationId="{8A6D6771-9A41-40DA-ABC2-41EA578D4181}"/>
          </ac:spMkLst>
        </pc:spChg>
        <pc:spChg chg="mod">
          <ac:chgData name="王 欣捷" userId="b965477fa0aef5e6" providerId="LiveId" clId="{2B0FDB0B-89C3-479F-AB9D-D58F11732152}" dt="2021-03-07T10:06:53.834" v="265"/>
          <ac:spMkLst>
            <pc:docMk/>
            <pc:sldMk cId="0" sldId="556"/>
            <ac:spMk id="29758" creationId="{08392DD7-0ED7-4A7F-A4C0-31F10D75D6FA}"/>
          </ac:spMkLst>
        </pc:spChg>
        <pc:spChg chg="mod">
          <ac:chgData name="王 欣捷" userId="b965477fa0aef5e6" providerId="LiveId" clId="{2B0FDB0B-89C3-479F-AB9D-D58F11732152}" dt="2021-03-07T10:06:53.834" v="265"/>
          <ac:spMkLst>
            <pc:docMk/>
            <pc:sldMk cId="0" sldId="556"/>
            <ac:spMk id="29759" creationId="{77C81F41-9FFB-496A-8228-249DBC56B177}"/>
          </ac:spMkLst>
        </pc:spChg>
        <pc:spChg chg="mod">
          <ac:chgData name="王 欣捷" userId="b965477fa0aef5e6" providerId="LiveId" clId="{2B0FDB0B-89C3-479F-AB9D-D58F11732152}" dt="2021-03-07T10:06:53.834" v="265"/>
          <ac:spMkLst>
            <pc:docMk/>
            <pc:sldMk cId="0" sldId="556"/>
            <ac:spMk id="29760" creationId="{4EA110BF-5790-48AF-8C83-48F56741BDA4}"/>
          </ac:spMkLst>
        </pc:spChg>
        <pc:spChg chg="mod">
          <ac:chgData name="王 欣捷" userId="b965477fa0aef5e6" providerId="LiveId" clId="{2B0FDB0B-89C3-479F-AB9D-D58F11732152}" dt="2021-03-07T10:06:53.834" v="265"/>
          <ac:spMkLst>
            <pc:docMk/>
            <pc:sldMk cId="0" sldId="556"/>
            <ac:spMk id="29761" creationId="{9A851953-012D-49A7-8E33-A20A9783267A}"/>
          </ac:spMkLst>
        </pc:spChg>
        <pc:spChg chg="mod">
          <ac:chgData name="王 欣捷" userId="b965477fa0aef5e6" providerId="LiveId" clId="{2B0FDB0B-89C3-479F-AB9D-D58F11732152}" dt="2021-03-07T10:06:53.834" v="265"/>
          <ac:spMkLst>
            <pc:docMk/>
            <pc:sldMk cId="0" sldId="556"/>
            <ac:spMk id="29762" creationId="{13EF611E-9412-4451-A4D0-C87ED5230A1C}"/>
          </ac:spMkLst>
        </pc:spChg>
        <pc:spChg chg="mod">
          <ac:chgData name="王 欣捷" userId="b965477fa0aef5e6" providerId="LiveId" clId="{2B0FDB0B-89C3-479F-AB9D-D58F11732152}" dt="2021-03-07T10:06:53.834" v="265"/>
          <ac:spMkLst>
            <pc:docMk/>
            <pc:sldMk cId="0" sldId="556"/>
            <ac:spMk id="29763" creationId="{F6BC765B-055D-4771-A0BB-8995B4EB187F}"/>
          </ac:spMkLst>
        </pc:spChg>
        <pc:spChg chg="mod">
          <ac:chgData name="王 欣捷" userId="b965477fa0aef5e6" providerId="LiveId" clId="{2B0FDB0B-89C3-479F-AB9D-D58F11732152}" dt="2021-03-07T10:06:53.834" v="265"/>
          <ac:spMkLst>
            <pc:docMk/>
            <pc:sldMk cId="0" sldId="556"/>
            <ac:spMk id="29764" creationId="{7C754046-3BDD-42A1-A675-59795D2E6353}"/>
          </ac:spMkLst>
        </pc:spChg>
        <pc:spChg chg="mod">
          <ac:chgData name="王 欣捷" userId="b965477fa0aef5e6" providerId="LiveId" clId="{2B0FDB0B-89C3-479F-AB9D-D58F11732152}" dt="2021-03-07T10:06:53.834" v="265"/>
          <ac:spMkLst>
            <pc:docMk/>
            <pc:sldMk cId="0" sldId="556"/>
            <ac:spMk id="29765" creationId="{8F8293F5-551A-4AAC-9C86-30CDF3050CBF}"/>
          </ac:spMkLst>
        </pc:spChg>
        <pc:spChg chg="mod">
          <ac:chgData name="王 欣捷" userId="b965477fa0aef5e6" providerId="LiveId" clId="{2B0FDB0B-89C3-479F-AB9D-D58F11732152}" dt="2021-03-07T10:06:53.834" v="265"/>
          <ac:spMkLst>
            <pc:docMk/>
            <pc:sldMk cId="0" sldId="556"/>
            <ac:spMk id="29766" creationId="{C07400FC-B0FD-47FE-9437-992DA1BE0523}"/>
          </ac:spMkLst>
        </pc:spChg>
        <pc:spChg chg="mod">
          <ac:chgData name="王 欣捷" userId="b965477fa0aef5e6" providerId="LiveId" clId="{2B0FDB0B-89C3-479F-AB9D-D58F11732152}" dt="2021-03-07T10:06:53.834" v="265"/>
          <ac:spMkLst>
            <pc:docMk/>
            <pc:sldMk cId="0" sldId="556"/>
            <ac:spMk id="29767" creationId="{ABD71451-295D-4CFE-BE35-2896BEFB39C5}"/>
          </ac:spMkLst>
        </pc:spChg>
        <pc:grpChg chg="mod">
          <ac:chgData name="王 欣捷" userId="b965477fa0aef5e6" providerId="LiveId" clId="{2B0FDB0B-89C3-479F-AB9D-D58F11732152}" dt="2021-03-07T10:06:53.834" v="265"/>
          <ac:grpSpMkLst>
            <pc:docMk/>
            <pc:sldMk cId="0" sldId="556"/>
            <ac:grpSpMk id="29727" creationId="{30D58D86-6DDB-44A1-869B-FB2006878075}"/>
          </ac:grpSpMkLst>
        </pc:grpChg>
        <pc:grpChg chg="mod">
          <ac:chgData name="王 欣捷" userId="b965477fa0aef5e6" providerId="LiveId" clId="{2B0FDB0B-89C3-479F-AB9D-D58F11732152}" dt="2021-03-07T10:06:53.834" v="265"/>
          <ac:grpSpMkLst>
            <pc:docMk/>
            <pc:sldMk cId="0" sldId="556"/>
            <ac:grpSpMk id="29731" creationId="{B501095C-32B7-440D-A9F2-41A616875DA7}"/>
          </ac:grpSpMkLst>
        </pc:grpChg>
        <pc:graphicFrameChg chg="mod">
          <ac:chgData name="王 欣捷" userId="b965477fa0aef5e6" providerId="LiveId" clId="{2B0FDB0B-89C3-479F-AB9D-D58F11732152}" dt="2021-03-07T10:06:53.834" v="265"/>
          <ac:graphicFrameMkLst>
            <pc:docMk/>
            <pc:sldMk cId="0" sldId="556"/>
            <ac:graphicFrameMk id="173059" creationId="{7EE1DB1C-4A05-49BE-8B43-8D18A6A8A686}"/>
          </ac:graphicFrameMkLst>
        </pc:graphicFrameChg>
      </pc:sldChg>
      <pc:sldChg chg="modSp del mod">
        <pc:chgData name="王 欣捷" userId="b965477fa0aef5e6" providerId="LiveId" clId="{2B0FDB0B-89C3-479F-AB9D-D58F11732152}" dt="2021-03-07T15:07:37.431" v="2209" actId="47"/>
        <pc:sldMkLst>
          <pc:docMk/>
          <pc:sldMk cId="0" sldId="557"/>
        </pc:sldMkLst>
        <pc:spChg chg="mod">
          <ac:chgData name="王 欣捷" userId="b965477fa0aef5e6" providerId="LiveId" clId="{2B0FDB0B-89C3-479F-AB9D-D58F11732152}" dt="2021-03-07T10:06:53.834" v="265"/>
          <ac:spMkLst>
            <pc:docMk/>
            <pc:sldMk cId="0" sldId="557"/>
            <ac:spMk id="30722" creationId="{F6B9712F-510E-4186-89D5-F8B9F427C957}"/>
          </ac:spMkLst>
        </pc:spChg>
        <pc:spChg chg="mod">
          <ac:chgData name="王 欣捷" userId="b965477fa0aef5e6" providerId="LiveId" clId="{2B0FDB0B-89C3-479F-AB9D-D58F11732152}" dt="2021-03-07T10:06:53.834" v="265"/>
          <ac:spMkLst>
            <pc:docMk/>
            <pc:sldMk cId="0" sldId="557"/>
            <ac:spMk id="30752" creationId="{28D6FE38-F36B-4978-8496-A195B799A941}"/>
          </ac:spMkLst>
        </pc:spChg>
        <pc:spChg chg="mod">
          <ac:chgData name="王 欣捷" userId="b965477fa0aef5e6" providerId="LiveId" clId="{2B0FDB0B-89C3-479F-AB9D-D58F11732152}" dt="2021-03-07T10:06:53.834" v="265"/>
          <ac:spMkLst>
            <pc:docMk/>
            <pc:sldMk cId="0" sldId="557"/>
            <ac:spMk id="30753" creationId="{2BA00F02-5BFA-4B79-8D0F-FA3C13CB323B}"/>
          </ac:spMkLst>
        </pc:spChg>
        <pc:spChg chg="mod">
          <ac:chgData name="王 欣捷" userId="b965477fa0aef5e6" providerId="LiveId" clId="{2B0FDB0B-89C3-479F-AB9D-D58F11732152}" dt="2021-03-07T10:06:53.834" v="265"/>
          <ac:spMkLst>
            <pc:docMk/>
            <pc:sldMk cId="0" sldId="557"/>
            <ac:spMk id="30754" creationId="{3C62DF88-3AE1-4778-9F9F-FAC068055A93}"/>
          </ac:spMkLst>
        </pc:spChg>
        <pc:spChg chg="mod">
          <ac:chgData name="王 欣捷" userId="b965477fa0aef5e6" providerId="LiveId" clId="{2B0FDB0B-89C3-479F-AB9D-D58F11732152}" dt="2021-03-07T10:06:53.834" v="265"/>
          <ac:spMkLst>
            <pc:docMk/>
            <pc:sldMk cId="0" sldId="557"/>
            <ac:spMk id="30756" creationId="{3BE2AB18-F238-4F38-950C-0B4BE9D0DFAB}"/>
          </ac:spMkLst>
        </pc:spChg>
        <pc:spChg chg="mod">
          <ac:chgData name="王 欣捷" userId="b965477fa0aef5e6" providerId="LiveId" clId="{2B0FDB0B-89C3-479F-AB9D-D58F11732152}" dt="2021-03-07T10:06:53.834" v="265"/>
          <ac:spMkLst>
            <pc:docMk/>
            <pc:sldMk cId="0" sldId="557"/>
            <ac:spMk id="30757" creationId="{3EEDCBEC-2BDE-4804-9367-E87511D1CCB2}"/>
          </ac:spMkLst>
        </pc:spChg>
        <pc:spChg chg="mod">
          <ac:chgData name="王 欣捷" userId="b965477fa0aef5e6" providerId="LiveId" clId="{2B0FDB0B-89C3-479F-AB9D-D58F11732152}" dt="2021-03-07T10:06:53.834" v="265"/>
          <ac:spMkLst>
            <pc:docMk/>
            <pc:sldMk cId="0" sldId="557"/>
            <ac:spMk id="30758" creationId="{1AF751CA-E96B-4D05-9C1F-53AB1479EE9D}"/>
          </ac:spMkLst>
        </pc:spChg>
        <pc:spChg chg="mod">
          <ac:chgData name="王 欣捷" userId="b965477fa0aef5e6" providerId="LiveId" clId="{2B0FDB0B-89C3-479F-AB9D-D58F11732152}" dt="2021-03-07T10:06:53.834" v="265"/>
          <ac:spMkLst>
            <pc:docMk/>
            <pc:sldMk cId="0" sldId="557"/>
            <ac:spMk id="30759" creationId="{31525E62-5330-49AE-8EB9-7056B63A3FB6}"/>
          </ac:spMkLst>
        </pc:spChg>
        <pc:spChg chg="mod">
          <ac:chgData name="王 欣捷" userId="b965477fa0aef5e6" providerId="LiveId" clId="{2B0FDB0B-89C3-479F-AB9D-D58F11732152}" dt="2021-03-07T10:06:53.834" v="265"/>
          <ac:spMkLst>
            <pc:docMk/>
            <pc:sldMk cId="0" sldId="557"/>
            <ac:spMk id="30760" creationId="{7EC96218-FD7D-4A9F-B068-417F2E6C407D}"/>
          </ac:spMkLst>
        </pc:spChg>
        <pc:spChg chg="mod">
          <ac:chgData name="王 欣捷" userId="b965477fa0aef5e6" providerId="LiveId" clId="{2B0FDB0B-89C3-479F-AB9D-D58F11732152}" dt="2021-03-07T10:06:53.834" v="265"/>
          <ac:spMkLst>
            <pc:docMk/>
            <pc:sldMk cId="0" sldId="557"/>
            <ac:spMk id="30761" creationId="{B07149A3-1701-4777-AA7B-3BB75A55735D}"/>
          </ac:spMkLst>
        </pc:spChg>
        <pc:spChg chg="mod">
          <ac:chgData name="王 欣捷" userId="b965477fa0aef5e6" providerId="LiveId" clId="{2B0FDB0B-89C3-479F-AB9D-D58F11732152}" dt="2021-03-07T10:06:53.834" v="265"/>
          <ac:spMkLst>
            <pc:docMk/>
            <pc:sldMk cId="0" sldId="557"/>
            <ac:spMk id="30762" creationId="{AAA62FA7-3E85-4576-9417-7A54A331B5A7}"/>
          </ac:spMkLst>
        </pc:spChg>
        <pc:spChg chg="mod">
          <ac:chgData name="王 欣捷" userId="b965477fa0aef5e6" providerId="LiveId" clId="{2B0FDB0B-89C3-479F-AB9D-D58F11732152}" dt="2021-03-07T10:06:53.834" v="265"/>
          <ac:spMkLst>
            <pc:docMk/>
            <pc:sldMk cId="0" sldId="557"/>
            <ac:spMk id="30763" creationId="{77082D0B-659E-4D03-BAA0-A7D4A5EA132E}"/>
          </ac:spMkLst>
        </pc:spChg>
        <pc:spChg chg="mod">
          <ac:chgData name="王 欣捷" userId="b965477fa0aef5e6" providerId="LiveId" clId="{2B0FDB0B-89C3-479F-AB9D-D58F11732152}" dt="2021-03-07T10:06:53.834" v="265"/>
          <ac:spMkLst>
            <pc:docMk/>
            <pc:sldMk cId="0" sldId="557"/>
            <ac:spMk id="30764" creationId="{798355B3-67FB-4ADE-9C1A-EFBED2B53266}"/>
          </ac:spMkLst>
        </pc:spChg>
        <pc:spChg chg="mod">
          <ac:chgData name="王 欣捷" userId="b965477fa0aef5e6" providerId="LiveId" clId="{2B0FDB0B-89C3-479F-AB9D-D58F11732152}" dt="2021-03-07T10:06:53.834" v="265"/>
          <ac:spMkLst>
            <pc:docMk/>
            <pc:sldMk cId="0" sldId="557"/>
            <ac:spMk id="30765" creationId="{7E15CD50-89EF-4E6D-93D4-88B2E87C8C3B}"/>
          </ac:spMkLst>
        </pc:spChg>
        <pc:spChg chg="mod">
          <ac:chgData name="王 欣捷" userId="b965477fa0aef5e6" providerId="LiveId" clId="{2B0FDB0B-89C3-479F-AB9D-D58F11732152}" dt="2021-03-07T10:06:53.834" v="265"/>
          <ac:spMkLst>
            <pc:docMk/>
            <pc:sldMk cId="0" sldId="557"/>
            <ac:spMk id="30766" creationId="{0081E571-BB04-41D4-B270-D8A1BD7EAFB5}"/>
          </ac:spMkLst>
        </pc:spChg>
        <pc:spChg chg="mod">
          <ac:chgData name="王 欣捷" userId="b965477fa0aef5e6" providerId="LiveId" clId="{2B0FDB0B-89C3-479F-AB9D-D58F11732152}" dt="2021-03-07T10:06:53.834" v="265"/>
          <ac:spMkLst>
            <pc:docMk/>
            <pc:sldMk cId="0" sldId="557"/>
            <ac:spMk id="30767" creationId="{604511F2-45DC-44C8-A3E6-4880D301F876}"/>
          </ac:spMkLst>
        </pc:spChg>
        <pc:spChg chg="mod">
          <ac:chgData name="王 欣捷" userId="b965477fa0aef5e6" providerId="LiveId" clId="{2B0FDB0B-89C3-479F-AB9D-D58F11732152}" dt="2021-03-07T10:06:53.834" v="265"/>
          <ac:spMkLst>
            <pc:docMk/>
            <pc:sldMk cId="0" sldId="557"/>
            <ac:spMk id="30768" creationId="{DCA16EE9-5BFC-4F78-9F1C-E295B94F8C91}"/>
          </ac:spMkLst>
        </pc:spChg>
        <pc:spChg chg="mod">
          <ac:chgData name="王 欣捷" userId="b965477fa0aef5e6" providerId="LiveId" clId="{2B0FDB0B-89C3-479F-AB9D-D58F11732152}" dt="2021-03-07T10:06:53.834" v="265"/>
          <ac:spMkLst>
            <pc:docMk/>
            <pc:sldMk cId="0" sldId="557"/>
            <ac:spMk id="30769" creationId="{AE147CCE-88DB-4A24-8D48-F4F41162BA82}"/>
          </ac:spMkLst>
        </pc:spChg>
        <pc:spChg chg="mod">
          <ac:chgData name="王 欣捷" userId="b965477fa0aef5e6" providerId="LiveId" clId="{2B0FDB0B-89C3-479F-AB9D-D58F11732152}" dt="2021-03-07T10:06:53.834" v="265"/>
          <ac:spMkLst>
            <pc:docMk/>
            <pc:sldMk cId="0" sldId="557"/>
            <ac:spMk id="30770" creationId="{33D779B4-2B58-4E58-B5B2-3F39898533B1}"/>
          </ac:spMkLst>
        </pc:spChg>
        <pc:spChg chg="mod">
          <ac:chgData name="王 欣捷" userId="b965477fa0aef5e6" providerId="LiveId" clId="{2B0FDB0B-89C3-479F-AB9D-D58F11732152}" dt="2021-03-07T10:06:53.834" v="265"/>
          <ac:spMkLst>
            <pc:docMk/>
            <pc:sldMk cId="0" sldId="557"/>
            <ac:spMk id="30771" creationId="{B20AA00B-8E13-4BF2-8480-1F0763BEEB3D}"/>
          </ac:spMkLst>
        </pc:spChg>
        <pc:spChg chg="mod">
          <ac:chgData name="王 欣捷" userId="b965477fa0aef5e6" providerId="LiveId" clId="{2B0FDB0B-89C3-479F-AB9D-D58F11732152}" dt="2021-03-07T10:06:53.834" v="265"/>
          <ac:spMkLst>
            <pc:docMk/>
            <pc:sldMk cId="0" sldId="557"/>
            <ac:spMk id="30772" creationId="{1E49D8CB-9B6D-41E8-9EA4-C09445A9802B}"/>
          </ac:spMkLst>
        </pc:spChg>
        <pc:spChg chg="mod">
          <ac:chgData name="王 欣捷" userId="b965477fa0aef5e6" providerId="LiveId" clId="{2B0FDB0B-89C3-479F-AB9D-D58F11732152}" dt="2021-03-07T10:06:53.834" v="265"/>
          <ac:spMkLst>
            <pc:docMk/>
            <pc:sldMk cId="0" sldId="557"/>
            <ac:spMk id="30773" creationId="{6C96D798-38EA-40E5-82E4-B12FA71D8AD1}"/>
          </ac:spMkLst>
        </pc:spChg>
        <pc:spChg chg="mod">
          <ac:chgData name="王 欣捷" userId="b965477fa0aef5e6" providerId="LiveId" clId="{2B0FDB0B-89C3-479F-AB9D-D58F11732152}" dt="2021-03-07T10:06:53.834" v="265"/>
          <ac:spMkLst>
            <pc:docMk/>
            <pc:sldMk cId="0" sldId="557"/>
            <ac:spMk id="30774" creationId="{3D058608-2812-436D-BDC2-9959F70935A4}"/>
          </ac:spMkLst>
        </pc:spChg>
        <pc:spChg chg="mod">
          <ac:chgData name="王 欣捷" userId="b965477fa0aef5e6" providerId="LiveId" clId="{2B0FDB0B-89C3-479F-AB9D-D58F11732152}" dt="2021-03-07T10:06:53.834" v="265"/>
          <ac:spMkLst>
            <pc:docMk/>
            <pc:sldMk cId="0" sldId="557"/>
            <ac:spMk id="30775" creationId="{5379758C-9AF9-469E-B1DF-2894AE572F6B}"/>
          </ac:spMkLst>
        </pc:spChg>
        <pc:spChg chg="mod">
          <ac:chgData name="王 欣捷" userId="b965477fa0aef5e6" providerId="LiveId" clId="{2B0FDB0B-89C3-479F-AB9D-D58F11732152}" dt="2021-03-07T10:06:53.834" v="265"/>
          <ac:spMkLst>
            <pc:docMk/>
            <pc:sldMk cId="0" sldId="557"/>
            <ac:spMk id="30776" creationId="{48FDE68F-48AA-423E-9120-E3FBD7CE4892}"/>
          </ac:spMkLst>
        </pc:spChg>
        <pc:spChg chg="mod">
          <ac:chgData name="王 欣捷" userId="b965477fa0aef5e6" providerId="LiveId" clId="{2B0FDB0B-89C3-479F-AB9D-D58F11732152}" dt="2021-03-07T10:06:53.834" v="265"/>
          <ac:spMkLst>
            <pc:docMk/>
            <pc:sldMk cId="0" sldId="557"/>
            <ac:spMk id="30777" creationId="{6F5C39AD-35F9-45FD-8437-6DBB301004E9}"/>
          </ac:spMkLst>
        </pc:spChg>
        <pc:spChg chg="mod">
          <ac:chgData name="王 欣捷" userId="b965477fa0aef5e6" providerId="LiveId" clId="{2B0FDB0B-89C3-479F-AB9D-D58F11732152}" dt="2021-03-07T10:06:53.834" v="265"/>
          <ac:spMkLst>
            <pc:docMk/>
            <pc:sldMk cId="0" sldId="557"/>
            <ac:spMk id="30778" creationId="{AC20A378-2257-423D-BCF7-B9FFC9250363}"/>
          </ac:spMkLst>
        </pc:spChg>
        <pc:spChg chg="mod">
          <ac:chgData name="王 欣捷" userId="b965477fa0aef5e6" providerId="LiveId" clId="{2B0FDB0B-89C3-479F-AB9D-D58F11732152}" dt="2021-03-07T10:06:53.834" v="265"/>
          <ac:spMkLst>
            <pc:docMk/>
            <pc:sldMk cId="0" sldId="557"/>
            <ac:spMk id="30779" creationId="{8E774F55-12C0-429F-9533-B32725F40E6A}"/>
          </ac:spMkLst>
        </pc:spChg>
        <pc:spChg chg="mod">
          <ac:chgData name="王 欣捷" userId="b965477fa0aef5e6" providerId="LiveId" clId="{2B0FDB0B-89C3-479F-AB9D-D58F11732152}" dt="2021-03-07T10:06:53.834" v="265"/>
          <ac:spMkLst>
            <pc:docMk/>
            <pc:sldMk cId="0" sldId="557"/>
            <ac:spMk id="30780" creationId="{219B5A56-F2FE-4633-9710-63D6DC9BEF7B}"/>
          </ac:spMkLst>
        </pc:spChg>
        <pc:spChg chg="mod">
          <ac:chgData name="王 欣捷" userId="b965477fa0aef5e6" providerId="LiveId" clId="{2B0FDB0B-89C3-479F-AB9D-D58F11732152}" dt="2021-03-07T10:06:53.834" v="265"/>
          <ac:spMkLst>
            <pc:docMk/>
            <pc:sldMk cId="0" sldId="557"/>
            <ac:spMk id="30781" creationId="{A44047D2-97B9-4CA7-B389-3EB191DE2796}"/>
          </ac:spMkLst>
        </pc:spChg>
        <pc:spChg chg="mod">
          <ac:chgData name="王 欣捷" userId="b965477fa0aef5e6" providerId="LiveId" clId="{2B0FDB0B-89C3-479F-AB9D-D58F11732152}" dt="2021-03-07T10:06:53.834" v="265"/>
          <ac:spMkLst>
            <pc:docMk/>
            <pc:sldMk cId="0" sldId="557"/>
            <ac:spMk id="30782" creationId="{A04E586B-AF82-4595-9461-B6659D69543F}"/>
          </ac:spMkLst>
        </pc:spChg>
        <pc:spChg chg="mod">
          <ac:chgData name="王 欣捷" userId="b965477fa0aef5e6" providerId="LiveId" clId="{2B0FDB0B-89C3-479F-AB9D-D58F11732152}" dt="2021-03-07T10:06:53.834" v="265"/>
          <ac:spMkLst>
            <pc:docMk/>
            <pc:sldMk cId="0" sldId="557"/>
            <ac:spMk id="30783" creationId="{8A2F6A45-16A6-4B26-99F9-CCC6053B8EDF}"/>
          </ac:spMkLst>
        </pc:spChg>
        <pc:spChg chg="mod">
          <ac:chgData name="王 欣捷" userId="b965477fa0aef5e6" providerId="LiveId" clId="{2B0FDB0B-89C3-479F-AB9D-D58F11732152}" dt="2021-03-07T10:06:53.834" v="265"/>
          <ac:spMkLst>
            <pc:docMk/>
            <pc:sldMk cId="0" sldId="557"/>
            <ac:spMk id="30784" creationId="{848BB29A-115B-4D6C-B923-4D32E7CF1E08}"/>
          </ac:spMkLst>
        </pc:spChg>
        <pc:spChg chg="mod">
          <ac:chgData name="王 欣捷" userId="b965477fa0aef5e6" providerId="LiveId" clId="{2B0FDB0B-89C3-479F-AB9D-D58F11732152}" dt="2021-03-07T10:06:53.834" v="265"/>
          <ac:spMkLst>
            <pc:docMk/>
            <pc:sldMk cId="0" sldId="557"/>
            <ac:spMk id="30785" creationId="{D6718913-8C13-4A4E-A519-7B4E7F7AEA02}"/>
          </ac:spMkLst>
        </pc:spChg>
        <pc:spChg chg="mod">
          <ac:chgData name="王 欣捷" userId="b965477fa0aef5e6" providerId="LiveId" clId="{2B0FDB0B-89C3-479F-AB9D-D58F11732152}" dt="2021-03-07T10:06:53.834" v="265"/>
          <ac:spMkLst>
            <pc:docMk/>
            <pc:sldMk cId="0" sldId="557"/>
            <ac:spMk id="30786" creationId="{A8624D76-8250-47C7-BBD4-A701EA6D3718}"/>
          </ac:spMkLst>
        </pc:spChg>
        <pc:spChg chg="mod">
          <ac:chgData name="王 欣捷" userId="b965477fa0aef5e6" providerId="LiveId" clId="{2B0FDB0B-89C3-479F-AB9D-D58F11732152}" dt="2021-03-07T10:06:53.834" v="265"/>
          <ac:spMkLst>
            <pc:docMk/>
            <pc:sldMk cId="0" sldId="557"/>
            <ac:spMk id="30787" creationId="{2F171B5C-9064-4B5E-94CD-EAC5E5E96427}"/>
          </ac:spMkLst>
        </pc:spChg>
        <pc:spChg chg="mod">
          <ac:chgData name="王 欣捷" userId="b965477fa0aef5e6" providerId="LiveId" clId="{2B0FDB0B-89C3-479F-AB9D-D58F11732152}" dt="2021-03-07T10:06:53.834" v="265"/>
          <ac:spMkLst>
            <pc:docMk/>
            <pc:sldMk cId="0" sldId="557"/>
            <ac:spMk id="30788" creationId="{D4B210C2-1FE3-47B6-A7B5-C52213598BC7}"/>
          </ac:spMkLst>
        </pc:spChg>
        <pc:spChg chg="mod">
          <ac:chgData name="王 欣捷" userId="b965477fa0aef5e6" providerId="LiveId" clId="{2B0FDB0B-89C3-479F-AB9D-D58F11732152}" dt="2021-03-07T10:06:53.834" v="265"/>
          <ac:spMkLst>
            <pc:docMk/>
            <pc:sldMk cId="0" sldId="557"/>
            <ac:spMk id="30789" creationId="{2C0F7291-97ED-4FAB-8D1C-10DA4841B31B}"/>
          </ac:spMkLst>
        </pc:spChg>
        <pc:spChg chg="mod">
          <ac:chgData name="王 欣捷" userId="b965477fa0aef5e6" providerId="LiveId" clId="{2B0FDB0B-89C3-479F-AB9D-D58F11732152}" dt="2021-03-07T10:06:53.834" v="265"/>
          <ac:spMkLst>
            <pc:docMk/>
            <pc:sldMk cId="0" sldId="557"/>
            <ac:spMk id="30790" creationId="{8D8ACD7E-8B64-4715-B94E-D28E81E155F5}"/>
          </ac:spMkLst>
        </pc:spChg>
        <pc:spChg chg="mod">
          <ac:chgData name="王 欣捷" userId="b965477fa0aef5e6" providerId="LiveId" clId="{2B0FDB0B-89C3-479F-AB9D-D58F11732152}" dt="2021-03-07T10:06:53.834" v="265"/>
          <ac:spMkLst>
            <pc:docMk/>
            <pc:sldMk cId="0" sldId="557"/>
            <ac:spMk id="30791" creationId="{072F88CD-41D9-484C-93C8-8EE27CF256F7}"/>
          </ac:spMkLst>
        </pc:spChg>
        <pc:grpChg chg="mod">
          <ac:chgData name="王 欣捷" userId="b965477fa0aef5e6" providerId="LiveId" clId="{2B0FDB0B-89C3-479F-AB9D-D58F11732152}" dt="2021-03-07T10:06:53.834" v="265"/>
          <ac:grpSpMkLst>
            <pc:docMk/>
            <pc:sldMk cId="0" sldId="557"/>
            <ac:grpSpMk id="30751" creationId="{05402963-EE51-414B-9C62-240B7C65B116}"/>
          </ac:grpSpMkLst>
        </pc:grpChg>
        <pc:grpChg chg="mod">
          <ac:chgData name="王 欣捷" userId="b965477fa0aef5e6" providerId="LiveId" clId="{2B0FDB0B-89C3-479F-AB9D-D58F11732152}" dt="2021-03-07T10:06:53.834" v="265"/>
          <ac:grpSpMkLst>
            <pc:docMk/>
            <pc:sldMk cId="0" sldId="557"/>
            <ac:grpSpMk id="30755" creationId="{392BFA9B-3867-4E7E-B8CF-F335352F3F0B}"/>
          </ac:grpSpMkLst>
        </pc:grpChg>
        <pc:graphicFrameChg chg="mod">
          <ac:chgData name="王 欣捷" userId="b965477fa0aef5e6" providerId="LiveId" clId="{2B0FDB0B-89C3-479F-AB9D-D58F11732152}" dt="2021-03-07T10:06:53.834" v="265"/>
          <ac:graphicFrameMkLst>
            <pc:docMk/>
            <pc:sldMk cId="0" sldId="557"/>
            <ac:graphicFrameMk id="174083" creationId="{BA1694B2-E6C1-4ED9-BE23-58605931E9F8}"/>
          </ac:graphicFrameMkLst>
        </pc:graphicFrameChg>
      </pc:sldChg>
      <pc:sldChg chg="modSp del mod">
        <pc:chgData name="王 欣捷" userId="b965477fa0aef5e6" providerId="LiveId" clId="{2B0FDB0B-89C3-479F-AB9D-D58F11732152}" dt="2021-03-07T15:07:41.807" v="2210" actId="47"/>
        <pc:sldMkLst>
          <pc:docMk/>
          <pc:sldMk cId="0" sldId="558"/>
        </pc:sldMkLst>
        <pc:spChg chg="mod">
          <ac:chgData name="王 欣捷" userId="b965477fa0aef5e6" providerId="LiveId" clId="{2B0FDB0B-89C3-479F-AB9D-D58F11732152}" dt="2021-03-07T10:06:53.834" v="265"/>
          <ac:spMkLst>
            <pc:docMk/>
            <pc:sldMk cId="0" sldId="558"/>
            <ac:spMk id="31746" creationId="{D602CD9E-E885-44EB-9ADC-4078806779A7}"/>
          </ac:spMkLst>
        </pc:spChg>
        <pc:spChg chg="mod">
          <ac:chgData name="王 欣捷" userId="b965477fa0aef5e6" providerId="LiveId" clId="{2B0FDB0B-89C3-479F-AB9D-D58F11732152}" dt="2021-03-07T10:06:53.834" v="265"/>
          <ac:spMkLst>
            <pc:docMk/>
            <pc:sldMk cId="0" sldId="558"/>
            <ac:spMk id="31776" creationId="{B4647DB3-C057-4CFA-96B2-19790B0B7D0A}"/>
          </ac:spMkLst>
        </pc:spChg>
        <pc:spChg chg="mod">
          <ac:chgData name="王 欣捷" userId="b965477fa0aef5e6" providerId="LiveId" clId="{2B0FDB0B-89C3-479F-AB9D-D58F11732152}" dt="2021-03-07T10:06:53.834" v="265"/>
          <ac:spMkLst>
            <pc:docMk/>
            <pc:sldMk cId="0" sldId="558"/>
            <ac:spMk id="31778" creationId="{F04A7C49-A969-42F3-B27B-4CD7F8E02626}"/>
          </ac:spMkLst>
        </pc:spChg>
        <pc:spChg chg="mod">
          <ac:chgData name="王 欣捷" userId="b965477fa0aef5e6" providerId="LiveId" clId="{2B0FDB0B-89C3-479F-AB9D-D58F11732152}" dt="2021-03-07T10:06:53.834" v="265"/>
          <ac:spMkLst>
            <pc:docMk/>
            <pc:sldMk cId="0" sldId="558"/>
            <ac:spMk id="31780" creationId="{9A9881C8-815E-4CE5-B88F-94BDA804DFE9}"/>
          </ac:spMkLst>
        </pc:spChg>
        <pc:spChg chg="mod">
          <ac:chgData name="王 欣捷" userId="b965477fa0aef5e6" providerId="LiveId" clId="{2B0FDB0B-89C3-479F-AB9D-D58F11732152}" dt="2021-03-07T10:06:53.834" v="265"/>
          <ac:spMkLst>
            <pc:docMk/>
            <pc:sldMk cId="0" sldId="558"/>
            <ac:spMk id="31781" creationId="{887C8524-BBE4-4652-A48C-5D8336225C83}"/>
          </ac:spMkLst>
        </pc:spChg>
        <pc:spChg chg="mod">
          <ac:chgData name="王 欣捷" userId="b965477fa0aef5e6" providerId="LiveId" clId="{2B0FDB0B-89C3-479F-AB9D-D58F11732152}" dt="2021-03-07T10:06:53.834" v="265"/>
          <ac:spMkLst>
            <pc:docMk/>
            <pc:sldMk cId="0" sldId="558"/>
            <ac:spMk id="31782" creationId="{ECE4653A-7B37-4E01-837B-20AACF100C1A}"/>
          </ac:spMkLst>
        </pc:spChg>
        <pc:spChg chg="mod">
          <ac:chgData name="王 欣捷" userId="b965477fa0aef5e6" providerId="LiveId" clId="{2B0FDB0B-89C3-479F-AB9D-D58F11732152}" dt="2021-03-07T10:06:53.834" v="265"/>
          <ac:spMkLst>
            <pc:docMk/>
            <pc:sldMk cId="0" sldId="558"/>
            <ac:spMk id="31783" creationId="{FD0369C5-A678-4961-9E13-A6D141AC55FA}"/>
          </ac:spMkLst>
        </pc:spChg>
        <pc:spChg chg="mod">
          <ac:chgData name="王 欣捷" userId="b965477fa0aef5e6" providerId="LiveId" clId="{2B0FDB0B-89C3-479F-AB9D-D58F11732152}" dt="2021-03-07T10:06:53.834" v="265"/>
          <ac:spMkLst>
            <pc:docMk/>
            <pc:sldMk cId="0" sldId="558"/>
            <ac:spMk id="31784" creationId="{A85E505E-F109-4D22-8A9F-5F08A58773A1}"/>
          </ac:spMkLst>
        </pc:spChg>
        <pc:spChg chg="mod">
          <ac:chgData name="王 欣捷" userId="b965477fa0aef5e6" providerId="LiveId" clId="{2B0FDB0B-89C3-479F-AB9D-D58F11732152}" dt="2021-03-07T10:06:53.834" v="265"/>
          <ac:spMkLst>
            <pc:docMk/>
            <pc:sldMk cId="0" sldId="558"/>
            <ac:spMk id="31785" creationId="{AB9DC133-1728-4C73-9053-E4D6FACB27EF}"/>
          </ac:spMkLst>
        </pc:spChg>
        <pc:spChg chg="mod">
          <ac:chgData name="王 欣捷" userId="b965477fa0aef5e6" providerId="LiveId" clId="{2B0FDB0B-89C3-479F-AB9D-D58F11732152}" dt="2021-03-07T10:06:53.834" v="265"/>
          <ac:spMkLst>
            <pc:docMk/>
            <pc:sldMk cId="0" sldId="558"/>
            <ac:spMk id="31786" creationId="{A2D7470E-01C3-4B4F-8648-A100D4A68C90}"/>
          </ac:spMkLst>
        </pc:spChg>
        <pc:spChg chg="mod">
          <ac:chgData name="王 欣捷" userId="b965477fa0aef5e6" providerId="LiveId" clId="{2B0FDB0B-89C3-479F-AB9D-D58F11732152}" dt="2021-03-07T10:06:53.834" v="265"/>
          <ac:spMkLst>
            <pc:docMk/>
            <pc:sldMk cId="0" sldId="558"/>
            <ac:spMk id="31787" creationId="{D40AD7E9-A45A-426A-B5CD-46D01D83165F}"/>
          </ac:spMkLst>
        </pc:spChg>
        <pc:spChg chg="mod">
          <ac:chgData name="王 欣捷" userId="b965477fa0aef5e6" providerId="LiveId" clId="{2B0FDB0B-89C3-479F-AB9D-D58F11732152}" dt="2021-03-07T10:06:53.834" v="265"/>
          <ac:spMkLst>
            <pc:docMk/>
            <pc:sldMk cId="0" sldId="558"/>
            <ac:spMk id="31788" creationId="{AE2E77E6-9D04-40D7-963C-FA23E1CA5FB9}"/>
          </ac:spMkLst>
        </pc:spChg>
        <pc:spChg chg="mod">
          <ac:chgData name="王 欣捷" userId="b965477fa0aef5e6" providerId="LiveId" clId="{2B0FDB0B-89C3-479F-AB9D-D58F11732152}" dt="2021-03-07T10:06:53.834" v="265"/>
          <ac:spMkLst>
            <pc:docMk/>
            <pc:sldMk cId="0" sldId="558"/>
            <ac:spMk id="31789" creationId="{0C73B8B4-F840-4D44-BB14-8DDB27CD6455}"/>
          </ac:spMkLst>
        </pc:spChg>
        <pc:spChg chg="mod">
          <ac:chgData name="王 欣捷" userId="b965477fa0aef5e6" providerId="LiveId" clId="{2B0FDB0B-89C3-479F-AB9D-D58F11732152}" dt="2021-03-07T10:06:53.834" v="265"/>
          <ac:spMkLst>
            <pc:docMk/>
            <pc:sldMk cId="0" sldId="558"/>
            <ac:spMk id="31790" creationId="{8AA0D60C-F910-4FB0-AA50-3F8233DDD34A}"/>
          </ac:spMkLst>
        </pc:spChg>
        <pc:spChg chg="mod">
          <ac:chgData name="王 欣捷" userId="b965477fa0aef5e6" providerId="LiveId" clId="{2B0FDB0B-89C3-479F-AB9D-D58F11732152}" dt="2021-03-07T10:06:53.834" v="265"/>
          <ac:spMkLst>
            <pc:docMk/>
            <pc:sldMk cId="0" sldId="558"/>
            <ac:spMk id="31791" creationId="{ABB74EE4-0B60-4B53-A958-BAC43CFF2CF5}"/>
          </ac:spMkLst>
        </pc:spChg>
        <pc:spChg chg="mod">
          <ac:chgData name="王 欣捷" userId="b965477fa0aef5e6" providerId="LiveId" clId="{2B0FDB0B-89C3-479F-AB9D-D58F11732152}" dt="2021-03-07T10:06:53.834" v="265"/>
          <ac:spMkLst>
            <pc:docMk/>
            <pc:sldMk cId="0" sldId="558"/>
            <ac:spMk id="31792" creationId="{9C47BB47-FBF3-4708-A157-B9FC8FA935F3}"/>
          </ac:spMkLst>
        </pc:spChg>
        <pc:spChg chg="mod">
          <ac:chgData name="王 欣捷" userId="b965477fa0aef5e6" providerId="LiveId" clId="{2B0FDB0B-89C3-479F-AB9D-D58F11732152}" dt="2021-03-07T10:06:53.834" v="265"/>
          <ac:spMkLst>
            <pc:docMk/>
            <pc:sldMk cId="0" sldId="558"/>
            <ac:spMk id="31793" creationId="{57EFEB21-E7AD-4076-A939-DECA44569B9A}"/>
          </ac:spMkLst>
        </pc:spChg>
        <pc:spChg chg="mod">
          <ac:chgData name="王 欣捷" userId="b965477fa0aef5e6" providerId="LiveId" clId="{2B0FDB0B-89C3-479F-AB9D-D58F11732152}" dt="2021-03-07T10:06:53.834" v="265"/>
          <ac:spMkLst>
            <pc:docMk/>
            <pc:sldMk cId="0" sldId="558"/>
            <ac:spMk id="31794" creationId="{90495856-47DE-4751-8532-C5667FE6EE06}"/>
          </ac:spMkLst>
        </pc:spChg>
        <pc:spChg chg="mod">
          <ac:chgData name="王 欣捷" userId="b965477fa0aef5e6" providerId="LiveId" clId="{2B0FDB0B-89C3-479F-AB9D-D58F11732152}" dt="2021-03-07T10:06:53.834" v="265"/>
          <ac:spMkLst>
            <pc:docMk/>
            <pc:sldMk cId="0" sldId="558"/>
            <ac:spMk id="31795" creationId="{5203E21F-5D0C-4EC4-85E4-6EAEC61C70A3}"/>
          </ac:spMkLst>
        </pc:spChg>
        <pc:spChg chg="mod">
          <ac:chgData name="王 欣捷" userId="b965477fa0aef5e6" providerId="LiveId" clId="{2B0FDB0B-89C3-479F-AB9D-D58F11732152}" dt="2021-03-07T10:06:53.834" v="265"/>
          <ac:spMkLst>
            <pc:docMk/>
            <pc:sldMk cId="0" sldId="558"/>
            <ac:spMk id="31796" creationId="{9D607F48-3F01-47C6-B6E6-024ADF7157E0}"/>
          </ac:spMkLst>
        </pc:spChg>
        <pc:spChg chg="mod">
          <ac:chgData name="王 欣捷" userId="b965477fa0aef5e6" providerId="LiveId" clId="{2B0FDB0B-89C3-479F-AB9D-D58F11732152}" dt="2021-03-07T10:06:53.834" v="265"/>
          <ac:spMkLst>
            <pc:docMk/>
            <pc:sldMk cId="0" sldId="558"/>
            <ac:spMk id="31797" creationId="{57D99D88-F046-4CDE-BD33-566D5333826C}"/>
          </ac:spMkLst>
        </pc:spChg>
        <pc:spChg chg="mod">
          <ac:chgData name="王 欣捷" userId="b965477fa0aef5e6" providerId="LiveId" clId="{2B0FDB0B-89C3-479F-AB9D-D58F11732152}" dt="2021-03-07T10:06:53.834" v="265"/>
          <ac:spMkLst>
            <pc:docMk/>
            <pc:sldMk cId="0" sldId="558"/>
            <ac:spMk id="31798" creationId="{4CCB872E-B4EE-495A-B8CE-92131E71B71F}"/>
          </ac:spMkLst>
        </pc:spChg>
        <pc:spChg chg="mod">
          <ac:chgData name="王 欣捷" userId="b965477fa0aef5e6" providerId="LiveId" clId="{2B0FDB0B-89C3-479F-AB9D-D58F11732152}" dt="2021-03-07T10:06:53.834" v="265"/>
          <ac:spMkLst>
            <pc:docMk/>
            <pc:sldMk cId="0" sldId="558"/>
            <ac:spMk id="31799" creationId="{2EA62DEB-5B2A-40E0-A531-626A5EE2F118}"/>
          </ac:spMkLst>
        </pc:spChg>
        <pc:spChg chg="mod">
          <ac:chgData name="王 欣捷" userId="b965477fa0aef5e6" providerId="LiveId" clId="{2B0FDB0B-89C3-479F-AB9D-D58F11732152}" dt="2021-03-07T10:06:53.834" v="265"/>
          <ac:spMkLst>
            <pc:docMk/>
            <pc:sldMk cId="0" sldId="558"/>
            <ac:spMk id="31800" creationId="{43840104-0139-44C6-914B-DE9E6823DF48}"/>
          </ac:spMkLst>
        </pc:spChg>
        <pc:spChg chg="mod">
          <ac:chgData name="王 欣捷" userId="b965477fa0aef5e6" providerId="LiveId" clId="{2B0FDB0B-89C3-479F-AB9D-D58F11732152}" dt="2021-03-07T10:06:53.834" v="265"/>
          <ac:spMkLst>
            <pc:docMk/>
            <pc:sldMk cId="0" sldId="558"/>
            <ac:spMk id="31801" creationId="{2BDFC26E-CAB7-4CA7-9FED-B8DA9C0B6B4A}"/>
          </ac:spMkLst>
        </pc:spChg>
        <pc:spChg chg="mod">
          <ac:chgData name="王 欣捷" userId="b965477fa0aef5e6" providerId="LiveId" clId="{2B0FDB0B-89C3-479F-AB9D-D58F11732152}" dt="2021-03-07T10:06:53.834" v="265"/>
          <ac:spMkLst>
            <pc:docMk/>
            <pc:sldMk cId="0" sldId="558"/>
            <ac:spMk id="31802" creationId="{2059758F-65B0-446E-8007-1925D2073ADC}"/>
          </ac:spMkLst>
        </pc:spChg>
        <pc:spChg chg="mod">
          <ac:chgData name="王 欣捷" userId="b965477fa0aef5e6" providerId="LiveId" clId="{2B0FDB0B-89C3-479F-AB9D-D58F11732152}" dt="2021-03-07T10:06:53.834" v="265"/>
          <ac:spMkLst>
            <pc:docMk/>
            <pc:sldMk cId="0" sldId="558"/>
            <ac:spMk id="31804" creationId="{5A651DE8-0282-49A5-8DA0-B7F79C2E9D61}"/>
          </ac:spMkLst>
        </pc:spChg>
        <pc:spChg chg="mod">
          <ac:chgData name="王 欣捷" userId="b965477fa0aef5e6" providerId="LiveId" clId="{2B0FDB0B-89C3-479F-AB9D-D58F11732152}" dt="2021-03-07T10:06:53.834" v="265"/>
          <ac:spMkLst>
            <pc:docMk/>
            <pc:sldMk cId="0" sldId="558"/>
            <ac:spMk id="31805" creationId="{81619E57-46AF-4FE6-8725-39B2C557F434}"/>
          </ac:spMkLst>
        </pc:spChg>
        <pc:spChg chg="mod">
          <ac:chgData name="王 欣捷" userId="b965477fa0aef5e6" providerId="LiveId" clId="{2B0FDB0B-89C3-479F-AB9D-D58F11732152}" dt="2021-03-07T10:06:53.834" v="265"/>
          <ac:spMkLst>
            <pc:docMk/>
            <pc:sldMk cId="0" sldId="558"/>
            <ac:spMk id="31806" creationId="{AA766884-4E02-41E0-AEBB-9CBD39DD702D}"/>
          </ac:spMkLst>
        </pc:spChg>
        <pc:spChg chg="mod">
          <ac:chgData name="王 欣捷" userId="b965477fa0aef5e6" providerId="LiveId" clId="{2B0FDB0B-89C3-479F-AB9D-D58F11732152}" dt="2021-03-07T10:06:53.834" v="265"/>
          <ac:spMkLst>
            <pc:docMk/>
            <pc:sldMk cId="0" sldId="558"/>
            <ac:spMk id="31807" creationId="{FBB077D5-1FBD-4949-AE54-B3983ADDAFDC}"/>
          </ac:spMkLst>
        </pc:spChg>
        <pc:spChg chg="mod">
          <ac:chgData name="王 欣捷" userId="b965477fa0aef5e6" providerId="LiveId" clId="{2B0FDB0B-89C3-479F-AB9D-D58F11732152}" dt="2021-03-07T10:06:53.834" v="265"/>
          <ac:spMkLst>
            <pc:docMk/>
            <pc:sldMk cId="0" sldId="558"/>
            <ac:spMk id="31808" creationId="{655512FD-F7E8-42A3-994B-9A29B69E2ADC}"/>
          </ac:spMkLst>
        </pc:spChg>
        <pc:spChg chg="mod">
          <ac:chgData name="王 欣捷" userId="b965477fa0aef5e6" providerId="LiveId" clId="{2B0FDB0B-89C3-479F-AB9D-D58F11732152}" dt="2021-03-07T10:06:53.834" v="265"/>
          <ac:spMkLst>
            <pc:docMk/>
            <pc:sldMk cId="0" sldId="558"/>
            <ac:spMk id="31809" creationId="{B6D18405-EC31-4E6F-B358-33CA44F9EA55}"/>
          </ac:spMkLst>
        </pc:spChg>
        <pc:spChg chg="mod">
          <ac:chgData name="王 欣捷" userId="b965477fa0aef5e6" providerId="LiveId" clId="{2B0FDB0B-89C3-479F-AB9D-D58F11732152}" dt="2021-03-07T10:06:53.834" v="265"/>
          <ac:spMkLst>
            <pc:docMk/>
            <pc:sldMk cId="0" sldId="558"/>
            <ac:spMk id="31810" creationId="{350ABE14-C97F-432D-80D8-2D46CDA58BA8}"/>
          </ac:spMkLst>
        </pc:spChg>
        <pc:spChg chg="mod">
          <ac:chgData name="王 欣捷" userId="b965477fa0aef5e6" providerId="LiveId" clId="{2B0FDB0B-89C3-479F-AB9D-D58F11732152}" dt="2021-03-07T10:06:53.834" v="265"/>
          <ac:spMkLst>
            <pc:docMk/>
            <pc:sldMk cId="0" sldId="558"/>
            <ac:spMk id="31811" creationId="{2710CB0A-CB9B-4864-B92F-334F9D009F19}"/>
          </ac:spMkLst>
        </pc:spChg>
        <pc:spChg chg="mod">
          <ac:chgData name="王 欣捷" userId="b965477fa0aef5e6" providerId="LiveId" clId="{2B0FDB0B-89C3-479F-AB9D-D58F11732152}" dt="2021-03-07T10:06:53.834" v="265"/>
          <ac:spMkLst>
            <pc:docMk/>
            <pc:sldMk cId="0" sldId="558"/>
            <ac:spMk id="31812" creationId="{8B4CF979-FBAE-4063-8BDC-CEA32641439C}"/>
          </ac:spMkLst>
        </pc:spChg>
        <pc:spChg chg="mod">
          <ac:chgData name="王 欣捷" userId="b965477fa0aef5e6" providerId="LiveId" clId="{2B0FDB0B-89C3-479F-AB9D-D58F11732152}" dt="2021-03-07T10:06:53.834" v="265"/>
          <ac:spMkLst>
            <pc:docMk/>
            <pc:sldMk cId="0" sldId="558"/>
            <ac:spMk id="31813" creationId="{D1AFB36A-8B7E-4670-ADF1-AB055460CEDD}"/>
          </ac:spMkLst>
        </pc:spChg>
        <pc:spChg chg="mod">
          <ac:chgData name="王 欣捷" userId="b965477fa0aef5e6" providerId="LiveId" clId="{2B0FDB0B-89C3-479F-AB9D-D58F11732152}" dt="2021-03-07T10:06:53.834" v="265"/>
          <ac:spMkLst>
            <pc:docMk/>
            <pc:sldMk cId="0" sldId="558"/>
            <ac:spMk id="31814" creationId="{9E7AD85C-3F58-4B33-A226-5647DB06C009}"/>
          </ac:spMkLst>
        </pc:spChg>
        <pc:spChg chg="mod">
          <ac:chgData name="王 欣捷" userId="b965477fa0aef5e6" providerId="LiveId" clId="{2B0FDB0B-89C3-479F-AB9D-D58F11732152}" dt="2021-03-07T10:06:53.834" v="265"/>
          <ac:spMkLst>
            <pc:docMk/>
            <pc:sldMk cId="0" sldId="558"/>
            <ac:spMk id="31815" creationId="{BDDBF2F5-6017-4197-8961-E07011CFACAB}"/>
          </ac:spMkLst>
        </pc:spChg>
        <pc:spChg chg="mod">
          <ac:chgData name="王 欣捷" userId="b965477fa0aef5e6" providerId="LiveId" clId="{2B0FDB0B-89C3-479F-AB9D-D58F11732152}" dt="2021-03-07T10:06:53.834" v="265"/>
          <ac:spMkLst>
            <pc:docMk/>
            <pc:sldMk cId="0" sldId="558"/>
            <ac:spMk id="31816" creationId="{E0EC8EB9-9DC4-4E2D-93B4-1E1B9E467432}"/>
          </ac:spMkLst>
        </pc:spChg>
        <pc:spChg chg="mod">
          <ac:chgData name="王 欣捷" userId="b965477fa0aef5e6" providerId="LiveId" clId="{2B0FDB0B-89C3-479F-AB9D-D58F11732152}" dt="2021-03-07T10:06:53.834" v="265"/>
          <ac:spMkLst>
            <pc:docMk/>
            <pc:sldMk cId="0" sldId="558"/>
            <ac:spMk id="31817" creationId="{520E0BD9-02CB-4B3E-A9CE-24123D23DE16}"/>
          </ac:spMkLst>
        </pc:spChg>
        <pc:spChg chg="mod">
          <ac:chgData name="王 欣捷" userId="b965477fa0aef5e6" providerId="LiveId" clId="{2B0FDB0B-89C3-479F-AB9D-D58F11732152}" dt="2021-03-07T10:06:53.834" v="265"/>
          <ac:spMkLst>
            <pc:docMk/>
            <pc:sldMk cId="0" sldId="558"/>
            <ac:spMk id="31818" creationId="{665A832C-EC42-4B6A-933F-114184EC0CE9}"/>
          </ac:spMkLst>
        </pc:spChg>
        <pc:spChg chg="mod">
          <ac:chgData name="王 欣捷" userId="b965477fa0aef5e6" providerId="LiveId" clId="{2B0FDB0B-89C3-479F-AB9D-D58F11732152}" dt="2021-03-07T10:06:53.834" v="265"/>
          <ac:spMkLst>
            <pc:docMk/>
            <pc:sldMk cId="0" sldId="558"/>
            <ac:spMk id="31819" creationId="{F74B5352-AB4D-4B8C-AACD-AAA0A0DAC822}"/>
          </ac:spMkLst>
        </pc:spChg>
        <pc:spChg chg="mod">
          <ac:chgData name="王 欣捷" userId="b965477fa0aef5e6" providerId="LiveId" clId="{2B0FDB0B-89C3-479F-AB9D-D58F11732152}" dt="2021-03-07T10:06:53.834" v="265"/>
          <ac:spMkLst>
            <pc:docMk/>
            <pc:sldMk cId="0" sldId="558"/>
            <ac:spMk id="31820" creationId="{E9C142C0-17EB-4469-8D59-97D6A96AC9CA}"/>
          </ac:spMkLst>
        </pc:spChg>
        <pc:spChg chg="mod">
          <ac:chgData name="王 欣捷" userId="b965477fa0aef5e6" providerId="LiveId" clId="{2B0FDB0B-89C3-479F-AB9D-D58F11732152}" dt="2021-03-07T10:06:53.834" v="265"/>
          <ac:spMkLst>
            <pc:docMk/>
            <pc:sldMk cId="0" sldId="558"/>
            <ac:spMk id="31821" creationId="{1415A000-F60B-43F4-8DA8-3EEF34876EF3}"/>
          </ac:spMkLst>
        </pc:spChg>
        <pc:spChg chg="mod">
          <ac:chgData name="王 欣捷" userId="b965477fa0aef5e6" providerId="LiveId" clId="{2B0FDB0B-89C3-479F-AB9D-D58F11732152}" dt="2021-03-07T10:06:53.834" v="265"/>
          <ac:spMkLst>
            <pc:docMk/>
            <pc:sldMk cId="0" sldId="558"/>
            <ac:spMk id="31822" creationId="{0F6AED6C-7ADE-4BEE-8C6D-F4532EC3C483}"/>
          </ac:spMkLst>
        </pc:spChg>
        <pc:spChg chg="mod">
          <ac:chgData name="王 欣捷" userId="b965477fa0aef5e6" providerId="LiveId" clId="{2B0FDB0B-89C3-479F-AB9D-D58F11732152}" dt="2021-03-07T10:06:53.834" v="265"/>
          <ac:spMkLst>
            <pc:docMk/>
            <pc:sldMk cId="0" sldId="558"/>
            <ac:spMk id="31823" creationId="{995C4A3F-339F-4CCB-98AC-13FB672DD229}"/>
          </ac:spMkLst>
        </pc:spChg>
        <pc:spChg chg="mod">
          <ac:chgData name="王 欣捷" userId="b965477fa0aef5e6" providerId="LiveId" clId="{2B0FDB0B-89C3-479F-AB9D-D58F11732152}" dt="2021-03-07T10:06:53.834" v="265"/>
          <ac:spMkLst>
            <pc:docMk/>
            <pc:sldMk cId="0" sldId="558"/>
            <ac:spMk id="31824" creationId="{00602B69-13A5-444A-9A6F-49100A84EC06}"/>
          </ac:spMkLst>
        </pc:spChg>
        <pc:spChg chg="mod">
          <ac:chgData name="王 欣捷" userId="b965477fa0aef5e6" providerId="LiveId" clId="{2B0FDB0B-89C3-479F-AB9D-D58F11732152}" dt="2021-03-07T10:06:53.834" v="265"/>
          <ac:spMkLst>
            <pc:docMk/>
            <pc:sldMk cId="0" sldId="558"/>
            <ac:spMk id="31825" creationId="{7F328BFF-C19E-4605-8DDF-F8CCE85CD622}"/>
          </ac:spMkLst>
        </pc:spChg>
        <pc:spChg chg="mod">
          <ac:chgData name="王 欣捷" userId="b965477fa0aef5e6" providerId="LiveId" clId="{2B0FDB0B-89C3-479F-AB9D-D58F11732152}" dt="2021-03-07T10:06:53.834" v="265"/>
          <ac:spMkLst>
            <pc:docMk/>
            <pc:sldMk cId="0" sldId="558"/>
            <ac:spMk id="31826" creationId="{23EAA466-03CA-4518-A21D-B59E2D6CC8FA}"/>
          </ac:spMkLst>
        </pc:spChg>
        <pc:spChg chg="mod">
          <ac:chgData name="王 欣捷" userId="b965477fa0aef5e6" providerId="LiveId" clId="{2B0FDB0B-89C3-479F-AB9D-D58F11732152}" dt="2021-03-07T10:06:53.834" v="265"/>
          <ac:spMkLst>
            <pc:docMk/>
            <pc:sldMk cId="0" sldId="558"/>
            <ac:spMk id="31827" creationId="{46CD7605-1A5A-4274-ABD3-8D87687A0255}"/>
          </ac:spMkLst>
        </pc:spChg>
        <pc:spChg chg="mod">
          <ac:chgData name="王 欣捷" userId="b965477fa0aef5e6" providerId="LiveId" clId="{2B0FDB0B-89C3-479F-AB9D-D58F11732152}" dt="2021-03-07T10:06:53.834" v="265"/>
          <ac:spMkLst>
            <pc:docMk/>
            <pc:sldMk cId="0" sldId="558"/>
            <ac:spMk id="31828" creationId="{4CB35532-A10A-4255-AF94-82D9C595A248}"/>
          </ac:spMkLst>
        </pc:spChg>
        <pc:spChg chg="mod">
          <ac:chgData name="王 欣捷" userId="b965477fa0aef5e6" providerId="LiveId" clId="{2B0FDB0B-89C3-479F-AB9D-D58F11732152}" dt="2021-03-07T10:06:53.834" v="265"/>
          <ac:spMkLst>
            <pc:docMk/>
            <pc:sldMk cId="0" sldId="558"/>
            <ac:spMk id="31829" creationId="{9CA2183A-1E4B-48EF-94E0-7385CFD84528}"/>
          </ac:spMkLst>
        </pc:spChg>
        <pc:spChg chg="mod">
          <ac:chgData name="王 欣捷" userId="b965477fa0aef5e6" providerId="LiveId" clId="{2B0FDB0B-89C3-479F-AB9D-D58F11732152}" dt="2021-03-07T10:06:53.834" v="265"/>
          <ac:spMkLst>
            <pc:docMk/>
            <pc:sldMk cId="0" sldId="558"/>
            <ac:spMk id="31830" creationId="{A4DFA16B-5CB7-4AE0-8E4F-7870B1D4450D}"/>
          </ac:spMkLst>
        </pc:spChg>
        <pc:spChg chg="mod">
          <ac:chgData name="王 欣捷" userId="b965477fa0aef5e6" providerId="LiveId" clId="{2B0FDB0B-89C3-479F-AB9D-D58F11732152}" dt="2021-03-07T10:06:53.834" v="265"/>
          <ac:spMkLst>
            <pc:docMk/>
            <pc:sldMk cId="0" sldId="558"/>
            <ac:spMk id="31831" creationId="{5E14C5F5-833F-47C8-B985-5B43ED1C03E6}"/>
          </ac:spMkLst>
        </pc:spChg>
        <pc:spChg chg="mod">
          <ac:chgData name="王 欣捷" userId="b965477fa0aef5e6" providerId="LiveId" clId="{2B0FDB0B-89C3-479F-AB9D-D58F11732152}" dt="2021-03-07T10:06:53.834" v="265"/>
          <ac:spMkLst>
            <pc:docMk/>
            <pc:sldMk cId="0" sldId="558"/>
            <ac:spMk id="31832" creationId="{01152E4D-60EE-4D97-81CB-D562EA49471D}"/>
          </ac:spMkLst>
        </pc:spChg>
        <pc:spChg chg="mod">
          <ac:chgData name="王 欣捷" userId="b965477fa0aef5e6" providerId="LiveId" clId="{2B0FDB0B-89C3-479F-AB9D-D58F11732152}" dt="2021-03-07T10:06:53.834" v="265"/>
          <ac:spMkLst>
            <pc:docMk/>
            <pc:sldMk cId="0" sldId="558"/>
            <ac:spMk id="31833" creationId="{0B12DBE4-093A-4DF9-81CD-6081236B7B17}"/>
          </ac:spMkLst>
        </pc:spChg>
        <pc:spChg chg="mod">
          <ac:chgData name="王 欣捷" userId="b965477fa0aef5e6" providerId="LiveId" clId="{2B0FDB0B-89C3-479F-AB9D-D58F11732152}" dt="2021-03-07T10:06:53.834" v="265"/>
          <ac:spMkLst>
            <pc:docMk/>
            <pc:sldMk cId="0" sldId="558"/>
            <ac:spMk id="31834" creationId="{D37B7A94-E0FC-4E80-931C-9A141D63330E}"/>
          </ac:spMkLst>
        </pc:spChg>
        <pc:spChg chg="mod">
          <ac:chgData name="王 欣捷" userId="b965477fa0aef5e6" providerId="LiveId" clId="{2B0FDB0B-89C3-479F-AB9D-D58F11732152}" dt="2021-03-07T10:06:53.834" v="265"/>
          <ac:spMkLst>
            <pc:docMk/>
            <pc:sldMk cId="0" sldId="558"/>
            <ac:spMk id="31835" creationId="{D356D372-0992-46FF-8137-7D39D3F1E27C}"/>
          </ac:spMkLst>
        </pc:spChg>
        <pc:spChg chg="mod">
          <ac:chgData name="王 欣捷" userId="b965477fa0aef5e6" providerId="LiveId" clId="{2B0FDB0B-89C3-479F-AB9D-D58F11732152}" dt="2021-03-07T10:06:53.834" v="265"/>
          <ac:spMkLst>
            <pc:docMk/>
            <pc:sldMk cId="0" sldId="558"/>
            <ac:spMk id="31836" creationId="{FDA14EA4-F464-4AE0-B333-67D6BC10D8A8}"/>
          </ac:spMkLst>
        </pc:spChg>
        <pc:spChg chg="mod">
          <ac:chgData name="王 欣捷" userId="b965477fa0aef5e6" providerId="LiveId" clId="{2B0FDB0B-89C3-479F-AB9D-D58F11732152}" dt="2021-03-07T10:06:53.834" v="265"/>
          <ac:spMkLst>
            <pc:docMk/>
            <pc:sldMk cId="0" sldId="558"/>
            <ac:spMk id="31837" creationId="{1E244E85-9DEA-40F2-A1A0-F51E6AD82689}"/>
          </ac:spMkLst>
        </pc:spChg>
        <pc:spChg chg="mod">
          <ac:chgData name="王 欣捷" userId="b965477fa0aef5e6" providerId="LiveId" clId="{2B0FDB0B-89C3-479F-AB9D-D58F11732152}" dt="2021-03-07T10:06:53.834" v="265"/>
          <ac:spMkLst>
            <pc:docMk/>
            <pc:sldMk cId="0" sldId="558"/>
            <ac:spMk id="31838" creationId="{FAE6C8E4-D29C-46CB-9B0B-7D6A572F9C85}"/>
          </ac:spMkLst>
        </pc:spChg>
        <pc:spChg chg="mod">
          <ac:chgData name="王 欣捷" userId="b965477fa0aef5e6" providerId="LiveId" clId="{2B0FDB0B-89C3-479F-AB9D-D58F11732152}" dt="2021-03-07T10:06:53.834" v="265"/>
          <ac:spMkLst>
            <pc:docMk/>
            <pc:sldMk cId="0" sldId="558"/>
            <ac:spMk id="31839" creationId="{E43AF320-D646-46A1-8D39-D3FCF744F686}"/>
          </ac:spMkLst>
        </pc:spChg>
        <pc:grpChg chg="mod">
          <ac:chgData name="王 欣捷" userId="b965477fa0aef5e6" providerId="LiveId" clId="{2B0FDB0B-89C3-479F-AB9D-D58F11732152}" dt="2021-03-07T10:06:53.834" v="265"/>
          <ac:grpSpMkLst>
            <pc:docMk/>
            <pc:sldMk cId="0" sldId="558"/>
            <ac:grpSpMk id="4" creationId="{DCB71E2B-F6DD-454A-AE8D-8BE32DE246D9}"/>
          </ac:grpSpMkLst>
        </pc:grpChg>
        <pc:grpChg chg="mod">
          <ac:chgData name="王 欣捷" userId="b965477fa0aef5e6" providerId="LiveId" clId="{2B0FDB0B-89C3-479F-AB9D-D58F11732152}" dt="2021-03-07T10:06:53.834" v="265"/>
          <ac:grpSpMkLst>
            <pc:docMk/>
            <pc:sldMk cId="0" sldId="558"/>
            <ac:grpSpMk id="31775" creationId="{D15BE4D3-EFF7-43A5-AB7D-17B4B18A1201}"/>
          </ac:grpSpMkLst>
        </pc:grpChg>
        <pc:grpChg chg="mod">
          <ac:chgData name="王 欣捷" userId="b965477fa0aef5e6" providerId="LiveId" clId="{2B0FDB0B-89C3-479F-AB9D-D58F11732152}" dt="2021-03-07T10:06:53.834" v="265"/>
          <ac:grpSpMkLst>
            <pc:docMk/>
            <pc:sldMk cId="0" sldId="558"/>
            <ac:grpSpMk id="31779" creationId="{6D89F97E-68AE-4D15-9526-BEBB1BAEA918}"/>
          </ac:grpSpMkLst>
        </pc:grpChg>
        <pc:grpChg chg="mod">
          <ac:chgData name="王 欣捷" userId="b965477fa0aef5e6" providerId="LiveId" clId="{2B0FDB0B-89C3-479F-AB9D-D58F11732152}" dt="2021-03-07T10:06:53.834" v="265"/>
          <ac:grpSpMkLst>
            <pc:docMk/>
            <pc:sldMk cId="0" sldId="558"/>
            <ac:grpSpMk id="31803" creationId="{57B2FF04-F8C2-4C0D-B77F-49B56E3AF27A}"/>
          </ac:grpSpMkLst>
        </pc:grpChg>
        <pc:graphicFrameChg chg="mod">
          <ac:chgData name="王 欣捷" userId="b965477fa0aef5e6" providerId="LiveId" clId="{2B0FDB0B-89C3-479F-AB9D-D58F11732152}" dt="2021-03-07T10:06:53.834" v="265"/>
          <ac:graphicFrameMkLst>
            <pc:docMk/>
            <pc:sldMk cId="0" sldId="558"/>
            <ac:graphicFrameMk id="175107" creationId="{537627CA-179A-4320-9394-A13299A10DE5}"/>
          </ac:graphicFrameMkLst>
        </pc:graphicFrameChg>
      </pc:sldChg>
      <pc:sldChg chg="modSp del mod">
        <pc:chgData name="王 欣捷" userId="b965477fa0aef5e6" providerId="LiveId" clId="{2B0FDB0B-89C3-479F-AB9D-D58F11732152}" dt="2021-03-07T15:07:42.754" v="2211" actId="47"/>
        <pc:sldMkLst>
          <pc:docMk/>
          <pc:sldMk cId="0" sldId="559"/>
        </pc:sldMkLst>
        <pc:spChg chg="mod">
          <ac:chgData name="王 欣捷" userId="b965477fa0aef5e6" providerId="LiveId" clId="{2B0FDB0B-89C3-479F-AB9D-D58F11732152}" dt="2021-03-07T10:06:53.834" v="265"/>
          <ac:spMkLst>
            <pc:docMk/>
            <pc:sldMk cId="0" sldId="559"/>
            <ac:spMk id="32770" creationId="{16A170B0-27D6-4898-9B2E-FCEAAD6D65A7}"/>
          </ac:spMkLst>
        </pc:spChg>
        <pc:spChg chg="mod">
          <ac:chgData name="王 欣捷" userId="b965477fa0aef5e6" providerId="LiveId" clId="{2B0FDB0B-89C3-479F-AB9D-D58F11732152}" dt="2021-03-07T10:06:53.834" v="265"/>
          <ac:spMkLst>
            <pc:docMk/>
            <pc:sldMk cId="0" sldId="559"/>
            <ac:spMk id="32773" creationId="{52B7F310-9608-4947-AB50-25F1E4308CC3}"/>
          </ac:spMkLst>
        </pc:spChg>
        <pc:spChg chg="mod">
          <ac:chgData name="王 欣捷" userId="b965477fa0aef5e6" providerId="LiveId" clId="{2B0FDB0B-89C3-479F-AB9D-D58F11732152}" dt="2021-03-07T10:06:53.834" v="265"/>
          <ac:spMkLst>
            <pc:docMk/>
            <pc:sldMk cId="0" sldId="559"/>
            <ac:spMk id="32777" creationId="{8D939374-586E-42B0-BF2C-50007DA228FC}"/>
          </ac:spMkLst>
        </pc:spChg>
        <pc:spChg chg="mod">
          <ac:chgData name="王 欣捷" userId="b965477fa0aef5e6" providerId="LiveId" clId="{2B0FDB0B-89C3-479F-AB9D-D58F11732152}" dt="2021-03-07T10:06:53.834" v="265"/>
          <ac:spMkLst>
            <pc:docMk/>
            <pc:sldMk cId="0" sldId="559"/>
            <ac:spMk id="32779" creationId="{05EFEFD0-EBE6-48C2-9070-02F330AB1F55}"/>
          </ac:spMkLst>
        </pc:spChg>
        <pc:spChg chg="mod">
          <ac:chgData name="王 欣捷" userId="b965477fa0aef5e6" providerId="LiveId" clId="{2B0FDB0B-89C3-479F-AB9D-D58F11732152}" dt="2021-03-07T10:06:53.834" v="265"/>
          <ac:spMkLst>
            <pc:docMk/>
            <pc:sldMk cId="0" sldId="559"/>
            <ac:spMk id="32780" creationId="{43137DCC-2BC6-44A7-A3FA-A4F2B0257A2F}"/>
          </ac:spMkLst>
        </pc:spChg>
        <pc:spChg chg="mod">
          <ac:chgData name="王 欣捷" userId="b965477fa0aef5e6" providerId="LiveId" clId="{2B0FDB0B-89C3-479F-AB9D-D58F11732152}" dt="2021-03-07T10:06:53.834" v="265"/>
          <ac:spMkLst>
            <pc:docMk/>
            <pc:sldMk cId="0" sldId="559"/>
            <ac:spMk id="32781" creationId="{E87B432A-3B0C-4C42-84B1-65F8AC7B631A}"/>
          </ac:spMkLst>
        </pc:spChg>
        <pc:spChg chg="mod">
          <ac:chgData name="王 欣捷" userId="b965477fa0aef5e6" providerId="LiveId" clId="{2B0FDB0B-89C3-479F-AB9D-D58F11732152}" dt="2021-03-07T10:06:53.834" v="265"/>
          <ac:spMkLst>
            <pc:docMk/>
            <pc:sldMk cId="0" sldId="559"/>
            <ac:spMk id="32782" creationId="{A1571212-55CF-4C03-8AB8-D7FF3B768CB5}"/>
          </ac:spMkLst>
        </pc:spChg>
        <pc:spChg chg="mod">
          <ac:chgData name="王 欣捷" userId="b965477fa0aef5e6" providerId="LiveId" clId="{2B0FDB0B-89C3-479F-AB9D-D58F11732152}" dt="2021-03-07T10:06:53.834" v="265"/>
          <ac:spMkLst>
            <pc:docMk/>
            <pc:sldMk cId="0" sldId="559"/>
            <ac:spMk id="32783" creationId="{A68C7017-88C3-43E9-9873-A570F744D17A}"/>
          </ac:spMkLst>
        </pc:spChg>
        <pc:spChg chg="mod">
          <ac:chgData name="王 欣捷" userId="b965477fa0aef5e6" providerId="LiveId" clId="{2B0FDB0B-89C3-479F-AB9D-D58F11732152}" dt="2021-03-07T10:06:53.834" v="265"/>
          <ac:spMkLst>
            <pc:docMk/>
            <pc:sldMk cId="0" sldId="559"/>
            <ac:spMk id="32784" creationId="{EBA1FEA0-E191-4CBB-997B-46A2C5D8DA55}"/>
          </ac:spMkLst>
        </pc:spChg>
        <pc:spChg chg="mod">
          <ac:chgData name="王 欣捷" userId="b965477fa0aef5e6" providerId="LiveId" clId="{2B0FDB0B-89C3-479F-AB9D-D58F11732152}" dt="2021-03-07T10:06:53.834" v="265"/>
          <ac:spMkLst>
            <pc:docMk/>
            <pc:sldMk cId="0" sldId="559"/>
            <ac:spMk id="32785" creationId="{BDCFC145-EE99-45A5-8CF6-BA6280F35DC0}"/>
          </ac:spMkLst>
        </pc:spChg>
        <pc:spChg chg="mod">
          <ac:chgData name="王 欣捷" userId="b965477fa0aef5e6" providerId="LiveId" clId="{2B0FDB0B-89C3-479F-AB9D-D58F11732152}" dt="2021-03-07T10:06:53.834" v="265"/>
          <ac:spMkLst>
            <pc:docMk/>
            <pc:sldMk cId="0" sldId="559"/>
            <ac:spMk id="32786" creationId="{FBFA507A-D1B4-4E9B-A40F-4850BE8DEDF7}"/>
          </ac:spMkLst>
        </pc:spChg>
        <pc:spChg chg="mod">
          <ac:chgData name="王 欣捷" userId="b965477fa0aef5e6" providerId="LiveId" clId="{2B0FDB0B-89C3-479F-AB9D-D58F11732152}" dt="2021-03-07T10:06:53.834" v="265"/>
          <ac:spMkLst>
            <pc:docMk/>
            <pc:sldMk cId="0" sldId="559"/>
            <ac:spMk id="32787" creationId="{1EB05C87-152A-46CE-8F94-61C08FC3994D}"/>
          </ac:spMkLst>
        </pc:spChg>
        <pc:spChg chg="mod">
          <ac:chgData name="王 欣捷" userId="b965477fa0aef5e6" providerId="LiveId" clId="{2B0FDB0B-89C3-479F-AB9D-D58F11732152}" dt="2021-03-07T10:06:53.834" v="265"/>
          <ac:spMkLst>
            <pc:docMk/>
            <pc:sldMk cId="0" sldId="559"/>
            <ac:spMk id="32788" creationId="{7D3679F4-0FDB-493D-B061-A9D8CC98F292}"/>
          </ac:spMkLst>
        </pc:spChg>
        <pc:spChg chg="mod">
          <ac:chgData name="王 欣捷" userId="b965477fa0aef5e6" providerId="LiveId" clId="{2B0FDB0B-89C3-479F-AB9D-D58F11732152}" dt="2021-03-07T10:06:53.834" v="265"/>
          <ac:spMkLst>
            <pc:docMk/>
            <pc:sldMk cId="0" sldId="559"/>
            <ac:spMk id="32789" creationId="{D778CD96-494B-4C81-A6E6-C6E28E9A5790}"/>
          </ac:spMkLst>
        </pc:spChg>
        <pc:spChg chg="mod">
          <ac:chgData name="王 欣捷" userId="b965477fa0aef5e6" providerId="LiveId" clId="{2B0FDB0B-89C3-479F-AB9D-D58F11732152}" dt="2021-03-07T10:06:53.834" v="265"/>
          <ac:spMkLst>
            <pc:docMk/>
            <pc:sldMk cId="0" sldId="559"/>
            <ac:spMk id="32790" creationId="{C15EB67D-5FA9-4BB5-AC7F-2AE1E2680AE4}"/>
          </ac:spMkLst>
        </pc:spChg>
        <pc:spChg chg="mod">
          <ac:chgData name="王 欣捷" userId="b965477fa0aef5e6" providerId="LiveId" clId="{2B0FDB0B-89C3-479F-AB9D-D58F11732152}" dt="2021-03-07T10:06:53.834" v="265"/>
          <ac:spMkLst>
            <pc:docMk/>
            <pc:sldMk cId="0" sldId="559"/>
            <ac:spMk id="32791" creationId="{5FCC3D8F-E0E3-4683-994C-DAE35F2316F3}"/>
          </ac:spMkLst>
        </pc:spChg>
        <pc:spChg chg="mod">
          <ac:chgData name="王 欣捷" userId="b965477fa0aef5e6" providerId="LiveId" clId="{2B0FDB0B-89C3-479F-AB9D-D58F11732152}" dt="2021-03-07T10:06:53.834" v="265"/>
          <ac:spMkLst>
            <pc:docMk/>
            <pc:sldMk cId="0" sldId="559"/>
            <ac:spMk id="32792" creationId="{737C75C1-B649-435C-B20D-1C1FC0AB5885}"/>
          </ac:spMkLst>
        </pc:spChg>
        <pc:spChg chg="mod">
          <ac:chgData name="王 欣捷" userId="b965477fa0aef5e6" providerId="LiveId" clId="{2B0FDB0B-89C3-479F-AB9D-D58F11732152}" dt="2021-03-07T10:06:53.834" v="265"/>
          <ac:spMkLst>
            <pc:docMk/>
            <pc:sldMk cId="0" sldId="559"/>
            <ac:spMk id="32793" creationId="{36BCF4B0-0C01-4297-8E11-8A92745C5BFA}"/>
          </ac:spMkLst>
        </pc:spChg>
        <pc:spChg chg="mod">
          <ac:chgData name="王 欣捷" userId="b965477fa0aef5e6" providerId="LiveId" clId="{2B0FDB0B-89C3-479F-AB9D-D58F11732152}" dt="2021-03-07T10:06:53.834" v="265"/>
          <ac:spMkLst>
            <pc:docMk/>
            <pc:sldMk cId="0" sldId="559"/>
            <ac:spMk id="32794" creationId="{ABB52EA8-D29B-476A-98E0-A7F4B19D72B1}"/>
          </ac:spMkLst>
        </pc:spChg>
        <pc:spChg chg="mod">
          <ac:chgData name="王 欣捷" userId="b965477fa0aef5e6" providerId="LiveId" clId="{2B0FDB0B-89C3-479F-AB9D-D58F11732152}" dt="2021-03-07T10:06:53.834" v="265"/>
          <ac:spMkLst>
            <pc:docMk/>
            <pc:sldMk cId="0" sldId="559"/>
            <ac:spMk id="32795" creationId="{2B5B2734-F144-45BB-8CF2-6F9A8D86668C}"/>
          </ac:spMkLst>
        </pc:spChg>
        <pc:spChg chg="mod">
          <ac:chgData name="王 欣捷" userId="b965477fa0aef5e6" providerId="LiveId" clId="{2B0FDB0B-89C3-479F-AB9D-D58F11732152}" dt="2021-03-07T10:06:53.834" v="265"/>
          <ac:spMkLst>
            <pc:docMk/>
            <pc:sldMk cId="0" sldId="559"/>
            <ac:spMk id="32796" creationId="{FF8C37A0-855B-41F6-87C8-49FC3907D595}"/>
          </ac:spMkLst>
        </pc:spChg>
        <pc:spChg chg="mod">
          <ac:chgData name="王 欣捷" userId="b965477fa0aef5e6" providerId="LiveId" clId="{2B0FDB0B-89C3-479F-AB9D-D58F11732152}" dt="2021-03-07T10:06:53.834" v="265"/>
          <ac:spMkLst>
            <pc:docMk/>
            <pc:sldMk cId="0" sldId="559"/>
            <ac:spMk id="32798" creationId="{A1ECEB05-2724-4DEB-A7DA-242DEB1CEC0A}"/>
          </ac:spMkLst>
        </pc:spChg>
        <pc:spChg chg="mod">
          <ac:chgData name="王 欣捷" userId="b965477fa0aef5e6" providerId="LiveId" clId="{2B0FDB0B-89C3-479F-AB9D-D58F11732152}" dt="2021-03-07T10:06:53.834" v="265"/>
          <ac:spMkLst>
            <pc:docMk/>
            <pc:sldMk cId="0" sldId="559"/>
            <ac:spMk id="32799" creationId="{FA7B6F47-BD6A-481E-80BD-8B299A787E4E}"/>
          </ac:spMkLst>
        </pc:spChg>
        <pc:spChg chg="mod">
          <ac:chgData name="王 欣捷" userId="b965477fa0aef5e6" providerId="LiveId" clId="{2B0FDB0B-89C3-479F-AB9D-D58F11732152}" dt="2021-03-07T10:06:53.834" v="265"/>
          <ac:spMkLst>
            <pc:docMk/>
            <pc:sldMk cId="0" sldId="559"/>
            <ac:spMk id="32800" creationId="{53D33F3C-E79F-4534-BC80-9501576D31A1}"/>
          </ac:spMkLst>
        </pc:spChg>
        <pc:spChg chg="mod">
          <ac:chgData name="王 欣捷" userId="b965477fa0aef5e6" providerId="LiveId" clId="{2B0FDB0B-89C3-479F-AB9D-D58F11732152}" dt="2021-03-07T10:06:53.834" v="265"/>
          <ac:spMkLst>
            <pc:docMk/>
            <pc:sldMk cId="0" sldId="559"/>
            <ac:spMk id="32801" creationId="{14533985-1D50-4704-9EA7-1430B369B739}"/>
          </ac:spMkLst>
        </pc:spChg>
        <pc:spChg chg="mod">
          <ac:chgData name="王 欣捷" userId="b965477fa0aef5e6" providerId="LiveId" clId="{2B0FDB0B-89C3-479F-AB9D-D58F11732152}" dt="2021-03-07T10:06:53.834" v="265"/>
          <ac:spMkLst>
            <pc:docMk/>
            <pc:sldMk cId="0" sldId="559"/>
            <ac:spMk id="32802" creationId="{4488EB00-6645-4474-9914-7100C59A8A47}"/>
          </ac:spMkLst>
        </pc:spChg>
        <pc:spChg chg="mod">
          <ac:chgData name="王 欣捷" userId="b965477fa0aef5e6" providerId="LiveId" clId="{2B0FDB0B-89C3-479F-AB9D-D58F11732152}" dt="2021-03-07T10:06:53.834" v="265"/>
          <ac:spMkLst>
            <pc:docMk/>
            <pc:sldMk cId="0" sldId="559"/>
            <ac:spMk id="32803" creationId="{19BFA6C1-1F75-4A2E-8F00-81BA431E4A21}"/>
          </ac:spMkLst>
        </pc:spChg>
        <pc:spChg chg="mod">
          <ac:chgData name="王 欣捷" userId="b965477fa0aef5e6" providerId="LiveId" clId="{2B0FDB0B-89C3-479F-AB9D-D58F11732152}" dt="2021-03-07T10:06:53.834" v="265"/>
          <ac:spMkLst>
            <pc:docMk/>
            <pc:sldMk cId="0" sldId="559"/>
            <ac:spMk id="32804" creationId="{A5C1701C-14B3-4DD3-898D-9992AED14E62}"/>
          </ac:spMkLst>
        </pc:spChg>
        <pc:spChg chg="mod">
          <ac:chgData name="王 欣捷" userId="b965477fa0aef5e6" providerId="LiveId" clId="{2B0FDB0B-89C3-479F-AB9D-D58F11732152}" dt="2021-03-07T10:06:53.834" v="265"/>
          <ac:spMkLst>
            <pc:docMk/>
            <pc:sldMk cId="0" sldId="559"/>
            <ac:spMk id="32805" creationId="{CD5D3496-AE46-4867-BAA3-2C033F04DFD3}"/>
          </ac:spMkLst>
        </pc:spChg>
        <pc:spChg chg="mod">
          <ac:chgData name="王 欣捷" userId="b965477fa0aef5e6" providerId="LiveId" clId="{2B0FDB0B-89C3-479F-AB9D-D58F11732152}" dt="2021-03-07T10:06:53.834" v="265"/>
          <ac:spMkLst>
            <pc:docMk/>
            <pc:sldMk cId="0" sldId="559"/>
            <ac:spMk id="32806" creationId="{773E615A-4E03-4015-B9D4-5A7463CF0E8E}"/>
          </ac:spMkLst>
        </pc:spChg>
        <pc:spChg chg="mod">
          <ac:chgData name="王 欣捷" userId="b965477fa0aef5e6" providerId="LiveId" clId="{2B0FDB0B-89C3-479F-AB9D-D58F11732152}" dt="2021-03-07T10:06:53.834" v="265"/>
          <ac:spMkLst>
            <pc:docMk/>
            <pc:sldMk cId="0" sldId="559"/>
            <ac:spMk id="32807" creationId="{F6FAD0EB-B5AE-47A2-A067-B5339FE9F96B}"/>
          </ac:spMkLst>
        </pc:spChg>
        <pc:spChg chg="mod">
          <ac:chgData name="王 欣捷" userId="b965477fa0aef5e6" providerId="LiveId" clId="{2B0FDB0B-89C3-479F-AB9D-D58F11732152}" dt="2021-03-07T10:06:53.834" v="265"/>
          <ac:spMkLst>
            <pc:docMk/>
            <pc:sldMk cId="0" sldId="559"/>
            <ac:spMk id="32808" creationId="{D078DB73-A2B8-41BF-9D46-0E377F654620}"/>
          </ac:spMkLst>
        </pc:spChg>
        <pc:spChg chg="mod">
          <ac:chgData name="王 欣捷" userId="b965477fa0aef5e6" providerId="LiveId" clId="{2B0FDB0B-89C3-479F-AB9D-D58F11732152}" dt="2021-03-07T10:06:53.834" v="265"/>
          <ac:spMkLst>
            <pc:docMk/>
            <pc:sldMk cId="0" sldId="559"/>
            <ac:spMk id="32809" creationId="{86207876-C626-4C27-8273-C394BBD923B5}"/>
          </ac:spMkLst>
        </pc:spChg>
        <pc:spChg chg="mod">
          <ac:chgData name="王 欣捷" userId="b965477fa0aef5e6" providerId="LiveId" clId="{2B0FDB0B-89C3-479F-AB9D-D58F11732152}" dt="2021-03-07T10:06:53.834" v="265"/>
          <ac:spMkLst>
            <pc:docMk/>
            <pc:sldMk cId="0" sldId="559"/>
            <ac:spMk id="32810" creationId="{F62996A5-F41D-4EB0-AE1E-096FFFC4E007}"/>
          </ac:spMkLst>
        </pc:spChg>
        <pc:spChg chg="mod">
          <ac:chgData name="王 欣捷" userId="b965477fa0aef5e6" providerId="LiveId" clId="{2B0FDB0B-89C3-479F-AB9D-D58F11732152}" dt="2021-03-07T10:06:53.834" v="265"/>
          <ac:spMkLst>
            <pc:docMk/>
            <pc:sldMk cId="0" sldId="559"/>
            <ac:spMk id="32811" creationId="{5085CF1E-238C-467A-A630-3E5CD71C49A0}"/>
          </ac:spMkLst>
        </pc:spChg>
        <pc:spChg chg="mod">
          <ac:chgData name="王 欣捷" userId="b965477fa0aef5e6" providerId="LiveId" clId="{2B0FDB0B-89C3-479F-AB9D-D58F11732152}" dt="2021-03-07T10:06:53.834" v="265"/>
          <ac:spMkLst>
            <pc:docMk/>
            <pc:sldMk cId="0" sldId="559"/>
            <ac:spMk id="32812" creationId="{27C835CD-66B5-4275-951D-83FA873EF71A}"/>
          </ac:spMkLst>
        </pc:spChg>
        <pc:spChg chg="mod">
          <ac:chgData name="王 欣捷" userId="b965477fa0aef5e6" providerId="LiveId" clId="{2B0FDB0B-89C3-479F-AB9D-D58F11732152}" dt="2021-03-07T10:06:53.834" v="265"/>
          <ac:spMkLst>
            <pc:docMk/>
            <pc:sldMk cId="0" sldId="559"/>
            <ac:spMk id="32813" creationId="{B6C6DAE9-5ACB-4291-A7FE-780FDA781EB3}"/>
          </ac:spMkLst>
        </pc:spChg>
        <pc:spChg chg="mod">
          <ac:chgData name="王 欣捷" userId="b965477fa0aef5e6" providerId="LiveId" clId="{2B0FDB0B-89C3-479F-AB9D-D58F11732152}" dt="2021-03-07T10:06:53.834" v="265"/>
          <ac:spMkLst>
            <pc:docMk/>
            <pc:sldMk cId="0" sldId="559"/>
            <ac:spMk id="32814" creationId="{0AA077B0-9270-4DC8-A558-EE5AD0B83862}"/>
          </ac:spMkLst>
        </pc:spChg>
        <pc:spChg chg="mod">
          <ac:chgData name="王 欣捷" userId="b965477fa0aef5e6" providerId="LiveId" clId="{2B0FDB0B-89C3-479F-AB9D-D58F11732152}" dt="2021-03-07T10:06:53.834" v="265"/>
          <ac:spMkLst>
            <pc:docMk/>
            <pc:sldMk cId="0" sldId="559"/>
            <ac:spMk id="32815" creationId="{12CB3CDA-0551-4923-913A-D90DDD84653A}"/>
          </ac:spMkLst>
        </pc:spChg>
        <pc:spChg chg="mod">
          <ac:chgData name="王 欣捷" userId="b965477fa0aef5e6" providerId="LiveId" clId="{2B0FDB0B-89C3-479F-AB9D-D58F11732152}" dt="2021-03-07T10:06:53.834" v="265"/>
          <ac:spMkLst>
            <pc:docMk/>
            <pc:sldMk cId="0" sldId="559"/>
            <ac:spMk id="32816" creationId="{F3F150DE-E537-4FFF-A5F8-C9434C1D2E78}"/>
          </ac:spMkLst>
        </pc:spChg>
        <pc:spChg chg="mod">
          <ac:chgData name="王 欣捷" userId="b965477fa0aef5e6" providerId="LiveId" clId="{2B0FDB0B-89C3-479F-AB9D-D58F11732152}" dt="2021-03-07T10:06:53.834" v="265"/>
          <ac:spMkLst>
            <pc:docMk/>
            <pc:sldMk cId="0" sldId="559"/>
            <ac:spMk id="32817" creationId="{C26BF72E-D3B7-41DE-8C7D-1B1DDBCDA9E0}"/>
          </ac:spMkLst>
        </pc:spChg>
        <pc:spChg chg="mod">
          <ac:chgData name="王 欣捷" userId="b965477fa0aef5e6" providerId="LiveId" clId="{2B0FDB0B-89C3-479F-AB9D-D58F11732152}" dt="2021-03-07T10:06:53.834" v="265"/>
          <ac:spMkLst>
            <pc:docMk/>
            <pc:sldMk cId="0" sldId="559"/>
            <ac:spMk id="32818" creationId="{F7CD899E-37E6-47ED-9ED3-A0D483D60F03}"/>
          </ac:spMkLst>
        </pc:spChg>
        <pc:spChg chg="mod">
          <ac:chgData name="王 欣捷" userId="b965477fa0aef5e6" providerId="LiveId" clId="{2B0FDB0B-89C3-479F-AB9D-D58F11732152}" dt="2021-03-07T10:06:53.834" v="265"/>
          <ac:spMkLst>
            <pc:docMk/>
            <pc:sldMk cId="0" sldId="559"/>
            <ac:spMk id="32819" creationId="{7DC03127-A900-404B-9E2C-BF1B7348D1A0}"/>
          </ac:spMkLst>
        </pc:spChg>
        <pc:spChg chg="mod">
          <ac:chgData name="王 欣捷" userId="b965477fa0aef5e6" providerId="LiveId" clId="{2B0FDB0B-89C3-479F-AB9D-D58F11732152}" dt="2021-03-07T10:06:53.834" v="265"/>
          <ac:spMkLst>
            <pc:docMk/>
            <pc:sldMk cId="0" sldId="559"/>
            <ac:spMk id="32820" creationId="{23105DAA-1036-4F45-BB5F-F4BF8FB09195}"/>
          </ac:spMkLst>
        </pc:spChg>
        <pc:spChg chg="mod">
          <ac:chgData name="王 欣捷" userId="b965477fa0aef5e6" providerId="LiveId" clId="{2B0FDB0B-89C3-479F-AB9D-D58F11732152}" dt="2021-03-07T10:06:53.834" v="265"/>
          <ac:spMkLst>
            <pc:docMk/>
            <pc:sldMk cId="0" sldId="559"/>
            <ac:spMk id="32822" creationId="{CD6AD73F-1D3A-4492-9993-F53C738A71CD}"/>
          </ac:spMkLst>
        </pc:spChg>
        <pc:spChg chg="mod">
          <ac:chgData name="王 欣捷" userId="b965477fa0aef5e6" providerId="LiveId" clId="{2B0FDB0B-89C3-479F-AB9D-D58F11732152}" dt="2021-03-07T10:06:53.834" v="265"/>
          <ac:spMkLst>
            <pc:docMk/>
            <pc:sldMk cId="0" sldId="559"/>
            <ac:spMk id="32823" creationId="{74FF880E-FEEC-4EF5-958C-A8CAC4E27DA8}"/>
          </ac:spMkLst>
        </pc:spChg>
        <pc:spChg chg="mod">
          <ac:chgData name="王 欣捷" userId="b965477fa0aef5e6" providerId="LiveId" clId="{2B0FDB0B-89C3-479F-AB9D-D58F11732152}" dt="2021-03-07T10:06:53.834" v="265"/>
          <ac:spMkLst>
            <pc:docMk/>
            <pc:sldMk cId="0" sldId="559"/>
            <ac:spMk id="32824" creationId="{1B1DFACE-4F6E-40CB-8DAB-A0702451FD89}"/>
          </ac:spMkLst>
        </pc:spChg>
        <pc:spChg chg="mod">
          <ac:chgData name="王 欣捷" userId="b965477fa0aef5e6" providerId="LiveId" clId="{2B0FDB0B-89C3-479F-AB9D-D58F11732152}" dt="2021-03-07T10:06:53.834" v="265"/>
          <ac:spMkLst>
            <pc:docMk/>
            <pc:sldMk cId="0" sldId="559"/>
            <ac:spMk id="32825" creationId="{160B5101-0A96-4525-BD5E-80683A61624F}"/>
          </ac:spMkLst>
        </pc:spChg>
        <pc:spChg chg="mod">
          <ac:chgData name="王 欣捷" userId="b965477fa0aef5e6" providerId="LiveId" clId="{2B0FDB0B-89C3-479F-AB9D-D58F11732152}" dt="2021-03-07T10:06:53.834" v="265"/>
          <ac:spMkLst>
            <pc:docMk/>
            <pc:sldMk cId="0" sldId="559"/>
            <ac:spMk id="32826" creationId="{04BBB402-5CCF-463C-865D-241C1EE9AE48}"/>
          </ac:spMkLst>
        </pc:spChg>
        <pc:spChg chg="mod">
          <ac:chgData name="王 欣捷" userId="b965477fa0aef5e6" providerId="LiveId" clId="{2B0FDB0B-89C3-479F-AB9D-D58F11732152}" dt="2021-03-07T10:06:53.834" v="265"/>
          <ac:spMkLst>
            <pc:docMk/>
            <pc:sldMk cId="0" sldId="559"/>
            <ac:spMk id="32827" creationId="{BAAA3205-F1C4-495C-B6DB-8E8F624BA6C7}"/>
          </ac:spMkLst>
        </pc:spChg>
        <pc:spChg chg="mod">
          <ac:chgData name="王 欣捷" userId="b965477fa0aef5e6" providerId="LiveId" clId="{2B0FDB0B-89C3-479F-AB9D-D58F11732152}" dt="2021-03-07T10:06:53.834" v="265"/>
          <ac:spMkLst>
            <pc:docMk/>
            <pc:sldMk cId="0" sldId="559"/>
            <ac:spMk id="32828" creationId="{8D4E7EAC-5E89-40F8-8C45-EAA70C03A2C8}"/>
          </ac:spMkLst>
        </pc:spChg>
        <pc:spChg chg="mod">
          <ac:chgData name="王 欣捷" userId="b965477fa0aef5e6" providerId="LiveId" clId="{2B0FDB0B-89C3-479F-AB9D-D58F11732152}" dt="2021-03-07T10:06:53.834" v="265"/>
          <ac:spMkLst>
            <pc:docMk/>
            <pc:sldMk cId="0" sldId="559"/>
            <ac:spMk id="32829" creationId="{78732D84-6458-440A-925D-7335D5C02B12}"/>
          </ac:spMkLst>
        </pc:spChg>
        <pc:spChg chg="mod">
          <ac:chgData name="王 欣捷" userId="b965477fa0aef5e6" providerId="LiveId" clId="{2B0FDB0B-89C3-479F-AB9D-D58F11732152}" dt="2021-03-07T10:06:53.834" v="265"/>
          <ac:spMkLst>
            <pc:docMk/>
            <pc:sldMk cId="0" sldId="559"/>
            <ac:spMk id="32830" creationId="{42724315-BD41-49D8-9125-56CF42C28769}"/>
          </ac:spMkLst>
        </pc:spChg>
        <pc:spChg chg="mod">
          <ac:chgData name="王 欣捷" userId="b965477fa0aef5e6" providerId="LiveId" clId="{2B0FDB0B-89C3-479F-AB9D-D58F11732152}" dt="2021-03-07T10:06:53.834" v="265"/>
          <ac:spMkLst>
            <pc:docMk/>
            <pc:sldMk cId="0" sldId="559"/>
            <ac:spMk id="32831" creationId="{C59AD5C6-DB67-4EAA-B00C-D911E83582F0}"/>
          </ac:spMkLst>
        </pc:spChg>
        <pc:spChg chg="mod">
          <ac:chgData name="王 欣捷" userId="b965477fa0aef5e6" providerId="LiveId" clId="{2B0FDB0B-89C3-479F-AB9D-D58F11732152}" dt="2021-03-07T10:06:53.834" v="265"/>
          <ac:spMkLst>
            <pc:docMk/>
            <pc:sldMk cId="0" sldId="559"/>
            <ac:spMk id="32832" creationId="{37A25A2B-7413-4C43-9DE2-2E869B64DAC1}"/>
          </ac:spMkLst>
        </pc:spChg>
        <pc:spChg chg="mod">
          <ac:chgData name="王 欣捷" userId="b965477fa0aef5e6" providerId="LiveId" clId="{2B0FDB0B-89C3-479F-AB9D-D58F11732152}" dt="2021-03-07T10:06:53.834" v="265"/>
          <ac:spMkLst>
            <pc:docMk/>
            <pc:sldMk cId="0" sldId="559"/>
            <ac:spMk id="32833" creationId="{755C6E17-4F28-4981-9324-15A3FDF5C99F}"/>
          </ac:spMkLst>
        </pc:spChg>
        <pc:spChg chg="mod">
          <ac:chgData name="王 欣捷" userId="b965477fa0aef5e6" providerId="LiveId" clId="{2B0FDB0B-89C3-479F-AB9D-D58F11732152}" dt="2021-03-07T10:06:53.834" v="265"/>
          <ac:spMkLst>
            <pc:docMk/>
            <pc:sldMk cId="0" sldId="559"/>
            <ac:spMk id="32834" creationId="{E5B2D2D4-92E1-4E00-85AA-5E9C46404F09}"/>
          </ac:spMkLst>
        </pc:spChg>
        <pc:spChg chg="mod">
          <ac:chgData name="王 欣捷" userId="b965477fa0aef5e6" providerId="LiveId" clId="{2B0FDB0B-89C3-479F-AB9D-D58F11732152}" dt="2021-03-07T10:06:53.834" v="265"/>
          <ac:spMkLst>
            <pc:docMk/>
            <pc:sldMk cId="0" sldId="559"/>
            <ac:spMk id="32835" creationId="{1719F992-A645-4C4C-B088-DAEF922EC8D8}"/>
          </ac:spMkLst>
        </pc:spChg>
        <pc:spChg chg="mod">
          <ac:chgData name="王 欣捷" userId="b965477fa0aef5e6" providerId="LiveId" clId="{2B0FDB0B-89C3-479F-AB9D-D58F11732152}" dt="2021-03-07T10:06:53.834" v="265"/>
          <ac:spMkLst>
            <pc:docMk/>
            <pc:sldMk cId="0" sldId="559"/>
            <ac:spMk id="32836" creationId="{2A2FBC38-90AF-42E7-8857-F700FBBA3B40}"/>
          </ac:spMkLst>
        </pc:spChg>
        <pc:spChg chg="mod">
          <ac:chgData name="王 欣捷" userId="b965477fa0aef5e6" providerId="LiveId" clId="{2B0FDB0B-89C3-479F-AB9D-D58F11732152}" dt="2021-03-07T10:06:53.834" v="265"/>
          <ac:spMkLst>
            <pc:docMk/>
            <pc:sldMk cId="0" sldId="559"/>
            <ac:spMk id="32837" creationId="{CBD403DD-68A5-4389-87C9-B290364051FD}"/>
          </ac:spMkLst>
        </pc:spChg>
        <pc:spChg chg="mod">
          <ac:chgData name="王 欣捷" userId="b965477fa0aef5e6" providerId="LiveId" clId="{2B0FDB0B-89C3-479F-AB9D-D58F11732152}" dt="2021-03-07T10:06:53.834" v="265"/>
          <ac:spMkLst>
            <pc:docMk/>
            <pc:sldMk cId="0" sldId="559"/>
            <ac:spMk id="32838" creationId="{05BBDC43-BAEF-48FC-BA59-3D9430084BA2}"/>
          </ac:spMkLst>
        </pc:spChg>
        <pc:spChg chg="mod">
          <ac:chgData name="王 欣捷" userId="b965477fa0aef5e6" providerId="LiveId" clId="{2B0FDB0B-89C3-479F-AB9D-D58F11732152}" dt="2021-03-07T10:06:53.834" v="265"/>
          <ac:spMkLst>
            <pc:docMk/>
            <pc:sldMk cId="0" sldId="559"/>
            <ac:spMk id="32839" creationId="{92EB7A3C-9DCC-4A9E-9DF6-A74ED55AA648}"/>
          </ac:spMkLst>
        </pc:spChg>
        <pc:spChg chg="mod">
          <ac:chgData name="王 欣捷" userId="b965477fa0aef5e6" providerId="LiveId" clId="{2B0FDB0B-89C3-479F-AB9D-D58F11732152}" dt="2021-03-07T10:06:53.834" v="265"/>
          <ac:spMkLst>
            <pc:docMk/>
            <pc:sldMk cId="0" sldId="559"/>
            <ac:spMk id="32840" creationId="{CEDE5591-910D-4FD7-9E1F-81BBDB232A35}"/>
          </ac:spMkLst>
        </pc:spChg>
        <pc:spChg chg="mod">
          <ac:chgData name="王 欣捷" userId="b965477fa0aef5e6" providerId="LiveId" clId="{2B0FDB0B-89C3-479F-AB9D-D58F11732152}" dt="2021-03-07T10:06:53.834" v="265"/>
          <ac:spMkLst>
            <pc:docMk/>
            <pc:sldMk cId="0" sldId="559"/>
            <ac:spMk id="32841" creationId="{45CAA694-7033-458A-A0FE-B02A12B0ED60}"/>
          </ac:spMkLst>
        </pc:spChg>
        <pc:spChg chg="mod">
          <ac:chgData name="王 欣捷" userId="b965477fa0aef5e6" providerId="LiveId" clId="{2B0FDB0B-89C3-479F-AB9D-D58F11732152}" dt="2021-03-07T10:06:53.834" v="265"/>
          <ac:spMkLst>
            <pc:docMk/>
            <pc:sldMk cId="0" sldId="559"/>
            <ac:spMk id="32842" creationId="{CE49668E-1E53-41A5-A134-8CF5ECA18C23}"/>
          </ac:spMkLst>
        </pc:spChg>
        <pc:spChg chg="mod">
          <ac:chgData name="王 欣捷" userId="b965477fa0aef5e6" providerId="LiveId" clId="{2B0FDB0B-89C3-479F-AB9D-D58F11732152}" dt="2021-03-07T10:06:53.834" v="265"/>
          <ac:spMkLst>
            <pc:docMk/>
            <pc:sldMk cId="0" sldId="559"/>
            <ac:spMk id="32843" creationId="{5CCF2414-861F-42FC-8D7A-545559B1A38A}"/>
          </ac:spMkLst>
        </pc:spChg>
        <pc:spChg chg="mod">
          <ac:chgData name="王 欣捷" userId="b965477fa0aef5e6" providerId="LiveId" clId="{2B0FDB0B-89C3-479F-AB9D-D58F11732152}" dt="2021-03-07T10:06:53.834" v="265"/>
          <ac:spMkLst>
            <pc:docMk/>
            <pc:sldMk cId="0" sldId="559"/>
            <ac:spMk id="32844" creationId="{AE7CDBEE-9CAD-430D-801E-D2D97CBE9010}"/>
          </ac:spMkLst>
        </pc:spChg>
        <pc:spChg chg="mod">
          <ac:chgData name="王 欣捷" userId="b965477fa0aef5e6" providerId="LiveId" clId="{2B0FDB0B-89C3-479F-AB9D-D58F11732152}" dt="2021-03-07T10:06:53.834" v="265"/>
          <ac:spMkLst>
            <pc:docMk/>
            <pc:sldMk cId="0" sldId="559"/>
            <ac:spMk id="32845" creationId="{48870BB4-9B8C-47C7-A550-7630EFBA45FB}"/>
          </ac:spMkLst>
        </pc:spChg>
        <pc:spChg chg="mod">
          <ac:chgData name="王 欣捷" userId="b965477fa0aef5e6" providerId="LiveId" clId="{2B0FDB0B-89C3-479F-AB9D-D58F11732152}" dt="2021-03-07T10:06:53.834" v="265"/>
          <ac:spMkLst>
            <pc:docMk/>
            <pc:sldMk cId="0" sldId="559"/>
            <ac:spMk id="32846" creationId="{D1FCEC9F-06D4-41CB-A39F-702FEE99B5AD}"/>
          </ac:spMkLst>
        </pc:spChg>
        <pc:spChg chg="mod">
          <ac:chgData name="王 欣捷" userId="b965477fa0aef5e6" providerId="LiveId" clId="{2B0FDB0B-89C3-479F-AB9D-D58F11732152}" dt="2021-03-07T10:06:53.834" v="265"/>
          <ac:spMkLst>
            <pc:docMk/>
            <pc:sldMk cId="0" sldId="559"/>
            <ac:spMk id="32847" creationId="{38D2AE6A-EA1D-4A7A-A349-4695D9CB71B4}"/>
          </ac:spMkLst>
        </pc:spChg>
        <pc:spChg chg="mod">
          <ac:chgData name="王 欣捷" userId="b965477fa0aef5e6" providerId="LiveId" clId="{2B0FDB0B-89C3-479F-AB9D-D58F11732152}" dt="2021-03-07T10:06:53.834" v="265"/>
          <ac:spMkLst>
            <pc:docMk/>
            <pc:sldMk cId="0" sldId="559"/>
            <ac:spMk id="32848" creationId="{B1B6D6E6-A712-4038-BE08-802E819520A1}"/>
          </ac:spMkLst>
        </pc:spChg>
        <pc:spChg chg="mod">
          <ac:chgData name="王 欣捷" userId="b965477fa0aef5e6" providerId="LiveId" clId="{2B0FDB0B-89C3-479F-AB9D-D58F11732152}" dt="2021-03-07T10:06:53.834" v="265"/>
          <ac:spMkLst>
            <pc:docMk/>
            <pc:sldMk cId="0" sldId="559"/>
            <ac:spMk id="32849" creationId="{8E86713B-F039-4FDE-B34F-C65A87C2E4BD}"/>
          </ac:spMkLst>
        </pc:spChg>
        <pc:spChg chg="mod">
          <ac:chgData name="王 欣捷" userId="b965477fa0aef5e6" providerId="LiveId" clId="{2B0FDB0B-89C3-479F-AB9D-D58F11732152}" dt="2021-03-07T10:06:53.834" v="265"/>
          <ac:spMkLst>
            <pc:docMk/>
            <pc:sldMk cId="0" sldId="559"/>
            <ac:spMk id="32850" creationId="{7E4002F3-7DAA-4CE9-885A-C3E3B4332C41}"/>
          </ac:spMkLst>
        </pc:spChg>
        <pc:spChg chg="mod">
          <ac:chgData name="王 欣捷" userId="b965477fa0aef5e6" providerId="LiveId" clId="{2B0FDB0B-89C3-479F-AB9D-D58F11732152}" dt="2021-03-07T10:06:53.834" v="265"/>
          <ac:spMkLst>
            <pc:docMk/>
            <pc:sldMk cId="0" sldId="559"/>
            <ac:spMk id="32851" creationId="{A43549E1-B5B1-4D41-B2B1-34EB402A2F48}"/>
          </ac:spMkLst>
        </pc:spChg>
        <pc:spChg chg="mod">
          <ac:chgData name="王 欣捷" userId="b965477fa0aef5e6" providerId="LiveId" clId="{2B0FDB0B-89C3-479F-AB9D-D58F11732152}" dt="2021-03-07T10:06:53.834" v="265"/>
          <ac:spMkLst>
            <pc:docMk/>
            <pc:sldMk cId="0" sldId="559"/>
            <ac:spMk id="32852" creationId="{6DF22A33-95F6-4AEB-84FE-F6F482CCEA45}"/>
          </ac:spMkLst>
        </pc:spChg>
        <pc:spChg chg="mod">
          <ac:chgData name="王 欣捷" userId="b965477fa0aef5e6" providerId="LiveId" clId="{2B0FDB0B-89C3-479F-AB9D-D58F11732152}" dt="2021-03-07T10:06:53.834" v="265"/>
          <ac:spMkLst>
            <pc:docMk/>
            <pc:sldMk cId="0" sldId="559"/>
            <ac:spMk id="32853" creationId="{BD882A42-1F5E-407A-A702-9809FB3DDFD2}"/>
          </ac:spMkLst>
        </pc:spChg>
        <pc:spChg chg="mod">
          <ac:chgData name="王 欣捷" userId="b965477fa0aef5e6" providerId="LiveId" clId="{2B0FDB0B-89C3-479F-AB9D-D58F11732152}" dt="2021-03-07T10:06:53.834" v="265"/>
          <ac:spMkLst>
            <pc:docMk/>
            <pc:sldMk cId="0" sldId="559"/>
            <ac:spMk id="32854" creationId="{A4BBF589-C2A0-4B8A-B789-627745F0E2BE}"/>
          </ac:spMkLst>
        </pc:spChg>
        <pc:spChg chg="mod">
          <ac:chgData name="王 欣捷" userId="b965477fa0aef5e6" providerId="LiveId" clId="{2B0FDB0B-89C3-479F-AB9D-D58F11732152}" dt="2021-03-07T10:06:53.834" v="265"/>
          <ac:spMkLst>
            <pc:docMk/>
            <pc:sldMk cId="0" sldId="559"/>
            <ac:spMk id="32855" creationId="{BAD19F99-E39A-4D28-A319-21BA987546ED}"/>
          </ac:spMkLst>
        </pc:spChg>
        <pc:spChg chg="mod">
          <ac:chgData name="王 欣捷" userId="b965477fa0aef5e6" providerId="LiveId" clId="{2B0FDB0B-89C3-479F-AB9D-D58F11732152}" dt="2021-03-07T10:06:53.834" v="265"/>
          <ac:spMkLst>
            <pc:docMk/>
            <pc:sldMk cId="0" sldId="559"/>
            <ac:spMk id="32856" creationId="{7D751DE0-E8AC-461C-9637-C39CB80EA117}"/>
          </ac:spMkLst>
        </pc:spChg>
        <pc:spChg chg="mod">
          <ac:chgData name="王 欣捷" userId="b965477fa0aef5e6" providerId="LiveId" clId="{2B0FDB0B-89C3-479F-AB9D-D58F11732152}" dt="2021-03-07T10:06:53.834" v="265"/>
          <ac:spMkLst>
            <pc:docMk/>
            <pc:sldMk cId="0" sldId="559"/>
            <ac:spMk id="32857" creationId="{4E8AA5D4-0774-4A73-A2A0-FA1F9931EAFA}"/>
          </ac:spMkLst>
        </pc:spChg>
        <pc:spChg chg="mod">
          <ac:chgData name="王 欣捷" userId="b965477fa0aef5e6" providerId="LiveId" clId="{2B0FDB0B-89C3-479F-AB9D-D58F11732152}" dt="2021-03-07T10:06:53.834" v="265"/>
          <ac:spMkLst>
            <pc:docMk/>
            <pc:sldMk cId="0" sldId="559"/>
            <ac:spMk id="176217" creationId="{ADA57373-CACC-4A6C-B1C1-3C5626FF979A}"/>
          </ac:spMkLst>
        </pc:spChg>
        <pc:grpChg chg="mod">
          <ac:chgData name="王 欣捷" userId="b965477fa0aef5e6" providerId="LiveId" clId="{2B0FDB0B-89C3-479F-AB9D-D58F11732152}" dt="2021-03-07T10:06:53.834" v="265"/>
          <ac:grpSpMkLst>
            <pc:docMk/>
            <pc:sldMk cId="0" sldId="559"/>
            <ac:grpSpMk id="6" creationId="{71AAB49C-B3C9-4869-A151-7E184700B489}"/>
          </ac:grpSpMkLst>
        </pc:grpChg>
        <pc:grpChg chg="mod">
          <ac:chgData name="王 欣捷" userId="b965477fa0aef5e6" providerId="LiveId" clId="{2B0FDB0B-89C3-479F-AB9D-D58F11732152}" dt="2021-03-07T10:06:53.834" v="265"/>
          <ac:grpSpMkLst>
            <pc:docMk/>
            <pc:sldMk cId="0" sldId="559"/>
            <ac:grpSpMk id="32772" creationId="{3065A42E-A99B-4DB6-956F-1D209CEDF94C}"/>
          </ac:grpSpMkLst>
        </pc:grpChg>
        <pc:grpChg chg="mod">
          <ac:chgData name="王 欣捷" userId="b965477fa0aef5e6" providerId="LiveId" clId="{2B0FDB0B-89C3-479F-AB9D-D58F11732152}" dt="2021-03-07T10:06:53.834" v="265"/>
          <ac:grpSpMkLst>
            <pc:docMk/>
            <pc:sldMk cId="0" sldId="559"/>
            <ac:grpSpMk id="32774" creationId="{F8BE2EBF-A392-4A0A-A777-2A88894D07CA}"/>
          </ac:grpSpMkLst>
        </pc:grpChg>
        <pc:grpChg chg="mod">
          <ac:chgData name="王 欣捷" userId="b965477fa0aef5e6" providerId="LiveId" clId="{2B0FDB0B-89C3-479F-AB9D-D58F11732152}" dt="2021-03-07T10:06:53.834" v="265"/>
          <ac:grpSpMkLst>
            <pc:docMk/>
            <pc:sldMk cId="0" sldId="559"/>
            <ac:grpSpMk id="32778" creationId="{525AC635-1AE6-494D-9D2A-919DDD8E1320}"/>
          </ac:grpSpMkLst>
        </pc:grpChg>
        <pc:grpChg chg="mod">
          <ac:chgData name="王 欣捷" userId="b965477fa0aef5e6" providerId="LiveId" clId="{2B0FDB0B-89C3-479F-AB9D-D58F11732152}" dt="2021-03-07T10:06:53.834" v="265"/>
          <ac:grpSpMkLst>
            <pc:docMk/>
            <pc:sldMk cId="0" sldId="559"/>
            <ac:grpSpMk id="32797" creationId="{F12537AF-F61C-463E-967D-0AAAB97EC944}"/>
          </ac:grpSpMkLst>
        </pc:grpChg>
        <pc:grpChg chg="mod">
          <ac:chgData name="王 欣捷" userId="b965477fa0aef5e6" providerId="LiveId" clId="{2B0FDB0B-89C3-479F-AB9D-D58F11732152}" dt="2021-03-07T10:06:53.834" v="265"/>
          <ac:grpSpMkLst>
            <pc:docMk/>
            <pc:sldMk cId="0" sldId="559"/>
            <ac:grpSpMk id="32821" creationId="{EB0D5EBC-24FB-434B-8095-DFEC579A6725}"/>
          </ac:grpSpMkLst>
        </pc:grpChg>
      </pc:sldChg>
      <pc:sldChg chg="modSp mod ord modNotes">
        <pc:chgData name="王 欣捷" userId="b965477fa0aef5e6" providerId="LiveId" clId="{2B0FDB0B-89C3-479F-AB9D-D58F11732152}" dt="2021-03-07T15:08:10.671" v="2213"/>
        <pc:sldMkLst>
          <pc:docMk/>
          <pc:sldMk cId="0" sldId="560"/>
        </pc:sldMkLst>
        <pc:spChg chg="mod">
          <ac:chgData name="王 欣捷" userId="b965477fa0aef5e6" providerId="LiveId" clId="{2B0FDB0B-89C3-479F-AB9D-D58F11732152}" dt="2021-03-07T10:06:53.834" v="265"/>
          <ac:spMkLst>
            <pc:docMk/>
            <pc:sldMk cId="0" sldId="560"/>
            <ac:spMk id="33794" creationId="{8AC33BDB-7ABF-456F-AEEA-30BDE6C4EF5F}"/>
          </ac:spMkLst>
        </pc:spChg>
        <pc:spChg chg="mod">
          <ac:chgData name="王 欣捷" userId="b965477fa0aef5e6" providerId="LiveId" clId="{2B0FDB0B-89C3-479F-AB9D-D58F11732152}" dt="2021-03-07T10:06:53.834" v="265"/>
          <ac:spMkLst>
            <pc:docMk/>
            <pc:sldMk cId="0" sldId="560"/>
            <ac:spMk id="33795" creationId="{2A97E382-0809-40C6-9D8D-8B9033E52F5A}"/>
          </ac:spMkLst>
        </pc:spChg>
        <pc:spChg chg="mod">
          <ac:chgData name="王 欣捷" userId="b965477fa0aef5e6" providerId="LiveId" clId="{2B0FDB0B-89C3-479F-AB9D-D58F11732152}" dt="2021-03-07T13:27:25.428" v="1489" actId="1076"/>
          <ac:spMkLst>
            <pc:docMk/>
            <pc:sldMk cId="0" sldId="560"/>
            <ac:spMk id="33797" creationId="{D6A1243B-3806-480C-AA24-0D1583C3C341}"/>
          </ac:spMkLst>
        </pc:spChg>
        <pc:spChg chg="mod">
          <ac:chgData name="王 欣捷" userId="b965477fa0aef5e6" providerId="LiveId" clId="{2B0FDB0B-89C3-479F-AB9D-D58F11732152}" dt="2021-03-07T13:27:25.428" v="1489" actId="1076"/>
          <ac:spMkLst>
            <pc:docMk/>
            <pc:sldMk cId="0" sldId="560"/>
            <ac:spMk id="33799" creationId="{D4767828-3124-4B00-AF78-E9D73C7AED50}"/>
          </ac:spMkLst>
        </pc:spChg>
        <pc:spChg chg="mod">
          <ac:chgData name="王 欣捷" userId="b965477fa0aef5e6" providerId="LiveId" clId="{2B0FDB0B-89C3-479F-AB9D-D58F11732152}" dt="2021-03-07T13:27:25.428" v="1489" actId="1076"/>
          <ac:spMkLst>
            <pc:docMk/>
            <pc:sldMk cId="0" sldId="560"/>
            <ac:spMk id="33800" creationId="{79A4286D-5705-4B15-A2B3-BDA1DEC75D8D}"/>
          </ac:spMkLst>
        </pc:spChg>
        <pc:spChg chg="mod">
          <ac:chgData name="王 欣捷" userId="b965477fa0aef5e6" providerId="LiveId" clId="{2B0FDB0B-89C3-479F-AB9D-D58F11732152}" dt="2021-03-07T13:27:25.428" v="1489" actId="1076"/>
          <ac:spMkLst>
            <pc:docMk/>
            <pc:sldMk cId="0" sldId="560"/>
            <ac:spMk id="33801" creationId="{39A42F79-6A66-4764-8A3C-45FD53D81703}"/>
          </ac:spMkLst>
        </pc:spChg>
        <pc:spChg chg="mod">
          <ac:chgData name="王 欣捷" userId="b965477fa0aef5e6" providerId="LiveId" clId="{2B0FDB0B-89C3-479F-AB9D-D58F11732152}" dt="2021-03-07T13:27:25.428" v="1489" actId="1076"/>
          <ac:spMkLst>
            <pc:docMk/>
            <pc:sldMk cId="0" sldId="560"/>
            <ac:spMk id="33802" creationId="{3B30EF81-45B9-4196-AC2C-9025D9D517AD}"/>
          </ac:spMkLst>
        </pc:spChg>
        <pc:spChg chg="mod">
          <ac:chgData name="王 欣捷" userId="b965477fa0aef5e6" providerId="LiveId" clId="{2B0FDB0B-89C3-479F-AB9D-D58F11732152}" dt="2021-03-07T13:27:25.428" v="1489" actId="1076"/>
          <ac:spMkLst>
            <pc:docMk/>
            <pc:sldMk cId="0" sldId="560"/>
            <ac:spMk id="33803" creationId="{9D8D74DD-6B54-4866-820B-ED1D77A47412}"/>
          </ac:spMkLst>
        </pc:spChg>
        <pc:spChg chg="mod">
          <ac:chgData name="王 欣捷" userId="b965477fa0aef5e6" providerId="LiveId" clId="{2B0FDB0B-89C3-479F-AB9D-D58F11732152}" dt="2021-03-07T13:27:25.428" v="1489" actId="1076"/>
          <ac:spMkLst>
            <pc:docMk/>
            <pc:sldMk cId="0" sldId="560"/>
            <ac:spMk id="33804" creationId="{577B4C49-C38B-43D3-9438-276B162DE60F}"/>
          </ac:spMkLst>
        </pc:spChg>
        <pc:spChg chg="mod">
          <ac:chgData name="王 欣捷" userId="b965477fa0aef5e6" providerId="LiveId" clId="{2B0FDB0B-89C3-479F-AB9D-D58F11732152}" dt="2021-03-07T13:27:25.428" v="1489" actId="1076"/>
          <ac:spMkLst>
            <pc:docMk/>
            <pc:sldMk cId="0" sldId="560"/>
            <ac:spMk id="33805" creationId="{0AB3EA26-B9AE-4230-A185-129E9C267BFF}"/>
          </ac:spMkLst>
        </pc:spChg>
        <pc:spChg chg="mod">
          <ac:chgData name="王 欣捷" userId="b965477fa0aef5e6" providerId="LiveId" clId="{2B0FDB0B-89C3-479F-AB9D-D58F11732152}" dt="2021-03-07T13:27:25.428" v="1489" actId="1076"/>
          <ac:spMkLst>
            <pc:docMk/>
            <pc:sldMk cId="0" sldId="560"/>
            <ac:spMk id="33806" creationId="{4DD90E00-D9B6-4EBD-A8DD-DEE54D498354}"/>
          </ac:spMkLst>
        </pc:spChg>
        <pc:spChg chg="mod">
          <ac:chgData name="王 欣捷" userId="b965477fa0aef5e6" providerId="LiveId" clId="{2B0FDB0B-89C3-479F-AB9D-D58F11732152}" dt="2021-03-07T13:27:25.428" v="1489" actId="1076"/>
          <ac:spMkLst>
            <pc:docMk/>
            <pc:sldMk cId="0" sldId="560"/>
            <ac:spMk id="33807" creationId="{B7F321DD-D066-46E0-A796-0F4363630CA8}"/>
          </ac:spMkLst>
        </pc:spChg>
        <pc:spChg chg="mod">
          <ac:chgData name="王 欣捷" userId="b965477fa0aef5e6" providerId="LiveId" clId="{2B0FDB0B-89C3-479F-AB9D-D58F11732152}" dt="2021-03-07T13:27:25.428" v="1489" actId="1076"/>
          <ac:spMkLst>
            <pc:docMk/>
            <pc:sldMk cId="0" sldId="560"/>
            <ac:spMk id="33808" creationId="{9C94DF6E-0921-4B77-8E34-8A0CC711B6EF}"/>
          </ac:spMkLst>
        </pc:spChg>
        <pc:spChg chg="mod">
          <ac:chgData name="王 欣捷" userId="b965477fa0aef5e6" providerId="LiveId" clId="{2B0FDB0B-89C3-479F-AB9D-D58F11732152}" dt="2021-03-07T13:27:25.428" v="1489" actId="1076"/>
          <ac:spMkLst>
            <pc:docMk/>
            <pc:sldMk cId="0" sldId="560"/>
            <ac:spMk id="33809" creationId="{1AB9C05F-4CDD-40EA-B79B-178F27610D96}"/>
          </ac:spMkLst>
        </pc:spChg>
        <pc:spChg chg="mod">
          <ac:chgData name="王 欣捷" userId="b965477fa0aef5e6" providerId="LiveId" clId="{2B0FDB0B-89C3-479F-AB9D-D58F11732152}" dt="2021-03-07T13:27:25.428" v="1489" actId="1076"/>
          <ac:spMkLst>
            <pc:docMk/>
            <pc:sldMk cId="0" sldId="560"/>
            <ac:spMk id="33810" creationId="{6358EE75-3794-44E6-8A28-E3A237AFF86C}"/>
          </ac:spMkLst>
        </pc:spChg>
        <pc:spChg chg="mod">
          <ac:chgData name="王 欣捷" userId="b965477fa0aef5e6" providerId="LiveId" clId="{2B0FDB0B-89C3-479F-AB9D-D58F11732152}" dt="2021-03-07T13:27:25.428" v="1489" actId="1076"/>
          <ac:spMkLst>
            <pc:docMk/>
            <pc:sldMk cId="0" sldId="560"/>
            <ac:spMk id="33811" creationId="{59341A72-2E9C-43DC-8AD1-A33AFE6A1595}"/>
          </ac:spMkLst>
        </pc:spChg>
        <pc:grpChg chg="mod">
          <ac:chgData name="王 欣捷" userId="b965477fa0aef5e6" providerId="LiveId" clId="{2B0FDB0B-89C3-479F-AB9D-D58F11732152}" dt="2021-03-07T13:27:25.428" v="1489" actId="1076"/>
          <ac:grpSpMkLst>
            <pc:docMk/>
            <pc:sldMk cId="0" sldId="560"/>
            <ac:grpSpMk id="33796" creationId="{0DF071C6-4908-4EE6-A5F3-5B9B2122012D}"/>
          </ac:grpSpMkLst>
        </pc:grpChg>
        <pc:grpChg chg="mod">
          <ac:chgData name="王 欣捷" userId="b965477fa0aef5e6" providerId="LiveId" clId="{2B0FDB0B-89C3-479F-AB9D-D58F11732152}" dt="2021-03-07T13:27:25.428" v="1489" actId="1076"/>
          <ac:grpSpMkLst>
            <pc:docMk/>
            <pc:sldMk cId="0" sldId="560"/>
            <ac:grpSpMk id="33798" creationId="{7BC6555F-7CDC-462B-AE61-2DA83669858D}"/>
          </ac:grpSpMkLst>
        </pc:grpChg>
      </pc:sldChg>
      <pc:sldChg chg="modSp mod">
        <pc:chgData name="王 欣捷" userId="b965477fa0aef5e6" providerId="LiveId" clId="{2B0FDB0B-89C3-479F-AB9D-D58F11732152}" dt="2021-03-07T15:02:18.230" v="2184" actId="207"/>
        <pc:sldMkLst>
          <pc:docMk/>
          <pc:sldMk cId="0" sldId="564"/>
        </pc:sldMkLst>
        <pc:spChg chg="mod">
          <ac:chgData name="王 欣捷" userId="b965477fa0aef5e6" providerId="LiveId" clId="{2B0FDB0B-89C3-479F-AB9D-D58F11732152}" dt="2021-03-07T10:06:53.834" v="265"/>
          <ac:spMkLst>
            <pc:docMk/>
            <pc:sldMk cId="0" sldId="564"/>
            <ac:spMk id="34818" creationId="{2D914524-C6B9-4283-9558-9DE8C47502F5}"/>
          </ac:spMkLst>
        </pc:spChg>
        <pc:spChg chg="mod">
          <ac:chgData name="王 欣捷" userId="b965477fa0aef5e6" providerId="LiveId" clId="{2B0FDB0B-89C3-479F-AB9D-D58F11732152}" dt="2021-03-07T15:02:18.230" v="2184" actId="207"/>
          <ac:spMkLst>
            <pc:docMk/>
            <pc:sldMk cId="0" sldId="564"/>
            <ac:spMk id="34819" creationId="{0DF84400-CC16-43F1-8FF7-C659C66BD1D0}"/>
          </ac:spMkLst>
        </pc:spChg>
      </pc:sldChg>
      <pc:sldChg chg="modSp mod">
        <pc:chgData name="王 欣捷" userId="b965477fa0aef5e6" providerId="LiveId" clId="{2B0FDB0B-89C3-479F-AB9D-D58F11732152}" dt="2021-03-07T15:02:35.518" v="2188" actId="207"/>
        <pc:sldMkLst>
          <pc:docMk/>
          <pc:sldMk cId="0" sldId="565"/>
        </pc:sldMkLst>
        <pc:spChg chg="mod">
          <ac:chgData name="王 欣捷" userId="b965477fa0aef5e6" providerId="LiveId" clId="{2B0FDB0B-89C3-479F-AB9D-D58F11732152}" dt="2021-03-07T10:06:53.834" v="265"/>
          <ac:spMkLst>
            <pc:docMk/>
            <pc:sldMk cId="0" sldId="565"/>
            <ac:spMk id="35842" creationId="{D1E2007A-D615-4A9D-B73A-B770CFD90209}"/>
          </ac:spMkLst>
        </pc:spChg>
        <pc:spChg chg="mod">
          <ac:chgData name="王 欣捷" userId="b965477fa0aef5e6" providerId="LiveId" clId="{2B0FDB0B-89C3-479F-AB9D-D58F11732152}" dt="2021-03-07T15:02:35.518" v="2188" actId="207"/>
          <ac:spMkLst>
            <pc:docMk/>
            <pc:sldMk cId="0" sldId="565"/>
            <ac:spMk id="35843" creationId="{3BEB63BF-5485-4879-8150-B23DD01A9436}"/>
          </ac:spMkLst>
        </pc:spChg>
      </pc:sldChg>
      <pc:sldChg chg="modSp mod">
        <pc:chgData name="王 欣捷" userId="b965477fa0aef5e6" providerId="LiveId" clId="{2B0FDB0B-89C3-479F-AB9D-D58F11732152}" dt="2021-03-07T10:06:53.834" v="265"/>
        <pc:sldMkLst>
          <pc:docMk/>
          <pc:sldMk cId="0" sldId="566"/>
        </pc:sldMkLst>
        <pc:spChg chg="mod">
          <ac:chgData name="王 欣捷" userId="b965477fa0aef5e6" providerId="LiveId" clId="{2B0FDB0B-89C3-479F-AB9D-D58F11732152}" dt="2021-03-07T10:06:53.834" v="265"/>
          <ac:spMkLst>
            <pc:docMk/>
            <pc:sldMk cId="0" sldId="566"/>
            <ac:spMk id="36866" creationId="{D0090296-3D5B-4E97-BBA5-385D49582EFA}"/>
          </ac:spMkLst>
        </pc:spChg>
        <pc:spChg chg="mod">
          <ac:chgData name="王 欣捷" userId="b965477fa0aef5e6" providerId="LiveId" clId="{2B0FDB0B-89C3-479F-AB9D-D58F11732152}" dt="2021-03-07T10:06:53.834" v="265"/>
          <ac:spMkLst>
            <pc:docMk/>
            <pc:sldMk cId="0" sldId="566"/>
            <ac:spMk id="36867" creationId="{1B04F8D2-EE18-4DB8-B855-6F704623FC78}"/>
          </ac:spMkLst>
        </pc:spChg>
      </pc:sldChg>
      <pc:sldChg chg="modSp mod">
        <pc:chgData name="王 欣捷" userId="b965477fa0aef5e6" providerId="LiveId" clId="{2B0FDB0B-89C3-479F-AB9D-D58F11732152}" dt="2021-03-07T10:06:53.834" v="265"/>
        <pc:sldMkLst>
          <pc:docMk/>
          <pc:sldMk cId="0" sldId="567"/>
        </pc:sldMkLst>
        <pc:spChg chg="mod">
          <ac:chgData name="王 欣捷" userId="b965477fa0aef5e6" providerId="LiveId" clId="{2B0FDB0B-89C3-479F-AB9D-D58F11732152}" dt="2021-03-07T10:06:53.834" v="265"/>
          <ac:spMkLst>
            <pc:docMk/>
            <pc:sldMk cId="0" sldId="567"/>
            <ac:spMk id="37890" creationId="{BF91E06E-C22C-4D37-BEB4-8096AA94E7DC}"/>
          </ac:spMkLst>
        </pc:spChg>
        <pc:spChg chg="mod">
          <ac:chgData name="王 欣捷" userId="b965477fa0aef5e6" providerId="LiveId" clId="{2B0FDB0B-89C3-479F-AB9D-D58F11732152}" dt="2021-03-07T10:06:53.834" v="265"/>
          <ac:spMkLst>
            <pc:docMk/>
            <pc:sldMk cId="0" sldId="567"/>
            <ac:spMk id="37891" creationId="{8EEBA2E3-1A9A-4B62-9340-11225E187CCF}"/>
          </ac:spMkLst>
        </pc:spChg>
      </pc:sldChg>
      <pc:sldChg chg="modSp mod">
        <pc:chgData name="王 欣捷" userId="b965477fa0aef5e6" providerId="LiveId" clId="{2B0FDB0B-89C3-479F-AB9D-D58F11732152}" dt="2021-03-07T10:06:53.834" v="265"/>
        <pc:sldMkLst>
          <pc:docMk/>
          <pc:sldMk cId="0" sldId="568"/>
        </pc:sldMkLst>
        <pc:spChg chg="mod">
          <ac:chgData name="王 欣捷" userId="b965477fa0aef5e6" providerId="LiveId" clId="{2B0FDB0B-89C3-479F-AB9D-D58F11732152}" dt="2021-03-07T10:06:53.834" v="265"/>
          <ac:spMkLst>
            <pc:docMk/>
            <pc:sldMk cId="0" sldId="568"/>
            <ac:spMk id="38914" creationId="{87BD1474-3F84-42CB-B4BB-B9C8CF397646}"/>
          </ac:spMkLst>
        </pc:spChg>
        <pc:spChg chg="mod">
          <ac:chgData name="王 欣捷" userId="b965477fa0aef5e6" providerId="LiveId" clId="{2B0FDB0B-89C3-479F-AB9D-D58F11732152}" dt="2021-03-07T10:06:53.834" v="265"/>
          <ac:spMkLst>
            <pc:docMk/>
            <pc:sldMk cId="0" sldId="568"/>
            <ac:spMk id="38915" creationId="{647C0448-FFEC-4C7D-8575-C5CAD3FC03FB}"/>
          </ac:spMkLst>
        </pc:spChg>
      </pc:sldChg>
      <pc:sldChg chg="modSp mod">
        <pc:chgData name="王 欣捷" userId="b965477fa0aef5e6" providerId="LiveId" clId="{2B0FDB0B-89C3-479F-AB9D-D58F11732152}" dt="2021-03-07T10:06:53.834" v="265"/>
        <pc:sldMkLst>
          <pc:docMk/>
          <pc:sldMk cId="0" sldId="569"/>
        </pc:sldMkLst>
        <pc:spChg chg="mod">
          <ac:chgData name="王 欣捷" userId="b965477fa0aef5e6" providerId="LiveId" clId="{2B0FDB0B-89C3-479F-AB9D-D58F11732152}" dt="2021-03-07T10:06:53.834" v="265"/>
          <ac:spMkLst>
            <pc:docMk/>
            <pc:sldMk cId="0" sldId="569"/>
            <ac:spMk id="39938" creationId="{20209341-ECF1-4850-A741-8F1A68020121}"/>
          </ac:spMkLst>
        </pc:spChg>
        <pc:spChg chg="mod">
          <ac:chgData name="王 欣捷" userId="b965477fa0aef5e6" providerId="LiveId" clId="{2B0FDB0B-89C3-479F-AB9D-D58F11732152}" dt="2021-03-07T10:06:53.834" v="265"/>
          <ac:spMkLst>
            <pc:docMk/>
            <pc:sldMk cId="0" sldId="569"/>
            <ac:spMk id="39939" creationId="{54FC707B-E5BC-4AD4-B595-86C81570ACCE}"/>
          </ac:spMkLst>
        </pc:spChg>
      </pc:sldChg>
      <pc:sldChg chg="modSp mod">
        <pc:chgData name="王 欣捷" userId="b965477fa0aef5e6" providerId="LiveId" clId="{2B0FDB0B-89C3-479F-AB9D-D58F11732152}" dt="2021-03-07T10:06:53.834" v="265"/>
        <pc:sldMkLst>
          <pc:docMk/>
          <pc:sldMk cId="0" sldId="570"/>
        </pc:sldMkLst>
        <pc:spChg chg="mod">
          <ac:chgData name="王 欣捷" userId="b965477fa0aef5e6" providerId="LiveId" clId="{2B0FDB0B-89C3-479F-AB9D-D58F11732152}" dt="2021-03-07T10:06:53.834" v="265"/>
          <ac:spMkLst>
            <pc:docMk/>
            <pc:sldMk cId="0" sldId="570"/>
            <ac:spMk id="40962" creationId="{7B317E27-687A-44AC-98C7-ADBF7FF41633}"/>
          </ac:spMkLst>
        </pc:spChg>
        <pc:spChg chg="mod">
          <ac:chgData name="王 欣捷" userId="b965477fa0aef5e6" providerId="LiveId" clId="{2B0FDB0B-89C3-479F-AB9D-D58F11732152}" dt="2021-03-07T10:06:53.834" v="265"/>
          <ac:spMkLst>
            <pc:docMk/>
            <pc:sldMk cId="0" sldId="570"/>
            <ac:spMk id="40963" creationId="{F6070BA1-EFF7-43D5-A981-FB137D57F810}"/>
          </ac:spMkLst>
        </pc:spChg>
      </pc:sldChg>
      <pc:sldChg chg="modSp mod">
        <pc:chgData name="王 欣捷" userId="b965477fa0aef5e6" providerId="LiveId" clId="{2B0FDB0B-89C3-479F-AB9D-D58F11732152}" dt="2021-03-07T10:06:53.834" v="265"/>
        <pc:sldMkLst>
          <pc:docMk/>
          <pc:sldMk cId="0" sldId="571"/>
        </pc:sldMkLst>
        <pc:spChg chg="mod">
          <ac:chgData name="王 欣捷" userId="b965477fa0aef5e6" providerId="LiveId" clId="{2B0FDB0B-89C3-479F-AB9D-D58F11732152}" dt="2021-03-07T10:06:53.834" v="265"/>
          <ac:spMkLst>
            <pc:docMk/>
            <pc:sldMk cId="0" sldId="571"/>
            <ac:spMk id="41986" creationId="{8B7B078E-FAFB-4C7C-A2A7-876CE748E2C5}"/>
          </ac:spMkLst>
        </pc:spChg>
        <pc:spChg chg="mod">
          <ac:chgData name="王 欣捷" userId="b965477fa0aef5e6" providerId="LiveId" clId="{2B0FDB0B-89C3-479F-AB9D-D58F11732152}" dt="2021-03-07T10:06:53.834" v="265"/>
          <ac:spMkLst>
            <pc:docMk/>
            <pc:sldMk cId="0" sldId="571"/>
            <ac:spMk id="41987" creationId="{0F7F0EC5-A56E-4215-AE08-04D1FC62041D}"/>
          </ac:spMkLst>
        </pc:spChg>
      </pc:sldChg>
      <pc:sldChg chg="modSp mod">
        <pc:chgData name="王 欣捷" userId="b965477fa0aef5e6" providerId="LiveId" clId="{2B0FDB0B-89C3-479F-AB9D-D58F11732152}" dt="2021-03-07T10:06:53.834" v="265"/>
        <pc:sldMkLst>
          <pc:docMk/>
          <pc:sldMk cId="0" sldId="572"/>
        </pc:sldMkLst>
        <pc:spChg chg="mod">
          <ac:chgData name="王 欣捷" userId="b965477fa0aef5e6" providerId="LiveId" clId="{2B0FDB0B-89C3-479F-AB9D-D58F11732152}" dt="2021-03-07T10:06:53.834" v="265"/>
          <ac:spMkLst>
            <pc:docMk/>
            <pc:sldMk cId="0" sldId="572"/>
            <ac:spMk id="43010" creationId="{3A80E73C-F8D7-47C4-9932-FFC549039F6B}"/>
          </ac:spMkLst>
        </pc:spChg>
        <pc:spChg chg="mod">
          <ac:chgData name="王 欣捷" userId="b965477fa0aef5e6" providerId="LiveId" clId="{2B0FDB0B-89C3-479F-AB9D-D58F11732152}" dt="2021-03-07T10:06:53.834" v="265"/>
          <ac:spMkLst>
            <pc:docMk/>
            <pc:sldMk cId="0" sldId="572"/>
            <ac:spMk id="43011" creationId="{EA287DAE-87E5-4713-AA15-1F177D49B046}"/>
          </ac:spMkLst>
        </pc:spChg>
      </pc:sldChg>
      <pc:sldChg chg="addSp delSp modSp del mod">
        <pc:chgData name="王 欣捷" userId="b965477fa0aef5e6" providerId="LiveId" clId="{2B0FDB0B-89C3-479F-AB9D-D58F11732152}" dt="2021-03-07T15:19:16.640" v="2314" actId="47"/>
        <pc:sldMkLst>
          <pc:docMk/>
          <pc:sldMk cId="0" sldId="573"/>
        </pc:sldMkLst>
        <pc:spChg chg="mod">
          <ac:chgData name="王 欣捷" userId="b965477fa0aef5e6" providerId="LiveId" clId="{2B0FDB0B-89C3-479F-AB9D-D58F11732152}" dt="2021-03-07T12:38:18.123" v="1381"/>
          <ac:spMkLst>
            <pc:docMk/>
            <pc:sldMk cId="0" sldId="573"/>
            <ac:spMk id="5" creationId="{AB1DC9D4-423E-4E8B-92F2-EDFCBC7445EB}"/>
          </ac:spMkLst>
        </pc:spChg>
        <pc:spChg chg="mod">
          <ac:chgData name="王 欣捷" userId="b965477fa0aef5e6" providerId="LiveId" clId="{2B0FDB0B-89C3-479F-AB9D-D58F11732152}" dt="2021-03-07T12:38:18.123" v="1381"/>
          <ac:spMkLst>
            <pc:docMk/>
            <pc:sldMk cId="0" sldId="573"/>
            <ac:spMk id="6" creationId="{703D80EB-2FF0-442A-84C6-64F97ADA7AFF}"/>
          </ac:spMkLst>
        </pc:spChg>
        <pc:spChg chg="mod">
          <ac:chgData name="王 欣捷" userId="b965477fa0aef5e6" providerId="LiveId" clId="{2B0FDB0B-89C3-479F-AB9D-D58F11732152}" dt="2021-03-07T12:38:18.123" v="1381"/>
          <ac:spMkLst>
            <pc:docMk/>
            <pc:sldMk cId="0" sldId="573"/>
            <ac:spMk id="7" creationId="{DF5AD2AD-22E9-434D-923C-31DFC80A547E}"/>
          </ac:spMkLst>
        </pc:spChg>
        <pc:spChg chg="mod">
          <ac:chgData name="王 欣捷" userId="b965477fa0aef5e6" providerId="LiveId" clId="{2B0FDB0B-89C3-479F-AB9D-D58F11732152}" dt="2021-03-07T12:38:18.123" v="1381"/>
          <ac:spMkLst>
            <pc:docMk/>
            <pc:sldMk cId="0" sldId="573"/>
            <ac:spMk id="8" creationId="{FBC9198B-F45A-4F0C-9772-6D7547FA1856}"/>
          </ac:spMkLst>
        </pc:spChg>
        <pc:spChg chg="mod">
          <ac:chgData name="王 欣捷" userId="b965477fa0aef5e6" providerId="LiveId" clId="{2B0FDB0B-89C3-479F-AB9D-D58F11732152}" dt="2021-03-07T12:38:18.123" v="1381"/>
          <ac:spMkLst>
            <pc:docMk/>
            <pc:sldMk cId="0" sldId="573"/>
            <ac:spMk id="9" creationId="{D57E158C-633B-4EA3-A9DF-FCC23F32126F}"/>
          </ac:spMkLst>
        </pc:spChg>
        <pc:spChg chg="mod">
          <ac:chgData name="王 欣捷" userId="b965477fa0aef5e6" providerId="LiveId" clId="{2B0FDB0B-89C3-479F-AB9D-D58F11732152}" dt="2021-03-07T10:06:53.834" v="265"/>
          <ac:spMkLst>
            <pc:docMk/>
            <pc:sldMk cId="0" sldId="573"/>
            <ac:spMk id="49154" creationId="{9C31D561-B059-425A-B630-09355A196CC0}"/>
          </ac:spMkLst>
        </pc:spChg>
        <pc:spChg chg="mod">
          <ac:chgData name="王 欣捷" userId="b965477fa0aef5e6" providerId="LiveId" clId="{2B0FDB0B-89C3-479F-AB9D-D58F11732152}" dt="2021-03-07T11:57:24.682" v="992" actId="403"/>
          <ac:spMkLst>
            <pc:docMk/>
            <pc:sldMk cId="0" sldId="573"/>
            <ac:spMk id="49155" creationId="{4774656C-8D00-497F-A123-56B552FEEE13}"/>
          </ac:spMkLst>
        </pc:spChg>
        <pc:grpChg chg="add del mod">
          <ac:chgData name="王 欣捷" userId="b965477fa0aef5e6" providerId="LiveId" clId="{2B0FDB0B-89C3-479F-AB9D-D58F11732152}" dt="2021-03-07T12:57:52.428" v="1436" actId="478"/>
          <ac:grpSpMkLst>
            <pc:docMk/>
            <pc:sldMk cId="0" sldId="573"/>
            <ac:grpSpMk id="4" creationId="{2E339F39-E4CC-4AA3-8842-2BBBB364B07B}"/>
          </ac:grpSpMkLst>
        </pc:grpChg>
      </pc:sldChg>
      <pc:sldChg chg="modSp add del mod">
        <pc:chgData name="王 欣捷" userId="b965477fa0aef5e6" providerId="LiveId" clId="{2B0FDB0B-89C3-479F-AB9D-D58F11732152}" dt="2021-03-07T12:46:44.657" v="1423" actId="47"/>
        <pc:sldMkLst>
          <pc:docMk/>
          <pc:sldMk cId="0" sldId="575"/>
        </pc:sldMkLst>
        <pc:spChg chg="mod">
          <ac:chgData name="王 欣捷" userId="b965477fa0aef5e6" providerId="LiveId" clId="{2B0FDB0B-89C3-479F-AB9D-D58F11732152}" dt="2021-03-07T10:06:53.834" v="265"/>
          <ac:spMkLst>
            <pc:docMk/>
            <pc:sldMk cId="0" sldId="575"/>
            <ac:spMk id="51202" creationId="{B136070B-9C92-4CC0-A7B6-A3CC60CC208E}"/>
          </ac:spMkLst>
        </pc:spChg>
        <pc:spChg chg="mod">
          <ac:chgData name="王 欣捷" userId="b965477fa0aef5e6" providerId="LiveId" clId="{2B0FDB0B-89C3-479F-AB9D-D58F11732152}" dt="2021-03-07T10:06:53.834" v="265"/>
          <ac:spMkLst>
            <pc:docMk/>
            <pc:sldMk cId="0" sldId="575"/>
            <ac:spMk id="51203" creationId="{D0B7B62E-3FB9-4110-ACAC-5319707B5BFE}"/>
          </ac:spMkLst>
        </pc:spChg>
      </pc:sldChg>
      <pc:sldChg chg="modSp del modNotes">
        <pc:chgData name="王 欣捷" userId="b965477fa0aef5e6" providerId="LiveId" clId="{2B0FDB0B-89C3-479F-AB9D-D58F11732152}" dt="2021-03-07T12:41:39.911" v="1417" actId="2696"/>
        <pc:sldMkLst>
          <pc:docMk/>
          <pc:sldMk cId="0" sldId="576"/>
        </pc:sldMkLst>
        <pc:spChg chg="mod">
          <ac:chgData name="王 欣捷" userId="b965477fa0aef5e6" providerId="LiveId" clId="{2B0FDB0B-89C3-479F-AB9D-D58F11732152}" dt="2021-03-07T10:06:53.834" v="265"/>
          <ac:spMkLst>
            <pc:docMk/>
            <pc:sldMk cId="0" sldId="576"/>
            <ac:spMk id="59394" creationId="{CAF9D933-147E-4B8E-8FD4-36E29AEDD42C}"/>
          </ac:spMkLst>
        </pc:spChg>
        <pc:spChg chg="mod">
          <ac:chgData name="王 欣捷" userId="b965477fa0aef5e6" providerId="LiveId" clId="{2B0FDB0B-89C3-479F-AB9D-D58F11732152}" dt="2021-03-07T10:06:53.834" v="265"/>
          <ac:spMkLst>
            <pc:docMk/>
            <pc:sldMk cId="0" sldId="576"/>
            <ac:spMk id="59395" creationId="{4781960A-9621-4362-A974-BDB2EE6873DE}"/>
          </ac:spMkLst>
        </pc:spChg>
        <pc:spChg chg="mod">
          <ac:chgData name="王 欣捷" userId="b965477fa0aef5e6" providerId="LiveId" clId="{2B0FDB0B-89C3-479F-AB9D-D58F11732152}" dt="2021-03-07T10:06:53.834" v="265"/>
          <ac:spMkLst>
            <pc:docMk/>
            <pc:sldMk cId="0" sldId="576"/>
            <ac:spMk id="59421" creationId="{12ED680F-C41E-4AB1-9479-EE6A78904D73}"/>
          </ac:spMkLst>
        </pc:spChg>
        <pc:spChg chg="mod">
          <ac:chgData name="王 欣捷" userId="b965477fa0aef5e6" providerId="LiveId" clId="{2B0FDB0B-89C3-479F-AB9D-D58F11732152}" dt="2021-03-07T10:06:53.834" v="265"/>
          <ac:spMkLst>
            <pc:docMk/>
            <pc:sldMk cId="0" sldId="576"/>
            <ac:spMk id="59422" creationId="{73B49F4F-4F46-46D2-B3DD-A8917B670233}"/>
          </ac:spMkLst>
        </pc:spChg>
        <pc:spChg chg="mod">
          <ac:chgData name="王 欣捷" userId="b965477fa0aef5e6" providerId="LiveId" clId="{2B0FDB0B-89C3-479F-AB9D-D58F11732152}" dt="2021-03-07T10:06:53.834" v="265"/>
          <ac:spMkLst>
            <pc:docMk/>
            <pc:sldMk cId="0" sldId="576"/>
            <ac:spMk id="59423" creationId="{70A0996D-B7AB-4D7C-BE44-C661570D68F3}"/>
          </ac:spMkLst>
        </pc:spChg>
        <pc:spChg chg="mod">
          <ac:chgData name="王 欣捷" userId="b965477fa0aef5e6" providerId="LiveId" clId="{2B0FDB0B-89C3-479F-AB9D-D58F11732152}" dt="2021-03-07T10:06:53.834" v="265"/>
          <ac:spMkLst>
            <pc:docMk/>
            <pc:sldMk cId="0" sldId="576"/>
            <ac:spMk id="59425" creationId="{4FCFD88F-86CF-4E3D-96F5-63F258D2D999}"/>
          </ac:spMkLst>
        </pc:spChg>
        <pc:spChg chg="mod">
          <ac:chgData name="王 欣捷" userId="b965477fa0aef5e6" providerId="LiveId" clId="{2B0FDB0B-89C3-479F-AB9D-D58F11732152}" dt="2021-03-07T10:06:53.834" v="265"/>
          <ac:spMkLst>
            <pc:docMk/>
            <pc:sldMk cId="0" sldId="576"/>
            <ac:spMk id="59426" creationId="{67AB8D82-91F7-4617-B07A-E375DBD8DE84}"/>
          </ac:spMkLst>
        </pc:spChg>
        <pc:spChg chg="mod">
          <ac:chgData name="王 欣捷" userId="b965477fa0aef5e6" providerId="LiveId" clId="{2B0FDB0B-89C3-479F-AB9D-D58F11732152}" dt="2021-03-07T10:06:53.834" v="265"/>
          <ac:spMkLst>
            <pc:docMk/>
            <pc:sldMk cId="0" sldId="576"/>
            <ac:spMk id="59427" creationId="{EE8A10F4-58A2-4627-A856-3537462D089F}"/>
          </ac:spMkLst>
        </pc:spChg>
        <pc:spChg chg="mod">
          <ac:chgData name="王 欣捷" userId="b965477fa0aef5e6" providerId="LiveId" clId="{2B0FDB0B-89C3-479F-AB9D-D58F11732152}" dt="2021-03-07T10:06:53.834" v="265"/>
          <ac:spMkLst>
            <pc:docMk/>
            <pc:sldMk cId="0" sldId="576"/>
            <ac:spMk id="59428" creationId="{DDFA7378-9C2D-4E4D-99F6-8921208C7744}"/>
          </ac:spMkLst>
        </pc:spChg>
        <pc:spChg chg="mod">
          <ac:chgData name="王 欣捷" userId="b965477fa0aef5e6" providerId="LiveId" clId="{2B0FDB0B-89C3-479F-AB9D-D58F11732152}" dt="2021-03-07T10:06:53.834" v="265"/>
          <ac:spMkLst>
            <pc:docMk/>
            <pc:sldMk cId="0" sldId="576"/>
            <ac:spMk id="59429" creationId="{64D92204-2D71-4370-8758-B997EADE86C8}"/>
          </ac:spMkLst>
        </pc:spChg>
        <pc:spChg chg="mod">
          <ac:chgData name="王 欣捷" userId="b965477fa0aef5e6" providerId="LiveId" clId="{2B0FDB0B-89C3-479F-AB9D-D58F11732152}" dt="2021-03-07T10:06:53.834" v="265"/>
          <ac:spMkLst>
            <pc:docMk/>
            <pc:sldMk cId="0" sldId="576"/>
            <ac:spMk id="59430" creationId="{06CAB493-37AA-4CFF-9076-04EBF93B091C}"/>
          </ac:spMkLst>
        </pc:spChg>
        <pc:spChg chg="mod">
          <ac:chgData name="王 欣捷" userId="b965477fa0aef5e6" providerId="LiveId" clId="{2B0FDB0B-89C3-479F-AB9D-D58F11732152}" dt="2021-03-07T10:06:53.834" v="265"/>
          <ac:spMkLst>
            <pc:docMk/>
            <pc:sldMk cId="0" sldId="576"/>
            <ac:spMk id="59431" creationId="{BB12740F-E8F2-47B4-9730-56117D1C1C0A}"/>
          </ac:spMkLst>
        </pc:spChg>
        <pc:spChg chg="mod">
          <ac:chgData name="王 欣捷" userId="b965477fa0aef5e6" providerId="LiveId" clId="{2B0FDB0B-89C3-479F-AB9D-D58F11732152}" dt="2021-03-07T10:06:53.834" v="265"/>
          <ac:spMkLst>
            <pc:docMk/>
            <pc:sldMk cId="0" sldId="576"/>
            <ac:spMk id="59432" creationId="{E63AC919-B761-4F2D-B231-B69B2045FE7F}"/>
          </ac:spMkLst>
        </pc:spChg>
        <pc:spChg chg="mod">
          <ac:chgData name="王 欣捷" userId="b965477fa0aef5e6" providerId="LiveId" clId="{2B0FDB0B-89C3-479F-AB9D-D58F11732152}" dt="2021-03-07T10:06:53.834" v="265"/>
          <ac:spMkLst>
            <pc:docMk/>
            <pc:sldMk cId="0" sldId="576"/>
            <ac:spMk id="59433" creationId="{466CBE42-BCFC-4BF0-98F8-453EAA59D018}"/>
          </ac:spMkLst>
        </pc:spChg>
        <pc:spChg chg="mod">
          <ac:chgData name="王 欣捷" userId="b965477fa0aef5e6" providerId="LiveId" clId="{2B0FDB0B-89C3-479F-AB9D-D58F11732152}" dt="2021-03-07T10:06:53.834" v="265"/>
          <ac:spMkLst>
            <pc:docMk/>
            <pc:sldMk cId="0" sldId="576"/>
            <ac:spMk id="59434" creationId="{E77142B8-97E2-4858-9ECE-4DFCB1404AC3}"/>
          </ac:spMkLst>
        </pc:spChg>
        <pc:spChg chg="mod">
          <ac:chgData name="王 欣捷" userId="b965477fa0aef5e6" providerId="LiveId" clId="{2B0FDB0B-89C3-479F-AB9D-D58F11732152}" dt="2021-03-07T10:06:53.834" v="265"/>
          <ac:spMkLst>
            <pc:docMk/>
            <pc:sldMk cId="0" sldId="576"/>
            <ac:spMk id="59435" creationId="{B59DBB8A-8C85-4C97-A6D7-88E95E6A2163}"/>
          </ac:spMkLst>
        </pc:spChg>
        <pc:spChg chg="mod">
          <ac:chgData name="王 欣捷" userId="b965477fa0aef5e6" providerId="LiveId" clId="{2B0FDB0B-89C3-479F-AB9D-D58F11732152}" dt="2021-03-07T10:06:53.834" v="265"/>
          <ac:spMkLst>
            <pc:docMk/>
            <pc:sldMk cId="0" sldId="576"/>
            <ac:spMk id="59436" creationId="{CED1073B-2B3C-4356-8675-3FC0EE93D781}"/>
          </ac:spMkLst>
        </pc:spChg>
        <pc:spChg chg="mod">
          <ac:chgData name="王 欣捷" userId="b965477fa0aef5e6" providerId="LiveId" clId="{2B0FDB0B-89C3-479F-AB9D-D58F11732152}" dt="2021-03-07T10:06:53.834" v="265"/>
          <ac:spMkLst>
            <pc:docMk/>
            <pc:sldMk cId="0" sldId="576"/>
            <ac:spMk id="59437" creationId="{482D41B8-C2E4-4A07-BBD2-ACF98E08AA85}"/>
          </ac:spMkLst>
        </pc:spChg>
        <pc:grpChg chg="mod">
          <ac:chgData name="王 欣捷" userId="b965477fa0aef5e6" providerId="LiveId" clId="{2B0FDB0B-89C3-479F-AB9D-D58F11732152}" dt="2021-03-07T10:06:53.834" v="265"/>
          <ac:grpSpMkLst>
            <pc:docMk/>
            <pc:sldMk cId="0" sldId="576"/>
            <ac:grpSpMk id="59420" creationId="{947F005F-DCEC-4095-A097-396F1313D2FB}"/>
          </ac:grpSpMkLst>
        </pc:grpChg>
        <pc:grpChg chg="mod">
          <ac:chgData name="王 欣捷" userId="b965477fa0aef5e6" providerId="LiveId" clId="{2B0FDB0B-89C3-479F-AB9D-D58F11732152}" dt="2021-03-07T10:06:53.834" v="265"/>
          <ac:grpSpMkLst>
            <pc:docMk/>
            <pc:sldMk cId="0" sldId="576"/>
            <ac:grpSpMk id="59424" creationId="{E46B1E20-C6BC-4085-8112-826124D9B889}"/>
          </ac:grpSpMkLst>
        </pc:grpChg>
        <pc:graphicFrameChg chg="mod">
          <ac:chgData name="王 欣捷" userId="b965477fa0aef5e6" providerId="LiveId" clId="{2B0FDB0B-89C3-479F-AB9D-D58F11732152}" dt="2021-03-07T10:06:53.834" v="265"/>
          <ac:graphicFrameMkLst>
            <pc:docMk/>
            <pc:sldMk cId="0" sldId="576"/>
            <ac:graphicFrameMk id="253956" creationId="{96DA7EDF-51F4-4C91-85BC-C56B91FD6B11}"/>
          </ac:graphicFrameMkLst>
        </pc:graphicFrameChg>
      </pc:sldChg>
      <pc:sldChg chg="add del ord">
        <pc:chgData name="王 欣捷" userId="b965477fa0aef5e6" providerId="LiveId" clId="{2B0FDB0B-89C3-479F-AB9D-D58F11732152}" dt="2021-03-07T13:26:41.776" v="1488" actId="47"/>
        <pc:sldMkLst>
          <pc:docMk/>
          <pc:sldMk cId="3595131052" sldId="576"/>
        </pc:sldMkLst>
      </pc:sldChg>
      <pc:sldChg chg="modSp mod">
        <pc:chgData name="王 欣捷" userId="b965477fa0aef5e6" providerId="LiveId" clId="{2B0FDB0B-89C3-479F-AB9D-D58F11732152}" dt="2021-03-07T10:06:53.834" v="265"/>
        <pc:sldMkLst>
          <pc:docMk/>
          <pc:sldMk cId="0" sldId="577"/>
        </pc:sldMkLst>
        <pc:spChg chg="mod">
          <ac:chgData name="王 欣捷" userId="b965477fa0aef5e6" providerId="LiveId" clId="{2B0FDB0B-89C3-479F-AB9D-D58F11732152}" dt="2021-03-07T10:06:53.834" v="265"/>
          <ac:spMkLst>
            <pc:docMk/>
            <pc:sldMk cId="0" sldId="577"/>
            <ac:spMk id="48130" creationId="{B1F46243-C36C-409F-93B7-14AD0CDD00A6}"/>
          </ac:spMkLst>
        </pc:spChg>
        <pc:picChg chg="mod">
          <ac:chgData name="王 欣捷" userId="b965477fa0aef5e6" providerId="LiveId" clId="{2B0FDB0B-89C3-479F-AB9D-D58F11732152}" dt="2021-03-07T10:06:53.834" v="265"/>
          <ac:picMkLst>
            <pc:docMk/>
            <pc:sldMk cId="0" sldId="577"/>
            <ac:picMk id="48131" creationId="{D4E242F5-1CBF-4DD0-B6A1-569F65ACBB60}"/>
          </ac:picMkLst>
        </pc:picChg>
      </pc:sldChg>
      <pc:sldChg chg="modSp mod">
        <pc:chgData name="王 欣捷" userId="b965477fa0aef5e6" providerId="LiveId" clId="{2B0FDB0B-89C3-479F-AB9D-D58F11732152}" dt="2021-03-07T10:06:53.834" v="265"/>
        <pc:sldMkLst>
          <pc:docMk/>
          <pc:sldMk cId="0" sldId="578"/>
        </pc:sldMkLst>
        <pc:spChg chg="mod">
          <ac:chgData name="王 欣捷" userId="b965477fa0aef5e6" providerId="LiveId" clId="{2B0FDB0B-89C3-479F-AB9D-D58F11732152}" dt="2021-03-07T10:06:53.834" v="265"/>
          <ac:spMkLst>
            <pc:docMk/>
            <pc:sldMk cId="0" sldId="578"/>
            <ac:spMk id="49154" creationId="{2ADBCC56-7242-4123-94D2-7F480A6DD37B}"/>
          </ac:spMkLst>
        </pc:spChg>
        <pc:picChg chg="mod">
          <ac:chgData name="王 欣捷" userId="b965477fa0aef5e6" providerId="LiveId" clId="{2B0FDB0B-89C3-479F-AB9D-D58F11732152}" dt="2021-03-07T10:06:53.834" v="265"/>
          <ac:picMkLst>
            <pc:docMk/>
            <pc:sldMk cId="0" sldId="578"/>
            <ac:picMk id="49155" creationId="{32764058-B265-4F86-A265-75EA35C44378}"/>
          </ac:picMkLst>
        </pc:picChg>
      </pc:sldChg>
      <pc:sldChg chg="modSp mod">
        <pc:chgData name="王 欣捷" userId="b965477fa0aef5e6" providerId="LiveId" clId="{2B0FDB0B-89C3-479F-AB9D-D58F11732152}" dt="2021-03-07T10:06:53.834" v="265"/>
        <pc:sldMkLst>
          <pc:docMk/>
          <pc:sldMk cId="0" sldId="579"/>
        </pc:sldMkLst>
        <pc:spChg chg="mod">
          <ac:chgData name="王 欣捷" userId="b965477fa0aef5e6" providerId="LiveId" clId="{2B0FDB0B-89C3-479F-AB9D-D58F11732152}" dt="2021-03-07T10:06:53.834" v="265"/>
          <ac:spMkLst>
            <pc:docMk/>
            <pc:sldMk cId="0" sldId="579"/>
            <ac:spMk id="50178" creationId="{36D20D51-B278-4C5C-AE53-412C3AFCEA8E}"/>
          </ac:spMkLst>
        </pc:spChg>
        <pc:picChg chg="mod">
          <ac:chgData name="王 欣捷" userId="b965477fa0aef5e6" providerId="LiveId" clId="{2B0FDB0B-89C3-479F-AB9D-D58F11732152}" dt="2021-03-07T10:06:53.834" v="265"/>
          <ac:picMkLst>
            <pc:docMk/>
            <pc:sldMk cId="0" sldId="579"/>
            <ac:picMk id="50179" creationId="{F128958A-5335-4F0F-B093-EDB51040020F}"/>
          </ac:picMkLst>
        </pc:picChg>
      </pc:sldChg>
      <pc:sldChg chg="modSp mod">
        <pc:chgData name="王 欣捷" userId="b965477fa0aef5e6" providerId="LiveId" clId="{2B0FDB0B-89C3-479F-AB9D-D58F11732152}" dt="2021-03-07T10:06:53.834" v="265"/>
        <pc:sldMkLst>
          <pc:docMk/>
          <pc:sldMk cId="0" sldId="580"/>
        </pc:sldMkLst>
        <pc:spChg chg="mod">
          <ac:chgData name="王 欣捷" userId="b965477fa0aef5e6" providerId="LiveId" clId="{2B0FDB0B-89C3-479F-AB9D-D58F11732152}" dt="2021-03-07T10:06:53.834" v="265"/>
          <ac:spMkLst>
            <pc:docMk/>
            <pc:sldMk cId="0" sldId="580"/>
            <ac:spMk id="51202" creationId="{2DB68155-F22D-4D31-BF18-EF882FFD9418}"/>
          </ac:spMkLst>
        </pc:spChg>
        <pc:picChg chg="mod">
          <ac:chgData name="王 欣捷" userId="b965477fa0aef5e6" providerId="LiveId" clId="{2B0FDB0B-89C3-479F-AB9D-D58F11732152}" dt="2021-03-07T10:06:53.834" v="265"/>
          <ac:picMkLst>
            <pc:docMk/>
            <pc:sldMk cId="0" sldId="580"/>
            <ac:picMk id="51203" creationId="{FA2125BA-E1B0-45C7-81B8-843313F9C44A}"/>
          </ac:picMkLst>
        </pc:picChg>
      </pc:sldChg>
      <pc:sldChg chg="modSp mod">
        <pc:chgData name="王 欣捷" userId="b965477fa0aef5e6" providerId="LiveId" clId="{2B0FDB0B-89C3-479F-AB9D-D58F11732152}" dt="2021-03-07T10:06:53.834" v="265"/>
        <pc:sldMkLst>
          <pc:docMk/>
          <pc:sldMk cId="0" sldId="581"/>
        </pc:sldMkLst>
        <pc:spChg chg="mod">
          <ac:chgData name="王 欣捷" userId="b965477fa0aef5e6" providerId="LiveId" clId="{2B0FDB0B-89C3-479F-AB9D-D58F11732152}" dt="2021-03-07T10:06:53.834" v="265"/>
          <ac:spMkLst>
            <pc:docMk/>
            <pc:sldMk cId="0" sldId="581"/>
            <ac:spMk id="52226" creationId="{6E42ED2B-437B-47C9-AB2E-DC4C98F527D4}"/>
          </ac:spMkLst>
        </pc:spChg>
        <pc:picChg chg="mod">
          <ac:chgData name="王 欣捷" userId="b965477fa0aef5e6" providerId="LiveId" clId="{2B0FDB0B-89C3-479F-AB9D-D58F11732152}" dt="2021-03-07T10:06:53.834" v="265"/>
          <ac:picMkLst>
            <pc:docMk/>
            <pc:sldMk cId="0" sldId="581"/>
            <ac:picMk id="52227" creationId="{4729AA17-E5E4-4895-A9A7-0B8ECDDE3C62}"/>
          </ac:picMkLst>
        </pc:picChg>
      </pc:sldChg>
      <pc:sldChg chg="modSp mod">
        <pc:chgData name="王 欣捷" userId="b965477fa0aef5e6" providerId="LiveId" clId="{2B0FDB0B-89C3-479F-AB9D-D58F11732152}" dt="2021-03-07T10:06:53.834" v="265"/>
        <pc:sldMkLst>
          <pc:docMk/>
          <pc:sldMk cId="0" sldId="582"/>
        </pc:sldMkLst>
        <pc:spChg chg="mod">
          <ac:chgData name="王 欣捷" userId="b965477fa0aef5e6" providerId="LiveId" clId="{2B0FDB0B-89C3-479F-AB9D-D58F11732152}" dt="2021-03-07T10:06:53.834" v="265"/>
          <ac:spMkLst>
            <pc:docMk/>
            <pc:sldMk cId="0" sldId="582"/>
            <ac:spMk id="18434" creationId="{A34D61B7-E4B5-4AC0-8778-C8F524C54B83}"/>
          </ac:spMkLst>
        </pc:spChg>
        <pc:spChg chg="mod">
          <ac:chgData name="王 欣捷" userId="b965477fa0aef5e6" providerId="LiveId" clId="{2B0FDB0B-89C3-479F-AB9D-D58F11732152}" dt="2021-03-07T10:06:53.834" v="265"/>
          <ac:spMkLst>
            <pc:docMk/>
            <pc:sldMk cId="0" sldId="582"/>
            <ac:spMk id="18435" creationId="{C943FA8C-112F-4961-8721-83371C067885}"/>
          </ac:spMkLst>
        </pc:spChg>
      </pc:sldChg>
      <pc:sldChg chg="modSp mod">
        <pc:chgData name="王 欣捷" userId="b965477fa0aef5e6" providerId="LiveId" clId="{2B0FDB0B-89C3-479F-AB9D-D58F11732152}" dt="2021-03-07T10:06:53.834" v="265"/>
        <pc:sldMkLst>
          <pc:docMk/>
          <pc:sldMk cId="1063881780" sldId="583"/>
        </pc:sldMkLst>
        <pc:spChg chg="mod">
          <ac:chgData name="王 欣捷" userId="b965477fa0aef5e6" providerId="LiveId" clId="{2B0FDB0B-89C3-479F-AB9D-D58F11732152}" dt="2021-03-07T10:06:53.834" v="265"/>
          <ac:spMkLst>
            <pc:docMk/>
            <pc:sldMk cId="1063881780" sldId="583"/>
            <ac:spMk id="24578" creationId="{2B8EA20B-CBF7-4E6B-89D7-BA803DF6337A}"/>
          </ac:spMkLst>
        </pc:spChg>
        <pc:spChg chg="mod">
          <ac:chgData name="王 欣捷" userId="b965477fa0aef5e6" providerId="LiveId" clId="{2B0FDB0B-89C3-479F-AB9D-D58F11732152}" dt="2021-03-07T10:06:53.834" v="265"/>
          <ac:spMkLst>
            <pc:docMk/>
            <pc:sldMk cId="1063881780" sldId="583"/>
            <ac:spMk id="24579" creationId="{1128D1C6-93A5-4E74-B6F7-45A8646F8E41}"/>
          </ac:spMkLst>
        </pc:spChg>
      </pc:sldChg>
      <pc:sldChg chg="modSp mod modNotes">
        <pc:chgData name="王 欣捷" userId="b965477fa0aef5e6" providerId="LiveId" clId="{2B0FDB0B-89C3-479F-AB9D-D58F11732152}" dt="2021-03-07T11:49:35.507" v="837" actId="122"/>
        <pc:sldMkLst>
          <pc:docMk/>
          <pc:sldMk cId="1776697496" sldId="584"/>
        </pc:sldMkLst>
        <pc:spChg chg="mod">
          <ac:chgData name="王 欣捷" userId="b965477fa0aef5e6" providerId="LiveId" clId="{2B0FDB0B-89C3-479F-AB9D-D58F11732152}" dt="2021-03-07T10:06:53.834" v="265"/>
          <ac:spMkLst>
            <pc:docMk/>
            <pc:sldMk cId="1776697496" sldId="584"/>
            <ac:spMk id="26626" creationId="{9BA94527-5AAE-4DE3-B625-40AF8EEB472C}"/>
          </ac:spMkLst>
        </pc:spChg>
        <pc:spChg chg="mod">
          <ac:chgData name="王 欣捷" userId="b965477fa0aef5e6" providerId="LiveId" clId="{2B0FDB0B-89C3-479F-AB9D-D58F11732152}" dt="2021-03-07T10:06:53.834" v="265"/>
          <ac:spMkLst>
            <pc:docMk/>
            <pc:sldMk cId="1776697496" sldId="584"/>
            <ac:spMk id="26627" creationId="{ADD0FEBE-E252-492B-8CCC-F260274530FE}"/>
          </ac:spMkLst>
        </pc:spChg>
        <pc:spChg chg="mod">
          <ac:chgData name="王 欣捷" userId="b965477fa0aef5e6" providerId="LiveId" clId="{2B0FDB0B-89C3-479F-AB9D-D58F11732152}" dt="2021-03-07T10:06:53.834" v="265"/>
          <ac:spMkLst>
            <pc:docMk/>
            <pc:sldMk cId="1776697496" sldId="584"/>
            <ac:spMk id="26629" creationId="{3BA9C0AE-F853-4BD2-9D15-77973CA3751E}"/>
          </ac:spMkLst>
        </pc:spChg>
        <pc:spChg chg="mod">
          <ac:chgData name="王 欣捷" userId="b965477fa0aef5e6" providerId="LiveId" clId="{2B0FDB0B-89C3-479F-AB9D-D58F11732152}" dt="2021-03-07T10:06:53.834" v="265"/>
          <ac:spMkLst>
            <pc:docMk/>
            <pc:sldMk cId="1776697496" sldId="584"/>
            <ac:spMk id="26631" creationId="{A025617B-05D9-426A-A75E-51D1BEF49925}"/>
          </ac:spMkLst>
        </pc:spChg>
        <pc:spChg chg="mod">
          <ac:chgData name="王 欣捷" userId="b965477fa0aef5e6" providerId="LiveId" clId="{2B0FDB0B-89C3-479F-AB9D-D58F11732152}" dt="2021-03-07T10:06:53.834" v="265"/>
          <ac:spMkLst>
            <pc:docMk/>
            <pc:sldMk cId="1776697496" sldId="584"/>
            <ac:spMk id="26632" creationId="{2574973A-0955-4BDD-892D-C62EAF44C292}"/>
          </ac:spMkLst>
        </pc:spChg>
        <pc:spChg chg="mod">
          <ac:chgData name="王 欣捷" userId="b965477fa0aef5e6" providerId="LiveId" clId="{2B0FDB0B-89C3-479F-AB9D-D58F11732152}" dt="2021-03-07T10:06:53.834" v="265"/>
          <ac:spMkLst>
            <pc:docMk/>
            <pc:sldMk cId="1776697496" sldId="584"/>
            <ac:spMk id="26633" creationId="{0CD5CDAC-02EA-4335-81B1-79E06FD73F3A}"/>
          </ac:spMkLst>
        </pc:spChg>
        <pc:spChg chg="mod">
          <ac:chgData name="王 欣捷" userId="b965477fa0aef5e6" providerId="LiveId" clId="{2B0FDB0B-89C3-479F-AB9D-D58F11732152}" dt="2021-03-07T10:06:53.834" v="265"/>
          <ac:spMkLst>
            <pc:docMk/>
            <pc:sldMk cId="1776697496" sldId="584"/>
            <ac:spMk id="26634" creationId="{692F700A-C738-47AA-B80D-14D08300D2D1}"/>
          </ac:spMkLst>
        </pc:spChg>
        <pc:spChg chg="mod">
          <ac:chgData name="王 欣捷" userId="b965477fa0aef5e6" providerId="LiveId" clId="{2B0FDB0B-89C3-479F-AB9D-D58F11732152}" dt="2021-03-07T10:06:53.834" v="265"/>
          <ac:spMkLst>
            <pc:docMk/>
            <pc:sldMk cId="1776697496" sldId="584"/>
            <ac:spMk id="26635" creationId="{7F9858C5-8697-4DCC-B38F-B9800D966314}"/>
          </ac:spMkLst>
        </pc:spChg>
        <pc:spChg chg="mod">
          <ac:chgData name="王 欣捷" userId="b965477fa0aef5e6" providerId="LiveId" clId="{2B0FDB0B-89C3-479F-AB9D-D58F11732152}" dt="2021-03-07T10:06:53.834" v="265"/>
          <ac:spMkLst>
            <pc:docMk/>
            <pc:sldMk cId="1776697496" sldId="584"/>
            <ac:spMk id="26636" creationId="{0725EE2E-2B1D-429E-9650-C47E835C73FA}"/>
          </ac:spMkLst>
        </pc:spChg>
        <pc:spChg chg="mod">
          <ac:chgData name="王 欣捷" userId="b965477fa0aef5e6" providerId="LiveId" clId="{2B0FDB0B-89C3-479F-AB9D-D58F11732152}" dt="2021-03-07T10:06:53.834" v="265"/>
          <ac:spMkLst>
            <pc:docMk/>
            <pc:sldMk cId="1776697496" sldId="584"/>
            <ac:spMk id="26637" creationId="{8E096707-8ADB-40C5-B125-FD1A28DE1084}"/>
          </ac:spMkLst>
        </pc:spChg>
        <pc:spChg chg="mod">
          <ac:chgData name="王 欣捷" userId="b965477fa0aef5e6" providerId="LiveId" clId="{2B0FDB0B-89C3-479F-AB9D-D58F11732152}" dt="2021-03-07T10:06:53.834" v="265"/>
          <ac:spMkLst>
            <pc:docMk/>
            <pc:sldMk cId="1776697496" sldId="584"/>
            <ac:spMk id="26638" creationId="{4D8EFD52-962B-4EB1-8CD3-4D44595A8996}"/>
          </ac:spMkLst>
        </pc:spChg>
        <pc:spChg chg="mod">
          <ac:chgData name="王 欣捷" userId="b965477fa0aef5e6" providerId="LiveId" clId="{2B0FDB0B-89C3-479F-AB9D-D58F11732152}" dt="2021-03-07T10:06:53.834" v="265"/>
          <ac:spMkLst>
            <pc:docMk/>
            <pc:sldMk cId="1776697496" sldId="584"/>
            <ac:spMk id="26639" creationId="{3C4BC1BE-DB15-4FDE-930F-84F725EA3D89}"/>
          </ac:spMkLst>
        </pc:spChg>
        <pc:spChg chg="mod">
          <ac:chgData name="王 欣捷" userId="b965477fa0aef5e6" providerId="LiveId" clId="{2B0FDB0B-89C3-479F-AB9D-D58F11732152}" dt="2021-03-07T10:06:53.834" v="265"/>
          <ac:spMkLst>
            <pc:docMk/>
            <pc:sldMk cId="1776697496" sldId="584"/>
            <ac:spMk id="26640" creationId="{2395C083-ECFB-4AEA-B312-CDAC95B86B42}"/>
          </ac:spMkLst>
        </pc:spChg>
        <pc:spChg chg="mod">
          <ac:chgData name="王 欣捷" userId="b965477fa0aef5e6" providerId="LiveId" clId="{2B0FDB0B-89C3-479F-AB9D-D58F11732152}" dt="2021-03-07T10:06:53.834" v="265"/>
          <ac:spMkLst>
            <pc:docMk/>
            <pc:sldMk cId="1776697496" sldId="584"/>
            <ac:spMk id="26641" creationId="{E6FCC4DD-DC1B-4B3E-B2F8-D691E42FB340}"/>
          </ac:spMkLst>
        </pc:spChg>
        <pc:spChg chg="mod">
          <ac:chgData name="王 欣捷" userId="b965477fa0aef5e6" providerId="LiveId" clId="{2B0FDB0B-89C3-479F-AB9D-D58F11732152}" dt="2021-03-07T10:06:53.834" v="265"/>
          <ac:spMkLst>
            <pc:docMk/>
            <pc:sldMk cId="1776697496" sldId="584"/>
            <ac:spMk id="26642" creationId="{C49ADD0D-C81F-4B6B-A4D3-8457A617B06C}"/>
          </ac:spMkLst>
        </pc:spChg>
        <pc:spChg chg="mod">
          <ac:chgData name="王 欣捷" userId="b965477fa0aef5e6" providerId="LiveId" clId="{2B0FDB0B-89C3-479F-AB9D-D58F11732152}" dt="2021-03-07T10:06:53.834" v="265"/>
          <ac:spMkLst>
            <pc:docMk/>
            <pc:sldMk cId="1776697496" sldId="584"/>
            <ac:spMk id="26643" creationId="{59C87C08-8931-40D1-98CC-5C82E518F321}"/>
          </ac:spMkLst>
        </pc:spChg>
        <pc:grpChg chg="mod">
          <ac:chgData name="王 欣捷" userId="b965477fa0aef5e6" providerId="LiveId" clId="{2B0FDB0B-89C3-479F-AB9D-D58F11732152}" dt="2021-03-07T11:49:35.507" v="837" actId="122"/>
          <ac:grpSpMkLst>
            <pc:docMk/>
            <pc:sldMk cId="1776697496" sldId="584"/>
            <ac:grpSpMk id="26628" creationId="{3591E723-291F-4795-9A73-C49D222BE67E}"/>
          </ac:grpSpMkLst>
        </pc:grpChg>
        <pc:grpChg chg="mod">
          <ac:chgData name="王 欣捷" userId="b965477fa0aef5e6" providerId="LiveId" clId="{2B0FDB0B-89C3-479F-AB9D-D58F11732152}" dt="2021-03-07T10:06:53.834" v="265"/>
          <ac:grpSpMkLst>
            <pc:docMk/>
            <pc:sldMk cId="1776697496" sldId="584"/>
            <ac:grpSpMk id="26630" creationId="{AF55DCFF-6386-4F7A-A451-8F7E4941FD05}"/>
          </ac:grpSpMkLst>
        </pc:grpChg>
      </pc:sldChg>
      <pc:sldChg chg="addSp modSp mod modAnim">
        <pc:chgData name="王 欣捷" userId="b965477fa0aef5e6" providerId="LiveId" clId="{2B0FDB0B-89C3-479F-AB9D-D58F11732152}" dt="2021-03-07T11:54:35.192" v="876" actId="242"/>
        <pc:sldMkLst>
          <pc:docMk/>
          <pc:sldMk cId="4228961026" sldId="585"/>
        </pc:sldMkLst>
        <pc:spChg chg="mod">
          <ac:chgData name="王 欣捷" userId="b965477fa0aef5e6" providerId="LiveId" clId="{2B0FDB0B-89C3-479F-AB9D-D58F11732152}" dt="2021-03-07T10:06:53.834" v="265"/>
          <ac:spMkLst>
            <pc:docMk/>
            <pc:sldMk cId="4228961026" sldId="585"/>
            <ac:spMk id="3" creationId="{AE0E61F7-DD2B-4042-80D3-7701BACFD48B}"/>
          </ac:spMkLst>
        </pc:spChg>
        <pc:spChg chg="add mod">
          <ac:chgData name="王 欣捷" userId="b965477fa0aef5e6" providerId="LiveId" clId="{2B0FDB0B-89C3-479F-AB9D-D58F11732152}" dt="2021-03-07T11:50:42.214" v="845" actId="207"/>
          <ac:spMkLst>
            <pc:docMk/>
            <pc:sldMk cId="4228961026" sldId="585"/>
            <ac:spMk id="22" creationId="{5F7FC014-4EA5-454D-8B1F-67BD9E8658BA}"/>
          </ac:spMkLst>
        </pc:spChg>
        <pc:spChg chg="mod">
          <ac:chgData name="王 欣捷" userId="b965477fa0aef5e6" providerId="LiveId" clId="{2B0FDB0B-89C3-479F-AB9D-D58F11732152}" dt="2021-03-07T10:06:53.834" v="265"/>
          <ac:spMkLst>
            <pc:docMk/>
            <pc:sldMk cId="4228961026" sldId="585"/>
            <ac:spMk id="27650" creationId="{77A5A039-1FC8-4039-BA1F-6137A0664841}"/>
          </ac:spMkLst>
        </pc:spChg>
        <pc:spChg chg="mod">
          <ac:chgData name="王 欣捷" userId="b965477fa0aef5e6" providerId="LiveId" clId="{2B0FDB0B-89C3-479F-AB9D-D58F11732152}" dt="2021-03-07T10:06:53.834" v="265"/>
          <ac:spMkLst>
            <pc:docMk/>
            <pc:sldMk cId="4228961026" sldId="585"/>
            <ac:spMk id="27677" creationId="{7D0A9640-F191-447B-B182-13A580E35648}"/>
          </ac:spMkLst>
        </pc:spChg>
        <pc:spChg chg="mod">
          <ac:chgData name="王 欣捷" userId="b965477fa0aef5e6" providerId="LiveId" clId="{2B0FDB0B-89C3-479F-AB9D-D58F11732152}" dt="2021-03-07T10:06:53.834" v="265"/>
          <ac:spMkLst>
            <pc:docMk/>
            <pc:sldMk cId="4228961026" sldId="585"/>
            <ac:spMk id="27678" creationId="{FC0169D3-7F03-4E6C-8A93-6C20F0259989}"/>
          </ac:spMkLst>
        </pc:spChg>
        <pc:spChg chg="mod">
          <ac:chgData name="王 欣捷" userId="b965477fa0aef5e6" providerId="LiveId" clId="{2B0FDB0B-89C3-479F-AB9D-D58F11732152}" dt="2021-03-07T10:06:53.834" v="265"/>
          <ac:spMkLst>
            <pc:docMk/>
            <pc:sldMk cId="4228961026" sldId="585"/>
            <ac:spMk id="27680" creationId="{3A30EEDA-2A30-46E6-9465-62BB017FF3F5}"/>
          </ac:spMkLst>
        </pc:spChg>
        <pc:spChg chg="mod">
          <ac:chgData name="王 欣捷" userId="b965477fa0aef5e6" providerId="LiveId" clId="{2B0FDB0B-89C3-479F-AB9D-D58F11732152}" dt="2021-03-07T10:06:53.834" v="265"/>
          <ac:spMkLst>
            <pc:docMk/>
            <pc:sldMk cId="4228961026" sldId="585"/>
            <ac:spMk id="27681" creationId="{D4955DD0-5122-485C-8E98-CB32DD80EFEC}"/>
          </ac:spMkLst>
        </pc:spChg>
        <pc:spChg chg="mod">
          <ac:chgData name="王 欣捷" userId="b965477fa0aef5e6" providerId="LiveId" clId="{2B0FDB0B-89C3-479F-AB9D-D58F11732152}" dt="2021-03-07T10:06:53.834" v="265"/>
          <ac:spMkLst>
            <pc:docMk/>
            <pc:sldMk cId="4228961026" sldId="585"/>
            <ac:spMk id="27682" creationId="{629A58B3-BF4F-4BC9-89FE-E34FDFDBCF7D}"/>
          </ac:spMkLst>
        </pc:spChg>
        <pc:spChg chg="mod">
          <ac:chgData name="王 欣捷" userId="b965477fa0aef5e6" providerId="LiveId" clId="{2B0FDB0B-89C3-479F-AB9D-D58F11732152}" dt="2021-03-07T10:06:53.834" v="265"/>
          <ac:spMkLst>
            <pc:docMk/>
            <pc:sldMk cId="4228961026" sldId="585"/>
            <ac:spMk id="27683" creationId="{0A335688-0088-47E7-96AB-2551979C4849}"/>
          </ac:spMkLst>
        </pc:spChg>
        <pc:spChg chg="mod">
          <ac:chgData name="王 欣捷" userId="b965477fa0aef5e6" providerId="LiveId" clId="{2B0FDB0B-89C3-479F-AB9D-D58F11732152}" dt="2021-03-07T10:06:53.834" v="265"/>
          <ac:spMkLst>
            <pc:docMk/>
            <pc:sldMk cId="4228961026" sldId="585"/>
            <ac:spMk id="27684" creationId="{F2C8F629-94C6-43FB-A160-CF703785E0C8}"/>
          </ac:spMkLst>
        </pc:spChg>
        <pc:spChg chg="mod">
          <ac:chgData name="王 欣捷" userId="b965477fa0aef5e6" providerId="LiveId" clId="{2B0FDB0B-89C3-479F-AB9D-D58F11732152}" dt="2021-03-07T10:06:53.834" v="265"/>
          <ac:spMkLst>
            <pc:docMk/>
            <pc:sldMk cId="4228961026" sldId="585"/>
            <ac:spMk id="27685" creationId="{D795F045-4CE0-4546-A86D-A136077016FA}"/>
          </ac:spMkLst>
        </pc:spChg>
        <pc:spChg chg="mod">
          <ac:chgData name="王 欣捷" userId="b965477fa0aef5e6" providerId="LiveId" clId="{2B0FDB0B-89C3-479F-AB9D-D58F11732152}" dt="2021-03-07T10:06:53.834" v="265"/>
          <ac:spMkLst>
            <pc:docMk/>
            <pc:sldMk cId="4228961026" sldId="585"/>
            <ac:spMk id="27686" creationId="{B8330B93-CD59-439D-9E2C-30427B64E65E}"/>
          </ac:spMkLst>
        </pc:spChg>
        <pc:spChg chg="mod">
          <ac:chgData name="王 欣捷" userId="b965477fa0aef5e6" providerId="LiveId" clId="{2B0FDB0B-89C3-479F-AB9D-D58F11732152}" dt="2021-03-07T10:06:53.834" v="265"/>
          <ac:spMkLst>
            <pc:docMk/>
            <pc:sldMk cId="4228961026" sldId="585"/>
            <ac:spMk id="27687" creationId="{AEE4CBEF-BEF4-4D9E-907B-F86E7A0F9E2F}"/>
          </ac:spMkLst>
        </pc:spChg>
        <pc:spChg chg="mod">
          <ac:chgData name="王 欣捷" userId="b965477fa0aef5e6" providerId="LiveId" clId="{2B0FDB0B-89C3-479F-AB9D-D58F11732152}" dt="2021-03-07T10:06:53.834" v="265"/>
          <ac:spMkLst>
            <pc:docMk/>
            <pc:sldMk cId="4228961026" sldId="585"/>
            <ac:spMk id="27688" creationId="{83A4C491-BC77-4F54-83EB-045EC0D042D2}"/>
          </ac:spMkLst>
        </pc:spChg>
        <pc:spChg chg="mod">
          <ac:chgData name="王 欣捷" userId="b965477fa0aef5e6" providerId="LiveId" clId="{2B0FDB0B-89C3-479F-AB9D-D58F11732152}" dt="2021-03-07T10:06:53.834" v="265"/>
          <ac:spMkLst>
            <pc:docMk/>
            <pc:sldMk cId="4228961026" sldId="585"/>
            <ac:spMk id="27689" creationId="{B2D6156A-FEAC-419A-BB27-2A1FEB879EB9}"/>
          </ac:spMkLst>
        </pc:spChg>
        <pc:spChg chg="mod">
          <ac:chgData name="王 欣捷" userId="b965477fa0aef5e6" providerId="LiveId" clId="{2B0FDB0B-89C3-479F-AB9D-D58F11732152}" dt="2021-03-07T10:06:53.834" v="265"/>
          <ac:spMkLst>
            <pc:docMk/>
            <pc:sldMk cId="4228961026" sldId="585"/>
            <ac:spMk id="27690" creationId="{9C2654AD-FA62-4BDD-BE2E-50B927DD4F1C}"/>
          </ac:spMkLst>
        </pc:spChg>
        <pc:spChg chg="mod">
          <ac:chgData name="王 欣捷" userId="b965477fa0aef5e6" providerId="LiveId" clId="{2B0FDB0B-89C3-479F-AB9D-D58F11732152}" dt="2021-03-07T10:06:53.834" v="265"/>
          <ac:spMkLst>
            <pc:docMk/>
            <pc:sldMk cId="4228961026" sldId="585"/>
            <ac:spMk id="27691" creationId="{091AEF40-FCDF-4D1F-B583-A6134FC5DA3E}"/>
          </ac:spMkLst>
        </pc:spChg>
        <pc:spChg chg="mod">
          <ac:chgData name="王 欣捷" userId="b965477fa0aef5e6" providerId="LiveId" clId="{2B0FDB0B-89C3-479F-AB9D-D58F11732152}" dt="2021-03-07T10:06:53.834" v="265"/>
          <ac:spMkLst>
            <pc:docMk/>
            <pc:sldMk cId="4228961026" sldId="585"/>
            <ac:spMk id="27692" creationId="{BFB2758C-E762-47E5-BD64-430294A82D1A}"/>
          </ac:spMkLst>
        </pc:spChg>
        <pc:grpChg chg="mod">
          <ac:chgData name="王 欣捷" userId="b965477fa0aef5e6" providerId="LiveId" clId="{2B0FDB0B-89C3-479F-AB9D-D58F11732152}" dt="2021-03-07T11:49:30.125" v="835"/>
          <ac:grpSpMkLst>
            <pc:docMk/>
            <pc:sldMk cId="4228961026" sldId="585"/>
            <ac:grpSpMk id="27676" creationId="{E76419E8-A054-42A4-9047-BE62CBF828E4}"/>
          </ac:grpSpMkLst>
        </pc:grpChg>
        <pc:grpChg chg="mod">
          <ac:chgData name="王 欣捷" userId="b965477fa0aef5e6" providerId="LiveId" clId="{2B0FDB0B-89C3-479F-AB9D-D58F11732152}" dt="2021-03-07T10:06:53.834" v="265"/>
          <ac:grpSpMkLst>
            <pc:docMk/>
            <pc:sldMk cId="4228961026" sldId="585"/>
            <ac:grpSpMk id="27679" creationId="{5CBEA199-EEE6-4515-92D4-627520D0D030}"/>
          </ac:grpSpMkLst>
        </pc:grpChg>
        <pc:graphicFrameChg chg="add mod modGraphic">
          <ac:chgData name="王 欣捷" userId="b965477fa0aef5e6" providerId="LiveId" clId="{2B0FDB0B-89C3-479F-AB9D-D58F11732152}" dt="2021-03-07T11:54:35.192" v="876" actId="242"/>
          <ac:graphicFrameMkLst>
            <pc:docMk/>
            <pc:sldMk cId="4228961026" sldId="585"/>
            <ac:graphicFrameMk id="21" creationId="{95271FF4-22BB-43AC-BC32-9C22FE831D52}"/>
          </ac:graphicFrameMkLst>
        </pc:graphicFrameChg>
      </pc:sldChg>
      <pc:sldChg chg="modSp mod">
        <pc:chgData name="王 欣捷" userId="b965477fa0aef5e6" providerId="LiveId" clId="{2B0FDB0B-89C3-479F-AB9D-D58F11732152}" dt="2021-03-07T10:06:53.834" v="265"/>
        <pc:sldMkLst>
          <pc:docMk/>
          <pc:sldMk cId="219220242" sldId="586"/>
        </pc:sldMkLst>
        <pc:spChg chg="mod">
          <ac:chgData name="王 欣捷" userId="b965477fa0aef5e6" providerId="LiveId" clId="{2B0FDB0B-89C3-479F-AB9D-D58F11732152}" dt="2021-03-07T10:06:53.834" v="265"/>
          <ac:spMkLst>
            <pc:docMk/>
            <pc:sldMk cId="219220242" sldId="586"/>
            <ac:spMk id="28674" creationId="{C34BA862-1081-4213-87F8-2C7318FA7B37}"/>
          </ac:spMkLst>
        </pc:spChg>
        <pc:spChg chg="mod">
          <ac:chgData name="王 欣捷" userId="b965477fa0aef5e6" providerId="LiveId" clId="{2B0FDB0B-89C3-479F-AB9D-D58F11732152}" dt="2021-03-07T10:06:53.834" v="265"/>
          <ac:spMkLst>
            <pc:docMk/>
            <pc:sldMk cId="219220242" sldId="586"/>
            <ac:spMk id="28675" creationId="{32011691-6680-466F-B225-E59074F39117}"/>
          </ac:spMkLst>
        </pc:spChg>
        <pc:spChg chg="mod">
          <ac:chgData name="王 欣捷" userId="b965477fa0aef5e6" providerId="LiveId" clId="{2B0FDB0B-89C3-479F-AB9D-D58F11732152}" dt="2021-03-07T10:06:53.834" v="265"/>
          <ac:spMkLst>
            <pc:docMk/>
            <pc:sldMk cId="219220242" sldId="586"/>
            <ac:spMk id="28677" creationId="{A0D4E7CC-3021-4300-AAD9-E95E2C17825D}"/>
          </ac:spMkLst>
        </pc:spChg>
        <pc:spChg chg="mod">
          <ac:chgData name="王 欣捷" userId="b965477fa0aef5e6" providerId="LiveId" clId="{2B0FDB0B-89C3-479F-AB9D-D58F11732152}" dt="2021-03-07T10:06:53.834" v="265"/>
          <ac:spMkLst>
            <pc:docMk/>
            <pc:sldMk cId="219220242" sldId="586"/>
            <ac:spMk id="28678" creationId="{E0F18737-2B95-4A1A-8AD1-AC7EBE6D9731}"/>
          </ac:spMkLst>
        </pc:spChg>
        <pc:spChg chg="mod">
          <ac:chgData name="王 欣捷" userId="b965477fa0aef5e6" providerId="LiveId" clId="{2B0FDB0B-89C3-479F-AB9D-D58F11732152}" dt="2021-03-07T10:06:53.834" v="265"/>
          <ac:spMkLst>
            <pc:docMk/>
            <pc:sldMk cId="219220242" sldId="586"/>
            <ac:spMk id="28679" creationId="{392DE869-85CA-4025-95A3-C1E83393D776}"/>
          </ac:spMkLst>
        </pc:spChg>
        <pc:spChg chg="mod">
          <ac:chgData name="王 欣捷" userId="b965477fa0aef5e6" providerId="LiveId" clId="{2B0FDB0B-89C3-479F-AB9D-D58F11732152}" dt="2021-03-07T10:06:53.834" v="265"/>
          <ac:spMkLst>
            <pc:docMk/>
            <pc:sldMk cId="219220242" sldId="586"/>
            <ac:spMk id="28680" creationId="{CD952D16-B29E-45DB-B9ED-B6C8A39D4D5D}"/>
          </ac:spMkLst>
        </pc:spChg>
        <pc:spChg chg="mod">
          <ac:chgData name="王 欣捷" userId="b965477fa0aef5e6" providerId="LiveId" clId="{2B0FDB0B-89C3-479F-AB9D-D58F11732152}" dt="2021-03-07T10:06:53.834" v="265"/>
          <ac:spMkLst>
            <pc:docMk/>
            <pc:sldMk cId="219220242" sldId="586"/>
            <ac:spMk id="28681" creationId="{967A2A30-C406-4518-AB15-86C94DB02878}"/>
          </ac:spMkLst>
        </pc:spChg>
        <pc:spChg chg="mod">
          <ac:chgData name="王 欣捷" userId="b965477fa0aef5e6" providerId="LiveId" clId="{2B0FDB0B-89C3-479F-AB9D-D58F11732152}" dt="2021-03-07T10:06:53.834" v="265"/>
          <ac:spMkLst>
            <pc:docMk/>
            <pc:sldMk cId="219220242" sldId="586"/>
            <ac:spMk id="28682" creationId="{F4273513-430D-4CBA-A381-700E10B48CC5}"/>
          </ac:spMkLst>
        </pc:spChg>
        <pc:spChg chg="mod">
          <ac:chgData name="王 欣捷" userId="b965477fa0aef5e6" providerId="LiveId" clId="{2B0FDB0B-89C3-479F-AB9D-D58F11732152}" dt="2021-03-07T10:06:53.834" v="265"/>
          <ac:spMkLst>
            <pc:docMk/>
            <pc:sldMk cId="219220242" sldId="586"/>
            <ac:spMk id="28683" creationId="{83346A94-012B-4EE8-B4B0-5D2AA54E07B2}"/>
          </ac:spMkLst>
        </pc:spChg>
        <pc:grpChg chg="mod">
          <ac:chgData name="王 欣捷" userId="b965477fa0aef5e6" providerId="LiveId" clId="{2B0FDB0B-89C3-479F-AB9D-D58F11732152}" dt="2021-03-07T10:06:53.834" v="265"/>
          <ac:grpSpMkLst>
            <pc:docMk/>
            <pc:sldMk cId="219220242" sldId="586"/>
            <ac:grpSpMk id="28676" creationId="{4C2D2F75-8D0B-4B6D-96AE-9D564BC5A5F5}"/>
          </ac:grpSpMkLst>
        </pc:grpChg>
      </pc:sldChg>
      <pc:sldChg chg="modSp mod">
        <pc:chgData name="王 欣捷" userId="b965477fa0aef5e6" providerId="LiveId" clId="{2B0FDB0B-89C3-479F-AB9D-D58F11732152}" dt="2021-03-07T11:50:31.379" v="844"/>
        <pc:sldMkLst>
          <pc:docMk/>
          <pc:sldMk cId="3932353002" sldId="587"/>
        </pc:sldMkLst>
        <pc:spChg chg="mod">
          <ac:chgData name="王 欣捷" userId="b965477fa0aef5e6" providerId="LiveId" clId="{2B0FDB0B-89C3-479F-AB9D-D58F11732152}" dt="2021-03-07T10:06:53.834" v="265"/>
          <ac:spMkLst>
            <pc:docMk/>
            <pc:sldMk cId="3932353002" sldId="587"/>
            <ac:spMk id="29698" creationId="{87C5146B-D4E3-49AD-8B47-73AADF524999}"/>
          </ac:spMkLst>
        </pc:spChg>
        <pc:spChg chg="mod">
          <ac:chgData name="王 欣捷" userId="b965477fa0aef5e6" providerId="LiveId" clId="{2B0FDB0B-89C3-479F-AB9D-D58F11732152}" dt="2021-03-07T10:06:53.834" v="265"/>
          <ac:spMkLst>
            <pc:docMk/>
            <pc:sldMk cId="3932353002" sldId="587"/>
            <ac:spMk id="29699" creationId="{C39753A1-719B-47F2-9EB9-C176EC1D3DB8}"/>
          </ac:spMkLst>
        </pc:spChg>
        <pc:spChg chg="mod">
          <ac:chgData name="王 欣捷" userId="b965477fa0aef5e6" providerId="LiveId" clId="{2B0FDB0B-89C3-479F-AB9D-D58F11732152}" dt="2021-03-07T10:07:19.054" v="267" actId="14100"/>
          <ac:spMkLst>
            <pc:docMk/>
            <pc:sldMk cId="3932353002" sldId="587"/>
            <ac:spMk id="29701" creationId="{0A8819EB-C604-44AF-9C66-5F3375B1A470}"/>
          </ac:spMkLst>
        </pc:spChg>
        <pc:spChg chg="mod">
          <ac:chgData name="王 欣捷" userId="b965477fa0aef5e6" providerId="LiveId" clId="{2B0FDB0B-89C3-479F-AB9D-D58F11732152}" dt="2021-03-07T10:07:19.054" v="267" actId="14100"/>
          <ac:spMkLst>
            <pc:docMk/>
            <pc:sldMk cId="3932353002" sldId="587"/>
            <ac:spMk id="29702" creationId="{3BC99408-CC32-43F6-BF32-299B511AE16F}"/>
          </ac:spMkLst>
        </pc:spChg>
        <pc:spChg chg="mod">
          <ac:chgData name="王 欣捷" userId="b965477fa0aef5e6" providerId="LiveId" clId="{2B0FDB0B-89C3-479F-AB9D-D58F11732152}" dt="2021-03-07T10:07:19.054" v="267" actId="14100"/>
          <ac:spMkLst>
            <pc:docMk/>
            <pc:sldMk cId="3932353002" sldId="587"/>
            <ac:spMk id="29703" creationId="{6F852349-B05B-4469-A64E-AA1A9910E4FF}"/>
          </ac:spMkLst>
        </pc:spChg>
        <pc:spChg chg="mod">
          <ac:chgData name="王 欣捷" userId="b965477fa0aef5e6" providerId="LiveId" clId="{2B0FDB0B-89C3-479F-AB9D-D58F11732152}" dt="2021-03-07T10:07:19.054" v="267" actId="14100"/>
          <ac:spMkLst>
            <pc:docMk/>
            <pc:sldMk cId="3932353002" sldId="587"/>
            <ac:spMk id="29706" creationId="{01282A85-FF92-4CAC-8906-B1650D0AE62E}"/>
          </ac:spMkLst>
        </pc:spChg>
        <pc:spChg chg="mod">
          <ac:chgData name="王 欣捷" userId="b965477fa0aef5e6" providerId="LiveId" clId="{2B0FDB0B-89C3-479F-AB9D-D58F11732152}" dt="2021-03-07T10:07:19.054" v="267" actId="14100"/>
          <ac:spMkLst>
            <pc:docMk/>
            <pc:sldMk cId="3932353002" sldId="587"/>
            <ac:spMk id="29707" creationId="{707BB5F1-0060-45F3-AEF8-2516E5D4D5BB}"/>
          </ac:spMkLst>
        </pc:spChg>
        <pc:spChg chg="mod">
          <ac:chgData name="王 欣捷" userId="b965477fa0aef5e6" providerId="LiveId" clId="{2B0FDB0B-89C3-479F-AB9D-D58F11732152}" dt="2021-03-07T10:07:19.054" v="267" actId="14100"/>
          <ac:spMkLst>
            <pc:docMk/>
            <pc:sldMk cId="3932353002" sldId="587"/>
            <ac:spMk id="29708" creationId="{AE398076-2BD6-486B-8530-5E0CD1BDB1B5}"/>
          </ac:spMkLst>
        </pc:spChg>
        <pc:spChg chg="mod">
          <ac:chgData name="王 欣捷" userId="b965477fa0aef5e6" providerId="LiveId" clId="{2B0FDB0B-89C3-479F-AB9D-D58F11732152}" dt="2021-03-07T10:07:19.054" v="267" actId="14100"/>
          <ac:spMkLst>
            <pc:docMk/>
            <pc:sldMk cId="3932353002" sldId="587"/>
            <ac:spMk id="29709" creationId="{79D0CF52-E1D1-47A1-8FD3-27AF748DABBF}"/>
          </ac:spMkLst>
        </pc:spChg>
        <pc:spChg chg="mod">
          <ac:chgData name="王 欣捷" userId="b965477fa0aef5e6" providerId="LiveId" clId="{2B0FDB0B-89C3-479F-AB9D-D58F11732152}" dt="2021-03-07T10:07:19.054" v="267" actId="14100"/>
          <ac:spMkLst>
            <pc:docMk/>
            <pc:sldMk cId="3932353002" sldId="587"/>
            <ac:spMk id="29710" creationId="{E0947C59-D636-4C3C-B6B2-F1B62763C915}"/>
          </ac:spMkLst>
        </pc:spChg>
        <pc:spChg chg="mod">
          <ac:chgData name="王 欣捷" userId="b965477fa0aef5e6" providerId="LiveId" clId="{2B0FDB0B-89C3-479F-AB9D-D58F11732152}" dt="2021-03-07T10:07:19.054" v="267" actId="14100"/>
          <ac:spMkLst>
            <pc:docMk/>
            <pc:sldMk cId="3932353002" sldId="587"/>
            <ac:spMk id="29711" creationId="{DF44D8B5-28CF-4F58-978A-8F044AE1CEE6}"/>
          </ac:spMkLst>
        </pc:spChg>
        <pc:spChg chg="mod">
          <ac:chgData name="王 欣捷" userId="b965477fa0aef5e6" providerId="LiveId" clId="{2B0FDB0B-89C3-479F-AB9D-D58F11732152}" dt="2021-03-07T10:07:19.054" v="267" actId="14100"/>
          <ac:spMkLst>
            <pc:docMk/>
            <pc:sldMk cId="3932353002" sldId="587"/>
            <ac:spMk id="29712" creationId="{F3C2EB09-98C8-42A7-9169-F2CA90179222}"/>
          </ac:spMkLst>
        </pc:spChg>
        <pc:spChg chg="mod">
          <ac:chgData name="王 欣捷" userId="b965477fa0aef5e6" providerId="LiveId" clId="{2B0FDB0B-89C3-479F-AB9D-D58F11732152}" dt="2021-03-07T10:07:19.054" v="267" actId="14100"/>
          <ac:spMkLst>
            <pc:docMk/>
            <pc:sldMk cId="3932353002" sldId="587"/>
            <ac:spMk id="29713" creationId="{0DA01481-D21D-40E0-84D4-4FB330BFDCEF}"/>
          </ac:spMkLst>
        </pc:spChg>
        <pc:spChg chg="mod">
          <ac:chgData name="王 欣捷" userId="b965477fa0aef5e6" providerId="LiveId" clId="{2B0FDB0B-89C3-479F-AB9D-D58F11732152}" dt="2021-03-07T10:07:19.054" v="267" actId="14100"/>
          <ac:spMkLst>
            <pc:docMk/>
            <pc:sldMk cId="3932353002" sldId="587"/>
            <ac:spMk id="29714" creationId="{C152DD93-DCCA-4D81-8730-D74B83910CB8}"/>
          </ac:spMkLst>
        </pc:spChg>
        <pc:spChg chg="mod">
          <ac:chgData name="王 欣捷" userId="b965477fa0aef5e6" providerId="LiveId" clId="{2B0FDB0B-89C3-479F-AB9D-D58F11732152}" dt="2021-03-07T10:07:19.054" v="267" actId="14100"/>
          <ac:spMkLst>
            <pc:docMk/>
            <pc:sldMk cId="3932353002" sldId="587"/>
            <ac:spMk id="29715" creationId="{E48CB645-0BB9-4B03-9AE2-CE4B1A1AB3BE}"/>
          </ac:spMkLst>
        </pc:spChg>
        <pc:spChg chg="mod">
          <ac:chgData name="王 欣捷" userId="b965477fa0aef5e6" providerId="LiveId" clId="{2B0FDB0B-89C3-479F-AB9D-D58F11732152}" dt="2021-03-07T10:07:19.054" v="267" actId="14100"/>
          <ac:spMkLst>
            <pc:docMk/>
            <pc:sldMk cId="3932353002" sldId="587"/>
            <ac:spMk id="29716" creationId="{0F592F82-EC25-48F3-B61F-469F0072B970}"/>
          </ac:spMkLst>
        </pc:spChg>
        <pc:spChg chg="mod">
          <ac:chgData name="王 欣捷" userId="b965477fa0aef5e6" providerId="LiveId" clId="{2B0FDB0B-89C3-479F-AB9D-D58F11732152}" dt="2021-03-07T10:07:19.054" v="267" actId="14100"/>
          <ac:spMkLst>
            <pc:docMk/>
            <pc:sldMk cId="3932353002" sldId="587"/>
            <ac:spMk id="29717" creationId="{72F2856F-4777-47B7-959D-21A734609077}"/>
          </ac:spMkLst>
        </pc:spChg>
        <pc:spChg chg="mod">
          <ac:chgData name="王 欣捷" userId="b965477fa0aef5e6" providerId="LiveId" clId="{2B0FDB0B-89C3-479F-AB9D-D58F11732152}" dt="2021-03-07T10:07:19.054" v="267" actId="14100"/>
          <ac:spMkLst>
            <pc:docMk/>
            <pc:sldMk cId="3932353002" sldId="587"/>
            <ac:spMk id="29718" creationId="{FF20EBA8-297A-499A-8089-5F52C00007DD}"/>
          </ac:spMkLst>
        </pc:spChg>
        <pc:spChg chg="mod">
          <ac:chgData name="王 欣捷" userId="b965477fa0aef5e6" providerId="LiveId" clId="{2B0FDB0B-89C3-479F-AB9D-D58F11732152}" dt="2021-03-07T10:07:19.054" v="267" actId="14100"/>
          <ac:spMkLst>
            <pc:docMk/>
            <pc:sldMk cId="3932353002" sldId="587"/>
            <ac:spMk id="29719" creationId="{D0C4C882-C5BE-419C-80C0-1A60E8D4A94C}"/>
          </ac:spMkLst>
        </pc:spChg>
        <pc:spChg chg="mod">
          <ac:chgData name="王 欣捷" userId="b965477fa0aef5e6" providerId="LiveId" clId="{2B0FDB0B-89C3-479F-AB9D-D58F11732152}" dt="2021-03-07T10:07:19.054" v="267" actId="14100"/>
          <ac:spMkLst>
            <pc:docMk/>
            <pc:sldMk cId="3932353002" sldId="587"/>
            <ac:spMk id="29721" creationId="{FE54BA5B-52A7-4AA2-8009-415FD30BF738}"/>
          </ac:spMkLst>
        </pc:spChg>
        <pc:spChg chg="mod">
          <ac:chgData name="王 欣捷" userId="b965477fa0aef5e6" providerId="LiveId" clId="{2B0FDB0B-89C3-479F-AB9D-D58F11732152}" dt="2021-03-07T10:07:19.054" v="267" actId="14100"/>
          <ac:spMkLst>
            <pc:docMk/>
            <pc:sldMk cId="3932353002" sldId="587"/>
            <ac:spMk id="29722" creationId="{B0618297-C70F-4ED4-AB47-768C1380D028}"/>
          </ac:spMkLst>
        </pc:spChg>
        <pc:spChg chg="mod">
          <ac:chgData name="王 欣捷" userId="b965477fa0aef5e6" providerId="LiveId" clId="{2B0FDB0B-89C3-479F-AB9D-D58F11732152}" dt="2021-03-07T10:07:19.054" v="267" actId="14100"/>
          <ac:spMkLst>
            <pc:docMk/>
            <pc:sldMk cId="3932353002" sldId="587"/>
            <ac:spMk id="29723" creationId="{36CCA90D-8E90-44B7-8E32-F9E59AF1680A}"/>
          </ac:spMkLst>
        </pc:spChg>
        <pc:spChg chg="mod">
          <ac:chgData name="王 欣捷" userId="b965477fa0aef5e6" providerId="LiveId" clId="{2B0FDB0B-89C3-479F-AB9D-D58F11732152}" dt="2021-03-07T10:07:19.054" v="267" actId="14100"/>
          <ac:spMkLst>
            <pc:docMk/>
            <pc:sldMk cId="3932353002" sldId="587"/>
            <ac:spMk id="29725" creationId="{675E8478-CEA1-4A9A-AD39-85BE6DD06F8D}"/>
          </ac:spMkLst>
        </pc:spChg>
        <pc:spChg chg="mod">
          <ac:chgData name="王 欣捷" userId="b965477fa0aef5e6" providerId="LiveId" clId="{2B0FDB0B-89C3-479F-AB9D-D58F11732152}" dt="2021-03-07T10:07:19.054" v="267" actId="14100"/>
          <ac:spMkLst>
            <pc:docMk/>
            <pc:sldMk cId="3932353002" sldId="587"/>
            <ac:spMk id="29726" creationId="{4A43F916-249D-44D5-A6CD-4F76A065E2FD}"/>
          </ac:spMkLst>
        </pc:spChg>
        <pc:spChg chg="mod">
          <ac:chgData name="王 欣捷" userId="b965477fa0aef5e6" providerId="LiveId" clId="{2B0FDB0B-89C3-479F-AB9D-D58F11732152}" dt="2021-03-07T10:07:19.054" v="267" actId="14100"/>
          <ac:spMkLst>
            <pc:docMk/>
            <pc:sldMk cId="3932353002" sldId="587"/>
            <ac:spMk id="29727" creationId="{5E424548-2FCB-4582-A493-52FFCBC23AED}"/>
          </ac:spMkLst>
        </pc:spChg>
        <pc:grpChg chg="mod">
          <ac:chgData name="王 欣捷" userId="b965477fa0aef5e6" providerId="LiveId" clId="{2B0FDB0B-89C3-479F-AB9D-D58F11732152}" dt="2021-03-07T11:50:31.379" v="844"/>
          <ac:grpSpMkLst>
            <pc:docMk/>
            <pc:sldMk cId="3932353002" sldId="587"/>
            <ac:grpSpMk id="29700" creationId="{9C7D3AD5-25ED-49AB-A738-8C540EB27B28}"/>
          </ac:grpSpMkLst>
        </pc:grpChg>
        <pc:grpChg chg="mod">
          <ac:chgData name="王 欣捷" userId="b965477fa0aef5e6" providerId="LiveId" clId="{2B0FDB0B-89C3-479F-AB9D-D58F11732152}" dt="2021-03-07T10:07:19.054" v="267" actId="14100"/>
          <ac:grpSpMkLst>
            <pc:docMk/>
            <pc:sldMk cId="3932353002" sldId="587"/>
            <ac:grpSpMk id="29704" creationId="{F93765AB-B4FD-4824-B02D-514701CCC660}"/>
          </ac:grpSpMkLst>
        </pc:grpChg>
        <pc:grpChg chg="mod">
          <ac:chgData name="王 欣捷" userId="b965477fa0aef5e6" providerId="LiveId" clId="{2B0FDB0B-89C3-479F-AB9D-D58F11732152}" dt="2021-03-07T10:07:19.054" v="267" actId="14100"/>
          <ac:grpSpMkLst>
            <pc:docMk/>
            <pc:sldMk cId="3932353002" sldId="587"/>
            <ac:grpSpMk id="29705" creationId="{82310C39-C2BF-47FB-99CD-8159C047949E}"/>
          </ac:grpSpMkLst>
        </pc:grpChg>
        <pc:grpChg chg="mod">
          <ac:chgData name="王 欣捷" userId="b965477fa0aef5e6" providerId="LiveId" clId="{2B0FDB0B-89C3-479F-AB9D-D58F11732152}" dt="2021-03-07T10:07:19.054" v="267" actId="14100"/>
          <ac:grpSpMkLst>
            <pc:docMk/>
            <pc:sldMk cId="3932353002" sldId="587"/>
            <ac:grpSpMk id="29720" creationId="{484C7FB2-4B30-4816-8ED7-8C8BC60FF161}"/>
          </ac:grpSpMkLst>
        </pc:grpChg>
        <pc:grpChg chg="mod">
          <ac:chgData name="王 欣捷" userId="b965477fa0aef5e6" providerId="LiveId" clId="{2B0FDB0B-89C3-479F-AB9D-D58F11732152}" dt="2021-03-07T10:07:19.054" v="267" actId="14100"/>
          <ac:grpSpMkLst>
            <pc:docMk/>
            <pc:sldMk cId="3932353002" sldId="587"/>
            <ac:grpSpMk id="29724" creationId="{1D0A1311-4DA0-4B7B-B06A-6E9CBF8328BF}"/>
          </ac:grpSpMkLst>
        </pc:grpChg>
      </pc:sldChg>
      <pc:sldChg chg="addSp delSp modSp mod modAnim modNotes">
        <pc:chgData name="王 欣捷" userId="b965477fa0aef5e6" providerId="LiveId" clId="{2B0FDB0B-89C3-479F-AB9D-D58F11732152}" dt="2021-03-07T12:23:38.429" v="1134"/>
        <pc:sldMkLst>
          <pc:docMk/>
          <pc:sldMk cId="189388519" sldId="588"/>
        </pc:sldMkLst>
        <pc:spChg chg="add mod">
          <ac:chgData name="王 欣捷" userId="b965477fa0aef5e6" providerId="LiveId" clId="{2B0FDB0B-89C3-479F-AB9D-D58F11732152}" dt="2021-03-07T12:18:55.599" v="1042" actId="1076"/>
          <ac:spMkLst>
            <pc:docMk/>
            <pc:sldMk cId="189388519" sldId="588"/>
            <ac:spMk id="5" creationId="{9A2380EF-6842-4FAC-B062-E7873F7B9B15}"/>
          </ac:spMkLst>
        </pc:spChg>
        <pc:spChg chg="mod">
          <ac:chgData name="王 欣捷" userId="b965477fa0aef5e6" providerId="LiveId" clId="{2B0FDB0B-89C3-479F-AB9D-D58F11732152}" dt="2021-03-07T10:06:53.834" v="265"/>
          <ac:spMkLst>
            <pc:docMk/>
            <pc:sldMk cId="189388519" sldId="588"/>
            <ac:spMk id="19458" creationId="{85A7B3A8-3AF4-4011-8246-0EEF18D14DEE}"/>
          </ac:spMkLst>
        </pc:spChg>
        <pc:spChg chg="mod">
          <ac:chgData name="王 欣捷" userId="b965477fa0aef5e6" providerId="LiveId" clId="{2B0FDB0B-89C3-479F-AB9D-D58F11732152}" dt="2021-03-07T12:23:38.429" v="1134"/>
          <ac:spMkLst>
            <pc:docMk/>
            <pc:sldMk cId="189388519" sldId="588"/>
            <ac:spMk id="19459" creationId="{602B76C8-B0F1-43D3-9D72-302CB03FCAEF}"/>
          </ac:spMkLst>
        </pc:spChg>
        <pc:spChg chg="del mod">
          <ac:chgData name="王 欣捷" userId="b965477fa0aef5e6" providerId="LiveId" clId="{2B0FDB0B-89C3-479F-AB9D-D58F11732152}" dt="2021-03-07T11:51:05.263" v="855" actId="478"/>
          <ac:spMkLst>
            <pc:docMk/>
            <pc:sldMk cId="189388519" sldId="588"/>
            <ac:spMk id="92164" creationId="{7AB550B2-5B2A-4C24-9838-37CE1F396228}"/>
          </ac:spMkLst>
        </pc:spChg>
      </pc:sldChg>
      <pc:sldChg chg="modSp mod modClrScheme chgLayout">
        <pc:chgData name="王 欣捷" userId="b965477fa0aef5e6" providerId="LiveId" clId="{2B0FDB0B-89C3-479F-AB9D-D58F11732152}" dt="2021-03-07T12:39:40.438" v="1401" actId="27636"/>
        <pc:sldMkLst>
          <pc:docMk/>
          <pc:sldMk cId="0" sldId="589"/>
        </pc:sldMkLst>
        <pc:spChg chg="mod ord">
          <ac:chgData name="王 欣捷" userId="b965477fa0aef5e6" providerId="LiveId" clId="{2B0FDB0B-89C3-479F-AB9D-D58F11732152}" dt="2021-03-07T12:39:40.438" v="1401" actId="27636"/>
          <ac:spMkLst>
            <pc:docMk/>
            <pc:sldMk cId="0" sldId="589"/>
            <ac:spMk id="51202" creationId="{43853F12-AC47-42CA-BF22-7740D958945A}"/>
          </ac:spMkLst>
        </pc:spChg>
        <pc:spChg chg="mod ord">
          <ac:chgData name="王 欣捷" userId="b965477fa0aef5e6" providerId="LiveId" clId="{2B0FDB0B-89C3-479F-AB9D-D58F11732152}" dt="2021-03-07T12:39:40.384" v="1399" actId="700"/>
          <ac:spMkLst>
            <pc:docMk/>
            <pc:sldMk cId="0" sldId="589"/>
            <ac:spMk id="51203" creationId="{0C273200-6980-4CFB-8E40-32762569E739}"/>
          </ac:spMkLst>
        </pc:spChg>
      </pc:sldChg>
      <pc:sldChg chg="modSp mod modClrScheme chgLayout">
        <pc:chgData name="王 欣捷" userId="b965477fa0aef5e6" providerId="LiveId" clId="{2B0FDB0B-89C3-479F-AB9D-D58F11732152}" dt="2021-03-07T12:40:19.704" v="1415" actId="1076"/>
        <pc:sldMkLst>
          <pc:docMk/>
          <pc:sldMk cId="0" sldId="590"/>
        </pc:sldMkLst>
        <pc:spChg chg="mod ord">
          <ac:chgData name="王 欣捷" userId="b965477fa0aef5e6" providerId="LiveId" clId="{2B0FDB0B-89C3-479F-AB9D-D58F11732152}" dt="2021-03-07T12:39:40.463" v="1403" actId="27636"/>
          <ac:spMkLst>
            <pc:docMk/>
            <pc:sldMk cId="0" sldId="590"/>
            <ac:spMk id="52226" creationId="{60B92EC8-1280-4EE7-BAF0-8EC09DE96323}"/>
          </ac:spMkLst>
        </pc:spChg>
        <pc:spChg chg="mod ord">
          <ac:chgData name="王 欣捷" userId="b965477fa0aef5e6" providerId="LiveId" clId="{2B0FDB0B-89C3-479F-AB9D-D58F11732152}" dt="2021-03-07T12:39:40.462" v="1402" actId="27636"/>
          <ac:spMkLst>
            <pc:docMk/>
            <pc:sldMk cId="0" sldId="590"/>
            <ac:spMk id="52227" creationId="{BC679DB6-0A14-41DF-90C7-A4BAAF650D4D}"/>
          </ac:spMkLst>
        </pc:spChg>
        <pc:spChg chg="mod">
          <ac:chgData name="王 欣捷" userId="b965477fa0aef5e6" providerId="LiveId" clId="{2B0FDB0B-89C3-479F-AB9D-D58F11732152}" dt="2021-03-07T12:40:19.704" v="1415" actId="1076"/>
          <ac:spMkLst>
            <pc:docMk/>
            <pc:sldMk cId="0" sldId="590"/>
            <ac:spMk id="52228" creationId="{CDAF3060-178E-4ED3-9A18-B95E8F58CFAB}"/>
          </ac:spMkLst>
        </pc:spChg>
      </pc:sldChg>
      <pc:sldChg chg="modSp mod modClrScheme chgLayout">
        <pc:chgData name="王 欣捷" userId="b965477fa0aef5e6" providerId="LiveId" clId="{2B0FDB0B-89C3-479F-AB9D-D58F11732152}" dt="2021-03-07T12:40:10.667" v="1414" actId="1076"/>
        <pc:sldMkLst>
          <pc:docMk/>
          <pc:sldMk cId="0" sldId="591"/>
        </pc:sldMkLst>
        <pc:spChg chg="mod ord">
          <ac:chgData name="王 欣捷" userId="b965477fa0aef5e6" providerId="LiveId" clId="{2B0FDB0B-89C3-479F-AB9D-D58F11732152}" dt="2021-03-07T12:39:40.413" v="1400" actId="27636"/>
          <ac:spMkLst>
            <pc:docMk/>
            <pc:sldMk cId="0" sldId="591"/>
            <ac:spMk id="50178" creationId="{924C2E36-7D74-4303-941E-DF7D13DD5624}"/>
          </ac:spMkLst>
        </pc:spChg>
        <pc:spChg chg="mod ord">
          <ac:chgData name="王 欣捷" userId="b965477fa0aef5e6" providerId="LiveId" clId="{2B0FDB0B-89C3-479F-AB9D-D58F11732152}" dt="2021-03-07T12:39:40.384" v="1399" actId="700"/>
          <ac:spMkLst>
            <pc:docMk/>
            <pc:sldMk cId="0" sldId="591"/>
            <ac:spMk id="50179" creationId="{5E4AD9F1-C0DA-4045-84F4-BAD9B94250E7}"/>
          </ac:spMkLst>
        </pc:spChg>
        <pc:spChg chg="mod">
          <ac:chgData name="王 欣捷" userId="b965477fa0aef5e6" providerId="LiveId" clId="{2B0FDB0B-89C3-479F-AB9D-D58F11732152}" dt="2021-03-07T12:40:10.667" v="1414" actId="1076"/>
          <ac:spMkLst>
            <pc:docMk/>
            <pc:sldMk cId="0" sldId="591"/>
            <ac:spMk id="50181" creationId="{F788690E-77B5-4B24-9CD2-A1010C407243}"/>
          </ac:spMkLst>
        </pc:spChg>
        <pc:spChg chg="mod">
          <ac:chgData name="王 欣捷" userId="b965477fa0aef5e6" providerId="LiveId" clId="{2B0FDB0B-89C3-479F-AB9D-D58F11732152}" dt="2021-03-07T12:40:10.667" v="1414" actId="1076"/>
          <ac:spMkLst>
            <pc:docMk/>
            <pc:sldMk cId="0" sldId="591"/>
            <ac:spMk id="50182" creationId="{AE526CA8-18B9-40EE-973D-61D033042B97}"/>
          </ac:spMkLst>
        </pc:spChg>
        <pc:spChg chg="mod">
          <ac:chgData name="王 欣捷" userId="b965477fa0aef5e6" providerId="LiveId" clId="{2B0FDB0B-89C3-479F-AB9D-D58F11732152}" dt="2021-03-07T12:40:10.667" v="1414" actId="1076"/>
          <ac:spMkLst>
            <pc:docMk/>
            <pc:sldMk cId="0" sldId="591"/>
            <ac:spMk id="50183" creationId="{2F3CEC51-D5BE-415C-92B3-48D16A0BE2DC}"/>
          </ac:spMkLst>
        </pc:spChg>
        <pc:spChg chg="mod">
          <ac:chgData name="王 欣捷" userId="b965477fa0aef5e6" providerId="LiveId" clId="{2B0FDB0B-89C3-479F-AB9D-D58F11732152}" dt="2021-03-07T12:40:10.667" v="1414" actId="1076"/>
          <ac:spMkLst>
            <pc:docMk/>
            <pc:sldMk cId="0" sldId="591"/>
            <ac:spMk id="50184" creationId="{864334E7-233F-423F-B39D-FB32339FFEE1}"/>
          </ac:spMkLst>
        </pc:spChg>
        <pc:spChg chg="mod">
          <ac:chgData name="王 欣捷" userId="b965477fa0aef5e6" providerId="LiveId" clId="{2B0FDB0B-89C3-479F-AB9D-D58F11732152}" dt="2021-03-07T12:40:10.667" v="1414" actId="1076"/>
          <ac:spMkLst>
            <pc:docMk/>
            <pc:sldMk cId="0" sldId="591"/>
            <ac:spMk id="50185" creationId="{505E6828-4D82-493F-B23E-CBA726873972}"/>
          </ac:spMkLst>
        </pc:spChg>
        <pc:grpChg chg="mod">
          <ac:chgData name="王 欣捷" userId="b965477fa0aef5e6" providerId="LiveId" clId="{2B0FDB0B-89C3-479F-AB9D-D58F11732152}" dt="2021-03-07T12:40:10.667" v="1414" actId="1076"/>
          <ac:grpSpMkLst>
            <pc:docMk/>
            <pc:sldMk cId="0" sldId="591"/>
            <ac:grpSpMk id="50180" creationId="{D59C02AD-9E83-434C-AFAD-C5502331CA63}"/>
          </ac:grpSpMkLst>
        </pc:grpChg>
      </pc:sldChg>
      <pc:sldChg chg="modSp mod modNotes">
        <pc:chgData name="王 欣捷" userId="b965477fa0aef5e6" providerId="LiveId" clId="{2B0FDB0B-89C3-479F-AB9D-D58F11732152}" dt="2021-03-07T10:06:53.834" v="265"/>
        <pc:sldMkLst>
          <pc:docMk/>
          <pc:sldMk cId="0" sldId="592"/>
        </pc:sldMkLst>
        <pc:spChg chg="mod">
          <ac:chgData name="王 欣捷" userId="b965477fa0aef5e6" providerId="LiveId" clId="{2B0FDB0B-89C3-479F-AB9D-D58F11732152}" dt="2021-03-07T10:06:53.834" v="265"/>
          <ac:spMkLst>
            <pc:docMk/>
            <pc:sldMk cId="0" sldId="592"/>
            <ac:spMk id="21506" creationId="{96667A45-ED6F-432F-AD87-546DF336126A}"/>
          </ac:spMkLst>
        </pc:spChg>
        <pc:spChg chg="mod">
          <ac:chgData name="王 欣捷" userId="b965477fa0aef5e6" providerId="LiveId" clId="{2B0FDB0B-89C3-479F-AB9D-D58F11732152}" dt="2021-03-07T10:06:53.834" v="265"/>
          <ac:spMkLst>
            <pc:docMk/>
            <pc:sldMk cId="0" sldId="592"/>
            <ac:spMk id="21507" creationId="{E07C83D7-613F-4ABA-A653-D9161043F253}"/>
          </ac:spMkLst>
        </pc:spChg>
        <pc:spChg chg="mod">
          <ac:chgData name="王 欣捷" userId="b965477fa0aef5e6" providerId="LiveId" clId="{2B0FDB0B-89C3-479F-AB9D-D58F11732152}" dt="2021-03-07T10:06:53.834" v="265"/>
          <ac:spMkLst>
            <pc:docMk/>
            <pc:sldMk cId="0" sldId="592"/>
            <ac:spMk id="21510" creationId="{A57F4DD1-15CB-4F04-8D8B-97CF3ACE5C65}"/>
          </ac:spMkLst>
        </pc:spChg>
        <pc:spChg chg="mod">
          <ac:chgData name="王 欣捷" userId="b965477fa0aef5e6" providerId="LiveId" clId="{2B0FDB0B-89C3-479F-AB9D-D58F11732152}" dt="2021-03-07T10:06:53.834" v="265"/>
          <ac:spMkLst>
            <pc:docMk/>
            <pc:sldMk cId="0" sldId="592"/>
            <ac:spMk id="21511" creationId="{5F42453A-E2EF-4366-BD54-BDDFE5A0AA26}"/>
          </ac:spMkLst>
        </pc:spChg>
        <pc:spChg chg="mod">
          <ac:chgData name="王 欣捷" userId="b965477fa0aef5e6" providerId="LiveId" clId="{2B0FDB0B-89C3-479F-AB9D-D58F11732152}" dt="2021-03-07T10:06:53.834" v="265"/>
          <ac:spMkLst>
            <pc:docMk/>
            <pc:sldMk cId="0" sldId="592"/>
            <ac:spMk id="21512" creationId="{C7A23193-D0B4-4859-89B2-128644480D9A}"/>
          </ac:spMkLst>
        </pc:spChg>
        <pc:spChg chg="mod">
          <ac:chgData name="王 欣捷" userId="b965477fa0aef5e6" providerId="LiveId" clId="{2B0FDB0B-89C3-479F-AB9D-D58F11732152}" dt="2021-03-07T10:06:53.834" v="265"/>
          <ac:spMkLst>
            <pc:docMk/>
            <pc:sldMk cId="0" sldId="592"/>
            <ac:spMk id="21513" creationId="{806819E5-F757-4EDA-9F88-EEC4A4529A2E}"/>
          </ac:spMkLst>
        </pc:spChg>
        <pc:spChg chg="mod">
          <ac:chgData name="王 欣捷" userId="b965477fa0aef5e6" providerId="LiveId" clId="{2B0FDB0B-89C3-479F-AB9D-D58F11732152}" dt="2021-03-07T10:06:53.834" v="265"/>
          <ac:spMkLst>
            <pc:docMk/>
            <pc:sldMk cId="0" sldId="592"/>
            <ac:spMk id="21514" creationId="{AA3084B9-36B8-468B-B9F6-FC985B8E3DD6}"/>
          </ac:spMkLst>
        </pc:spChg>
        <pc:spChg chg="mod">
          <ac:chgData name="王 欣捷" userId="b965477fa0aef5e6" providerId="LiveId" clId="{2B0FDB0B-89C3-479F-AB9D-D58F11732152}" dt="2021-03-07T10:06:53.834" v="265"/>
          <ac:spMkLst>
            <pc:docMk/>
            <pc:sldMk cId="0" sldId="592"/>
            <ac:spMk id="21515" creationId="{06484FF4-5A1A-441B-978E-C9057D68F67E}"/>
          </ac:spMkLst>
        </pc:spChg>
        <pc:spChg chg="mod">
          <ac:chgData name="王 欣捷" userId="b965477fa0aef5e6" providerId="LiveId" clId="{2B0FDB0B-89C3-479F-AB9D-D58F11732152}" dt="2021-03-07T10:06:53.834" v="265"/>
          <ac:spMkLst>
            <pc:docMk/>
            <pc:sldMk cId="0" sldId="592"/>
            <ac:spMk id="21516" creationId="{0218CFF8-5BB4-4A17-97DD-DFD861B36DCC}"/>
          </ac:spMkLst>
        </pc:spChg>
        <pc:spChg chg="mod">
          <ac:chgData name="王 欣捷" userId="b965477fa0aef5e6" providerId="LiveId" clId="{2B0FDB0B-89C3-479F-AB9D-D58F11732152}" dt="2021-03-07T10:06:53.834" v="265"/>
          <ac:spMkLst>
            <pc:docMk/>
            <pc:sldMk cId="0" sldId="592"/>
            <ac:spMk id="21517" creationId="{F6B7C638-4691-4540-B4B3-125F9107B249}"/>
          </ac:spMkLst>
        </pc:spChg>
        <pc:spChg chg="mod">
          <ac:chgData name="王 欣捷" userId="b965477fa0aef5e6" providerId="LiveId" clId="{2B0FDB0B-89C3-479F-AB9D-D58F11732152}" dt="2021-03-07T10:06:53.834" v="265"/>
          <ac:spMkLst>
            <pc:docMk/>
            <pc:sldMk cId="0" sldId="592"/>
            <ac:spMk id="21518" creationId="{AE7E2C5A-1919-458F-B8E2-AB8866B2C34A}"/>
          </ac:spMkLst>
        </pc:spChg>
        <pc:spChg chg="mod">
          <ac:chgData name="王 欣捷" userId="b965477fa0aef5e6" providerId="LiveId" clId="{2B0FDB0B-89C3-479F-AB9D-D58F11732152}" dt="2021-03-07T10:06:53.834" v="265"/>
          <ac:spMkLst>
            <pc:docMk/>
            <pc:sldMk cId="0" sldId="592"/>
            <ac:spMk id="21520" creationId="{5761CBFB-7CFB-45B4-B644-1755D7D24102}"/>
          </ac:spMkLst>
        </pc:spChg>
        <pc:spChg chg="mod">
          <ac:chgData name="王 欣捷" userId="b965477fa0aef5e6" providerId="LiveId" clId="{2B0FDB0B-89C3-479F-AB9D-D58F11732152}" dt="2021-03-07T10:06:53.834" v="265"/>
          <ac:spMkLst>
            <pc:docMk/>
            <pc:sldMk cId="0" sldId="592"/>
            <ac:spMk id="21521" creationId="{C4810CC9-DE42-44D0-8A7F-E32D17A9984B}"/>
          </ac:spMkLst>
        </pc:spChg>
        <pc:spChg chg="mod">
          <ac:chgData name="王 欣捷" userId="b965477fa0aef5e6" providerId="LiveId" clId="{2B0FDB0B-89C3-479F-AB9D-D58F11732152}" dt="2021-03-07T10:06:53.834" v="265"/>
          <ac:spMkLst>
            <pc:docMk/>
            <pc:sldMk cId="0" sldId="592"/>
            <ac:spMk id="21522" creationId="{BE170E63-197F-4705-8B6F-028A631391EF}"/>
          </ac:spMkLst>
        </pc:spChg>
        <pc:spChg chg="mod">
          <ac:chgData name="王 欣捷" userId="b965477fa0aef5e6" providerId="LiveId" clId="{2B0FDB0B-89C3-479F-AB9D-D58F11732152}" dt="2021-03-07T10:06:53.834" v="265"/>
          <ac:spMkLst>
            <pc:docMk/>
            <pc:sldMk cId="0" sldId="592"/>
            <ac:spMk id="21523" creationId="{DBF7E84D-6D4E-4D85-8939-026ADBFA77F2}"/>
          </ac:spMkLst>
        </pc:spChg>
        <pc:spChg chg="mod">
          <ac:chgData name="王 欣捷" userId="b965477fa0aef5e6" providerId="LiveId" clId="{2B0FDB0B-89C3-479F-AB9D-D58F11732152}" dt="2021-03-07T10:06:53.834" v="265"/>
          <ac:spMkLst>
            <pc:docMk/>
            <pc:sldMk cId="0" sldId="592"/>
            <ac:spMk id="21524" creationId="{4E208606-F88E-477A-912D-E6282B6E0560}"/>
          </ac:spMkLst>
        </pc:spChg>
        <pc:spChg chg="mod">
          <ac:chgData name="王 欣捷" userId="b965477fa0aef5e6" providerId="LiveId" clId="{2B0FDB0B-89C3-479F-AB9D-D58F11732152}" dt="2021-03-07T10:06:53.834" v="265"/>
          <ac:spMkLst>
            <pc:docMk/>
            <pc:sldMk cId="0" sldId="592"/>
            <ac:spMk id="21525" creationId="{0DD5A29C-F9D7-43B2-B5C7-D5B8864D98A0}"/>
          </ac:spMkLst>
        </pc:spChg>
        <pc:spChg chg="mod">
          <ac:chgData name="王 欣捷" userId="b965477fa0aef5e6" providerId="LiveId" clId="{2B0FDB0B-89C3-479F-AB9D-D58F11732152}" dt="2021-03-07T10:06:53.834" v="265"/>
          <ac:spMkLst>
            <pc:docMk/>
            <pc:sldMk cId="0" sldId="592"/>
            <ac:spMk id="21526" creationId="{9DCA543E-0560-4D87-8877-F58470390FBD}"/>
          </ac:spMkLst>
        </pc:spChg>
        <pc:spChg chg="mod">
          <ac:chgData name="王 欣捷" userId="b965477fa0aef5e6" providerId="LiveId" clId="{2B0FDB0B-89C3-479F-AB9D-D58F11732152}" dt="2021-03-07T10:06:53.834" v="265"/>
          <ac:spMkLst>
            <pc:docMk/>
            <pc:sldMk cId="0" sldId="592"/>
            <ac:spMk id="21527" creationId="{76FA3909-07DA-47B9-91DD-B93D6E355762}"/>
          </ac:spMkLst>
        </pc:spChg>
        <pc:spChg chg="mod">
          <ac:chgData name="王 欣捷" userId="b965477fa0aef5e6" providerId="LiveId" clId="{2B0FDB0B-89C3-479F-AB9D-D58F11732152}" dt="2021-03-07T10:06:53.834" v="265"/>
          <ac:spMkLst>
            <pc:docMk/>
            <pc:sldMk cId="0" sldId="592"/>
            <ac:spMk id="21528" creationId="{05D1FBF2-E3E0-4909-9398-6DD4F8C8AE3D}"/>
          </ac:spMkLst>
        </pc:spChg>
        <pc:spChg chg="mod">
          <ac:chgData name="王 欣捷" userId="b965477fa0aef5e6" providerId="LiveId" clId="{2B0FDB0B-89C3-479F-AB9D-D58F11732152}" dt="2021-03-07T10:06:53.834" v="265"/>
          <ac:spMkLst>
            <pc:docMk/>
            <pc:sldMk cId="0" sldId="592"/>
            <ac:spMk id="21529" creationId="{5317D0B6-01AF-4222-8C2A-376CCF4343A8}"/>
          </ac:spMkLst>
        </pc:spChg>
        <pc:spChg chg="mod">
          <ac:chgData name="王 欣捷" userId="b965477fa0aef5e6" providerId="LiveId" clId="{2B0FDB0B-89C3-479F-AB9D-D58F11732152}" dt="2021-03-07T10:06:53.834" v="265"/>
          <ac:spMkLst>
            <pc:docMk/>
            <pc:sldMk cId="0" sldId="592"/>
            <ac:spMk id="21530" creationId="{12A3F97C-B30E-4369-B1AF-B8A7848E6495}"/>
          </ac:spMkLst>
        </pc:spChg>
        <pc:spChg chg="mod">
          <ac:chgData name="王 欣捷" userId="b965477fa0aef5e6" providerId="LiveId" clId="{2B0FDB0B-89C3-479F-AB9D-D58F11732152}" dt="2021-03-07T10:06:53.834" v="265"/>
          <ac:spMkLst>
            <pc:docMk/>
            <pc:sldMk cId="0" sldId="592"/>
            <ac:spMk id="21531" creationId="{22B8F6CC-A909-4DC4-A40C-CA7FFA9678D8}"/>
          </ac:spMkLst>
        </pc:spChg>
        <pc:spChg chg="mod">
          <ac:chgData name="王 欣捷" userId="b965477fa0aef5e6" providerId="LiveId" clId="{2B0FDB0B-89C3-479F-AB9D-D58F11732152}" dt="2021-03-07T10:06:53.834" v="265"/>
          <ac:spMkLst>
            <pc:docMk/>
            <pc:sldMk cId="0" sldId="592"/>
            <ac:spMk id="21532" creationId="{B632F196-1C2D-44DC-9E7E-2D1CEF3915BE}"/>
          </ac:spMkLst>
        </pc:spChg>
        <pc:spChg chg="mod">
          <ac:chgData name="王 欣捷" userId="b965477fa0aef5e6" providerId="LiveId" clId="{2B0FDB0B-89C3-479F-AB9D-D58F11732152}" dt="2021-03-07T10:06:53.834" v="265"/>
          <ac:spMkLst>
            <pc:docMk/>
            <pc:sldMk cId="0" sldId="592"/>
            <ac:spMk id="21533" creationId="{87D94103-8791-4C23-A383-CA156205ABBB}"/>
          </ac:spMkLst>
        </pc:spChg>
        <pc:spChg chg="mod">
          <ac:chgData name="王 欣捷" userId="b965477fa0aef5e6" providerId="LiveId" clId="{2B0FDB0B-89C3-479F-AB9D-D58F11732152}" dt="2021-03-07T10:06:53.834" v="265"/>
          <ac:spMkLst>
            <pc:docMk/>
            <pc:sldMk cId="0" sldId="592"/>
            <ac:spMk id="21534" creationId="{B4CECF63-D865-4D40-935A-A3A25AE570DD}"/>
          </ac:spMkLst>
        </pc:spChg>
        <pc:spChg chg="mod">
          <ac:chgData name="王 欣捷" userId="b965477fa0aef5e6" providerId="LiveId" clId="{2B0FDB0B-89C3-479F-AB9D-D58F11732152}" dt="2021-03-07T10:06:53.834" v="265"/>
          <ac:spMkLst>
            <pc:docMk/>
            <pc:sldMk cId="0" sldId="592"/>
            <ac:spMk id="21535" creationId="{FC4CBF67-CB03-40FE-9F77-8488C777FFF3}"/>
          </ac:spMkLst>
        </pc:spChg>
        <pc:spChg chg="mod">
          <ac:chgData name="王 欣捷" userId="b965477fa0aef5e6" providerId="LiveId" clId="{2B0FDB0B-89C3-479F-AB9D-D58F11732152}" dt="2021-03-07T10:06:53.834" v="265"/>
          <ac:spMkLst>
            <pc:docMk/>
            <pc:sldMk cId="0" sldId="592"/>
            <ac:spMk id="21536" creationId="{7FCDA111-52F2-42B2-A265-90DE19129B18}"/>
          </ac:spMkLst>
        </pc:spChg>
        <pc:grpChg chg="mod">
          <ac:chgData name="王 欣捷" userId="b965477fa0aef5e6" providerId="LiveId" clId="{2B0FDB0B-89C3-479F-AB9D-D58F11732152}" dt="2021-03-07T10:06:53.834" v="265"/>
          <ac:grpSpMkLst>
            <pc:docMk/>
            <pc:sldMk cId="0" sldId="592"/>
            <ac:grpSpMk id="21508" creationId="{DF04201C-E5FD-4DC6-A942-42C2AEFC40B9}"/>
          </ac:grpSpMkLst>
        </pc:grpChg>
        <pc:grpChg chg="mod">
          <ac:chgData name="王 欣捷" userId="b965477fa0aef5e6" providerId="LiveId" clId="{2B0FDB0B-89C3-479F-AB9D-D58F11732152}" dt="2021-03-07T10:06:53.834" v="265"/>
          <ac:grpSpMkLst>
            <pc:docMk/>
            <pc:sldMk cId="0" sldId="592"/>
            <ac:grpSpMk id="21509" creationId="{6012FEC7-075C-420C-97C2-99CD48A9A669}"/>
          </ac:grpSpMkLst>
        </pc:grpChg>
        <pc:grpChg chg="mod">
          <ac:chgData name="王 欣捷" userId="b965477fa0aef5e6" providerId="LiveId" clId="{2B0FDB0B-89C3-479F-AB9D-D58F11732152}" dt="2021-03-07T10:06:53.834" v="265"/>
          <ac:grpSpMkLst>
            <pc:docMk/>
            <pc:sldMk cId="0" sldId="592"/>
            <ac:grpSpMk id="21519" creationId="{C5ED2FAE-A8D6-485E-B2E8-00065F2114B2}"/>
          </ac:grpSpMkLst>
        </pc:grpChg>
      </pc:sldChg>
      <pc:sldChg chg="modSp mod">
        <pc:chgData name="王 欣捷" userId="b965477fa0aef5e6" providerId="LiveId" clId="{2B0FDB0B-89C3-479F-AB9D-D58F11732152}" dt="2021-03-07T15:03:24.413" v="2191" actId="2710"/>
        <pc:sldMkLst>
          <pc:docMk/>
          <pc:sldMk cId="0" sldId="593"/>
        </pc:sldMkLst>
        <pc:spChg chg="mod">
          <ac:chgData name="王 欣捷" userId="b965477fa0aef5e6" providerId="LiveId" clId="{2B0FDB0B-89C3-479F-AB9D-D58F11732152}" dt="2021-03-07T10:06:53.834" v="265"/>
          <ac:spMkLst>
            <pc:docMk/>
            <pc:sldMk cId="0" sldId="593"/>
            <ac:spMk id="61442" creationId="{F3A0C5E3-BF61-4231-B3A4-42EDA6315FC9}"/>
          </ac:spMkLst>
        </pc:spChg>
        <pc:spChg chg="mod">
          <ac:chgData name="王 欣捷" userId="b965477fa0aef5e6" providerId="LiveId" clId="{2B0FDB0B-89C3-479F-AB9D-D58F11732152}" dt="2021-03-07T15:03:24.413" v="2191" actId="2710"/>
          <ac:spMkLst>
            <pc:docMk/>
            <pc:sldMk cId="0" sldId="593"/>
            <ac:spMk id="61443" creationId="{52618716-150C-4225-BFF6-1D3A4CE6A986}"/>
          </ac:spMkLst>
        </pc:spChg>
      </pc:sldChg>
      <pc:sldChg chg="modSp mod">
        <pc:chgData name="王 欣捷" userId="b965477fa0aef5e6" providerId="LiveId" clId="{2B0FDB0B-89C3-479F-AB9D-D58F11732152}" dt="2021-03-07T10:06:53.834" v="265"/>
        <pc:sldMkLst>
          <pc:docMk/>
          <pc:sldMk cId="0" sldId="596"/>
        </pc:sldMkLst>
        <pc:spChg chg="mod">
          <ac:chgData name="王 欣捷" userId="b965477fa0aef5e6" providerId="LiveId" clId="{2B0FDB0B-89C3-479F-AB9D-D58F11732152}" dt="2021-03-07T10:06:53.834" v="265"/>
          <ac:spMkLst>
            <pc:docMk/>
            <pc:sldMk cId="0" sldId="596"/>
            <ac:spMk id="13314" creationId="{A9FC874A-C63D-4C28-872C-748C4775089F}"/>
          </ac:spMkLst>
        </pc:spChg>
        <pc:spChg chg="mod">
          <ac:chgData name="王 欣捷" userId="b965477fa0aef5e6" providerId="LiveId" clId="{2B0FDB0B-89C3-479F-AB9D-D58F11732152}" dt="2021-03-07T10:06:53.834" v="265"/>
          <ac:spMkLst>
            <pc:docMk/>
            <pc:sldMk cId="0" sldId="596"/>
            <ac:spMk id="13315" creationId="{0ADE85BE-6AF5-40AB-BE1E-FDFAF37F1DF4}"/>
          </ac:spMkLst>
        </pc:spChg>
      </pc:sldChg>
      <pc:sldChg chg="modSp mod modNotes">
        <pc:chgData name="王 欣捷" userId="b965477fa0aef5e6" providerId="LiveId" clId="{2B0FDB0B-89C3-479F-AB9D-D58F11732152}" dt="2021-03-07T10:06:53.834" v="265"/>
        <pc:sldMkLst>
          <pc:docMk/>
          <pc:sldMk cId="0" sldId="597"/>
        </pc:sldMkLst>
        <pc:spChg chg="mod">
          <ac:chgData name="王 欣捷" userId="b965477fa0aef5e6" providerId="LiveId" clId="{2B0FDB0B-89C3-479F-AB9D-D58F11732152}" dt="2021-03-07T10:06:53.834" v="265"/>
          <ac:spMkLst>
            <pc:docMk/>
            <pc:sldMk cId="0" sldId="597"/>
            <ac:spMk id="16386" creationId="{E9B751CE-675A-47C2-A8F8-5A40CC864583}"/>
          </ac:spMkLst>
        </pc:spChg>
        <pc:spChg chg="mod">
          <ac:chgData name="王 欣捷" userId="b965477fa0aef5e6" providerId="LiveId" clId="{2B0FDB0B-89C3-479F-AB9D-D58F11732152}" dt="2021-03-07T10:06:53.834" v="265"/>
          <ac:spMkLst>
            <pc:docMk/>
            <pc:sldMk cId="0" sldId="597"/>
            <ac:spMk id="16387" creationId="{1670681D-B028-4948-993C-DC6F1CBB1B39}"/>
          </ac:spMkLst>
        </pc:spChg>
      </pc:sldChg>
      <pc:sldChg chg="modSp mod">
        <pc:chgData name="王 欣捷" userId="b965477fa0aef5e6" providerId="LiveId" clId="{2B0FDB0B-89C3-479F-AB9D-D58F11732152}" dt="2021-03-07T12:36:41.542" v="1369" actId="208"/>
        <pc:sldMkLst>
          <pc:docMk/>
          <pc:sldMk cId="0" sldId="599"/>
        </pc:sldMkLst>
        <pc:spChg chg="mod">
          <ac:chgData name="王 欣捷" userId="b965477fa0aef5e6" providerId="LiveId" clId="{2B0FDB0B-89C3-479F-AB9D-D58F11732152}" dt="2021-03-07T10:06:53.834" v="265"/>
          <ac:spMkLst>
            <pc:docMk/>
            <pc:sldMk cId="0" sldId="599"/>
            <ac:spMk id="30722" creationId="{69F1DA85-864A-482C-99F3-F072E3C0ACD1}"/>
          </ac:spMkLst>
        </pc:spChg>
        <pc:spChg chg="mod">
          <ac:chgData name="王 欣捷" userId="b965477fa0aef5e6" providerId="LiveId" clId="{2B0FDB0B-89C3-479F-AB9D-D58F11732152}" dt="2021-03-07T12:36:27.135" v="1367" actId="1076"/>
          <ac:spMkLst>
            <pc:docMk/>
            <pc:sldMk cId="0" sldId="599"/>
            <ac:spMk id="30723" creationId="{50864BD0-83AE-4321-98BC-695E01E9B490}"/>
          </ac:spMkLst>
        </pc:spChg>
        <pc:spChg chg="mod">
          <ac:chgData name="王 欣捷" userId="b965477fa0aef5e6" providerId="LiveId" clId="{2B0FDB0B-89C3-479F-AB9D-D58F11732152}" dt="2021-03-07T10:06:53.834" v="265"/>
          <ac:spMkLst>
            <pc:docMk/>
            <pc:sldMk cId="0" sldId="599"/>
            <ac:spMk id="30730" creationId="{8CA911AB-F144-450B-BFDB-88F89B083C25}"/>
          </ac:spMkLst>
        </pc:spChg>
        <pc:spChg chg="mod">
          <ac:chgData name="王 欣捷" userId="b965477fa0aef5e6" providerId="LiveId" clId="{2B0FDB0B-89C3-479F-AB9D-D58F11732152}" dt="2021-03-07T10:06:53.834" v="265"/>
          <ac:spMkLst>
            <pc:docMk/>
            <pc:sldMk cId="0" sldId="599"/>
            <ac:spMk id="30731" creationId="{4E2C5FB2-C190-4BDE-BD0D-51EAFA4A95E6}"/>
          </ac:spMkLst>
        </pc:spChg>
        <pc:spChg chg="mod">
          <ac:chgData name="王 欣捷" userId="b965477fa0aef5e6" providerId="LiveId" clId="{2B0FDB0B-89C3-479F-AB9D-D58F11732152}" dt="2021-03-07T10:06:53.834" v="265"/>
          <ac:spMkLst>
            <pc:docMk/>
            <pc:sldMk cId="0" sldId="599"/>
            <ac:spMk id="30732" creationId="{BA3A5B5E-FFDD-41B2-8853-DB2DBC333213}"/>
          </ac:spMkLst>
        </pc:spChg>
        <pc:spChg chg="mod">
          <ac:chgData name="王 欣捷" userId="b965477fa0aef5e6" providerId="LiveId" clId="{2B0FDB0B-89C3-479F-AB9D-D58F11732152}" dt="2021-03-07T10:06:53.834" v="265"/>
          <ac:spMkLst>
            <pc:docMk/>
            <pc:sldMk cId="0" sldId="599"/>
            <ac:spMk id="30733" creationId="{155172EC-1459-4BB3-B23A-4421BB76DB2B}"/>
          </ac:spMkLst>
        </pc:spChg>
        <pc:spChg chg="mod">
          <ac:chgData name="王 欣捷" userId="b965477fa0aef5e6" providerId="LiveId" clId="{2B0FDB0B-89C3-479F-AB9D-D58F11732152}" dt="2021-03-07T10:06:53.834" v="265"/>
          <ac:spMkLst>
            <pc:docMk/>
            <pc:sldMk cId="0" sldId="599"/>
            <ac:spMk id="30734" creationId="{9E968509-1822-4860-8CF0-A7C2F8538945}"/>
          </ac:spMkLst>
        </pc:spChg>
        <pc:spChg chg="mod">
          <ac:chgData name="王 欣捷" userId="b965477fa0aef5e6" providerId="LiveId" clId="{2B0FDB0B-89C3-479F-AB9D-D58F11732152}" dt="2021-03-07T12:36:41.542" v="1369" actId="208"/>
          <ac:spMkLst>
            <pc:docMk/>
            <pc:sldMk cId="0" sldId="599"/>
            <ac:spMk id="183307" creationId="{13B12025-249C-479D-95FD-20B77B4CAB0F}"/>
          </ac:spMkLst>
        </pc:spChg>
        <pc:spChg chg="mod">
          <ac:chgData name="王 欣捷" userId="b965477fa0aef5e6" providerId="LiveId" clId="{2B0FDB0B-89C3-479F-AB9D-D58F11732152}" dt="2021-03-07T12:36:41.542" v="1369" actId="208"/>
          <ac:spMkLst>
            <pc:docMk/>
            <pc:sldMk cId="0" sldId="599"/>
            <ac:spMk id="183308" creationId="{11F5E643-533B-4EB5-B74F-8918EC78A40C}"/>
          </ac:spMkLst>
        </pc:spChg>
        <pc:spChg chg="mod">
          <ac:chgData name="王 欣捷" userId="b965477fa0aef5e6" providerId="LiveId" clId="{2B0FDB0B-89C3-479F-AB9D-D58F11732152}" dt="2021-03-07T12:36:41.542" v="1369" actId="208"/>
          <ac:spMkLst>
            <pc:docMk/>
            <pc:sldMk cId="0" sldId="599"/>
            <ac:spMk id="183309" creationId="{DC972C26-7A7F-44C0-87F8-3682CD65B32D}"/>
          </ac:spMkLst>
        </pc:spChg>
        <pc:spChg chg="mod">
          <ac:chgData name="王 欣捷" userId="b965477fa0aef5e6" providerId="LiveId" clId="{2B0FDB0B-89C3-479F-AB9D-D58F11732152}" dt="2021-03-07T12:36:41.542" v="1369" actId="208"/>
          <ac:spMkLst>
            <pc:docMk/>
            <pc:sldMk cId="0" sldId="599"/>
            <ac:spMk id="183310" creationId="{EF4D01EB-A8FF-4AD2-B7DA-92455518E246}"/>
          </ac:spMkLst>
        </pc:spChg>
        <pc:spChg chg="mod">
          <ac:chgData name="王 欣捷" userId="b965477fa0aef5e6" providerId="LiveId" clId="{2B0FDB0B-89C3-479F-AB9D-D58F11732152}" dt="2021-03-07T12:36:41.542" v="1369" actId="208"/>
          <ac:spMkLst>
            <pc:docMk/>
            <pc:sldMk cId="0" sldId="599"/>
            <ac:spMk id="183311" creationId="{93C15D93-FEEF-44F6-85CA-8DFE24BB17D2}"/>
          </ac:spMkLst>
        </pc:spChg>
        <pc:grpChg chg="mod">
          <ac:chgData name="王 欣捷" userId="b965477fa0aef5e6" providerId="LiveId" clId="{2B0FDB0B-89C3-479F-AB9D-D58F11732152}" dt="2021-03-07T12:36:41.542" v="1369" actId="208"/>
          <ac:grpSpMkLst>
            <pc:docMk/>
            <pc:sldMk cId="0" sldId="599"/>
            <ac:grpSpMk id="30724" creationId="{B52792C3-96EA-40F5-94EE-CD500EE00D24}"/>
          </ac:grpSpMkLst>
        </pc:grpChg>
      </pc:sldChg>
      <pc:sldChg chg="modSp mod modNotes">
        <pc:chgData name="王 欣捷" userId="b965477fa0aef5e6" providerId="LiveId" clId="{2B0FDB0B-89C3-479F-AB9D-D58F11732152}" dt="2021-03-07T10:06:53.834" v="265"/>
        <pc:sldMkLst>
          <pc:docMk/>
          <pc:sldMk cId="0" sldId="600"/>
        </pc:sldMkLst>
        <pc:spChg chg="mod">
          <ac:chgData name="王 欣捷" userId="b965477fa0aef5e6" providerId="LiveId" clId="{2B0FDB0B-89C3-479F-AB9D-D58F11732152}" dt="2021-03-07T10:06:53.834" v="265"/>
          <ac:spMkLst>
            <pc:docMk/>
            <pc:sldMk cId="0" sldId="600"/>
            <ac:spMk id="14338" creationId="{4C70C662-8EDB-4941-A1BF-CA952FBE6E63}"/>
          </ac:spMkLst>
        </pc:spChg>
        <pc:spChg chg="mod">
          <ac:chgData name="王 欣捷" userId="b965477fa0aef5e6" providerId="LiveId" clId="{2B0FDB0B-89C3-479F-AB9D-D58F11732152}" dt="2021-03-07T10:06:53.834" v="265"/>
          <ac:spMkLst>
            <pc:docMk/>
            <pc:sldMk cId="0" sldId="600"/>
            <ac:spMk id="14339" creationId="{CF0FFF3B-42A1-478C-A17D-56C58D241753}"/>
          </ac:spMkLst>
        </pc:spChg>
      </pc:sldChg>
      <pc:sldChg chg="modSp mod">
        <pc:chgData name="王 欣捷" userId="b965477fa0aef5e6" providerId="LiveId" clId="{2B0FDB0B-89C3-479F-AB9D-D58F11732152}" dt="2021-03-07T11:50:16.628" v="842" actId="1076"/>
        <pc:sldMkLst>
          <pc:docMk/>
          <pc:sldMk cId="767671858" sldId="601"/>
        </pc:sldMkLst>
        <pc:spChg chg="mod">
          <ac:chgData name="王 欣捷" userId="b965477fa0aef5e6" providerId="LiveId" clId="{2B0FDB0B-89C3-479F-AB9D-D58F11732152}" dt="2021-03-07T10:06:53.834" v="265"/>
          <ac:spMkLst>
            <pc:docMk/>
            <pc:sldMk cId="767671858" sldId="601"/>
            <ac:spMk id="25602" creationId="{B6254481-736E-4E5E-92CE-E56D69CDDD98}"/>
          </ac:spMkLst>
        </pc:spChg>
        <pc:spChg chg="mod">
          <ac:chgData name="王 欣捷" userId="b965477fa0aef5e6" providerId="LiveId" clId="{2B0FDB0B-89C3-479F-AB9D-D58F11732152}" dt="2021-03-07T10:06:53.834" v="265"/>
          <ac:spMkLst>
            <pc:docMk/>
            <pc:sldMk cId="767671858" sldId="601"/>
            <ac:spMk id="25603" creationId="{58EA3BC5-40EA-4C25-BCEF-5ACB3AE27062}"/>
          </ac:spMkLst>
        </pc:spChg>
        <pc:spChg chg="mod">
          <ac:chgData name="王 欣捷" userId="b965477fa0aef5e6" providerId="LiveId" clId="{2B0FDB0B-89C3-479F-AB9D-D58F11732152}" dt="2021-03-07T11:50:16.628" v="842" actId="1076"/>
          <ac:spMkLst>
            <pc:docMk/>
            <pc:sldMk cId="767671858" sldId="601"/>
            <ac:spMk id="25606" creationId="{2F5B6C1B-4AAC-4FEB-A59C-16AC88C4AB98}"/>
          </ac:spMkLst>
        </pc:spChg>
        <pc:spChg chg="mod">
          <ac:chgData name="王 欣捷" userId="b965477fa0aef5e6" providerId="LiveId" clId="{2B0FDB0B-89C3-479F-AB9D-D58F11732152}" dt="2021-03-07T11:50:16.628" v="842" actId="1076"/>
          <ac:spMkLst>
            <pc:docMk/>
            <pc:sldMk cId="767671858" sldId="601"/>
            <ac:spMk id="25607" creationId="{B204A390-BCEB-4A9A-BA55-974827D982BD}"/>
          </ac:spMkLst>
        </pc:spChg>
        <pc:spChg chg="mod">
          <ac:chgData name="王 欣捷" userId="b965477fa0aef5e6" providerId="LiveId" clId="{2B0FDB0B-89C3-479F-AB9D-D58F11732152}" dt="2021-03-07T11:50:16.628" v="842" actId="1076"/>
          <ac:spMkLst>
            <pc:docMk/>
            <pc:sldMk cId="767671858" sldId="601"/>
            <ac:spMk id="25608" creationId="{00474F5A-D809-406F-901F-3BA708440936}"/>
          </ac:spMkLst>
        </pc:spChg>
        <pc:spChg chg="mod">
          <ac:chgData name="王 欣捷" userId="b965477fa0aef5e6" providerId="LiveId" clId="{2B0FDB0B-89C3-479F-AB9D-D58F11732152}" dt="2021-03-07T11:50:16.628" v="842" actId="1076"/>
          <ac:spMkLst>
            <pc:docMk/>
            <pc:sldMk cId="767671858" sldId="601"/>
            <ac:spMk id="25609" creationId="{9612E9C4-6FA9-47C0-8728-D1EF28737B17}"/>
          </ac:spMkLst>
        </pc:spChg>
        <pc:spChg chg="mod">
          <ac:chgData name="王 欣捷" userId="b965477fa0aef5e6" providerId="LiveId" clId="{2B0FDB0B-89C3-479F-AB9D-D58F11732152}" dt="2021-03-07T11:50:16.628" v="842" actId="1076"/>
          <ac:spMkLst>
            <pc:docMk/>
            <pc:sldMk cId="767671858" sldId="601"/>
            <ac:spMk id="25610" creationId="{224937A6-F52F-46BE-B20F-131DAB3085E1}"/>
          </ac:spMkLst>
        </pc:spChg>
        <pc:spChg chg="mod">
          <ac:chgData name="王 欣捷" userId="b965477fa0aef5e6" providerId="LiveId" clId="{2B0FDB0B-89C3-479F-AB9D-D58F11732152}" dt="2021-03-07T11:50:16.628" v="842" actId="1076"/>
          <ac:spMkLst>
            <pc:docMk/>
            <pc:sldMk cId="767671858" sldId="601"/>
            <ac:spMk id="25611" creationId="{DB3C29E0-DE3D-4307-8AC1-ED859F3E5241}"/>
          </ac:spMkLst>
        </pc:spChg>
        <pc:spChg chg="mod">
          <ac:chgData name="王 欣捷" userId="b965477fa0aef5e6" providerId="LiveId" clId="{2B0FDB0B-89C3-479F-AB9D-D58F11732152}" dt="2021-03-07T11:50:16.628" v="842" actId="1076"/>
          <ac:spMkLst>
            <pc:docMk/>
            <pc:sldMk cId="767671858" sldId="601"/>
            <ac:spMk id="25612" creationId="{E8FFA917-049E-441A-995D-917A78D3A4DF}"/>
          </ac:spMkLst>
        </pc:spChg>
        <pc:spChg chg="mod">
          <ac:chgData name="王 欣捷" userId="b965477fa0aef5e6" providerId="LiveId" clId="{2B0FDB0B-89C3-479F-AB9D-D58F11732152}" dt="2021-03-07T11:50:16.628" v="842" actId="1076"/>
          <ac:spMkLst>
            <pc:docMk/>
            <pc:sldMk cId="767671858" sldId="601"/>
            <ac:spMk id="25613" creationId="{467C5F5B-0A4B-4D1E-9887-BDA4CEC6537E}"/>
          </ac:spMkLst>
        </pc:spChg>
        <pc:spChg chg="mod">
          <ac:chgData name="王 欣捷" userId="b965477fa0aef5e6" providerId="LiveId" clId="{2B0FDB0B-89C3-479F-AB9D-D58F11732152}" dt="2021-03-07T11:50:16.628" v="842" actId="1076"/>
          <ac:spMkLst>
            <pc:docMk/>
            <pc:sldMk cId="767671858" sldId="601"/>
            <ac:spMk id="25614" creationId="{45CB5FE5-1BDE-48CE-AAC7-F5A92EDE5C9E}"/>
          </ac:spMkLst>
        </pc:spChg>
        <pc:grpChg chg="mod">
          <ac:chgData name="王 欣捷" userId="b965477fa0aef5e6" providerId="LiveId" clId="{2B0FDB0B-89C3-479F-AB9D-D58F11732152}" dt="2021-03-07T11:50:16.628" v="842" actId="1076"/>
          <ac:grpSpMkLst>
            <pc:docMk/>
            <pc:sldMk cId="767671858" sldId="601"/>
            <ac:grpSpMk id="25604" creationId="{C99D1D78-5790-4EFE-81B5-06BAB0D34DA0}"/>
          </ac:grpSpMkLst>
        </pc:grpChg>
        <pc:grpChg chg="mod">
          <ac:chgData name="王 欣捷" userId="b965477fa0aef5e6" providerId="LiveId" clId="{2B0FDB0B-89C3-479F-AB9D-D58F11732152}" dt="2021-03-07T11:50:16.628" v="842" actId="1076"/>
          <ac:grpSpMkLst>
            <pc:docMk/>
            <pc:sldMk cId="767671858" sldId="601"/>
            <ac:grpSpMk id="25605" creationId="{EF1EA783-9AC0-4F09-8764-2941BAD354FF}"/>
          </ac:grpSpMkLst>
        </pc:grpChg>
      </pc:sldChg>
      <pc:sldChg chg="addSp modSp mod">
        <pc:chgData name="王 欣捷" userId="b965477fa0aef5e6" providerId="LiveId" clId="{2B0FDB0B-89C3-479F-AB9D-D58F11732152}" dt="2021-03-07T11:54:23.282" v="871" actId="122"/>
        <pc:sldMkLst>
          <pc:docMk/>
          <pc:sldMk cId="0" sldId="603"/>
        </pc:sldMkLst>
        <pc:spChg chg="mod">
          <ac:chgData name="王 欣捷" userId="b965477fa0aef5e6" providerId="LiveId" clId="{2B0FDB0B-89C3-479F-AB9D-D58F11732152}" dt="2021-03-07T10:06:53.834" v="265"/>
          <ac:spMkLst>
            <pc:docMk/>
            <pc:sldMk cId="0" sldId="603"/>
            <ac:spMk id="3" creationId="{8D6607DE-EA8B-469A-98C1-FF1899803A25}"/>
          </ac:spMkLst>
        </pc:spChg>
        <pc:spChg chg="mod">
          <ac:chgData name="王 欣捷" userId="b965477fa0aef5e6" providerId="LiveId" clId="{2B0FDB0B-89C3-479F-AB9D-D58F11732152}" dt="2021-03-07T10:06:53.834" v="265"/>
          <ac:spMkLst>
            <pc:docMk/>
            <pc:sldMk cId="0" sldId="603"/>
            <ac:spMk id="23554" creationId="{EA3A7526-D02F-43A4-9EDE-E4F82D63F121}"/>
          </ac:spMkLst>
        </pc:spChg>
        <pc:graphicFrameChg chg="add mod modGraphic">
          <ac:chgData name="王 欣捷" userId="b965477fa0aef5e6" providerId="LiveId" clId="{2B0FDB0B-89C3-479F-AB9D-D58F11732152}" dt="2021-03-07T11:54:23.282" v="871" actId="122"/>
          <ac:graphicFrameMkLst>
            <pc:docMk/>
            <pc:sldMk cId="0" sldId="603"/>
            <ac:graphicFrameMk id="4" creationId="{E6A71D5D-81BA-4CAC-9C89-316175DC6D99}"/>
          </ac:graphicFrameMkLst>
        </pc:graphicFrameChg>
      </pc:sldChg>
      <pc:sldChg chg="modSp mod">
        <pc:chgData name="王 欣捷" userId="b965477fa0aef5e6" providerId="LiveId" clId="{2B0FDB0B-89C3-479F-AB9D-D58F11732152}" dt="2021-03-07T10:06:53.834" v="265"/>
        <pc:sldMkLst>
          <pc:docMk/>
          <pc:sldMk cId="0" sldId="605"/>
        </pc:sldMkLst>
        <pc:spChg chg="mod">
          <ac:chgData name="王 欣捷" userId="b965477fa0aef5e6" providerId="LiveId" clId="{2B0FDB0B-89C3-479F-AB9D-D58F11732152}" dt="2021-03-07T10:06:53.834" v="265"/>
          <ac:spMkLst>
            <pc:docMk/>
            <pc:sldMk cId="0" sldId="605"/>
            <ac:spMk id="22530" creationId="{84D99480-B626-4863-9FA3-25249848846C}"/>
          </ac:spMkLst>
        </pc:spChg>
        <pc:spChg chg="mod">
          <ac:chgData name="王 欣捷" userId="b965477fa0aef5e6" providerId="LiveId" clId="{2B0FDB0B-89C3-479F-AB9D-D58F11732152}" dt="2021-03-07T10:06:53.834" v="265"/>
          <ac:spMkLst>
            <pc:docMk/>
            <pc:sldMk cId="0" sldId="605"/>
            <ac:spMk id="22531" creationId="{1735A55B-F303-43CB-99EF-8731F13EF362}"/>
          </ac:spMkLst>
        </pc:spChg>
      </pc:sldChg>
      <pc:sldChg chg="modSp mod">
        <pc:chgData name="王 欣捷" userId="b965477fa0aef5e6" providerId="LiveId" clId="{2B0FDB0B-89C3-479F-AB9D-D58F11732152}" dt="2021-03-07T12:37:28.939" v="1375" actId="1076"/>
        <pc:sldMkLst>
          <pc:docMk/>
          <pc:sldMk cId="0" sldId="606"/>
        </pc:sldMkLst>
        <pc:spChg chg="mod">
          <ac:chgData name="王 欣捷" userId="b965477fa0aef5e6" providerId="LiveId" clId="{2B0FDB0B-89C3-479F-AB9D-D58F11732152}" dt="2021-03-07T10:06:53.834" v="265"/>
          <ac:spMkLst>
            <pc:docMk/>
            <pc:sldMk cId="0" sldId="606"/>
            <ac:spMk id="31746" creationId="{548E7541-8C74-4229-BFBF-D06A2283835A}"/>
          </ac:spMkLst>
        </pc:spChg>
        <pc:spChg chg="mod">
          <ac:chgData name="王 欣捷" userId="b965477fa0aef5e6" providerId="LiveId" clId="{2B0FDB0B-89C3-479F-AB9D-D58F11732152}" dt="2021-03-07T12:37:12.184" v="1372" actId="207"/>
          <ac:spMkLst>
            <pc:docMk/>
            <pc:sldMk cId="0" sldId="606"/>
            <ac:spMk id="31749" creationId="{0219A906-47C3-4819-86A8-0A7229AA5F8D}"/>
          </ac:spMkLst>
        </pc:spChg>
        <pc:spChg chg="mod">
          <ac:chgData name="王 欣捷" userId="b965477fa0aef5e6" providerId="LiveId" clId="{2B0FDB0B-89C3-479F-AB9D-D58F11732152}" dt="2021-03-07T12:37:08.452" v="1371" actId="207"/>
          <ac:spMkLst>
            <pc:docMk/>
            <pc:sldMk cId="0" sldId="606"/>
            <ac:spMk id="31750" creationId="{128D0B10-1257-45FD-81F5-3A4808D2FECF}"/>
          </ac:spMkLst>
        </pc:spChg>
        <pc:spChg chg="mod">
          <ac:chgData name="王 欣捷" userId="b965477fa0aef5e6" providerId="LiveId" clId="{2B0FDB0B-89C3-479F-AB9D-D58F11732152}" dt="2021-03-07T11:38:55.714" v="631" actId="14100"/>
          <ac:spMkLst>
            <pc:docMk/>
            <pc:sldMk cId="0" sldId="606"/>
            <ac:spMk id="31751" creationId="{CC7B686B-640F-40C2-A76B-0DEFA63E4325}"/>
          </ac:spMkLst>
        </pc:spChg>
        <pc:spChg chg="mod">
          <ac:chgData name="王 欣捷" userId="b965477fa0aef5e6" providerId="LiveId" clId="{2B0FDB0B-89C3-479F-AB9D-D58F11732152}" dt="2021-03-07T11:38:55.714" v="631" actId="14100"/>
          <ac:spMkLst>
            <pc:docMk/>
            <pc:sldMk cId="0" sldId="606"/>
            <ac:spMk id="31752" creationId="{5AB70813-BBBC-4B5E-94AA-B34E3E3E5CF4}"/>
          </ac:spMkLst>
        </pc:spChg>
        <pc:spChg chg="mod">
          <ac:chgData name="王 欣捷" userId="b965477fa0aef5e6" providerId="LiveId" clId="{2B0FDB0B-89C3-479F-AB9D-D58F11732152}" dt="2021-03-07T11:38:55.714" v="631" actId="14100"/>
          <ac:spMkLst>
            <pc:docMk/>
            <pc:sldMk cId="0" sldId="606"/>
            <ac:spMk id="31753" creationId="{16EF3CFA-2363-41AF-9CEA-C989606EB59A}"/>
          </ac:spMkLst>
        </pc:spChg>
        <pc:grpChg chg="mod">
          <ac:chgData name="王 欣捷" userId="b965477fa0aef5e6" providerId="LiveId" clId="{2B0FDB0B-89C3-479F-AB9D-D58F11732152}" dt="2021-03-07T12:37:28.939" v="1375" actId="1076"/>
          <ac:grpSpMkLst>
            <pc:docMk/>
            <pc:sldMk cId="0" sldId="606"/>
            <ac:grpSpMk id="31748" creationId="{CD29898E-F6AD-4F8E-9637-E5858351CE4C}"/>
          </ac:grpSpMkLst>
        </pc:grpChg>
      </pc:sldChg>
      <pc:sldChg chg="modSp mod">
        <pc:chgData name="王 欣捷" userId="b965477fa0aef5e6" providerId="LiveId" clId="{2B0FDB0B-89C3-479F-AB9D-D58F11732152}" dt="2021-03-07T11:32:08.044" v="576" actId="207"/>
        <pc:sldMkLst>
          <pc:docMk/>
          <pc:sldMk cId="0" sldId="607"/>
        </pc:sldMkLst>
        <pc:spChg chg="mod">
          <ac:chgData name="王 欣捷" userId="b965477fa0aef5e6" providerId="LiveId" clId="{2B0FDB0B-89C3-479F-AB9D-D58F11732152}" dt="2021-03-07T10:06:53.834" v="265"/>
          <ac:spMkLst>
            <pc:docMk/>
            <pc:sldMk cId="0" sldId="607"/>
            <ac:spMk id="32770" creationId="{5D8AF6D5-B54C-4670-B063-BDB16146A8C4}"/>
          </ac:spMkLst>
        </pc:spChg>
        <pc:spChg chg="mod">
          <ac:chgData name="王 欣捷" userId="b965477fa0aef5e6" providerId="LiveId" clId="{2B0FDB0B-89C3-479F-AB9D-D58F11732152}" dt="2021-03-07T11:32:08.044" v="576" actId="207"/>
          <ac:spMkLst>
            <pc:docMk/>
            <pc:sldMk cId="0" sldId="607"/>
            <ac:spMk id="232451" creationId="{11E9D8B0-A3BC-4E18-8B82-53999F85751F}"/>
          </ac:spMkLst>
        </pc:spChg>
      </pc:sldChg>
      <pc:sldChg chg="modSp mod">
        <pc:chgData name="王 欣捷" userId="b965477fa0aef5e6" providerId="LiveId" clId="{2B0FDB0B-89C3-479F-AB9D-D58F11732152}" dt="2021-03-07T11:37:03.393" v="629" actId="122"/>
        <pc:sldMkLst>
          <pc:docMk/>
          <pc:sldMk cId="0" sldId="608"/>
        </pc:sldMkLst>
        <pc:spChg chg="mod">
          <ac:chgData name="王 欣捷" userId="b965477fa0aef5e6" providerId="LiveId" clId="{2B0FDB0B-89C3-479F-AB9D-D58F11732152}" dt="2021-03-07T10:06:53.834" v="265"/>
          <ac:spMkLst>
            <pc:docMk/>
            <pc:sldMk cId="0" sldId="608"/>
            <ac:spMk id="33794" creationId="{32173160-6474-4266-9732-19102029B43C}"/>
          </ac:spMkLst>
        </pc:spChg>
        <pc:spChg chg="mod">
          <ac:chgData name="王 欣捷" userId="b965477fa0aef5e6" providerId="LiveId" clId="{2B0FDB0B-89C3-479F-AB9D-D58F11732152}" dt="2021-03-07T10:06:53.834" v="265"/>
          <ac:spMkLst>
            <pc:docMk/>
            <pc:sldMk cId="0" sldId="608"/>
            <ac:spMk id="33795" creationId="{7455826F-3C34-4CE8-AE30-18F974C9BC5B}"/>
          </ac:spMkLst>
        </pc:spChg>
        <pc:spChg chg="mod">
          <ac:chgData name="王 欣捷" userId="b965477fa0aef5e6" providerId="LiveId" clId="{2B0FDB0B-89C3-479F-AB9D-D58F11732152}" dt="2021-03-07T10:06:53.834" v="265"/>
          <ac:spMkLst>
            <pc:docMk/>
            <pc:sldMk cId="0" sldId="608"/>
            <ac:spMk id="33797" creationId="{52080F8E-9913-494A-8F3F-76700A64D7EF}"/>
          </ac:spMkLst>
        </pc:spChg>
        <pc:spChg chg="mod">
          <ac:chgData name="王 欣捷" userId="b965477fa0aef5e6" providerId="LiveId" clId="{2B0FDB0B-89C3-479F-AB9D-D58F11732152}" dt="2021-03-07T10:06:53.834" v="265"/>
          <ac:spMkLst>
            <pc:docMk/>
            <pc:sldMk cId="0" sldId="608"/>
            <ac:spMk id="33798" creationId="{581FDB62-1497-4620-AE11-EC797D39EA0C}"/>
          </ac:spMkLst>
        </pc:spChg>
        <pc:spChg chg="mod">
          <ac:chgData name="王 欣捷" userId="b965477fa0aef5e6" providerId="LiveId" clId="{2B0FDB0B-89C3-479F-AB9D-D58F11732152}" dt="2021-03-07T10:06:53.834" v="265"/>
          <ac:spMkLst>
            <pc:docMk/>
            <pc:sldMk cId="0" sldId="608"/>
            <ac:spMk id="33799" creationId="{073653F1-BD37-4EAB-878E-930BD8E80B6F}"/>
          </ac:spMkLst>
        </pc:spChg>
        <pc:spChg chg="mod">
          <ac:chgData name="王 欣捷" userId="b965477fa0aef5e6" providerId="LiveId" clId="{2B0FDB0B-89C3-479F-AB9D-D58F11732152}" dt="2021-03-07T10:06:53.834" v="265"/>
          <ac:spMkLst>
            <pc:docMk/>
            <pc:sldMk cId="0" sldId="608"/>
            <ac:spMk id="33800" creationId="{4A5E6FB3-75BB-4D31-802E-C1605EDB12EA}"/>
          </ac:spMkLst>
        </pc:spChg>
        <pc:spChg chg="mod">
          <ac:chgData name="王 欣捷" userId="b965477fa0aef5e6" providerId="LiveId" clId="{2B0FDB0B-89C3-479F-AB9D-D58F11732152}" dt="2021-03-07T10:06:53.834" v="265"/>
          <ac:spMkLst>
            <pc:docMk/>
            <pc:sldMk cId="0" sldId="608"/>
            <ac:spMk id="33801" creationId="{322870A3-9B8F-4E8A-8908-75F50ECA7B14}"/>
          </ac:spMkLst>
        </pc:spChg>
        <pc:spChg chg="mod">
          <ac:chgData name="王 欣捷" userId="b965477fa0aef5e6" providerId="LiveId" clId="{2B0FDB0B-89C3-479F-AB9D-D58F11732152}" dt="2021-03-07T10:06:53.834" v="265"/>
          <ac:spMkLst>
            <pc:docMk/>
            <pc:sldMk cId="0" sldId="608"/>
            <ac:spMk id="33802" creationId="{00C10666-5527-43DA-8F31-818FF9962A2A}"/>
          </ac:spMkLst>
        </pc:spChg>
        <pc:spChg chg="mod">
          <ac:chgData name="王 欣捷" userId="b965477fa0aef5e6" providerId="LiveId" clId="{2B0FDB0B-89C3-479F-AB9D-D58F11732152}" dt="2021-03-07T10:06:53.834" v="265"/>
          <ac:spMkLst>
            <pc:docMk/>
            <pc:sldMk cId="0" sldId="608"/>
            <ac:spMk id="33803" creationId="{B579E399-9A24-458E-AC1B-F3E63C05AB6E}"/>
          </ac:spMkLst>
        </pc:spChg>
        <pc:spChg chg="mod">
          <ac:chgData name="王 欣捷" userId="b965477fa0aef5e6" providerId="LiveId" clId="{2B0FDB0B-89C3-479F-AB9D-D58F11732152}" dt="2021-03-07T10:06:53.834" v="265"/>
          <ac:spMkLst>
            <pc:docMk/>
            <pc:sldMk cId="0" sldId="608"/>
            <ac:spMk id="33804" creationId="{D18412C7-C864-4159-A70F-A097EE2265C8}"/>
          </ac:spMkLst>
        </pc:spChg>
        <pc:spChg chg="mod">
          <ac:chgData name="王 欣捷" userId="b965477fa0aef5e6" providerId="LiveId" clId="{2B0FDB0B-89C3-479F-AB9D-D58F11732152}" dt="2021-03-07T10:06:53.834" v="265"/>
          <ac:spMkLst>
            <pc:docMk/>
            <pc:sldMk cId="0" sldId="608"/>
            <ac:spMk id="33806" creationId="{57359285-2969-4684-A2A1-08FC47D3ECA1}"/>
          </ac:spMkLst>
        </pc:spChg>
        <pc:spChg chg="mod">
          <ac:chgData name="王 欣捷" userId="b965477fa0aef5e6" providerId="LiveId" clId="{2B0FDB0B-89C3-479F-AB9D-D58F11732152}" dt="2021-03-07T10:06:53.834" v="265"/>
          <ac:spMkLst>
            <pc:docMk/>
            <pc:sldMk cId="0" sldId="608"/>
            <ac:spMk id="33807" creationId="{B73E7A01-450F-474D-9A12-A8AC52CBD903}"/>
          </ac:spMkLst>
        </pc:spChg>
        <pc:spChg chg="mod">
          <ac:chgData name="王 欣捷" userId="b965477fa0aef5e6" providerId="LiveId" clId="{2B0FDB0B-89C3-479F-AB9D-D58F11732152}" dt="2021-03-07T10:06:53.834" v="265"/>
          <ac:spMkLst>
            <pc:docMk/>
            <pc:sldMk cId="0" sldId="608"/>
            <ac:spMk id="33809" creationId="{36A69F26-74E0-4A8F-B87B-C449D635226E}"/>
          </ac:spMkLst>
        </pc:spChg>
        <pc:spChg chg="mod">
          <ac:chgData name="王 欣捷" userId="b965477fa0aef5e6" providerId="LiveId" clId="{2B0FDB0B-89C3-479F-AB9D-D58F11732152}" dt="2021-03-07T10:06:53.834" v="265"/>
          <ac:spMkLst>
            <pc:docMk/>
            <pc:sldMk cId="0" sldId="608"/>
            <ac:spMk id="33810" creationId="{E8365026-3CE9-4649-9831-541CE1AB6B0B}"/>
          </ac:spMkLst>
        </pc:spChg>
        <pc:spChg chg="mod">
          <ac:chgData name="王 欣捷" userId="b965477fa0aef5e6" providerId="LiveId" clId="{2B0FDB0B-89C3-479F-AB9D-D58F11732152}" dt="2021-03-07T10:06:53.834" v="265"/>
          <ac:spMkLst>
            <pc:docMk/>
            <pc:sldMk cId="0" sldId="608"/>
            <ac:spMk id="33811" creationId="{60AD3FDD-00F4-474B-BAAD-7CA4E320C52A}"/>
          </ac:spMkLst>
        </pc:spChg>
        <pc:spChg chg="mod">
          <ac:chgData name="王 欣捷" userId="b965477fa0aef5e6" providerId="LiveId" clId="{2B0FDB0B-89C3-479F-AB9D-D58F11732152}" dt="2021-03-07T10:06:53.834" v="265"/>
          <ac:spMkLst>
            <pc:docMk/>
            <pc:sldMk cId="0" sldId="608"/>
            <ac:spMk id="33812" creationId="{7A8FFC0C-4E55-41CD-B6F9-4FBBA135B7A2}"/>
          </ac:spMkLst>
        </pc:spChg>
        <pc:spChg chg="mod">
          <ac:chgData name="王 欣捷" userId="b965477fa0aef5e6" providerId="LiveId" clId="{2B0FDB0B-89C3-479F-AB9D-D58F11732152}" dt="2021-03-07T10:06:53.834" v="265"/>
          <ac:spMkLst>
            <pc:docMk/>
            <pc:sldMk cId="0" sldId="608"/>
            <ac:spMk id="33813" creationId="{6DEBF8FB-B945-4144-9DFA-154512805244}"/>
          </ac:spMkLst>
        </pc:spChg>
        <pc:spChg chg="mod">
          <ac:chgData name="王 欣捷" userId="b965477fa0aef5e6" providerId="LiveId" clId="{2B0FDB0B-89C3-479F-AB9D-D58F11732152}" dt="2021-03-07T10:06:53.834" v="265"/>
          <ac:spMkLst>
            <pc:docMk/>
            <pc:sldMk cId="0" sldId="608"/>
            <ac:spMk id="33814" creationId="{37032FD8-72D9-405F-90BF-47114A4BF191}"/>
          </ac:spMkLst>
        </pc:spChg>
        <pc:grpChg chg="mod">
          <ac:chgData name="王 欣捷" userId="b965477fa0aef5e6" providerId="LiveId" clId="{2B0FDB0B-89C3-479F-AB9D-D58F11732152}" dt="2021-03-07T11:37:03.393" v="629" actId="122"/>
          <ac:grpSpMkLst>
            <pc:docMk/>
            <pc:sldMk cId="0" sldId="608"/>
            <ac:grpSpMk id="33796" creationId="{A8C509E4-5FFA-4C10-8621-91D04525B4A8}"/>
          </ac:grpSpMkLst>
        </pc:grpChg>
        <pc:grpChg chg="mod">
          <ac:chgData name="王 欣捷" userId="b965477fa0aef5e6" providerId="LiveId" clId="{2B0FDB0B-89C3-479F-AB9D-D58F11732152}" dt="2021-03-07T10:06:53.834" v="265"/>
          <ac:grpSpMkLst>
            <pc:docMk/>
            <pc:sldMk cId="0" sldId="608"/>
            <ac:grpSpMk id="33805" creationId="{EA5AC849-133D-4A44-A744-DB049B637964}"/>
          </ac:grpSpMkLst>
        </pc:grpChg>
        <pc:grpChg chg="mod">
          <ac:chgData name="王 欣捷" userId="b965477fa0aef5e6" providerId="LiveId" clId="{2B0FDB0B-89C3-479F-AB9D-D58F11732152}" dt="2021-03-07T10:06:53.834" v="265"/>
          <ac:grpSpMkLst>
            <pc:docMk/>
            <pc:sldMk cId="0" sldId="608"/>
            <ac:grpSpMk id="33808" creationId="{4AC19C83-8A05-48F9-862B-0118607B0DAF}"/>
          </ac:grpSpMkLst>
        </pc:grpChg>
      </pc:sldChg>
      <pc:sldChg chg="addSp delSp modSp mod">
        <pc:chgData name="王 欣捷" userId="b965477fa0aef5e6" providerId="LiveId" clId="{2B0FDB0B-89C3-479F-AB9D-D58F11732152}" dt="2021-03-07T11:36:57.101" v="628" actId="122"/>
        <pc:sldMkLst>
          <pc:docMk/>
          <pc:sldMk cId="0" sldId="609"/>
        </pc:sldMkLst>
        <pc:spChg chg="mod">
          <ac:chgData name="王 欣捷" userId="b965477fa0aef5e6" providerId="LiveId" clId="{2B0FDB0B-89C3-479F-AB9D-D58F11732152}" dt="2021-03-07T10:06:53.834" v="265"/>
          <ac:spMkLst>
            <pc:docMk/>
            <pc:sldMk cId="0" sldId="609"/>
            <ac:spMk id="34818" creationId="{A7487A2D-6CC3-4945-98AF-9FF7FD1D5F0E}"/>
          </ac:spMkLst>
        </pc:spChg>
        <pc:spChg chg="mod">
          <ac:chgData name="王 欣捷" userId="b965477fa0aef5e6" providerId="LiveId" clId="{2B0FDB0B-89C3-479F-AB9D-D58F11732152}" dt="2021-03-07T10:06:53.834" v="265"/>
          <ac:spMkLst>
            <pc:docMk/>
            <pc:sldMk cId="0" sldId="609"/>
            <ac:spMk id="34819" creationId="{C69AFC9E-0BD8-4268-A7D9-E00647870BE8}"/>
          </ac:spMkLst>
        </pc:spChg>
        <pc:spChg chg="mod topLvl">
          <ac:chgData name="王 欣捷" userId="b965477fa0aef5e6" providerId="LiveId" clId="{2B0FDB0B-89C3-479F-AB9D-D58F11732152}" dt="2021-03-07T11:36:56.068" v="627" actId="164"/>
          <ac:spMkLst>
            <pc:docMk/>
            <pc:sldMk cId="0" sldId="609"/>
            <ac:spMk id="34821" creationId="{A9DA7D3F-11D3-4489-B870-C7E21974B008}"/>
          </ac:spMkLst>
        </pc:spChg>
        <pc:spChg chg="mod topLvl">
          <ac:chgData name="王 欣捷" userId="b965477fa0aef5e6" providerId="LiveId" clId="{2B0FDB0B-89C3-479F-AB9D-D58F11732152}" dt="2021-03-07T11:36:56.068" v="627" actId="164"/>
          <ac:spMkLst>
            <pc:docMk/>
            <pc:sldMk cId="0" sldId="609"/>
            <ac:spMk id="34822" creationId="{81EFB9AA-2EBE-4CA2-980F-71292F806127}"/>
          </ac:spMkLst>
        </pc:spChg>
        <pc:spChg chg="mod topLvl">
          <ac:chgData name="王 欣捷" userId="b965477fa0aef5e6" providerId="LiveId" clId="{2B0FDB0B-89C3-479F-AB9D-D58F11732152}" dt="2021-03-07T11:36:56.068" v="627" actId="164"/>
          <ac:spMkLst>
            <pc:docMk/>
            <pc:sldMk cId="0" sldId="609"/>
            <ac:spMk id="34824" creationId="{2466780A-4A78-45E2-805F-D7FCC9D4752F}"/>
          </ac:spMkLst>
        </pc:spChg>
        <pc:spChg chg="mod topLvl">
          <ac:chgData name="王 欣捷" userId="b965477fa0aef5e6" providerId="LiveId" clId="{2B0FDB0B-89C3-479F-AB9D-D58F11732152}" dt="2021-03-07T11:36:56.068" v="627" actId="164"/>
          <ac:spMkLst>
            <pc:docMk/>
            <pc:sldMk cId="0" sldId="609"/>
            <ac:spMk id="34825" creationId="{586A0316-6160-4B4B-B27E-1F4338CD9168}"/>
          </ac:spMkLst>
        </pc:spChg>
        <pc:spChg chg="mod topLvl">
          <ac:chgData name="王 欣捷" userId="b965477fa0aef5e6" providerId="LiveId" clId="{2B0FDB0B-89C3-479F-AB9D-D58F11732152}" dt="2021-03-07T11:35:18.136" v="602"/>
          <ac:spMkLst>
            <pc:docMk/>
            <pc:sldMk cId="0" sldId="609"/>
            <ac:spMk id="34826" creationId="{AB3F3310-ACEA-44ED-9646-7BEA0D5D2DDB}"/>
          </ac:spMkLst>
        </pc:spChg>
        <pc:spChg chg="mod ord topLvl">
          <ac:chgData name="王 欣捷" userId="b965477fa0aef5e6" providerId="LiveId" clId="{2B0FDB0B-89C3-479F-AB9D-D58F11732152}" dt="2021-03-07T11:36:56.068" v="627" actId="164"/>
          <ac:spMkLst>
            <pc:docMk/>
            <pc:sldMk cId="0" sldId="609"/>
            <ac:spMk id="34827" creationId="{F97BEDB2-B12B-44C9-8A76-7DACCB773254}"/>
          </ac:spMkLst>
        </pc:spChg>
        <pc:spChg chg="mod topLvl">
          <ac:chgData name="王 欣捷" userId="b965477fa0aef5e6" providerId="LiveId" clId="{2B0FDB0B-89C3-479F-AB9D-D58F11732152}" dt="2021-03-07T11:36:56.068" v="627" actId="164"/>
          <ac:spMkLst>
            <pc:docMk/>
            <pc:sldMk cId="0" sldId="609"/>
            <ac:spMk id="34828" creationId="{9009819E-C2CA-427C-A4C5-450F9E4495A6}"/>
          </ac:spMkLst>
        </pc:spChg>
        <pc:spChg chg="mod topLvl">
          <ac:chgData name="王 欣捷" userId="b965477fa0aef5e6" providerId="LiveId" clId="{2B0FDB0B-89C3-479F-AB9D-D58F11732152}" dt="2021-03-07T11:36:56.068" v="627" actId="164"/>
          <ac:spMkLst>
            <pc:docMk/>
            <pc:sldMk cId="0" sldId="609"/>
            <ac:spMk id="34829" creationId="{B54D27AD-4D0D-44FE-9756-9830AB896E54}"/>
          </ac:spMkLst>
        </pc:spChg>
        <pc:spChg chg="mod topLvl">
          <ac:chgData name="王 欣捷" userId="b965477fa0aef5e6" providerId="LiveId" clId="{2B0FDB0B-89C3-479F-AB9D-D58F11732152}" dt="2021-03-07T11:36:56.068" v="627" actId="164"/>
          <ac:spMkLst>
            <pc:docMk/>
            <pc:sldMk cId="0" sldId="609"/>
            <ac:spMk id="34830" creationId="{A03009A8-4DBD-43F6-AF25-AB7BA22039D9}"/>
          </ac:spMkLst>
        </pc:spChg>
        <pc:spChg chg="mod topLvl">
          <ac:chgData name="王 欣捷" userId="b965477fa0aef5e6" providerId="LiveId" clId="{2B0FDB0B-89C3-479F-AB9D-D58F11732152}" dt="2021-03-07T11:36:56.068" v="627" actId="164"/>
          <ac:spMkLst>
            <pc:docMk/>
            <pc:sldMk cId="0" sldId="609"/>
            <ac:spMk id="34831" creationId="{34D55FBF-461B-43B7-BD66-DF25176BE202}"/>
          </ac:spMkLst>
        </pc:spChg>
        <pc:spChg chg="mod topLvl">
          <ac:chgData name="王 欣捷" userId="b965477fa0aef5e6" providerId="LiveId" clId="{2B0FDB0B-89C3-479F-AB9D-D58F11732152}" dt="2021-03-07T11:36:56.068" v="627" actId="164"/>
          <ac:spMkLst>
            <pc:docMk/>
            <pc:sldMk cId="0" sldId="609"/>
            <ac:spMk id="34832" creationId="{28986EC1-3A87-42C0-865D-8FE05A9FE6A4}"/>
          </ac:spMkLst>
        </pc:spChg>
        <pc:spChg chg="mod topLvl">
          <ac:chgData name="王 欣捷" userId="b965477fa0aef5e6" providerId="LiveId" clId="{2B0FDB0B-89C3-479F-AB9D-D58F11732152}" dt="2021-03-07T11:36:56.068" v="627" actId="164"/>
          <ac:spMkLst>
            <pc:docMk/>
            <pc:sldMk cId="0" sldId="609"/>
            <ac:spMk id="34833" creationId="{625DFC44-718B-4E8E-88B9-F670A4D74945}"/>
          </ac:spMkLst>
        </pc:spChg>
        <pc:spChg chg="mod topLvl">
          <ac:chgData name="王 欣捷" userId="b965477fa0aef5e6" providerId="LiveId" clId="{2B0FDB0B-89C3-479F-AB9D-D58F11732152}" dt="2021-03-07T11:36:56.068" v="627" actId="164"/>
          <ac:spMkLst>
            <pc:docMk/>
            <pc:sldMk cId="0" sldId="609"/>
            <ac:spMk id="34834" creationId="{2152ED80-23B5-4979-BBDF-E44C548728A2}"/>
          </ac:spMkLst>
        </pc:spChg>
        <pc:spChg chg="mod topLvl">
          <ac:chgData name="王 欣捷" userId="b965477fa0aef5e6" providerId="LiveId" clId="{2B0FDB0B-89C3-479F-AB9D-D58F11732152}" dt="2021-03-07T11:36:56.068" v="627" actId="164"/>
          <ac:spMkLst>
            <pc:docMk/>
            <pc:sldMk cId="0" sldId="609"/>
            <ac:spMk id="34835" creationId="{F584DB97-E78F-4409-8179-4E3D1EF24CA1}"/>
          </ac:spMkLst>
        </pc:spChg>
        <pc:spChg chg="mod topLvl">
          <ac:chgData name="王 欣捷" userId="b965477fa0aef5e6" providerId="LiveId" clId="{2B0FDB0B-89C3-479F-AB9D-D58F11732152}" dt="2021-03-07T11:36:56.068" v="627" actId="164"/>
          <ac:spMkLst>
            <pc:docMk/>
            <pc:sldMk cId="0" sldId="609"/>
            <ac:spMk id="34836" creationId="{0CB06846-1483-490B-837F-4F70FE12C603}"/>
          </ac:spMkLst>
        </pc:spChg>
        <pc:spChg chg="mod topLvl">
          <ac:chgData name="王 欣捷" userId="b965477fa0aef5e6" providerId="LiveId" clId="{2B0FDB0B-89C3-479F-AB9D-D58F11732152}" dt="2021-03-07T11:36:56.068" v="627" actId="164"/>
          <ac:spMkLst>
            <pc:docMk/>
            <pc:sldMk cId="0" sldId="609"/>
            <ac:spMk id="34837" creationId="{B55D5265-6F6D-4B37-A850-90819C2612BE}"/>
          </ac:spMkLst>
        </pc:spChg>
        <pc:spChg chg="mod topLvl">
          <ac:chgData name="王 欣捷" userId="b965477fa0aef5e6" providerId="LiveId" clId="{2B0FDB0B-89C3-479F-AB9D-D58F11732152}" dt="2021-03-07T11:36:56.068" v="627" actId="164"/>
          <ac:spMkLst>
            <pc:docMk/>
            <pc:sldMk cId="0" sldId="609"/>
            <ac:spMk id="34838" creationId="{0F0E0A8D-8B57-4885-8F79-81014E8B5F6F}"/>
          </ac:spMkLst>
        </pc:spChg>
        <pc:spChg chg="mod topLvl">
          <ac:chgData name="王 欣捷" userId="b965477fa0aef5e6" providerId="LiveId" clId="{2B0FDB0B-89C3-479F-AB9D-D58F11732152}" dt="2021-03-07T11:36:56.068" v="627" actId="164"/>
          <ac:spMkLst>
            <pc:docMk/>
            <pc:sldMk cId="0" sldId="609"/>
            <ac:spMk id="34839" creationId="{A757CA17-9BA0-4CB7-8E32-AB48923C030B}"/>
          </ac:spMkLst>
        </pc:spChg>
        <pc:spChg chg="mod topLvl">
          <ac:chgData name="王 欣捷" userId="b965477fa0aef5e6" providerId="LiveId" clId="{2B0FDB0B-89C3-479F-AB9D-D58F11732152}" dt="2021-03-07T11:36:56.068" v="627" actId="164"/>
          <ac:spMkLst>
            <pc:docMk/>
            <pc:sldMk cId="0" sldId="609"/>
            <ac:spMk id="34840" creationId="{D9AE4D1D-43D9-4C15-9D24-0812549F617F}"/>
          </ac:spMkLst>
        </pc:spChg>
        <pc:spChg chg="mod topLvl">
          <ac:chgData name="王 欣捷" userId="b965477fa0aef5e6" providerId="LiveId" clId="{2B0FDB0B-89C3-479F-AB9D-D58F11732152}" dt="2021-03-07T11:36:56.068" v="627" actId="164"/>
          <ac:spMkLst>
            <pc:docMk/>
            <pc:sldMk cId="0" sldId="609"/>
            <ac:spMk id="34841" creationId="{0B073D6D-407A-4392-9290-CC0A99A8CEC2}"/>
          </ac:spMkLst>
        </pc:spChg>
        <pc:spChg chg="mod">
          <ac:chgData name="王 欣捷" userId="b965477fa0aef5e6" providerId="LiveId" clId="{2B0FDB0B-89C3-479F-AB9D-D58F11732152}" dt="2021-03-07T11:33:21.693" v="581" actId="165"/>
          <ac:spMkLst>
            <pc:docMk/>
            <pc:sldMk cId="0" sldId="609"/>
            <ac:spMk id="34842" creationId="{CCDA9488-9983-4206-9A25-BA540BB339B9}"/>
          </ac:spMkLst>
        </pc:spChg>
        <pc:spChg chg="mod">
          <ac:chgData name="王 欣捷" userId="b965477fa0aef5e6" providerId="LiveId" clId="{2B0FDB0B-89C3-479F-AB9D-D58F11732152}" dt="2021-03-07T11:33:21.693" v="581" actId="165"/>
          <ac:spMkLst>
            <pc:docMk/>
            <pc:sldMk cId="0" sldId="609"/>
            <ac:spMk id="34843" creationId="{43045CE7-2A71-4813-8166-4D6497432FF6}"/>
          </ac:spMkLst>
        </pc:spChg>
        <pc:grpChg chg="add mod">
          <ac:chgData name="王 欣捷" userId="b965477fa0aef5e6" providerId="LiveId" clId="{2B0FDB0B-89C3-479F-AB9D-D58F11732152}" dt="2021-03-07T11:36:57.101" v="628" actId="122"/>
          <ac:grpSpMkLst>
            <pc:docMk/>
            <pc:sldMk cId="0" sldId="609"/>
            <ac:grpSpMk id="2" creationId="{B0AC0297-D50A-4E7E-8765-760AC007BF5A}"/>
          </ac:grpSpMkLst>
        </pc:grpChg>
        <pc:grpChg chg="del mod">
          <ac:chgData name="王 欣捷" userId="b965477fa0aef5e6" providerId="LiveId" clId="{2B0FDB0B-89C3-479F-AB9D-D58F11732152}" dt="2021-03-07T11:33:21.693" v="581" actId="165"/>
          <ac:grpSpMkLst>
            <pc:docMk/>
            <pc:sldMk cId="0" sldId="609"/>
            <ac:grpSpMk id="34820" creationId="{50AAAF14-D393-4FB0-BD83-9CE044A7DAF2}"/>
          </ac:grpSpMkLst>
        </pc:grpChg>
        <pc:grpChg chg="mod topLvl">
          <ac:chgData name="王 欣捷" userId="b965477fa0aef5e6" providerId="LiveId" clId="{2B0FDB0B-89C3-479F-AB9D-D58F11732152}" dt="2021-03-07T11:36:56.068" v="627" actId="164"/>
          <ac:grpSpMkLst>
            <pc:docMk/>
            <pc:sldMk cId="0" sldId="609"/>
            <ac:grpSpMk id="34823" creationId="{0C6B51B2-A182-499A-9EBF-8B38CA59C5E8}"/>
          </ac:grpSpMkLst>
        </pc:grpChg>
      </pc:sldChg>
      <pc:sldChg chg="addSp delSp modSp mod">
        <pc:chgData name="王 欣捷" userId="b965477fa0aef5e6" providerId="LiveId" clId="{2B0FDB0B-89C3-479F-AB9D-D58F11732152}" dt="2021-03-07T11:36:50.306" v="626" actId="122"/>
        <pc:sldMkLst>
          <pc:docMk/>
          <pc:sldMk cId="0" sldId="610"/>
        </pc:sldMkLst>
        <pc:spChg chg="mod">
          <ac:chgData name="王 欣捷" userId="b965477fa0aef5e6" providerId="LiveId" clId="{2B0FDB0B-89C3-479F-AB9D-D58F11732152}" dt="2021-03-07T10:06:53.834" v="265"/>
          <ac:spMkLst>
            <pc:docMk/>
            <pc:sldMk cId="0" sldId="610"/>
            <ac:spMk id="35842" creationId="{7570E0DD-6B16-4C24-8F29-91BEAC485607}"/>
          </ac:spMkLst>
        </pc:spChg>
        <pc:spChg chg="mod">
          <ac:chgData name="王 欣捷" userId="b965477fa0aef5e6" providerId="LiveId" clId="{2B0FDB0B-89C3-479F-AB9D-D58F11732152}" dt="2021-03-07T11:36:44.096" v="624" actId="1076"/>
          <ac:spMkLst>
            <pc:docMk/>
            <pc:sldMk cId="0" sldId="610"/>
            <ac:spMk id="35843" creationId="{6B701400-0F85-4DDA-9A9A-DC9AB0E808E4}"/>
          </ac:spMkLst>
        </pc:spChg>
        <pc:spChg chg="mod topLvl">
          <ac:chgData name="王 欣捷" userId="b965477fa0aef5e6" providerId="LiveId" clId="{2B0FDB0B-89C3-479F-AB9D-D58F11732152}" dt="2021-03-07T11:36:49.286" v="625" actId="164"/>
          <ac:spMkLst>
            <pc:docMk/>
            <pc:sldMk cId="0" sldId="610"/>
            <ac:spMk id="35845" creationId="{9ECB7E8F-B6B2-4EAA-8BD4-FAD7D317DFBF}"/>
          </ac:spMkLst>
        </pc:spChg>
        <pc:spChg chg="mod topLvl">
          <ac:chgData name="王 欣捷" userId="b965477fa0aef5e6" providerId="LiveId" clId="{2B0FDB0B-89C3-479F-AB9D-D58F11732152}" dt="2021-03-07T11:36:49.286" v="625" actId="164"/>
          <ac:spMkLst>
            <pc:docMk/>
            <pc:sldMk cId="0" sldId="610"/>
            <ac:spMk id="35846" creationId="{96E74148-047D-49C9-8FD0-1FBE876125BA}"/>
          </ac:spMkLst>
        </pc:spChg>
        <pc:spChg chg="mod topLvl">
          <ac:chgData name="王 欣捷" userId="b965477fa0aef5e6" providerId="LiveId" clId="{2B0FDB0B-89C3-479F-AB9D-D58F11732152}" dt="2021-03-07T11:36:49.286" v="625" actId="164"/>
          <ac:spMkLst>
            <pc:docMk/>
            <pc:sldMk cId="0" sldId="610"/>
            <ac:spMk id="35847" creationId="{B9D260C7-8BB0-4182-8EF9-0F4F5C824E83}"/>
          </ac:spMkLst>
        </pc:spChg>
        <pc:spChg chg="mod topLvl">
          <ac:chgData name="王 欣捷" userId="b965477fa0aef5e6" providerId="LiveId" clId="{2B0FDB0B-89C3-479F-AB9D-D58F11732152}" dt="2021-03-07T11:36:49.286" v="625" actId="164"/>
          <ac:spMkLst>
            <pc:docMk/>
            <pc:sldMk cId="0" sldId="610"/>
            <ac:spMk id="35848" creationId="{C67EBE3A-8E2A-4460-8A89-410CB138A3A8}"/>
          </ac:spMkLst>
        </pc:spChg>
        <pc:spChg chg="mod topLvl">
          <ac:chgData name="王 欣捷" userId="b965477fa0aef5e6" providerId="LiveId" clId="{2B0FDB0B-89C3-479F-AB9D-D58F11732152}" dt="2021-03-07T11:36:49.286" v="625" actId="164"/>
          <ac:spMkLst>
            <pc:docMk/>
            <pc:sldMk cId="0" sldId="610"/>
            <ac:spMk id="35849" creationId="{F996E068-92F8-4B80-B3C2-B1BC115876AB}"/>
          </ac:spMkLst>
        </pc:spChg>
        <pc:spChg chg="mod topLvl">
          <ac:chgData name="王 欣捷" userId="b965477fa0aef5e6" providerId="LiveId" clId="{2B0FDB0B-89C3-479F-AB9D-D58F11732152}" dt="2021-03-07T11:36:49.286" v="625" actId="164"/>
          <ac:spMkLst>
            <pc:docMk/>
            <pc:sldMk cId="0" sldId="610"/>
            <ac:spMk id="35851" creationId="{645EAB93-FC38-4EEF-956C-087DC0499143}"/>
          </ac:spMkLst>
        </pc:spChg>
        <pc:spChg chg="mod topLvl">
          <ac:chgData name="王 欣捷" userId="b965477fa0aef5e6" providerId="LiveId" clId="{2B0FDB0B-89C3-479F-AB9D-D58F11732152}" dt="2021-03-07T11:34:53.716" v="597" actId="165"/>
          <ac:spMkLst>
            <pc:docMk/>
            <pc:sldMk cId="0" sldId="610"/>
            <ac:spMk id="35852" creationId="{775CC485-342E-41F6-8075-2E336C85EB0F}"/>
          </ac:spMkLst>
        </pc:spChg>
        <pc:spChg chg="mod topLvl">
          <ac:chgData name="王 欣捷" userId="b965477fa0aef5e6" providerId="LiveId" clId="{2B0FDB0B-89C3-479F-AB9D-D58F11732152}" dt="2021-03-07T11:36:49.286" v="625" actId="164"/>
          <ac:spMkLst>
            <pc:docMk/>
            <pc:sldMk cId="0" sldId="610"/>
            <ac:spMk id="35853" creationId="{DCE6155D-6B60-4CFA-9B7F-0D98907EA81D}"/>
          </ac:spMkLst>
        </pc:spChg>
        <pc:spChg chg="mod topLvl">
          <ac:chgData name="王 欣捷" userId="b965477fa0aef5e6" providerId="LiveId" clId="{2B0FDB0B-89C3-479F-AB9D-D58F11732152}" dt="2021-03-07T11:36:49.286" v="625" actId="164"/>
          <ac:spMkLst>
            <pc:docMk/>
            <pc:sldMk cId="0" sldId="610"/>
            <ac:spMk id="35854" creationId="{07B4C72A-5157-46E7-A922-D8A3EA922EF1}"/>
          </ac:spMkLst>
        </pc:spChg>
        <pc:spChg chg="mod topLvl">
          <ac:chgData name="王 欣捷" userId="b965477fa0aef5e6" providerId="LiveId" clId="{2B0FDB0B-89C3-479F-AB9D-D58F11732152}" dt="2021-03-07T11:36:49.286" v="625" actId="164"/>
          <ac:spMkLst>
            <pc:docMk/>
            <pc:sldMk cId="0" sldId="610"/>
            <ac:spMk id="35855" creationId="{4F3B62E4-CC76-45EE-8E54-D0DD0C171D09}"/>
          </ac:spMkLst>
        </pc:spChg>
        <pc:spChg chg="add del mod topLvl">
          <ac:chgData name="王 欣捷" userId="b965477fa0aef5e6" providerId="LiveId" clId="{2B0FDB0B-89C3-479F-AB9D-D58F11732152}" dt="2021-03-07T11:36:49.286" v="625" actId="164"/>
          <ac:spMkLst>
            <pc:docMk/>
            <pc:sldMk cId="0" sldId="610"/>
            <ac:spMk id="35856" creationId="{FAC01CF7-D5E6-4C8E-A33A-D109C003CC88}"/>
          </ac:spMkLst>
        </pc:spChg>
        <pc:spChg chg="mod">
          <ac:chgData name="王 欣捷" userId="b965477fa0aef5e6" providerId="LiveId" clId="{2B0FDB0B-89C3-479F-AB9D-D58F11732152}" dt="2021-03-07T11:34:53.716" v="597" actId="165"/>
          <ac:spMkLst>
            <pc:docMk/>
            <pc:sldMk cId="0" sldId="610"/>
            <ac:spMk id="35857" creationId="{D921C589-4162-48AF-B5B8-865FE4859269}"/>
          </ac:spMkLst>
        </pc:spChg>
        <pc:spChg chg="mod">
          <ac:chgData name="王 欣捷" userId="b965477fa0aef5e6" providerId="LiveId" clId="{2B0FDB0B-89C3-479F-AB9D-D58F11732152}" dt="2021-03-07T11:34:57.532" v="598" actId="122"/>
          <ac:spMkLst>
            <pc:docMk/>
            <pc:sldMk cId="0" sldId="610"/>
            <ac:spMk id="35858" creationId="{9B46511A-FCBB-4C2F-9DCE-D1B0D74A9218}"/>
          </ac:spMkLst>
        </pc:spChg>
        <pc:grpChg chg="add mod">
          <ac:chgData name="王 欣捷" userId="b965477fa0aef5e6" providerId="LiveId" clId="{2B0FDB0B-89C3-479F-AB9D-D58F11732152}" dt="2021-03-07T11:36:50.306" v="626" actId="122"/>
          <ac:grpSpMkLst>
            <pc:docMk/>
            <pc:sldMk cId="0" sldId="610"/>
            <ac:grpSpMk id="2" creationId="{E06571F3-2470-4C73-9BA0-90D6B73147C7}"/>
          </ac:grpSpMkLst>
        </pc:grpChg>
        <pc:grpChg chg="add del mod">
          <ac:chgData name="王 欣捷" userId="b965477fa0aef5e6" providerId="LiveId" clId="{2B0FDB0B-89C3-479F-AB9D-D58F11732152}" dt="2021-03-07T11:34:53.716" v="597" actId="165"/>
          <ac:grpSpMkLst>
            <pc:docMk/>
            <pc:sldMk cId="0" sldId="610"/>
            <ac:grpSpMk id="35844" creationId="{23A163DF-E198-4306-AA31-9A57445A06AA}"/>
          </ac:grpSpMkLst>
        </pc:grpChg>
        <pc:grpChg chg="mod topLvl">
          <ac:chgData name="王 欣捷" userId="b965477fa0aef5e6" providerId="LiveId" clId="{2B0FDB0B-89C3-479F-AB9D-D58F11732152}" dt="2021-03-07T11:36:49.286" v="625" actId="164"/>
          <ac:grpSpMkLst>
            <pc:docMk/>
            <pc:sldMk cId="0" sldId="610"/>
            <ac:grpSpMk id="35850" creationId="{A7D58789-E09F-4C3E-BFB6-E06BD5E2B5D4}"/>
          </ac:grpSpMkLst>
        </pc:grpChg>
      </pc:sldChg>
      <pc:sldChg chg="modSp mod">
        <pc:chgData name="王 欣捷" userId="b965477fa0aef5e6" providerId="LiveId" clId="{2B0FDB0B-89C3-479F-AB9D-D58F11732152}" dt="2021-03-07T11:36:40.674" v="622" actId="122"/>
        <pc:sldMkLst>
          <pc:docMk/>
          <pc:sldMk cId="0" sldId="611"/>
        </pc:sldMkLst>
        <pc:spChg chg="mod">
          <ac:chgData name="王 欣捷" userId="b965477fa0aef5e6" providerId="LiveId" clId="{2B0FDB0B-89C3-479F-AB9D-D58F11732152}" dt="2021-03-07T10:06:53.834" v="265"/>
          <ac:spMkLst>
            <pc:docMk/>
            <pc:sldMk cId="0" sldId="611"/>
            <ac:spMk id="36866" creationId="{38803B50-3F67-43E9-B090-651E700D1C65}"/>
          </ac:spMkLst>
        </pc:spChg>
        <pc:spChg chg="mod">
          <ac:chgData name="王 欣捷" userId="b965477fa0aef5e6" providerId="LiveId" clId="{2B0FDB0B-89C3-479F-AB9D-D58F11732152}" dt="2021-03-07T10:06:53.834" v="265"/>
          <ac:spMkLst>
            <pc:docMk/>
            <pc:sldMk cId="0" sldId="611"/>
            <ac:spMk id="36867" creationId="{9D138FAB-791C-4D74-A6DD-C0A20F46E2FA}"/>
          </ac:spMkLst>
        </pc:spChg>
        <pc:spChg chg="mod">
          <ac:chgData name="王 欣捷" userId="b965477fa0aef5e6" providerId="LiveId" clId="{2B0FDB0B-89C3-479F-AB9D-D58F11732152}" dt="2021-03-07T11:36:32.738" v="620" actId="207"/>
          <ac:spMkLst>
            <pc:docMk/>
            <pc:sldMk cId="0" sldId="611"/>
            <ac:spMk id="36869" creationId="{18F9AD34-7DBE-487A-A487-649226C70946}"/>
          </ac:spMkLst>
        </pc:spChg>
        <pc:spChg chg="mod">
          <ac:chgData name="王 欣捷" userId="b965477fa0aef5e6" providerId="LiveId" clId="{2B0FDB0B-89C3-479F-AB9D-D58F11732152}" dt="2021-03-07T10:06:53.834" v="265"/>
          <ac:spMkLst>
            <pc:docMk/>
            <pc:sldMk cId="0" sldId="611"/>
            <ac:spMk id="36870" creationId="{403BA68D-4CD7-4337-9B4E-D6C0B82E55C4}"/>
          </ac:spMkLst>
        </pc:spChg>
        <pc:spChg chg="mod">
          <ac:chgData name="王 欣捷" userId="b965477fa0aef5e6" providerId="LiveId" clId="{2B0FDB0B-89C3-479F-AB9D-D58F11732152}" dt="2021-03-07T10:06:53.834" v="265"/>
          <ac:spMkLst>
            <pc:docMk/>
            <pc:sldMk cId="0" sldId="611"/>
            <ac:spMk id="36871" creationId="{35BAC293-A2AE-4264-8B9E-23427B3D4085}"/>
          </ac:spMkLst>
        </pc:spChg>
        <pc:spChg chg="mod">
          <ac:chgData name="王 欣捷" userId="b965477fa0aef5e6" providerId="LiveId" clId="{2B0FDB0B-89C3-479F-AB9D-D58F11732152}" dt="2021-03-07T10:06:53.834" v="265"/>
          <ac:spMkLst>
            <pc:docMk/>
            <pc:sldMk cId="0" sldId="611"/>
            <ac:spMk id="36872" creationId="{729B01BB-089D-4C67-B953-8193FBEC44EC}"/>
          </ac:spMkLst>
        </pc:spChg>
        <pc:spChg chg="mod">
          <ac:chgData name="王 欣捷" userId="b965477fa0aef5e6" providerId="LiveId" clId="{2B0FDB0B-89C3-479F-AB9D-D58F11732152}" dt="2021-03-07T10:06:53.834" v="265"/>
          <ac:spMkLst>
            <pc:docMk/>
            <pc:sldMk cId="0" sldId="611"/>
            <ac:spMk id="36874" creationId="{2D05DED0-5057-45DB-BD87-4CBC8CCEE57F}"/>
          </ac:spMkLst>
        </pc:spChg>
        <pc:spChg chg="mod">
          <ac:chgData name="王 欣捷" userId="b965477fa0aef5e6" providerId="LiveId" clId="{2B0FDB0B-89C3-479F-AB9D-D58F11732152}" dt="2021-03-07T10:06:53.834" v="265"/>
          <ac:spMkLst>
            <pc:docMk/>
            <pc:sldMk cId="0" sldId="611"/>
            <ac:spMk id="36875" creationId="{5E38DE8A-242E-4575-9AD7-17918B2AD8BA}"/>
          </ac:spMkLst>
        </pc:spChg>
        <pc:spChg chg="mod">
          <ac:chgData name="王 欣捷" userId="b965477fa0aef5e6" providerId="LiveId" clId="{2B0FDB0B-89C3-479F-AB9D-D58F11732152}" dt="2021-03-07T10:06:53.834" v="265"/>
          <ac:spMkLst>
            <pc:docMk/>
            <pc:sldMk cId="0" sldId="611"/>
            <ac:spMk id="36876" creationId="{1F436019-01DD-4C4F-B788-38938A16306F}"/>
          </ac:spMkLst>
        </pc:spChg>
        <pc:spChg chg="mod">
          <ac:chgData name="王 欣捷" userId="b965477fa0aef5e6" providerId="LiveId" clId="{2B0FDB0B-89C3-479F-AB9D-D58F11732152}" dt="2021-03-07T10:06:53.834" v="265"/>
          <ac:spMkLst>
            <pc:docMk/>
            <pc:sldMk cId="0" sldId="611"/>
            <ac:spMk id="36877" creationId="{6AF869F5-EF4A-447A-80A2-10EFECCD6346}"/>
          </ac:spMkLst>
        </pc:spChg>
        <pc:spChg chg="mod">
          <ac:chgData name="王 欣捷" userId="b965477fa0aef5e6" providerId="LiveId" clId="{2B0FDB0B-89C3-479F-AB9D-D58F11732152}" dt="2021-03-07T10:06:53.834" v="265"/>
          <ac:spMkLst>
            <pc:docMk/>
            <pc:sldMk cId="0" sldId="611"/>
            <ac:spMk id="36878" creationId="{C7C83586-E676-4A41-AD8B-D41F6801834C}"/>
          </ac:spMkLst>
        </pc:spChg>
        <pc:spChg chg="mod">
          <ac:chgData name="王 欣捷" userId="b965477fa0aef5e6" providerId="LiveId" clId="{2B0FDB0B-89C3-479F-AB9D-D58F11732152}" dt="2021-03-07T10:06:53.834" v="265"/>
          <ac:spMkLst>
            <pc:docMk/>
            <pc:sldMk cId="0" sldId="611"/>
            <ac:spMk id="36879" creationId="{790F4F29-F2AC-4752-A05C-76698EB2689C}"/>
          </ac:spMkLst>
        </pc:spChg>
        <pc:spChg chg="mod">
          <ac:chgData name="王 欣捷" userId="b965477fa0aef5e6" providerId="LiveId" clId="{2B0FDB0B-89C3-479F-AB9D-D58F11732152}" dt="2021-03-07T10:06:53.834" v="265"/>
          <ac:spMkLst>
            <pc:docMk/>
            <pc:sldMk cId="0" sldId="611"/>
            <ac:spMk id="36880" creationId="{09FEE6B5-DF01-487B-BC43-A4E2C9A73A9E}"/>
          </ac:spMkLst>
        </pc:spChg>
        <pc:spChg chg="mod">
          <ac:chgData name="王 欣捷" userId="b965477fa0aef5e6" providerId="LiveId" clId="{2B0FDB0B-89C3-479F-AB9D-D58F11732152}" dt="2021-03-07T10:06:53.834" v="265"/>
          <ac:spMkLst>
            <pc:docMk/>
            <pc:sldMk cId="0" sldId="611"/>
            <ac:spMk id="36881" creationId="{C53C356A-84CB-411B-A046-3117386FA710}"/>
          </ac:spMkLst>
        </pc:spChg>
        <pc:spChg chg="mod">
          <ac:chgData name="王 欣捷" userId="b965477fa0aef5e6" providerId="LiveId" clId="{2B0FDB0B-89C3-479F-AB9D-D58F11732152}" dt="2021-03-07T10:06:53.834" v="265"/>
          <ac:spMkLst>
            <pc:docMk/>
            <pc:sldMk cId="0" sldId="611"/>
            <ac:spMk id="36882" creationId="{B6B770F7-8CA9-4B9A-99B3-5BAE4C553A6B}"/>
          </ac:spMkLst>
        </pc:spChg>
        <pc:spChg chg="mod">
          <ac:chgData name="王 欣捷" userId="b965477fa0aef5e6" providerId="LiveId" clId="{2B0FDB0B-89C3-479F-AB9D-D58F11732152}" dt="2021-03-07T10:06:53.834" v="265"/>
          <ac:spMkLst>
            <pc:docMk/>
            <pc:sldMk cId="0" sldId="611"/>
            <ac:spMk id="36883" creationId="{47D1D4F1-3A17-4DFD-AA57-5C04CF0681FD}"/>
          </ac:spMkLst>
        </pc:spChg>
        <pc:spChg chg="mod">
          <ac:chgData name="王 欣捷" userId="b965477fa0aef5e6" providerId="LiveId" clId="{2B0FDB0B-89C3-479F-AB9D-D58F11732152}" dt="2021-03-07T10:06:53.834" v="265"/>
          <ac:spMkLst>
            <pc:docMk/>
            <pc:sldMk cId="0" sldId="611"/>
            <ac:spMk id="36884" creationId="{36E4152D-53ED-4B25-B0EC-BE1B2F514A14}"/>
          </ac:spMkLst>
        </pc:spChg>
        <pc:spChg chg="mod">
          <ac:chgData name="王 欣捷" userId="b965477fa0aef5e6" providerId="LiveId" clId="{2B0FDB0B-89C3-479F-AB9D-D58F11732152}" dt="2021-03-07T10:06:53.834" v="265"/>
          <ac:spMkLst>
            <pc:docMk/>
            <pc:sldMk cId="0" sldId="611"/>
            <ac:spMk id="36885" creationId="{50F4B41F-2FBF-47D4-B7DD-FA2A358B40F4}"/>
          </ac:spMkLst>
        </pc:spChg>
        <pc:spChg chg="mod">
          <ac:chgData name="王 欣捷" userId="b965477fa0aef5e6" providerId="LiveId" clId="{2B0FDB0B-89C3-479F-AB9D-D58F11732152}" dt="2021-03-07T10:06:53.834" v="265"/>
          <ac:spMkLst>
            <pc:docMk/>
            <pc:sldMk cId="0" sldId="611"/>
            <ac:spMk id="36886" creationId="{A512197D-89EB-4939-9738-31039D0E2042}"/>
          </ac:spMkLst>
        </pc:spChg>
        <pc:spChg chg="mod">
          <ac:chgData name="王 欣捷" userId="b965477fa0aef5e6" providerId="LiveId" clId="{2B0FDB0B-89C3-479F-AB9D-D58F11732152}" dt="2021-03-07T10:06:53.834" v="265"/>
          <ac:spMkLst>
            <pc:docMk/>
            <pc:sldMk cId="0" sldId="611"/>
            <ac:spMk id="36887" creationId="{B25935AE-C8B9-4BD8-86A8-A0A1207CD414}"/>
          </ac:spMkLst>
        </pc:spChg>
        <pc:grpChg chg="mod">
          <ac:chgData name="王 欣捷" userId="b965477fa0aef5e6" providerId="LiveId" clId="{2B0FDB0B-89C3-479F-AB9D-D58F11732152}" dt="2021-03-07T11:36:40.674" v="622" actId="122"/>
          <ac:grpSpMkLst>
            <pc:docMk/>
            <pc:sldMk cId="0" sldId="611"/>
            <ac:grpSpMk id="36868" creationId="{BEB7B4BB-3377-44A2-98FC-E53E78E93347}"/>
          </ac:grpSpMkLst>
        </pc:grpChg>
        <pc:grpChg chg="mod">
          <ac:chgData name="王 欣捷" userId="b965477fa0aef5e6" providerId="LiveId" clId="{2B0FDB0B-89C3-479F-AB9D-D58F11732152}" dt="2021-03-07T10:06:53.834" v="265"/>
          <ac:grpSpMkLst>
            <pc:docMk/>
            <pc:sldMk cId="0" sldId="611"/>
            <ac:grpSpMk id="36873" creationId="{00FFA6F6-E029-4E42-BC27-73BEFF9091A4}"/>
          </ac:grpSpMkLst>
        </pc:grpChg>
      </pc:sldChg>
      <pc:sldChg chg="modSp mod">
        <pc:chgData name="王 欣捷" userId="b965477fa0aef5e6" providerId="LiveId" clId="{2B0FDB0B-89C3-479F-AB9D-D58F11732152}" dt="2021-03-07T10:06:53.834" v="265"/>
        <pc:sldMkLst>
          <pc:docMk/>
          <pc:sldMk cId="0" sldId="612"/>
        </pc:sldMkLst>
        <pc:spChg chg="mod">
          <ac:chgData name="王 欣捷" userId="b965477fa0aef5e6" providerId="LiveId" clId="{2B0FDB0B-89C3-479F-AB9D-D58F11732152}" dt="2021-03-07T10:06:53.834" v="265"/>
          <ac:spMkLst>
            <pc:docMk/>
            <pc:sldMk cId="0" sldId="612"/>
            <ac:spMk id="37890" creationId="{433C0016-A8A3-4447-B0AC-AB4CD3ED77B7}"/>
          </ac:spMkLst>
        </pc:spChg>
        <pc:spChg chg="mod">
          <ac:chgData name="王 欣捷" userId="b965477fa0aef5e6" providerId="LiveId" clId="{2B0FDB0B-89C3-479F-AB9D-D58F11732152}" dt="2021-03-07T10:06:53.834" v="265"/>
          <ac:spMkLst>
            <pc:docMk/>
            <pc:sldMk cId="0" sldId="612"/>
            <ac:spMk id="37891" creationId="{05AB508B-ED7F-4A24-9432-85EE827AF35D}"/>
          </ac:spMkLst>
        </pc:spChg>
      </pc:sldChg>
      <pc:sldChg chg="addSp modSp mod modAnim">
        <pc:chgData name="王 欣捷" userId="b965477fa0aef5e6" providerId="LiveId" clId="{2B0FDB0B-89C3-479F-AB9D-D58F11732152}" dt="2021-03-07T11:26:03.572" v="314" actId="1035"/>
        <pc:sldMkLst>
          <pc:docMk/>
          <pc:sldMk cId="0" sldId="613"/>
        </pc:sldMkLst>
        <pc:spChg chg="mod">
          <ac:chgData name="王 欣捷" userId="b965477fa0aef5e6" providerId="LiveId" clId="{2B0FDB0B-89C3-479F-AB9D-D58F11732152}" dt="2021-03-07T11:26:03.572" v="314" actId="1035"/>
          <ac:spMkLst>
            <pc:docMk/>
            <pc:sldMk cId="0" sldId="613"/>
            <ac:spMk id="5" creationId="{DCAF8E95-4931-4A4D-B7A3-FAC9825A5CF6}"/>
          </ac:spMkLst>
        </pc:spChg>
        <pc:spChg chg="mod">
          <ac:chgData name="王 欣捷" userId="b965477fa0aef5e6" providerId="LiveId" clId="{2B0FDB0B-89C3-479F-AB9D-D58F11732152}" dt="2021-03-07T11:26:03.572" v="314" actId="1035"/>
          <ac:spMkLst>
            <pc:docMk/>
            <pc:sldMk cId="0" sldId="613"/>
            <ac:spMk id="7" creationId="{413BE6E7-12E5-4F46-A20B-3384A8B8B033}"/>
          </ac:spMkLst>
        </pc:spChg>
        <pc:spChg chg="mod">
          <ac:chgData name="王 欣捷" userId="b965477fa0aef5e6" providerId="LiveId" clId="{2B0FDB0B-89C3-479F-AB9D-D58F11732152}" dt="2021-03-07T11:26:03.572" v="314" actId="1035"/>
          <ac:spMkLst>
            <pc:docMk/>
            <pc:sldMk cId="0" sldId="613"/>
            <ac:spMk id="8" creationId="{90BFB724-3835-48A2-8756-DB6C707A6DF1}"/>
          </ac:spMkLst>
        </pc:spChg>
        <pc:spChg chg="mod">
          <ac:chgData name="王 欣捷" userId="b965477fa0aef5e6" providerId="LiveId" clId="{2B0FDB0B-89C3-479F-AB9D-D58F11732152}" dt="2021-03-07T11:26:03.572" v="314" actId="1035"/>
          <ac:spMkLst>
            <pc:docMk/>
            <pc:sldMk cId="0" sldId="613"/>
            <ac:spMk id="9" creationId="{1F253273-36D9-4D1A-912E-2165DB4B6ADD}"/>
          </ac:spMkLst>
        </pc:spChg>
        <pc:spChg chg="mod">
          <ac:chgData name="王 欣捷" userId="b965477fa0aef5e6" providerId="LiveId" clId="{2B0FDB0B-89C3-479F-AB9D-D58F11732152}" dt="2021-03-07T11:26:03.572" v="314" actId="1035"/>
          <ac:spMkLst>
            <pc:docMk/>
            <pc:sldMk cId="0" sldId="613"/>
            <ac:spMk id="10" creationId="{CAF938F8-12F5-45C1-93FD-B7DF599A3724}"/>
          </ac:spMkLst>
        </pc:spChg>
        <pc:spChg chg="mod">
          <ac:chgData name="王 欣捷" userId="b965477fa0aef5e6" providerId="LiveId" clId="{2B0FDB0B-89C3-479F-AB9D-D58F11732152}" dt="2021-03-07T11:26:03.572" v="314" actId="1035"/>
          <ac:spMkLst>
            <pc:docMk/>
            <pc:sldMk cId="0" sldId="613"/>
            <ac:spMk id="11" creationId="{5C0C193D-D497-4F0D-8CFD-433A6C831284}"/>
          </ac:spMkLst>
        </pc:spChg>
        <pc:spChg chg="mod">
          <ac:chgData name="王 欣捷" userId="b965477fa0aef5e6" providerId="LiveId" clId="{2B0FDB0B-89C3-479F-AB9D-D58F11732152}" dt="2021-03-07T11:26:03.572" v="314" actId="1035"/>
          <ac:spMkLst>
            <pc:docMk/>
            <pc:sldMk cId="0" sldId="613"/>
            <ac:spMk id="12" creationId="{6B3E680A-5394-4E6A-8713-CAEC9364B615}"/>
          </ac:spMkLst>
        </pc:spChg>
        <pc:spChg chg="mod">
          <ac:chgData name="王 欣捷" userId="b965477fa0aef5e6" providerId="LiveId" clId="{2B0FDB0B-89C3-479F-AB9D-D58F11732152}" dt="2021-03-07T11:26:03.572" v="314" actId="1035"/>
          <ac:spMkLst>
            <pc:docMk/>
            <pc:sldMk cId="0" sldId="613"/>
            <ac:spMk id="13" creationId="{7299F443-9696-4578-8AAE-5B81B8A039D2}"/>
          </ac:spMkLst>
        </pc:spChg>
        <pc:spChg chg="mod">
          <ac:chgData name="王 欣捷" userId="b965477fa0aef5e6" providerId="LiveId" clId="{2B0FDB0B-89C3-479F-AB9D-D58F11732152}" dt="2021-03-07T11:26:03.572" v="314" actId="1035"/>
          <ac:spMkLst>
            <pc:docMk/>
            <pc:sldMk cId="0" sldId="613"/>
            <ac:spMk id="14" creationId="{D8515A14-8751-4786-86E9-7616075C25A6}"/>
          </ac:spMkLst>
        </pc:spChg>
        <pc:spChg chg="mod">
          <ac:chgData name="王 欣捷" userId="b965477fa0aef5e6" providerId="LiveId" clId="{2B0FDB0B-89C3-479F-AB9D-D58F11732152}" dt="2021-03-07T11:26:03.572" v="314" actId="1035"/>
          <ac:spMkLst>
            <pc:docMk/>
            <pc:sldMk cId="0" sldId="613"/>
            <ac:spMk id="15" creationId="{8E050375-D250-4255-AF76-642E6845C197}"/>
          </ac:spMkLst>
        </pc:spChg>
        <pc:spChg chg="mod">
          <ac:chgData name="王 欣捷" userId="b965477fa0aef5e6" providerId="LiveId" clId="{2B0FDB0B-89C3-479F-AB9D-D58F11732152}" dt="2021-03-07T11:26:03.572" v="314" actId="1035"/>
          <ac:spMkLst>
            <pc:docMk/>
            <pc:sldMk cId="0" sldId="613"/>
            <ac:spMk id="16" creationId="{519B9D72-9C7A-46DB-B2FB-2D4332FAFF5A}"/>
          </ac:spMkLst>
        </pc:spChg>
        <pc:spChg chg="mod">
          <ac:chgData name="王 欣捷" userId="b965477fa0aef5e6" providerId="LiveId" clId="{2B0FDB0B-89C3-479F-AB9D-D58F11732152}" dt="2021-03-07T11:26:03.572" v="314" actId="1035"/>
          <ac:spMkLst>
            <pc:docMk/>
            <pc:sldMk cId="0" sldId="613"/>
            <ac:spMk id="17" creationId="{11F93E7A-8A2E-4265-BDF4-57069EB27E77}"/>
          </ac:spMkLst>
        </pc:spChg>
        <pc:spChg chg="mod">
          <ac:chgData name="王 欣捷" userId="b965477fa0aef5e6" providerId="LiveId" clId="{2B0FDB0B-89C3-479F-AB9D-D58F11732152}" dt="2021-03-07T11:26:03.572" v="314" actId="1035"/>
          <ac:spMkLst>
            <pc:docMk/>
            <pc:sldMk cId="0" sldId="613"/>
            <ac:spMk id="18" creationId="{BAC6464D-493A-4165-B2DE-6F2124FF899C}"/>
          </ac:spMkLst>
        </pc:spChg>
        <pc:spChg chg="mod">
          <ac:chgData name="王 欣捷" userId="b965477fa0aef5e6" providerId="LiveId" clId="{2B0FDB0B-89C3-479F-AB9D-D58F11732152}" dt="2021-03-07T11:26:03.572" v="314" actId="1035"/>
          <ac:spMkLst>
            <pc:docMk/>
            <pc:sldMk cId="0" sldId="613"/>
            <ac:spMk id="19" creationId="{FE5606AA-9C9B-4108-9E43-7A9D55C35380}"/>
          </ac:spMkLst>
        </pc:spChg>
        <pc:spChg chg="mod">
          <ac:chgData name="王 欣捷" userId="b965477fa0aef5e6" providerId="LiveId" clId="{2B0FDB0B-89C3-479F-AB9D-D58F11732152}" dt="2021-03-07T11:26:03.572" v="314" actId="1035"/>
          <ac:spMkLst>
            <pc:docMk/>
            <pc:sldMk cId="0" sldId="613"/>
            <ac:spMk id="20" creationId="{BE27EBF9-ED39-4B5D-BFDD-55B553E7E6EF}"/>
          </ac:spMkLst>
        </pc:spChg>
        <pc:spChg chg="mod">
          <ac:chgData name="王 欣捷" userId="b965477fa0aef5e6" providerId="LiveId" clId="{2B0FDB0B-89C3-479F-AB9D-D58F11732152}" dt="2021-03-07T11:26:03.572" v="314" actId="1035"/>
          <ac:spMkLst>
            <pc:docMk/>
            <pc:sldMk cId="0" sldId="613"/>
            <ac:spMk id="21" creationId="{D2AB45C3-50FB-437A-A9C9-7B8E9BE623D5}"/>
          </ac:spMkLst>
        </pc:spChg>
        <pc:spChg chg="mod">
          <ac:chgData name="王 欣捷" userId="b965477fa0aef5e6" providerId="LiveId" clId="{2B0FDB0B-89C3-479F-AB9D-D58F11732152}" dt="2021-03-07T11:26:03.572" v="314" actId="1035"/>
          <ac:spMkLst>
            <pc:docMk/>
            <pc:sldMk cId="0" sldId="613"/>
            <ac:spMk id="22" creationId="{BA95BF0F-CDDF-40CB-991A-527F75A8D433}"/>
          </ac:spMkLst>
        </pc:spChg>
        <pc:spChg chg="mod">
          <ac:chgData name="王 欣捷" userId="b965477fa0aef5e6" providerId="LiveId" clId="{2B0FDB0B-89C3-479F-AB9D-D58F11732152}" dt="2021-03-07T11:26:03.572" v="314" actId="1035"/>
          <ac:spMkLst>
            <pc:docMk/>
            <pc:sldMk cId="0" sldId="613"/>
            <ac:spMk id="23" creationId="{CE774A0B-2224-4607-B941-207970ED6633}"/>
          </ac:spMkLst>
        </pc:spChg>
        <pc:spChg chg="mod">
          <ac:chgData name="王 欣捷" userId="b965477fa0aef5e6" providerId="LiveId" clId="{2B0FDB0B-89C3-479F-AB9D-D58F11732152}" dt="2021-03-07T11:26:03.572" v="314" actId="1035"/>
          <ac:spMkLst>
            <pc:docMk/>
            <pc:sldMk cId="0" sldId="613"/>
            <ac:spMk id="24" creationId="{23D37E9C-8856-4B14-8383-780FC20F02B4}"/>
          </ac:spMkLst>
        </pc:spChg>
        <pc:spChg chg="mod">
          <ac:chgData name="王 欣捷" userId="b965477fa0aef5e6" providerId="LiveId" clId="{2B0FDB0B-89C3-479F-AB9D-D58F11732152}" dt="2021-03-07T11:26:03.572" v="314" actId="1035"/>
          <ac:spMkLst>
            <pc:docMk/>
            <pc:sldMk cId="0" sldId="613"/>
            <ac:spMk id="25" creationId="{4DA239FC-6A2E-4C37-BDB3-E0A361499F8E}"/>
          </ac:spMkLst>
        </pc:spChg>
        <pc:spChg chg="mod">
          <ac:chgData name="王 欣捷" userId="b965477fa0aef5e6" providerId="LiveId" clId="{2B0FDB0B-89C3-479F-AB9D-D58F11732152}" dt="2021-03-07T11:26:03.572" v="314" actId="1035"/>
          <ac:spMkLst>
            <pc:docMk/>
            <pc:sldMk cId="0" sldId="613"/>
            <ac:spMk id="26" creationId="{456D3835-69FC-469A-9815-2896F41AA6ED}"/>
          </ac:spMkLst>
        </pc:spChg>
        <pc:spChg chg="mod">
          <ac:chgData name="王 欣捷" userId="b965477fa0aef5e6" providerId="LiveId" clId="{2B0FDB0B-89C3-479F-AB9D-D58F11732152}" dt="2021-03-07T11:26:03.572" v="314" actId="1035"/>
          <ac:spMkLst>
            <pc:docMk/>
            <pc:sldMk cId="0" sldId="613"/>
            <ac:spMk id="27" creationId="{8E229075-C032-4C85-BCEE-D178847B327B}"/>
          </ac:spMkLst>
        </pc:spChg>
        <pc:spChg chg="mod">
          <ac:chgData name="王 欣捷" userId="b965477fa0aef5e6" providerId="LiveId" clId="{2B0FDB0B-89C3-479F-AB9D-D58F11732152}" dt="2021-03-07T11:26:03.572" v="314" actId="1035"/>
          <ac:spMkLst>
            <pc:docMk/>
            <pc:sldMk cId="0" sldId="613"/>
            <ac:spMk id="28" creationId="{058C3373-C642-425E-A747-BD64666DCF61}"/>
          </ac:spMkLst>
        </pc:spChg>
        <pc:spChg chg="mod">
          <ac:chgData name="王 欣捷" userId="b965477fa0aef5e6" providerId="LiveId" clId="{2B0FDB0B-89C3-479F-AB9D-D58F11732152}" dt="2021-03-07T11:26:03.572" v="314" actId="1035"/>
          <ac:spMkLst>
            <pc:docMk/>
            <pc:sldMk cId="0" sldId="613"/>
            <ac:spMk id="29" creationId="{4F3147B1-A08E-49D1-99AF-96B4E4C25AD3}"/>
          </ac:spMkLst>
        </pc:spChg>
        <pc:spChg chg="mod">
          <ac:chgData name="王 欣捷" userId="b965477fa0aef5e6" providerId="LiveId" clId="{2B0FDB0B-89C3-479F-AB9D-D58F11732152}" dt="2021-03-07T11:26:03.572" v="314" actId="1035"/>
          <ac:spMkLst>
            <pc:docMk/>
            <pc:sldMk cId="0" sldId="613"/>
            <ac:spMk id="30" creationId="{CFD8367D-9CD8-443A-8AF8-A4AD818D59C6}"/>
          </ac:spMkLst>
        </pc:spChg>
        <pc:spChg chg="mod">
          <ac:chgData name="王 欣捷" userId="b965477fa0aef5e6" providerId="LiveId" clId="{2B0FDB0B-89C3-479F-AB9D-D58F11732152}" dt="2021-03-07T11:26:03.572" v="314" actId="1035"/>
          <ac:spMkLst>
            <pc:docMk/>
            <pc:sldMk cId="0" sldId="613"/>
            <ac:spMk id="31" creationId="{289C3302-EE02-43E8-B010-14862D533A31}"/>
          </ac:spMkLst>
        </pc:spChg>
        <pc:spChg chg="mod">
          <ac:chgData name="王 欣捷" userId="b965477fa0aef5e6" providerId="LiveId" clId="{2B0FDB0B-89C3-479F-AB9D-D58F11732152}" dt="2021-03-07T11:26:03.572" v="314" actId="1035"/>
          <ac:spMkLst>
            <pc:docMk/>
            <pc:sldMk cId="0" sldId="613"/>
            <ac:spMk id="32" creationId="{024280B1-8D41-4F76-9858-178A1038BF1A}"/>
          </ac:spMkLst>
        </pc:spChg>
        <pc:spChg chg="mod">
          <ac:chgData name="王 欣捷" userId="b965477fa0aef5e6" providerId="LiveId" clId="{2B0FDB0B-89C3-479F-AB9D-D58F11732152}" dt="2021-03-07T11:26:03.572" v="314" actId="1035"/>
          <ac:spMkLst>
            <pc:docMk/>
            <pc:sldMk cId="0" sldId="613"/>
            <ac:spMk id="33" creationId="{0A438B1A-F3A4-42DD-AA12-3E4594D59C16}"/>
          </ac:spMkLst>
        </pc:spChg>
        <pc:spChg chg="mod">
          <ac:chgData name="王 欣捷" userId="b965477fa0aef5e6" providerId="LiveId" clId="{2B0FDB0B-89C3-479F-AB9D-D58F11732152}" dt="2021-03-07T11:26:03.572" v="314" actId="1035"/>
          <ac:spMkLst>
            <pc:docMk/>
            <pc:sldMk cId="0" sldId="613"/>
            <ac:spMk id="34" creationId="{35045FEC-DFA7-4025-BBC1-8E76553678A8}"/>
          </ac:spMkLst>
        </pc:spChg>
        <pc:spChg chg="mod">
          <ac:chgData name="王 欣捷" userId="b965477fa0aef5e6" providerId="LiveId" clId="{2B0FDB0B-89C3-479F-AB9D-D58F11732152}" dt="2021-03-07T11:26:03.572" v="314" actId="1035"/>
          <ac:spMkLst>
            <pc:docMk/>
            <pc:sldMk cId="0" sldId="613"/>
            <ac:spMk id="35" creationId="{981E4531-CD1A-4B12-AF34-26EB8B51B278}"/>
          </ac:spMkLst>
        </pc:spChg>
        <pc:spChg chg="mod">
          <ac:chgData name="王 欣捷" userId="b965477fa0aef5e6" providerId="LiveId" clId="{2B0FDB0B-89C3-479F-AB9D-D58F11732152}" dt="2021-03-07T11:26:03.572" v="314" actId="1035"/>
          <ac:spMkLst>
            <pc:docMk/>
            <pc:sldMk cId="0" sldId="613"/>
            <ac:spMk id="36" creationId="{141F9122-26ED-492A-9481-01CDBC15E9EC}"/>
          </ac:spMkLst>
        </pc:spChg>
        <pc:spChg chg="mod">
          <ac:chgData name="王 欣捷" userId="b965477fa0aef5e6" providerId="LiveId" clId="{2B0FDB0B-89C3-479F-AB9D-D58F11732152}" dt="2021-03-07T11:26:03.572" v="314" actId="1035"/>
          <ac:spMkLst>
            <pc:docMk/>
            <pc:sldMk cId="0" sldId="613"/>
            <ac:spMk id="37" creationId="{4DEE94D6-EB62-480A-825E-993CA43AFE2F}"/>
          </ac:spMkLst>
        </pc:spChg>
        <pc:spChg chg="mod">
          <ac:chgData name="王 欣捷" userId="b965477fa0aef5e6" providerId="LiveId" clId="{2B0FDB0B-89C3-479F-AB9D-D58F11732152}" dt="2021-03-07T11:26:03.572" v="314" actId="1035"/>
          <ac:spMkLst>
            <pc:docMk/>
            <pc:sldMk cId="0" sldId="613"/>
            <ac:spMk id="38" creationId="{CD893B7C-A333-4A8F-8DDB-70DAAD8262F3}"/>
          </ac:spMkLst>
        </pc:spChg>
        <pc:spChg chg="mod">
          <ac:chgData name="王 欣捷" userId="b965477fa0aef5e6" providerId="LiveId" clId="{2B0FDB0B-89C3-479F-AB9D-D58F11732152}" dt="2021-03-07T11:26:03.572" v="314" actId="1035"/>
          <ac:spMkLst>
            <pc:docMk/>
            <pc:sldMk cId="0" sldId="613"/>
            <ac:spMk id="39" creationId="{7281176C-4754-4017-B614-BFF54153D520}"/>
          </ac:spMkLst>
        </pc:spChg>
        <pc:spChg chg="mod">
          <ac:chgData name="王 欣捷" userId="b965477fa0aef5e6" providerId="LiveId" clId="{2B0FDB0B-89C3-479F-AB9D-D58F11732152}" dt="2021-03-07T11:26:03.572" v="314" actId="1035"/>
          <ac:spMkLst>
            <pc:docMk/>
            <pc:sldMk cId="0" sldId="613"/>
            <ac:spMk id="40" creationId="{4DBAF554-3FC5-4EA1-82B2-B55DBBA87E0C}"/>
          </ac:spMkLst>
        </pc:spChg>
        <pc:spChg chg="mod">
          <ac:chgData name="王 欣捷" userId="b965477fa0aef5e6" providerId="LiveId" clId="{2B0FDB0B-89C3-479F-AB9D-D58F11732152}" dt="2021-03-07T11:26:03.572" v="314" actId="1035"/>
          <ac:spMkLst>
            <pc:docMk/>
            <pc:sldMk cId="0" sldId="613"/>
            <ac:spMk id="41" creationId="{4CDC9B2B-26D6-4EE4-8702-14BF2CFAA35E}"/>
          </ac:spMkLst>
        </pc:spChg>
        <pc:spChg chg="mod">
          <ac:chgData name="王 欣捷" userId="b965477fa0aef5e6" providerId="LiveId" clId="{2B0FDB0B-89C3-479F-AB9D-D58F11732152}" dt="2021-03-07T11:26:03.572" v="314" actId="1035"/>
          <ac:spMkLst>
            <pc:docMk/>
            <pc:sldMk cId="0" sldId="613"/>
            <ac:spMk id="42" creationId="{654C6914-ACE3-4468-9966-3F93E05B474E}"/>
          </ac:spMkLst>
        </pc:spChg>
        <pc:spChg chg="mod">
          <ac:chgData name="王 欣捷" userId="b965477fa0aef5e6" providerId="LiveId" clId="{2B0FDB0B-89C3-479F-AB9D-D58F11732152}" dt="2021-03-07T10:06:53.834" v="265"/>
          <ac:spMkLst>
            <pc:docMk/>
            <pc:sldMk cId="0" sldId="613"/>
            <ac:spMk id="38914" creationId="{685DCD15-B1A6-4CFC-96B5-57DE9C81A6B6}"/>
          </ac:spMkLst>
        </pc:spChg>
        <pc:spChg chg="mod">
          <ac:chgData name="王 欣捷" userId="b965477fa0aef5e6" providerId="LiveId" clId="{2B0FDB0B-89C3-479F-AB9D-D58F11732152}" dt="2021-03-07T11:25:25.666" v="286" actId="207"/>
          <ac:spMkLst>
            <pc:docMk/>
            <pc:sldMk cId="0" sldId="613"/>
            <ac:spMk id="38915" creationId="{BA263BB1-6A5A-4A7D-AB4B-78DA3B513F38}"/>
          </ac:spMkLst>
        </pc:spChg>
        <pc:grpChg chg="add mod">
          <ac:chgData name="王 欣捷" userId="b965477fa0aef5e6" providerId="LiveId" clId="{2B0FDB0B-89C3-479F-AB9D-D58F11732152}" dt="2021-03-07T11:26:03.572" v="314" actId="1035"/>
          <ac:grpSpMkLst>
            <pc:docMk/>
            <pc:sldMk cId="0" sldId="613"/>
            <ac:grpSpMk id="4" creationId="{FCBA6737-D7B7-44C9-8671-313268048BF5}"/>
          </ac:grpSpMkLst>
        </pc:grpChg>
        <pc:grpChg chg="mod">
          <ac:chgData name="王 欣捷" userId="b965477fa0aef5e6" providerId="LiveId" clId="{2B0FDB0B-89C3-479F-AB9D-D58F11732152}" dt="2021-03-07T11:26:03.572" v="314" actId="1035"/>
          <ac:grpSpMkLst>
            <pc:docMk/>
            <pc:sldMk cId="0" sldId="613"/>
            <ac:grpSpMk id="6" creationId="{8A34EC16-61AA-48B1-B7FF-75612A05FE56}"/>
          </ac:grpSpMkLst>
        </pc:grpChg>
      </pc:sldChg>
      <pc:sldChg chg="modSp mod">
        <pc:chgData name="王 欣捷" userId="b965477fa0aef5e6" providerId="LiveId" clId="{2B0FDB0B-89C3-479F-AB9D-D58F11732152}" dt="2021-03-07T11:27:15.220" v="417" actId="1035"/>
        <pc:sldMkLst>
          <pc:docMk/>
          <pc:sldMk cId="0" sldId="614"/>
        </pc:sldMkLst>
        <pc:spChg chg="mod">
          <ac:chgData name="王 欣捷" userId="b965477fa0aef5e6" providerId="LiveId" clId="{2B0FDB0B-89C3-479F-AB9D-D58F11732152}" dt="2021-03-07T10:06:53.834" v="265"/>
          <ac:spMkLst>
            <pc:docMk/>
            <pc:sldMk cId="0" sldId="614"/>
            <ac:spMk id="39938" creationId="{D5562AFD-4B11-4860-B062-29D5F0D36FC9}"/>
          </ac:spMkLst>
        </pc:spChg>
        <pc:spChg chg="mod">
          <ac:chgData name="王 欣捷" userId="b965477fa0aef5e6" providerId="LiveId" clId="{2B0FDB0B-89C3-479F-AB9D-D58F11732152}" dt="2021-03-07T11:27:15.220" v="417" actId="1035"/>
          <ac:spMkLst>
            <pc:docMk/>
            <pc:sldMk cId="0" sldId="614"/>
            <ac:spMk id="39942" creationId="{21263573-D6EB-4019-8C94-C580D30E77A2}"/>
          </ac:spMkLst>
        </pc:spChg>
        <pc:spChg chg="mod">
          <ac:chgData name="王 欣捷" userId="b965477fa0aef5e6" providerId="LiveId" clId="{2B0FDB0B-89C3-479F-AB9D-D58F11732152}" dt="2021-03-07T11:27:15.220" v="417" actId="1035"/>
          <ac:spMkLst>
            <pc:docMk/>
            <pc:sldMk cId="0" sldId="614"/>
            <ac:spMk id="39943" creationId="{0213B6F5-0881-4FEF-B2E5-1E4914DB2A15}"/>
          </ac:spMkLst>
        </pc:spChg>
        <pc:spChg chg="mod">
          <ac:chgData name="王 欣捷" userId="b965477fa0aef5e6" providerId="LiveId" clId="{2B0FDB0B-89C3-479F-AB9D-D58F11732152}" dt="2021-03-07T11:27:15.220" v="417" actId="1035"/>
          <ac:spMkLst>
            <pc:docMk/>
            <pc:sldMk cId="0" sldId="614"/>
            <ac:spMk id="39944" creationId="{F10DB92F-8D1E-4EA3-8E34-2C218B66078F}"/>
          </ac:spMkLst>
        </pc:spChg>
        <pc:spChg chg="mod">
          <ac:chgData name="王 欣捷" userId="b965477fa0aef5e6" providerId="LiveId" clId="{2B0FDB0B-89C3-479F-AB9D-D58F11732152}" dt="2021-03-07T11:27:15.220" v="417" actId="1035"/>
          <ac:spMkLst>
            <pc:docMk/>
            <pc:sldMk cId="0" sldId="614"/>
            <ac:spMk id="39945" creationId="{137D4B47-856A-4886-ABE2-D9EFA5459264}"/>
          </ac:spMkLst>
        </pc:spChg>
        <pc:spChg chg="mod">
          <ac:chgData name="王 欣捷" userId="b965477fa0aef5e6" providerId="LiveId" clId="{2B0FDB0B-89C3-479F-AB9D-D58F11732152}" dt="2021-03-07T11:27:15.220" v="417" actId="1035"/>
          <ac:spMkLst>
            <pc:docMk/>
            <pc:sldMk cId="0" sldId="614"/>
            <ac:spMk id="39946" creationId="{655DA15A-435C-4614-ADFD-AD4AB5808462}"/>
          </ac:spMkLst>
        </pc:spChg>
        <pc:spChg chg="mod">
          <ac:chgData name="王 欣捷" userId="b965477fa0aef5e6" providerId="LiveId" clId="{2B0FDB0B-89C3-479F-AB9D-D58F11732152}" dt="2021-03-07T11:27:15.220" v="417" actId="1035"/>
          <ac:spMkLst>
            <pc:docMk/>
            <pc:sldMk cId="0" sldId="614"/>
            <ac:spMk id="39947" creationId="{733581A4-7FE2-4D8E-BCC0-66D9273382AE}"/>
          </ac:spMkLst>
        </pc:spChg>
        <pc:spChg chg="mod">
          <ac:chgData name="王 欣捷" userId="b965477fa0aef5e6" providerId="LiveId" clId="{2B0FDB0B-89C3-479F-AB9D-D58F11732152}" dt="2021-03-07T11:27:15.220" v="417" actId="1035"/>
          <ac:spMkLst>
            <pc:docMk/>
            <pc:sldMk cId="0" sldId="614"/>
            <ac:spMk id="39948" creationId="{88AD3B7C-39A1-421D-9391-061A3F5C411C}"/>
          </ac:spMkLst>
        </pc:spChg>
        <pc:spChg chg="mod">
          <ac:chgData name="王 欣捷" userId="b965477fa0aef5e6" providerId="LiveId" clId="{2B0FDB0B-89C3-479F-AB9D-D58F11732152}" dt="2021-03-07T11:27:15.220" v="417" actId="1035"/>
          <ac:spMkLst>
            <pc:docMk/>
            <pc:sldMk cId="0" sldId="614"/>
            <ac:spMk id="39949" creationId="{11CB307E-ACE9-4253-ACB7-57AC2284CBF2}"/>
          </ac:spMkLst>
        </pc:spChg>
        <pc:spChg chg="mod">
          <ac:chgData name="王 欣捷" userId="b965477fa0aef5e6" providerId="LiveId" clId="{2B0FDB0B-89C3-479F-AB9D-D58F11732152}" dt="2021-03-07T11:27:15.220" v="417" actId="1035"/>
          <ac:spMkLst>
            <pc:docMk/>
            <pc:sldMk cId="0" sldId="614"/>
            <ac:spMk id="39950" creationId="{C1A5B623-B9A1-4882-8502-70BDB027D057}"/>
          </ac:spMkLst>
        </pc:spChg>
        <pc:spChg chg="mod">
          <ac:chgData name="王 欣捷" userId="b965477fa0aef5e6" providerId="LiveId" clId="{2B0FDB0B-89C3-479F-AB9D-D58F11732152}" dt="2021-03-07T11:27:15.220" v="417" actId="1035"/>
          <ac:spMkLst>
            <pc:docMk/>
            <pc:sldMk cId="0" sldId="614"/>
            <ac:spMk id="39951" creationId="{4E1DB22C-B7F5-49D3-995C-400599D3A3C9}"/>
          </ac:spMkLst>
        </pc:spChg>
        <pc:spChg chg="mod">
          <ac:chgData name="王 欣捷" userId="b965477fa0aef5e6" providerId="LiveId" clId="{2B0FDB0B-89C3-479F-AB9D-D58F11732152}" dt="2021-03-07T11:27:15.220" v="417" actId="1035"/>
          <ac:spMkLst>
            <pc:docMk/>
            <pc:sldMk cId="0" sldId="614"/>
            <ac:spMk id="39952" creationId="{848F76DD-DCA6-4556-959A-F3815E293DDF}"/>
          </ac:spMkLst>
        </pc:spChg>
        <pc:spChg chg="mod">
          <ac:chgData name="王 欣捷" userId="b965477fa0aef5e6" providerId="LiveId" clId="{2B0FDB0B-89C3-479F-AB9D-D58F11732152}" dt="2021-03-07T11:27:15.220" v="417" actId="1035"/>
          <ac:spMkLst>
            <pc:docMk/>
            <pc:sldMk cId="0" sldId="614"/>
            <ac:spMk id="39953" creationId="{741392B0-9B8F-4FB2-9954-3CA8811490DB}"/>
          </ac:spMkLst>
        </pc:spChg>
        <pc:spChg chg="mod">
          <ac:chgData name="王 欣捷" userId="b965477fa0aef5e6" providerId="LiveId" clId="{2B0FDB0B-89C3-479F-AB9D-D58F11732152}" dt="2021-03-07T11:27:15.220" v="417" actId="1035"/>
          <ac:spMkLst>
            <pc:docMk/>
            <pc:sldMk cId="0" sldId="614"/>
            <ac:spMk id="39954" creationId="{230B1325-1CB2-434B-93D1-E977BAA6EAB3}"/>
          </ac:spMkLst>
        </pc:spChg>
        <pc:spChg chg="mod">
          <ac:chgData name="王 欣捷" userId="b965477fa0aef5e6" providerId="LiveId" clId="{2B0FDB0B-89C3-479F-AB9D-D58F11732152}" dt="2021-03-07T11:27:15.220" v="417" actId="1035"/>
          <ac:spMkLst>
            <pc:docMk/>
            <pc:sldMk cId="0" sldId="614"/>
            <ac:spMk id="39955" creationId="{ABDFDE87-7997-479C-A6A7-0E1AA7412358}"/>
          </ac:spMkLst>
        </pc:spChg>
        <pc:spChg chg="mod">
          <ac:chgData name="王 欣捷" userId="b965477fa0aef5e6" providerId="LiveId" clId="{2B0FDB0B-89C3-479F-AB9D-D58F11732152}" dt="2021-03-07T11:27:15.220" v="417" actId="1035"/>
          <ac:spMkLst>
            <pc:docMk/>
            <pc:sldMk cId="0" sldId="614"/>
            <ac:spMk id="39956" creationId="{921C68A8-BD60-426B-95EC-3157EBE27F1B}"/>
          </ac:spMkLst>
        </pc:spChg>
        <pc:spChg chg="mod">
          <ac:chgData name="王 欣捷" userId="b965477fa0aef5e6" providerId="LiveId" clId="{2B0FDB0B-89C3-479F-AB9D-D58F11732152}" dt="2021-03-07T11:27:15.220" v="417" actId="1035"/>
          <ac:spMkLst>
            <pc:docMk/>
            <pc:sldMk cId="0" sldId="614"/>
            <ac:spMk id="39957" creationId="{47FCB9E0-609A-4571-84E5-D69C58DE64A1}"/>
          </ac:spMkLst>
        </pc:spChg>
        <pc:spChg chg="mod">
          <ac:chgData name="王 欣捷" userId="b965477fa0aef5e6" providerId="LiveId" clId="{2B0FDB0B-89C3-479F-AB9D-D58F11732152}" dt="2021-03-07T11:27:15.220" v="417" actId="1035"/>
          <ac:spMkLst>
            <pc:docMk/>
            <pc:sldMk cId="0" sldId="614"/>
            <ac:spMk id="39958" creationId="{6D87D6F8-6AE4-4B0E-BA47-03233DB802D7}"/>
          </ac:spMkLst>
        </pc:spChg>
        <pc:spChg chg="mod">
          <ac:chgData name="王 欣捷" userId="b965477fa0aef5e6" providerId="LiveId" clId="{2B0FDB0B-89C3-479F-AB9D-D58F11732152}" dt="2021-03-07T11:27:15.220" v="417" actId="1035"/>
          <ac:spMkLst>
            <pc:docMk/>
            <pc:sldMk cId="0" sldId="614"/>
            <ac:spMk id="39959" creationId="{4E139FC3-346C-4E6C-94C0-ADDE8CBD9BF9}"/>
          </ac:spMkLst>
        </pc:spChg>
        <pc:spChg chg="mod">
          <ac:chgData name="王 欣捷" userId="b965477fa0aef5e6" providerId="LiveId" clId="{2B0FDB0B-89C3-479F-AB9D-D58F11732152}" dt="2021-03-07T11:27:15.220" v="417" actId="1035"/>
          <ac:spMkLst>
            <pc:docMk/>
            <pc:sldMk cId="0" sldId="614"/>
            <ac:spMk id="39960" creationId="{E7855AA4-2100-4B5F-9527-4E31CEB25742}"/>
          </ac:spMkLst>
        </pc:spChg>
        <pc:spChg chg="mod">
          <ac:chgData name="王 欣捷" userId="b965477fa0aef5e6" providerId="LiveId" clId="{2B0FDB0B-89C3-479F-AB9D-D58F11732152}" dt="2021-03-07T11:27:15.220" v="417" actId="1035"/>
          <ac:spMkLst>
            <pc:docMk/>
            <pc:sldMk cId="0" sldId="614"/>
            <ac:spMk id="39961" creationId="{DCD04527-6B89-475D-95A3-4FC79D3A4CBA}"/>
          </ac:spMkLst>
        </pc:spChg>
        <pc:spChg chg="mod">
          <ac:chgData name="王 欣捷" userId="b965477fa0aef5e6" providerId="LiveId" clId="{2B0FDB0B-89C3-479F-AB9D-D58F11732152}" dt="2021-03-07T11:27:15.220" v="417" actId="1035"/>
          <ac:spMkLst>
            <pc:docMk/>
            <pc:sldMk cId="0" sldId="614"/>
            <ac:spMk id="39962" creationId="{46F6A412-0110-499E-8703-C6EDFD2E18CD}"/>
          </ac:spMkLst>
        </pc:spChg>
        <pc:spChg chg="mod">
          <ac:chgData name="王 欣捷" userId="b965477fa0aef5e6" providerId="LiveId" clId="{2B0FDB0B-89C3-479F-AB9D-D58F11732152}" dt="2021-03-07T11:27:15.220" v="417" actId="1035"/>
          <ac:spMkLst>
            <pc:docMk/>
            <pc:sldMk cId="0" sldId="614"/>
            <ac:spMk id="39963" creationId="{17491E17-B6E6-4044-99CF-CF9B544F3DCE}"/>
          </ac:spMkLst>
        </pc:spChg>
        <pc:spChg chg="mod">
          <ac:chgData name="王 欣捷" userId="b965477fa0aef5e6" providerId="LiveId" clId="{2B0FDB0B-89C3-479F-AB9D-D58F11732152}" dt="2021-03-07T11:27:15.220" v="417" actId="1035"/>
          <ac:spMkLst>
            <pc:docMk/>
            <pc:sldMk cId="0" sldId="614"/>
            <ac:spMk id="39964" creationId="{EDF6C4C8-AD23-4895-9D65-BCCB732C26BE}"/>
          </ac:spMkLst>
        </pc:spChg>
        <pc:spChg chg="mod">
          <ac:chgData name="王 欣捷" userId="b965477fa0aef5e6" providerId="LiveId" clId="{2B0FDB0B-89C3-479F-AB9D-D58F11732152}" dt="2021-03-07T11:27:15.220" v="417" actId="1035"/>
          <ac:spMkLst>
            <pc:docMk/>
            <pc:sldMk cId="0" sldId="614"/>
            <ac:spMk id="39965" creationId="{F8A17C8A-0A46-47EA-B0EB-014FE074C1EF}"/>
          </ac:spMkLst>
        </pc:spChg>
        <pc:spChg chg="mod">
          <ac:chgData name="王 欣捷" userId="b965477fa0aef5e6" providerId="LiveId" clId="{2B0FDB0B-89C3-479F-AB9D-D58F11732152}" dt="2021-03-07T11:27:15.220" v="417" actId="1035"/>
          <ac:spMkLst>
            <pc:docMk/>
            <pc:sldMk cId="0" sldId="614"/>
            <ac:spMk id="39966" creationId="{EE8D11E7-A054-447A-98AA-2716DC80CB95}"/>
          </ac:spMkLst>
        </pc:spChg>
        <pc:spChg chg="mod">
          <ac:chgData name="王 欣捷" userId="b965477fa0aef5e6" providerId="LiveId" clId="{2B0FDB0B-89C3-479F-AB9D-D58F11732152}" dt="2021-03-07T11:27:15.220" v="417" actId="1035"/>
          <ac:spMkLst>
            <pc:docMk/>
            <pc:sldMk cId="0" sldId="614"/>
            <ac:spMk id="39967" creationId="{57578C04-0FAF-4B90-8B06-CDC5ED25EE11}"/>
          </ac:spMkLst>
        </pc:spChg>
        <pc:spChg chg="mod">
          <ac:chgData name="王 欣捷" userId="b965477fa0aef5e6" providerId="LiveId" clId="{2B0FDB0B-89C3-479F-AB9D-D58F11732152}" dt="2021-03-07T11:27:15.220" v="417" actId="1035"/>
          <ac:spMkLst>
            <pc:docMk/>
            <pc:sldMk cId="0" sldId="614"/>
            <ac:spMk id="39968" creationId="{54FB4ABA-9542-4640-BE31-BF5E7CA4CA17}"/>
          </ac:spMkLst>
        </pc:spChg>
        <pc:spChg chg="mod">
          <ac:chgData name="王 欣捷" userId="b965477fa0aef5e6" providerId="LiveId" clId="{2B0FDB0B-89C3-479F-AB9D-D58F11732152}" dt="2021-03-07T11:27:15.220" v="417" actId="1035"/>
          <ac:spMkLst>
            <pc:docMk/>
            <pc:sldMk cId="0" sldId="614"/>
            <ac:spMk id="39969" creationId="{AEDC5653-D7ED-4C35-B9EB-C9238FCFA080}"/>
          </ac:spMkLst>
        </pc:spChg>
        <pc:spChg chg="mod">
          <ac:chgData name="王 欣捷" userId="b965477fa0aef5e6" providerId="LiveId" clId="{2B0FDB0B-89C3-479F-AB9D-D58F11732152}" dt="2021-03-07T11:27:15.220" v="417" actId="1035"/>
          <ac:spMkLst>
            <pc:docMk/>
            <pc:sldMk cId="0" sldId="614"/>
            <ac:spMk id="39970" creationId="{40A3FEBB-540A-4296-A2CB-912FEF244063}"/>
          </ac:spMkLst>
        </pc:spChg>
        <pc:spChg chg="mod">
          <ac:chgData name="王 欣捷" userId="b965477fa0aef5e6" providerId="LiveId" clId="{2B0FDB0B-89C3-479F-AB9D-D58F11732152}" dt="2021-03-07T11:27:15.220" v="417" actId="1035"/>
          <ac:spMkLst>
            <pc:docMk/>
            <pc:sldMk cId="0" sldId="614"/>
            <ac:spMk id="39971" creationId="{2FDEDFBD-7D70-463F-917F-0896EF3F5A02}"/>
          </ac:spMkLst>
        </pc:spChg>
        <pc:spChg chg="mod">
          <ac:chgData name="王 欣捷" userId="b965477fa0aef5e6" providerId="LiveId" clId="{2B0FDB0B-89C3-479F-AB9D-D58F11732152}" dt="2021-03-07T11:27:15.220" v="417" actId="1035"/>
          <ac:spMkLst>
            <pc:docMk/>
            <pc:sldMk cId="0" sldId="614"/>
            <ac:spMk id="39972" creationId="{745D82DE-A502-4C3C-AC49-1519857D6447}"/>
          </ac:spMkLst>
        </pc:spChg>
        <pc:spChg chg="mod">
          <ac:chgData name="王 欣捷" userId="b965477fa0aef5e6" providerId="LiveId" clId="{2B0FDB0B-89C3-479F-AB9D-D58F11732152}" dt="2021-03-07T11:27:15.220" v="417" actId="1035"/>
          <ac:spMkLst>
            <pc:docMk/>
            <pc:sldMk cId="0" sldId="614"/>
            <ac:spMk id="39973" creationId="{6127186D-E337-46CF-A15C-43AF06F7E304}"/>
          </ac:spMkLst>
        </pc:spChg>
        <pc:spChg chg="mod">
          <ac:chgData name="王 欣捷" userId="b965477fa0aef5e6" providerId="LiveId" clId="{2B0FDB0B-89C3-479F-AB9D-D58F11732152}" dt="2021-03-07T11:27:15.220" v="417" actId="1035"/>
          <ac:spMkLst>
            <pc:docMk/>
            <pc:sldMk cId="0" sldId="614"/>
            <ac:spMk id="39974" creationId="{4C18F5D4-64F0-4A25-BCEF-C78E72CF0EFB}"/>
          </ac:spMkLst>
        </pc:spChg>
        <pc:spChg chg="mod">
          <ac:chgData name="王 欣捷" userId="b965477fa0aef5e6" providerId="LiveId" clId="{2B0FDB0B-89C3-479F-AB9D-D58F11732152}" dt="2021-03-07T11:27:15.220" v="417" actId="1035"/>
          <ac:spMkLst>
            <pc:docMk/>
            <pc:sldMk cId="0" sldId="614"/>
            <ac:spMk id="39975" creationId="{33750D17-B886-4500-AE67-6A1C66D1CB0A}"/>
          </ac:spMkLst>
        </pc:spChg>
        <pc:spChg chg="mod">
          <ac:chgData name="王 欣捷" userId="b965477fa0aef5e6" providerId="LiveId" clId="{2B0FDB0B-89C3-479F-AB9D-D58F11732152}" dt="2021-03-07T11:26:09.603" v="334" actId="1035"/>
          <ac:spMkLst>
            <pc:docMk/>
            <pc:sldMk cId="0" sldId="614"/>
            <ac:spMk id="39976" creationId="{91E4E455-D3A9-478E-B810-90552307D89A}"/>
          </ac:spMkLst>
        </pc:spChg>
        <pc:spChg chg="mod">
          <ac:chgData name="王 欣捷" userId="b965477fa0aef5e6" providerId="LiveId" clId="{2B0FDB0B-89C3-479F-AB9D-D58F11732152}" dt="2021-03-07T11:26:09.603" v="334" actId="1035"/>
          <ac:spMkLst>
            <pc:docMk/>
            <pc:sldMk cId="0" sldId="614"/>
            <ac:spMk id="39978" creationId="{F5B02EB2-A58C-4E08-9350-3389536FD587}"/>
          </ac:spMkLst>
        </pc:spChg>
        <pc:spChg chg="mod">
          <ac:chgData name="王 欣捷" userId="b965477fa0aef5e6" providerId="LiveId" clId="{2B0FDB0B-89C3-479F-AB9D-D58F11732152}" dt="2021-03-07T11:26:09.603" v="334" actId="1035"/>
          <ac:spMkLst>
            <pc:docMk/>
            <pc:sldMk cId="0" sldId="614"/>
            <ac:spMk id="39979" creationId="{27551AC8-B926-4193-B195-2B2797E82480}"/>
          </ac:spMkLst>
        </pc:spChg>
        <pc:spChg chg="mod">
          <ac:chgData name="王 欣捷" userId="b965477fa0aef5e6" providerId="LiveId" clId="{2B0FDB0B-89C3-479F-AB9D-D58F11732152}" dt="2021-03-07T11:26:09.603" v="334" actId="1035"/>
          <ac:spMkLst>
            <pc:docMk/>
            <pc:sldMk cId="0" sldId="614"/>
            <ac:spMk id="39980" creationId="{7414D044-DEB1-48CB-A577-0D3E75E48B17}"/>
          </ac:spMkLst>
        </pc:spChg>
        <pc:spChg chg="mod">
          <ac:chgData name="王 欣捷" userId="b965477fa0aef5e6" providerId="LiveId" clId="{2B0FDB0B-89C3-479F-AB9D-D58F11732152}" dt="2021-03-07T11:26:09.603" v="334" actId="1035"/>
          <ac:spMkLst>
            <pc:docMk/>
            <pc:sldMk cId="0" sldId="614"/>
            <ac:spMk id="39981" creationId="{C85C0EEB-2D90-4681-B87B-63087A95F245}"/>
          </ac:spMkLst>
        </pc:spChg>
        <pc:spChg chg="mod">
          <ac:chgData name="王 欣捷" userId="b965477fa0aef5e6" providerId="LiveId" clId="{2B0FDB0B-89C3-479F-AB9D-D58F11732152}" dt="2021-03-07T11:26:09.603" v="334" actId="1035"/>
          <ac:spMkLst>
            <pc:docMk/>
            <pc:sldMk cId="0" sldId="614"/>
            <ac:spMk id="39982" creationId="{F14C0256-7C4E-49A7-8D42-A121B0FE579F}"/>
          </ac:spMkLst>
        </pc:spChg>
        <pc:spChg chg="mod">
          <ac:chgData name="王 欣捷" userId="b965477fa0aef5e6" providerId="LiveId" clId="{2B0FDB0B-89C3-479F-AB9D-D58F11732152}" dt="2021-03-07T11:26:09.603" v="334" actId="1035"/>
          <ac:spMkLst>
            <pc:docMk/>
            <pc:sldMk cId="0" sldId="614"/>
            <ac:spMk id="39983" creationId="{D23D38F2-9649-4F7E-AFFD-534D4503F3AE}"/>
          </ac:spMkLst>
        </pc:spChg>
        <pc:spChg chg="mod">
          <ac:chgData name="王 欣捷" userId="b965477fa0aef5e6" providerId="LiveId" clId="{2B0FDB0B-89C3-479F-AB9D-D58F11732152}" dt="2021-03-07T11:26:09.603" v="334" actId="1035"/>
          <ac:spMkLst>
            <pc:docMk/>
            <pc:sldMk cId="0" sldId="614"/>
            <ac:spMk id="39984" creationId="{0315971E-8BBE-415B-B506-F65283D74E40}"/>
          </ac:spMkLst>
        </pc:spChg>
        <pc:spChg chg="mod">
          <ac:chgData name="王 欣捷" userId="b965477fa0aef5e6" providerId="LiveId" clId="{2B0FDB0B-89C3-479F-AB9D-D58F11732152}" dt="2021-03-07T11:26:09.603" v="334" actId="1035"/>
          <ac:spMkLst>
            <pc:docMk/>
            <pc:sldMk cId="0" sldId="614"/>
            <ac:spMk id="39985" creationId="{69FEC64C-1C7A-4806-A878-B1021480367D}"/>
          </ac:spMkLst>
        </pc:spChg>
        <pc:spChg chg="mod">
          <ac:chgData name="王 欣捷" userId="b965477fa0aef5e6" providerId="LiveId" clId="{2B0FDB0B-89C3-479F-AB9D-D58F11732152}" dt="2021-03-07T11:26:09.603" v="334" actId="1035"/>
          <ac:spMkLst>
            <pc:docMk/>
            <pc:sldMk cId="0" sldId="614"/>
            <ac:spMk id="39986" creationId="{5D041E6B-95DC-4CE7-9B44-E40BA930F36D}"/>
          </ac:spMkLst>
        </pc:spChg>
        <pc:spChg chg="mod">
          <ac:chgData name="王 欣捷" userId="b965477fa0aef5e6" providerId="LiveId" clId="{2B0FDB0B-89C3-479F-AB9D-D58F11732152}" dt="2021-03-07T11:26:09.603" v="334" actId="1035"/>
          <ac:spMkLst>
            <pc:docMk/>
            <pc:sldMk cId="0" sldId="614"/>
            <ac:spMk id="39987" creationId="{DC63CD59-E766-49DA-99DE-2B94FB319B6D}"/>
          </ac:spMkLst>
        </pc:spChg>
        <pc:spChg chg="mod">
          <ac:chgData name="王 欣捷" userId="b965477fa0aef5e6" providerId="LiveId" clId="{2B0FDB0B-89C3-479F-AB9D-D58F11732152}" dt="2021-03-07T11:26:09.603" v="334" actId="1035"/>
          <ac:spMkLst>
            <pc:docMk/>
            <pc:sldMk cId="0" sldId="614"/>
            <ac:spMk id="39988" creationId="{5449410B-61DE-4D76-84DB-0B243B21BAEB}"/>
          </ac:spMkLst>
        </pc:spChg>
        <pc:spChg chg="mod">
          <ac:chgData name="王 欣捷" userId="b965477fa0aef5e6" providerId="LiveId" clId="{2B0FDB0B-89C3-479F-AB9D-D58F11732152}" dt="2021-03-07T11:26:09.603" v="334" actId="1035"/>
          <ac:spMkLst>
            <pc:docMk/>
            <pc:sldMk cId="0" sldId="614"/>
            <ac:spMk id="39989" creationId="{30C6B6F0-0B28-4789-84FD-EC21920A5BDC}"/>
          </ac:spMkLst>
        </pc:spChg>
        <pc:spChg chg="mod">
          <ac:chgData name="王 欣捷" userId="b965477fa0aef5e6" providerId="LiveId" clId="{2B0FDB0B-89C3-479F-AB9D-D58F11732152}" dt="2021-03-07T11:26:09.603" v="334" actId="1035"/>
          <ac:spMkLst>
            <pc:docMk/>
            <pc:sldMk cId="0" sldId="614"/>
            <ac:spMk id="39990" creationId="{2E541192-1989-4A39-ABC8-6FC9EBA2D444}"/>
          </ac:spMkLst>
        </pc:spChg>
        <pc:spChg chg="mod">
          <ac:chgData name="王 欣捷" userId="b965477fa0aef5e6" providerId="LiveId" clId="{2B0FDB0B-89C3-479F-AB9D-D58F11732152}" dt="2021-03-07T11:26:09.603" v="334" actId="1035"/>
          <ac:spMkLst>
            <pc:docMk/>
            <pc:sldMk cId="0" sldId="614"/>
            <ac:spMk id="39991" creationId="{4545C965-05FA-4964-91B2-55F1C31F6CBC}"/>
          </ac:spMkLst>
        </pc:spChg>
        <pc:spChg chg="mod">
          <ac:chgData name="王 欣捷" userId="b965477fa0aef5e6" providerId="LiveId" clId="{2B0FDB0B-89C3-479F-AB9D-D58F11732152}" dt="2021-03-07T11:26:09.603" v="334" actId="1035"/>
          <ac:spMkLst>
            <pc:docMk/>
            <pc:sldMk cId="0" sldId="614"/>
            <ac:spMk id="39992" creationId="{381C1681-EC68-402B-AE90-0C300C2EA8B6}"/>
          </ac:spMkLst>
        </pc:spChg>
        <pc:spChg chg="mod">
          <ac:chgData name="王 欣捷" userId="b965477fa0aef5e6" providerId="LiveId" clId="{2B0FDB0B-89C3-479F-AB9D-D58F11732152}" dt="2021-03-07T11:26:09.603" v="334" actId="1035"/>
          <ac:spMkLst>
            <pc:docMk/>
            <pc:sldMk cId="0" sldId="614"/>
            <ac:spMk id="39993" creationId="{72507EF6-F247-4F35-BDE6-D6114D915E2F}"/>
          </ac:spMkLst>
        </pc:spChg>
        <pc:spChg chg="mod">
          <ac:chgData name="王 欣捷" userId="b965477fa0aef5e6" providerId="LiveId" clId="{2B0FDB0B-89C3-479F-AB9D-D58F11732152}" dt="2021-03-07T11:26:09.603" v="334" actId="1035"/>
          <ac:spMkLst>
            <pc:docMk/>
            <pc:sldMk cId="0" sldId="614"/>
            <ac:spMk id="39994" creationId="{2E46FFD5-40AC-4379-B551-A43959BD61A0}"/>
          </ac:spMkLst>
        </pc:spChg>
        <pc:spChg chg="mod">
          <ac:chgData name="王 欣捷" userId="b965477fa0aef5e6" providerId="LiveId" clId="{2B0FDB0B-89C3-479F-AB9D-D58F11732152}" dt="2021-03-07T11:26:09.603" v="334" actId="1035"/>
          <ac:spMkLst>
            <pc:docMk/>
            <pc:sldMk cId="0" sldId="614"/>
            <ac:spMk id="39995" creationId="{E3CE913A-6935-4C2E-9984-5546FE268F60}"/>
          </ac:spMkLst>
        </pc:spChg>
        <pc:spChg chg="mod">
          <ac:chgData name="王 欣捷" userId="b965477fa0aef5e6" providerId="LiveId" clId="{2B0FDB0B-89C3-479F-AB9D-D58F11732152}" dt="2021-03-07T11:26:09.603" v="334" actId="1035"/>
          <ac:spMkLst>
            <pc:docMk/>
            <pc:sldMk cId="0" sldId="614"/>
            <ac:spMk id="39996" creationId="{2607BE73-B10C-464D-B09C-983AC3E2BA39}"/>
          </ac:spMkLst>
        </pc:spChg>
        <pc:spChg chg="mod">
          <ac:chgData name="王 欣捷" userId="b965477fa0aef5e6" providerId="LiveId" clId="{2B0FDB0B-89C3-479F-AB9D-D58F11732152}" dt="2021-03-07T11:26:09.603" v="334" actId="1035"/>
          <ac:spMkLst>
            <pc:docMk/>
            <pc:sldMk cId="0" sldId="614"/>
            <ac:spMk id="39997" creationId="{00BBC7BD-EAD5-4758-B76E-606442B95689}"/>
          </ac:spMkLst>
        </pc:spChg>
        <pc:spChg chg="mod">
          <ac:chgData name="王 欣捷" userId="b965477fa0aef5e6" providerId="LiveId" clId="{2B0FDB0B-89C3-479F-AB9D-D58F11732152}" dt="2021-03-07T11:26:09.603" v="334" actId="1035"/>
          <ac:spMkLst>
            <pc:docMk/>
            <pc:sldMk cId="0" sldId="614"/>
            <ac:spMk id="39998" creationId="{51148460-CF5A-4A5A-B6F7-E14AFEFFFD13}"/>
          </ac:spMkLst>
        </pc:spChg>
        <pc:spChg chg="mod">
          <ac:chgData name="王 欣捷" userId="b965477fa0aef5e6" providerId="LiveId" clId="{2B0FDB0B-89C3-479F-AB9D-D58F11732152}" dt="2021-03-07T11:26:09.603" v="334" actId="1035"/>
          <ac:spMkLst>
            <pc:docMk/>
            <pc:sldMk cId="0" sldId="614"/>
            <ac:spMk id="39999" creationId="{37712503-DE5A-4BC8-9F65-274032F22F95}"/>
          </ac:spMkLst>
        </pc:spChg>
        <pc:spChg chg="mod">
          <ac:chgData name="王 欣捷" userId="b965477fa0aef5e6" providerId="LiveId" clId="{2B0FDB0B-89C3-479F-AB9D-D58F11732152}" dt="2021-03-07T11:26:09.603" v="334" actId="1035"/>
          <ac:spMkLst>
            <pc:docMk/>
            <pc:sldMk cId="0" sldId="614"/>
            <ac:spMk id="40000" creationId="{38AB50B4-7C58-4C99-8AEA-1FE0DEDBA36F}"/>
          </ac:spMkLst>
        </pc:spChg>
        <pc:spChg chg="mod">
          <ac:chgData name="王 欣捷" userId="b965477fa0aef5e6" providerId="LiveId" clId="{2B0FDB0B-89C3-479F-AB9D-D58F11732152}" dt="2021-03-07T11:26:09.603" v="334" actId="1035"/>
          <ac:spMkLst>
            <pc:docMk/>
            <pc:sldMk cId="0" sldId="614"/>
            <ac:spMk id="40001" creationId="{8B867D4D-9940-4552-9CB8-D90E4CFCA066}"/>
          </ac:spMkLst>
        </pc:spChg>
        <pc:spChg chg="mod">
          <ac:chgData name="王 欣捷" userId="b965477fa0aef5e6" providerId="LiveId" clId="{2B0FDB0B-89C3-479F-AB9D-D58F11732152}" dt="2021-03-07T11:26:09.603" v="334" actId="1035"/>
          <ac:spMkLst>
            <pc:docMk/>
            <pc:sldMk cId="0" sldId="614"/>
            <ac:spMk id="40002" creationId="{4850BE59-836D-42B6-8FC5-1EE4390147D0}"/>
          </ac:spMkLst>
        </pc:spChg>
        <pc:spChg chg="mod">
          <ac:chgData name="王 欣捷" userId="b965477fa0aef5e6" providerId="LiveId" clId="{2B0FDB0B-89C3-479F-AB9D-D58F11732152}" dt="2021-03-07T11:26:09.603" v="334" actId="1035"/>
          <ac:spMkLst>
            <pc:docMk/>
            <pc:sldMk cId="0" sldId="614"/>
            <ac:spMk id="40003" creationId="{A49379AC-DE45-4E74-8C35-4B3B687D690F}"/>
          </ac:spMkLst>
        </pc:spChg>
        <pc:spChg chg="mod">
          <ac:chgData name="王 欣捷" userId="b965477fa0aef5e6" providerId="LiveId" clId="{2B0FDB0B-89C3-479F-AB9D-D58F11732152}" dt="2021-03-07T11:26:09.603" v="334" actId="1035"/>
          <ac:spMkLst>
            <pc:docMk/>
            <pc:sldMk cId="0" sldId="614"/>
            <ac:spMk id="40004" creationId="{9BB1111B-CC9E-4A12-A1F4-27527B61963A}"/>
          </ac:spMkLst>
        </pc:spChg>
        <pc:spChg chg="mod">
          <ac:chgData name="王 欣捷" userId="b965477fa0aef5e6" providerId="LiveId" clId="{2B0FDB0B-89C3-479F-AB9D-D58F11732152}" dt="2021-03-07T11:26:09.603" v="334" actId="1035"/>
          <ac:spMkLst>
            <pc:docMk/>
            <pc:sldMk cId="0" sldId="614"/>
            <ac:spMk id="40005" creationId="{A9B86880-6F18-43E4-BD71-713425EED3AD}"/>
          </ac:spMkLst>
        </pc:spChg>
        <pc:spChg chg="mod">
          <ac:chgData name="王 欣捷" userId="b965477fa0aef5e6" providerId="LiveId" clId="{2B0FDB0B-89C3-479F-AB9D-D58F11732152}" dt="2021-03-07T11:26:09.603" v="334" actId="1035"/>
          <ac:spMkLst>
            <pc:docMk/>
            <pc:sldMk cId="0" sldId="614"/>
            <ac:spMk id="40006" creationId="{69BCC648-6A1F-4FF2-9C09-3058B67B0B42}"/>
          </ac:spMkLst>
        </pc:spChg>
        <pc:spChg chg="mod">
          <ac:chgData name="王 欣捷" userId="b965477fa0aef5e6" providerId="LiveId" clId="{2B0FDB0B-89C3-479F-AB9D-D58F11732152}" dt="2021-03-07T11:26:09.603" v="334" actId="1035"/>
          <ac:spMkLst>
            <pc:docMk/>
            <pc:sldMk cId="0" sldId="614"/>
            <ac:spMk id="40007" creationId="{B80E23EB-7516-4C69-8C04-89C2CED16E57}"/>
          </ac:spMkLst>
        </pc:spChg>
        <pc:spChg chg="mod">
          <ac:chgData name="王 欣捷" userId="b965477fa0aef5e6" providerId="LiveId" clId="{2B0FDB0B-89C3-479F-AB9D-D58F11732152}" dt="2021-03-07T11:26:09.603" v="334" actId="1035"/>
          <ac:spMkLst>
            <pc:docMk/>
            <pc:sldMk cId="0" sldId="614"/>
            <ac:spMk id="40008" creationId="{9F05292C-B479-4165-AC62-2D150CE9E816}"/>
          </ac:spMkLst>
        </pc:spChg>
        <pc:spChg chg="mod">
          <ac:chgData name="王 欣捷" userId="b965477fa0aef5e6" providerId="LiveId" clId="{2B0FDB0B-89C3-479F-AB9D-D58F11732152}" dt="2021-03-07T11:26:09.603" v="334" actId="1035"/>
          <ac:spMkLst>
            <pc:docMk/>
            <pc:sldMk cId="0" sldId="614"/>
            <ac:spMk id="40009" creationId="{FFA7E094-951A-468D-9131-53D52DF60335}"/>
          </ac:spMkLst>
        </pc:spChg>
        <pc:spChg chg="mod">
          <ac:chgData name="王 欣捷" userId="b965477fa0aef5e6" providerId="LiveId" clId="{2B0FDB0B-89C3-479F-AB9D-D58F11732152}" dt="2021-03-07T11:26:09.603" v="334" actId="1035"/>
          <ac:spMkLst>
            <pc:docMk/>
            <pc:sldMk cId="0" sldId="614"/>
            <ac:spMk id="40010" creationId="{999C9403-F65F-4A75-958B-F8FAB7CEF20B}"/>
          </ac:spMkLst>
        </pc:spChg>
        <pc:spChg chg="mod">
          <ac:chgData name="王 欣捷" userId="b965477fa0aef5e6" providerId="LiveId" clId="{2B0FDB0B-89C3-479F-AB9D-D58F11732152}" dt="2021-03-07T11:26:09.603" v="334" actId="1035"/>
          <ac:spMkLst>
            <pc:docMk/>
            <pc:sldMk cId="0" sldId="614"/>
            <ac:spMk id="40011" creationId="{A1B2DCD2-2A73-4EA5-BD30-7B45CCE31E73}"/>
          </ac:spMkLst>
        </pc:spChg>
        <pc:spChg chg="mod">
          <ac:chgData name="王 欣捷" userId="b965477fa0aef5e6" providerId="LiveId" clId="{2B0FDB0B-89C3-479F-AB9D-D58F11732152}" dt="2021-03-07T11:26:09.603" v="334" actId="1035"/>
          <ac:spMkLst>
            <pc:docMk/>
            <pc:sldMk cId="0" sldId="614"/>
            <ac:spMk id="40012" creationId="{A4ADF773-BE74-4DD1-A100-A21E67D9F07B}"/>
          </ac:spMkLst>
        </pc:spChg>
        <pc:spChg chg="mod">
          <ac:chgData name="王 欣捷" userId="b965477fa0aef5e6" providerId="LiveId" clId="{2B0FDB0B-89C3-479F-AB9D-D58F11732152}" dt="2021-03-07T11:26:09.603" v="334" actId="1035"/>
          <ac:spMkLst>
            <pc:docMk/>
            <pc:sldMk cId="0" sldId="614"/>
            <ac:spMk id="40013" creationId="{FBEEFB26-F7C3-4E2D-ADE2-FF4EA3782881}"/>
          </ac:spMkLst>
        </pc:spChg>
        <pc:grpChg chg="mod">
          <ac:chgData name="王 欣捷" userId="b965477fa0aef5e6" providerId="LiveId" clId="{2B0FDB0B-89C3-479F-AB9D-D58F11732152}" dt="2021-03-07T11:26:09.603" v="334" actId="1035"/>
          <ac:grpSpMkLst>
            <pc:docMk/>
            <pc:sldMk cId="0" sldId="614"/>
            <ac:grpSpMk id="2" creationId="{FB8AF54C-E474-4D99-89E6-40C28C46F0E4}"/>
          </ac:grpSpMkLst>
        </pc:grpChg>
        <pc:grpChg chg="mod">
          <ac:chgData name="王 欣捷" userId="b965477fa0aef5e6" providerId="LiveId" clId="{2B0FDB0B-89C3-479F-AB9D-D58F11732152}" dt="2021-03-07T11:27:15.220" v="417" actId="1035"/>
          <ac:grpSpMkLst>
            <pc:docMk/>
            <pc:sldMk cId="0" sldId="614"/>
            <ac:grpSpMk id="39941" creationId="{7BABB87B-3E61-4AF0-A93B-DEF1D87B7DC2}"/>
          </ac:grpSpMkLst>
        </pc:grpChg>
        <pc:grpChg chg="mod">
          <ac:chgData name="王 欣捷" userId="b965477fa0aef5e6" providerId="LiveId" clId="{2B0FDB0B-89C3-479F-AB9D-D58F11732152}" dt="2021-03-07T11:26:09.603" v="334" actId="1035"/>
          <ac:grpSpMkLst>
            <pc:docMk/>
            <pc:sldMk cId="0" sldId="614"/>
            <ac:grpSpMk id="39977" creationId="{7DB0B4AF-AAED-41AF-ADC0-28D17E2BDDD8}"/>
          </ac:grpSpMkLst>
        </pc:grpChg>
      </pc:sldChg>
      <pc:sldChg chg="modSp mod">
        <pc:chgData name="王 欣捷" userId="b965477fa0aef5e6" providerId="LiveId" clId="{2B0FDB0B-89C3-479F-AB9D-D58F11732152}" dt="2021-03-07T11:27:18.789" v="418" actId="1035"/>
        <pc:sldMkLst>
          <pc:docMk/>
          <pc:sldMk cId="0" sldId="615"/>
        </pc:sldMkLst>
        <pc:spChg chg="mod">
          <ac:chgData name="王 欣捷" userId="b965477fa0aef5e6" providerId="LiveId" clId="{2B0FDB0B-89C3-479F-AB9D-D58F11732152}" dt="2021-03-07T10:06:53.834" v="265"/>
          <ac:spMkLst>
            <pc:docMk/>
            <pc:sldMk cId="0" sldId="615"/>
            <ac:spMk id="40962" creationId="{EF186FD4-B4B3-46D8-9692-D7484F6B8127}"/>
          </ac:spMkLst>
        </pc:spChg>
        <pc:spChg chg="mod">
          <ac:chgData name="王 欣捷" userId="b965477fa0aef5e6" providerId="LiveId" clId="{2B0FDB0B-89C3-479F-AB9D-D58F11732152}" dt="2021-03-07T11:27:18.789" v="418" actId="1035"/>
          <ac:spMkLst>
            <pc:docMk/>
            <pc:sldMk cId="0" sldId="615"/>
            <ac:spMk id="40966" creationId="{098DCC20-2F65-4C99-9BAD-9A7D17A0B4C4}"/>
          </ac:spMkLst>
        </pc:spChg>
        <pc:spChg chg="mod">
          <ac:chgData name="王 欣捷" userId="b965477fa0aef5e6" providerId="LiveId" clId="{2B0FDB0B-89C3-479F-AB9D-D58F11732152}" dt="2021-03-07T11:27:18.789" v="418" actId="1035"/>
          <ac:spMkLst>
            <pc:docMk/>
            <pc:sldMk cId="0" sldId="615"/>
            <ac:spMk id="40967" creationId="{A9CD05B4-1757-4113-9A35-0F6A95A2AFD6}"/>
          </ac:spMkLst>
        </pc:spChg>
        <pc:spChg chg="mod">
          <ac:chgData name="王 欣捷" userId="b965477fa0aef5e6" providerId="LiveId" clId="{2B0FDB0B-89C3-479F-AB9D-D58F11732152}" dt="2021-03-07T11:27:18.789" v="418" actId="1035"/>
          <ac:spMkLst>
            <pc:docMk/>
            <pc:sldMk cId="0" sldId="615"/>
            <ac:spMk id="40968" creationId="{BDFF80B3-9ADE-491B-8EAA-BC41A1B14D06}"/>
          </ac:spMkLst>
        </pc:spChg>
        <pc:spChg chg="mod">
          <ac:chgData name="王 欣捷" userId="b965477fa0aef5e6" providerId="LiveId" clId="{2B0FDB0B-89C3-479F-AB9D-D58F11732152}" dt="2021-03-07T11:27:18.789" v="418" actId="1035"/>
          <ac:spMkLst>
            <pc:docMk/>
            <pc:sldMk cId="0" sldId="615"/>
            <ac:spMk id="40969" creationId="{A63B7E0E-473E-407A-A8F5-46C5CD54C4B5}"/>
          </ac:spMkLst>
        </pc:spChg>
        <pc:spChg chg="mod">
          <ac:chgData name="王 欣捷" userId="b965477fa0aef5e6" providerId="LiveId" clId="{2B0FDB0B-89C3-479F-AB9D-D58F11732152}" dt="2021-03-07T11:27:18.789" v="418" actId="1035"/>
          <ac:spMkLst>
            <pc:docMk/>
            <pc:sldMk cId="0" sldId="615"/>
            <ac:spMk id="40970" creationId="{5824DE27-F520-4746-8DA2-F6A26173000A}"/>
          </ac:spMkLst>
        </pc:spChg>
        <pc:spChg chg="mod">
          <ac:chgData name="王 欣捷" userId="b965477fa0aef5e6" providerId="LiveId" clId="{2B0FDB0B-89C3-479F-AB9D-D58F11732152}" dt="2021-03-07T11:27:18.789" v="418" actId="1035"/>
          <ac:spMkLst>
            <pc:docMk/>
            <pc:sldMk cId="0" sldId="615"/>
            <ac:spMk id="40971" creationId="{C930ABE3-D168-4332-8393-B656615B4953}"/>
          </ac:spMkLst>
        </pc:spChg>
        <pc:spChg chg="mod">
          <ac:chgData name="王 欣捷" userId="b965477fa0aef5e6" providerId="LiveId" clId="{2B0FDB0B-89C3-479F-AB9D-D58F11732152}" dt="2021-03-07T11:27:18.789" v="418" actId="1035"/>
          <ac:spMkLst>
            <pc:docMk/>
            <pc:sldMk cId="0" sldId="615"/>
            <ac:spMk id="40972" creationId="{33015A3F-E2B4-47AE-B79D-3CBAC028E42F}"/>
          </ac:spMkLst>
        </pc:spChg>
        <pc:spChg chg="mod">
          <ac:chgData name="王 欣捷" userId="b965477fa0aef5e6" providerId="LiveId" clId="{2B0FDB0B-89C3-479F-AB9D-D58F11732152}" dt="2021-03-07T11:27:18.789" v="418" actId="1035"/>
          <ac:spMkLst>
            <pc:docMk/>
            <pc:sldMk cId="0" sldId="615"/>
            <ac:spMk id="40973" creationId="{E1D3083C-37A1-43DE-8625-D3A3DC861BBE}"/>
          </ac:spMkLst>
        </pc:spChg>
        <pc:spChg chg="mod">
          <ac:chgData name="王 欣捷" userId="b965477fa0aef5e6" providerId="LiveId" clId="{2B0FDB0B-89C3-479F-AB9D-D58F11732152}" dt="2021-03-07T11:27:18.789" v="418" actId="1035"/>
          <ac:spMkLst>
            <pc:docMk/>
            <pc:sldMk cId="0" sldId="615"/>
            <ac:spMk id="40974" creationId="{CDB39551-8BD6-4F69-8879-C903ECEC3656}"/>
          </ac:spMkLst>
        </pc:spChg>
        <pc:spChg chg="mod">
          <ac:chgData name="王 欣捷" userId="b965477fa0aef5e6" providerId="LiveId" clId="{2B0FDB0B-89C3-479F-AB9D-D58F11732152}" dt="2021-03-07T11:27:18.789" v="418" actId="1035"/>
          <ac:spMkLst>
            <pc:docMk/>
            <pc:sldMk cId="0" sldId="615"/>
            <ac:spMk id="40975" creationId="{1E65C402-43CA-4C7D-9CEC-D1E0ECCB7EF7}"/>
          </ac:spMkLst>
        </pc:spChg>
        <pc:spChg chg="mod">
          <ac:chgData name="王 欣捷" userId="b965477fa0aef5e6" providerId="LiveId" clId="{2B0FDB0B-89C3-479F-AB9D-D58F11732152}" dt="2021-03-07T11:27:18.789" v="418" actId="1035"/>
          <ac:spMkLst>
            <pc:docMk/>
            <pc:sldMk cId="0" sldId="615"/>
            <ac:spMk id="40976" creationId="{C3846675-E2E9-448F-85BC-5A61E869C12B}"/>
          </ac:spMkLst>
        </pc:spChg>
        <pc:spChg chg="mod">
          <ac:chgData name="王 欣捷" userId="b965477fa0aef5e6" providerId="LiveId" clId="{2B0FDB0B-89C3-479F-AB9D-D58F11732152}" dt="2021-03-07T11:27:18.789" v="418" actId="1035"/>
          <ac:spMkLst>
            <pc:docMk/>
            <pc:sldMk cId="0" sldId="615"/>
            <ac:spMk id="40977" creationId="{50B6263E-5F6F-4F94-BF32-351BB1A2E260}"/>
          </ac:spMkLst>
        </pc:spChg>
        <pc:spChg chg="mod">
          <ac:chgData name="王 欣捷" userId="b965477fa0aef5e6" providerId="LiveId" clId="{2B0FDB0B-89C3-479F-AB9D-D58F11732152}" dt="2021-03-07T11:27:18.789" v="418" actId="1035"/>
          <ac:spMkLst>
            <pc:docMk/>
            <pc:sldMk cId="0" sldId="615"/>
            <ac:spMk id="40978" creationId="{B93F719C-2F21-4C71-BEEB-16F1A1A6A02F}"/>
          </ac:spMkLst>
        </pc:spChg>
        <pc:spChg chg="mod">
          <ac:chgData name="王 欣捷" userId="b965477fa0aef5e6" providerId="LiveId" clId="{2B0FDB0B-89C3-479F-AB9D-D58F11732152}" dt="2021-03-07T11:27:18.789" v="418" actId="1035"/>
          <ac:spMkLst>
            <pc:docMk/>
            <pc:sldMk cId="0" sldId="615"/>
            <ac:spMk id="40979" creationId="{35B8D4A2-AE26-43E7-99D6-C6AF1AC28634}"/>
          </ac:spMkLst>
        </pc:spChg>
        <pc:spChg chg="mod">
          <ac:chgData name="王 欣捷" userId="b965477fa0aef5e6" providerId="LiveId" clId="{2B0FDB0B-89C3-479F-AB9D-D58F11732152}" dt="2021-03-07T11:27:18.789" v="418" actId="1035"/>
          <ac:spMkLst>
            <pc:docMk/>
            <pc:sldMk cId="0" sldId="615"/>
            <ac:spMk id="40980" creationId="{4FC6AAD0-6803-4C02-AF7F-C04D6357DE8B}"/>
          </ac:spMkLst>
        </pc:spChg>
        <pc:spChg chg="mod">
          <ac:chgData name="王 欣捷" userId="b965477fa0aef5e6" providerId="LiveId" clId="{2B0FDB0B-89C3-479F-AB9D-D58F11732152}" dt="2021-03-07T11:27:18.789" v="418" actId="1035"/>
          <ac:spMkLst>
            <pc:docMk/>
            <pc:sldMk cId="0" sldId="615"/>
            <ac:spMk id="40981" creationId="{439339FF-69DE-4245-9D81-2FEF18BAD078}"/>
          </ac:spMkLst>
        </pc:spChg>
        <pc:spChg chg="mod">
          <ac:chgData name="王 欣捷" userId="b965477fa0aef5e6" providerId="LiveId" clId="{2B0FDB0B-89C3-479F-AB9D-D58F11732152}" dt="2021-03-07T11:27:18.789" v="418" actId="1035"/>
          <ac:spMkLst>
            <pc:docMk/>
            <pc:sldMk cId="0" sldId="615"/>
            <ac:spMk id="40982" creationId="{7F3650CB-8D31-48F9-A128-27D20A187C48}"/>
          </ac:spMkLst>
        </pc:spChg>
        <pc:spChg chg="mod">
          <ac:chgData name="王 欣捷" userId="b965477fa0aef5e6" providerId="LiveId" clId="{2B0FDB0B-89C3-479F-AB9D-D58F11732152}" dt="2021-03-07T11:27:18.789" v="418" actId="1035"/>
          <ac:spMkLst>
            <pc:docMk/>
            <pc:sldMk cId="0" sldId="615"/>
            <ac:spMk id="40983" creationId="{8DA4EF29-4D46-48C2-BB88-0FF38C7288F6}"/>
          </ac:spMkLst>
        </pc:spChg>
        <pc:spChg chg="mod">
          <ac:chgData name="王 欣捷" userId="b965477fa0aef5e6" providerId="LiveId" clId="{2B0FDB0B-89C3-479F-AB9D-D58F11732152}" dt="2021-03-07T11:27:18.789" v="418" actId="1035"/>
          <ac:spMkLst>
            <pc:docMk/>
            <pc:sldMk cId="0" sldId="615"/>
            <ac:spMk id="40984" creationId="{C64E994A-E36E-4316-A7FF-503212251CC1}"/>
          </ac:spMkLst>
        </pc:spChg>
        <pc:spChg chg="mod">
          <ac:chgData name="王 欣捷" userId="b965477fa0aef5e6" providerId="LiveId" clId="{2B0FDB0B-89C3-479F-AB9D-D58F11732152}" dt="2021-03-07T11:27:18.789" v="418" actId="1035"/>
          <ac:spMkLst>
            <pc:docMk/>
            <pc:sldMk cId="0" sldId="615"/>
            <ac:spMk id="40985" creationId="{41E6A989-AFFD-419A-8933-62D4DA505F24}"/>
          </ac:spMkLst>
        </pc:spChg>
        <pc:spChg chg="mod">
          <ac:chgData name="王 欣捷" userId="b965477fa0aef5e6" providerId="LiveId" clId="{2B0FDB0B-89C3-479F-AB9D-D58F11732152}" dt="2021-03-07T11:27:18.789" v="418" actId="1035"/>
          <ac:spMkLst>
            <pc:docMk/>
            <pc:sldMk cId="0" sldId="615"/>
            <ac:spMk id="40986" creationId="{D9F128A3-A361-4E83-9139-DF465A610792}"/>
          </ac:spMkLst>
        </pc:spChg>
        <pc:spChg chg="mod">
          <ac:chgData name="王 欣捷" userId="b965477fa0aef5e6" providerId="LiveId" clId="{2B0FDB0B-89C3-479F-AB9D-D58F11732152}" dt="2021-03-07T11:27:18.789" v="418" actId="1035"/>
          <ac:spMkLst>
            <pc:docMk/>
            <pc:sldMk cId="0" sldId="615"/>
            <ac:spMk id="40987" creationId="{12777B4C-2548-499E-B0D1-AD83349C3436}"/>
          </ac:spMkLst>
        </pc:spChg>
        <pc:spChg chg="mod">
          <ac:chgData name="王 欣捷" userId="b965477fa0aef5e6" providerId="LiveId" clId="{2B0FDB0B-89C3-479F-AB9D-D58F11732152}" dt="2021-03-07T11:27:18.789" v="418" actId="1035"/>
          <ac:spMkLst>
            <pc:docMk/>
            <pc:sldMk cId="0" sldId="615"/>
            <ac:spMk id="40988" creationId="{2E33EDA5-C4C6-4C43-AC15-D85E13A8B397}"/>
          </ac:spMkLst>
        </pc:spChg>
        <pc:spChg chg="mod">
          <ac:chgData name="王 欣捷" userId="b965477fa0aef5e6" providerId="LiveId" clId="{2B0FDB0B-89C3-479F-AB9D-D58F11732152}" dt="2021-03-07T11:27:18.789" v="418" actId="1035"/>
          <ac:spMkLst>
            <pc:docMk/>
            <pc:sldMk cId="0" sldId="615"/>
            <ac:spMk id="40989" creationId="{693DB236-22EE-4B90-8ECF-A5D2F7A3DD2A}"/>
          </ac:spMkLst>
        </pc:spChg>
        <pc:spChg chg="mod">
          <ac:chgData name="王 欣捷" userId="b965477fa0aef5e6" providerId="LiveId" clId="{2B0FDB0B-89C3-479F-AB9D-D58F11732152}" dt="2021-03-07T11:27:18.789" v="418" actId="1035"/>
          <ac:spMkLst>
            <pc:docMk/>
            <pc:sldMk cId="0" sldId="615"/>
            <ac:spMk id="40990" creationId="{4C22F25F-7AC7-4ACF-9545-1691E3608421}"/>
          </ac:spMkLst>
        </pc:spChg>
        <pc:spChg chg="mod">
          <ac:chgData name="王 欣捷" userId="b965477fa0aef5e6" providerId="LiveId" clId="{2B0FDB0B-89C3-479F-AB9D-D58F11732152}" dt="2021-03-07T11:27:18.789" v="418" actId="1035"/>
          <ac:spMkLst>
            <pc:docMk/>
            <pc:sldMk cId="0" sldId="615"/>
            <ac:spMk id="40991" creationId="{870E4C4B-84D3-43A0-ACEA-4586169F6B3A}"/>
          </ac:spMkLst>
        </pc:spChg>
        <pc:spChg chg="mod">
          <ac:chgData name="王 欣捷" userId="b965477fa0aef5e6" providerId="LiveId" clId="{2B0FDB0B-89C3-479F-AB9D-D58F11732152}" dt="2021-03-07T11:27:18.789" v="418" actId="1035"/>
          <ac:spMkLst>
            <pc:docMk/>
            <pc:sldMk cId="0" sldId="615"/>
            <ac:spMk id="40992" creationId="{B9F70A56-7972-439A-B8F6-FBCEFF833CE7}"/>
          </ac:spMkLst>
        </pc:spChg>
        <pc:spChg chg="mod">
          <ac:chgData name="王 欣捷" userId="b965477fa0aef5e6" providerId="LiveId" clId="{2B0FDB0B-89C3-479F-AB9D-D58F11732152}" dt="2021-03-07T11:27:18.789" v="418" actId="1035"/>
          <ac:spMkLst>
            <pc:docMk/>
            <pc:sldMk cId="0" sldId="615"/>
            <ac:spMk id="40993" creationId="{7E5FE105-754C-4720-A83C-99F686347DCE}"/>
          </ac:spMkLst>
        </pc:spChg>
        <pc:spChg chg="mod">
          <ac:chgData name="王 欣捷" userId="b965477fa0aef5e6" providerId="LiveId" clId="{2B0FDB0B-89C3-479F-AB9D-D58F11732152}" dt="2021-03-07T11:27:18.789" v="418" actId="1035"/>
          <ac:spMkLst>
            <pc:docMk/>
            <pc:sldMk cId="0" sldId="615"/>
            <ac:spMk id="40994" creationId="{4EDF0549-D50B-4004-B577-9767A62EBEF5}"/>
          </ac:spMkLst>
        </pc:spChg>
        <pc:spChg chg="mod">
          <ac:chgData name="王 欣捷" userId="b965477fa0aef5e6" providerId="LiveId" clId="{2B0FDB0B-89C3-479F-AB9D-D58F11732152}" dt="2021-03-07T11:27:18.789" v="418" actId="1035"/>
          <ac:spMkLst>
            <pc:docMk/>
            <pc:sldMk cId="0" sldId="615"/>
            <ac:spMk id="40995" creationId="{E1DE9B69-6E05-4A0B-A022-2AF62F630DB6}"/>
          </ac:spMkLst>
        </pc:spChg>
        <pc:spChg chg="mod">
          <ac:chgData name="王 欣捷" userId="b965477fa0aef5e6" providerId="LiveId" clId="{2B0FDB0B-89C3-479F-AB9D-D58F11732152}" dt="2021-03-07T11:27:18.789" v="418" actId="1035"/>
          <ac:spMkLst>
            <pc:docMk/>
            <pc:sldMk cId="0" sldId="615"/>
            <ac:spMk id="40996" creationId="{94CA88FD-6375-4B82-B8D4-80640E5D701B}"/>
          </ac:spMkLst>
        </pc:spChg>
        <pc:spChg chg="mod">
          <ac:chgData name="王 欣捷" userId="b965477fa0aef5e6" providerId="LiveId" clId="{2B0FDB0B-89C3-479F-AB9D-D58F11732152}" dt="2021-03-07T11:27:18.789" v="418" actId="1035"/>
          <ac:spMkLst>
            <pc:docMk/>
            <pc:sldMk cId="0" sldId="615"/>
            <ac:spMk id="40997" creationId="{A8A3E1A4-196A-46A9-930C-789EAC2615AF}"/>
          </ac:spMkLst>
        </pc:spChg>
        <pc:spChg chg="mod">
          <ac:chgData name="王 欣捷" userId="b965477fa0aef5e6" providerId="LiveId" clId="{2B0FDB0B-89C3-479F-AB9D-D58F11732152}" dt="2021-03-07T11:27:18.789" v="418" actId="1035"/>
          <ac:spMkLst>
            <pc:docMk/>
            <pc:sldMk cId="0" sldId="615"/>
            <ac:spMk id="40998" creationId="{6A097507-814B-45F0-B79F-0B6F8E02619F}"/>
          </ac:spMkLst>
        </pc:spChg>
        <pc:spChg chg="mod">
          <ac:chgData name="王 欣捷" userId="b965477fa0aef5e6" providerId="LiveId" clId="{2B0FDB0B-89C3-479F-AB9D-D58F11732152}" dt="2021-03-07T11:27:18.789" v="418" actId="1035"/>
          <ac:spMkLst>
            <pc:docMk/>
            <pc:sldMk cId="0" sldId="615"/>
            <ac:spMk id="40999" creationId="{A2DD2379-4750-42AE-B64B-5A932813443C}"/>
          </ac:spMkLst>
        </pc:spChg>
        <pc:spChg chg="mod">
          <ac:chgData name="王 欣捷" userId="b965477fa0aef5e6" providerId="LiveId" clId="{2B0FDB0B-89C3-479F-AB9D-D58F11732152}" dt="2021-03-07T11:27:02.267" v="415" actId="1035"/>
          <ac:spMkLst>
            <pc:docMk/>
            <pc:sldMk cId="0" sldId="615"/>
            <ac:spMk id="41000" creationId="{65C42394-E5FF-466F-9BC2-A4073E7C40C2}"/>
          </ac:spMkLst>
        </pc:spChg>
        <pc:spChg chg="mod">
          <ac:chgData name="王 欣捷" userId="b965477fa0aef5e6" providerId="LiveId" clId="{2B0FDB0B-89C3-479F-AB9D-D58F11732152}" dt="2021-03-07T11:27:02.267" v="415" actId="1035"/>
          <ac:spMkLst>
            <pc:docMk/>
            <pc:sldMk cId="0" sldId="615"/>
            <ac:spMk id="41002" creationId="{DAB111C3-F84D-43F6-92BE-D589CAEAA046}"/>
          </ac:spMkLst>
        </pc:spChg>
        <pc:spChg chg="mod">
          <ac:chgData name="王 欣捷" userId="b965477fa0aef5e6" providerId="LiveId" clId="{2B0FDB0B-89C3-479F-AB9D-D58F11732152}" dt="2021-03-07T11:27:02.267" v="415" actId="1035"/>
          <ac:spMkLst>
            <pc:docMk/>
            <pc:sldMk cId="0" sldId="615"/>
            <ac:spMk id="41003" creationId="{95B053D3-0899-4FEF-BD1D-B0120F68F7E7}"/>
          </ac:spMkLst>
        </pc:spChg>
        <pc:spChg chg="mod">
          <ac:chgData name="王 欣捷" userId="b965477fa0aef5e6" providerId="LiveId" clId="{2B0FDB0B-89C3-479F-AB9D-D58F11732152}" dt="2021-03-07T11:27:02.267" v="415" actId="1035"/>
          <ac:spMkLst>
            <pc:docMk/>
            <pc:sldMk cId="0" sldId="615"/>
            <ac:spMk id="41004" creationId="{89CF8463-DD6B-4A29-89C4-7EEF4B1CAC9B}"/>
          </ac:spMkLst>
        </pc:spChg>
        <pc:spChg chg="mod">
          <ac:chgData name="王 欣捷" userId="b965477fa0aef5e6" providerId="LiveId" clId="{2B0FDB0B-89C3-479F-AB9D-D58F11732152}" dt="2021-03-07T11:27:02.267" v="415" actId="1035"/>
          <ac:spMkLst>
            <pc:docMk/>
            <pc:sldMk cId="0" sldId="615"/>
            <ac:spMk id="41005" creationId="{D73DF258-B5A1-4D1E-AC28-668B232061B4}"/>
          </ac:spMkLst>
        </pc:spChg>
        <pc:spChg chg="mod">
          <ac:chgData name="王 欣捷" userId="b965477fa0aef5e6" providerId="LiveId" clId="{2B0FDB0B-89C3-479F-AB9D-D58F11732152}" dt="2021-03-07T11:27:02.267" v="415" actId="1035"/>
          <ac:spMkLst>
            <pc:docMk/>
            <pc:sldMk cId="0" sldId="615"/>
            <ac:spMk id="41006" creationId="{340DB8D4-6795-47D8-93FE-65D935E25A1C}"/>
          </ac:spMkLst>
        </pc:spChg>
        <pc:spChg chg="mod">
          <ac:chgData name="王 欣捷" userId="b965477fa0aef5e6" providerId="LiveId" clId="{2B0FDB0B-89C3-479F-AB9D-D58F11732152}" dt="2021-03-07T11:27:02.267" v="415" actId="1035"/>
          <ac:spMkLst>
            <pc:docMk/>
            <pc:sldMk cId="0" sldId="615"/>
            <ac:spMk id="41007" creationId="{26FDAC01-4838-4200-8EBF-FD84DABF4B73}"/>
          </ac:spMkLst>
        </pc:spChg>
        <pc:spChg chg="mod">
          <ac:chgData name="王 欣捷" userId="b965477fa0aef5e6" providerId="LiveId" clId="{2B0FDB0B-89C3-479F-AB9D-D58F11732152}" dt="2021-03-07T11:27:02.267" v="415" actId="1035"/>
          <ac:spMkLst>
            <pc:docMk/>
            <pc:sldMk cId="0" sldId="615"/>
            <ac:spMk id="41008" creationId="{51DEFF7D-0966-4B92-921E-09727B5C222C}"/>
          </ac:spMkLst>
        </pc:spChg>
        <pc:spChg chg="mod">
          <ac:chgData name="王 欣捷" userId="b965477fa0aef5e6" providerId="LiveId" clId="{2B0FDB0B-89C3-479F-AB9D-D58F11732152}" dt="2021-03-07T11:27:02.267" v="415" actId="1035"/>
          <ac:spMkLst>
            <pc:docMk/>
            <pc:sldMk cId="0" sldId="615"/>
            <ac:spMk id="41009" creationId="{7D5D9314-7C39-4A54-BF1B-BF128903480C}"/>
          </ac:spMkLst>
        </pc:spChg>
        <pc:spChg chg="mod">
          <ac:chgData name="王 欣捷" userId="b965477fa0aef5e6" providerId="LiveId" clId="{2B0FDB0B-89C3-479F-AB9D-D58F11732152}" dt="2021-03-07T11:27:02.267" v="415" actId="1035"/>
          <ac:spMkLst>
            <pc:docMk/>
            <pc:sldMk cId="0" sldId="615"/>
            <ac:spMk id="41010" creationId="{47EA5E35-0A7E-43AD-924C-479FC724270D}"/>
          </ac:spMkLst>
        </pc:spChg>
        <pc:spChg chg="mod">
          <ac:chgData name="王 欣捷" userId="b965477fa0aef5e6" providerId="LiveId" clId="{2B0FDB0B-89C3-479F-AB9D-D58F11732152}" dt="2021-03-07T11:27:02.267" v="415" actId="1035"/>
          <ac:spMkLst>
            <pc:docMk/>
            <pc:sldMk cId="0" sldId="615"/>
            <ac:spMk id="41011" creationId="{04F046CC-E75D-4C14-A048-E32D43D256BB}"/>
          </ac:spMkLst>
        </pc:spChg>
        <pc:spChg chg="mod">
          <ac:chgData name="王 欣捷" userId="b965477fa0aef5e6" providerId="LiveId" clId="{2B0FDB0B-89C3-479F-AB9D-D58F11732152}" dt="2021-03-07T11:27:02.267" v="415" actId="1035"/>
          <ac:spMkLst>
            <pc:docMk/>
            <pc:sldMk cId="0" sldId="615"/>
            <ac:spMk id="41012" creationId="{8964928F-821C-498D-827F-FEF3E5AFFF6A}"/>
          </ac:spMkLst>
        </pc:spChg>
        <pc:spChg chg="mod">
          <ac:chgData name="王 欣捷" userId="b965477fa0aef5e6" providerId="LiveId" clId="{2B0FDB0B-89C3-479F-AB9D-D58F11732152}" dt="2021-03-07T11:27:02.267" v="415" actId="1035"/>
          <ac:spMkLst>
            <pc:docMk/>
            <pc:sldMk cId="0" sldId="615"/>
            <ac:spMk id="41013" creationId="{7CAAC36E-EFAE-4973-A5DC-6DBFBAEDB148}"/>
          </ac:spMkLst>
        </pc:spChg>
        <pc:spChg chg="mod">
          <ac:chgData name="王 欣捷" userId="b965477fa0aef5e6" providerId="LiveId" clId="{2B0FDB0B-89C3-479F-AB9D-D58F11732152}" dt="2021-03-07T11:27:02.267" v="415" actId="1035"/>
          <ac:spMkLst>
            <pc:docMk/>
            <pc:sldMk cId="0" sldId="615"/>
            <ac:spMk id="41014" creationId="{CAF80615-8DAD-4852-A07C-4C6353896EA8}"/>
          </ac:spMkLst>
        </pc:spChg>
        <pc:spChg chg="mod">
          <ac:chgData name="王 欣捷" userId="b965477fa0aef5e6" providerId="LiveId" clId="{2B0FDB0B-89C3-479F-AB9D-D58F11732152}" dt="2021-03-07T11:27:02.267" v="415" actId="1035"/>
          <ac:spMkLst>
            <pc:docMk/>
            <pc:sldMk cId="0" sldId="615"/>
            <ac:spMk id="41015" creationId="{0AE7510F-9D12-4D97-B70B-6A6F5EAC7511}"/>
          </ac:spMkLst>
        </pc:spChg>
        <pc:spChg chg="mod">
          <ac:chgData name="王 欣捷" userId="b965477fa0aef5e6" providerId="LiveId" clId="{2B0FDB0B-89C3-479F-AB9D-D58F11732152}" dt="2021-03-07T11:27:02.267" v="415" actId="1035"/>
          <ac:spMkLst>
            <pc:docMk/>
            <pc:sldMk cId="0" sldId="615"/>
            <ac:spMk id="41016" creationId="{41594393-0299-40C2-B107-05ECE1A577E5}"/>
          </ac:spMkLst>
        </pc:spChg>
        <pc:spChg chg="mod">
          <ac:chgData name="王 欣捷" userId="b965477fa0aef5e6" providerId="LiveId" clId="{2B0FDB0B-89C3-479F-AB9D-D58F11732152}" dt="2021-03-07T11:27:02.267" v="415" actId="1035"/>
          <ac:spMkLst>
            <pc:docMk/>
            <pc:sldMk cId="0" sldId="615"/>
            <ac:spMk id="41017" creationId="{2BB65C4B-CD24-4F60-819C-F42AAC2300F3}"/>
          </ac:spMkLst>
        </pc:spChg>
        <pc:spChg chg="mod">
          <ac:chgData name="王 欣捷" userId="b965477fa0aef5e6" providerId="LiveId" clId="{2B0FDB0B-89C3-479F-AB9D-D58F11732152}" dt="2021-03-07T11:27:02.267" v="415" actId="1035"/>
          <ac:spMkLst>
            <pc:docMk/>
            <pc:sldMk cId="0" sldId="615"/>
            <ac:spMk id="41018" creationId="{F42B5AF4-9315-44A8-A25A-310FFA6F4D25}"/>
          </ac:spMkLst>
        </pc:spChg>
        <pc:spChg chg="mod">
          <ac:chgData name="王 欣捷" userId="b965477fa0aef5e6" providerId="LiveId" clId="{2B0FDB0B-89C3-479F-AB9D-D58F11732152}" dt="2021-03-07T11:27:02.267" v="415" actId="1035"/>
          <ac:spMkLst>
            <pc:docMk/>
            <pc:sldMk cId="0" sldId="615"/>
            <ac:spMk id="41019" creationId="{A5B46B72-C849-450E-8027-6247BD8F3DD8}"/>
          </ac:spMkLst>
        </pc:spChg>
        <pc:spChg chg="mod">
          <ac:chgData name="王 欣捷" userId="b965477fa0aef5e6" providerId="LiveId" clId="{2B0FDB0B-89C3-479F-AB9D-D58F11732152}" dt="2021-03-07T11:27:02.267" v="415" actId="1035"/>
          <ac:spMkLst>
            <pc:docMk/>
            <pc:sldMk cId="0" sldId="615"/>
            <ac:spMk id="41020" creationId="{224A3045-FE48-40C8-B5A6-D8476B3E98F3}"/>
          </ac:spMkLst>
        </pc:spChg>
        <pc:spChg chg="mod">
          <ac:chgData name="王 欣捷" userId="b965477fa0aef5e6" providerId="LiveId" clId="{2B0FDB0B-89C3-479F-AB9D-D58F11732152}" dt="2021-03-07T11:27:02.267" v="415" actId="1035"/>
          <ac:spMkLst>
            <pc:docMk/>
            <pc:sldMk cId="0" sldId="615"/>
            <ac:spMk id="41021" creationId="{846768EB-C82C-4729-AE24-5514934A46C4}"/>
          </ac:spMkLst>
        </pc:spChg>
        <pc:spChg chg="mod">
          <ac:chgData name="王 欣捷" userId="b965477fa0aef5e6" providerId="LiveId" clId="{2B0FDB0B-89C3-479F-AB9D-D58F11732152}" dt="2021-03-07T11:27:02.267" v="415" actId="1035"/>
          <ac:spMkLst>
            <pc:docMk/>
            <pc:sldMk cId="0" sldId="615"/>
            <ac:spMk id="41022" creationId="{65ACCC4A-0307-40A7-9182-416FF682FF28}"/>
          </ac:spMkLst>
        </pc:spChg>
        <pc:spChg chg="mod">
          <ac:chgData name="王 欣捷" userId="b965477fa0aef5e6" providerId="LiveId" clId="{2B0FDB0B-89C3-479F-AB9D-D58F11732152}" dt="2021-03-07T11:27:02.267" v="415" actId="1035"/>
          <ac:spMkLst>
            <pc:docMk/>
            <pc:sldMk cId="0" sldId="615"/>
            <ac:spMk id="41023" creationId="{239F344A-162A-4CFC-9F34-CFD1070F8A2E}"/>
          </ac:spMkLst>
        </pc:spChg>
        <pc:spChg chg="mod">
          <ac:chgData name="王 欣捷" userId="b965477fa0aef5e6" providerId="LiveId" clId="{2B0FDB0B-89C3-479F-AB9D-D58F11732152}" dt="2021-03-07T11:27:02.267" v="415" actId="1035"/>
          <ac:spMkLst>
            <pc:docMk/>
            <pc:sldMk cId="0" sldId="615"/>
            <ac:spMk id="41024" creationId="{65876D81-2B0C-493B-84CF-F3A20634A6A2}"/>
          </ac:spMkLst>
        </pc:spChg>
        <pc:spChg chg="mod">
          <ac:chgData name="王 欣捷" userId="b965477fa0aef5e6" providerId="LiveId" clId="{2B0FDB0B-89C3-479F-AB9D-D58F11732152}" dt="2021-03-07T11:27:02.267" v="415" actId="1035"/>
          <ac:spMkLst>
            <pc:docMk/>
            <pc:sldMk cId="0" sldId="615"/>
            <ac:spMk id="41025" creationId="{9F7EBD0A-B1F2-4E1F-81AE-0D686943BDD1}"/>
          </ac:spMkLst>
        </pc:spChg>
        <pc:spChg chg="mod">
          <ac:chgData name="王 欣捷" userId="b965477fa0aef5e6" providerId="LiveId" clId="{2B0FDB0B-89C3-479F-AB9D-D58F11732152}" dt="2021-03-07T11:27:02.267" v="415" actId="1035"/>
          <ac:spMkLst>
            <pc:docMk/>
            <pc:sldMk cId="0" sldId="615"/>
            <ac:spMk id="41026" creationId="{31DEC41D-CFEA-40F5-AEEB-7839BC46CB13}"/>
          </ac:spMkLst>
        </pc:spChg>
        <pc:spChg chg="mod">
          <ac:chgData name="王 欣捷" userId="b965477fa0aef5e6" providerId="LiveId" clId="{2B0FDB0B-89C3-479F-AB9D-D58F11732152}" dt="2021-03-07T11:27:02.267" v="415" actId="1035"/>
          <ac:spMkLst>
            <pc:docMk/>
            <pc:sldMk cId="0" sldId="615"/>
            <ac:spMk id="41027" creationId="{E3CD18BF-5A36-474F-8926-A17CFE2FD32D}"/>
          </ac:spMkLst>
        </pc:spChg>
        <pc:spChg chg="mod">
          <ac:chgData name="王 欣捷" userId="b965477fa0aef5e6" providerId="LiveId" clId="{2B0FDB0B-89C3-479F-AB9D-D58F11732152}" dt="2021-03-07T11:27:02.267" v="415" actId="1035"/>
          <ac:spMkLst>
            <pc:docMk/>
            <pc:sldMk cId="0" sldId="615"/>
            <ac:spMk id="41028" creationId="{97236B5E-D393-4A4E-A449-2EAECD6343B1}"/>
          </ac:spMkLst>
        </pc:spChg>
        <pc:spChg chg="mod">
          <ac:chgData name="王 欣捷" userId="b965477fa0aef5e6" providerId="LiveId" clId="{2B0FDB0B-89C3-479F-AB9D-D58F11732152}" dt="2021-03-07T11:27:02.267" v="415" actId="1035"/>
          <ac:spMkLst>
            <pc:docMk/>
            <pc:sldMk cId="0" sldId="615"/>
            <ac:spMk id="41029" creationId="{118E9B3B-C1A7-4C89-826D-B6F82D41A08C}"/>
          </ac:spMkLst>
        </pc:spChg>
        <pc:spChg chg="mod">
          <ac:chgData name="王 欣捷" userId="b965477fa0aef5e6" providerId="LiveId" clId="{2B0FDB0B-89C3-479F-AB9D-D58F11732152}" dt="2021-03-07T11:27:02.267" v="415" actId="1035"/>
          <ac:spMkLst>
            <pc:docMk/>
            <pc:sldMk cId="0" sldId="615"/>
            <ac:spMk id="41030" creationId="{6CAA4034-10CA-4BC7-BB41-90A4083B0E67}"/>
          </ac:spMkLst>
        </pc:spChg>
        <pc:spChg chg="mod">
          <ac:chgData name="王 欣捷" userId="b965477fa0aef5e6" providerId="LiveId" clId="{2B0FDB0B-89C3-479F-AB9D-D58F11732152}" dt="2021-03-07T11:27:02.267" v="415" actId="1035"/>
          <ac:spMkLst>
            <pc:docMk/>
            <pc:sldMk cId="0" sldId="615"/>
            <ac:spMk id="41031" creationId="{C03CB95E-4B19-46E8-9C4F-D35411F739CF}"/>
          </ac:spMkLst>
        </pc:spChg>
        <pc:spChg chg="mod">
          <ac:chgData name="王 欣捷" userId="b965477fa0aef5e6" providerId="LiveId" clId="{2B0FDB0B-89C3-479F-AB9D-D58F11732152}" dt="2021-03-07T11:27:02.267" v="415" actId="1035"/>
          <ac:spMkLst>
            <pc:docMk/>
            <pc:sldMk cId="0" sldId="615"/>
            <ac:spMk id="41032" creationId="{761EFC48-3BD6-4914-9A11-1488B00DC9AE}"/>
          </ac:spMkLst>
        </pc:spChg>
        <pc:spChg chg="mod">
          <ac:chgData name="王 欣捷" userId="b965477fa0aef5e6" providerId="LiveId" clId="{2B0FDB0B-89C3-479F-AB9D-D58F11732152}" dt="2021-03-07T11:27:02.267" v="415" actId="1035"/>
          <ac:spMkLst>
            <pc:docMk/>
            <pc:sldMk cId="0" sldId="615"/>
            <ac:spMk id="41033" creationId="{FD5E756B-8CD7-4217-8A72-C7F3BD1EFAC2}"/>
          </ac:spMkLst>
        </pc:spChg>
        <pc:spChg chg="mod">
          <ac:chgData name="王 欣捷" userId="b965477fa0aef5e6" providerId="LiveId" clId="{2B0FDB0B-89C3-479F-AB9D-D58F11732152}" dt="2021-03-07T11:27:02.267" v="415" actId="1035"/>
          <ac:spMkLst>
            <pc:docMk/>
            <pc:sldMk cId="0" sldId="615"/>
            <ac:spMk id="41034" creationId="{8AA1DF64-432F-40C1-B797-E4058E5DCDF4}"/>
          </ac:spMkLst>
        </pc:spChg>
        <pc:spChg chg="mod">
          <ac:chgData name="王 欣捷" userId="b965477fa0aef5e6" providerId="LiveId" clId="{2B0FDB0B-89C3-479F-AB9D-D58F11732152}" dt="2021-03-07T11:27:02.267" v="415" actId="1035"/>
          <ac:spMkLst>
            <pc:docMk/>
            <pc:sldMk cId="0" sldId="615"/>
            <ac:spMk id="41035" creationId="{A65A1746-D564-4320-929B-EDBF73B59B82}"/>
          </ac:spMkLst>
        </pc:spChg>
        <pc:spChg chg="mod">
          <ac:chgData name="王 欣捷" userId="b965477fa0aef5e6" providerId="LiveId" clId="{2B0FDB0B-89C3-479F-AB9D-D58F11732152}" dt="2021-03-07T11:27:02.267" v="415" actId="1035"/>
          <ac:spMkLst>
            <pc:docMk/>
            <pc:sldMk cId="0" sldId="615"/>
            <ac:spMk id="41036" creationId="{339D7CBD-EACD-4C7C-9C9A-40AC9A436451}"/>
          </ac:spMkLst>
        </pc:spChg>
        <pc:spChg chg="mod">
          <ac:chgData name="王 欣捷" userId="b965477fa0aef5e6" providerId="LiveId" clId="{2B0FDB0B-89C3-479F-AB9D-D58F11732152}" dt="2021-03-07T11:27:02.267" v="415" actId="1035"/>
          <ac:spMkLst>
            <pc:docMk/>
            <pc:sldMk cId="0" sldId="615"/>
            <ac:spMk id="41037" creationId="{DB6936DA-0835-424F-A303-16B971DF6B41}"/>
          </ac:spMkLst>
        </pc:spChg>
        <pc:grpChg chg="mod">
          <ac:chgData name="王 欣捷" userId="b965477fa0aef5e6" providerId="LiveId" clId="{2B0FDB0B-89C3-479F-AB9D-D58F11732152}" dt="2021-03-07T11:27:02.267" v="415" actId="1035"/>
          <ac:grpSpMkLst>
            <pc:docMk/>
            <pc:sldMk cId="0" sldId="615"/>
            <ac:grpSpMk id="40964" creationId="{DA99D151-F584-4145-84B2-994CA610DACC}"/>
          </ac:grpSpMkLst>
        </pc:grpChg>
        <pc:grpChg chg="mod">
          <ac:chgData name="王 欣捷" userId="b965477fa0aef5e6" providerId="LiveId" clId="{2B0FDB0B-89C3-479F-AB9D-D58F11732152}" dt="2021-03-07T11:27:18.789" v="418" actId="1035"/>
          <ac:grpSpMkLst>
            <pc:docMk/>
            <pc:sldMk cId="0" sldId="615"/>
            <ac:grpSpMk id="40965" creationId="{0391280C-C86A-4435-B3D5-D9EAF07A5542}"/>
          </ac:grpSpMkLst>
        </pc:grpChg>
        <pc:grpChg chg="mod">
          <ac:chgData name="王 欣捷" userId="b965477fa0aef5e6" providerId="LiveId" clId="{2B0FDB0B-89C3-479F-AB9D-D58F11732152}" dt="2021-03-07T11:27:02.267" v="415" actId="1035"/>
          <ac:grpSpMkLst>
            <pc:docMk/>
            <pc:sldMk cId="0" sldId="615"/>
            <ac:grpSpMk id="41001" creationId="{AD1F9EBE-AA66-4A49-BADC-6B0F69CF59B5}"/>
          </ac:grpSpMkLst>
        </pc:grpChg>
      </pc:sldChg>
      <pc:sldChg chg="modSp mod">
        <pc:chgData name="王 欣捷" userId="b965477fa0aef5e6" providerId="LiveId" clId="{2B0FDB0B-89C3-479F-AB9D-D58F11732152}" dt="2021-03-07T11:29:53.829" v="575" actId="1036"/>
        <pc:sldMkLst>
          <pc:docMk/>
          <pc:sldMk cId="0" sldId="616"/>
        </pc:sldMkLst>
        <pc:spChg chg="mod">
          <ac:chgData name="王 欣捷" userId="b965477fa0aef5e6" providerId="LiveId" clId="{2B0FDB0B-89C3-479F-AB9D-D58F11732152}" dt="2021-03-07T10:08:34.412" v="270" actId="20577"/>
          <ac:spMkLst>
            <pc:docMk/>
            <pc:sldMk cId="0" sldId="616"/>
            <ac:spMk id="41986" creationId="{E250AA40-E560-4FD7-8BBD-42BB1E40C524}"/>
          </ac:spMkLst>
        </pc:spChg>
        <pc:spChg chg="mod">
          <ac:chgData name="王 欣捷" userId="b965477fa0aef5e6" providerId="LiveId" clId="{2B0FDB0B-89C3-479F-AB9D-D58F11732152}" dt="2021-03-07T11:29:53.829" v="575" actId="1036"/>
          <ac:spMkLst>
            <pc:docMk/>
            <pc:sldMk cId="0" sldId="616"/>
            <ac:spMk id="41990" creationId="{07DDDBDC-5FC9-4C4F-8F5A-4C2F194A27FA}"/>
          </ac:spMkLst>
        </pc:spChg>
        <pc:spChg chg="mod">
          <ac:chgData name="王 欣捷" userId="b965477fa0aef5e6" providerId="LiveId" clId="{2B0FDB0B-89C3-479F-AB9D-D58F11732152}" dt="2021-03-07T11:29:53.829" v="575" actId="1036"/>
          <ac:spMkLst>
            <pc:docMk/>
            <pc:sldMk cId="0" sldId="616"/>
            <ac:spMk id="41991" creationId="{DE4B3F6B-8295-4938-9D2B-199CD20CA869}"/>
          </ac:spMkLst>
        </pc:spChg>
        <pc:spChg chg="mod">
          <ac:chgData name="王 欣捷" userId="b965477fa0aef5e6" providerId="LiveId" clId="{2B0FDB0B-89C3-479F-AB9D-D58F11732152}" dt="2021-03-07T11:29:53.829" v="575" actId="1036"/>
          <ac:spMkLst>
            <pc:docMk/>
            <pc:sldMk cId="0" sldId="616"/>
            <ac:spMk id="41992" creationId="{823A310A-E9B2-40D4-9D98-4084276EC7C9}"/>
          </ac:spMkLst>
        </pc:spChg>
        <pc:spChg chg="mod">
          <ac:chgData name="王 欣捷" userId="b965477fa0aef5e6" providerId="LiveId" clId="{2B0FDB0B-89C3-479F-AB9D-D58F11732152}" dt="2021-03-07T11:29:53.829" v="575" actId="1036"/>
          <ac:spMkLst>
            <pc:docMk/>
            <pc:sldMk cId="0" sldId="616"/>
            <ac:spMk id="41993" creationId="{644B91F0-CD08-4D66-8EA8-BB792FF6C23B}"/>
          </ac:spMkLst>
        </pc:spChg>
        <pc:spChg chg="mod">
          <ac:chgData name="王 欣捷" userId="b965477fa0aef5e6" providerId="LiveId" clId="{2B0FDB0B-89C3-479F-AB9D-D58F11732152}" dt="2021-03-07T11:29:53.829" v="575" actId="1036"/>
          <ac:spMkLst>
            <pc:docMk/>
            <pc:sldMk cId="0" sldId="616"/>
            <ac:spMk id="41994" creationId="{881CFBD3-4C8E-43F2-A3E4-BFE51DF0C735}"/>
          </ac:spMkLst>
        </pc:spChg>
        <pc:spChg chg="mod">
          <ac:chgData name="王 欣捷" userId="b965477fa0aef5e6" providerId="LiveId" clId="{2B0FDB0B-89C3-479F-AB9D-D58F11732152}" dt="2021-03-07T11:29:53.829" v="575" actId="1036"/>
          <ac:spMkLst>
            <pc:docMk/>
            <pc:sldMk cId="0" sldId="616"/>
            <ac:spMk id="41995" creationId="{46160F1F-1502-47AD-9CC1-EA57B0C4539D}"/>
          </ac:spMkLst>
        </pc:spChg>
        <pc:spChg chg="mod">
          <ac:chgData name="王 欣捷" userId="b965477fa0aef5e6" providerId="LiveId" clId="{2B0FDB0B-89C3-479F-AB9D-D58F11732152}" dt="2021-03-07T11:29:53.829" v="575" actId="1036"/>
          <ac:spMkLst>
            <pc:docMk/>
            <pc:sldMk cId="0" sldId="616"/>
            <ac:spMk id="41996" creationId="{1211F50A-2458-4F00-B095-68A072775506}"/>
          </ac:spMkLst>
        </pc:spChg>
        <pc:spChg chg="mod">
          <ac:chgData name="王 欣捷" userId="b965477fa0aef5e6" providerId="LiveId" clId="{2B0FDB0B-89C3-479F-AB9D-D58F11732152}" dt="2021-03-07T11:29:53.829" v="575" actId="1036"/>
          <ac:spMkLst>
            <pc:docMk/>
            <pc:sldMk cId="0" sldId="616"/>
            <ac:spMk id="41997" creationId="{DC63F67F-3457-42C7-B6B6-A8E40A02B396}"/>
          </ac:spMkLst>
        </pc:spChg>
        <pc:spChg chg="mod">
          <ac:chgData name="王 欣捷" userId="b965477fa0aef5e6" providerId="LiveId" clId="{2B0FDB0B-89C3-479F-AB9D-D58F11732152}" dt="2021-03-07T11:29:53.829" v="575" actId="1036"/>
          <ac:spMkLst>
            <pc:docMk/>
            <pc:sldMk cId="0" sldId="616"/>
            <ac:spMk id="41998" creationId="{D648B6E9-02C3-40AB-A3E2-C5B5671ECE3B}"/>
          </ac:spMkLst>
        </pc:spChg>
        <pc:spChg chg="mod">
          <ac:chgData name="王 欣捷" userId="b965477fa0aef5e6" providerId="LiveId" clId="{2B0FDB0B-89C3-479F-AB9D-D58F11732152}" dt="2021-03-07T11:29:53.829" v="575" actId="1036"/>
          <ac:spMkLst>
            <pc:docMk/>
            <pc:sldMk cId="0" sldId="616"/>
            <ac:spMk id="41999" creationId="{57BDFA30-2C47-4F90-A764-7DD4542E2FAE}"/>
          </ac:spMkLst>
        </pc:spChg>
        <pc:spChg chg="mod">
          <ac:chgData name="王 欣捷" userId="b965477fa0aef5e6" providerId="LiveId" clId="{2B0FDB0B-89C3-479F-AB9D-D58F11732152}" dt="2021-03-07T11:29:53.829" v="575" actId="1036"/>
          <ac:spMkLst>
            <pc:docMk/>
            <pc:sldMk cId="0" sldId="616"/>
            <ac:spMk id="42000" creationId="{54E57EF7-69DA-4CAA-9812-0944453DF78D}"/>
          </ac:spMkLst>
        </pc:spChg>
        <pc:spChg chg="mod">
          <ac:chgData name="王 欣捷" userId="b965477fa0aef5e6" providerId="LiveId" clId="{2B0FDB0B-89C3-479F-AB9D-D58F11732152}" dt="2021-03-07T11:29:53.829" v="575" actId="1036"/>
          <ac:spMkLst>
            <pc:docMk/>
            <pc:sldMk cId="0" sldId="616"/>
            <ac:spMk id="42001" creationId="{6B72BF15-79BD-4596-9D69-E80EF52BD616}"/>
          </ac:spMkLst>
        </pc:spChg>
        <pc:spChg chg="mod">
          <ac:chgData name="王 欣捷" userId="b965477fa0aef5e6" providerId="LiveId" clId="{2B0FDB0B-89C3-479F-AB9D-D58F11732152}" dt="2021-03-07T11:29:53.829" v="575" actId="1036"/>
          <ac:spMkLst>
            <pc:docMk/>
            <pc:sldMk cId="0" sldId="616"/>
            <ac:spMk id="42002" creationId="{E77E5119-2D0B-4B08-81DE-398A3AEEB9BE}"/>
          </ac:spMkLst>
        </pc:spChg>
        <pc:spChg chg="mod">
          <ac:chgData name="王 欣捷" userId="b965477fa0aef5e6" providerId="LiveId" clId="{2B0FDB0B-89C3-479F-AB9D-D58F11732152}" dt="2021-03-07T11:29:53.829" v="575" actId="1036"/>
          <ac:spMkLst>
            <pc:docMk/>
            <pc:sldMk cId="0" sldId="616"/>
            <ac:spMk id="42003" creationId="{B1852701-D2DE-4A79-81FD-DD7E8D858088}"/>
          </ac:spMkLst>
        </pc:spChg>
        <pc:spChg chg="mod">
          <ac:chgData name="王 欣捷" userId="b965477fa0aef5e6" providerId="LiveId" clId="{2B0FDB0B-89C3-479F-AB9D-D58F11732152}" dt="2021-03-07T11:29:53.829" v="575" actId="1036"/>
          <ac:spMkLst>
            <pc:docMk/>
            <pc:sldMk cId="0" sldId="616"/>
            <ac:spMk id="42004" creationId="{367A8051-A08C-4A5A-8EA7-B7DF11CC3001}"/>
          </ac:spMkLst>
        </pc:spChg>
        <pc:spChg chg="mod">
          <ac:chgData name="王 欣捷" userId="b965477fa0aef5e6" providerId="LiveId" clId="{2B0FDB0B-89C3-479F-AB9D-D58F11732152}" dt="2021-03-07T11:29:53.829" v="575" actId="1036"/>
          <ac:spMkLst>
            <pc:docMk/>
            <pc:sldMk cId="0" sldId="616"/>
            <ac:spMk id="42005" creationId="{CABECEE5-7DE4-4670-9F98-A239DCD574F3}"/>
          </ac:spMkLst>
        </pc:spChg>
        <pc:spChg chg="mod">
          <ac:chgData name="王 欣捷" userId="b965477fa0aef5e6" providerId="LiveId" clId="{2B0FDB0B-89C3-479F-AB9D-D58F11732152}" dt="2021-03-07T11:29:53.829" v="575" actId="1036"/>
          <ac:spMkLst>
            <pc:docMk/>
            <pc:sldMk cId="0" sldId="616"/>
            <ac:spMk id="42006" creationId="{14554B19-5347-4D58-912F-D3407B9CB79A}"/>
          </ac:spMkLst>
        </pc:spChg>
        <pc:spChg chg="mod">
          <ac:chgData name="王 欣捷" userId="b965477fa0aef5e6" providerId="LiveId" clId="{2B0FDB0B-89C3-479F-AB9D-D58F11732152}" dt="2021-03-07T11:29:53.829" v="575" actId="1036"/>
          <ac:spMkLst>
            <pc:docMk/>
            <pc:sldMk cId="0" sldId="616"/>
            <ac:spMk id="42007" creationId="{D3227207-8A57-4B05-9664-003A229602C3}"/>
          </ac:spMkLst>
        </pc:spChg>
        <pc:spChg chg="mod">
          <ac:chgData name="王 欣捷" userId="b965477fa0aef5e6" providerId="LiveId" clId="{2B0FDB0B-89C3-479F-AB9D-D58F11732152}" dt="2021-03-07T11:29:53.829" v="575" actId="1036"/>
          <ac:spMkLst>
            <pc:docMk/>
            <pc:sldMk cId="0" sldId="616"/>
            <ac:spMk id="42008" creationId="{E3E0C6A3-1D5B-4886-B890-B126FE551522}"/>
          </ac:spMkLst>
        </pc:spChg>
        <pc:spChg chg="mod">
          <ac:chgData name="王 欣捷" userId="b965477fa0aef5e6" providerId="LiveId" clId="{2B0FDB0B-89C3-479F-AB9D-D58F11732152}" dt="2021-03-07T11:29:53.829" v="575" actId="1036"/>
          <ac:spMkLst>
            <pc:docMk/>
            <pc:sldMk cId="0" sldId="616"/>
            <ac:spMk id="42009" creationId="{5EEFB59D-038E-484E-B122-F4A823B4BEB7}"/>
          </ac:spMkLst>
        </pc:spChg>
        <pc:spChg chg="mod">
          <ac:chgData name="王 欣捷" userId="b965477fa0aef5e6" providerId="LiveId" clId="{2B0FDB0B-89C3-479F-AB9D-D58F11732152}" dt="2021-03-07T11:29:53.829" v="575" actId="1036"/>
          <ac:spMkLst>
            <pc:docMk/>
            <pc:sldMk cId="0" sldId="616"/>
            <ac:spMk id="42010" creationId="{21615D56-AF79-4115-B454-5B9A964F2830}"/>
          </ac:spMkLst>
        </pc:spChg>
        <pc:spChg chg="mod">
          <ac:chgData name="王 欣捷" userId="b965477fa0aef5e6" providerId="LiveId" clId="{2B0FDB0B-89C3-479F-AB9D-D58F11732152}" dt="2021-03-07T11:29:53.829" v="575" actId="1036"/>
          <ac:spMkLst>
            <pc:docMk/>
            <pc:sldMk cId="0" sldId="616"/>
            <ac:spMk id="42011" creationId="{12490AD8-4246-42D2-915E-703D3F0A134C}"/>
          </ac:spMkLst>
        </pc:spChg>
        <pc:spChg chg="mod">
          <ac:chgData name="王 欣捷" userId="b965477fa0aef5e6" providerId="LiveId" clId="{2B0FDB0B-89C3-479F-AB9D-D58F11732152}" dt="2021-03-07T11:29:53.829" v="575" actId="1036"/>
          <ac:spMkLst>
            <pc:docMk/>
            <pc:sldMk cId="0" sldId="616"/>
            <ac:spMk id="42012" creationId="{C0631854-8415-41F4-9616-7841DFBFD6B4}"/>
          </ac:spMkLst>
        </pc:spChg>
        <pc:spChg chg="mod">
          <ac:chgData name="王 欣捷" userId="b965477fa0aef5e6" providerId="LiveId" clId="{2B0FDB0B-89C3-479F-AB9D-D58F11732152}" dt="2021-03-07T11:29:53.829" v="575" actId="1036"/>
          <ac:spMkLst>
            <pc:docMk/>
            <pc:sldMk cId="0" sldId="616"/>
            <ac:spMk id="42013" creationId="{44F1A451-BCB8-42CE-9ED0-3AA34CF593ED}"/>
          </ac:spMkLst>
        </pc:spChg>
        <pc:spChg chg="mod">
          <ac:chgData name="王 欣捷" userId="b965477fa0aef5e6" providerId="LiveId" clId="{2B0FDB0B-89C3-479F-AB9D-D58F11732152}" dt="2021-03-07T11:29:53.829" v="575" actId="1036"/>
          <ac:spMkLst>
            <pc:docMk/>
            <pc:sldMk cId="0" sldId="616"/>
            <ac:spMk id="42014" creationId="{37081D28-CE62-4896-A766-47E84BDD46B3}"/>
          </ac:spMkLst>
        </pc:spChg>
        <pc:spChg chg="mod">
          <ac:chgData name="王 欣捷" userId="b965477fa0aef5e6" providerId="LiveId" clId="{2B0FDB0B-89C3-479F-AB9D-D58F11732152}" dt="2021-03-07T11:29:53.829" v="575" actId="1036"/>
          <ac:spMkLst>
            <pc:docMk/>
            <pc:sldMk cId="0" sldId="616"/>
            <ac:spMk id="42015" creationId="{883B6D7A-B1DD-429B-B112-B006CDFEA14B}"/>
          </ac:spMkLst>
        </pc:spChg>
        <pc:spChg chg="mod">
          <ac:chgData name="王 欣捷" userId="b965477fa0aef5e6" providerId="LiveId" clId="{2B0FDB0B-89C3-479F-AB9D-D58F11732152}" dt="2021-03-07T11:29:53.829" v="575" actId="1036"/>
          <ac:spMkLst>
            <pc:docMk/>
            <pc:sldMk cId="0" sldId="616"/>
            <ac:spMk id="42016" creationId="{61D879BC-6B73-40A3-B565-B0323229C4D9}"/>
          </ac:spMkLst>
        </pc:spChg>
        <pc:spChg chg="mod">
          <ac:chgData name="王 欣捷" userId="b965477fa0aef5e6" providerId="LiveId" clId="{2B0FDB0B-89C3-479F-AB9D-D58F11732152}" dt="2021-03-07T11:29:53.829" v="575" actId="1036"/>
          <ac:spMkLst>
            <pc:docMk/>
            <pc:sldMk cId="0" sldId="616"/>
            <ac:spMk id="42017" creationId="{BD44830C-4840-4326-B517-7015E339FFEA}"/>
          </ac:spMkLst>
        </pc:spChg>
        <pc:spChg chg="mod">
          <ac:chgData name="王 欣捷" userId="b965477fa0aef5e6" providerId="LiveId" clId="{2B0FDB0B-89C3-479F-AB9D-D58F11732152}" dt="2021-03-07T11:29:53.829" v="575" actId="1036"/>
          <ac:spMkLst>
            <pc:docMk/>
            <pc:sldMk cId="0" sldId="616"/>
            <ac:spMk id="42018" creationId="{0FD5CBDD-D83D-4AF8-925E-73C30AFB1DC1}"/>
          </ac:spMkLst>
        </pc:spChg>
        <pc:spChg chg="mod">
          <ac:chgData name="王 欣捷" userId="b965477fa0aef5e6" providerId="LiveId" clId="{2B0FDB0B-89C3-479F-AB9D-D58F11732152}" dt="2021-03-07T11:29:53.829" v="575" actId="1036"/>
          <ac:spMkLst>
            <pc:docMk/>
            <pc:sldMk cId="0" sldId="616"/>
            <ac:spMk id="42019" creationId="{A0E3B455-7354-42AA-8A61-244C0DF967C2}"/>
          </ac:spMkLst>
        </pc:spChg>
        <pc:spChg chg="mod">
          <ac:chgData name="王 欣捷" userId="b965477fa0aef5e6" providerId="LiveId" clId="{2B0FDB0B-89C3-479F-AB9D-D58F11732152}" dt="2021-03-07T11:29:53.829" v="575" actId="1036"/>
          <ac:spMkLst>
            <pc:docMk/>
            <pc:sldMk cId="0" sldId="616"/>
            <ac:spMk id="42020" creationId="{583B8D53-72B5-4C1B-8B8A-7ED5FD44EEBE}"/>
          </ac:spMkLst>
        </pc:spChg>
        <pc:spChg chg="mod">
          <ac:chgData name="王 欣捷" userId="b965477fa0aef5e6" providerId="LiveId" clId="{2B0FDB0B-89C3-479F-AB9D-D58F11732152}" dt="2021-03-07T11:29:53.829" v="575" actId="1036"/>
          <ac:spMkLst>
            <pc:docMk/>
            <pc:sldMk cId="0" sldId="616"/>
            <ac:spMk id="42021" creationId="{0E9A1055-6783-46F9-A357-4C21B321B993}"/>
          </ac:spMkLst>
        </pc:spChg>
        <pc:spChg chg="mod">
          <ac:chgData name="王 欣捷" userId="b965477fa0aef5e6" providerId="LiveId" clId="{2B0FDB0B-89C3-479F-AB9D-D58F11732152}" dt="2021-03-07T11:29:53.829" v="575" actId="1036"/>
          <ac:spMkLst>
            <pc:docMk/>
            <pc:sldMk cId="0" sldId="616"/>
            <ac:spMk id="42022" creationId="{02BCDBDB-059F-4F1F-8537-3033C8022393}"/>
          </ac:spMkLst>
        </pc:spChg>
        <pc:spChg chg="mod">
          <ac:chgData name="王 欣捷" userId="b965477fa0aef5e6" providerId="LiveId" clId="{2B0FDB0B-89C3-479F-AB9D-D58F11732152}" dt="2021-03-07T11:29:53.829" v="575" actId="1036"/>
          <ac:spMkLst>
            <pc:docMk/>
            <pc:sldMk cId="0" sldId="616"/>
            <ac:spMk id="42023" creationId="{D0648C76-D24B-4242-9AA8-8CD534C08058}"/>
          </ac:spMkLst>
        </pc:spChg>
        <pc:spChg chg="mod">
          <ac:chgData name="王 欣捷" userId="b965477fa0aef5e6" providerId="LiveId" clId="{2B0FDB0B-89C3-479F-AB9D-D58F11732152}" dt="2021-03-07T11:27:35.741" v="445" actId="1035"/>
          <ac:spMkLst>
            <pc:docMk/>
            <pc:sldMk cId="0" sldId="616"/>
            <ac:spMk id="42024" creationId="{748F2568-0508-4A2E-861F-365275074CE1}"/>
          </ac:spMkLst>
        </pc:spChg>
        <pc:spChg chg="mod">
          <ac:chgData name="王 欣捷" userId="b965477fa0aef5e6" providerId="LiveId" clId="{2B0FDB0B-89C3-479F-AB9D-D58F11732152}" dt="2021-03-07T11:27:35.741" v="445" actId="1035"/>
          <ac:spMkLst>
            <pc:docMk/>
            <pc:sldMk cId="0" sldId="616"/>
            <ac:spMk id="42026" creationId="{5468D787-963E-4300-A4F1-735E3A86B295}"/>
          </ac:spMkLst>
        </pc:spChg>
        <pc:spChg chg="mod">
          <ac:chgData name="王 欣捷" userId="b965477fa0aef5e6" providerId="LiveId" clId="{2B0FDB0B-89C3-479F-AB9D-D58F11732152}" dt="2021-03-07T11:27:35.741" v="445" actId="1035"/>
          <ac:spMkLst>
            <pc:docMk/>
            <pc:sldMk cId="0" sldId="616"/>
            <ac:spMk id="42027" creationId="{17210FB6-BE84-46CA-B7E1-3C0124EE19DB}"/>
          </ac:spMkLst>
        </pc:spChg>
        <pc:spChg chg="mod">
          <ac:chgData name="王 欣捷" userId="b965477fa0aef5e6" providerId="LiveId" clId="{2B0FDB0B-89C3-479F-AB9D-D58F11732152}" dt="2021-03-07T11:27:35.741" v="445" actId="1035"/>
          <ac:spMkLst>
            <pc:docMk/>
            <pc:sldMk cId="0" sldId="616"/>
            <ac:spMk id="42028" creationId="{5BFF478A-A243-4948-B493-56DFE82584FD}"/>
          </ac:spMkLst>
        </pc:spChg>
        <pc:spChg chg="mod">
          <ac:chgData name="王 欣捷" userId="b965477fa0aef5e6" providerId="LiveId" clId="{2B0FDB0B-89C3-479F-AB9D-D58F11732152}" dt="2021-03-07T11:27:35.741" v="445" actId="1035"/>
          <ac:spMkLst>
            <pc:docMk/>
            <pc:sldMk cId="0" sldId="616"/>
            <ac:spMk id="42029" creationId="{8974F728-01FE-4356-8D3F-434B4D4FDE65}"/>
          </ac:spMkLst>
        </pc:spChg>
        <pc:spChg chg="mod">
          <ac:chgData name="王 欣捷" userId="b965477fa0aef5e6" providerId="LiveId" clId="{2B0FDB0B-89C3-479F-AB9D-D58F11732152}" dt="2021-03-07T11:27:35.741" v="445" actId="1035"/>
          <ac:spMkLst>
            <pc:docMk/>
            <pc:sldMk cId="0" sldId="616"/>
            <ac:spMk id="42030" creationId="{01794A54-5EF5-47CF-93E6-BA52C500C331}"/>
          </ac:spMkLst>
        </pc:spChg>
        <pc:spChg chg="mod">
          <ac:chgData name="王 欣捷" userId="b965477fa0aef5e6" providerId="LiveId" clId="{2B0FDB0B-89C3-479F-AB9D-D58F11732152}" dt="2021-03-07T11:27:35.741" v="445" actId="1035"/>
          <ac:spMkLst>
            <pc:docMk/>
            <pc:sldMk cId="0" sldId="616"/>
            <ac:spMk id="42031" creationId="{940B7C04-8501-4E8D-B1C3-A01160E80054}"/>
          </ac:spMkLst>
        </pc:spChg>
        <pc:spChg chg="mod">
          <ac:chgData name="王 欣捷" userId="b965477fa0aef5e6" providerId="LiveId" clId="{2B0FDB0B-89C3-479F-AB9D-D58F11732152}" dt="2021-03-07T11:27:35.741" v="445" actId="1035"/>
          <ac:spMkLst>
            <pc:docMk/>
            <pc:sldMk cId="0" sldId="616"/>
            <ac:spMk id="42032" creationId="{35505910-2D65-4FE2-AC94-57E374164E8D}"/>
          </ac:spMkLst>
        </pc:spChg>
        <pc:spChg chg="mod">
          <ac:chgData name="王 欣捷" userId="b965477fa0aef5e6" providerId="LiveId" clId="{2B0FDB0B-89C3-479F-AB9D-D58F11732152}" dt="2021-03-07T11:27:35.741" v="445" actId="1035"/>
          <ac:spMkLst>
            <pc:docMk/>
            <pc:sldMk cId="0" sldId="616"/>
            <ac:spMk id="42033" creationId="{33BA5C01-0FD7-4DAD-8427-100824CA1546}"/>
          </ac:spMkLst>
        </pc:spChg>
        <pc:spChg chg="mod">
          <ac:chgData name="王 欣捷" userId="b965477fa0aef5e6" providerId="LiveId" clId="{2B0FDB0B-89C3-479F-AB9D-D58F11732152}" dt="2021-03-07T11:27:35.741" v="445" actId="1035"/>
          <ac:spMkLst>
            <pc:docMk/>
            <pc:sldMk cId="0" sldId="616"/>
            <ac:spMk id="42034" creationId="{508625A1-724A-4AB9-80CB-0EAB23638284}"/>
          </ac:spMkLst>
        </pc:spChg>
        <pc:spChg chg="mod">
          <ac:chgData name="王 欣捷" userId="b965477fa0aef5e6" providerId="LiveId" clId="{2B0FDB0B-89C3-479F-AB9D-D58F11732152}" dt="2021-03-07T11:27:35.741" v="445" actId="1035"/>
          <ac:spMkLst>
            <pc:docMk/>
            <pc:sldMk cId="0" sldId="616"/>
            <ac:spMk id="42035" creationId="{FF23BAEC-35BB-4F59-A796-57A65EFC4510}"/>
          </ac:spMkLst>
        </pc:spChg>
        <pc:spChg chg="mod">
          <ac:chgData name="王 欣捷" userId="b965477fa0aef5e6" providerId="LiveId" clId="{2B0FDB0B-89C3-479F-AB9D-D58F11732152}" dt="2021-03-07T11:27:35.741" v="445" actId="1035"/>
          <ac:spMkLst>
            <pc:docMk/>
            <pc:sldMk cId="0" sldId="616"/>
            <ac:spMk id="42036" creationId="{A5CA5B54-ADD9-4F11-86EA-898815AD61E7}"/>
          </ac:spMkLst>
        </pc:spChg>
        <pc:spChg chg="mod">
          <ac:chgData name="王 欣捷" userId="b965477fa0aef5e6" providerId="LiveId" clId="{2B0FDB0B-89C3-479F-AB9D-D58F11732152}" dt="2021-03-07T11:27:35.741" v="445" actId="1035"/>
          <ac:spMkLst>
            <pc:docMk/>
            <pc:sldMk cId="0" sldId="616"/>
            <ac:spMk id="42037" creationId="{38FF2FFB-9E3A-44DB-9AA7-FA999BF3FBEB}"/>
          </ac:spMkLst>
        </pc:spChg>
        <pc:spChg chg="mod">
          <ac:chgData name="王 欣捷" userId="b965477fa0aef5e6" providerId="LiveId" clId="{2B0FDB0B-89C3-479F-AB9D-D58F11732152}" dt="2021-03-07T11:27:35.741" v="445" actId="1035"/>
          <ac:spMkLst>
            <pc:docMk/>
            <pc:sldMk cId="0" sldId="616"/>
            <ac:spMk id="42038" creationId="{7D545169-FA73-45B6-95B9-441C7D14C0CC}"/>
          </ac:spMkLst>
        </pc:spChg>
        <pc:spChg chg="mod">
          <ac:chgData name="王 欣捷" userId="b965477fa0aef5e6" providerId="LiveId" clId="{2B0FDB0B-89C3-479F-AB9D-D58F11732152}" dt="2021-03-07T11:27:35.741" v="445" actId="1035"/>
          <ac:spMkLst>
            <pc:docMk/>
            <pc:sldMk cId="0" sldId="616"/>
            <ac:spMk id="42039" creationId="{11CB4B9D-C146-464F-B50A-7428B9A0F4EC}"/>
          </ac:spMkLst>
        </pc:spChg>
        <pc:spChg chg="mod">
          <ac:chgData name="王 欣捷" userId="b965477fa0aef5e6" providerId="LiveId" clId="{2B0FDB0B-89C3-479F-AB9D-D58F11732152}" dt="2021-03-07T11:27:35.741" v="445" actId="1035"/>
          <ac:spMkLst>
            <pc:docMk/>
            <pc:sldMk cId="0" sldId="616"/>
            <ac:spMk id="42040" creationId="{7ECF3FA0-71C9-4142-9D12-BDAEB73FE681}"/>
          </ac:spMkLst>
        </pc:spChg>
        <pc:spChg chg="mod">
          <ac:chgData name="王 欣捷" userId="b965477fa0aef5e6" providerId="LiveId" clId="{2B0FDB0B-89C3-479F-AB9D-D58F11732152}" dt="2021-03-07T11:27:35.741" v="445" actId="1035"/>
          <ac:spMkLst>
            <pc:docMk/>
            <pc:sldMk cId="0" sldId="616"/>
            <ac:spMk id="42041" creationId="{5061B3CD-2378-428F-A37D-A599CE7823BA}"/>
          </ac:spMkLst>
        </pc:spChg>
        <pc:spChg chg="mod">
          <ac:chgData name="王 欣捷" userId="b965477fa0aef5e6" providerId="LiveId" clId="{2B0FDB0B-89C3-479F-AB9D-D58F11732152}" dt="2021-03-07T11:27:35.741" v="445" actId="1035"/>
          <ac:spMkLst>
            <pc:docMk/>
            <pc:sldMk cId="0" sldId="616"/>
            <ac:spMk id="42042" creationId="{0D074848-12A5-4207-A3A5-13C380F7EF25}"/>
          </ac:spMkLst>
        </pc:spChg>
        <pc:spChg chg="mod">
          <ac:chgData name="王 欣捷" userId="b965477fa0aef5e6" providerId="LiveId" clId="{2B0FDB0B-89C3-479F-AB9D-D58F11732152}" dt="2021-03-07T11:27:35.741" v="445" actId="1035"/>
          <ac:spMkLst>
            <pc:docMk/>
            <pc:sldMk cId="0" sldId="616"/>
            <ac:spMk id="42043" creationId="{A0368CB8-052B-4FF2-A2CD-5035D4FE8F21}"/>
          </ac:spMkLst>
        </pc:spChg>
        <pc:spChg chg="mod">
          <ac:chgData name="王 欣捷" userId="b965477fa0aef5e6" providerId="LiveId" clId="{2B0FDB0B-89C3-479F-AB9D-D58F11732152}" dt="2021-03-07T11:27:35.741" v="445" actId="1035"/>
          <ac:spMkLst>
            <pc:docMk/>
            <pc:sldMk cId="0" sldId="616"/>
            <ac:spMk id="42044" creationId="{91DEDC4A-EC92-46FD-B8B0-5559602A9CF5}"/>
          </ac:spMkLst>
        </pc:spChg>
        <pc:spChg chg="mod">
          <ac:chgData name="王 欣捷" userId="b965477fa0aef5e6" providerId="LiveId" clId="{2B0FDB0B-89C3-479F-AB9D-D58F11732152}" dt="2021-03-07T11:27:35.741" v="445" actId="1035"/>
          <ac:spMkLst>
            <pc:docMk/>
            <pc:sldMk cId="0" sldId="616"/>
            <ac:spMk id="42045" creationId="{C0D67191-CAD6-41B1-9AE5-48322D163D88}"/>
          </ac:spMkLst>
        </pc:spChg>
        <pc:spChg chg="mod">
          <ac:chgData name="王 欣捷" userId="b965477fa0aef5e6" providerId="LiveId" clId="{2B0FDB0B-89C3-479F-AB9D-D58F11732152}" dt="2021-03-07T11:27:35.741" v="445" actId="1035"/>
          <ac:spMkLst>
            <pc:docMk/>
            <pc:sldMk cId="0" sldId="616"/>
            <ac:spMk id="42046" creationId="{F570EE5F-D8C7-447D-B3BA-E42488B7ECFF}"/>
          </ac:spMkLst>
        </pc:spChg>
        <pc:spChg chg="mod">
          <ac:chgData name="王 欣捷" userId="b965477fa0aef5e6" providerId="LiveId" clId="{2B0FDB0B-89C3-479F-AB9D-D58F11732152}" dt="2021-03-07T11:27:35.741" v="445" actId="1035"/>
          <ac:spMkLst>
            <pc:docMk/>
            <pc:sldMk cId="0" sldId="616"/>
            <ac:spMk id="42047" creationId="{DDC5DCF9-1D20-4E24-B6C1-62343AFA9FFC}"/>
          </ac:spMkLst>
        </pc:spChg>
        <pc:spChg chg="mod">
          <ac:chgData name="王 欣捷" userId="b965477fa0aef5e6" providerId="LiveId" clId="{2B0FDB0B-89C3-479F-AB9D-D58F11732152}" dt="2021-03-07T11:27:35.741" v="445" actId="1035"/>
          <ac:spMkLst>
            <pc:docMk/>
            <pc:sldMk cId="0" sldId="616"/>
            <ac:spMk id="42048" creationId="{197884C6-A319-4EED-A5A6-E7003892D253}"/>
          </ac:spMkLst>
        </pc:spChg>
        <pc:spChg chg="mod">
          <ac:chgData name="王 欣捷" userId="b965477fa0aef5e6" providerId="LiveId" clId="{2B0FDB0B-89C3-479F-AB9D-D58F11732152}" dt="2021-03-07T11:27:35.741" v="445" actId="1035"/>
          <ac:spMkLst>
            <pc:docMk/>
            <pc:sldMk cId="0" sldId="616"/>
            <ac:spMk id="42049" creationId="{4282CB78-6B0C-495D-83B8-649F1483A817}"/>
          </ac:spMkLst>
        </pc:spChg>
        <pc:spChg chg="mod">
          <ac:chgData name="王 欣捷" userId="b965477fa0aef5e6" providerId="LiveId" clId="{2B0FDB0B-89C3-479F-AB9D-D58F11732152}" dt="2021-03-07T11:27:35.741" v="445" actId="1035"/>
          <ac:spMkLst>
            <pc:docMk/>
            <pc:sldMk cId="0" sldId="616"/>
            <ac:spMk id="42050" creationId="{76C3D207-06B7-48EE-87B4-930CDF6AA139}"/>
          </ac:spMkLst>
        </pc:spChg>
        <pc:spChg chg="mod">
          <ac:chgData name="王 欣捷" userId="b965477fa0aef5e6" providerId="LiveId" clId="{2B0FDB0B-89C3-479F-AB9D-D58F11732152}" dt="2021-03-07T11:27:35.741" v="445" actId="1035"/>
          <ac:spMkLst>
            <pc:docMk/>
            <pc:sldMk cId="0" sldId="616"/>
            <ac:spMk id="42051" creationId="{81ECCF4D-484D-4F15-B2D8-1699BB516704}"/>
          </ac:spMkLst>
        </pc:spChg>
        <pc:spChg chg="mod">
          <ac:chgData name="王 欣捷" userId="b965477fa0aef5e6" providerId="LiveId" clId="{2B0FDB0B-89C3-479F-AB9D-D58F11732152}" dt="2021-03-07T11:27:35.741" v="445" actId="1035"/>
          <ac:spMkLst>
            <pc:docMk/>
            <pc:sldMk cId="0" sldId="616"/>
            <ac:spMk id="42052" creationId="{09783667-3220-4D1B-AC85-82D84052CB9A}"/>
          </ac:spMkLst>
        </pc:spChg>
        <pc:spChg chg="mod">
          <ac:chgData name="王 欣捷" userId="b965477fa0aef5e6" providerId="LiveId" clId="{2B0FDB0B-89C3-479F-AB9D-D58F11732152}" dt="2021-03-07T11:27:35.741" v="445" actId="1035"/>
          <ac:spMkLst>
            <pc:docMk/>
            <pc:sldMk cId="0" sldId="616"/>
            <ac:spMk id="42053" creationId="{21CDD0D6-7B13-452E-9106-A87E61B641AB}"/>
          </ac:spMkLst>
        </pc:spChg>
        <pc:spChg chg="mod">
          <ac:chgData name="王 欣捷" userId="b965477fa0aef5e6" providerId="LiveId" clId="{2B0FDB0B-89C3-479F-AB9D-D58F11732152}" dt="2021-03-07T11:27:35.741" v="445" actId="1035"/>
          <ac:spMkLst>
            <pc:docMk/>
            <pc:sldMk cId="0" sldId="616"/>
            <ac:spMk id="42054" creationId="{C33BD4EC-BDC6-43A8-9A0A-799568634CA4}"/>
          </ac:spMkLst>
        </pc:spChg>
        <pc:spChg chg="mod">
          <ac:chgData name="王 欣捷" userId="b965477fa0aef5e6" providerId="LiveId" clId="{2B0FDB0B-89C3-479F-AB9D-D58F11732152}" dt="2021-03-07T11:27:35.741" v="445" actId="1035"/>
          <ac:spMkLst>
            <pc:docMk/>
            <pc:sldMk cId="0" sldId="616"/>
            <ac:spMk id="42055" creationId="{C44AA920-6858-420B-BDE7-B2D6055FC5F6}"/>
          </ac:spMkLst>
        </pc:spChg>
        <pc:spChg chg="mod">
          <ac:chgData name="王 欣捷" userId="b965477fa0aef5e6" providerId="LiveId" clId="{2B0FDB0B-89C3-479F-AB9D-D58F11732152}" dt="2021-03-07T11:27:35.741" v="445" actId="1035"/>
          <ac:spMkLst>
            <pc:docMk/>
            <pc:sldMk cId="0" sldId="616"/>
            <ac:spMk id="42056" creationId="{AC00AE49-6D7E-4CCA-A8A8-34A8FE15521C}"/>
          </ac:spMkLst>
        </pc:spChg>
        <pc:spChg chg="mod">
          <ac:chgData name="王 欣捷" userId="b965477fa0aef5e6" providerId="LiveId" clId="{2B0FDB0B-89C3-479F-AB9D-D58F11732152}" dt="2021-03-07T11:27:35.741" v="445" actId="1035"/>
          <ac:spMkLst>
            <pc:docMk/>
            <pc:sldMk cId="0" sldId="616"/>
            <ac:spMk id="42057" creationId="{B639EDBA-9A78-4F04-8D7E-12149BB09870}"/>
          </ac:spMkLst>
        </pc:spChg>
        <pc:spChg chg="mod">
          <ac:chgData name="王 欣捷" userId="b965477fa0aef5e6" providerId="LiveId" clId="{2B0FDB0B-89C3-479F-AB9D-D58F11732152}" dt="2021-03-07T11:27:35.741" v="445" actId="1035"/>
          <ac:spMkLst>
            <pc:docMk/>
            <pc:sldMk cId="0" sldId="616"/>
            <ac:spMk id="42058" creationId="{466541BA-84D6-4678-92F1-1DABC706B761}"/>
          </ac:spMkLst>
        </pc:spChg>
        <pc:spChg chg="mod">
          <ac:chgData name="王 欣捷" userId="b965477fa0aef5e6" providerId="LiveId" clId="{2B0FDB0B-89C3-479F-AB9D-D58F11732152}" dt="2021-03-07T11:27:35.741" v="445" actId="1035"/>
          <ac:spMkLst>
            <pc:docMk/>
            <pc:sldMk cId="0" sldId="616"/>
            <ac:spMk id="42059" creationId="{5EDF79BF-7556-4855-9015-ED89F67BB52B}"/>
          </ac:spMkLst>
        </pc:spChg>
        <pc:spChg chg="mod">
          <ac:chgData name="王 欣捷" userId="b965477fa0aef5e6" providerId="LiveId" clId="{2B0FDB0B-89C3-479F-AB9D-D58F11732152}" dt="2021-03-07T11:27:35.741" v="445" actId="1035"/>
          <ac:spMkLst>
            <pc:docMk/>
            <pc:sldMk cId="0" sldId="616"/>
            <ac:spMk id="42060" creationId="{67B3A076-AF93-4619-BD87-603F98103458}"/>
          </ac:spMkLst>
        </pc:spChg>
        <pc:spChg chg="mod">
          <ac:chgData name="王 欣捷" userId="b965477fa0aef5e6" providerId="LiveId" clId="{2B0FDB0B-89C3-479F-AB9D-D58F11732152}" dt="2021-03-07T11:27:35.741" v="445" actId="1035"/>
          <ac:spMkLst>
            <pc:docMk/>
            <pc:sldMk cId="0" sldId="616"/>
            <ac:spMk id="42061" creationId="{AB2FD6F1-AAD8-479F-9DF5-2E69958AF9A2}"/>
          </ac:spMkLst>
        </pc:spChg>
        <pc:grpChg chg="mod">
          <ac:chgData name="王 欣捷" userId="b965477fa0aef5e6" providerId="LiveId" clId="{2B0FDB0B-89C3-479F-AB9D-D58F11732152}" dt="2021-03-07T11:28:40.037" v="522"/>
          <ac:grpSpMkLst>
            <pc:docMk/>
            <pc:sldMk cId="0" sldId="616"/>
            <ac:grpSpMk id="41988" creationId="{38A6F521-B8D3-4C17-8957-9537049082F5}"/>
          </ac:grpSpMkLst>
        </pc:grpChg>
        <pc:grpChg chg="mod">
          <ac:chgData name="王 欣捷" userId="b965477fa0aef5e6" providerId="LiveId" clId="{2B0FDB0B-89C3-479F-AB9D-D58F11732152}" dt="2021-03-07T11:29:53.829" v="575" actId="1036"/>
          <ac:grpSpMkLst>
            <pc:docMk/>
            <pc:sldMk cId="0" sldId="616"/>
            <ac:grpSpMk id="41989" creationId="{FF1C0BE5-41C5-43CE-B339-32EFA4B06EC6}"/>
          </ac:grpSpMkLst>
        </pc:grpChg>
        <pc:grpChg chg="mod">
          <ac:chgData name="王 欣捷" userId="b965477fa0aef5e6" providerId="LiveId" clId="{2B0FDB0B-89C3-479F-AB9D-D58F11732152}" dt="2021-03-07T11:27:35.741" v="445" actId="1035"/>
          <ac:grpSpMkLst>
            <pc:docMk/>
            <pc:sldMk cId="0" sldId="616"/>
            <ac:grpSpMk id="42025" creationId="{FF199093-D559-40F8-93D0-A694FB70CDEE}"/>
          </ac:grpSpMkLst>
        </pc:grpChg>
      </pc:sldChg>
      <pc:sldChg chg="modSp mod">
        <pc:chgData name="王 欣捷" userId="b965477fa0aef5e6" providerId="LiveId" clId="{2B0FDB0B-89C3-479F-AB9D-D58F11732152}" dt="2021-03-07T11:28:35.556" v="521"/>
        <pc:sldMkLst>
          <pc:docMk/>
          <pc:sldMk cId="0" sldId="617"/>
        </pc:sldMkLst>
        <pc:spChg chg="mod">
          <ac:chgData name="王 欣捷" userId="b965477fa0aef5e6" providerId="LiveId" clId="{2B0FDB0B-89C3-479F-AB9D-D58F11732152}" dt="2021-03-07T10:06:53.834" v="265"/>
          <ac:spMkLst>
            <pc:docMk/>
            <pc:sldMk cId="0" sldId="617"/>
            <ac:spMk id="43010" creationId="{8319C8C4-172D-4F50-8AC3-63E0E912B79E}"/>
          </ac:spMkLst>
        </pc:spChg>
        <pc:spChg chg="mod">
          <ac:chgData name="王 欣捷" userId="b965477fa0aef5e6" providerId="LiveId" clId="{2B0FDB0B-89C3-479F-AB9D-D58F11732152}" dt="2021-03-07T11:27:44.636" v="452" actId="1035"/>
          <ac:spMkLst>
            <pc:docMk/>
            <pc:sldMk cId="0" sldId="617"/>
            <ac:spMk id="43014" creationId="{345AED53-2574-459B-B81B-4C218C8C6762}"/>
          </ac:spMkLst>
        </pc:spChg>
        <pc:spChg chg="mod">
          <ac:chgData name="王 欣捷" userId="b965477fa0aef5e6" providerId="LiveId" clId="{2B0FDB0B-89C3-479F-AB9D-D58F11732152}" dt="2021-03-07T11:27:44.636" v="452" actId="1035"/>
          <ac:spMkLst>
            <pc:docMk/>
            <pc:sldMk cId="0" sldId="617"/>
            <ac:spMk id="43015" creationId="{D070F0A9-610C-4559-954A-2A4E05FF092B}"/>
          </ac:spMkLst>
        </pc:spChg>
        <pc:spChg chg="mod">
          <ac:chgData name="王 欣捷" userId="b965477fa0aef5e6" providerId="LiveId" clId="{2B0FDB0B-89C3-479F-AB9D-D58F11732152}" dt="2021-03-07T11:27:44.636" v="452" actId="1035"/>
          <ac:spMkLst>
            <pc:docMk/>
            <pc:sldMk cId="0" sldId="617"/>
            <ac:spMk id="43016" creationId="{A6573AD0-6481-4F56-8F29-819328AF618E}"/>
          </ac:spMkLst>
        </pc:spChg>
        <pc:spChg chg="mod">
          <ac:chgData name="王 欣捷" userId="b965477fa0aef5e6" providerId="LiveId" clId="{2B0FDB0B-89C3-479F-AB9D-D58F11732152}" dt="2021-03-07T11:27:44.636" v="452" actId="1035"/>
          <ac:spMkLst>
            <pc:docMk/>
            <pc:sldMk cId="0" sldId="617"/>
            <ac:spMk id="43017" creationId="{1FE60821-B7A1-4D5C-B039-B4618F0A94ED}"/>
          </ac:spMkLst>
        </pc:spChg>
        <pc:spChg chg="mod">
          <ac:chgData name="王 欣捷" userId="b965477fa0aef5e6" providerId="LiveId" clId="{2B0FDB0B-89C3-479F-AB9D-D58F11732152}" dt="2021-03-07T11:27:44.636" v="452" actId="1035"/>
          <ac:spMkLst>
            <pc:docMk/>
            <pc:sldMk cId="0" sldId="617"/>
            <ac:spMk id="43018" creationId="{961C5CB5-33DA-46E3-BD0F-790A1B7954C2}"/>
          </ac:spMkLst>
        </pc:spChg>
        <pc:spChg chg="mod">
          <ac:chgData name="王 欣捷" userId="b965477fa0aef5e6" providerId="LiveId" clId="{2B0FDB0B-89C3-479F-AB9D-D58F11732152}" dt="2021-03-07T11:27:44.636" v="452" actId="1035"/>
          <ac:spMkLst>
            <pc:docMk/>
            <pc:sldMk cId="0" sldId="617"/>
            <ac:spMk id="43019" creationId="{32507933-0399-4694-A40A-1A84726D552E}"/>
          </ac:spMkLst>
        </pc:spChg>
        <pc:spChg chg="mod">
          <ac:chgData name="王 欣捷" userId="b965477fa0aef5e6" providerId="LiveId" clId="{2B0FDB0B-89C3-479F-AB9D-D58F11732152}" dt="2021-03-07T11:27:44.636" v="452" actId="1035"/>
          <ac:spMkLst>
            <pc:docMk/>
            <pc:sldMk cId="0" sldId="617"/>
            <ac:spMk id="43020" creationId="{5560CD95-DCB9-4081-8DC1-A1E278967270}"/>
          </ac:spMkLst>
        </pc:spChg>
        <pc:spChg chg="mod">
          <ac:chgData name="王 欣捷" userId="b965477fa0aef5e6" providerId="LiveId" clId="{2B0FDB0B-89C3-479F-AB9D-D58F11732152}" dt="2021-03-07T11:27:44.636" v="452" actId="1035"/>
          <ac:spMkLst>
            <pc:docMk/>
            <pc:sldMk cId="0" sldId="617"/>
            <ac:spMk id="43021" creationId="{0655315E-4CD2-4B65-B588-FD30ED1DDA73}"/>
          </ac:spMkLst>
        </pc:spChg>
        <pc:spChg chg="mod">
          <ac:chgData name="王 欣捷" userId="b965477fa0aef5e6" providerId="LiveId" clId="{2B0FDB0B-89C3-479F-AB9D-D58F11732152}" dt="2021-03-07T11:27:44.636" v="452" actId="1035"/>
          <ac:spMkLst>
            <pc:docMk/>
            <pc:sldMk cId="0" sldId="617"/>
            <ac:spMk id="43022" creationId="{15106E76-E2BE-4F5F-9A13-539CF2E3B316}"/>
          </ac:spMkLst>
        </pc:spChg>
        <pc:spChg chg="mod">
          <ac:chgData name="王 欣捷" userId="b965477fa0aef5e6" providerId="LiveId" clId="{2B0FDB0B-89C3-479F-AB9D-D58F11732152}" dt="2021-03-07T11:27:44.636" v="452" actId="1035"/>
          <ac:spMkLst>
            <pc:docMk/>
            <pc:sldMk cId="0" sldId="617"/>
            <ac:spMk id="43023" creationId="{3A5F7F52-CBFB-4F1E-964B-7B12C0950C9F}"/>
          </ac:spMkLst>
        </pc:spChg>
        <pc:spChg chg="mod">
          <ac:chgData name="王 欣捷" userId="b965477fa0aef5e6" providerId="LiveId" clId="{2B0FDB0B-89C3-479F-AB9D-D58F11732152}" dt="2021-03-07T11:27:44.636" v="452" actId="1035"/>
          <ac:spMkLst>
            <pc:docMk/>
            <pc:sldMk cId="0" sldId="617"/>
            <ac:spMk id="43024" creationId="{0AFEC0E4-8051-4B11-B263-8D91ED71E24A}"/>
          </ac:spMkLst>
        </pc:spChg>
        <pc:spChg chg="mod">
          <ac:chgData name="王 欣捷" userId="b965477fa0aef5e6" providerId="LiveId" clId="{2B0FDB0B-89C3-479F-AB9D-D58F11732152}" dt="2021-03-07T11:27:44.636" v="452" actId="1035"/>
          <ac:spMkLst>
            <pc:docMk/>
            <pc:sldMk cId="0" sldId="617"/>
            <ac:spMk id="43025" creationId="{4F1A4E76-AE82-47C0-92EA-B02A6AEFA60E}"/>
          </ac:spMkLst>
        </pc:spChg>
        <pc:spChg chg="mod">
          <ac:chgData name="王 欣捷" userId="b965477fa0aef5e6" providerId="LiveId" clId="{2B0FDB0B-89C3-479F-AB9D-D58F11732152}" dt="2021-03-07T11:27:44.636" v="452" actId="1035"/>
          <ac:spMkLst>
            <pc:docMk/>
            <pc:sldMk cId="0" sldId="617"/>
            <ac:spMk id="43026" creationId="{1EB25BD1-A3C8-4F88-9FAD-97065B21125F}"/>
          </ac:spMkLst>
        </pc:spChg>
        <pc:spChg chg="mod">
          <ac:chgData name="王 欣捷" userId="b965477fa0aef5e6" providerId="LiveId" clId="{2B0FDB0B-89C3-479F-AB9D-D58F11732152}" dt="2021-03-07T11:27:44.636" v="452" actId="1035"/>
          <ac:spMkLst>
            <pc:docMk/>
            <pc:sldMk cId="0" sldId="617"/>
            <ac:spMk id="43027" creationId="{9477F31B-6224-4F6A-B244-02EA9C34D089}"/>
          </ac:spMkLst>
        </pc:spChg>
        <pc:spChg chg="mod">
          <ac:chgData name="王 欣捷" userId="b965477fa0aef5e6" providerId="LiveId" clId="{2B0FDB0B-89C3-479F-AB9D-D58F11732152}" dt="2021-03-07T11:27:44.636" v="452" actId="1035"/>
          <ac:spMkLst>
            <pc:docMk/>
            <pc:sldMk cId="0" sldId="617"/>
            <ac:spMk id="43028" creationId="{75D741BB-E465-457E-9923-5D11F5D2AB0C}"/>
          </ac:spMkLst>
        </pc:spChg>
        <pc:spChg chg="mod">
          <ac:chgData name="王 欣捷" userId="b965477fa0aef5e6" providerId="LiveId" clId="{2B0FDB0B-89C3-479F-AB9D-D58F11732152}" dt="2021-03-07T11:27:44.636" v="452" actId="1035"/>
          <ac:spMkLst>
            <pc:docMk/>
            <pc:sldMk cId="0" sldId="617"/>
            <ac:spMk id="43029" creationId="{6A4BE3C1-C949-477B-8508-1ED30AA6D2E5}"/>
          </ac:spMkLst>
        </pc:spChg>
        <pc:spChg chg="mod">
          <ac:chgData name="王 欣捷" userId="b965477fa0aef5e6" providerId="LiveId" clId="{2B0FDB0B-89C3-479F-AB9D-D58F11732152}" dt="2021-03-07T11:27:44.636" v="452" actId="1035"/>
          <ac:spMkLst>
            <pc:docMk/>
            <pc:sldMk cId="0" sldId="617"/>
            <ac:spMk id="43030" creationId="{FADF4DC1-1E80-4650-95A3-3751733723B0}"/>
          </ac:spMkLst>
        </pc:spChg>
        <pc:spChg chg="mod">
          <ac:chgData name="王 欣捷" userId="b965477fa0aef5e6" providerId="LiveId" clId="{2B0FDB0B-89C3-479F-AB9D-D58F11732152}" dt="2021-03-07T11:27:44.636" v="452" actId="1035"/>
          <ac:spMkLst>
            <pc:docMk/>
            <pc:sldMk cId="0" sldId="617"/>
            <ac:spMk id="43031" creationId="{6434666F-4DE0-4F73-845B-FCC0C05698B8}"/>
          </ac:spMkLst>
        </pc:spChg>
        <pc:spChg chg="mod">
          <ac:chgData name="王 欣捷" userId="b965477fa0aef5e6" providerId="LiveId" clId="{2B0FDB0B-89C3-479F-AB9D-D58F11732152}" dt="2021-03-07T11:27:44.636" v="452" actId="1035"/>
          <ac:spMkLst>
            <pc:docMk/>
            <pc:sldMk cId="0" sldId="617"/>
            <ac:spMk id="43032" creationId="{E3AC0A33-BDFD-4A37-97F1-41841290069B}"/>
          </ac:spMkLst>
        </pc:spChg>
        <pc:spChg chg="mod">
          <ac:chgData name="王 欣捷" userId="b965477fa0aef5e6" providerId="LiveId" clId="{2B0FDB0B-89C3-479F-AB9D-D58F11732152}" dt="2021-03-07T11:27:44.636" v="452" actId="1035"/>
          <ac:spMkLst>
            <pc:docMk/>
            <pc:sldMk cId="0" sldId="617"/>
            <ac:spMk id="43033" creationId="{762268FE-42B7-45E0-99D2-636665E76495}"/>
          </ac:spMkLst>
        </pc:spChg>
        <pc:spChg chg="mod">
          <ac:chgData name="王 欣捷" userId="b965477fa0aef5e6" providerId="LiveId" clId="{2B0FDB0B-89C3-479F-AB9D-D58F11732152}" dt="2021-03-07T11:27:44.636" v="452" actId="1035"/>
          <ac:spMkLst>
            <pc:docMk/>
            <pc:sldMk cId="0" sldId="617"/>
            <ac:spMk id="43034" creationId="{78BF3772-73C3-40B7-B66D-190FC785658A}"/>
          </ac:spMkLst>
        </pc:spChg>
        <pc:spChg chg="mod">
          <ac:chgData name="王 欣捷" userId="b965477fa0aef5e6" providerId="LiveId" clId="{2B0FDB0B-89C3-479F-AB9D-D58F11732152}" dt="2021-03-07T11:27:44.636" v="452" actId="1035"/>
          <ac:spMkLst>
            <pc:docMk/>
            <pc:sldMk cId="0" sldId="617"/>
            <ac:spMk id="43035" creationId="{F76B3580-ADDE-4E3F-886E-0F7048E0F681}"/>
          </ac:spMkLst>
        </pc:spChg>
        <pc:spChg chg="mod">
          <ac:chgData name="王 欣捷" userId="b965477fa0aef5e6" providerId="LiveId" clId="{2B0FDB0B-89C3-479F-AB9D-D58F11732152}" dt="2021-03-07T11:27:44.636" v="452" actId="1035"/>
          <ac:spMkLst>
            <pc:docMk/>
            <pc:sldMk cId="0" sldId="617"/>
            <ac:spMk id="43036" creationId="{BD229675-99EA-497F-AAA8-A4B0E86C146F}"/>
          </ac:spMkLst>
        </pc:spChg>
        <pc:spChg chg="mod">
          <ac:chgData name="王 欣捷" userId="b965477fa0aef5e6" providerId="LiveId" clId="{2B0FDB0B-89C3-479F-AB9D-D58F11732152}" dt="2021-03-07T11:27:44.636" v="452" actId="1035"/>
          <ac:spMkLst>
            <pc:docMk/>
            <pc:sldMk cId="0" sldId="617"/>
            <ac:spMk id="43037" creationId="{73A04512-8B01-43A2-9A97-3F3A4622FF1E}"/>
          </ac:spMkLst>
        </pc:spChg>
        <pc:spChg chg="mod">
          <ac:chgData name="王 欣捷" userId="b965477fa0aef5e6" providerId="LiveId" clId="{2B0FDB0B-89C3-479F-AB9D-D58F11732152}" dt="2021-03-07T11:27:44.636" v="452" actId="1035"/>
          <ac:spMkLst>
            <pc:docMk/>
            <pc:sldMk cId="0" sldId="617"/>
            <ac:spMk id="43038" creationId="{9E847D7B-520E-485C-AB2B-E8411B3EDD5D}"/>
          </ac:spMkLst>
        </pc:spChg>
        <pc:spChg chg="mod">
          <ac:chgData name="王 欣捷" userId="b965477fa0aef5e6" providerId="LiveId" clId="{2B0FDB0B-89C3-479F-AB9D-D58F11732152}" dt="2021-03-07T11:27:44.636" v="452" actId="1035"/>
          <ac:spMkLst>
            <pc:docMk/>
            <pc:sldMk cId="0" sldId="617"/>
            <ac:spMk id="43039" creationId="{67942E9F-3D6F-423C-B1C8-D5117DCF206A}"/>
          </ac:spMkLst>
        </pc:spChg>
        <pc:spChg chg="mod">
          <ac:chgData name="王 欣捷" userId="b965477fa0aef5e6" providerId="LiveId" clId="{2B0FDB0B-89C3-479F-AB9D-D58F11732152}" dt="2021-03-07T11:27:44.636" v="452" actId="1035"/>
          <ac:spMkLst>
            <pc:docMk/>
            <pc:sldMk cId="0" sldId="617"/>
            <ac:spMk id="43040" creationId="{CB5290EC-06DA-4871-94B2-437E54A6AF97}"/>
          </ac:spMkLst>
        </pc:spChg>
        <pc:spChg chg="mod">
          <ac:chgData name="王 欣捷" userId="b965477fa0aef5e6" providerId="LiveId" clId="{2B0FDB0B-89C3-479F-AB9D-D58F11732152}" dt="2021-03-07T11:27:44.636" v="452" actId="1035"/>
          <ac:spMkLst>
            <pc:docMk/>
            <pc:sldMk cId="0" sldId="617"/>
            <ac:spMk id="43041" creationId="{FE2DD387-F80D-4A7F-B46D-7FBB2BF3197B}"/>
          </ac:spMkLst>
        </pc:spChg>
        <pc:spChg chg="mod">
          <ac:chgData name="王 欣捷" userId="b965477fa0aef5e6" providerId="LiveId" clId="{2B0FDB0B-89C3-479F-AB9D-D58F11732152}" dt="2021-03-07T11:27:44.636" v="452" actId="1035"/>
          <ac:spMkLst>
            <pc:docMk/>
            <pc:sldMk cId="0" sldId="617"/>
            <ac:spMk id="43042" creationId="{543628EE-ED1A-43F6-B20B-4F059B01BCC8}"/>
          </ac:spMkLst>
        </pc:spChg>
        <pc:spChg chg="mod">
          <ac:chgData name="王 欣捷" userId="b965477fa0aef5e6" providerId="LiveId" clId="{2B0FDB0B-89C3-479F-AB9D-D58F11732152}" dt="2021-03-07T11:27:44.636" v="452" actId="1035"/>
          <ac:spMkLst>
            <pc:docMk/>
            <pc:sldMk cId="0" sldId="617"/>
            <ac:spMk id="43043" creationId="{2F1F777F-3EC7-4B66-82BD-85B4730110F9}"/>
          </ac:spMkLst>
        </pc:spChg>
        <pc:spChg chg="mod">
          <ac:chgData name="王 欣捷" userId="b965477fa0aef5e6" providerId="LiveId" clId="{2B0FDB0B-89C3-479F-AB9D-D58F11732152}" dt="2021-03-07T11:27:44.636" v="452" actId="1035"/>
          <ac:spMkLst>
            <pc:docMk/>
            <pc:sldMk cId="0" sldId="617"/>
            <ac:spMk id="43044" creationId="{9172AEBB-A384-4C00-BFCF-FAA16C7C0CA0}"/>
          </ac:spMkLst>
        </pc:spChg>
        <pc:spChg chg="mod">
          <ac:chgData name="王 欣捷" userId="b965477fa0aef5e6" providerId="LiveId" clId="{2B0FDB0B-89C3-479F-AB9D-D58F11732152}" dt="2021-03-07T11:27:44.636" v="452" actId="1035"/>
          <ac:spMkLst>
            <pc:docMk/>
            <pc:sldMk cId="0" sldId="617"/>
            <ac:spMk id="43045" creationId="{7A289010-1151-4AE2-B367-5C803499A595}"/>
          </ac:spMkLst>
        </pc:spChg>
        <pc:spChg chg="mod">
          <ac:chgData name="王 欣捷" userId="b965477fa0aef5e6" providerId="LiveId" clId="{2B0FDB0B-89C3-479F-AB9D-D58F11732152}" dt="2021-03-07T11:27:44.636" v="452" actId="1035"/>
          <ac:spMkLst>
            <pc:docMk/>
            <pc:sldMk cId="0" sldId="617"/>
            <ac:spMk id="43046" creationId="{DDE4B5E7-1DEA-4E18-90C4-78780859A5FC}"/>
          </ac:spMkLst>
        </pc:spChg>
        <pc:spChg chg="mod">
          <ac:chgData name="王 欣捷" userId="b965477fa0aef5e6" providerId="LiveId" clId="{2B0FDB0B-89C3-479F-AB9D-D58F11732152}" dt="2021-03-07T11:27:44.636" v="452" actId="1035"/>
          <ac:spMkLst>
            <pc:docMk/>
            <pc:sldMk cId="0" sldId="617"/>
            <ac:spMk id="43047" creationId="{19FE081E-AAD6-41D0-A5BF-DCC6361DB7FC}"/>
          </ac:spMkLst>
        </pc:spChg>
        <pc:spChg chg="mod">
          <ac:chgData name="王 欣捷" userId="b965477fa0aef5e6" providerId="LiveId" clId="{2B0FDB0B-89C3-479F-AB9D-D58F11732152}" dt="2021-03-07T11:27:51.524" v="472" actId="1035"/>
          <ac:spMkLst>
            <pc:docMk/>
            <pc:sldMk cId="0" sldId="617"/>
            <ac:spMk id="43048" creationId="{72D183A4-042B-4FA8-B0C7-D90363E4CC79}"/>
          </ac:spMkLst>
        </pc:spChg>
        <pc:spChg chg="mod">
          <ac:chgData name="王 欣捷" userId="b965477fa0aef5e6" providerId="LiveId" clId="{2B0FDB0B-89C3-479F-AB9D-D58F11732152}" dt="2021-03-07T11:27:51.524" v="472" actId="1035"/>
          <ac:spMkLst>
            <pc:docMk/>
            <pc:sldMk cId="0" sldId="617"/>
            <ac:spMk id="43050" creationId="{4887AAE3-6A8B-40EA-88A1-7284FC62C4F8}"/>
          </ac:spMkLst>
        </pc:spChg>
        <pc:spChg chg="mod">
          <ac:chgData name="王 欣捷" userId="b965477fa0aef5e6" providerId="LiveId" clId="{2B0FDB0B-89C3-479F-AB9D-D58F11732152}" dt="2021-03-07T11:27:51.524" v="472" actId="1035"/>
          <ac:spMkLst>
            <pc:docMk/>
            <pc:sldMk cId="0" sldId="617"/>
            <ac:spMk id="43051" creationId="{1C13A102-C21C-4BC4-BD79-9AD3A0D352F9}"/>
          </ac:spMkLst>
        </pc:spChg>
        <pc:spChg chg="mod">
          <ac:chgData name="王 欣捷" userId="b965477fa0aef5e6" providerId="LiveId" clId="{2B0FDB0B-89C3-479F-AB9D-D58F11732152}" dt="2021-03-07T11:27:51.524" v="472" actId="1035"/>
          <ac:spMkLst>
            <pc:docMk/>
            <pc:sldMk cId="0" sldId="617"/>
            <ac:spMk id="43052" creationId="{2373C716-06FD-4469-B8C0-7FBED81BF640}"/>
          </ac:spMkLst>
        </pc:spChg>
        <pc:spChg chg="mod">
          <ac:chgData name="王 欣捷" userId="b965477fa0aef5e6" providerId="LiveId" clId="{2B0FDB0B-89C3-479F-AB9D-D58F11732152}" dt="2021-03-07T11:27:51.524" v="472" actId="1035"/>
          <ac:spMkLst>
            <pc:docMk/>
            <pc:sldMk cId="0" sldId="617"/>
            <ac:spMk id="43053" creationId="{5086414A-A5EC-4F8C-BA19-0E3D32FA807B}"/>
          </ac:spMkLst>
        </pc:spChg>
        <pc:spChg chg="mod">
          <ac:chgData name="王 欣捷" userId="b965477fa0aef5e6" providerId="LiveId" clId="{2B0FDB0B-89C3-479F-AB9D-D58F11732152}" dt="2021-03-07T11:27:51.524" v="472" actId="1035"/>
          <ac:spMkLst>
            <pc:docMk/>
            <pc:sldMk cId="0" sldId="617"/>
            <ac:spMk id="43054" creationId="{0E86FBC7-8F88-4FEB-B706-E95D5E4A755C}"/>
          </ac:spMkLst>
        </pc:spChg>
        <pc:spChg chg="mod">
          <ac:chgData name="王 欣捷" userId="b965477fa0aef5e6" providerId="LiveId" clId="{2B0FDB0B-89C3-479F-AB9D-D58F11732152}" dt="2021-03-07T11:27:51.524" v="472" actId="1035"/>
          <ac:spMkLst>
            <pc:docMk/>
            <pc:sldMk cId="0" sldId="617"/>
            <ac:spMk id="43055" creationId="{4963CFE8-D889-400A-9938-4B298745F186}"/>
          </ac:spMkLst>
        </pc:spChg>
        <pc:spChg chg="mod">
          <ac:chgData name="王 欣捷" userId="b965477fa0aef5e6" providerId="LiveId" clId="{2B0FDB0B-89C3-479F-AB9D-D58F11732152}" dt="2021-03-07T11:27:51.524" v="472" actId="1035"/>
          <ac:spMkLst>
            <pc:docMk/>
            <pc:sldMk cId="0" sldId="617"/>
            <ac:spMk id="43056" creationId="{0E0B24D9-7783-4889-BD73-BE35E5812727}"/>
          </ac:spMkLst>
        </pc:spChg>
        <pc:spChg chg="mod">
          <ac:chgData name="王 欣捷" userId="b965477fa0aef5e6" providerId="LiveId" clId="{2B0FDB0B-89C3-479F-AB9D-D58F11732152}" dt="2021-03-07T11:27:51.524" v="472" actId="1035"/>
          <ac:spMkLst>
            <pc:docMk/>
            <pc:sldMk cId="0" sldId="617"/>
            <ac:spMk id="43057" creationId="{4727CC9D-3920-40FF-B5A6-393D3EC9E190}"/>
          </ac:spMkLst>
        </pc:spChg>
        <pc:spChg chg="mod">
          <ac:chgData name="王 欣捷" userId="b965477fa0aef5e6" providerId="LiveId" clId="{2B0FDB0B-89C3-479F-AB9D-D58F11732152}" dt="2021-03-07T11:27:51.524" v="472" actId="1035"/>
          <ac:spMkLst>
            <pc:docMk/>
            <pc:sldMk cId="0" sldId="617"/>
            <ac:spMk id="43058" creationId="{D10D9A3C-9FA3-4858-BB60-1C1B071DC35E}"/>
          </ac:spMkLst>
        </pc:spChg>
        <pc:spChg chg="mod">
          <ac:chgData name="王 欣捷" userId="b965477fa0aef5e6" providerId="LiveId" clId="{2B0FDB0B-89C3-479F-AB9D-D58F11732152}" dt="2021-03-07T11:27:51.524" v="472" actId="1035"/>
          <ac:spMkLst>
            <pc:docMk/>
            <pc:sldMk cId="0" sldId="617"/>
            <ac:spMk id="43059" creationId="{512B61B4-C769-4132-81EF-25E87B6AEE8E}"/>
          </ac:spMkLst>
        </pc:spChg>
        <pc:spChg chg="mod">
          <ac:chgData name="王 欣捷" userId="b965477fa0aef5e6" providerId="LiveId" clId="{2B0FDB0B-89C3-479F-AB9D-D58F11732152}" dt="2021-03-07T11:27:51.524" v="472" actId="1035"/>
          <ac:spMkLst>
            <pc:docMk/>
            <pc:sldMk cId="0" sldId="617"/>
            <ac:spMk id="43060" creationId="{A6096CD9-91C7-4B4E-A191-534E3C9A01BB}"/>
          </ac:spMkLst>
        </pc:spChg>
        <pc:spChg chg="mod">
          <ac:chgData name="王 欣捷" userId="b965477fa0aef5e6" providerId="LiveId" clId="{2B0FDB0B-89C3-479F-AB9D-D58F11732152}" dt="2021-03-07T11:27:51.524" v="472" actId="1035"/>
          <ac:spMkLst>
            <pc:docMk/>
            <pc:sldMk cId="0" sldId="617"/>
            <ac:spMk id="43061" creationId="{054CCF4F-792E-485A-912D-C533B9B00050}"/>
          </ac:spMkLst>
        </pc:spChg>
        <pc:spChg chg="mod">
          <ac:chgData name="王 欣捷" userId="b965477fa0aef5e6" providerId="LiveId" clId="{2B0FDB0B-89C3-479F-AB9D-D58F11732152}" dt="2021-03-07T11:27:51.524" v="472" actId="1035"/>
          <ac:spMkLst>
            <pc:docMk/>
            <pc:sldMk cId="0" sldId="617"/>
            <ac:spMk id="43062" creationId="{7036D95C-8659-4262-9758-DCA96EC48225}"/>
          </ac:spMkLst>
        </pc:spChg>
        <pc:spChg chg="mod">
          <ac:chgData name="王 欣捷" userId="b965477fa0aef5e6" providerId="LiveId" clId="{2B0FDB0B-89C3-479F-AB9D-D58F11732152}" dt="2021-03-07T11:27:51.524" v="472" actId="1035"/>
          <ac:spMkLst>
            <pc:docMk/>
            <pc:sldMk cId="0" sldId="617"/>
            <ac:spMk id="43063" creationId="{8855D3A8-4F96-402D-ACC0-D232BCD0938C}"/>
          </ac:spMkLst>
        </pc:spChg>
        <pc:spChg chg="mod">
          <ac:chgData name="王 欣捷" userId="b965477fa0aef5e6" providerId="LiveId" clId="{2B0FDB0B-89C3-479F-AB9D-D58F11732152}" dt="2021-03-07T11:27:51.524" v="472" actId="1035"/>
          <ac:spMkLst>
            <pc:docMk/>
            <pc:sldMk cId="0" sldId="617"/>
            <ac:spMk id="43064" creationId="{D7F74693-99E6-49FC-9C95-0F3F27A55D0C}"/>
          </ac:spMkLst>
        </pc:spChg>
        <pc:spChg chg="mod">
          <ac:chgData name="王 欣捷" userId="b965477fa0aef5e6" providerId="LiveId" clId="{2B0FDB0B-89C3-479F-AB9D-D58F11732152}" dt="2021-03-07T11:27:51.524" v="472" actId="1035"/>
          <ac:spMkLst>
            <pc:docMk/>
            <pc:sldMk cId="0" sldId="617"/>
            <ac:spMk id="43065" creationId="{C0228F72-F236-4D53-BC97-4EE31CB88FF7}"/>
          </ac:spMkLst>
        </pc:spChg>
        <pc:spChg chg="mod">
          <ac:chgData name="王 欣捷" userId="b965477fa0aef5e6" providerId="LiveId" clId="{2B0FDB0B-89C3-479F-AB9D-D58F11732152}" dt="2021-03-07T11:27:51.524" v="472" actId="1035"/>
          <ac:spMkLst>
            <pc:docMk/>
            <pc:sldMk cId="0" sldId="617"/>
            <ac:spMk id="43066" creationId="{76CAA917-A74B-49BC-878F-56765D51D844}"/>
          </ac:spMkLst>
        </pc:spChg>
        <pc:spChg chg="mod">
          <ac:chgData name="王 欣捷" userId="b965477fa0aef5e6" providerId="LiveId" clId="{2B0FDB0B-89C3-479F-AB9D-D58F11732152}" dt="2021-03-07T11:27:51.524" v="472" actId="1035"/>
          <ac:spMkLst>
            <pc:docMk/>
            <pc:sldMk cId="0" sldId="617"/>
            <ac:spMk id="43067" creationId="{E9F6659F-2528-41C5-A124-D8D06BD488BD}"/>
          </ac:spMkLst>
        </pc:spChg>
        <pc:spChg chg="mod">
          <ac:chgData name="王 欣捷" userId="b965477fa0aef5e6" providerId="LiveId" clId="{2B0FDB0B-89C3-479F-AB9D-D58F11732152}" dt="2021-03-07T11:27:51.524" v="472" actId="1035"/>
          <ac:spMkLst>
            <pc:docMk/>
            <pc:sldMk cId="0" sldId="617"/>
            <ac:spMk id="43068" creationId="{550E1C00-5F48-458B-98BA-D6543CF88E24}"/>
          </ac:spMkLst>
        </pc:spChg>
        <pc:spChg chg="mod">
          <ac:chgData name="王 欣捷" userId="b965477fa0aef5e6" providerId="LiveId" clId="{2B0FDB0B-89C3-479F-AB9D-D58F11732152}" dt="2021-03-07T11:27:51.524" v="472" actId="1035"/>
          <ac:spMkLst>
            <pc:docMk/>
            <pc:sldMk cId="0" sldId="617"/>
            <ac:spMk id="43069" creationId="{9CDCCB48-78C3-41BC-A734-96582FB3F76D}"/>
          </ac:spMkLst>
        </pc:spChg>
        <pc:spChg chg="mod">
          <ac:chgData name="王 欣捷" userId="b965477fa0aef5e6" providerId="LiveId" clId="{2B0FDB0B-89C3-479F-AB9D-D58F11732152}" dt="2021-03-07T11:27:51.524" v="472" actId="1035"/>
          <ac:spMkLst>
            <pc:docMk/>
            <pc:sldMk cId="0" sldId="617"/>
            <ac:spMk id="43070" creationId="{AC1B5966-D74D-433A-9FDE-CEF73241B5A4}"/>
          </ac:spMkLst>
        </pc:spChg>
        <pc:spChg chg="mod">
          <ac:chgData name="王 欣捷" userId="b965477fa0aef5e6" providerId="LiveId" clId="{2B0FDB0B-89C3-479F-AB9D-D58F11732152}" dt="2021-03-07T11:27:51.524" v="472" actId="1035"/>
          <ac:spMkLst>
            <pc:docMk/>
            <pc:sldMk cId="0" sldId="617"/>
            <ac:spMk id="43071" creationId="{B1941425-E60C-4C63-8971-7D1258C40995}"/>
          </ac:spMkLst>
        </pc:spChg>
        <pc:spChg chg="mod">
          <ac:chgData name="王 欣捷" userId="b965477fa0aef5e6" providerId="LiveId" clId="{2B0FDB0B-89C3-479F-AB9D-D58F11732152}" dt="2021-03-07T11:27:51.524" v="472" actId="1035"/>
          <ac:spMkLst>
            <pc:docMk/>
            <pc:sldMk cId="0" sldId="617"/>
            <ac:spMk id="43072" creationId="{F188C4E5-EA61-45F8-AD09-F3B6DB141784}"/>
          </ac:spMkLst>
        </pc:spChg>
        <pc:spChg chg="mod">
          <ac:chgData name="王 欣捷" userId="b965477fa0aef5e6" providerId="LiveId" clId="{2B0FDB0B-89C3-479F-AB9D-D58F11732152}" dt="2021-03-07T11:27:51.524" v="472" actId="1035"/>
          <ac:spMkLst>
            <pc:docMk/>
            <pc:sldMk cId="0" sldId="617"/>
            <ac:spMk id="43073" creationId="{F1415E9C-439B-4BC0-826D-29A381A9634F}"/>
          </ac:spMkLst>
        </pc:spChg>
        <pc:spChg chg="mod">
          <ac:chgData name="王 欣捷" userId="b965477fa0aef5e6" providerId="LiveId" clId="{2B0FDB0B-89C3-479F-AB9D-D58F11732152}" dt="2021-03-07T11:27:51.524" v="472" actId="1035"/>
          <ac:spMkLst>
            <pc:docMk/>
            <pc:sldMk cId="0" sldId="617"/>
            <ac:spMk id="43074" creationId="{D932E9C5-4F6A-41AD-A567-0AE57EDF5B3D}"/>
          </ac:spMkLst>
        </pc:spChg>
        <pc:spChg chg="mod">
          <ac:chgData name="王 欣捷" userId="b965477fa0aef5e6" providerId="LiveId" clId="{2B0FDB0B-89C3-479F-AB9D-D58F11732152}" dt="2021-03-07T11:27:51.524" v="472" actId="1035"/>
          <ac:spMkLst>
            <pc:docMk/>
            <pc:sldMk cId="0" sldId="617"/>
            <ac:spMk id="43075" creationId="{CB574AA3-E8E8-4296-A1CA-8456A2CA4855}"/>
          </ac:spMkLst>
        </pc:spChg>
        <pc:spChg chg="mod">
          <ac:chgData name="王 欣捷" userId="b965477fa0aef5e6" providerId="LiveId" clId="{2B0FDB0B-89C3-479F-AB9D-D58F11732152}" dt="2021-03-07T11:27:51.524" v="472" actId="1035"/>
          <ac:spMkLst>
            <pc:docMk/>
            <pc:sldMk cId="0" sldId="617"/>
            <ac:spMk id="43076" creationId="{56863F2E-A1B7-4436-BA1F-4772382BF0F9}"/>
          </ac:spMkLst>
        </pc:spChg>
        <pc:spChg chg="mod">
          <ac:chgData name="王 欣捷" userId="b965477fa0aef5e6" providerId="LiveId" clId="{2B0FDB0B-89C3-479F-AB9D-D58F11732152}" dt="2021-03-07T11:27:51.524" v="472" actId="1035"/>
          <ac:spMkLst>
            <pc:docMk/>
            <pc:sldMk cId="0" sldId="617"/>
            <ac:spMk id="43077" creationId="{59C2E46A-9FE8-4C14-B901-0AAACBD7B6B5}"/>
          </ac:spMkLst>
        </pc:spChg>
        <pc:spChg chg="mod">
          <ac:chgData name="王 欣捷" userId="b965477fa0aef5e6" providerId="LiveId" clId="{2B0FDB0B-89C3-479F-AB9D-D58F11732152}" dt="2021-03-07T11:27:51.524" v="472" actId="1035"/>
          <ac:spMkLst>
            <pc:docMk/>
            <pc:sldMk cId="0" sldId="617"/>
            <ac:spMk id="43078" creationId="{F8C3DC83-966C-4742-8C23-1B2C2108E6A9}"/>
          </ac:spMkLst>
        </pc:spChg>
        <pc:spChg chg="mod">
          <ac:chgData name="王 欣捷" userId="b965477fa0aef5e6" providerId="LiveId" clId="{2B0FDB0B-89C3-479F-AB9D-D58F11732152}" dt="2021-03-07T11:27:51.524" v="472" actId="1035"/>
          <ac:spMkLst>
            <pc:docMk/>
            <pc:sldMk cId="0" sldId="617"/>
            <ac:spMk id="43079" creationId="{C25FDED1-785A-4F19-81FD-0DE0E8643E48}"/>
          </ac:spMkLst>
        </pc:spChg>
        <pc:spChg chg="mod">
          <ac:chgData name="王 欣捷" userId="b965477fa0aef5e6" providerId="LiveId" clId="{2B0FDB0B-89C3-479F-AB9D-D58F11732152}" dt="2021-03-07T11:27:51.524" v="472" actId="1035"/>
          <ac:spMkLst>
            <pc:docMk/>
            <pc:sldMk cId="0" sldId="617"/>
            <ac:spMk id="43080" creationId="{F69DFAD4-82E7-40CA-94EF-EE1D7F63EB6F}"/>
          </ac:spMkLst>
        </pc:spChg>
        <pc:spChg chg="mod">
          <ac:chgData name="王 欣捷" userId="b965477fa0aef5e6" providerId="LiveId" clId="{2B0FDB0B-89C3-479F-AB9D-D58F11732152}" dt="2021-03-07T11:27:51.524" v="472" actId="1035"/>
          <ac:spMkLst>
            <pc:docMk/>
            <pc:sldMk cId="0" sldId="617"/>
            <ac:spMk id="43081" creationId="{AE52C890-6554-4687-8D1C-0A25A11D0E51}"/>
          </ac:spMkLst>
        </pc:spChg>
        <pc:spChg chg="mod">
          <ac:chgData name="王 欣捷" userId="b965477fa0aef5e6" providerId="LiveId" clId="{2B0FDB0B-89C3-479F-AB9D-D58F11732152}" dt="2021-03-07T11:27:51.524" v="472" actId="1035"/>
          <ac:spMkLst>
            <pc:docMk/>
            <pc:sldMk cId="0" sldId="617"/>
            <ac:spMk id="43082" creationId="{F57FDC0C-DD84-467C-9514-C96E8EDF9FE1}"/>
          </ac:spMkLst>
        </pc:spChg>
        <pc:spChg chg="mod">
          <ac:chgData name="王 欣捷" userId="b965477fa0aef5e6" providerId="LiveId" clId="{2B0FDB0B-89C3-479F-AB9D-D58F11732152}" dt="2021-03-07T11:27:51.524" v="472" actId="1035"/>
          <ac:spMkLst>
            <pc:docMk/>
            <pc:sldMk cId="0" sldId="617"/>
            <ac:spMk id="43083" creationId="{715FD18D-C356-4038-923D-B6115F72C935}"/>
          </ac:spMkLst>
        </pc:spChg>
        <pc:spChg chg="mod">
          <ac:chgData name="王 欣捷" userId="b965477fa0aef5e6" providerId="LiveId" clId="{2B0FDB0B-89C3-479F-AB9D-D58F11732152}" dt="2021-03-07T11:27:51.524" v="472" actId="1035"/>
          <ac:spMkLst>
            <pc:docMk/>
            <pc:sldMk cId="0" sldId="617"/>
            <ac:spMk id="43084" creationId="{0268B8B8-DECF-4A29-8080-93D30B7409BF}"/>
          </ac:spMkLst>
        </pc:spChg>
        <pc:spChg chg="mod">
          <ac:chgData name="王 欣捷" userId="b965477fa0aef5e6" providerId="LiveId" clId="{2B0FDB0B-89C3-479F-AB9D-D58F11732152}" dt="2021-03-07T11:27:51.524" v="472" actId="1035"/>
          <ac:spMkLst>
            <pc:docMk/>
            <pc:sldMk cId="0" sldId="617"/>
            <ac:spMk id="43085" creationId="{7EDE399D-79FA-49CE-9F4F-39FF19E99246}"/>
          </ac:spMkLst>
        </pc:spChg>
        <pc:grpChg chg="mod">
          <ac:chgData name="王 欣捷" userId="b965477fa0aef5e6" providerId="LiveId" clId="{2B0FDB0B-89C3-479F-AB9D-D58F11732152}" dt="2021-03-07T11:28:35.556" v="521"/>
          <ac:grpSpMkLst>
            <pc:docMk/>
            <pc:sldMk cId="0" sldId="617"/>
            <ac:grpSpMk id="43012" creationId="{1208D1E0-79A9-4011-BF1F-D802C26AB2BA}"/>
          </ac:grpSpMkLst>
        </pc:grpChg>
        <pc:grpChg chg="mod">
          <ac:chgData name="王 欣捷" userId="b965477fa0aef5e6" providerId="LiveId" clId="{2B0FDB0B-89C3-479F-AB9D-D58F11732152}" dt="2021-03-07T11:27:44.636" v="452" actId="1035"/>
          <ac:grpSpMkLst>
            <pc:docMk/>
            <pc:sldMk cId="0" sldId="617"/>
            <ac:grpSpMk id="43013" creationId="{CBBA4844-E930-4A83-A91C-BFB648F3F334}"/>
          </ac:grpSpMkLst>
        </pc:grpChg>
        <pc:grpChg chg="mod">
          <ac:chgData name="王 欣捷" userId="b965477fa0aef5e6" providerId="LiveId" clId="{2B0FDB0B-89C3-479F-AB9D-D58F11732152}" dt="2021-03-07T11:27:51.524" v="472" actId="1035"/>
          <ac:grpSpMkLst>
            <pc:docMk/>
            <pc:sldMk cId="0" sldId="617"/>
            <ac:grpSpMk id="43049" creationId="{92056BE0-94B7-459B-943C-BAB090FDC790}"/>
          </ac:grpSpMkLst>
        </pc:grpChg>
      </pc:sldChg>
      <pc:sldChg chg="modSp mod">
        <pc:chgData name="王 欣捷" userId="b965477fa0aef5e6" providerId="LiveId" clId="{2B0FDB0B-89C3-479F-AB9D-D58F11732152}" dt="2021-03-07T11:28:48.444" v="523" actId="1035"/>
        <pc:sldMkLst>
          <pc:docMk/>
          <pc:sldMk cId="0" sldId="618"/>
        </pc:sldMkLst>
        <pc:spChg chg="mod">
          <ac:chgData name="王 欣捷" userId="b965477fa0aef5e6" providerId="LiveId" clId="{2B0FDB0B-89C3-479F-AB9D-D58F11732152}" dt="2021-03-07T10:06:53.834" v="265"/>
          <ac:spMkLst>
            <pc:docMk/>
            <pc:sldMk cId="0" sldId="618"/>
            <ac:spMk id="44034" creationId="{B04CA088-C73F-4B57-AC15-B4DD0565042E}"/>
          </ac:spMkLst>
        </pc:spChg>
        <pc:spChg chg="mod">
          <ac:chgData name="王 欣捷" userId="b965477fa0aef5e6" providerId="LiveId" clId="{2B0FDB0B-89C3-479F-AB9D-D58F11732152}" dt="2021-03-07T11:28:48.444" v="523" actId="1035"/>
          <ac:spMkLst>
            <pc:docMk/>
            <pc:sldMk cId="0" sldId="618"/>
            <ac:spMk id="44038" creationId="{FE66EE6B-4438-402C-9717-39A459985840}"/>
          </ac:spMkLst>
        </pc:spChg>
        <pc:spChg chg="mod">
          <ac:chgData name="王 欣捷" userId="b965477fa0aef5e6" providerId="LiveId" clId="{2B0FDB0B-89C3-479F-AB9D-D58F11732152}" dt="2021-03-07T11:28:48.444" v="523" actId="1035"/>
          <ac:spMkLst>
            <pc:docMk/>
            <pc:sldMk cId="0" sldId="618"/>
            <ac:spMk id="44039" creationId="{8742E7A0-0553-461A-A84B-6C4ADAA7A70B}"/>
          </ac:spMkLst>
        </pc:spChg>
        <pc:spChg chg="mod">
          <ac:chgData name="王 欣捷" userId="b965477fa0aef5e6" providerId="LiveId" clId="{2B0FDB0B-89C3-479F-AB9D-D58F11732152}" dt="2021-03-07T11:28:48.444" v="523" actId="1035"/>
          <ac:spMkLst>
            <pc:docMk/>
            <pc:sldMk cId="0" sldId="618"/>
            <ac:spMk id="44040" creationId="{37821BBD-E831-4659-992E-6F66CCE78489}"/>
          </ac:spMkLst>
        </pc:spChg>
        <pc:spChg chg="mod">
          <ac:chgData name="王 欣捷" userId="b965477fa0aef5e6" providerId="LiveId" clId="{2B0FDB0B-89C3-479F-AB9D-D58F11732152}" dt="2021-03-07T11:28:48.444" v="523" actId="1035"/>
          <ac:spMkLst>
            <pc:docMk/>
            <pc:sldMk cId="0" sldId="618"/>
            <ac:spMk id="44041" creationId="{EF8449C3-CEF2-4CCA-AEA2-E3B97E4ABB8C}"/>
          </ac:spMkLst>
        </pc:spChg>
        <pc:spChg chg="mod">
          <ac:chgData name="王 欣捷" userId="b965477fa0aef5e6" providerId="LiveId" clId="{2B0FDB0B-89C3-479F-AB9D-D58F11732152}" dt="2021-03-07T11:28:48.444" v="523" actId="1035"/>
          <ac:spMkLst>
            <pc:docMk/>
            <pc:sldMk cId="0" sldId="618"/>
            <ac:spMk id="44042" creationId="{05DE8466-4B34-462E-9A35-8BAAE01F7ECD}"/>
          </ac:spMkLst>
        </pc:spChg>
        <pc:spChg chg="mod">
          <ac:chgData name="王 欣捷" userId="b965477fa0aef5e6" providerId="LiveId" clId="{2B0FDB0B-89C3-479F-AB9D-D58F11732152}" dt="2021-03-07T11:28:48.444" v="523" actId="1035"/>
          <ac:spMkLst>
            <pc:docMk/>
            <pc:sldMk cId="0" sldId="618"/>
            <ac:spMk id="44043" creationId="{97ED9CE5-9926-4F84-B9CA-B2DC12BDBE88}"/>
          </ac:spMkLst>
        </pc:spChg>
        <pc:spChg chg="mod">
          <ac:chgData name="王 欣捷" userId="b965477fa0aef5e6" providerId="LiveId" clId="{2B0FDB0B-89C3-479F-AB9D-D58F11732152}" dt="2021-03-07T11:28:48.444" v="523" actId="1035"/>
          <ac:spMkLst>
            <pc:docMk/>
            <pc:sldMk cId="0" sldId="618"/>
            <ac:spMk id="44044" creationId="{AB1BA640-3C33-4339-8834-283FD3208DE7}"/>
          </ac:spMkLst>
        </pc:spChg>
        <pc:spChg chg="mod">
          <ac:chgData name="王 欣捷" userId="b965477fa0aef5e6" providerId="LiveId" clId="{2B0FDB0B-89C3-479F-AB9D-D58F11732152}" dt="2021-03-07T11:28:48.444" v="523" actId="1035"/>
          <ac:spMkLst>
            <pc:docMk/>
            <pc:sldMk cId="0" sldId="618"/>
            <ac:spMk id="44045" creationId="{18E29EF1-100C-409F-8343-4271C73CABEA}"/>
          </ac:spMkLst>
        </pc:spChg>
        <pc:spChg chg="mod">
          <ac:chgData name="王 欣捷" userId="b965477fa0aef5e6" providerId="LiveId" clId="{2B0FDB0B-89C3-479F-AB9D-D58F11732152}" dt="2021-03-07T11:28:48.444" v="523" actId="1035"/>
          <ac:spMkLst>
            <pc:docMk/>
            <pc:sldMk cId="0" sldId="618"/>
            <ac:spMk id="44046" creationId="{D697548E-61C1-4016-BC22-1D52F76577DE}"/>
          </ac:spMkLst>
        </pc:spChg>
        <pc:spChg chg="mod">
          <ac:chgData name="王 欣捷" userId="b965477fa0aef5e6" providerId="LiveId" clId="{2B0FDB0B-89C3-479F-AB9D-D58F11732152}" dt="2021-03-07T11:28:48.444" v="523" actId="1035"/>
          <ac:spMkLst>
            <pc:docMk/>
            <pc:sldMk cId="0" sldId="618"/>
            <ac:spMk id="44047" creationId="{4C401BBF-8AF3-4B51-A708-F9EF9C75F322}"/>
          </ac:spMkLst>
        </pc:spChg>
        <pc:spChg chg="mod">
          <ac:chgData name="王 欣捷" userId="b965477fa0aef5e6" providerId="LiveId" clId="{2B0FDB0B-89C3-479F-AB9D-D58F11732152}" dt="2021-03-07T11:28:48.444" v="523" actId="1035"/>
          <ac:spMkLst>
            <pc:docMk/>
            <pc:sldMk cId="0" sldId="618"/>
            <ac:spMk id="44048" creationId="{B8F0C747-4F72-4CD3-9B56-0A1FF9E0AF2E}"/>
          </ac:spMkLst>
        </pc:spChg>
        <pc:spChg chg="mod">
          <ac:chgData name="王 欣捷" userId="b965477fa0aef5e6" providerId="LiveId" clId="{2B0FDB0B-89C3-479F-AB9D-D58F11732152}" dt="2021-03-07T11:28:48.444" v="523" actId="1035"/>
          <ac:spMkLst>
            <pc:docMk/>
            <pc:sldMk cId="0" sldId="618"/>
            <ac:spMk id="44049" creationId="{D0CD6157-8BE5-4B9C-961C-931116E5FFC1}"/>
          </ac:spMkLst>
        </pc:spChg>
        <pc:spChg chg="mod">
          <ac:chgData name="王 欣捷" userId="b965477fa0aef5e6" providerId="LiveId" clId="{2B0FDB0B-89C3-479F-AB9D-D58F11732152}" dt="2021-03-07T11:28:48.444" v="523" actId="1035"/>
          <ac:spMkLst>
            <pc:docMk/>
            <pc:sldMk cId="0" sldId="618"/>
            <ac:spMk id="44050" creationId="{BB10F1BD-0129-40D7-896F-45DFE792190D}"/>
          </ac:spMkLst>
        </pc:spChg>
        <pc:spChg chg="mod">
          <ac:chgData name="王 欣捷" userId="b965477fa0aef5e6" providerId="LiveId" clId="{2B0FDB0B-89C3-479F-AB9D-D58F11732152}" dt="2021-03-07T11:28:48.444" v="523" actId="1035"/>
          <ac:spMkLst>
            <pc:docMk/>
            <pc:sldMk cId="0" sldId="618"/>
            <ac:spMk id="44051" creationId="{7C5C4600-9044-44A5-BB0C-11D2F91520DC}"/>
          </ac:spMkLst>
        </pc:spChg>
        <pc:spChg chg="mod">
          <ac:chgData name="王 欣捷" userId="b965477fa0aef5e6" providerId="LiveId" clId="{2B0FDB0B-89C3-479F-AB9D-D58F11732152}" dt="2021-03-07T11:28:48.444" v="523" actId="1035"/>
          <ac:spMkLst>
            <pc:docMk/>
            <pc:sldMk cId="0" sldId="618"/>
            <ac:spMk id="44052" creationId="{FB99453B-CD6E-45BD-96F9-78042E6A425C}"/>
          </ac:spMkLst>
        </pc:spChg>
        <pc:spChg chg="mod">
          <ac:chgData name="王 欣捷" userId="b965477fa0aef5e6" providerId="LiveId" clId="{2B0FDB0B-89C3-479F-AB9D-D58F11732152}" dt="2021-03-07T11:28:48.444" v="523" actId="1035"/>
          <ac:spMkLst>
            <pc:docMk/>
            <pc:sldMk cId="0" sldId="618"/>
            <ac:spMk id="44053" creationId="{6F7F3BCA-A2E1-4594-A3A1-3FF898C5D063}"/>
          </ac:spMkLst>
        </pc:spChg>
        <pc:spChg chg="mod">
          <ac:chgData name="王 欣捷" userId="b965477fa0aef5e6" providerId="LiveId" clId="{2B0FDB0B-89C3-479F-AB9D-D58F11732152}" dt="2021-03-07T11:28:48.444" v="523" actId="1035"/>
          <ac:spMkLst>
            <pc:docMk/>
            <pc:sldMk cId="0" sldId="618"/>
            <ac:spMk id="44054" creationId="{3851D787-EEE5-4E29-A46A-2A2F929B2F15}"/>
          </ac:spMkLst>
        </pc:spChg>
        <pc:spChg chg="mod">
          <ac:chgData name="王 欣捷" userId="b965477fa0aef5e6" providerId="LiveId" clId="{2B0FDB0B-89C3-479F-AB9D-D58F11732152}" dt="2021-03-07T11:28:48.444" v="523" actId="1035"/>
          <ac:spMkLst>
            <pc:docMk/>
            <pc:sldMk cId="0" sldId="618"/>
            <ac:spMk id="44055" creationId="{1A4A6D90-7843-4DAC-9847-5285A927274B}"/>
          </ac:spMkLst>
        </pc:spChg>
        <pc:spChg chg="mod">
          <ac:chgData name="王 欣捷" userId="b965477fa0aef5e6" providerId="LiveId" clId="{2B0FDB0B-89C3-479F-AB9D-D58F11732152}" dt="2021-03-07T11:28:48.444" v="523" actId="1035"/>
          <ac:spMkLst>
            <pc:docMk/>
            <pc:sldMk cId="0" sldId="618"/>
            <ac:spMk id="44056" creationId="{4F57A16C-0BD5-4352-B1C6-DBB39299226B}"/>
          </ac:spMkLst>
        </pc:spChg>
        <pc:spChg chg="mod">
          <ac:chgData name="王 欣捷" userId="b965477fa0aef5e6" providerId="LiveId" clId="{2B0FDB0B-89C3-479F-AB9D-D58F11732152}" dt="2021-03-07T11:28:48.444" v="523" actId="1035"/>
          <ac:spMkLst>
            <pc:docMk/>
            <pc:sldMk cId="0" sldId="618"/>
            <ac:spMk id="44057" creationId="{252E8E59-C9D5-411E-A097-250F0684AE24}"/>
          </ac:spMkLst>
        </pc:spChg>
        <pc:spChg chg="mod">
          <ac:chgData name="王 欣捷" userId="b965477fa0aef5e6" providerId="LiveId" clId="{2B0FDB0B-89C3-479F-AB9D-D58F11732152}" dt="2021-03-07T11:28:48.444" v="523" actId="1035"/>
          <ac:spMkLst>
            <pc:docMk/>
            <pc:sldMk cId="0" sldId="618"/>
            <ac:spMk id="44058" creationId="{1EC07721-34C6-4E6B-9A9D-381DE9612967}"/>
          </ac:spMkLst>
        </pc:spChg>
        <pc:spChg chg="mod">
          <ac:chgData name="王 欣捷" userId="b965477fa0aef5e6" providerId="LiveId" clId="{2B0FDB0B-89C3-479F-AB9D-D58F11732152}" dt="2021-03-07T11:28:48.444" v="523" actId="1035"/>
          <ac:spMkLst>
            <pc:docMk/>
            <pc:sldMk cId="0" sldId="618"/>
            <ac:spMk id="44059" creationId="{61539299-BF41-47E1-BCBC-2905AE34DE46}"/>
          </ac:spMkLst>
        </pc:spChg>
        <pc:spChg chg="mod">
          <ac:chgData name="王 欣捷" userId="b965477fa0aef5e6" providerId="LiveId" clId="{2B0FDB0B-89C3-479F-AB9D-D58F11732152}" dt="2021-03-07T11:28:48.444" v="523" actId="1035"/>
          <ac:spMkLst>
            <pc:docMk/>
            <pc:sldMk cId="0" sldId="618"/>
            <ac:spMk id="44060" creationId="{51E7D22A-EE77-4707-A99E-EAB09115E0FF}"/>
          </ac:spMkLst>
        </pc:spChg>
        <pc:spChg chg="mod">
          <ac:chgData name="王 欣捷" userId="b965477fa0aef5e6" providerId="LiveId" clId="{2B0FDB0B-89C3-479F-AB9D-D58F11732152}" dt="2021-03-07T11:28:48.444" v="523" actId="1035"/>
          <ac:spMkLst>
            <pc:docMk/>
            <pc:sldMk cId="0" sldId="618"/>
            <ac:spMk id="44061" creationId="{00C98C64-9A66-46B1-8F92-DE06CAE3907B}"/>
          </ac:spMkLst>
        </pc:spChg>
        <pc:spChg chg="mod">
          <ac:chgData name="王 欣捷" userId="b965477fa0aef5e6" providerId="LiveId" clId="{2B0FDB0B-89C3-479F-AB9D-D58F11732152}" dt="2021-03-07T11:28:48.444" v="523" actId="1035"/>
          <ac:spMkLst>
            <pc:docMk/>
            <pc:sldMk cId="0" sldId="618"/>
            <ac:spMk id="44062" creationId="{257CEDAF-B3BC-47EB-81A7-D8EAFF9BAA2A}"/>
          </ac:spMkLst>
        </pc:spChg>
        <pc:spChg chg="mod">
          <ac:chgData name="王 欣捷" userId="b965477fa0aef5e6" providerId="LiveId" clId="{2B0FDB0B-89C3-479F-AB9D-D58F11732152}" dt="2021-03-07T11:28:48.444" v="523" actId="1035"/>
          <ac:spMkLst>
            <pc:docMk/>
            <pc:sldMk cId="0" sldId="618"/>
            <ac:spMk id="44063" creationId="{F50D33C9-110F-491C-ACE3-C840EF9562B6}"/>
          </ac:spMkLst>
        </pc:spChg>
        <pc:spChg chg="mod">
          <ac:chgData name="王 欣捷" userId="b965477fa0aef5e6" providerId="LiveId" clId="{2B0FDB0B-89C3-479F-AB9D-D58F11732152}" dt="2021-03-07T11:28:48.444" v="523" actId="1035"/>
          <ac:spMkLst>
            <pc:docMk/>
            <pc:sldMk cId="0" sldId="618"/>
            <ac:spMk id="44064" creationId="{543E5B61-9DA0-4077-A50B-FEDCB18C5450}"/>
          </ac:spMkLst>
        </pc:spChg>
        <pc:spChg chg="mod">
          <ac:chgData name="王 欣捷" userId="b965477fa0aef5e6" providerId="LiveId" clId="{2B0FDB0B-89C3-479F-AB9D-D58F11732152}" dt="2021-03-07T11:28:48.444" v="523" actId="1035"/>
          <ac:spMkLst>
            <pc:docMk/>
            <pc:sldMk cId="0" sldId="618"/>
            <ac:spMk id="44065" creationId="{5EF71BCB-6416-48B8-91CC-FAB2AB28C457}"/>
          </ac:spMkLst>
        </pc:spChg>
        <pc:spChg chg="mod">
          <ac:chgData name="王 欣捷" userId="b965477fa0aef5e6" providerId="LiveId" clId="{2B0FDB0B-89C3-479F-AB9D-D58F11732152}" dt="2021-03-07T11:28:48.444" v="523" actId="1035"/>
          <ac:spMkLst>
            <pc:docMk/>
            <pc:sldMk cId="0" sldId="618"/>
            <ac:spMk id="44066" creationId="{92F785FB-C387-4159-80A6-D58A866802DA}"/>
          </ac:spMkLst>
        </pc:spChg>
        <pc:spChg chg="mod">
          <ac:chgData name="王 欣捷" userId="b965477fa0aef5e6" providerId="LiveId" clId="{2B0FDB0B-89C3-479F-AB9D-D58F11732152}" dt="2021-03-07T11:28:48.444" v="523" actId="1035"/>
          <ac:spMkLst>
            <pc:docMk/>
            <pc:sldMk cId="0" sldId="618"/>
            <ac:spMk id="44067" creationId="{C7B9DC57-5217-4F99-AF33-349E787BD8B0}"/>
          </ac:spMkLst>
        </pc:spChg>
        <pc:spChg chg="mod">
          <ac:chgData name="王 欣捷" userId="b965477fa0aef5e6" providerId="LiveId" clId="{2B0FDB0B-89C3-479F-AB9D-D58F11732152}" dt="2021-03-07T11:28:48.444" v="523" actId="1035"/>
          <ac:spMkLst>
            <pc:docMk/>
            <pc:sldMk cId="0" sldId="618"/>
            <ac:spMk id="44068" creationId="{344FB36E-0896-4C4D-B3BE-2CC47E31FECC}"/>
          </ac:spMkLst>
        </pc:spChg>
        <pc:spChg chg="mod">
          <ac:chgData name="王 欣捷" userId="b965477fa0aef5e6" providerId="LiveId" clId="{2B0FDB0B-89C3-479F-AB9D-D58F11732152}" dt="2021-03-07T11:28:48.444" v="523" actId="1035"/>
          <ac:spMkLst>
            <pc:docMk/>
            <pc:sldMk cId="0" sldId="618"/>
            <ac:spMk id="44069" creationId="{059958FA-ADF3-4C4A-B4AB-CC2BAE46D78A}"/>
          </ac:spMkLst>
        </pc:spChg>
        <pc:spChg chg="mod">
          <ac:chgData name="王 欣捷" userId="b965477fa0aef5e6" providerId="LiveId" clId="{2B0FDB0B-89C3-479F-AB9D-D58F11732152}" dt="2021-03-07T11:28:48.444" v="523" actId="1035"/>
          <ac:spMkLst>
            <pc:docMk/>
            <pc:sldMk cId="0" sldId="618"/>
            <ac:spMk id="44070" creationId="{7F99D65C-3284-4967-BDCA-C9BAB4311BD2}"/>
          </ac:spMkLst>
        </pc:spChg>
        <pc:spChg chg="mod">
          <ac:chgData name="王 欣捷" userId="b965477fa0aef5e6" providerId="LiveId" clId="{2B0FDB0B-89C3-479F-AB9D-D58F11732152}" dt="2021-03-07T11:28:48.444" v="523" actId="1035"/>
          <ac:spMkLst>
            <pc:docMk/>
            <pc:sldMk cId="0" sldId="618"/>
            <ac:spMk id="44071" creationId="{17E542AF-6C43-4999-A994-FF5D4BAB8EDC}"/>
          </ac:spMkLst>
        </pc:spChg>
        <pc:spChg chg="mod">
          <ac:chgData name="王 欣捷" userId="b965477fa0aef5e6" providerId="LiveId" clId="{2B0FDB0B-89C3-479F-AB9D-D58F11732152}" dt="2021-03-07T11:28:05.581" v="495" actId="1035"/>
          <ac:spMkLst>
            <pc:docMk/>
            <pc:sldMk cId="0" sldId="618"/>
            <ac:spMk id="44072" creationId="{0B92D5CB-DA2A-412A-87CF-507B1F9DBC75}"/>
          </ac:spMkLst>
        </pc:spChg>
        <pc:spChg chg="mod">
          <ac:chgData name="王 欣捷" userId="b965477fa0aef5e6" providerId="LiveId" clId="{2B0FDB0B-89C3-479F-AB9D-D58F11732152}" dt="2021-03-07T11:28:05.581" v="495" actId="1035"/>
          <ac:spMkLst>
            <pc:docMk/>
            <pc:sldMk cId="0" sldId="618"/>
            <ac:spMk id="44074" creationId="{15AF3467-C61F-4C36-AC9A-0586A3202231}"/>
          </ac:spMkLst>
        </pc:spChg>
        <pc:spChg chg="mod">
          <ac:chgData name="王 欣捷" userId="b965477fa0aef5e6" providerId="LiveId" clId="{2B0FDB0B-89C3-479F-AB9D-D58F11732152}" dt="2021-03-07T11:28:05.581" v="495" actId="1035"/>
          <ac:spMkLst>
            <pc:docMk/>
            <pc:sldMk cId="0" sldId="618"/>
            <ac:spMk id="44075" creationId="{7CF76748-3CBD-4B90-942E-9E2098788B79}"/>
          </ac:spMkLst>
        </pc:spChg>
        <pc:spChg chg="mod">
          <ac:chgData name="王 欣捷" userId="b965477fa0aef5e6" providerId="LiveId" clId="{2B0FDB0B-89C3-479F-AB9D-D58F11732152}" dt="2021-03-07T11:28:05.581" v="495" actId="1035"/>
          <ac:spMkLst>
            <pc:docMk/>
            <pc:sldMk cId="0" sldId="618"/>
            <ac:spMk id="44076" creationId="{B46DE646-5284-4D62-89AE-BA6601A73DB3}"/>
          </ac:spMkLst>
        </pc:spChg>
        <pc:spChg chg="mod">
          <ac:chgData name="王 欣捷" userId="b965477fa0aef5e6" providerId="LiveId" clId="{2B0FDB0B-89C3-479F-AB9D-D58F11732152}" dt="2021-03-07T11:28:05.581" v="495" actId="1035"/>
          <ac:spMkLst>
            <pc:docMk/>
            <pc:sldMk cId="0" sldId="618"/>
            <ac:spMk id="44077" creationId="{5121536B-25FA-43D2-8F4A-838713CD29AB}"/>
          </ac:spMkLst>
        </pc:spChg>
        <pc:spChg chg="mod">
          <ac:chgData name="王 欣捷" userId="b965477fa0aef5e6" providerId="LiveId" clId="{2B0FDB0B-89C3-479F-AB9D-D58F11732152}" dt="2021-03-07T11:28:05.581" v="495" actId="1035"/>
          <ac:spMkLst>
            <pc:docMk/>
            <pc:sldMk cId="0" sldId="618"/>
            <ac:spMk id="44078" creationId="{D8613E5C-FA4B-405B-B8DC-DDEC579E8AF7}"/>
          </ac:spMkLst>
        </pc:spChg>
        <pc:spChg chg="mod">
          <ac:chgData name="王 欣捷" userId="b965477fa0aef5e6" providerId="LiveId" clId="{2B0FDB0B-89C3-479F-AB9D-D58F11732152}" dt="2021-03-07T11:28:05.581" v="495" actId="1035"/>
          <ac:spMkLst>
            <pc:docMk/>
            <pc:sldMk cId="0" sldId="618"/>
            <ac:spMk id="44079" creationId="{31D594FC-F3A2-49A3-80D0-7035BAE66929}"/>
          </ac:spMkLst>
        </pc:spChg>
        <pc:spChg chg="mod">
          <ac:chgData name="王 欣捷" userId="b965477fa0aef5e6" providerId="LiveId" clId="{2B0FDB0B-89C3-479F-AB9D-D58F11732152}" dt="2021-03-07T11:28:05.581" v="495" actId="1035"/>
          <ac:spMkLst>
            <pc:docMk/>
            <pc:sldMk cId="0" sldId="618"/>
            <ac:spMk id="44080" creationId="{85FB1170-DCC0-49BF-A232-5CFCF6494EED}"/>
          </ac:spMkLst>
        </pc:spChg>
        <pc:spChg chg="mod">
          <ac:chgData name="王 欣捷" userId="b965477fa0aef5e6" providerId="LiveId" clId="{2B0FDB0B-89C3-479F-AB9D-D58F11732152}" dt="2021-03-07T11:28:05.581" v="495" actId="1035"/>
          <ac:spMkLst>
            <pc:docMk/>
            <pc:sldMk cId="0" sldId="618"/>
            <ac:spMk id="44081" creationId="{0EC45ABD-3024-428A-B01B-633633EF5F4F}"/>
          </ac:spMkLst>
        </pc:spChg>
        <pc:spChg chg="mod">
          <ac:chgData name="王 欣捷" userId="b965477fa0aef5e6" providerId="LiveId" clId="{2B0FDB0B-89C3-479F-AB9D-D58F11732152}" dt="2021-03-07T11:28:05.581" v="495" actId="1035"/>
          <ac:spMkLst>
            <pc:docMk/>
            <pc:sldMk cId="0" sldId="618"/>
            <ac:spMk id="44082" creationId="{213F5B24-E39E-4126-A87A-B895A13B69FA}"/>
          </ac:spMkLst>
        </pc:spChg>
        <pc:spChg chg="mod">
          <ac:chgData name="王 欣捷" userId="b965477fa0aef5e6" providerId="LiveId" clId="{2B0FDB0B-89C3-479F-AB9D-D58F11732152}" dt="2021-03-07T11:28:05.581" v="495" actId="1035"/>
          <ac:spMkLst>
            <pc:docMk/>
            <pc:sldMk cId="0" sldId="618"/>
            <ac:spMk id="44083" creationId="{DA7EB432-D340-46E1-B09F-244D7E0FFB46}"/>
          </ac:spMkLst>
        </pc:spChg>
        <pc:spChg chg="mod">
          <ac:chgData name="王 欣捷" userId="b965477fa0aef5e6" providerId="LiveId" clId="{2B0FDB0B-89C3-479F-AB9D-D58F11732152}" dt="2021-03-07T11:28:05.581" v="495" actId="1035"/>
          <ac:spMkLst>
            <pc:docMk/>
            <pc:sldMk cId="0" sldId="618"/>
            <ac:spMk id="44084" creationId="{D61AB013-0448-42AA-9FE4-0CE40D25F7ED}"/>
          </ac:spMkLst>
        </pc:spChg>
        <pc:spChg chg="mod">
          <ac:chgData name="王 欣捷" userId="b965477fa0aef5e6" providerId="LiveId" clId="{2B0FDB0B-89C3-479F-AB9D-D58F11732152}" dt="2021-03-07T11:28:05.581" v="495" actId="1035"/>
          <ac:spMkLst>
            <pc:docMk/>
            <pc:sldMk cId="0" sldId="618"/>
            <ac:spMk id="44085" creationId="{EAE4FCE3-D287-4E39-93D3-291DABA77D56}"/>
          </ac:spMkLst>
        </pc:spChg>
        <pc:spChg chg="mod">
          <ac:chgData name="王 欣捷" userId="b965477fa0aef5e6" providerId="LiveId" clId="{2B0FDB0B-89C3-479F-AB9D-D58F11732152}" dt="2021-03-07T11:28:05.581" v="495" actId="1035"/>
          <ac:spMkLst>
            <pc:docMk/>
            <pc:sldMk cId="0" sldId="618"/>
            <ac:spMk id="44086" creationId="{DD873477-2A59-4BEB-A171-F27915DCAAA7}"/>
          </ac:spMkLst>
        </pc:spChg>
        <pc:spChg chg="mod">
          <ac:chgData name="王 欣捷" userId="b965477fa0aef5e6" providerId="LiveId" clId="{2B0FDB0B-89C3-479F-AB9D-D58F11732152}" dt="2021-03-07T11:28:05.581" v="495" actId="1035"/>
          <ac:spMkLst>
            <pc:docMk/>
            <pc:sldMk cId="0" sldId="618"/>
            <ac:spMk id="44087" creationId="{655D64CA-AC86-4769-96EE-87CAD8F67C02}"/>
          </ac:spMkLst>
        </pc:spChg>
        <pc:spChg chg="mod">
          <ac:chgData name="王 欣捷" userId="b965477fa0aef5e6" providerId="LiveId" clId="{2B0FDB0B-89C3-479F-AB9D-D58F11732152}" dt="2021-03-07T11:28:05.581" v="495" actId="1035"/>
          <ac:spMkLst>
            <pc:docMk/>
            <pc:sldMk cId="0" sldId="618"/>
            <ac:spMk id="44088" creationId="{852E83A8-6D5B-43E7-AD9F-A2DADEEB5AB8}"/>
          </ac:spMkLst>
        </pc:spChg>
        <pc:spChg chg="mod">
          <ac:chgData name="王 欣捷" userId="b965477fa0aef5e6" providerId="LiveId" clId="{2B0FDB0B-89C3-479F-AB9D-D58F11732152}" dt="2021-03-07T11:28:05.581" v="495" actId="1035"/>
          <ac:spMkLst>
            <pc:docMk/>
            <pc:sldMk cId="0" sldId="618"/>
            <ac:spMk id="44089" creationId="{91516F43-9984-4B04-8798-1ED9DE350FBF}"/>
          </ac:spMkLst>
        </pc:spChg>
        <pc:spChg chg="mod">
          <ac:chgData name="王 欣捷" userId="b965477fa0aef5e6" providerId="LiveId" clId="{2B0FDB0B-89C3-479F-AB9D-D58F11732152}" dt="2021-03-07T11:28:05.581" v="495" actId="1035"/>
          <ac:spMkLst>
            <pc:docMk/>
            <pc:sldMk cId="0" sldId="618"/>
            <ac:spMk id="44090" creationId="{90B09625-F18A-4673-865E-AB7BD747C9B9}"/>
          </ac:spMkLst>
        </pc:spChg>
        <pc:spChg chg="mod">
          <ac:chgData name="王 欣捷" userId="b965477fa0aef5e6" providerId="LiveId" clId="{2B0FDB0B-89C3-479F-AB9D-D58F11732152}" dt="2021-03-07T11:28:05.581" v="495" actId="1035"/>
          <ac:spMkLst>
            <pc:docMk/>
            <pc:sldMk cId="0" sldId="618"/>
            <ac:spMk id="44091" creationId="{7FE83D0F-7969-4DEE-9331-A805801EEB5A}"/>
          </ac:spMkLst>
        </pc:spChg>
        <pc:spChg chg="mod">
          <ac:chgData name="王 欣捷" userId="b965477fa0aef5e6" providerId="LiveId" clId="{2B0FDB0B-89C3-479F-AB9D-D58F11732152}" dt="2021-03-07T11:28:05.581" v="495" actId="1035"/>
          <ac:spMkLst>
            <pc:docMk/>
            <pc:sldMk cId="0" sldId="618"/>
            <ac:spMk id="44092" creationId="{81CE1950-358C-420C-92B0-97FD9C798A11}"/>
          </ac:spMkLst>
        </pc:spChg>
        <pc:spChg chg="mod">
          <ac:chgData name="王 欣捷" userId="b965477fa0aef5e6" providerId="LiveId" clId="{2B0FDB0B-89C3-479F-AB9D-D58F11732152}" dt="2021-03-07T11:28:05.581" v="495" actId="1035"/>
          <ac:spMkLst>
            <pc:docMk/>
            <pc:sldMk cId="0" sldId="618"/>
            <ac:spMk id="44093" creationId="{07A7CDD3-51FB-489A-8CEA-39DC9586F5AA}"/>
          </ac:spMkLst>
        </pc:spChg>
        <pc:spChg chg="mod">
          <ac:chgData name="王 欣捷" userId="b965477fa0aef5e6" providerId="LiveId" clId="{2B0FDB0B-89C3-479F-AB9D-D58F11732152}" dt="2021-03-07T11:28:05.581" v="495" actId="1035"/>
          <ac:spMkLst>
            <pc:docMk/>
            <pc:sldMk cId="0" sldId="618"/>
            <ac:spMk id="44094" creationId="{88742B2B-FB66-4A8D-BA20-86370F24E2EF}"/>
          </ac:spMkLst>
        </pc:spChg>
        <pc:spChg chg="mod">
          <ac:chgData name="王 欣捷" userId="b965477fa0aef5e6" providerId="LiveId" clId="{2B0FDB0B-89C3-479F-AB9D-D58F11732152}" dt="2021-03-07T11:28:05.581" v="495" actId="1035"/>
          <ac:spMkLst>
            <pc:docMk/>
            <pc:sldMk cId="0" sldId="618"/>
            <ac:spMk id="44095" creationId="{3868A35A-B286-4694-B842-10FCB5CD09D6}"/>
          </ac:spMkLst>
        </pc:spChg>
        <pc:spChg chg="mod">
          <ac:chgData name="王 欣捷" userId="b965477fa0aef5e6" providerId="LiveId" clId="{2B0FDB0B-89C3-479F-AB9D-D58F11732152}" dt="2021-03-07T11:28:05.581" v="495" actId="1035"/>
          <ac:spMkLst>
            <pc:docMk/>
            <pc:sldMk cId="0" sldId="618"/>
            <ac:spMk id="44096" creationId="{A7940223-6587-4923-B522-60B1AD01CEC4}"/>
          </ac:spMkLst>
        </pc:spChg>
        <pc:spChg chg="mod">
          <ac:chgData name="王 欣捷" userId="b965477fa0aef5e6" providerId="LiveId" clId="{2B0FDB0B-89C3-479F-AB9D-D58F11732152}" dt="2021-03-07T11:28:05.581" v="495" actId="1035"/>
          <ac:spMkLst>
            <pc:docMk/>
            <pc:sldMk cId="0" sldId="618"/>
            <ac:spMk id="44097" creationId="{4C18281B-5208-45C5-8AB1-5882597529A2}"/>
          </ac:spMkLst>
        </pc:spChg>
        <pc:spChg chg="mod">
          <ac:chgData name="王 欣捷" userId="b965477fa0aef5e6" providerId="LiveId" clId="{2B0FDB0B-89C3-479F-AB9D-D58F11732152}" dt="2021-03-07T11:28:05.581" v="495" actId="1035"/>
          <ac:spMkLst>
            <pc:docMk/>
            <pc:sldMk cId="0" sldId="618"/>
            <ac:spMk id="44098" creationId="{FAE79557-71D4-4B51-8D92-4A92AB269116}"/>
          </ac:spMkLst>
        </pc:spChg>
        <pc:spChg chg="mod">
          <ac:chgData name="王 欣捷" userId="b965477fa0aef5e6" providerId="LiveId" clId="{2B0FDB0B-89C3-479F-AB9D-D58F11732152}" dt="2021-03-07T11:28:05.581" v="495" actId="1035"/>
          <ac:spMkLst>
            <pc:docMk/>
            <pc:sldMk cId="0" sldId="618"/>
            <ac:spMk id="44099" creationId="{F6A8257D-C934-4D53-9699-1144FF26F79C}"/>
          </ac:spMkLst>
        </pc:spChg>
        <pc:spChg chg="mod">
          <ac:chgData name="王 欣捷" userId="b965477fa0aef5e6" providerId="LiveId" clId="{2B0FDB0B-89C3-479F-AB9D-D58F11732152}" dt="2021-03-07T11:28:05.581" v="495" actId="1035"/>
          <ac:spMkLst>
            <pc:docMk/>
            <pc:sldMk cId="0" sldId="618"/>
            <ac:spMk id="44100" creationId="{E2AB4C4D-1503-4395-801D-4BF08C68D6FD}"/>
          </ac:spMkLst>
        </pc:spChg>
        <pc:spChg chg="mod">
          <ac:chgData name="王 欣捷" userId="b965477fa0aef5e6" providerId="LiveId" clId="{2B0FDB0B-89C3-479F-AB9D-D58F11732152}" dt="2021-03-07T11:28:05.581" v="495" actId="1035"/>
          <ac:spMkLst>
            <pc:docMk/>
            <pc:sldMk cId="0" sldId="618"/>
            <ac:spMk id="44101" creationId="{469F3C1E-A43C-45CB-A5CD-6748A24CFC75}"/>
          </ac:spMkLst>
        </pc:spChg>
        <pc:spChg chg="mod">
          <ac:chgData name="王 欣捷" userId="b965477fa0aef5e6" providerId="LiveId" clId="{2B0FDB0B-89C3-479F-AB9D-D58F11732152}" dt="2021-03-07T11:28:05.581" v="495" actId="1035"/>
          <ac:spMkLst>
            <pc:docMk/>
            <pc:sldMk cId="0" sldId="618"/>
            <ac:spMk id="44102" creationId="{784A19B5-62B9-409A-BC00-0C88B0297FF3}"/>
          </ac:spMkLst>
        </pc:spChg>
        <pc:spChg chg="mod">
          <ac:chgData name="王 欣捷" userId="b965477fa0aef5e6" providerId="LiveId" clId="{2B0FDB0B-89C3-479F-AB9D-D58F11732152}" dt="2021-03-07T11:28:05.581" v="495" actId="1035"/>
          <ac:spMkLst>
            <pc:docMk/>
            <pc:sldMk cId="0" sldId="618"/>
            <ac:spMk id="44103" creationId="{C5DE87BF-2CC7-4F26-BF69-ED9598CFC4B7}"/>
          </ac:spMkLst>
        </pc:spChg>
        <pc:spChg chg="mod">
          <ac:chgData name="王 欣捷" userId="b965477fa0aef5e6" providerId="LiveId" clId="{2B0FDB0B-89C3-479F-AB9D-D58F11732152}" dt="2021-03-07T11:28:05.581" v="495" actId="1035"/>
          <ac:spMkLst>
            <pc:docMk/>
            <pc:sldMk cId="0" sldId="618"/>
            <ac:spMk id="44104" creationId="{059CF4F3-BEBD-4529-8FED-2885A9C8079A}"/>
          </ac:spMkLst>
        </pc:spChg>
        <pc:spChg chg="mod">
          <ac:chgData name="王 欣捷" userId="b965477fa0aef5e6" providerId="LiveId" clId="{2B0FDB0B-89C3-479F-AB9D-D58F11732152}" dt="2021-03-07T11:28:05.581" v="495" actId="1035"/>
          <ac:spMkLst>
            <pc:docMk/>
            <pc:sldMk cId="0" sldId="618"/>
            <ac:spMk id="44105" creationId="{8DAD69F7-766B-4C88-B4D0-7C319EF506AF}"/>
          </ac:spMkLst>
        </pc:spChg>
        <pc:spChg chg="mod">
          <ac:chgData name="王 欣捷" userId="b965477fa0aef5e6" providerId="LiveId" clId="{2B0FDB0B-89C3-479F-AB9D-D58F11732152}" dt="2021-03-07T11:28:05.581" v="495" actId="1035"/>
          <ac:spMkLst>
            <pc:docMk/>
            <pc:sldMk cId="0" sldId="618"/>
            <ac:spMk id="44106" creationId="{E50C4C86-8B94-4D6A-A285-EAC9AD22FE41}"/>
          </ac:spMkLst>
        </pc:spChg>
        <pc:spChg chg="mod">
          <ac:chgData name="王 欣捷" userId="b965477fa0aef5e6" providerId="LiveId" clId="{2B0FDB0B-89C3-479F-AB9D-D58F11732152}" dt="2021-03-07T11:28:05.581" v="495" actId="1035"/>
          <ac:spMkLst>
            <pc:docMk/>
            <pc:sldMk cId="0" sldId="618"/>
            <ac:spMk id="44107" creationId="{E49E70D1-1C2A-400E-91AB-B13CBF434458}"/>
          </ac:spMkLst>
        </pc:spChg>
        <pc:spChg chg="mod">
          <ac:chgData name="王 欣捷" userId="b965477fa0aef5e6" providerId="LiveId" clId="{2B0FDB0B-89C3-479F-AB9D-D58F11732152}" dt="2021-03-07T11:28:05.581" v="495" actId="1035"/>
          <ac:spMkLst>
            <pc:docMk/>
            <pc:sldMk cId="0" sldId="618"/>
            <ac:spMk id="44108" creationId="{90CDA00A-4CDE-49E3-9CED-44ABB91D775F}"/>
          </ac:spMkLst>
        </pc:spChg>
        <pc:spChg chg="mod">
          <ac:chgData name="王 欣捷" userId="b965477fa0aef5e6" providerId="LiveId" clId="{2B0FDB0B-89C3-479F-AB9D-D58F11732152}" dt="2021-03-07T11:28:05.581" v="495" actId="1035"/>
          <ac:spMkLst>
            <pc:docMk/>
            <pc:sldMk cId="0" sldId="618"/>
            <ac:spMk id="44109" creationId="{A0CE9A52-2943-4DCC-BB53-35121F4C9FFD}"/>
          </ac:spMkLst>
        </pc:spChg>
        <pc:grpChg chg="mod">
          <ac:chgData name="王 欣捷" userId="b965477fa0aef5e6" providerId="LiveId" clId="{2B0FDB0B-89C3-479F-AB9D-D58F11732152}" dt="2021-03-07T11:28:31.122" v="520"/>
          <ac:grpSpMkLst>
            <pc:docMk/>
            <pc:sldMk cId="0" sldId="618"/>
            <ac:grpSpMk id="44036" creationId="{478CB3AA-3BBC-4D5F-BBB7-A562874A4B75}"/>
          </ac:grpSpMkLst>
        </pc:grpChg>
        <pc:grpChg chg="mod">
          <ac:chgData name="王 欣捷" userId="b965477fa0aef5e6" providerId="LiveId" clId="{2B0FDB0B-89C3-479F-AB9D-D58F11732152}" dt="2021-03-07T11:28:48.444" v="523" actId="1035"/>
          <ac:grpSpMkLst>
            <pc:docMk/>
            <pc:sldMk cId="0" sldId="618"/>
            <ac:grpSpMk id="44037" creationId="{24BF5DB7-C256-42F3-B922-994E3B6228FB}"/>
          </ac:grpSpMkLst>
        </pc:grpChg>
        <pc:grpChg chg="mod">
          <ac:chgData name="王 欣捷" userId="b965477fa0aef5e6" providerId="LiveId" clId="{2B0FDB0B-89C3-479F-AB9D-D58F11732152}" dt="2021-03-07T11:28:05.581" v="495" actId="1035"/>
          <ac:grpSpMkLst>
            <pc:docMk/>
            <pc:sldMk cId="0" sldId="618"/>
            <ac:grpSpMk id="44073" creationId="{70D54CF4-D751-44A3-93E8-F16F1C37D8ED}"/>
          </ac:grpSpMkLst>
        </pc:grpChg>
      </pc:sldChg>
      <pc:sldChg chg="modSp mod">
        <pc:chgData name="王 欣捷" userId="b965477fa0aef5e6" providerId="LiveId" clId="{2B0FDB0B-89C3-479F-AB9D-D58F11732152}" dt="2021-03-07T11:28:27.704" v="519"/>
        <pc:sldMkLst>
          <pc:docMk/>
          <pc:sldMk cId="0" sldId="619"/>
        </pc:sldMkLst>
        <pc:spChg chg="mod">
          <ac:chgData name="王 欣捷" userId="b965477fa0aef5e6" providerId="LiveId" clId="{2B0FDB0B-89C3-479F-AB9D-D58F11732152}" dt="2021-03-07T10:06:53.834" v="265"/>
          <ac:spMkLst>
            <pc:docMk/>
            <pc:sldMk cId="0" sldId="619"/>
            <ac:spMk id="45058" creationId="{E5FC464F-1956-44F5-9A57-31C0E6768367}"/>
          </ac:spMkLst>
        </pc:spChg>
        <pc:spChg chg="mod">
          <ac:chgData name="王 欣捷" userId="b965477fa0aef5e6" providerId="LiveId" clId="{2B0FDB0B-89C3-479F-AB9D-D58F11732152}" dt="2021-03-07T11:28:12.667" v="498" actId="1036"/>
          <ac:spMkLst>
            <pc:docMk/>
            <pc:sldMk cId="0" sldId="619"/>
            <ac:spMk id="45062" creationId="{755491BB-09F2-47E7-BC1B-30B93E53876D}"/>
          </ac:spMkLst>
        </pc:spChg>
        <pc:spChg chg="mod">
          <ac:chgData name="王 欣捷" userId="b965477fa0aef5e6" providerId="LiveId" clId="{2B0FDB0B-89C3-479F-AB9D-D58F11732152}" dt="2021-03-07T11:28:12.667" v="498" actId="1036"/>
          <ac:spMkLst>
            <pc:docMk/>
            <pc:sldMk cId="0" sldId="619"/>
            <ac:spMk id="45063" creationId="{023715B0-5BA9-4BD2-A65D-02684C9B0D21}"/>
          </ac:spMkLst>
        </pc:spChg>
        <pc:spChg chg="mod">
          <ac:chgData name="王 欣捷" userId="b965477fa0aef5e6" providerId="LiveId" clId="{2B0FDB0B-89C3-479F-AB9D-D58F11732152}" dt="2021-03-07T11:28:12.667" v="498" actId="1036"/>
          <ac:spMkLst>
            <pc:docMk/>
            <pc:sldMk cId="0" sldId="619"/>
            <ac:spMk id="45064" creationId="{52D1B7F6-5E0C-471A-A8C4-5C4EC17A1DF5}"/>
          </ac:spMkLst>
        </pc:spChg>
        <pc:spChg chg="mod">
          <ac:chgData name="王 欣捷" userId="b965477fa0aef5e6" providerId="LiveId" clId="{2B0FDB0B-89C3-479F-AB9D-D58F11732152}" dt="2021-03-07T11:28:12.667" v="498" actId="1036"/>
          <ac:spMkLst>
            <pc:docMk/>
            <pc:sldMk cId="0" sldId="619"/>
            <ac:spMk id="45065" creationId="{949130AA-0E97-408D-9245-F847485C4878}"/>
          </ac:spMkLst>
        </pc:spChg>
        <pc:spChg chg="mod">
          <ac:chgData name="王 欣捷" userId="b965477fa0aef5e6" providerId="LiveId" clId="{2B0FDB0B-89C3-479F-AB9D-D58F11732152}" dt="2021-03-07T11:28:12.667" v="498" actId="1036"/>
          <ac:spMkLst>
            <pc:docMk/>
            <pc:sldMk cId="0" sldId="619"/>
            <ac:spMk id="45066" creationId="{13820C05-47A0-49C1-8D45-D9888249C656}"/>
          </ac:spMkLst>
        </pc:spChg>
        <pc:spChg chg="mod">
          <ac:chgData name="王 欣捷" userId="b965477fa0aef5e6" providerId="LiveId" clId="{2B0FDB0B-89C3-479F-AB9D-D58F11732152}" dt="2021-03-07T11:28:12.667" v="498" actId="1036"/>
          <ac:spMkLst>
            <pc:docMk/>
            <pc:sldMk cId="0" sldId="619"/>
            <ac:spMk id="45067" creationId="{C1A17B04-73BA-4831-87E9-12A619322902}"/>
          </ac:spMkLst>
        </pc:spChg>
        <pc:spChg chg="mod">
          <ac:chgData name="王 欣捷" userId="b965477fa0aef5e6" providerId="LiveId" clId="{2B0FDB0B-89C3-479F-AB9D-D58F11732152}" dt="2021-03-07T11:28:12.667" v="498" actId="1036"/>
          <ac:spMkLst>
            <pc:docMk/>
            <pc:sldMk cId="0" sldId="619"/>
            <ac:spMk id="45068" creationId="{F0D8EF5A-7990-4787-8363-CCB40C869DCE}"/>
          </ac:spMkLst>
        </pc:spChg>
        <pc:spChg chg="mod">
          <ac:chgData name="王 欣捷" userId="b965477fa0aef5e6" providerId="LiveId" clId="{2B0FDB0B-89C3-479F-AB9D-D58F11732152}" dt="2021-03-07T11:28:12.667" v="498" actId="1036"/>
          <ac:spMkLst>
            <pc:docMk/>
            <pc:sldMk cId="0" sldId="619"/>
            <ac:spMk id="45069" creationId="{5C5707B7-64E7-4313-AF21-C64423ABD201}"/>
          </ac:spMkLst>
        </pc:spChg>
        <pc:spChg chg="mod">
          <ac:chgData name="王 欣捷" userId="b965477fa0aef5e6" providerId="LiveId" clId="{2B0FDB0B-89C3-479F-AB9D-D58F11732152}" dt="2021-03-07T11:28:12.667" v="498" actId="1036"/>
          <ac:spMkLst>
            <pc:docMk/>
            <pc:sldMk cId="0" sldId="619"/>
            <ac:spMk id="45070" creationId="{8BE3705D-6E45-424C-A811-DB3E98E530B0}"/>
          </ac:spMkLst>
        </pc:spChg>
        <pc:spChg chg="mod">
          <ac:chgData name="王 欣捷" userId="b965477fa0aef5e6" providerId="LiveId" clId="{2B0FDB0B-89C3-479F-AB9D-D58F11732152}" dt="2021-03-07T11:28:12.667" v="498" actId="1036"/>
          <ac:spMkLst>
            <pc:docMk/>
            <pc:sldMk cId="0" sldId="619"/>
            <ac:spMk id="45071" creationId="{32B88C48-AA7D-4BBC-9F86-94187D42B77A}"/>
          </ac:spMkLst>
        </pc:spChg>
        <pc:spChg chg="mod">
          <ac:chgData name="王 欣捷" userId="b965477fa0aef5e6" providerId="LiveId" clId="{2B0FDB0B-89C3-479F-AB9D-D58F11732152}" dt="2021-03-07T11:28:12.667" v="498" actId="1036"/>
          <ac:spMkLst>
            <pc:docMk/>
            <pc:sldMk cId="0" sldId="619"/>
            <ac:spMk id="45072" creationId="{27626354-B346-4D21-96A6-029BCB227B0E}"/>
          </ac:spMkLst>
        </pc:spChg>
        <pc:spChg chg="mod">
          <ac:chgData name="王 欣捷" userId="b965477fa0aef5e6" providerId="LiveId" clId="{2B0FDB0B-89C3-479F-AB9D-D58F11732152}" dt="2021-03-07T11:28:12.667" v="498" actId="1036"/>
          <ac:spMkLst>
            <pc:docMk/>
            <pc:sldMk cId="0" sldId="619"/>
            <ac:spMk id="45073" creationId="{1E592D5B-FC59-4652-9096-45E3E933125D}"/>
          </ac:spMkLst>
        </pc:spChg>
        <pc:spChg chg="mod">
          <ac:chgData name="王 欣捷" userId="b965477fa0aef5e6" providerId="LiveId" clId="{2B0FDB0B-89C3-479F-AB9D-D58F11732152}" dt="2021-03-07T11:28:12.667" v="498" actId="1036"/>
          <ac:spMkLst>
            <pc:docMk/>
            <pc:sldMk cId="0" sldId="619"/>
            <ac:spMk id="45074" creationId="{B720671F-3873-49FC-B44F-78F6AC74640A}"/>
          </ac:spMkLst>
        </pc:spChg>
        <pc:spChg chg="mod">
          <ac:chgData name="王 欣捷" userId="b965477fa0aef5e6" providerId="LiveId" clId="{2B0FDB0B-89C3-479F-AB9D-D58F11732152}" dt="2021-03-07T11:28:12.667" v="498" actId="1036"/>
          <ac:spMkLst>
            <pc:docMk/>
            <pc:sldMk cId="0" sldId="619"/>
            <ac:spMk id="45075" creationId="{B90BD484-E52F-4BEC-9A9C-71457CC27A22}"/>
          </ac:spMkLst>
        </pc:spChg>
        <pc:spChg chg="mod">
          <ac:chgData name="王 欣捷" userId="b965477fa0aef5e6" providerId="LiveId" clId="{2B0FDB0B-89C3-479F-AB9D-D58F11732152}" dt="2021-03-07T11:28:12.667" v="498" actId="1036"/>
          <ac:spMkLst>
            <pc:docMk/>
            <pc:sldMk cId="0" sldId="619"/>
            <ac:spMk id="45076" creationId="{510AA7CD-96EC-4B77-9E57-979BE8B39069}"/>
          </ac:spMkLst>
        </pc:spChg>
        <pc:spChg chg="mod">
          <ac:chgData name="王 欣捷" userId="b965477fa0aef5e6" providerId="LiveId" clId="{2B0FDB0B-89C3-479F-AB9D-D58F11732152}" dt="2021-03-07T11:28:12.667" v="498" actId="1036"/>
          <ac:spMkLst>
            <pc:docMk/>
            <pc:sldMk cId="0" sldId="619"/>
            <ac:spMk id="45077" creationId="{792CE532-B606-4063-B566-41E40D64EF61}"/>
          </ac:spMkLst>
        </pc:spChg>
        <pc:spChg chg="mod">
          <ac:chgData name="王 欣捷" userId="b965477fa0aef5e6" providerId="LiveId" clId="{2B0FDB0B-89C3-479F-AB9D-D58F11732152}" dt="2021-03-07T11:28:12.667" v="498" actId="1036"/>
          <ac:spMkLst>
            <pc:docMk/>
            <pc:sldMk cId="0" sldId="619"/>
            <ac:spMk id="45078" creationId="{DA90EE3E-0D06-488E-A56C-8A60F213B555}"/>
          </ac:spMkLst>
        </pc:spChg>
        <pc:spChg chg="mod">
          <ac:chgData name="王 欣捷" userId="b965477fa0aef5e6" providerId="LiveId" clId="{2B0FDB0B-89C3-479F-AB9D-D58F11732152}" dt="2021-03-07T11:28:12.667" v="498" actId="1036"/>
          <ac:spMkLst>
            <pc:docMk/>
            <pc:sldMk cId="0" sldId="619"/>
            <ac:spMk id="45079" creationId="{8AE98C10-A514-4CEC-A899-D9F9394B81DB}"/>
          </ac:spMkLst>
        </pc:spChg>
        <pc:spChg chg="mod">
          <ac:chgData name="王 欣捷" userId="b965477fa0aef5e6" providerId="LiveId" clId="{2B0FDB0B-89C3-479F-AB9D-D58F11732152}" dt="2021-03-07T11:28:12.667" v="498" actId="1036"/>
          <ac:spMkLst>
            <pc:docMk/>
            <pc:sldMk cId="0" sldId="619"/>
            <ac:spMk id="45080" creationId="{1955C6C4-704F-422B-81DF-1C803E321A6A}"/>
          </ac:spMkLst>
        </pc:spChg>
        <pc:spChg chg="mod">
          <ac:chgData name="王 欣捷" userId="b965477fa0aef5e6" providerId="LiveId" clId="{2B0FDB0B-89C3-479F-AB9D-D58F11732152}" dt="2021-03-07T11:28:12.667" v="498" actId="1036"/>
          <ac:spMkLst>
            <pc:docMk/>
            <pc:sldMk cId="0" sldId="619"/>
            <ac:spMk id="45081" creationId="{354232B9-64CA-46AF-8864-5C15A98A7BA8}"/>
          </ac:spMkLst>
        </pc:spChg>
        <pc:spChg chg="mod">
          <ac:chgData name="王 欣捷" userId="b965477fa0aef5e6" providerId="LiveId" clId="{2B0FDB0B-89C3-479F-AB9D-D58F11732152}" dt="2021-03-07T11:28:12.667" v="498" actId="1036"/>
          <ac:spMkLst>
            <pc:docMk/>
            <pc:sldMk cId="0" sldId="619"/>
            <ac:spMk id="45082" creationId="{6378EF52-05D7-416A-B8DD-CE0B51198DDC}"/>
          </ac:spMkLst>
        </pc:spChg>
        <pc:spChg chg="mod">
          <ac:chgData name="王 欣捷" userId="b965477fa0aef5e6" providerId="LiveId" clId="{2B0FDB0B-89C3-479F-AB9D-D58F11732152}" dt="2021-03-07T11:28:12.667" v="498" actId="1036"/>
          <ac:spMkLst>
            <pc:docMk/>
            <pc:sldMk cId="0" sldId="619"/>
            <ac:spMk id="45083" creationId="{C19A2F84-81A4-487E-B415-210C0C0B632A}"/>
          </ac:spMkLst>
        </pc:spChg>
        <pc:spChg chg="mod">
          <ac:chgData name="王 欣捷" userId="b965477fa0aef5e6" providerId="LiveId" clId="{2B0FDB0B-89C3-479F-AB9D-D58F11732152}" dt="2021-03-07T11:28:12.667" v="498" actId="1036"/>
          <ac:spMkLst>
            <pc:docMk/>
            <pc:sldMk cId="0" sldId="619"/>
            <ac:spMk id="45084" creationId="{8784D0D9-79D3-4F06-A507-1F1B773EE50A}"/>
          </ac:spMkLst>
        </pc:spChg>
        <pc:spChg chg="mod">
          <ac:chgData name="王 欣捷" userId="b965477fa0aef5e6" providerId="LiveId" clId="{2B0FDB0B-89C3-479F-AB9D-D58F11732152}" dt="2021-03-07T11:28:12.667" v="498" actId="1036"/>
          <ac:spMkLst>
            <pc:docMk/>
            <pc:sldMk cId="0" sldId="619"/>
            <ac:spMk id="45085" creationId="{AADC9BAB-7D88-47BF-A557-22C1B67F76D1}"/>
          </ac:spMkLst>
        </pc:spChg>
        <pc:spChg chg="mod">
          <ac:chgData name="王 欣捷" userId="b965477fa0aef5e6" providerId="LiveId" clId="{2B0FDB0B-89C3-479F-AB9D-D58F11732152}" dt="2021-03-07T11:28:12.667" v="498" actId="1036"/>
          <ac:spMkLst>
            <pc:docMk/>
            <pc:sldMk cId="0" sldId="619"/>
            <ac:spMk id="45086" creationId="{1BBB4906-B180-4356-B70A-2FEE8BD27A68}"/>
          </ac:spMkLst>
        </pc:spChg>
        <pc:spChg chg="mod">
          <ac:chgData name="王 欣捷" userId="b965477fa0aef5e6" providerId="LiveId" clId="{2B0FDB0B-89C3-479F-AB9D-D58F11732152}" dt="2021-03-07T11:28:12.667" v="498" actId="1036"/>
          <ac:spMkLst>
            <pc:docMk/>
            <pc:sldMk cId="0" sldId="619"/>
            <ac:spMk id="45087" creationId="{DC309312-A9F5-4177-B3C4-CC92E6A5C3E6}"/>
          </ac:spMkLst>
        </pc:spChg>
        <pc:spChg chg="mod">
          <ac:chgData name="王 欣捷" userId="b965477fa0aef5e6" providerId="LiveId" clId="{2B0FDB0B-89C3-479F-AB9D-D58F11732152}" dt="2021-03-07T11:28:12.667" v="498" actId="1036"/>
          <ac:spMkLst>
            <pc:docMk/>
            <pc:sldMk cId="0" sldId="619"/>
            <ac:spMk id="45088" creationId="{A8B30FD1-48B9-46F8-8437-A614C02FD41F}"/>
          </ac:spMkLst>
        </pc:spChg>
        <pc:spChg chg="mod">
          <ac:chgData name="王 欣捷" userId="b965477fa0aef5e6" providerId="LiveId" clId="{2B0FDB0B-89C3-479F-AB9D-D58F11732152}" dt="2021-03-07T11:28:12.667" v="498" actId="1036"/>
          <ac:spMkLst>
            <pc:docMk/>
            <pc:sldMk cId="0" sldId="619"/>
            <ac:spMk id="45089" creationId="{62D6598B-9578-4B1E-BF72-FCBC4C14F8F4}"/>
          </ac:spMkLst>
        </pc:spChg>
        <pc:spChg chg="mod">
          <ac:chgData name="王 欣捷" userId="b965477fa0aef5e6" providerId="LiveId" clId="{2B0FDB0B-89C3-479F-AB9D-D58F11732152}" dt="2021-03-07T11:28:12.667" v="498" actId="1036"/>
          <ac:spMkLst>
            <pc:docMk/>
            <pc:sldMk cId="0" sldId="619"/>
            <ac:spMk id="45090" creationId="{C1B080C2-4797-4896-926A-BE05875210F5}"/>
          </ac:spMkLst>
        </pc:spChg>
        <pc:spChg chg="mod">
          <ac:chgData name="王 欣捷" userId="b965477fa0aef5e6" providerId="LiveId" clId="{2B0FDB0B-89C3-479F-AB9D-D58F11732152}" dt="2021-03-07T11:28:12.667" v="498" actId="1036"/>
          <ac:spMkLst>
            <pc:docMk/>
            <pc:sldMk cId="0" sldId="619"/>
            <ac:spMk id="45091" creationId="{5CEECA54-965C-4601-AE0D-EC0333531C76}"/>
          </ac:spMkLst>
        </pc:spChg>
        <pc:spChg chg="mod">
          <ac:chgData name="王 欣捷" userId="b965477fa0aef5e6" providerId="LiveId" clId="{2B0FDB0B-89C3-479F-AB9D-D58F11732152}" dt="2021-03-07T11:28:12.667" v="498" actId="1036"/>
          <ac:spMkLst>
            <pc:docMk/>
            <pc:sldMk cId="0" sldId="619"/>
            <ac:spMk id="45092" creationId="{3D560515-1382-4AE6-9926-630EB8BDB751}"/>
          </ac:spMkLst>
        </pc:spChg>
        <pc:spChg chg="mod">
          <ac:chgData name="王 欣捷" userId="b965477fa0aef5e6" providerId="LiveId" clId="{2B0FDB0B-89C3-479F-AB9D-D58F11732152}" dt="2021-03-07T11:28:12.667" v="498" actId="1036"/>
          <ac:spMkLst>
            <pc:docMk/>
            <pc:sldMk cId="0" sldId="619"/>
            <ac:spMk id="45093" creationId="{76907BF1-E5E9-452E-AF53-A7190EF52744}"/>
          </ac:spMkLst>
        </pc:spChg>
        <pc:spChg chg="mod">
          <ac:chgData name="王 欣捷" userId="b965477fa0aef5e6" providerId="LiveId" clId="{2B0FDB0B-89C3-479F-AB9D-D58F11732152}" dt="2021-03-07T11:28:12.667" v="498" actId="1036"/>
          <ac:spMkLst>
            <pc:docMk/>
            <pc:sldMk cId="0" sldId="619"/>
            <ac:spMk id="45094" creationId="{ADB90CE0-C474-4A30-A65B-DE4864ED301F}"/>
          </ac:spMkLst>
        </pc:spChg>
        <pc:spChg chg="mod">
          <ac:chgData name="王 欣捷" userId="b965477fa0aef5e6" providerId="LiveId" clId="{2B0FDB0B-89C3-479F-AB9D-D58F11732152}" dt="2021-03-07T11:28:12.667" v="498" actId="1036"/>
          <ac:spMkLst>
            <pc:docMk/>
            <pc:sldMk cId="0" sldId="619"/>
            <ac:spMk id="45095" creationId="{7037E445-1F8D-4E1E-9160-4413C1740FA7}"/>
          </ac:spMkLst>
        </pc:spChg>
        <pc:spChg chg="mod">
          <ac:chgData name="王 欣捷" userId="b965477fa0aef5e6" providerId="LiveId" clId="{2B0FDB0B-89C3-479F-AB9D-D58F11732152}" dt="2021-03-07T11:28:18.741" v="518" actId="1035"/>
          <ac:spMkLst>
            <pc:docMk/>
            <pc:sldMk cId="0" sldId="619"/>
            <ac:spMk id="45096" creationId="{2F618AA8-7DDD-4663-A1ED-EF6EE6F8DB25}"/>
          </ac:spMkLst>
        </pc:spChg>
        <pc:spChg chg="mod">
          <ac:chgData name="王 欣捷" userId="b965477fa0aef5e6" providerId="LiveId" clId="{2B0FDB0B-89C3-479F-AB9D-D58F11732152}" dt="2021-03-07T11:28:18.741" v="518" actId="1035"/>
          <ac:spMkLst>
            <pc:docMk/>
            <pc:sldMk cId="0" sldId="619"/>
            <ac:spMk id="45098" creationId="{02C07582-B83A-48B2-BA8E-FCCAA558C901}"/>
          </ac:spMkLst>
        </pc:spChg>
        <pc:spChg chg="mod">
          <ac:chgData name="王 欣捷" userId="b965477fa0aef5e6" providerId="LiveId" clId="{2B0FDB0B-89C3-479F-AB9D-D58F11732152}" dt="2021-03-07T11:28:18.741" v="518" actId="1035"/>
          <ac:spMkLst>
            <pc:docMk/>
            <pc:sldMk cId="0" sldId="619"/>
            <ac:spMk id="45099" creationId="{A84E6422-1DBF-49CD-BBAC-233B70D617A5}"/>
          </ac:spMkLst>
        </pc:spChg>
        <pc:spChg chg="mod">
          <ac:chgData name="王 欣捷" userId="b965477fa0aef5e6" providerId="LiveId" clId="{2B0FDB0B-89C3-479F-AB9D-D58F11732152}" dt="2021-03-07T11:28:18.741" v="518" actId="1035"/>
          <ac:spMkLst>
            <pc:docMk/>
            <pc:sldMk cId="0" sldId="619"/>
            <ac:spMk id="45100" creationId="{F6BBFD1D-00E4-47F6-AD8D-833D3BA6A747}"/>
          </ac:spMkLst>
        </pc:spChg>
        <pc:spChg chg="mod">
          <ac:chgData name="王 欣捷" userId="b965477fa0aef5e6" providerId="LiveId" clId="{2B0FDB0B-89C3-479F-AB9D-D58F11732152}" dt="2021-03-07T11:28:18.741" v="518" actId="1035"/>
          <ac:spMkLst>
            <pc:docMk/>
            <pc:sldMk cId="0" sldId="619"/>
            <ac:spMk id="45101" creationId="{499594A0-09BF-4CE8-8C70-4D76EB25F017}"/>
          </ac:spMkLst>
        </pc:spChg>
        <pc:spChg chg="mod">
          <ac:chgData name="王 欣捷" userId="b965477fa0aef5e6" providerId="LiveId" clId="{2B0FDB0B-89C3-479F-AB9D-D58F11732152}" dt="2021-03-07T11:28:18.741" v="518" actId="1035"/>
          <ac:spMkLst>
            <pc:docMk/>
            <pc:sldMk cId="0" sldId="619"/>
            <ac:spMk id="45102" creationId="{D58350DB-551A-48C2-93AD-B157B2D355A0}"/>
          </ac:spMkLst>
        </pc:spChg>
        <pc:spChg chg="mod">
          <ac:chgData name="王 欣捷" userId="b965477fa0aef5e6" providerId="LiveId" clId="{2B0FDB0B-89C3-479F-AB9D-D58F11732152}" dt="2021-03-07T11:28:18.741" v="518" actId="1035"/>
          <ac:spMkLst>
            <pc:docMk/>
            <pc:sldMk cId="0" sldId="619"/>
            <ac:spMk id="45103" creationId="{36D2D6E1-9863-4280-A4B3-6CA4D578C20C}"/>
          </ac:spMkLst>
        </pc:spChg>
        <pc:spChg chg="mod">
          <ac:chgData name="王 欣捷" userId="b965477fa0aef5e6" providerId="LiveId" clId="{2B0FDB0B-89C3-479F-AB9D-D58F11732152}" dt="2021-03-07T11:28:18.741" v="518" actId="1035"/>
          <ac:spMkLst>
            <pc:docMk/>
            <pc:sldMk cId="0" sldId="619"/>
            <ac:spMk id="45104" creationId="{1BBA6C30-BB9F-4B5C-BE82-FE78EC84CBDC}"/>
          </ac:spMkLst>
        </pc:spChg>
        <pc:spChg chg="mod">
          <ac:chgData name="王 欣捷" userId="b965477fa0aef5e6" providerId="LiveId" clId="{2B0FDB0B-89C3-479F-AB9D-D58F11732152}" dt="2021-03-07T11:28:18.741" v="518" actId="1035"/>
          <ac:spMkLst>
            <pc:docMk/>
            <pc:sldMk cId="0" sldId="619"/>
            <ac:spMk id="45105" creationId="{06EE970D-AA2D-4ADE-8A8F-9FA05DC730F7}"/>
          </ac:spMkLst>
        </pc:spChg>
        <pc:spChg chg="mod">
          <ac:chgData name="王 欣捷" userId="b965477fa0aef5e6" providerId="LiveId" clId="{2B0FDB0B-89C3-479F-AB9D-D58F11732152}" dt="2021-03-07T11:28:18.741" v="518" actId="1035"/>
          <ac:spMkLst>
            <pc:docMk/>
            <pc:sldMk cId="0" sldId="619"/>
            <ac:spMk id="45106" creationId="{9AA89914-FAB6-4E80-9146-328158380478}"/>
          </ac:spMkLst>
        </pc:spChg>
        <pc:spChg chg="mod">
          <ac:chgData name="王 欣捷" userId="b965477fa0aef5e6" providerId="LiveId" clId="{2B0FDB0B-89C3-479F-AB9D-D58F11732152}" dt="2021-03-07T11:28:18.741" v="518" actId="1035"/>
          <ac:spMkLst>
            <pc:docMk/>
            <pc:sldMk cId="0" sldId="619"/>
            <ac:spMk id="45107" creationId="{C9639E70-F6CF-4BA5-8AFB-397F60C309BA}"/>
          </ac:spMkLst>
        </pc:spChg>
        <pc:spChg chg="mod">
          <ac:chgData name="王 欣捷" userId="b965477fa0aef5e6" providerId="LiveId" clId="{2B0FDB0B-89C3-479F-AB9D-D58F11732152}" dt="2021-03-07T11:28:18.741" v="518" actId="1035"/>
          <ac:spMkLst>
            <pc:docMk/>
            <pc:sldMk cId="0" sldId="619"/>
            <ac:spMk id="45108" creationId="{CCFBDC19-4BE7-4EF5-AF57-2B0865E2FFF0}"/>
          </ac:spMkLst>
        </pc:spChg>
        <pc:spChg chg="mod">
          <ac:chgData name="王 欣捷" userId="b965477fa0aef5e6" providerId="LiveId" clId="{2B0FDB0B-89C3-479F-AB9D-D58F11732152}" dt="2021-03-07T11:28:18.741" v="518" actId="1035"/>
          <ac:spMkLst>
            <pc:docMk/>
            <pc:sldMk cId="0" sldId="619"/>
            <ac:spMk id="45109" creationId="{BBB27351-DB64-475E-9640-0EE64067E3EF}"/>
          </ac:spMkLst>
        </pc:spChg>
        <pc:spChg chg="mod">
          <ac:chgData name="王 欣捷" userId="b965477fa0aef5e6" providerId="LiveId" clId="{2B0FDB0B-89C3-479F-AB9D-D58F11732152}" dt="2021-03-07T11:28:18.741" v="518" actId="1035"/>
          <ac:spMkLst>
            <pc:docMk/>
            <pc:sldMk cId="0" sldId="619"/>
            <ac:spMk id="45110" creationId="{5BCF6FC1-BA8A-4BB0-82AC-AA085341482A}"/>
          </ac:spMkLst>
        </pc:spChg>
        <pc:spChg chg="mod">
          <ac:chgData name="王 欣捷" userId="b965477fa0aef5e6" providerId="LiveId" clId="{2B0FDB0B-89C3-479F-AB9D-D58F11732152}" dt="2021-03-07T11:28:18.741" v="518" actId="1035"/>
          <ac:spMkLst>
            <pc:docMk/>
            <pc:sldMk cId="0" sldId="619"/>
            <ac:spMk id="45111" creationId="{B06A28AF-75C2-418D-99CA-25B2139170CE}"/>
          </ac:spMkLst>
        </pc:spChg>
        <pc:spChg chg="mod">
          <ac:chgData name="王 欣捷" userId="b965477fa0aef5e6" providerId="LiveId" clId="{2B0FDB0B-89C3-479F-AB9D-D58F11732152}" dt="2021-03-07T11:28:18.741" v="518" actId="1035"/>
          <ac:spMkLst>
            <pc:docMk/>
            <pc:sldMk cId="0" sldId="619"/>
            <ac:spMk id="45112" creationId="{DA961D20-58DD-44E1-8F69-1F6BD178F343}"/>
          </ac:spMkLst>
        </pc:spChg>
        <pc:spChg chg="mod">
          <ac:chgData name="王 欣捷" userId="b965477fa0aef5e6" providerId="LiveId" clId="{2B0FDB0B-89C3-479F-AB9D-D58F11732152}" dt="2021-03-07T11:28:18.741" v="518" actId="1035"/>
          <ac:spMkLst>
            <pc:docMk/>
            <pc:sldMk cId="0" sldId="619"/>
            <ac:spMk id="45113" creationId="{A1404FE2-A619-414E-BA50-7A6C7D1712C8}"/>
          </ac:spMkLst>
        </pc:spChg>
        <pc:spChg chg="mod">
          <ac:chgData name="王 欣捷" userId="b965477fa0aef5e6" providerId="LiveId" clId="{2B0FDB0B-89C3-479F-AB9D-D58F11732152}" dt="2021-03-07T11:28:18.741" v="518" actId="1035"/>
          <ac:spMkLst>
            <pc:docMk/>
            <pc:sldMk cId="0" sldId="619"/>
            <ac:spMk id="45114" creationId="{D255A630-5972-405A-912D-C6820CA9D6F5}"/>
          </ac:spMkLst>
        </pc:spChg>
        <pc:spChg chg="mod">
          <ac:chgData name="王 欣捷" userId="b965477fa0aef5e6" providerId="LiveId" clId="{2B0FDB0B-89C3-479F-AB9D-D58F11732152}" dt="2021-03-07T11:28:18.741" v="518" actId="1035"/>
          <ac:spMkLst>
            <pc:docMk/>
            <pc:sldMk cId="0" sldId="619"/>
            <ac:spMk id="45115" creationId="{531BF017-9FB3-455C-B74A-CC8EAAAB3B06}"/>
          </ac:spMkLst>
        </pc:spChg>
        <pc:spChg chg="mod">
          <ac:chgData name="王 欣捷" userId="b965477fa0aef5e6" providerId="LiveId" clId="{2B0FDB0B-89C3-479F-AB9D-D58F11732152}" dt="2021-03-07T11:28:18.741" v="518" actId="1035"/>
          <ac:spMkLst>
            <pc:docMk/>
            <pc:sldMk cId="0" sldId="619"/>
            <ac:spMk id="45116" creationId="{AA14F401-AD44-4425-85E5-5E09FB27083F}"/>
          </ac:spMkLst>
        </pc:spChg>
        <pc:spChg chg="mod">
          <ac:chgData name="王 欣捷" userId="b965477fa0aef5e6" providerId="LiveId" clId="{2B0FDB0B-89C3-479F-AB9D-D58F11732152}" dt="2021-03-07T11:28:18.741" v="518" actId="1035"/>
          <ac:spMkLst>
            <pc:docMk/>
            <pc:sldMk cId="0" sldId="619"/>
            <ac:spMk id="45117" creationId="{247A4938-F9F3-4B4F-A1D2-5E49DEE071D0}"/>
          </ac:spMkLst>
        </pc:spChg>
        <pc:spChg chg="mod">
          <ac:chgData name="王 欣捷" userId="b965477fa0aef5e6" providerId="LiveId" clId="{2B0FDB0B-89C3-479F-AB9D-D58F11732152}" dt="2021-03-07T11:28:18.741" v="518" actId="1035"/>
          <ac:spMkLst>
            <pc:docMk/>
            <pc:sldMk cId="0" sldId="619"/>
            <ac:spMk id="45118" creationId="{BECD970D-FA47-44DE-B8FC-57B3A0346253}"/>
          </ac:spMkLst>
        </pc:spChg>
        <pc:spChg chg="mod">
          <ac:chgData name="王 欣捷" userId="b965477fa0aef5e6" providerId="LiveId" clId="{2B0FDB0B-89C3-479F-AB9D-D58F11732152}" dt="2021-03-07T11:28:18.741" v="518" actId="1035"/>
          <ac:spMkLst>
            <pc:docMk/>
            <pc:sldMk cId="0" sldId="619"/>
            <ac:spMk id="45119" creationId="{80C68255-86F5-4769-8750-5B96CFE31AAC}"/>
          </ac:spMkLst>
        </pc:spChg>
        <pc:spChg chg="mod">
          <ac:chgData name="王 欣捷" userId="b965477fa0aef5e6" providerId="LiveId" clId="{2B0FDB0B-89C3-479F-AB9D-D58F11732152}" dt="2021-03-07T11:28:18.741" v="518" actId="1035"/>
          <ac:spMkLst>
            <pc:docMk/>
            <pc:sldMk cId="0" sldId="619"/>
            <ac:spMk id="45120" creationId="{22BFD62F-B287-4068-8F0B-1BD915E6A2D8}"/>
          </ac:spMkLst>
        </pc:spChg>
        <pc:spChg chg="mod">
          <ac:chgData name="王 欣捷" userId="b965477fa0aef5e6" providerId="LiveId" clId="{2B0FDB0B-89C3-479F-AB9D-D58F11732152}" dt="2021-03-07T11:28:18.741" v="518" actId="1035"/>
          <ac:spMkLst>
            <pc:docMk/>
            <pc:sldMk cId="0" sldId="619"/>
            <ac:spMk id="45121" creationId="{00E6B85E-CF70-40B0-8582-50158B06DE09}"/>
          </ac:spMkLst>
        </pc:spChg>
        <pc:spChg chg="mod">
          <ac:chgData name="王 欣捷" userId="b965477fa0aef5e6" providerId="LiveId" clId="{2B0FDB0B-89C3-479F-AB9D-D58F11732152}" dt="2021-03-07T11:28:18.741" v="518" actId="1035"/>
          <ac:spMkLst>
            <pc:docMk/>
            <pc:sldMk cId="0" sldId="619"/>
            <ac:spMk id="45122" creationId="{A3AE9D44-054D-420E-BF0B-77A5F0722BCF}"/>
          </ac:spMkLst>
        </pc:spChg>
        <pc:spChg chg="mod">
          <ac:chgData name="王 欣捷" userId="b965477fa0aef5e6" providerId="LiveId" clId="{2B0FDB0B-89C3-479F-AB9D-D58F11732152}" dt="2021-03-07T11:28:18.741" v="518" actId="1035"/>
          <ac:spMkLst>
            <pc:docMk/>
            <pc:sldMk cId="0" sldId="619"/>
            <ac:spMk id="45123" creationId="{CBAA604F-7BD8-415E-A7FC-D623FD53E208}"/>
          </ac:spMkLst>
        </pc:spChg>
        <pc:spChg chg="mod">
          <ac:chgData name="王 欣捷" userId="b965477fa0aef5e6" providerId="LiveId" clId="{2B0FDB0B-89C3-479F-AB9D-D58F11732152}" dt="2021-03-07T11:28:18.741" v="518" actId="1035"/>
          <ac:spMkLst>
            <pc:docMk/>
            <pc:sldMk cId="0" sldId="619"/>
            <ac:spMk id="45124" creationId="{C05EAD1C-2904-40B3-9241-B1E139CEB678}"/>
          </ac:spMkLst>
        </pc:spChg>
        <pc:spChg chg="mod">
          <ac:chgData name="王 欣捷" userId="b965477fa0aef5e6" providerId="LiveId" clId="{2B0FDB0B-89C3-479F-AB9D-D58F11732152}" dt="2021-03-07T11:28:18.741" v="518" actId="1035"/>
          <ac:spMkLst>
            <pc:docMk/>
            <pc:sldMk cId="0" sldId="619"/>
            <ac:spMk id="45125" creationId="{CD94554F-4EB0-48AB-9AE4-8C8E0878E3EB}"/>
          </ac:spMkLst>
        </pc:spChg>
        <pc:spChg chg="mod">
          <ac:chgData name="王 欣捷" userId="b965477fa0aef5e6" providerId="LiveId" clId="{2B0FDB0B-89C3-479F-AB9D-D58F11732152}" dt="2021-03-07T11:28:18.741" v="518" actId="1035"/>
          <ac:spMkLst>
            <pc:docMk/>
            <pc:sldMk cId="0" sldId="619"/>
            <ac:spMk id="45126" creationId="{2D0F8EC7-BCBF-49C6-BC18-D84FE3AED1C2}"/>
          </ac:spMkLst>
        </pc:spChg>
        <pc:spChg chg="mod">
          <ac:chgData name="王 欣捷" userId="b965477fa0aef5e6" providerId="LiveId" clId="{2B0FDB0B-89C3-479F-AB9D-D58F11732152}" dt="2021-03-07T11:28:18.741" v="518" actId="1035"/>
          <ac:spMkLst>
            <pc:docMk/>
            <pc:sldMk cId="0" sldId="619"/>
            <ac:spMk id="45127" creationId="{68C397E5-E4C3-4680-9474-F97B5398C6AC}"/>
          </ac:spMkLst>
        </pc:spChg>
        <pc:spChg chg="mod">
          <ac:chgData name="王 欣捷" userId="b965477fa0aef5e6" providerId="LiveId" clId="{2B0FDB0B-89C3-479F-AB9D-D58F11732152}" dt="2021-03-07T11:28:18.741" v="518" actId="1035"/>
          <ac:spMkLst>
            <pc:docMk/>
            <pc:sldMk cId="0" sldId="619"/>
            <ac:spMk id="45128" creationId="{63245C34-4A94-4B35-A524-55DD547D7F66}"/>
          </ac:spMkLst>
        </pc:spChg>
        <pc:spChg chg="mod">
          <ac:chgData name="王 欣捷" userId="b965477fa0aef5e6" providerId="LiveId" clId="{2B0FDB0B-89C3-479F-AB9D-D58F11732152}" dt="2021-03-07T11:28:18.741" v="518" actId="1035"/>
          <ac:spMkLst>
            <pc:docMk/>
            <pc:sldMk cId="0" sldId="619"/>
            <ac:spMk id="45129" creationId="{248E416F-0087-4AEA-B80A-718325523F6F}"/>
          </ac:spMkLst>
        </pc:spChg>
        <pc:spChg chg="mod">
          <ac:chgData name="王 欣捷" userId="b965477fa0aef5e6" providerId="LiveId" clId="{2B0FDB0B-89C3-479F-AB9D-D58F11732152}" dt="2021-03-07T11:28:18.741" v="518" actId="1035"/>
          <ac:spMkLst>
            <pc:docMk/>
            <pc:sldMk cId="0" sldId="619"/>
            <ac:spMk id="45130" creationId="{DF61FB21-CF32-43B3-A89E-B5E0A3F9DCE2}"/>
          </ac:spMkLst>
        </pc:spChg>
        <pc:spChg chg="mod">
          <ac:chgData name="王 欣捷" userId="b965477fa0aef5e6" providerId="LiveId" clId="{2B0FDB0B-89C3-479F-AB9D-D58F11732152}" dt="2021-03-07T11:28:18.741" v="518" actId="1035"/>
          <ac:spMkLst>
            <pc:docMk/>
            <pc:sldMk cId="0" sldId="619"/>
            <ac:spMk id="45131" creationId="{2F5A24BF-1497-40E5-BE24-536A2A7370D1}"/>
          </ac:spMkLst>
        </pc:spChg>
        <pc:spChg chg="mod">
          <ac:chgData name="王 欣捷" userId="b965477fa0aef5e6" providerId="LiveId" clId="{2B0FDB0B-89C3-479F-AB9D-D58F11732152}" dt="2021-03-07T11:28:18.741" v="518" actId="1035"/>
          <ac:spMkLst>
            <pc:docMk/>
            <pc:sldMk cId="0" sldId="619"/>
            <ac:spMk id="45132" creationId="{3AE27074-75B2-4E47-B964-3D9B7DEFBA73}"/>
          </ac:spMkLst>
        </pc:spChg>
        <pc:spChg chg="mod">
          <ac:chgData name="王 欣捷" userId="b965477fa0aef5e6" providerId="LiveId" clId="{2B0FDB0B-89C3-479F-AB9D-D58F11732152}" dt="2021-03-07T11:28:18.741" v="518" actId="1035"/>
          <ac:spMkLst>
            <pc:docMk/>
            <pc:sldMk cId="0" sldId="619"/>
            <ac:spMk id="45133" creationId="{57A03D9B-69DF-417E-8577-4BDEE8A49DE4}"/>
          </ac:spMkLst>
        </pc:spChg>
        <pc:grpChg chg="mod">
          <ac:chgData name="王 欣捷" userId="b965477fa0aef5e6" providerId="LiveId" clId="{2B0FDB0B-89C3-479F-AB9D-D58F11732152}" dt="2021-03-07T11:28:27.704" v="519"/>
          <ac:grpSpMkLst>
            <pc:docMk/>
            <pc:sldMk cId="0" sldId="619"/>
            <ac:grpSpMk id="45060" creationId="{80732699-300B-4610-A44F-5826E469A40A}"/>
          </ac:grpSpMkLst>
        </pc:grpChg>
        <pc:grpChg chg="mod">
          <ac:chgData name="王 欣捷" userId="b965477fa0aef5e6" providerId="LiveId" clId="{2B0FDB0B-89C3-479F-AB9D-D58F11732152}" dt="2021-03-07T11:28:12.667" v="498" actId="1036"/>
          <ac:grpSpMkLst>
            <pc:docMk/>
            <pc:sldMk cId="0" sldId="619"/>
            <ac:grpSpMk id="45061" creationId="{957A33F3-2788-4540-8095-C53A9227DC34}"/>
          </ac:grpSpMkLst>
        </pc:grpChg>
        <pc:grpChg chg="mod">
          <ac:chgData name="王 欣捷" userId="b965477fa0aef5e6" providerId="LiveId" clId="{2B0FDB0B-89C3-479F-AB9D-D58F11732152}" dt="2021-03-07T11:28:18.741" v="518" actId="1035"/>
          <ac:grpSpMkLst>
            <pc:docMk/>
            <pc:sldMk cId="0" sldId="619"/>
            <ac:grpSpMk id="45097" creationId="{6CE9C03E-9FAA-4AA8-99B5-1C06BAB29FDA}"/>
          </ac:grpSpMkLst>
        </pc:grpChg>
      </pc:sldChg>
      <pc:sldChg chg="modSp mod">
        <pc:chgData name="王 欣捷" userId="b965477fa0aef5e6" providerId="LiveId" clId="{2B0FDB0B-89C3-479F-AB9D-D58F11732152}" dt="2021-03-07T11:29:42.736" v="573"/>
        <pc:sldMkLst>
          <pc:docMk/>
          <pc:sldMk cId="0" sldId="620"/>
        </pc:sldMkLst>
        <pc:spChg chg="mod">
          <ac:chgData name="王 欣捷" userId="b965477fa0aef5e6" providerId="LiveId" clId="{2B0FDB0B-89C3-479F-AB9D-D58F11732152}" dt="2021-03-07T10:06:53.834" v="265"/>
          <ac:spMkLst>
            <pc:docMk/>
            <pc:sldMk cId="0" sldId="620"/>
            <ac:spMk id="46082" creationId="{8DE557F5-B78D-48A8-B64B-DDF3EC146FA3}"/>
          </ac:spMkLst>
        </pc:spChg>
        <pc:spChg chg="mod">
          <ac:chgData name="王 欣捷" userId="b965477fa0aef5e6" providerId="LiveId" clId="{2B0FDB0B-89C3-479F-AB9D-D58F11732152}" dt="2021-03-07T11:28:56.734" v="529" actId="1036"/>
          <ac:spMkLst>
            <pc:docMk/>
            <pc:sldMk cId="0" sldId="620"/>
            <ac:spMk id="46086" creationId="{4D01F034-CB56-48B8-8F65-88AA9323B6DE}"/>
          </ac:spMkLst>
        </pc:spChg>
        <pc:spChg chg="mod">
          <ac:chgData name="王 欣捷" userId="b965477fa0aef5e6" providerId="LiveId" clId="{2B0FDB0B-89C3-479F-AB9D-D58F11732152}" dt="2021-03-07T11:28:56.734" v="529" actId="1036"/>
          <ac:spMkLst>
            <pc:docMk/>
            <pc:sldMk cId="0" sldId="620"/>
            <ac:spMk id="46087" creationId="{6ABA07D2-C25B-4610-AC95-C55DE7F1FAB8}"/>
          </ac:spMkLst>
        </pc:spChg>
        <pc:spChg chg="mod">
          <ac:chgData name="王 欣捷" userId="b965477fa0aef5e6" providerId="LiveId" clId="{2B0FDB0B-89C3-479F-AB9D-D58F11732152}" dt="2021-03-07T11:28:56.734" v="529" actId="1036"/>
          <ac:spMkLst>
            <pc:docMk/>
            <pc:sldMk cId="0" sldId="620"/>
            <ac:spMk id="46088" creationId="{905F056B-1E41-4665-964F-15405CEF2803}"/>
          </ac:spMkLst>
        </pc:spChg>
        <pc:spChg chg="mod">
          <ac:chgData name="王 欣捷" userId="b965477fa0aef5e6" providerId="LiveId" clId="{2B0FDB0B-89C3-479F-AB9D-D58F11732152}" dt="2021-03-07T11:28:56.734" v="529" actId="1036"/>
          <ac:spMkLst>
            <pc:docMk/>
            <pc:sldMk cId="0" sldId="620"/>
            <ac:spMk id="46089" creationId="{D55A7686-A77C-4471-921C-AA2D7242F913}"/>
          </ac:spMkLst>
        </pc:spChg>
        <pc:spChg chg="mod">
          <ac:chgData name="王 欣捷" userId="b965477fa0aef5e6" providerId="LiveId" clId="{2B0FDB0B-89C3-479F-AB9D-D58F11732152}" dt="2021-03-07T11:28:56.734" v="529" actId="1036"/>
          <ac:spMkLst>
            <pc:docMk/>
            <pc:sldMk cId="0" sldId="620"/>
            <ac:spMk id="46090" creationId="{1589D624-7557-4092-93AD-62B7EC3F8D29}"/>
          </ac:spMkLst>
        </pc:spChg>
        <pc:spChg chg="mod">
          <ac:chgData name="王 欣捷" userId="b965477fa0aef5e6" providerId="LiveId" clId="{2B0FDB0B-89C3-479F-AB9D-D58F11732152}" dt="2021-03-07T11:28:56.734" v="529" actId="1036"/>
          <ac:spMkLst>
            <pc:docMk/>
            <pc:sldMk cId="0" sldId="620"/>
            <ac:spMk id="46091" creationId="{50F63C21-9643-42EC-B85D-A771298BE620}"/>
          </ac:spMkLst>
        </pc:spChg>
        <pc:spChg chg="mod">
          <ac:chgData name="王 欣捷" userId="b965477fa0aef5e6" providerId="LiveId" clId="{2B0FDB0B-89C3-479F-AB9D-D58F11732152}" dt="2021-03-07T11:28:56.734" v="529" actId="1036"/>
          <ac:spMkLst>
            <pc:docMk/>
            <pc:sldMk cId="0" sldId="620"/>
            <ac:spMk id="46092" creationId="{333D168D-302F-4AE6-9743-4D53D2FAC533}"/>
          </ac:spMkLst>
        </pc:spChg>
        <pc:spChg chg="mod">
          <ac:chgData name="王 欣捷" userId="b965477fa0aef5e6" providerId="LiveId" clId="{2B0FDB0B-89C3-479F-AB9D-D58F11732152}" dt="2021-03-07T11:28:56.734" v="529" actId="1036"/>
          <ac:spMkLst>
            <pc:docMk/>
            <pc:sldMk cId="0" sldId="620"/>
            <ac:spMk id="46093" creationId="{CD9A922A-E3EA-4DF6-9617-D3D78DA8D464}"/>
          </ac:spMkLst>
        </pc:spChg>
        <pc:spChg chg="mod">
          <ac:chgData name="王 欣捷" userId="b965477fa0aef5e6" providerId="LiveId" clId="{2B0FDB0B-89C3-479F-AB9D-D58F11732152}" dt="2021-03-07T11:28:56.734" v="529" actId="1036"/>
          <ac:spMkLst>
            <pc:docMk/>
            <pc:sldMk cId="0" sldId="620"/>
            <ac:spMk id="46094" creationId="{34F1DC35-8437-482D-8984-0CF300C8BD77}"/>
          </ac:spMkLst>
        </pc:spChg>
        <pc:spChg chg="mod">
          <ac:chgData name="王 欣捷" userId="b965477fa0aef5e6" providerId="LiveId" clId="{2B0FDB0B-89C3-479F-AB9D-D58F11732152}" dt="2021-03-07T11:28:56.734" v="529" actId="1036"/>
          <ac:spMkLst>
            <pc:docMk/>
            <pc:sldMk cId="0" sldId="620"/>
            <ac:spMk id="46095" creationId="{7A3D7091-5A21-45E3-8A11-1E6F55411D31}"/>
          </ac:spMkLst>
        </pc:spChg>
        <pc:spChg chg="mod">
          <ac:chgData name="王 欣捷" userId="b965477fa0aef5e6" providerId="LiveId" clId="{2B0FDB0B-89C3-479F-AB9D-D58F11732152}" dt="2021-03-07T11:28:56.734" v="529" actId="1036"/>
          <ac:spMkLst>
            <pc:docMk/>
            <pc:sldMk cId="0" sldId="620"/>
            <ac:spMk id="46096" creationId="{AD2DBDB1-999B-41D4-BA24-7AC359962409}"/>
          </ac:spMkLst>
        </pc:spChg>
        <pc:spChg chg="mod">
          <ac:chgData name="王 欣捷" userId="b965477fa0aef5e6" providerId="LiveId" clId="{2B0FDB0B-89C3-479F-AB9D-D58F11732152}" dt="2021-03-07T11:28:56.734" v="529" actId="1036"/>
          <ac:spMkLst>
            <pc:docMk/>
            <pc:sldMk cId="0" sldId="620"/>
            <ac:spMk id="46097" creationId="{74412228-E5A0-4AB9-B3C3-D37FCAB912CE}"/>
          </ac:spMkLst>
        </pc:spChg>
        <pc:spChg chg="mod">
          <ac:chgData name="王 欣捷" userId="b965477fa0aef5e6" providerId="LiveId" clId="{2B0FDB0B-89C3-479F-AB9D-D58F11732152}" dt="2021-03-07T11:28:56.734" v="529" actId="1036"/>
          <ac:spMkLst>
            <pc:docMk/>
            <pc:sldMk cId="0" sldId="620"/>
            <ac:spMk id="46098" creationId="{245BA7D7-6B26-4961-B7EC-ACACC69F7535}"/>
          </ac:spMkLst>
        </pc:spChg>
        <pc:spChg chg="mod">
          <ac:chgData name="王 欣捷" userId="b965477fa0aef5e6" providerId="LiveId" clId="{2B0FDB0B-89C3-479F-AB9D-D58F11732152}" dt="2021-03-07T11:28:56.734" v="529" actId="1036"/>
          <ac:spMkLst>
            <pc:docMk/>
            <pc:sldMk cId="0" sldId="620"/>
            <ac:spMk id="46099" creationId="{4B8F4B57-06D4-4002-8BD0-BAE93F2AF2B1}"/>
          </ac:spMkLst>
        </pc:spChg>
        <pc:spChg chg="mod">
          <ac:chgData name="王 欣捷" userId="b965477fa0aef5e6" providerId="LiveId" clId="{2B0FDB0B-89C3-479F-AB9D-D58F11732152}" dt="2021-03-07T11:28:56.734" v="529" actId="1036"/>
          <ac:spMkLst>
            <pc:docMk/>
            <pc:sldMk cId="0" sldId="620"/>
            <ac:spMk id="46100" creationId="{20A4ECFB-1C77-4261-879B-B460B14A5743}"/>
          </ac:spMkLst>
        </pc:spChg>
        <pc:spChg chg="mod">
          <ac:chgData name="王 欣捷" userId="b965477fa0aef5e6" providerId="LiveId" clId="{2B0FDB0B-89C3-479F-AB9D-D58F11732152}" dt="2021-03-07T11:28:56.734" v="529" actId="1036"/>
          <ac:spMkLst>
            <pc:docMk/>
            <pc:sldMk cId="0" sldId="620"/>
            <ac:spMk id="46101" creationId="{D376AF40-F29B-4147-9516-1BF2986B68C5}"/>
          </ac:spMkLst>
        </pc:spChg>
        <pc:spChg chg="mod">
          <ac:chgData name="王 欣捷" userId="b965477fa0aef5e6" providerId="LiveId" clId="{2B0FDB0B-89C3-479F-AB9D-D58F11732152}" dt="2021-03-07T11:28:56.734" v="529" actId="1036"/>
          <ac:spMkLst>
            <pc:docMk/>
            <pc:sldMk cId="0" sldId="620"/>
            <ac:spMk id="46102" creationId="{0069564C-8B17-4679-8FE1-AD663A87F83A}"/>
          </ac:spMkLst>
        </pc:spChg>
        <pc:spChg chg="mod">
          <ac:chgData name="王 欣捷" userId="b965477fa0aef5e6" providerId="LiveId" clId="{2B0FDB0B-89C3-479F-AB9D-D58F11732152}" dt="2021-03-07T11:28:56.734" v="529" actId="1036"/>
          <ac:spMkLst>
            <pc:docMk/>
            <pc:sldMk cId="0" sldId="620"/>
            <ac:spMk id="46103" creationId="{BDF02F74-7734-4B77-88D9-55236AB54964}"/>
          </ac:spMkLst>
        </pc:spChg>
        <pc:spChg chg="mod">
          <ac:chgData name="王 欣捷" userId="b965477fa0aef5e6" providerId="LiveId" clId="{2B0FDB0B-89C3-479F-AB9D-D58F11732152}" dt="2021-03-07T11:28:56.734" v="529" actId="1036"/>
          <ac:spMkLst>
            <pc:docMk/>
            <pc:sldMk cId="0" sldId="620"/>
            <ac:spMk id="46104" creationId="{80714559-DD78-41BB-A937-F499F6841201}"/>
          </ac:spMkLst>
        </pc:spChg>
        <pc:spChg chg="mod">
          <ac:chgData name="王 欣捷" userId="b965477fa0aef5e6" providerId="LiveId" clId="{2B0FDB0B-89C3-479F-AB9D-D58F11732152}" dt="2021-03-07T11:28:56.734" v="529" actId="1036"/>
          <ac:spMkLst>
            <pc:docMk/>
            <pc:sldMk cId="0" sldId="620"/>
            <ac:spMk id="46105" creationId="{7BD27C8C-CEFB-4F5C-BC5F-0E6D04D47BE6}"/>
          </ac:spMkLst>
        </pc:spChg>
        <pc:spChg chg="mod">
          <ac:chgData name="王 欣捷" userId="b965477fa0aef5e6" providerId="LiveId" clId="{2B0FDB0B-89C3-479F-AB9D-D58F11732152}" dt="2021-03-07T11:28:56.734" v="529" actId="1036"/>
          <ac:spMkLst>
            <pc:docMk/>
            <pc:sldMk cId="0" sldId="620"/>
            <ac:spMk id="46106" creationId="{57F55197-B330-434F-B501-6AB20C7120D7}"/>
          </ac:spMkLst>
        </pc:spChg>
        <pc:spChg chg="mod">
          <ac:chgData name="王 欣捷" userId="b965477fa0aef5e6" providerId="LiveId" clId="{2B0FDB0B-89C3-479F-AB9D-D58F11732152}" dt="2021-03-07T11:28:56.734" v="529" actId="1036"/>
          <ac:spMkLst>
            <pc:docMk/>
            <pc:sldMk cId="0" sldId="620"/>
            <ac:spMk id="46107" creationId="{6DFBC84D-1308-4AB0-9A1A-CC665468D5F4}"/>
          </ac:spMkLst>
        </pc:spChg>
        <pc:spChg chg="mod">
          <ac:chgData name="王 欣捷" userId="b965477fa0aef5e6" providerId="LiveId" clId="{2B0FDB0B-89C3-479F-AB9D-D58F11732152}" dt="2021-03-07T11:28:56.734" v="529" actId="1036"/>
          <ac:spMkLst>
            <pc:docMk/>
            <pc:sldMk cId="0" sldId="620"/>
            <ac:spMk id="46108" creationId="{0ACEEECA-252B-4ACE-9298-9F611A99A25F}"/>
          </ac:spMkLst>
        </pc:spChg>
        <pc:spChg chg="mod">
          <ac:chgData name="王 欣捷" userId="b965477fa0aef5e6" providerId="LiveId" clId="{2B0FDB0B-89C3-479F-AB9D-D58F11732152}" dt="2021-03-07T11:28:56.734" v="529" actId="1036"/>
          <ac:spMkLst>
            <pc:docMk/>
            <pc:sldMk cId="0" sldId="620"/>
            <ac:spMk id="46109" creationId="{A28E9C58-1EAC-4290-A437-68BB9DE856BC}"/>
          </ac:spMkLst>
        </pc:spChg>
        <pc:spChg chg="mod">
          <ac:chgData name="王 欣捷" userId="b965477fa0aef5e6" providerId="LiveId" clId="{2B0FDB0B-89C3-479F-AB9D-D58F11732152}" dt="2021-03-07T11:28:56.734" v="529" actId="1036"/>
          <ac:spMkLst>
            <pc:docMk/>
            <pc:sldMk cId="0" sldId="620"/>
            <ac:spMk id="46110" creationId="{9F4A9C2C-BDCF-4D1D-9341-41DEF44F2443}"/>
          </ac:spMkLst>
        </pc:spChg>
        <pc:spChg chg="mod">
          <ac:chgData name="王 欣捷" userId="b965477fa0aef5e6" providerId="LiveId" clId="{2B0FDB0B-89C3-479F-AB9D-D58F11732152}" dt="2021-03-07T11:28:56.734" v="529" actId="1036"/>
          <ac:spMkLst>
            <pc:docMk/>
            <pc:sldMk cId="0" sldId="620"/>
            <ac:spMk id="46111" creationId="{FEE2A922-37D7-4B0F-BE8F-9F4A73950C7A}"/>
          </ac:spMkLst>
        </pc:spChg>
        <pc:spChg chg="mod">
          <ac:chgData name="王 欣捷" userId="b965477fa0aef5e6" providerId="LiveId" clId="{2B0FDB0B-89C3-479F-AB9D-D58F11732152}" dt="2021-03-07T11:28:56.734" v="529" actId="1036"/>
          <ac:spMkLst>
            <pc:docMk/>
            <pc:sldMk cId="0" sldId="620"/>
            <ac:spMk id="46112" creationId="{53AE8F41-9C2B-4639-8BE3-AA99BFC69B7C}"/>
          </ac:spMkLst>
        </pc:spChg>
        <pc:spChg chg="mod">
          <ac:chgData name="王 欣捷" userId="b965477fa0aef5e6" providerId="LiveId" clId="{2B0FDB0B-89C3-479F-AB9D-D58F11732152}" dt="2021-03-07T11:28:56.734" v="529" actId="1036"/>
          <ac:spMkLst>
            <pc:docMk/>
            <pc:sldMk cId="0" sldId="620"/>
            <ac:spMk id="46113" creationId="{2347D105-B578-4B80-8366-0BEDD463E623}"/>
          </ac:spMkLst>
        </pc:spChg>
        <pc:spChg chg="mod">
          <ac:chgData name="王 欣捷" userId="b965477fa0aef5e6" providerId="LiveId" clId="{2B0FDB0B-89C3-479F-AB9D-D58F11732152}" dt="2021-03-07T11:28:56.734" v="529" actId="1036"/>
          <ac:spMkLst>
            <pc:docMk/>
            <pc:sldMk cId="0" sldId="620"/>
            <ac:spMk id="46114" creationId="{C6188D36-1519-43C2-9B49-12671F6D78AE}"/>
          </ac:spMkLst>
        </pc:spChg>
        <pc:spChg chg="mod">
          <ac:chgData name="王 欣捷" userId="b965477fa0aef5e6" providerId="LiveId" clId="{2B0FDB0B-89C3-479F-AB9D-D58F11732152}" dt="2021-03-07T11:28:56.734" v="529" actId="1036"/>
          <ac:spMkLst>
            <pc:docMk/>
            <pc:sldMk cId="0" sldId="620"/>
            <ac:spMk id="46115" creationId="{84D50FB5-0040-435D-9823-D4907D68CF0D}"/>
          </ac:spMkLst>
        </pc:spChg>
        <pc:spChg chg="mod">
          <ac:chgData name="王 欣捷" userId="b965477fa0aef5e6" providerId="LiveId" clId="{2B0FDB0B-89C3-479F-AB9D-D58F11732152}" dt="2021-03-07T11:28:56.734" v="529" actId="1036"/>
          <ac:spMkLst>
            <pc:docMk/>
            <pc:sldMk cId="0" sldId="620"/>
            <ac:spMk id="46116" creationId="{736EAD05-6931-48E9-B071-69CBBF5F5ABC}"/>
          </ac:spMkLst>
        </pc:spChg>
        <pc:spChg chg="mod">
          <ac:chgData name="王 欣捷" userId="b965477fa0aef5e6" providerId="LiveId" clId="{2B0FDB0B-89C3-479F-AB9D-D58F11732152}" dt="2021-03-07T11:28:56.734" v="529" actId="1036"/>
          <ac:spMkLst>
            <pc:docMk/>
            <pc:sldMk cId="0" sldId="620"/>
            <ac:spMk id="46117" creationId="{D0CED493-D87F-44C3-A4BA-ABE17852A875}"/>
          </ac:spMkLst>
        </pc:spChg>
        <pc:spChg chg="mod">
          <ac:chgData name="王 欣捷" userId="b965477fa0aef5e6" providerId="LiveId" clId="{2B0FDB0B-89C3-479F-AB9D-D58F11732152}" dt="2021-03-07T11:28:56.734" v="529" actId="1036"/>
          <ac:spMkLst>
            <pc:docMk/>
            <pc:sldMk cId="0" sldId="620"/>
            <ac:spMk id="46118" creationId="{63C754CE-BAEC-4A58-A0EB-496C3BFF1F7B}"/>
          </ac:spMkLst>
        </pc:spChg>
        <pc:spChg chg="mod">
          <ac:chgData name="王 欣捷" userId="b965477fa0aef5e6" providerId="LiveId" clId="{2B0FDB0B-89C3-479F-AB9D-D58F11732152}" dt="2021-03-07T11:28:56.734" v="529" actId="1036"/>
          <ac:spMkLst>
            <pc:docMk/>
            <pc:sldMk cId="0" sldId="620"/>
            <ac:spMk id="46119" creationId="{FB137090-9E5D-47DC-9E10-F46F23116510}"/>
          </ac:spMkLst>
        </pc:spChg>
        <pc:spChg chg="mod">
          <ac:chgData name="王 欣捷" userId="b965477fa0aef5e6" providerId="LiveId" clId="{2B0FDB0B-89C3-479F-AB9D-D58F11732152}" dt="2021-03-07T11:29:04.117" v="549" actId="1035"/>
          <ac:spMkLst>
            <pc:docMk/>
            <pc:sldMk cId="0" sldId="620"/>
            <ac:spMk id="46120" creationId="{780468B1-EDB1-4FEB-AAB1-1750FB93CE8A}"/>
          </ac:spMkLst>
        </pc:spChg>
        <pc:spChg chg="mod">
          <ac:chgData name="王 欣捷" userId="b965477fa0aef5e6" providerId="LiveId" clId="{2B0FDB0B-89C3-479F-AB9D-D58F11732152}" dt="2021-03-07T11:29:04.117" v="549" actId="1035"/>
          <ac:spMkLst>
            <pc:docMk/>
            <pc:sldMk cId="0" sldId="620"/>
            <ac:spMk id="46122" creationId="{FC0F973F-172E-4B03-9CB9-D67D95F126D5}"/>
          </ac:spMkLst>
        </pc:spChg>
        <pc:spChg chg="mod">
          <ac:chgData name="王 欣捷" userId="b965477fa0aef5e6" providerId="LiveId" clId="{2B0FDB0B-89C3-479F-AB9D-D58F11732152}" dt="2021-03-07T11:29:04.117" v="549" actId="1035"/>
          <ac:spMkLst>
            <pc:docMk/>
            <pc:sldMk cId="0" sldId="620"/>
            <ac:spMk id="46123" creationId="{1CC1EE86-5DEA-46A6-A413-071AA7CD6A3F}"/>
          </ac:spMkLst>
        </pc:spChg>
        <pc:spChg chg="mod">
          <ac:chgData name="王 欣捷" userId="b965477fa0aef5e6" providerId="LiveId" clId="{2B0FDB0B-89C3-479F-AB9D-D58F11732152}" dt="2021-03-07T11:29:04.117" v="549" actId="1035"/>
          <ac:spMkLst>
            <pc:docMk/>
            <pc:sldMk cId="0" sldId="620"/>
            <ac:spMk id="46124" creationId="{687E43C4-9786-424E-AE93-8163C5A53DD7}"/>
          </ac:spMkLst>
        </pc:spChg>
        <pc:spChg chg="mod">
          <ac:chgData name="王 欣捷" userId="b965477fa0aef5e6" providerId="LiveId" clId="{2B0FDB0B-89C3-479F-AB9D-D58F11732152}" dt="2021-03-07T11:29:04.117" v="549" actId="1035"/>
          <ac:spMkLst>
            <pc:docMk/>
            <pc:sldMk cId="0" sldId="620"/>
            <ac:spMk id="46125" creationId="{23F08259-195F-463B-A67C-60B0FD1C2765}"/>
          </ac:spMkLst>
        </pc:spChg>
        <pc:spChg chg="mod">
          <ac:chgData name="王 欣捷" userId="b965477fa0aef5e6" providerId="LiveId" clId="{2B0FDB0B-89C3-479F-AB9D-D58F11732152}" dt="2021-03-07T11:29:04.117" v="549" actId="1035"/>
          <ac:spMkLst>
            <pc:docMk/>
            <pc:sldMk cId="0" sldId="620"/>
            <ac:spMk id="46126" creationId="{8804BAB9-17B3-4376-AB06-1F74BDC3A2BA}"/>
          </ac:spMkLst>
        </pc:spChg>
        <pc:spChg chg="mod">
          <ac:chgData name="王 欣捷" userId="b965477fa0aef5e6" providerId="LiveId" clId="{2B0FDB0B-89C3-479F-AB9D-D58F11732152}" dt="2021-03-07T11:29:04.117" v="549" actId="1035"/>
          <ac:spMkLst>
            <pc:docMk/>
            <pc:sldMk cId="0" sldId="620"/>
            <ac:spMk id="46127" creationId="{F3D8BBD8-2DAF-413A-918A-2205C96CB19B}"/>
          </ac:spMkLst>
        </pc:spChg>
        <pc:spChg chg="mod">
          <ac:chgData name="王 欣捷" userId="b965477fa0aef5e6" providerId="LiveId" clId="{2B0FDB0B-89C3-479F-AB9D-D58F11732152}" dt="2021-03-07T11:29:04.117" v="549" actId="1035"/>
          <ac:spMkLst>
            <pc:docMk/>
            <pc:sldMk cId="0" sldId="620"/>
            <ac:spMk id="46128" creationId="{A3FF3276-8433-4F53-8122-E52B8693236C}"/>
          </ac:spMkLst>
        </pc:spChg>
        <pc:spChg chg="mod">
          <ac:chgData name="王 欣捷" userId="b965477fa0aef5e6" providerId="LiveId" clId="{2B0FDB0B-89C3-479F-AB9D-D58F11732152}" dt="2021-03-07T11:29:04.117" v="549" actId="1035"/>
          <ac:spMkLst>
            <pc:docMk/>
            <pc:sldMk cId="0" sldId="620"/>
            <ac:spMk id="46129" creationId="{5EA53C84-2C7F-400E-A4AB-16543198F2A9}"/>
          </ac:spMkLst>
        </pc:spChg>
        <pc:spChg chg="mod">
          <ac:chgData name="王 欣捷" userId="b965477fa0aef5e6" providerId="LiveId" clId="{2B0FDB0B-89C3-479F-AB9D-D58F11732152}" dt="2021-03-07T11:29:04.117" v="549" actId="1035"/>
          <ac:spMkLst>
            <pc:docMk/>
            <pc:sldMk cId="0" sldId="620"/>
            <ac:spMk id="46130" creationId="{B65C7CFD-9801-47F5-9112-BFE13120F808}"/>
          </ac:spMkLst>
        </pc:spChg>
        <pc:spChg chg="mod">
          <ac:chgData name="王 欣捷" userId="b965477fa0aef5e6" providerId="LiveId" clId="{2B0FDB0B-89C3-479F-AB9D-D58F11732152}" dt="2021-03-07T11:29:04.117" v="549" actId="1035"/>
          <ac:spMkLst>
            <pc:docMk/>
            <pc:sldMk cId="0" sldId="620"/>
            <ac:spMk id="46131" creationId="{2A9BDB7C-D2F0-4AC8-802F-B181E14CA467}"/>
          </ac:spMkLst>
        </pc:spChg>
        <pc:spChg chg="mod">
          <ac:chgData name="王 欣捷" userId="b965477fa0aef5e6" providerId="LiveId" clId="{2B0FDB0B-89C3-479F-AB9D-D58F11732152}" dt="2021-03-07T11:29:04.117" v="549" actId="1035"/>
          <ac:spMkLst>
            <pc:docMk/>
            <pc:sldMk cId="0" sldId="620"/>
            <ac:spMk id="46132" creationId="{9F35250D-702F-4E50-BE1C-5365CDDC13B5}"/>
          </ac:spMkLst>
        </pc:spChg>
        <pc:spChg chg="mod">
          <ac:chgData name="王 欣捷" userId="b965477fa0aef5e6" providerId="LiveId" clId="{2B0FDB0B-89C3-479F-AB9D-D58F11732152}" dt="2021-03-07T11:29:04.117" v="549" actId="1035"/>
          <ac:spMkLst>
            <pc:docMk/>
            <pc:sldMk cId="0" sldId="620"/>
            <ac:spMk id="46133" creationId="{1827687B-CE83-470E-97BF-279162FB08CD}"/>
          </ac:spMkLst>
        </pc:spChg>
        <pc:spChg chg="mod">
          <ac:chgData name="王 欣捷" userId="b965477fa0aef5e6" providerId="LiveId" clId="{2B0FDB0B-89C3-479F-AB9D-D58F11732152}" dt="2021-03-07T11:29:04.117" v="549" actId="1035"/>
          <ac:spMkLst>
            <pc:docMk/>
            <pc:sldMk cId="0" sldId="620"/>
            <ac:spMk id="46134" creationId="{8C2C98D9-FED6-4999-B9AD-0600564AE900}"/>
          </ac:spMkLst>
        </pc:spChg>
        <pc:spChg chg="mod">
          <ac:chgData name="王 欣捷" userId="b965477fa0aef5e6" providerId="LiveId" clId="{2B0FDB0B-89C3-479F-AB9D-D58F11732152}" dt="2021-03-07T11:29:04.117" v="549" actId="1035"/>
          <ac:spMkLst>
            <pc:docMk/>
            <pc:sldMk cId="0" sldId="620"/>
            <ac:spMk id="46135" creationId="{74ED7BD7-C28A-48DD-9CD6-3F29E5EF7287}"/>
          </ac:spMkLst>
        </pc:spChg>
        <pc:spChg chg="mod">
          <ac:chgData name="王 欣捷" userId="b965477fa0aef5e6" providerId="LiveId" clId="{2B0FDB0B-89C3-479F-AB9D-D58F11732152}" dt="2021-03-07T11:29:04.117" v="549" actId="1035"/>
          <ac:spMkLst>
            <pc:docMk/>
            <pc:sldMk cId="0" sldId="620"/>
            <ac:spMk id="46136" creationId="{84721457-E207-470D-B305-22530513402B}"/>
          </ac:spMkLst>
        </pc:spChg>
        <pc:spChg chg="mod">
          <ac:chgData name="王 欣捷" userId="b965477fa0aef5e6" providerId="LiveId" clId="{2B0FDB0B-89C3-479F-AB9D-D58F11732152}" dt="2021-03-07T11:29:04.117" v="549" actId="1035"/>
          <ac:spMkLst>
            <pc:docMk/>
            <pc:sldMk cId="0" sldId="620"/>
            <ac:spMk id="46137" creationId="{221A1411-F909-4A73-8920-450E63BC373D}"/>
          </ac:spMkLst>
        </pc:spChg>
        <pc:spChg chg="mod">
          <ac:chgData name="王 欣捷" userId="b965477fa0aef5e6" providerId="LiveId" clId="{2B0FDB0B-89C3-479F-AB9D-D58F11732152}" dt="2021-03-07T11:29:04.117" v="549" actId="1035"/>
          <ac:spMkLst>
            <pc:docMk/>
            <pc:sldMk cId="0" sldId="620"/>
            <ac:spMk id="46138" creationId="{9F831C43-0635-41F2-BBA8-EF3E55C417A4}"/>
          </ac:spMkLst>
        </pc:spChg>
        <pc:spChg chg="mod">
          <ac:chgData name="王 欣捷" userId="b965477fa0aef5e6" providerId="LiveId" clId="{2B0FDB0B-89C3-479F-AB9D-D58F11732152}" dt="2021-03-07T11:29:04.117" v="549" actId="1035"/>
          <ac:spMkLst>
            <pc:docMk/>
            <pc:sldMk cId="0" sldId="620"/>
            <ac:spMk id="46139" creationId="{DFC6A71E-768C-4BC5-8726-8628166863BB}"/>
          </ac:spMkLst>
        </pc:spChg>
        <pc:spChg chg="mod">
          <ac:chgData name="王 欣捷" userId="b965477fa0aef5e6" providerId="LiveId" clId="{2B0FDB0B-89C3-479F-AB9D-D58F11732152}" dt="2021-03-07T11:29:04.117" v="549" actId="1035"/>
          <ac:spMkLst>
            <pc:docMk/>
            <pc:sldMk cId="0" sldId="620"/>
            <ac:spMk id="46140" creationId="{232116A3-F352-4A17-B828-90605427CD19}"/>
          </ac:spMkLst>
        </pc:spChg>
        <pc:spChg chg="mod">
          <ac:chgData name="王 欣捷" userId="b965477fa0aef5e6" providerId="LiveId" clId="{2B0FDB0B-89C3-479F-AB9D-D58F11732152}" dt="2021-03-07T11:29:04.117" v="549" actId="1035"/>
          <ac:spMkLst>
            <pc:docMk/>
            <pc:sldMk cId="0" sldId="620"/>
            <ac:spMk id="46141" creationId="{62F3D688-B241-4F17-8329-88F05ECA25C2}"/>
          </ac:spMkLst>
        </pc:spChg>
        <pc:spChg chg="mod">
          <ac:chgData name="王 欣捷" userId="b965477fa0aef5e6" providerId="LiveId" clId="{2B0FDB0B-89C3-479F-AB9D-D58F11732152}" dt="2021-03-07T11:29:04.117" v="549" actId="1035"/>
          <ac:spMkLst>
            <pc:docMk/>
            <pc:sldMk cId="0" sldId="620"/>
            <ac:spMk id="46142" creationId="{C6B372ED-9174-44ED-B066-8B0F2DE1061C}"/>
          </ac:spMkLst>
        </pc:spChg>
        <pc:spChg chg="mod">
          <ac:chgData name="王 欣捷" userId="b965477fa0aef5e6" providerId="LiveId" clId="{2B0FDB0B-89C3-479F-AB9D-D58F11732152}" dt="2021-03-07T11:29:04.117" v="549" actId="1035"/>
          <ac:spMkLst>
            <pc:docMk/>
            <pc:sldMk cId="0" sldId="620"/>
            <ac:spMk id="46143" creationId="{3C339D6E-588C-45E4-98C7-F714397BEDF7}"/>
          </ac:spMkLst>
        </pc:spChg>
        <pc:spChg chg="mod">
          <ac:chgData name="王 欣捷" userId="b965477fa0aef5e6" providerId="LiveId" clId="{2B0FDB0B-89C3-479F-AB9D-D58F11732152}" dt="2021-03-07T11:29:04.117" v="549" actId="1035"/>
          <ac:spMkLst>
            <pc:docMk/>
            <pc:sldMk cId="0" sldId="620"/>
            <ac:spMk id="46144" creationId="{BFC5998F-B1DD-47FB-8634-F3FDDD8087D9}"/>
          </ac:spMkLst>
        </pc:spChg>
        <pc:spChg chg="mod">
          <ac:chgData name="王 欣捷" userId="b965477fa0aef5e6" providerId="LiveId" clId="{2B0FDB0B-89C3-479F-AB9D-D58F11732152}" dt="2021-03-07T11:29:04.117" v="549" actId="1035"/>
          <ac:spMkLst>
            <pc:docMk/>
            <pc:sldMk cId="0" sldId="620"/>
            <ac:spMk id="46145" creationId="{39CE11CF-7F86-4DC8-A438-F80270F6E746}"/>
          </ac:spMkLst>
        </pc:spChg>
        <pc:spChg chg="mod">
          <ac:chgData name="王 欣捷" userId="b965477fa0aef5e6" providerId="LiveId" clId="{2B0FDB0B-89C3-479F-AB9D-D58F11732152}" dt="2021-03-07T11:29:04.117" v="549" actId="1035"/>
          <ac:spMkLst>
            <pc:docMk/>
            <pc:sldMk cId="0" sldId="620"/>
            <ac:spMk id="46146" creationId="{149A0F81-DBBB-4693-A4A5-D5B600036936}"/>
          </ac:spMkLst>
        </pc:spChg>
        <pc:spChg chg="mod">
          <ac:chgData name="王 欣捷" userId="b965477fa0aef5e6" providerId="LiveId" clId="{2B0FDB0B-89C3-479F-AB9D-D58F11732152}" dt="2021-03-07T11:29:04.117" v="549" actId="1035"/>
          <ac:spMkLst>
            <pc:docMk/>
            <pc:sldMk cId="0" sldId="620"/>
            <ac:spMk id="46147" creationId="{35CF0E54-EDA4-4B92-945D-824417D15019}"/>
          </ac:spMkLst>
        </pc:spChg>
        <pc:spChg chg="mod">
          <ac:chgData name="王 欣捷" userId="b965477fa0aef5e6" providerId="LiveId" clId="{2B0FDB0B-89C3-479F-AB9D-D58F11732152}" dt="2021-03-07T11:29:04.117" v="549" actId="1035"/>
          <ac:spMkLst>
            <pc:docMk/>
            <pc:sldMk cId="0" sldId="620"/>
            <ac:spMk id="46148" creationId="{049066DD-EA84-4462-8E63-342141CED05E}"/>
          </ac:spMkLst>
        </pc:spChg>
        <pc:spChg chg="mod">
          <ac:chgData name="王 欣捷" userId="b965477fa0aef5e6" providerId="LiveId" clId="{2B0FDB0B-89C3-479F-AB9D-D58F11732152}" dt="2021-03-07T11:29:04.117" v="549" actId="1035"/>
          <ac:spMkLst>
            <pc:docMk/>
            <pc:sldMk cId="0" sldId="620"/>
            <ac:spMk id="46149" creationId="{39F15DEE-4B7F-43B2-8027-D465FBACB534}"/>
          </ac:spMkLst>
        </pc:spChg>
        <pc:spChg chg="mod">
          <ac:chgData name="王 欣捷" userId="b965477fa0aef5e6" providerId="LiveId" clId="{2B0FDB0B-89C3-479F-AB9D-D58F11732152}" dt="2021-03-07T11:29:04.117" v="549" actId="1035"/>
          <ac:spMkLst>
            <pc:docMk/>
            <pc:sldMk cId="0" sldId="620"/>
            <ac:spMk id="46150" creationId="{B3119EEB-E703-4E16-BFC2-32B1FA577EBD}"/>
          </ac:spMkLst>
        </pc:spChg>
        <pc:spChg chg="mod">
          <ac:chgData name="王 欣捷" userId="b965477fa0aef5e6" providerId="LiveId" clId="{2B0FDB0B-89C3-479F-AB9D-D58F11732152}" dt="2021-03-07T11:29:04.117" v="549" actId="1035"/>
          <ac:spMkLst>
            <pc:docMk/>
            <pc:sldMk cId="0" sldId="620"/>
            <ac:spMk id="46151" creationId="{204FF21B-B2CF-487C-BB27-26E29F2AC82B}"/>
          </ac:spMkLst>
        </pc:spChg>
        <pc:spChg chg="mod">
          <ac:chgData name="王 欣捷" userId="b965477fa0aef5e6" providerId="LiveId" clId="{2B0FDB0B-89C3-479F-AB9D-D58F11732152}" dt="2021-03-07T11:29:04.117" v="549" actId="1035"/>
          <ac:spMkLst>
            <pc:docMk/>
            <pc:sldMk cId="0" sldId="620"/>
            <ac:spMk id="46152" creationId="{EA40E3A0-F835-4723-9427-2C4AC315811A}"/>
          </ac:spMkLst>
        </pc:spChg>
        <pc:spChg chg="mod">
          <ac:chgData name="王 欣捷" userId="b965477fa0aef5e6" providerId="LiveId" clId="{2B0FDB0B-89C3-479F-AB9D-D58F11732152}" dt="2021-03-07T11:29:04.117" v="549" actId="1035"/>
          <ac:spMkLst>
            <pc:docMk/>
            <pc:sldMk cId="0" sldId="620"/>
            <ac:spMk id="46153" creationId="{F5F31D6F-791F-47B9-941A-EF7D2CFED8C4}"/>
          </ac:spMkLst>
        </pc:spChg>
        <pc:spChg chg="mod">
          <ac:chgData name="王 欣捷" userId="b965477fa0aef5e6" providerId="LiveId" clId="{2B0FDB0B-89C3-479F-AB9D-D58F11732152}" dt="2021-03-07T11:29:04.117" v="549" actId="1035"/>
          <ac:spMkLst>
            <pc:docMk/>
            <pc:sldMk cId="0" sldId="620"/>
            <ac:spMk id="46154" creationId="{FE4AE2CC-22EE-4196-AA34-2246B9C11F4B}"/>
          </ac:spMkLst>
        </pc:spChg>
        <pc:spChg chg="mod">
          <ac:chgData name="王 欣捷" userId="b965477fa0aef5e6" providerId="LiveId" clId="{2B0FDB0B-89C3-479F-AB9D-D58F11732152}" dt="2021-03-07T11:29:04.117" v="549" actId="1035"/>
          <ac:spMkLst>
            <pc:docMk/>
            <pc:sldMk cId="0" sldId="620"/>
            <ac:spMk id="46155" creationId="{84FC20C5-52EC-459A-8CA9-379FBC7FBE90}"/>
          </ac:spMkLst>
        </pc:spChg>
        <pc:spChg chg="mod">
          <ac:chgData name="王 欣捷" userId="b965477fa0aef5e6" providerId="LiveId" clId="{2B0FDB0B-89C3-479F-AB9D-D58F11732152}" dt="2021-03-07T11:29:04.117" v="549" actId="1035"/>
          <ac:spMkLst>
            <pc:docMk/>
            <pc:sldMk cId="0" sldId="620"/>
            <ac:spMk id="46156" creationId="{C7E8442D-EB5D-4CB9-BB2E-838C53311A7F}"/>
          </ac:spMkLst>
        </pc:spChg>
        <pc:spChg chg="mod">
          <ac:chgData name="王 欣捷" userId="b965477fa0aef5e6" providerId="LiveId" clId="{2B0FDB0B-89C3-479F-AB9D-D58F11732152}" dt="2021-03-07T11:29:04.117" v="549" actId="1035"/>
          <ac:spMkLst>
            <pc:docMk/>
            <pc:sldMk cId="0" sldId="620"/>
            <ac:spMk id="46157" creationId="{6C77CAD2-CDC6-4E31-BE44-C6BFB5C17A65}"/>
          </ac:spMkLst>
        </pc:spChg>
        <pc:grpChg chg="mod">
          <ac:chgData name="王 欣捷" userId="b965477fa0aef5e6" providerId="LiveId" clId="{2B0FDB0B-89C3-479F-AB9D-D58F11732152}" dt="2021-03-07T11:29:42.736" v="573"/>
          <ac:grpSpMkLst>
            <pc:docMk/>
            <pc:sldMk cId="0" sldId="620"/>
            <ac:grpSpMk id="46084" creationId="{2D742EB5-9530-473A-B81A-722F26B52B3A}"/>
          </ac:grpSpMkLst>
        </pc:grpChg>
        <pc:grpChg chg="mod">
          <ac:chgData name="王 欣捷" userId="b965477fa0aef5e6" providerId="LiveId" clId="{2B0FDB0B-89C3-479F-AB9D-D58F11732152}" dt="2021-03-07T11:28:56.734" v="529" actId="1036"/>
          <ac:grpSpMkLst>
            <pc:docMk/>
            <pc:sldMk cId="0" sldId="620"/>
            <ac:grpSpMk id="46085" creationId="{9D378B35-7DDC-44D5-93A1-99BFF73E3027}"/>
          </ac:grpSpMkLst>
        </pc:grpChg>
        <pc:grpChg chg="mod">
          <ac:chgData name="王 欣捷" userId="b965477fa0aef5e6" providerId="LiveId" clId="{2B0FDB0B-89C3-479F-AB9D-D58F11732152}" dt="2021-03-07T11:29:04.117" v="549" actId="1035"/>
          <ac:grpSpMkLst>
            <pc:docMk/>
            <pc:sldMk cId="0" sldId="620"/>
            <ac:grpSpMk id="46121" creationId="{328139DF-8EDD-4C03-8861-812C35540825}"/>
          </ac:grpSpMkLst>
        </pc:grpChg>
      </pc:sldChg>
      <pc:sldChg chg="modSp mod modClrScheme chgLayout">
        <pc:chgData name="王 欣捷" userId="b965477fa0aef5e6" providerId="LiveId" clId="{2B0FDB0B-89C3-479F-AB9D-D58F11732152}" dt="2021-03-07T11:58:24.438" v="1000" actId="700"/>
        <pc:sldMkLst>
          <pc:docMk/>
          <pc:sldMk cId="0" sldId="621"/>
        </pc:sldMkLst>
        <pc:spChg chg="mod ord">
          <ac:chgData name="王 欣捷" userId="b965477fa0aef5e6" providerId="LiveId" clId="{2B0FDB0B-89C3-479F-AB9D-D58F11732152}" dt="2021-03-07T11:58:24.438" v="1000" actId="700"/>
          <ac:spMkLst>
            <pc:docMk/>
            <pc:sldMk cId="0" sldId="621"/>
            <ac:spMk id="47106" creationId="{6184F275-BE0E-4931-B850-84B498FDA1C8}"/>
          </ac:spMkLst>
        </pc:spChg>
        <pc:spChg chg="mod ord">
          <ac:chgData name="王 欣捷" userId="b965477fa0aef5e6" providerId="LiveId" clId="{2B0FDB0B-89C3-479F-AB9D-D58F11732152}" dt="2021-03-07T11:58:24.438" v="1000" actId="700"/>
          <ac:spMkLst>
            <pc:docMk/>
            <pc:sldMk cId="0" sldId="621"/>
            <ac:spMk id="47107" creationId="{389FBC40-9422-470C-B699-30688D5C86DB}"/>
          </ac:spMkLst>
        </pc:spChg>
        <pc:spChg chg="mod">
          <ac:chgData name="王 欣捷" userId="b965477fa0aef5e6" providerId="LiveId" clId="{2B0FDB0B-89C3-479F-AB9D-D58F11732152}" dt="2021-03-07T11:29:20.570" v="571" actId="1076"/>
          <ac:spMkLst>
            <pc:docMk/>
            <pc:sldMk cId="0" sldId="621"/>
            <ac:spMk id="47110" creationId="{C8AC1F2A-89F2-49EE-8D78-8DB436C6E101}"/>
          </ac:spMkLst>
        </pc:spChg>
        <pc:spChg chg="mod">
          <ac:chgData name="王 欣捷" userId="b965477fa0aef5e6" providerId="LiveId" clId="{2B0FDB0B-89C3-479F-AB9D-D58F11732152}" dt="2021-03-07T10:06:53.834" v="265"/>
          <ac:spMkLst>
            <pc:docMk/>
            <pc:sldMk cId="0" sldId="621"/>
            <ac:spMk id="47111" creationId="{64484CF4-E79E-49A5-8B09-2C039A0EDBBE}"/>
          </ac:spMkLst>
        </pc:spChg>
        <pc:spChg chg="mod">
          <ac:chgData name="王 欣捷" userId="b965477fa0aef5e6" providerId="LiveId" clId="{2B0FDB0B-89C3-479F-AB9D-D58F11732152}" dt="2021-03-07T11:29:10.731" v="569" actId="1035"/>
          <ac:spMkLst>
            <pc:docMk/>
            <pc:sldMk cId="0" sldId="621"/>
            <ac:spMk id="47112" creationId="{334386A4-DC0C-4736-ABF5-25AD015D4413}"/>
          </ac:spMkLst>
        </pc:spChg>
        <pc:spChg chg="mod">
          <ac:chgData name="王 欣捷" userId="b965477fa0aef5e6" providerId="LiveId" clId="{2B0FDB0B-89C3-479F-AB9D-D58F11732152}" dt="2021-03-07T11:29:10.731" v="569" actId="1035"/>
          <ac:spMkLst>
            <pc:docMk/>
            <pc:sldMk cId="0" sldId="621"/>
            <ac:spMk id="47114" creationId="{94F6E1D2-62CD-440A-867A-D5E91DC12ED4}"/>
          </ac:spMkLst>
        </pc:spChg>
        <pc:spChg chg="mod">
          <ac:chgData name="王 欣捷" userId="b965477fa0aef5e6" providerId="LiveId" clId="{2B0FDB0B-89C3-479F-AB9D-D58F11732152}" dt="2021-03-07T11:29:10.731" v="569" actId="1035"/>
          <ac:spMkLst>
            <pc:docMk/>
            <pc:sldMk cId="0" sldId="621"/>
            <ac:spMk id="47115" creationId="{ECC256AE-263F-4230-BD06-66A3C24B6699}"/>
          </ac:spMkLst>
        </pc:spChg>
        <pc:spChg chg="mod">
          <ac:chgData name="王 欣捷" userId="b965477fa0aef5e6" providerId="LiveId" clId="{2B0FDB0B-89C3-479F-AB9D-D58F11732152}" dt="2021-03-07T11:29:10.731" v="569" actId="1035"/>
          <ac:spMkLst>
            <pc:docMk/>
            <pc:sldMk cId="0" sldId="621"/>
            <ac:spMk id="47116" creationId="{84B9068C-121A-4B93-933C-4B54D86EA17E}"/>
          </ac:spMkLst>
        </pc:spChg>
        <pc:spChg chg="mod">
          <ac:chgData name="王 欣捷" userId="b965477fa0aef5e6" providerId="LiveId" clId="{2B0FDB0B-89C3-479F-AB9D-D58F11732152}" dt="2021-03-07T11:29:10.731" v="569" actId="1035"/>
          <ac:spMkLst>
            <pc:docMk/>
            <pc:sldMk cId="0" sldId="621"/>
            <ac:spMk id="47117" creationId="{2A660C7B-B6D8-4972-B425-0F230E1B4761}"/>
          </ac:spMkLst>
        </pc:spChg>
        <pc:spChg chg="mod">
          <ac:chgData name="王 欣捷" userId="b965477fa0aef5e6" providerId="LiveId" clId="{2B0FDB0B-89C3-479F-AB9D-D58F11732152}" dt="2021-03-07T11:29:10.731" v="569" actId="1035"/>
          <ac:spMkLst>
            <pc:docMk/>
            <pc:sldMk cId="0" sldId="621"/>
            <ac:spMk id="47118" creationId="{206A8A44-C3E7-47C5-9999-3DF09527F7D9}"/>
          </ac:spMkLst>
        </pc:spChg>
        <pc:spChg chg="mod">
          <ac:chgData name="王 欣捷" userId="b965477fa0aef5e6" providerId="LiveId" clId="{2B0FDB0B-89C3-479F-AB9D-D58F11732152}" dt="2021-03-07T11:29:10.731" v="569" actId="1035"/>
          <ac:spMkLst>
            <pc:docMk/>
            <pc:sldMk cId="0" sldId="621"/>
            <ac:spMk id="47119" creationId="{9B114256-0823-4DE3-8069-19AE0E3B86D9}"/>
          </ac:spMkLst>
        </pc:spChg>
        <pc:spChg chg="mod">
          <ac:chgData name="王 欣捷" userId="b965477fa0aef5e6" providerId="LiveId" clId="{2B0FDB0B-89C3-479F-AB9D-D58F11732152}" dt="2021-03-07T11:29:10.731" v="569" actId="1035"/>
          <ac:spMkLst>
            <pc:docMk/>
            <pc:sldMk cId="0" sldId="621"/>
            <ac:spMk id="47120" creationId="{96E60C18-368F-4DBD-9D37-490DDD1D535D}"/>
          </ac:spMkLst>
        </pc:spChg>
        <pc:spChg chg="mod">
          <ac:chgData name="王 欣捷" userId="b965477fa0aef5e6" providerId="LiveId" clId="{2B0FDB0B-89C3-479F-AB9D-D58F11732152}" dt="2021-03-07T11:29:10.731" v="569" actId="1035"/>
          <ac:spMkLst>
            <pc:docMk/>
            <pc:sldMk cId="0" sldId="621"/>
            <ac:spMk id="47121" creationId="{E66552C1-5310-4F1E-8977-E097595DD1D2}"/>
          </ac:spMkLst>
        </pc:spChg>
        <pc:spChg chg="mod">
          <ac:chgData name="王 欣捷" userId="b965477fa0aef5e6" providerId="LiveId" clId="{2B0FDB0B-89C3-479F-AB9D-D58F11732152}" dt="2021-03-07T11:29:10.731" v="569" actId="1035"/>
          <ac:spMkLst>
            <pc:docMk/>
            <pc:sldMk cId="0" sldId="621"/>
            <ac:spMk id="47122" creationId="{E91221B4-CB6C-45A2-AA1F-320A93894F37}"/>
          </ac:spMkLst>
        </pc:spChg>
        <pc:spChg chg="mod">
          <ac:chgData name="王 欣捷" userId="b965477fa0aef5e6" providerId="LiveId" clId="{2B0FDB0B-89C3-479F-AB9D-D58F11732152}" dt="2021-03-07T11:29:10.731" v="569" actId="1035"/>
          <ac:spMkLst>
            <pc:docMk/>
            <pc:sldMk cId="0" sldId="621"/>
            <ac:spMk id="47123" creationId="{2ADB9FCA-2F25-49F0-A630-D23F3F6A99DE}"/>
          </ac:spMkLst>
        </pc:spChg>
        <pc:spChg chg="mod">
          <ac:chgData name="王 欣捷" userId="b965477fa0aef5e6" providerId="LiveId" clId="{2B0FDB0B-89C3-479F-AB9D-D58F11732152}" dt="2021-03-07T11:29:10.731" v="569" actId="1035"/>
          <ac:spMkLst>
            <pc:docMk/>
            <pc:sldMk cId="0" sldId="621"/>
            <ac:spMk id="47124" creationId="{E96A0D7A-E277-4B3A-84F8-3260D326F729}"/>
          </ac:spMkLst>
        </pc:spChg>
        <pc:spChg chg="mod">
          <ac:chgData name="王 欣捷" userId="b965477fa0aef5e6" providerId="LiveId" clId="{2B0FDB0B-89C3-479F-AB9D-D58F11732152}" dt="2021-03-07T11:29:10.731" v="569" actId="1035"/>
          <ac:spMkLst>
            <pc:docMk/>
            <pc:sldMk cId="0" sldId="621"/>
            <ac:spMk id="47125" creationId="{41794D22-16D6-4803-A98E-3A8B93655E5E}"/>
          </ac:spMkLst>
        </pc:spChg>
        <pc:spChg chg="mod">
          <ac:chgData name="王 欣捷" userId="b965477fa0aef5e6" providerId="LiveId" clId="{2B0FDB0B-89C3-479F-AB9D-D58F11732152}" dt="2021-03-07T11:29:10.731" v="569" actId="1035"/>
          <ac:spMkLst>
            <pc:docMk/>
            <pc:sldMk cId="0" sldId="621"/>
            <ac:spMk id="47126" creationId="{960A2516-90B7-4AA8-9CB8-C860FEDADC1F}"/>
          </ac:spMkLst>
        </pc:spChg>
        <pc:spChg chg="mod">
          <ac:chgData name="王 欣捷" userId="b965477fa0aef5e6" providerId="LiveId" clId="{2B0FDB0B-89C3-479F-AB9D-D58F11732152}" dt="2021-03-07T11:29:10.731" v="569" actId="1035"/>
          <ac:spMkLst>
            <pc:docMk/>
            <pc:sldMk cId="0" sldId="621"/>
            <ac:spMk id="47127" creationId="{86C6A8B2-4F77-4DFF-88BB-19D8FF93EF3C}"/>
          </ac:spMkLst>
        </pc:spChg>
        <pc:spChg chg="mod">
          <ac:chgData name="王 欣捷" userId="b965477fa0aef5e6" providerId="LiveId" clId="{2B0FDB0B-89C3-479F-AB9D-D58F11732152}" dt="2021-03-07T11:29:10.731" v="569" actId="1035"/>
          <ac:spMkLst>
            <pc:docMk/>
            <pc:sldMk cId="0" sldId="621"/>
            <ac:spMk id="47128" creationId="{72BBDF70-64F7-49AE-833A-1113E1BA6D40}"/>
          </ac:spMkLst>
        </pc:spChg>
        <pc:spChg chg="mod">
          <ac:chgData name="王 欣捷" userId="b965477fa0aef5e6" providerId="LiveId" clId="{2B0FDB0B-89C3-479F-AB9D-D58F11732152}" dt="2021-03-07T11:29:10.731" v="569" actId="1035"/>
          <ac:spMkLst>
            <pc:docMk/>
            <pc:sldMk cId="0" sldId="621"/>
            <ac:spMk id="47129" creationId="{4E27BF64-95FB-4148-859A-C773802A8363}"/>
          </ac:spMkLst>
        </pc:spChg>
        <pc:spChg chg="mod">
          <ac:chgData name="王 欣捷" userId="b965477fa0aef5e6" providerId="LiveId" clId="{2B0FDB0B-89C3-479F-AB9D-D58F11732152}" dt="2021-03-07T11:29:10.731" v="569" actId="1035"/>
          <ac:spMkLst>
            <pc:docMk/>
            <pc:sldMk cId="0" sldId="621"/>
            <ac:spMk id="47130" creationId="{CC850883-DF87-446B-AA97-4C44BEA4FBAE}"/>
          </ac:spMkLst>
        </pc:spChg>
        <pc:spChg chg="mod">
          <ac:chgData name="王 欣捷" userId="b965477fa0aef5e6" providerId="LiveId" clId="{2B0FDB0B-89C3-479F-AB9D-D58F11732152}" dt="2021-03-07T11:29:10.731" v="569" actId="1035"/>
          <ac:spMkLst>
            <pc:docMk/>
            <pc:sldMk cId="0" sldId="621"/>
            <ac:spMk id="47131" creationId="{B97A338C-AA91-43AF-8254-380AB8941C9A}"/>
          </ac:spMkLst>
        </pc:spChg>
        <pc:spChg chg="mod">
          <ac:chgData name="王 欣捷" userId="b965477fa0aef5e6" providerId="LiveId" clId="{2B0FDB0B-89C3-479F-AB9D-D58F11732152}" dt="2021-03-07T11:29:10.731" v="569" actId="1035"/>
          <ac:spMkLst>
            <pc:docMk/>
            <pc:sldMk cId="0" sldId="621"/>
            <ac:spMk id="47132" creationId="{536170B8-D6F3-4BD4-B6D5-588E2C749D3D}"/>
          </ac:spMkLst>
        </pc:spChg>
        <pc:spChg chg="mod">
          <ac:chgData name="王 欣捷" userId="b965477fa0aef5e6" providerId="LiveId" clId="{2B0FDB0B-89C3-479F-AB9D-D58F11732152}" dt="2021-03-07T11:29:10.731" v="569" actId="1035"/>
          <ac:spMkLst>
            <pc:docMk/>
            <pc:sldMk cId="0" sldId="621"/>
            <ac:spMk id="47133" creationId="{6E483DC2-686E-44D2-89F1-99BA73346A4E}"/>
          </ac:spMkLst>
        </pc:spChg>
        <pc:spChg chg="mod">
          <ac:chgData name="王 欣捷" userId="b965477fa0aef5e6" providerId="LiveId" clId="{2B0FDB0B-89C3-479F-AB9D-D58F11732152}" dt="2021-03-07T11:29:10.731" v="569" actId="1035"/>
          <ac:spMkLst>
            <pc:docMk/>
            <pc:sldMk cId="0" sldId="621"/>
            <ac:spMk id="47134" creationId="{D0AF44A9-CB52-4908-B574-5A3CCAC359DA}"/>
          </ac:spMkLst>
        </pc:spChg>
        <pc:spChg chg="mod">
          <ac:chgData name="王 欣捷" userId="b965477fa0aef5e6" providerId="LiveId" clId="{2B0FDB0B-89C3-479F-AB9D-D58F11732152}" dt="2021-03-07T11:29:10.731" v="569" actId="1035"/>
          <ac:spMkLst>
            <pc:docMk/>
            <pc:sldMk cId="0" sldId="621"/>
            <ac:spMk id="47135" creationId="{FD336B3D-275C-496F-9183-49560CEB4D49}"/>
          </ac:spMkLst>
        </pc:spChg>
        <pc:spChg chg="mod">
          <ac:chgData name="王 欣捷" userId="b965477fa0aef5e6" providerId="LiveId" clId="{2B0FDB0B-89C3-479F-AB9D-D58F11732152}" dt="2021-03-07T11:29:10.731" v="569" actId="1035"/>
          <ac:spMkLst>
            <pc:docMk/>
            <pc:sldMk cId="0" sldId="621"/>
            <ac:spMk id="47136" creationId="{0841BA73-27B3-4D89-917B-8C223A9633A6}"/>
          </ac:spMkLst>
        </pc:spChg>
        <pc:spChg chg="mod">
          <ac:chgData name="王 欣捷" userId="b965477fa0aef5e6" providerId="LiveId" clId="{2B0FDB0B-89C3-479F-AB9D-D58F11732152}" dt="2021-03-07T11:29:10.731" v="569" actId="1035"/>
          <ac:spMkLst>
            <pc:docMk/>
            <pc:sldMk cId="0" sldId="621"/>
            <ac:spMk id="47137" creationId="{971B5447-E52A-4644-A720-CA3891CE2DAC}"/>
          </ac:spMkLst>
        </pc:spChg>
        <pc:spChg chg="mod">
          <ac:chgData name="王 欣捷" userId="b965477fa0aef5e6" providerId="LiveId" clId="{2B0FDB0B-89C3-479F-AB9D-D58F11732152}" dt="2021-03-07T11:29:10.731" v="569" actId="1035"/>
          <ac:spMkLst>
            <pc:docMk/>
            <pc:sldMk cId="0" sldId="621"/>
            <ac:spMk id="47138" creationId="{EE13D19B-EEE1-4637-94FE-B98AF7F755B8}"/>
          </ac:spMkLst>
        </pc:spChg>
        <pc:spChg chg="mod">
          <ac:chgData name="王 欣捷" userId="b965477fa0aef5e6" providerId="LiveId" clId="{2B0FDB0B-89C3-479F-AB9D-D58F11732152}" dt="2021-03-07T11:29:10.731" v="569" actId="1035"/>
          <ac:spMkLst>
            <pc:docMk/>
            <pc:sldMk cId="0" sldId="621"/>
            <ac:spMk id="47139" creationId="{47FA2874-F586-4222-BFC5-F62783989A29}"/>
          </ac:spMkLst>
        </pc:spChg>
        <pc:spChg chg="mod">
          <ac:chgData name="王 欣捷" userId="b965477fa0aef5e6" providerId="LiveId" clId="{2B0FDB0B-89C3-479F-AB9D-D58F11732152}" dt="2021-03-07T11:29:10.731" v="569" actId="1035"/>
          <ac:spMkLst>
            <pc:docMk/>
            <pc:sldMk cId="0" sldId="621"/>
            <ac:spMk id="47140" creationId="{98B206DE-5CA1-4EDD-A285-4342D325950F}"/>
          </ac:spMkLst>
        </pc:spChg>
        <pc:spChg chg="mod">
          <ac:chgData name="王 欣捷" userId="b965477fa0aef5e6" providerId="LiveId" clId="{2B0FDB0B-89C3-479F-AB9D-D58F11732152}" dt="2021-03-07T11:29:10.731" v="569" actId="1035"/>
          <ac:spMkLst>
            <pc:docMk/>
            <pc:sldMk cId="0" sldId="621"/>
            <ac:spMk id="47141" creationId="{4C248EE3-B9D4-4872-9D46-E938A2573854}"/>
          </ac:spMkLst>
        </pc:spChg>
        <pc:spChg chg="mod">
          <ac:chgData name="王 欣捷" userId="b965477fa0aef5e6" providerId="LiveId" clId="{2B0FDB0B-89C3-479F-AB9D-D58F11732152}" dt="2021-03-07T11:29:10.731" v="569" actId="1035"/>
          <ac:spMkLst>
            <pc:docMk/>
            <pc:sldMk cId="0" sldId="621"/>
            <ac:spMk id="47142" creationId="{9CE6E57A-EEC6-43D8-A8BF-15636C72A105}"/>
          </ac:spMkLst>
        </pc:spChg>
        <pc:spChg chg="mod">
          <ac:chgData name="王 欣捷" userId="b965477fa0aef5e6" providerId="LiveId" clId="{2B0FDB0B-89C3-479F-AB9D-D58F11732152}" dt="2021-03-07T11:29:10.731" v="569" actId="1035"/>
          <ac:spMkLst>
            <pc:docMk/>
            <pc:sldMk cId="0" sldId="621"/>
            <ac:spMk id="47143" creationId="{888D7AF6-EF85-410C-B07F-D104FB07F61D}"/>
          </ac:spMkLst>
        </pc:spChg>
        <pc:spChg chg="mod">
          <ac:chgData name="王 欣捷" userId="b965477fa0aef5e6" providerId="LiveId" clId="{2B0FDB0B-89C3-479F-AB9D-D58F11732152}" dt="2021-03-07T11:29:10.731" v="569" actId="1035"/>
          <ac:spMkLst>
            <pc:docMk/>
            <pc:sldMk cId="0" sldId="621"/>
            <ac:spMk id="47144" creationId="{3C0EAA50-563B-40F2-A0E5-982D434AF2EE}"/>
          </ac:spMkLst>
        </pc:spChg>
        <pc:spChg chg="mod">
          <ac:chgData name="王 欣捷" userId="b965477fa0aef5e6" providerId="LiveId" clId="{2B0FDB0B-89C3-479F-AB9D-D58F11732152}" dt="2021-03-07T11:29:10.731" v="569" actId="1035"/>
          <ac:spMkLst>
            <pc:docMk/>
            <pc:sldMk cId="0" sldId="621"/>
            <ac:spMk id="47145" creationId="{2D18757B-CBF4-49CF-8821-FD61F5136E64}"/>
          </ac:spMkLst>
        </pc:spChg>
        <pc:spChg chg="mod">
          <ac:chgData name="王 欣捷" userId="b965477fa0aef5e6" providerId="LiveId" clId="{2B0FDB0B-89C3-479F-AB9D-D58F11732152}" dt="2021-03-07T11:29:10.731" v="569" actId="1035"/>
          <ac:spMkLst>
            <pc:docMk/>
            <pc:sldMk cId="0" sldId="621"/>
            <ac:spMk id="47146" creationId="{B5D0355C-5673-4431-B242-3A82BD94BE8A}"/>
          </ac:spMkLst>
        </pc:spChg>
        <pc:spChg chg="mod">
          <ac:chgData name="王 欣捷" userId="b965477fa0aef5e6" providerId="LiveId" clId="{2B0FDB0B-89C3-479F-AB9D-D58F11732152}" dt="2021-03-07T11:29:10.731" v="569" actId="1035"/>
          <ac:spMkLst>
            <pc:docMk/>
            <pc:sldMk cId="0" sldId="621"/>
            <ac:spMk id="47147" creationId="{75B5EBC7-A5A5-4C66-B8E5-686F191E9A87}"/>
          </ac:spMkLst>
        </pc:spChg>
        <pc:spChg chg="mod">
          <ac:chgData name="王 欣捷" userId="b965477fa0aef5e6" providerId="LiveId" clId="{2B0FDB0B-89C3-479F-AB9D-D58F11732152}" dt="2021-03-07T11:29:10.731" v="569" actId="1035"/>
          <ac:spMkLst>
            <pc:docMk/>
            <pc:sldMk cId="0" sldId="621"/>
            <ac:spMk id="47148" creationId="{6495166C-27CE-4775-BAE9-E442FDB667E3}"/>
          </ac:spMkLst>
        </pc:spChg>
        <pc:spChg chg="mod">
          <ac:chgData name="王 欣捷" userId="b965477fa0aef5e6" providerId="LiveId" clId="{2B0FDB0B-89C3-479F-AB9D-D58F11732152}" dt="2021-03-07T11:29:10.731" v="569" actId="1035"/>
          <ac:spMkLst>
            <pc:docMk/>
            <pc:sldMk cId="0" sldId="621"/>
            <ac:spMk id="47149" creationId="{2D330C44-6681-4150-9DCD-006EF4ECB5BB}"/>
          </ac:spMkLst>
        </pc:spChg>
        <pc:spChg chg="mod">
          <ac:chgData name="王 欣捷" userId="b965477fa0aef5e6" providerId="LiveId" clId="{2B0FDB0B-89C3-479F-AB9D-D58F11732152}" dt="2021-03-07T11:29:31.944" v="572" actId="1076"/>
          <ac:spMkLst>
            <pc:docMk/>
            <pc:sldMk cId="0" sldId="621"/>
            <ac:spMk id="47150" creationId="{CEA03BB2-8001-4447-85F2-1767C8F9D12D}"/>
          </ac:spMkLst>
        </pc:spChg>
        <pc:spChg chg="mod">
          <ac:chgData name="王 欣捷" userId="b965477fa0aef5e6" providerId="LiveId" clId="{2B0FDB0B-89C3-479F-AB9D-D58F11732152}" dt="2021-03-07T11:29:31.944" v="572" actId="1076"/>
          <ac:spMkLst>
            <pc:docMk/>
            <pc:sldMk cId="0" sldId="621"/>
            <ac:spMk id="47152" creationId="{09816E9A-3CFA-493B-A63E-00BBABFC1410}"/>
          </ac:spMkLst>
        </pc:spChg>
        <pc:spChg chg="mod">
          <ac:chgData name="王 欣捷" userId="b965477fa0aef5e6" providerId="LiveId" clId="{2B0FDB0B-89C3-479F-AB9D-D58F11732152}" dt="2021-03-07T11:29:31.944" v="572" actId="1076"/>
          <ac:spMkLst>
            <pc:docMk/>
            <pc:sldMk cId="0" sldId="621"/>
            <ac:spMk id="47153" creationId="{3584AE54-190F-4D00-A5AE-CB896938C080}"/>
          </ac:spMkLst>
        </pc:spChg>
        <pc:spChg chg="mod">
          <ac:chgData name="王 欣捷" userId="b965477fa0aef5e6" providerId="LiveId" clId="{2B0FDB0B-89C3-479F-AB9D-D58F11732152}" dt="2021-03-07T11:29:31.944" v="572" actId="1076"/>
          <ac:spMkLst>
            <pc:docMk/>
            <pc:sldMk cId="0" sldId="621"/>
            <ac:spMk id="47154" creationId="{60D26688-4E0E-4364-AAB4-DBED26509EC2}"/>
          </ac:spMkLst>
        </pc:spChg>
        <pc:spChg chg="mod">
          <ac:chgData name="王 欣捷" userId="b965477fa0aef5e6" providerId="LiveId" clId="{2B0FDB0B-89C3-479F-AB9D-D58F11732152}" dt="2021-03-07T11:29:31.944" v="572" actId="1076"/>
          <ac:spMkLst>
            <pc:docMk/>
            <pc:sldMk cId="0" sldId="621"/>
            <ac:spMk id="47155" creationId="{60028768-F676-4C61-9B6E-42F9D0204B8B}"/>
          </ac:spMkLst>
        </pc:spChg>
        <pc:spChg chg="mod">
          <ac:chgData name="王 欣捷" userId="b965477fa0aef5e6" providerId="LiveId" clId="{2B0FDB0B-89C3-479F-AB9D-D58F11732152}" dt="2021-03-07T11:29:31.944" v="572" actId="1076"/>
          <ac:spMkLst>
            <pc:docMk/>
            <pc:sldMk cId="0" sldId="621"/>
            <ac:spMk id="47156" creationId="{92C31181-1B83-4BB3-9345-834AC8CA50DB}"/>
          </ac:spMkLst>
        </pc:spChg>
        <pc:spChg chg="mod">
          <ac:chgData name="王 欣捷" userId="b965477fa0aef5e6" providerId="LiveId" clId="{2B0FDB0B-89C3-479F-AB9D-D58F11732152}" dt="2021-03-07T11:29:31.944" v="572" actId="1076"/>
          <ac:spMkLst>
            <pc:docMk/>
            <pc:sldMk cId="0" sldId="621"/>
            <ac:spMk id="47157" creationId="{09915F70-8888-47A9-BD75-816A0DFE3594}"/>
          </ac:spMkLst>
        </pc:spChg>
        <pc:spChg chg="mod">
          <ac:chgData name="王 欣捷" userId="b965477fa0aef5e6" providerId="LiveId" clId="{2B0FDB0B-89C3-479F-AB9D-D58F11732152}" dt="2021-03-07T11:29:31.944" v="572" actId="1076"/>
          <ac:spMkLst>
            <pc:docMk/>
            <pc:sldMk cId="0" sldId="621"/>
            <ac:spMk id="47158" creationId="{93D9DC10-0E68-473D-B1B6-390A04651FEB}"/>
          </ac:spMkLst>
        </pc:spChg>
        <pc:spChg chg="mod">
          <ac:chgData name="王 欣捷" userId="b965477fa0aef5e6" providerId="LiveId" clId="{2B0FDB0B-89C3-479F-AB9D-D58F11732152}" dt="2021-03-07T11:29:31.944" v="572" actId="1076"/>
          <ac:spMkLst>
            <pc:docMk/>
            <pc:sldMk cId="0" sldId="621"/>
            <ac:spMk id="47159" creationId="{047C5248-2132-4747-B720-6BC050724352}"/>
          </ac:spMkLst>
        </pc:spChg>
        <pc:spChg chg="mod">
          <ac:chgData name="王 欣捷" userId="b965477fa0aef5e6" providerId="LiveId" clId="{2B0FDB0B-89C3-479F-AB9D-D58F11732152}" dt="2021-03-07T11:29:31.944" v="572" actId="1076"/>
          <ac:spMkLst>
            <pc:docMk/>
            <pc:sldMk cId="0" sldId="621"/>
            <ac:spMk id="47160" creationId="{77C80D44-D12E-43B7-A06B-323CFF3F1E5D}"/>
          </ac:spMkLst>
        </pc:spChg>
        <pc:spChg chg="mod">
          <ac:chgData name="王 欣捷" userId="b965477fa0aef5e6" providerId="LiveId" clId="{2B0FDB0B-89C3-479F-AB9D-D58F11732152}" dt="2021-03-07T11:29:31.944" v="572" actId="1076"/>
          <ac:spMkLst>
            <pc:docMk/>
            <pc:sldMk cId="0" sldId="621"/>
            <ac:spMk id="47161" creationId="{BADCA671-6118-43DE-BA8F-521EFC3B9D6B}"/>
          </ac:spMkLst>
        </pc:spChg>
        <pc:spChg chg="mod">
          <ac:chgData name="王 欣捷" userId="b965477fa0aef5e6" providerId="LiveId" clId="{2B0FDB0B-89C3-479F-AB9D-D58F11732152}" dt="2021-03-07T11:29:31.944" v="572" actId="1076"/>
          <ac:spMkLst>
            <pc:docMk/>
            <pc:sldMk cId="0" sldId="621"/>
            <ac:spMk id="47162" creationId="{CFA4465A-B569-45A9-8661-52EEA5182265}"/>
          </ac:spMkLst>
        </pc:spChg>
        <pc:spChg chg="mod">
          <ac:chgData name="王 欣捷" userId="b965477fa0aef5e6" providerId="LiveId" clId="{2B0FDB0B-89C3-479F-AB9D-D58F11732152}" dt="2021-03-07T11:29:31.944" v="572" actId="1076"/>
          <ac:spMkLst>
            <pc:docMk/>
            <pc:sldMk cId="0" sldId="621"/>
            <ac:spMk id="47163" creationId="{5344E2A4-25E5-4367-996E-D80EBF4A34E5}"/>
          </ac:spMkLst>
        </pc:spChg>
        <pc:spChg chg="mod">
          <ac:chgData name="王 欣捷" userId="b965477fa0aef5e6" providerId="LiveId" clId="{2B0FDB0B-89C3-479F-AB9D-D58F11732152}" dt="2021-03-07T11:29:31.944" v="572" actId="1076"/>
          <ac:spMkLst>
            <pc:docMk/>
            <pc:sldMk cId="0" sldId="621"/>
            <ac:spMk id="47164" creationId="{B73CECD5-7E45-4C08-9624-BEB34EDD4222}"/>
          </ac:spMkLst>
        </pc:spChg>
        <pc:grpChg chg="mod">
          <ac:chgData name="王 欣捷" userId="b965477fa0aef5e6" providerId="LiveId" clId="{2B0FDB0B-89C3-479F-AB9D-D58F11732152}" dt="2021-03-07T11:29:31.944" v="572" actId="1076"/>
          <ac:grpSpMkLst>
            <pc:docMk/>
            <pc:sldMk cId="0" sldId="621"/>
            <ac:grpSpMk id="47108" creationId="{B853D4AD-31CE-4EC7-B016-3DE43FC589E2}"/>
          </ac:grpSpMkLst>
        </pc:grpChg>
        <pc:grpChg chg="mod">
          <ac:chgData name="王 欣捷" userId="b965477fa0aef5e6" providerId="LiveId" clId="{2B0FDB0B-89C3-479F-AB9D-D58F11732152}" dt="2021-03-07T11:29:45.240" v="574"/>
          <ac:grpSpMkLst>
            <pc:docMk/>
            <pc:sldMk cId="0" sldId="621"/>
            <ac:grpSpMk id="47109" creationId="{C64648D9-290C-4A90-8780-1B0EEAE30146}"/>
          </ac:grpSpMkLst>
        </pc:grpChg>
        <pc:grpChg chg="mod">
          <ac:chgData name="王 欣捷" userId="b965477fa0aef5e6" providerId="LiveId" clId="{2B0FDB0B-89C3-479F-AB9D-D58F11732152}" dt="2021-03-07T11:29:10.731" v="569" actId="1035"/>
          <ac:grpSpMkLst>
            <pc:docMk/>
            <pc:sldMk cId="0" sldId="621"/>
            <ac:grpSpMk id="47113" creationId="{DE75DFD8-A064-4F9C-954B-184B61593092}"/>
          </ac:grpSpMkLst>
        </pc:grpChg>
        <pc:grpChg chg="mod">
          <ac:chgData name="王 欣捷" userId="b965477fa0aef5e6" providerId="LiveId" clId="{2B0FDB0B-89C3-479F-AB9D-D58F11732152}" dt="2021-03-07T11:29:31.944" v="572" actId="1076"/>
          <ac:grpSpMkLst>
            <pc:docMk/>
            <pc:sldMk cId="0" sldId="621"/>
            <ac:grpSpMk id="47151" creationId="{AC305630-C2F0-4C68-9426-C2B09C07AD51}"/>
          </ac:grpSpMkLst>
        </pc:grpChg>
      </pc:sldChg>
      <pc:sldChg chg="modSp mod">
        <pc:chgData name="王 欣捷" userId="b965477fa0aef5e6" providerId="LiveId" clId="{2B0FDB0B-89C3-479F-AB9D-D58F11732152}" dt="2021-03-07T11:57:29.607" v="993" actId="403"/>
        <pc:sldMkLst>
          <pc:docMk/>
          <pc:sldMk cId="0" sldId="622"/>
        </pc:sldMkLst>
        <pc:spChg chg="mod">
          <ac:chgData name="王 欣捷" userId="b965477fa0aef5e6" providerId="LiveId" clId="{2B0FDB0B-89C3-479F-AB9D-D58F11732152}" dt="2021-03-07T10:06:53.834" v="265"/>
          <ac:spMkLst>
            <pc:docMk/>
            <pc:sldMk cId="0" sldId="622"/>
            <ac:spMk id="48130" creationId="{B22E8719-4716-4913-903F-0E9A2A9F14E2}"/>
          </ac:spMkLst>
        </pc:spChg>
        <pc:spChg chg="mod">
          <ac:chgData name="王 欣捷" userId="b965477fa0aef5e6" providerId="LiveId" clId="{2B0FDB0B-89C3-479F-AB9D-D58F11732152}" dt="2021-03-07T11:57:29.607" v="993" actId="403"/>
          <ac:spMkLst>
            <pc:docMk/>
            <pc:sldMk cId="0" sldId="622"/>
            <ac:spMk id="48131" creationId="{1EE12570-D049-4741-A472-5626621C32E4}"/>
          </ac:spMkLst>
        </pc:spChg>
      </pc:sldChg>
      <pc:sldChg chg="modSp mod">
        <pc:chgData name="王 欣捷" userId="b965477fa0aef5e6" providerId="LiveId" clId="{2B0FDB0B-89C3-479F-AB9D-D58F11732152}" dt="2021-03-07T12:39:18.788" v="1398" actId="1076"/>
        <pc:sldMkLst>
          <pc:docMk/>
          <pc:sldMk cId="0" sldId="623"/>
        </pc:sldMkLst>
        <pc:spChg chg="mod">
          <ac:chgData name="王 欣捷" userId="b965477fa0aef5e6" providerId="LiveId" clId="{2B0FDB0B-89C3-479F-AB9D-D58F11732152}" dt="2021-03-07T10:06:53.834" v="265"/>
          <ac:spMkLst>
            <pc:docMk/>
            <pc:sldMk cId="0" sldId="623"/>
            <ac:spMk id="35842" creationId="{314FF315-46FE-4C7B-8268-E185BC19747D}"/>
          </ac:spMkLst>
        </pc:spChg>
        <pc:spChg chg="mod">
          <ac:chgData name="王 欣捷" userId="b965477fa0aef5e6" providerId="LiveId" clId="{2B0FDB0B-89C3-479F-AB9D-D58F11732152}" dt="2021-03-07T12:39:18.788" v="1398" actId="1076"/>
          <ac:spMkLst>
            <pc:docMk/>
            <pc:sldMk cId="0" sldId="623"/>
            <ac:spMk id="35845" creationId="{395474E5-9AE2-49BE-9872-080A4A88EFA8}"/>
          </ac:spMkLst>
        </pc:spChg>
        <pc:spChg chg="mod">
          <ac:chgData name="王 欣捷" userId="b965477fa0aef5e6" providerId="LiveId" clId="{2B0FDB0B-89C3-479F-AB9D-D58F11732152}" dt="2021-03-07T12:39:18.788" v="1398" actId="1076"/>
          <ac:spMkLst>
            <pc:docMk/>
            <pc:sldMk cId="0" sldId="623"/>
            <ac:spMk id="35846" creationId="{F3EBF026-054D-4A9F-9D77-BA1551132330}"/>
          </ac:spMkLst>
        </pc:spChg>
        <pc:spChg chg="mod">
          <ac:chgData name="王 欣捷" userId="b965477fa0aef5e6" providerId="LiveId" clId="{2B0FDB0B-89C3-479F-AB9D-D58F11732152}" dt="2021-03-07T12:39:18.788" v="1398" actId="1076"/>
          <ac:spMkLst>
            <pc:docMk/>
            <pc:sldMk cId="0" sldId="623"/>
            <ac:spMk id="35847" creationId="{3C7BDAB6-FC38-465B-B0AF-58208FEFD422}"/>
          </ac:spMkLst>
        </pc:spChg>
        <pc:spChg chg="mod">
          <ac:chgData name="王 欣捷" userId="b965477fa0aef5e6" providerId="LiveId" clId="{2B0FDB0B-89C3-479F-AB9D-D58F11732152}" dt="2021-03-07T12:39:18.788" v="1398" actId="1076"/>
          <ac:spMkLst>
            <pc:docMk/>
            <pc:sldMk cId="0" sldId="623"/>
            <ac:spMk id="35848" creationId="{40077CA4-6949-4D83-AE9C-A3217D5D792A}"/>
          </ac:spMkLst>
        </pc:spChg>
        <pc:spChg chg="mod">
          <ac:chgData name="王 欣捷" userId="b965477fa0aef5e6" providerId="LiveId" clId="{2B0FDB0B-89C3-479F-AB9D-D58F11732152}" dt="2021-03-07T12:39:18.788" v="1398" actId="1076"/>
          <ac:spMkLst>
            <pc:docMk/>
            <pc:sldMk cId="0" sldId="623"/>
            <ac:spMk id="35849" creationId="{679A449F-4EED-42E7-AE45-509D5A9BCE2B}"/>
          </ac:spMkLst>
        </pc:spChg>
        <pc:grpChg chg="mod">
          <ac:chgData name="王 欣捷" userId="b965477fa0aef5e6" providerId="LiveId" clId="{2B0FDB0B-89C3-479F-AB9D-D58F11732152}" dt="2021-03-07T12:39:18.788" v="1398" actId="1076"/>
          <ac:grpSpMkLst>
            <pc:docMk/>
            <pc:sldMk cId="0" sldId="623"/>
            <ac:grpSpMk id="35844" creationId="{C45804C7-20BC-4E9F-8C4D-09699362347A}"/>
          </ac:grpSpMkLst>
        </pc:grpChg>
      </pc:sldChg>
      <pc:sldChg chg="modSp mod">
        <pc:chgData name="王 欣捷" userId="b965477fa0aef5e6" providerId="LiveId" clId="{2B0FDB0B-89C3-479F-AB9D-D58F11732152}" dt="2021-03-07T10:09:45.769" v="280" actId="207"/>
        <pc:sldMkLst>
          <pc:docMk/>
          <pc:sldMk cId="0" sldId="624"/>
        </pc:sldMkLst>
        <pc:spChg chg="mod">
          <ac:chgData name="王 欣捷" userId="b965477fa0aef5e6" providerId="LiveId" clId="{2B0FDB0B-89C3-479F-AB9D-D58F11732152}" dt="2021-03-07T10:06:53.834" v="265"/>
          <ac:spMkLst>
            <pc:docMk/>
            <pc:sldMk cId="0" sldId="624"/>
            <ac:spMk id="36866" creationId="{7AE864F8-E896-40A5-ACBD-5206BD8A225C}"/>
          </ac:spMkLst>
        </pc:spChg>
        <pc:spChg chg="mod">
          <ac:chgData name="王 欣捷" userId="b965477fa0aef5e6" providerId="LiveId" clId="{2B0FDB0B-89C3-479F-AB9D-D58F11732152}" dt="2021-03-07T10:09:45.769" v="280" actId="207"/>
          <ac:spMkLst>
            <pc:docMk/>
            <pc:sldMk cId="0" sldId="624"/>
            <ac:spMk id="36867" creationId="{E2D89EFF-EA75-484B-9A61-E8A196C06592}"/>
          </ac:spMkLst>
        </pc:spChg>
      </pc:sldChg>
      <pc:sldChg chg="modSp mod modNotes">
        <pc:chgData name="王 欣捷" userId="b965477fa0aef5e6" providerId="LiveId" clId="{2B0FDB0B-89C3-479F-AB9D-D58F11732152}" dt="2021-03-07T15:00:34.540" v="2179" actId="207"/>
        <pc:sldMkLst>
          <pc:docMk/>
          <pc:sldMk cId="0" sldId="625"/>
        </pc:sldMkLst>
        <pc:spChg chg="mod">
          <ac:chgData name="王 欣捷" userId="b965477fa0aef5e6" providerId="LiveId" clId="{2B0FDB0B-89C3-479F-AB9D-D58F11732152}" dt="2021-03-07T10:06:53.834" v="265"/>
          <ac:spMkLst>
            <pc:docMk/>
            <pc:sldMk cId="0" sldId="625"/>
            <ac:spMk id="37890" creationId="{9F1BC85E-DE07-4930-826E-97D5BD0C0219}"/>
          </ac:spMkLst>
        </pc:spChg>
        <pc:spChg chg="mod">
          <ac:chgData name="王 欣捷" userId="b965477fa0aef5e6" providerId="LiveId" clId="{2B0FDB0B-89C3-479F-AB9D-D58F11732152}" dt="2021-03-07T15:00:34.540" v="2179" actId="207"/>
          <ac:spMkLst>
            <pc:docMk/>
            <pc:sldMk cId="0" sldId="625"/>
            <ac:spMk id="37891" creationId="{16C6DA9B-B9CF-4798-A00D-41201F95D804}"/>
          </ac:spMkLst>
        </pc:spChg>
      </pc:sldChg>
      <pc:sldChg chg="modSp mod">
        <pc:chgData name="王 欣捷" userId="b965477fa0aef5e6" providerId="LiveId" clId="{2B0FDB0B-89C3-479F-AB9D-D58F11732152}" dt="2021-03-07T10:06:53.834" v="265"/>
        <pc:sldMkLst>
          <pc:docMk/>
          <pc:sldMk cId="0" sldId="626"/>
        </pc:sldMkLst>
        <pc:spChg chg="mod">
          <ac:chgData name="王 欣捷" userId="b965477fa0aef5e6" providerId="LiveId" clId="{2B0FDB0B-89C3-479F-AB9D-D58F11732152}" dt="2021-03-07T10:06:53.834" v="265"/>
          <ac:spMkLst>
            <pc:docMk/>
            <pc:sldMk cId="0" sldId="626"/>
            <ac:spMk id="39938" creationId="{BD592D65-DC33-4416-BDE5-B41FA191F27C}"/>
          </ac:spMkLst>
        </pc:spChg>
        <pc:spChg chg="mod">
          <ac:chgData name="王 欣捷" userId="b965477fa0aef5e6" providerId="LiveId" clId="{2B0FDB0B-89C3-479F-AB9D-D58F11732152}" dt="2021-03-07T10:06:53.834" v="265"/>
          <ac:spMkLst>
            <pc:docMk/>
            <pc:sldMk cId="0" sldId="626"/>
            <ac:spMk id="39939" creationId="{C1FAD58A-AFB1-466D-B7FF-3D8DAC9EC7E3}"/>
          </ac:spMkLst>
        </pc:spChg>
        <pc:spChg chg="mod">
          <ac:chgData name="王 欣捷" userId="b965477fa0aef5e6" providerId="LiveId" clId="{2B0FDB0B-89C3-479F-AB9D-D58F11732152}" dt="2021-03-07T10:06:53.834" v="265"/>
          <ac:spMkLst>
            <pc:docMk/>
            <pc:sldMk cId="0" sldId="626"/>
            <ac:spMk id="39942" creationId="{90814B2A-8E37-447F-81B1-ABD2812FEB57}"/>
          </ac:spMkLst>
        </pc:spChg>
        <pc:spChg chg="mod">
          <ac:chgData name="王 欣捷" userId="b965477fa0aef5e6" providerId="LiveId" clId="{2B0FDB0B-89C3-479F-AB9D-D58F11732152}" dt="2021-03-07T10:06:53.834" v="265"/>
          <ac:spMkLst>
            <pc:docMk/>
            <pc:sldMk cId="0" sldId="626"/>
            <ac:spMk id="39944" creationId="{48482BCF-82BD-460B-8A76-EEF7852441AC}"/>
          </ac:spMkLst>
        </pc:spChg>
        <pc:spChg chg="mod">
          <ac:chgData name="王 欣捷" userId="b965477fa0aef5e6" providerId="LiveId" clId="{2B0FDB0B-89C3-479F-AB9D-D58F11732152}" dt="2021-03-07T10:06:53.834" v="265"/>
          <ac:spMkLst>
            <pc:docMk/>
            <pc:sldMk cId="0" sldId="626"/>
            <ac:spMk id="39945" creationId="{3A29310F-E7DF-4AC7-AE46-59E1626E1BB1}"/>
          </ac:spMkLst>
        </pc:spChg>
        <pc:spChg chg="mod">
          <ac:chgData name="王 欣捷" userId="b965477fa0aef5e6" providerId="LiveId" clId="{2B0FDB0B-89C3-479F-AB9D-D58F11732152}" dt="2021-03-07T10:06:53.834" v="265"/>
          <ac:spMkLst>
            <pc:docMk/>
            <pc:sldMk cId="0" sldId="626"/>
            <ac:spMk id="39946" creationId="{3382C4D5-8076-495F-8000-472786338A34}"/>
          </ac:spMkLst>
        </pc:spChg>
        <pc:spChg chg="mod">
          <ac:chgData name="王 欣捷" userId="b965477fa0aef5e6" providerId="LiveId" clId="{2B0FDB0B-89C3-479F-AB9D-D58F11732152}" dt="2021-03-07T10:06:53.834" v="265"/>
          <ac:spMkLst>
            <pc:docMk/>
            <pc:sldMk cId="0" sldId="626"/>
            <ac:spMk id="39947" creationId="{ABB987BE-74D4-4FEB-829B-DEAE4AD9B200}"/>
          </ac:spMkLst>
        </pc:spChg>
        <pc:spChg chg="mod">
          <ac:chgData name="王 欣捷" userId="b965477fa0aef5e6" providerId="LiveId" clId="{2B0FDB0B-89C3-479F-AB9D-D58F11732152}" dt="2021-03-07T10:06:53.834" v="265"/>
          <ac:spMkLst>
            <pc:docMk/>
            <pc:sldMk cId="0" sldId="626"/>
            <ac:spMk id="39948" creationId="{A30310C5-A5E0-4C93-A845-19D167EB3E09}"/>
          </ac:spMkLst>
        </pc:spChg>
        <pc:spChg chg="mod">
          <ac:chgData name="王 欣捷" userId="b965477fa0aef5e6" providerId="LiveId" clId="{2B0FDB0B-89C3-479F-AB9D-D58F11732152}" dt="2021-03-07T10:06:53.834" v="265"/>
          <ac:spMkLst>
            <pc:docMk/>
            <pc:sldMk cId="0" sldId="626"/>
            <ac:spMk id="39949" creationId="{F28BFCD9-165C-4036-B64C-F9782BC68583}"/>
          </ac:spMkLst>
        </pc:spChg>
        <pc:spChg chg="mod">
          <ac:chgData name="王 欣捷" userId="b965477fa0aef5e6" providerId="LiveId" clId="{2B0FDB0B-89C3-479F-AB9D-D58F11732152}" dt="2021-03-07T10:06:53.834" v="265"/>
          <ac:spMkLst>
            <pc:docMk/>
            <pc:sldMk cId="0" sldId="626"/>
            <ac:spMk id="39950" creationId="{96762FAE-0C73-448C-AC43-DA555B2EDFE1}"/>
          </ac:spMkLst>
        </pc:spChg>
        <pc:spChg chg="mod">
          <ac:chgData name="王 欣捷" userId="b965477fa0aef5e6" providerId="LiveId" clId="{2B0FDB0B-89C3-479F-AB9D-D58F11732152}" dt="2021-03-07T10:06:53.834" v="265"/>
          <ac:spMkLst>
            <pc:docMk/>
            <pc:sldMk cId="0" sldId="626"/>
            <ac:spMk id="39951" creationId="{C2A8EAB7-8975-458D-9477-44338D7FB86D}"/>
          </ac:spMkLst>
        </pc:spChg>
        <pc:spChg chg="mod">
          <ac:chgData name="王 欣捷" userId="b965477fa0aef5e6" providerId="LiveId" clId="{2B0FDB0B-89C3-479F-AB9D-D58F11732152}" dt="2021-03-07T10:06:53.834" v="265"/>
          <ac:spMkLst>
            <pc:docMk/>
            <pc:sldMk cId="0" sldId="626"/>
            <ac:spMk id="39952" creationId="{F3DB2229-D994-4051-8BD0-28648778681B}"/>
          </ac:spMkLst>
        </pc:spChg>
        <pc:spChg chg="mod">
          <ac:chgData name="王 欣捷" userId="b965477fa0aef5e6" providerId="LiveId" clId="{2B0FDB0B-89C3-479F-AB9D-D58F11732152}" dt="2021-03-07T10:06:53.834" v="265"/>
          <ac:spMkLst>
            <pc:docMk/>
            <pc:sldMk cId="0" sldId="626"/>
            <ac:spMk id="39953" creationId="{7F2AE91A-5B77-4840-85B7-2C4781B65B20}"/>
          </ac:spMkLst>
        </pc:spChg>
        <pc:spChg chg="mod">
          <ac:chgData name="王 欣捷" userId="b965477fa0aef5e6" providerId="LiveId" clId="{2B0FDB0B-89C3-479F-AB9D-D58F11732152}" dt="2021-03-07T10:06:53.834" v="265"/>
          <ac:spMkLst>
            <pc:docMk/>
            <pc:sldMk cId="0" sldId="626"/>
            <ac:spMk id="39954" creationId="{42B1C884-11D1-413D-A902-03EB11242713}"/>
          </ac:spMkLst>
        </pc:spChg>
        <pc:spChg chg="mod">
          <ac:chgData name="王 欣捷" userId="b965477fa0aef5e6" providerId="LiveId" clId="{2B0FDB0B-89C3-479F-AB9D-D58F11732152}" dt="2021-03-07T10:06:53.834" v="265"/>
          <ac:spMkLst>
            <pc:docMk/>
            <pc:sldMk cId="0" sldId="626"/>
            <ac:spMk id="39955" creationId="{0E7298EA-CBB6-4016-812F-EEBBA229AFD4}"/>
          </ac:spMkLst>
        </pc:spChg>
        <pc:spChg chg="mod">
          <ac:chgData name="王 欣捷" userId="b965477fa0aef5e6" providerId="LiveId" clId="{2B0FDB0B-89C3-479F-AB9D-D58F11732152}" dt="2021-03-07T10:06:53.834" v="265"/>
          <ac:spMkLst>
            <pc:docMk/>
            <pc:sldMk cId="0" sldId="626"/>
            <ac:spMk id="39956" creationId="{2D5CDDC9-3B4E-41C2-B663-EF956604150D}"/>
          </ac:spMkLst>
        </pc:spChg>
        <pc:spChg chg="mod">
          <ac:chgData name="王 欣捷" userId="b965477fa0aef5e6" providerId="LiveId" clId="{2B0FDB0B-89C3-479F-AB9D-D58F11732152}" dt="2021-03-07T10:06:53.834" v="265"/>
          <ac:spMkLst>
            <pc:docMk/>
            <pc:sldMk cId="0" sldId="626"/>
            <ac:spMk id="39957" creationId="{E615116D-B4EE-4202-9523-35F4D7037C92}"/>
          </ac:spMkLst>
        </pc:spChg>
        <pc:spChg chg="mod">
          <ac:chgData name="王 欣捷" userId="b965477fa0aef5e6" providerId="LiveId" clId="{2B0FDB0B-89C3-479F-AB9D-D58F11732152}" dt="2021-03-07T10:06:53.834" v="265"/>
          <ac:spMkLst>
            <pc:docMk/>
            <pc:sldMk cId="0" sldId="626"/>
            <ac:spMk id="39958" creationId="{931AFF97-3073-45B0-97ED-8EDE20CAB9E5}"/>
          </ac:spMkLst>
        </pc:spChg>
        <pc:spChg chg="mod">
          <ac:chgData name="王 欣捷" userId="b965477fa0aef5e6" providerId="LiveId" clId="{2B0FDB0B-89C3-479F-AB9D-D58F11732152}" dt="2021-03-07T10:06:53.834" v="265"/>
          <ac:spMkLst>
            <pc:docMk/>
            <pc:sldMk cId="0" sldId="626"/>
            <ac:spMk id="39959" creationId="{3E95EDE8-9DB5-4910-A5E6-3E18391D4D4D}"/>
          </ac:spMkLst>
        </pc:spChg>
        <pc:spChg chg="mod">
          <ac:chgData name="王 欣捷" userId="b965477fa0aef5e6" providerId="LiveId" clId="{2B0FDB0B-89C3-479F-AB9D-D58F11732152}" dt="2021-03-07T10:06:53.834" v="265"/>
          <ac:spMkLst>
            <pc:docMk/>
            <pc:sldMk cId="0" sldId="626"/>
            <ac:spMk id="39960" creationId="{DE33B3C4-697D-436F-9DC0-609BD915690C}"/>
          </ac:spMkLst>
        </pc:spChg>
        <pc:spChg chg="mod">
          <ac:chgData name="王 欣捷" userId="b965477fa0aef5e6" providerId="LiveId" clId="{2B0FDB0B-89C3-479F-AB9D-D58F11732152}" dt="2021-03-07T10:06:53.834" v="265"/>
          <ac:spMkLst>
            <pc:docMk/>
            <pc:sldMk cId="0" sldId="626"/>
            <ac:spMk id="39961" creationId="{6E8C7AAA-988E-4DEE-B7D9-91FE10B3B2CA}"/>
          </ac:spMkLst>
        </pc:spChg>
        <pc:spChg chg="mod">
          <ac:chgData name="王 欣捷" userId="b965477fa0aef5e6" providerId="LiveId" clId="{2B0FDB0B-89C3-479F-AB9D-D58F11732152}" dt="2021-03-07T10:06:53.834" v="265"/>
          <ac:spMkLst>
            <pc:docMk/>
            <pc:sldMk cId="0" sldId="626"/>
            <ac:spMk id="39962" creationId="{640C7D7A-6FEE-4B54-8798-C0AD3605546C}"/>
          </ac:spMkLst>
        </pc:spChg>
        <pc:spChg chg="mod">
          <ac:chgData name="王 欣捷" userId="b965477fa0aef5e6" providerId="LiveId" clId="{2B0FDB0B-89C3-479F-AB9D-D58F11732152}" dt="2021-03-07T10:06:53.834" v="265"/>
          <ac:spMkLst>
            <pc:docMk/>
            <pc:sldMk cId="0" sldId="626"/>
            <ac:spMk id="39963" creationId="{523F2982-B5AB-41A2-B1B6-C7DBCB17E787}"/>
          </ac:spMkLst>
        </pc:spChg>
        <pc:spChg chg="mod">
          <ac:chgData name="王 欣捷" userId="b965477fa0aef5e6" providerId="LiveId" clId="{2B0FDB0B-89C3-479F-AB9D-D58F11732152}" dt="2021-03-07T10:06:53.834" v="265"/>
          <ac:spMkLst>
            <pc:docMk/>
            <pc:sldMk cId="0" sldId="626"/>
            <ac:spMk id="39964" creationId="{98BDEFB0-0AF8-4239-9473-9A105D20161E}"/>
          </ac:spMkLst>
        </pc:spChg>
        <pc:spChg chg="mod">
          <ac:chgData name="王 欣捷" userId="b965477fa0aef5e6" providerId="LiveId" clId="{2B0FDB0B-89C3-479F-AB9D-D58F11732152}" dt="2021-03-07T10:06:53.834" v="265"/>
          <ac:spMkLst>
            <pc:docMk/>
            <pc:sldMk cId="0" sldId="626"/>
            <ac:spMk id="39965" creationId="{06F37993-D497-41B9-9547-5927E44E2798}"/>
          </ac:spMkLst>
        </pc:spChg>
        <pc:spChg chg="mod">
          <ac:chgData name="王 欣捷" userId="b965477fa0aef5e6" providerId="LiveId" clId="{2B0FDB0B-89C3-479F-AB9D-D58F11732152}" dt="2021-03-07T10:06:53.834" v="265"/>
          <ac:spMkLst>
            <pc:docMk/>
            <pc:sldMk cId="0" sldId="626"/>
            <ac:spMk id="39966" creationId="{F8F4B4B0-672F-4F0C-908E-EFD2B2067E2E}"/>
          </ac:spMkLst>
        </pc:spChg>
        <pc:spChg chg="mod">
          <ac:chgData name="王 欣捷" userId="b965477fa0aef5e6" providerId="LiveId" clId="{2B0FDB0B-89C3-479F-AB9D-D58F11732152}" dt="2021-03-07T10:06:53.834" v="265"/>
          <ac:spMkLst>
            <pc:docMk/>
            <pc:sldMk cId="0" sldId="626"/>
            <ac:spMk id="39968" creationId="{52491430-96F4-40D9-889D-00B589AC941B}"/>
          </ac:spMkLst>
        </pc:spChg>
        <pc:spChg chg="mod">
          <ac:chgData name="王 欣捷" userId="b965477fa0aef5e6" providerId="LiveId" clId="{2B0FDB0B-89C3-479F-AB9D-D58F11732152}" dt="2021-03-07T10:06:53.834" v="265"/>
          <ac:spMkLst>
            <pc:docMk/>
            <pc:sldMk cId="0" sldId="626"/>
            <ac:spMk id="39969" creationId="{36F533C4-7978-4F00-87CD-0DC15C416353}"/>
          </ac:spMkLst>
        </pc:spChg>
        <pc:spChg chg="mod">
          <ac:chgData name="王 欣捷" userId="b965477fa0aef5e6" providerId="LiveId" clId="{2B0FDB0B-89C3-479F-AB9D-D58F11732152}" dt="2021-03-07T10:06:53.834" v="265"/>
          <ac:spMkLst>
            <pc:docMk/>
            <pc:sldMk cId="0" sldId="626"/>
            <ac:spMk id="39970" creationId="{50F39B49-71F7-44D2-AC96-DA8B3483EDB6}"/>
          </ac:spMkLst>
        </pc:spChg>
        <pc:spChg chg="mod">
          <ac:chgData name="王 欣捷" userId="b965477fa0aef5e6" providerId="LiveId" clId="{2B0FDB0B-89C3-479F-AB9D-D58F11732152}" dt="2021-03-07T10:06:53.834" v="265"/>
          <ac:spMkLst>
            <pc:docMk/>
            <pc:sldMk cId="0" sldId="626"/>
            <ac:spMk id="39971" creationId="{561D6FF9-F5AE-44C4-8C38-5E3F67C3F86B}"/>
          </ac:spMkLst>
        </pc:spChg>
        <pc:spChg chg="mod">
          <ac:chgData name="王 欣捷" userId="b965477fa0aef5e6" providerId="LiveId" clId="{2B0FDB0B-89C3-479F-AB9D-D58F11732152}" dt="2021-03-07T10:06:53.834" v="265"/>
          <ac:spMkLst>
            <pc:docMk/>
            <pc:sldMk cId="0" sldId="626"/>
            <ac:spMk id="39972" creationId="{B054EA78-7680-4D2A-AEFA-36BAE33B8679}"/>
          </ac:spMkLst>
        </pc:spChg>
        <pc:spChg chg="mod">
          <ac:chgData name="王 欣捷" userId="b965477fa0aef5e6" providerId="LiveId" clId="{2B0FDB0B-89C3-479F-AB9D-D58F11732152}" dt="2021-03-07T10:06:53.834" v="265"/>
          <ac:spMkLst>
            <pc:docMk/>
            <pc:sldMk cId="0" sldId="626"/>
            <ac:spMk id="39973" creationId="{723CEA20-BC71-4A66-A96D-1FF8824E167E}"/>
          </ac:spMkLst>
        </pc:spChg>
        <pc:spChg chg="mod">
          <ac:chgData name="王 欣捷" userId="b965477fa0aef5e6" providerId="LiveId" clId="{2B0FDB0B-89C3-479F-AB9D-D58F11732152}" dt="2021-03-07T10:06:53.834" v="265"/>
          <ac:spMkLst>
            <pc:docMk/>
            <pc:sldMk cId="0" sldId="626"/>
            <ac:spMk id="39974" creationId="{BD3B6F76-5E85-4559-BD4C-468C64718B1A}"/>
          </ac:spMkLst>
        </pc:spChg>
        <pc:spChg chg="mod">
          <ac:chgData name="王 欣捷" userId="b965477fa0aef5e6" providerId="LiveId" clId="{2B0FDB0B-89C3-479F-AB9D-D58F11732152}" dt="2021-03-07T10:06:53.834" v="265"/>
          <ac:spMkLst>
            <pc:docMk/>
            <pc:sldMk cId="0" sldId="626"/>
            <ac:spMk id="39975" creationId="{0C973FD1-192F-40EE-8A98-A232A3621F21}"/>
          </ac:spMkLst>
        </pc:spChg>
        <pc:spChg chg="mod">
          <ac:chgData name="王 欣捷" userId="b965477fa0aef5e6" providerId="LiveId" clId="{2B0FDB0B-89C3-479F-AB9D-D58F11732152}" dt="2021-03-07T10:06:53.834" v="265"/>
          <ac:spMkLst>
            <pc:docMk/>
            <pc:sldMk cId="0" sldId="626"/>
            <ac:spMk id="39976" creationId="{E6EA8887-6994-4FDD-820B-9D379C69EC2E}"/>
          </ac:spMkLst>
        </pc:spChg>
        <pc:spChg chg="mod">
          <ac:chgData name="王 欣捷" userId="b965477fa0aef5e6" providerId="LiveId" clId="{2B0FDB0B-89C3-479F-AB9D-D58F11732152}" dt="2021-03-07T10:06:53.834" v="265"/>
          <ac:spMkLst>
            <pc:docMk/>
            <pc:sldMk cId="0" sldId="626"/>
            <ac:spMk id="39977" creationId="{1A7AC02A-71FE-4896-9DA1-FE15764B294C}"/>
          </ac:spMkLst>
        </pc:spChg>
        <pc:spChg chg="mod">
          <ac:chgData name="王 欣捷" userId="b965477fa0aef5e6" providerId="LiveId" clId="{2B0FDB0B-89C3-479F-AB9D-D58F11732152}" dt="2021-03-07T10:06:53.834" v="265"/>
          <ac:spMkLst>
            <pc:docMk/>
            <pc:sldMk cId="0" sldId="626"/>
            <ac:spMk id="39978" creationId="{DF903C21-C8AB-4F18-9D81-F9981CDCF972}"/>
          </ac:spMkLst>
        </pc:spChg>
        <pc:spChg chg="mod">
          <ac:chgData name="王 欣捷" userId="b965477fa0aef5e6" providerId="LiveId" clId="{2B0FDB0B-89C3-479F-AB9D-D58F11732152}" dt="2021-03-07T10:06:53.834" v="265"/>
          <ac:spMkLst>
            <pc:docMk/>
            <pc:sldMk cId="0" sldId="626"/>
            <ac:spMk id="39979" creationId="{38490DF9-354D-4567-B6C5-BE479FD80BA4}"/>
          </ac:spMkLst>
        </pc:spChg>
        <pc:spChg chg="mod">
          <ac:chgData name="王 欣捷" userId="b965477fa0aef5e6" providerId="LiveId" clId="{2B0FDB0B-89C3-479F-AB9D-D58F11732152}" dt="2021-03-07T10:06:53.834" v="265"/>
          <ac:spMkLst>
            <pc:docMk/>
            <pc:sldMk cId="0" sldId="626"/>
            <ac:spMk id="39980" creationId="{6F8EB9E7-7666-4AF3-9059-5A2E462C6A79}"/>
          </ac:spMkLst>
        </pc:spChg>
        <pc:spChg chg="mod">
          <ac:chgData name="王 欣捷" userId="b965477fa0aef5e6" providerId="LiveId" clId="{2B0FDB0B-89C3-479F-AB9D-D58F11732152}" dt="2021-03-07T10:06:53.834" v="265"/>
          <ac:spMkLst>
            <pc:docMk/>
            <pc:sldMk cId="0" sldId="626"/>
            <ac:spMk id="39981" creationId="{E1A3E0AC-33A9-4148-A621-3BB530C29EBE}"/>
          </ac:spMkLst>
        </pc:spChg>
        <pc:spChg chg="mod">
          <ac:chgData name="王 欣捷" userId="b965477fa0aef5e6" providerId="LiveId" clId="{2B0FDB0B-89C3-479F-AB9D-D58F11732152}" dt="2021-03-07T10:06:53.834" v="265"/>
          <ac:spMkLst>
            <pc:docMk/>
            <pc:sldMk cId="0" sldId="626"/>
            <ac:spMk id="39982" creationId="{5B73A884-8863-45E6-B056-B89B99DEAF12}"/>
          </ac:spMkLst>
        </pc:spChg>
        <pc:spChg chg="mod">
          <ac:chgData name="王 欣捷" userId="b965477fa0aef5e6" providerId="LiveId" clId="{2B0FDB0B-89C3-479F-AB9D-D58F11732152}" dt="2021-03-07T10:06:53.834" v="265"/>
          <ac:spMkLst>
            <pc:docMk/>
            <pc:sldMk cId="0" sldId="626"/>
            <ac:spMk id="39983" creationId="{BBDB6D5E-8279-42B3-B26A-82FC5AB31991}"/>
          </ac:spMkLst>
        </pc:spChg>
        <pc:spChg chg="mod">
          <ac:chgData name="王 欣捷" userId="b965477fa0aef5e6" providerId="LiveId" clId="{2B0FDB0B-89C3-479F-AB9D-D58F11732152}" dt="2021-03-07T10:06:53.834" v="265"/>
          <ac:spMkLst>
            <pc:docMk/>
            <pc:sldMk cId="0" sldId="626"/>
            <ac:spMk id="39984" creationId="{62BB04E1-6B7F-4246-B255-99BD21B00B4D}"/>
          </ac:spMkLst>
        </pc:spChg>
        <pc:spChg chg="mod">
          <ac:chgData name="王 欣捷" userId="b965477fa0aef5e6" providerId="LiveId" clId="{2B0FDB0B-89C3-479F-AB9D-D58F11732152}" dt="2021-03-07T10:06:53.834" v="265"/>
          <ac:spMkLst>
            <pc:docMk/>
            <pc:sldMk cId="0" sldId="626"/>
            <ac:spMk id="39985" creationId="{9FDA61D7-E157-4475-A670-053D0412C556}"/>
          </ac:spMkLst>
        </pc:spChg>
        <pc:spChg chg="mod">
          <ac:chgData name="王 欣捷" userId="b965477fa0aef5e6" providerId="LiveId" clId="{2B0FDB0B-89C3-479F-AB9D-D58F11732152}" dt="2021-03-07T10:06:53.834" v="265"/>
          <ac:spMkLst>
            <pc:docMk/>
            <pc:sldMk cId="0" sldId="626"/>
            <ac:spMk id="39986" creationId="{FD67A61B-749B-437A-BD83-B277951B7596}"/>
          </ac:spMkLst>
        </pc:spChg>
        <pc:spChg chg="mod">
          <ac:chgData name="王 欣捷" userId="b965477fa0aef5e6" providerId="LiveId" clId="{2B0FDB0B-89C3-479F-AB9D-D58F11732152}" dt="2021-03-07T10:06:53.834" v="265"/>
          <ac:spMkLst>
            <pc:docMk/>
            <pc:sldMk cId="0" sldId="626"/>
            <ac:spMk id="39987" creationId="{93AEE2EE-FC22-4A0C-90A0-DD46A35B5D1B}"/>
          </ac:spMkLst>
        </pc:spChg>
        <pc:spChg chg="mod">
          <ac:chgData name="王 欣捷" userId="b965477fa0aef5e6" providerId="LiveId" clId="{2B0FDB0B-89C3-479F-AB9D-D58F11732152}" dt="2021-03-07T10:06:53.834" v="265"/>
          <ac:spMkLst>
            <pc:docMk/>
            <pc:sldMk cId="0" sldId="626"/>
            <ac:spMk id="39988" creationId="{920EDD90-548F-44BE-9AF5-F989926E96AE}"/>
          </ac:spMkLst>
        </pc:spChg>
        <pc:spChg chg="mod">
          <ac:chgData name="王 欣捷" userId="b965477fa0aef5e6" providerId="LiveId" clId="{2B0FDB0B-89C3-479F-AB9D-D58F11732152}" dt="2021-03-07T10:06:53.834" v="265"/>
          <ac:spMkLst>
            <pc:docMk/>
            <pc:sldMk cId="0" sldId="626"/>
            <ac:spMk id="39989" creationId="{182F73A0-A131-403F-B8E7-C73488AC2FF5}"/>
          </ac:spMkLst>
        </pc:spChg>
        <pc:spChg chg="mod">
          <ac:chgData name="王 欣捷" userId="b965477fa0aef5e6" providerId="LiveId" clId="{2B0FDB0B-89C3-479F-AB9D-D58F11732152}" dt="2021-03-07T10:06:53.834" v="265"/>
          <ac:spMkLst>
            <pc:docMk/>
            <pc:sldMk cId="0" sldId="626"/>
            <ac:spMk id="39990" creationId="{E4E184F5-0B43-424A-BB84-8A3817F5CE30}"/>
          </ac:spMkLst>
        </pc:spChg>
        <pc:spChg chg="mod">
          <ac:chgData name="王 欣捷" userId="b965477fa0aef5e6" providerId="LiveId" clId="{2B0FDB0B-89C3-479F-AB9D-D58F11732152}" dt="2021-03-07T10:06:53.834" v="265"/>
          <ac:spMkLst>
            <pc:docMk/>
            <pc:sldMk cId="0" sldId="626"/>
            <ac:spMk id="39991" creationId="{733AD41B-2DE4-4D9F-9D45-1FF457B183E1}"/>
          </ac:spMkLst>
        </pc:spChg>
        <pc:spChg chg="mod">
          <ac:chgData name="王 欣捷" userId="b965477fa0aef5e6" providerId="LiveId" clId="{2B0FDB0B-89C3-479F-AB9D-D58F11732152}" dt="2021-03-07T10:06:53.834" v="265"/>
          <ac:spMkLst>
            <pc:docMk/>
            <pc:sldMk cId="0" sldId="626"/>
            <ac:spMk id="39992" creationId="{8695BAE8-6ABE-47F1-A6E4-E58A0D574CD5}"/>
          </ac:spMkLst>
        </pc:spChg>
        <pc:grpChg chg="mod">
          <ac:chgData name="王 欣捷" userId="b965477fa0aef5e6" providerId="LiveId" clId="{2B0FDB0B-89C3-479F-AB9D-D58F11732152}" dt="2021-03-07T10:06:53.834" v="265"/>
          <ac:grpSpMkLst>
            <pc:docMk/>
            <pc:sldMk cId="0" sldId="626"/>
            <ac:grpSpMk id="39940" creationId="{B603C35F-AEDB-4650-8C5A-1E47A17B280D}"/>
          </ac:grpSpMkLst>
        </pc:grpChg>
        <pc:grpChg chg="mod">
          <ac:chgData name="王 欣捷" userId="b965477fa0aef5e6" providerId="LiveId" clId="{2B0FDB0B-89C3-479F-AB9D-D58F11732152}" dt="2021-03-07T10:06:53.834" v="265"/>
          <ac:grpSpMkLst>
            <pc:docMk/>
            <pc:sldMk cId="0" sldId="626"/>
            <ac:grpSpMk id="39941" creationId="{A717510F-38D8-42AD-9023-79B0C830DA98}"/>
          </ac:grpSpMkLst>
        </pc:grpChg>
        <pc:grpChg chg="mod">
          <ac:chgData name="王 欣捷" userId="b965477fa0aef5e6" providerId="LiveId" clId="{2B0FDB0B-89C3-479F-AB9D-D58F11732152}" dt="2021-03-07T10:06:53.834" v="265"/>
          <ac:grpSpMkLst>
            <pc:docMk/>
            <pc:sldMk cId="0" sldId="626"/>
            <ac:grpSpMk id="39943" creationId="{8FA85E8E-5AA0-43D4-9483-D29D930EA7D9}"/>
          </ac:grpSpMkLst>
        </pc:grpChg>
        <pc:grpChg chg="mod">
          <ac:chgData name="王 欣捷" userId="b965477fa0aef5e6" providerId="LiveId" clId="{2B0FDB0B-89C3-479F-AB9D-D58F11732152}" dt="2021-03-07T10:06:53.834" v="265"/>
          <ac:grpSpMkLst>
            <pc:docMk/>
            <pc:sldMk cId="0" sldId="626"/>
            <ac:grpSpMk id="39967" creationId="{B1F25AFE-8832-4242-89A2-246953D9D3E8}"/>
          </ac:grpSpMkLst>
        </pc:grpChg>
      </pc:sldChg>
      <pc:sldChg chg="modSp mod">
        <pc:chgData name="王 欣捷" userId="b965477fa0aef5e6" providerId="LiveId" clId="{2B0FDB0B-89C3-479F-AB9D-D58F11732152}" dt="2021-03-07T10:06:53.834" v="265"/>
        <pc:sldMkLst>
          <pc:docMk/>
          <pc:sldMk cId="0" sldId="627"/>
        </pc:sldMkLst>
        <pc:spChg chg="mod">
          <ac:chgData name="王 欣捷" userId="b965477fa0aef5e6" providerId="LiveId" clId="{2B0FDB0B-89C3-479F-AB9D-D58F11732152}" dt="2021-03-07T10:06:53.834" v="265"/>
          <ac:spMkLst>
            <pc:docMk/>
            <pc:sldMk cId="0" sldId="627"/>
            <ac:spMk id="40962" creationId="{359BFB07-A038-4D0E-8893-6727C8C42DFA}"/>
          </ac:spMkLst>
        </pc:spChg>
        <pc:spChg chg="mod">
          <ac:chgData name="王 欣捷" userId="b965477fa0aef5e6" providerId="LiveId" clId="{2B0FDB0B-89C3-479F-AB9D-D58F11732152}" dt="2021-03-07T10:06:53.834" v="265"/>
          <ac:spMkLst>
            <pc:docMk/>
            <pc:sldMk cId="0" sldId="627"/>
            <ac:spMk id="40963" creationId="{D68492F8-0C9E-472A-8909-92743AB04392}"/>
          </ac:spMkLst>
        </pc:spChg>
        <pc:spChg chg="mod">
          <ac:chgData name="王 欣捷" userId="b965477fa0aef5e6" providerId="LiveId" clId="{2B0FDB0B-89C3-479F-AB9D-D58F11732152}" dt="2021-03-07T10:06:53.834" v="265"/>
          <ac:spMkLst>
            <pc:docMk/>
            <pc:sldMk cId="0" sldId="627"/>
            <ac:spMk id="40966" creationId="{2805AC9A-CE25-477F-80A2-A2EC778A675C}"/>
          </ac:spMkLst>
        </pc:spChg>
        <pc:spChg chg="mod">
          <ac:chgData name="王 欣捷" userId="b965477fa0aef5e6" providerId="LiveId" clId="{2B0FDB0B-89C3-479F-AB9D-D58F11732152}" dt="2021-03-07T10:06:53.834" v="265"/>
          <ac:spMkLst>
            <pc:docMk/>
            <pc:sldMk cId="0" sldId="627"/>
            <ac:spMk id="40968" creationId="{787D02FF-A0B8-4074-82BE-7ECA8D3F0DB7}"/>
          </ac:spMkLst>
        </pc:spChg>
        <pc:spChg chg="mod">
          <ac:chgData name="王 欣捷" userId="b965477fa0aef5e6" providerId="LiveId" clId="{2B0FDB0B-89C3-479F-AB9D-D58F11732152}" dt="2021-03-07T10:06:53.834" v="265"/>
          <ac:spMkLst>
            <pc:docMk/>
            <pc:sldMk cId="0" sldId="627"/>
            <ac:spMk id="40969" creationId="{51065862-07F4-497F-9595-AEBD66F8D52F}"/>
          </ac:spMkLst>
        </pc:spChg>
        <pc:spChg chg="mod">
          <ac:chgData name="王 欣捷" userId="b965477fa0aef5e6" providerId="LiveId" clId="{2B0FDB0B-89C3-479F-AB9D-D58F11732152}" dt="2021-03-07T10:06:53.834" v="265"/>
          <ac:spMkLst>
            <pc:docMk/>
            <pc:sldMk cId="0" sldId="627"/>
            <ac:spMk id="40970" creationId="{5E8E0F41-D87B-4C87-898F-307CC27BE21F}"/>
          </ac:spMkLst>
        </pc:spChg>
        <pc:spChg chg="mod">
          <ac:chgData name="王 欣捷" userId="b965477fa0aef5e6" providerId="LiveId" clId="{2B0FDB0B-89C3-479F-AB9D-D58F11732152}" dt="2021-03-07T10:06:53.834" v="265"/>
          <ac:spMkLst>
            <pc:docMk/>
            <pc:sldMk cId="0" sldId="627"/>
            <ac:spMk id="40971" creationId="{F0910991-4578-4481-987D-5526135E16C4}"/>
          </ac:spMkLst>
        </pc:spChg>
        <pc:spChg chg="mod">
          <ac:chgData name="王 欣捷" userId="b965477fa0aef5e6" providerId="LiveId" clId="{2B0FDB0B-89C3-479F-AB9D-D58F11732152}" dt="2021-03-07T10:06:53.834" v="265"/>
          <ac:spMkLst>
            <pc:docMk/>
            <pc:sldMk cId="0" sldId="627"/>
            <ac:spMk id="40972" creationId="{BD24EB0C-B464-49B2-A24B-C6BB792EF41B}"/>
          </ac:spMkLst>
        </pc:spChg>
        <pc:spChg chg="mod">
          <ac:chgData name="王 欣捷" userId="b965477fa0aef5e6" providerId="LiveId" clId="{2B0FDB0B-89C3-479F-AB9D-D58F11732152}" dt="2021-03-07T10:06:53.834" v="265"/>
          <ac:spMkLst>
            <pc:docMk/>
            <pc:sldMk cId="0" sldId="627"/>
            <ac:spMk id="40973" creationId="{D821C664-5A18-499A-A079-24FC4C6459E0}"/>
          </ac:spMkLst>
        </pc:spChg>
        <pc:spChg chg="mod">
          <ac:chgData name="王 欣捷" userId="b965477fa0aef5e6" providerId="LiveId" clId="{2B0FDB0B-89C3-479F-AB9D-D58F11732152}" dt="2021-03-07T10:06:53.834" v="265"/>
          <ac:spMkLst>
            <pc:docMk/>
            <pc:sldMk cId="0" sldId="627"/>
            <ac:spMk id="40974" creationId="{1194C150-966F-4E7A-B6DF-FEA8E3B6E907}"/>
          </ac:spMkLst>
        </pc:spChg>
        <pc:spChg chg="mod">
          <ac:chgData name="王 欣捷" userId="b965477fa0aef5e6" providerId="LiveId" clId="{2B0FDB0B-89C3-479F-AB9D-D58F11732152}" dt="2021-03-07T10:06:53.834" v="265"/>
          <ac:spMkLst>
            <pc:docMk/>
            <pc:sldMk cId="0" sldId="627"/>
            <ac:spMk id="40975" creationId="{314E7E7A-5088-4ADC-B844-54CCCFB9E828}"/>
          </ac:spMkLst>
        </pc:spChg>
        <pc:spChg chg="mod">
          <ac:chgData name="王 欣捷" userId="b965477fa0aef5e6" providerId="LiveId" clId="{2B0FDB0B-89C3-479F-AB9D-D58F11732152}" dt="2021-03-07T10:06:53.834" v="265"/>
          <ac:spMkLst>
            <pc:docMk/>
            <pc:sldMk cId="0" sldId="627"/>
            <ac:spMk id="40976" creationId="{5E0BB45E-D7C7-45D3-B11F-2557FFB7D5CA}"/>
          </ac:spMkLst>
        </pc:spChg>
        <pc:spChg chg="mod">
          <ac:chgData name="王 欣捷" userId="b965477fa0aef5e6" providerId="LiveId" clId="{2B0FDB0B-89C3-479F-AB9D-D58F11732152}" dt="2021-03-07T10:06:53.834" v="265"/>
          <ac:spMkLst>
            <pc:docMk/>
            <pc:sldMk cId="0" sldId="627"/>
            <ac:spMk id="40977" creationId="{9F08E7DF-35C6-4471-A83D-9651E611959E}"/>
          </ac:spMkLst>
        </pc:spChg>
        <pc:spChg chg="mod">
          <ac:chgData name="王 欣捷" userId="b965477fa0aef5e6" providerId="LiveId" clId="{2B0FDB0B-89C3-479F-AB9D-D58F11732152}" dt="2021-03-07T10:06:53.834" v="265"/>
          <ac:spMkLst>
            <pc:docMk/>
            <pc:sldMk cId="0" sldId="627"/>
            <ac:spMk id="40978" creationId="{A34DA97E-3A82-4FD9-B9C6-4C592153D600}"/>
          </ac:spMkLst>
        </pc:spChg>
        <pc:spChg chg="mod">
          <ac:chgData name="王 欣捷" userId="b965477fa0aef5e6" providerId="LiveId" clId="{2B0FDB0B-89C3-479F-AB9D-D58F11732152}" dt="2021-03-07T10:06:53.834" v="265"/>
          <ac:spMkLst>
            <pc:docMk/>
            <pc:sldMk cId="0" sldId="627"/>
            <ac:spMk id="40979" creationId="{FBB8F337-0E5E-46BF-B633-3A307C75CD64}"/>
          </ac:spMkLst>
        </pc:spChg>
        <pc:spChg chg="mod">
          <ac:chgData name="王 欣捷" userId="b965477fa0aef5e6" providerId="LiveId" clId="{2B0FDB0B-89C3-479F-AB9D-D58F11732152}" dt="2021-03-07T10:06:53.834" v="265"/>
          <ac:spMkLst>
            <pc:docMk/>
            <pc:sldMk cId="0" sldId="627"/>
            <ac:spMk id="40980" creationId="{5116E4D6-6B28-4175-A133-7F67FC253DA7}"/>
          </ac:spMkLst>
        </pc:spChg>
        <pc:spChg chg="mod">
          <ac:chgData name="王 欣捷" userId="b965477fa0aef5e6" providerId="LiveId" clId="{2B0FDB0B-89C3-479F-AB9D-D58F11732152}" dt="2021-03-07T10:06:53.834" v="265"/>
          <ac:spMkLst>
            <pc:docMk/>
            <pc:sldMk cId="0" sldId="627"/>
            <ac:spMk id="40981" creationId="{D4FC7A76-0E02-40BD-8F37-B62FA7CF45DB}"/>
          </ac:spMkLst>
        </pc:spChg>
        <pc:spChg chg="mod">
          <ac:chgData name="王 欣捷" userId="b965477fa0aef5e6" providerId="LiveId" clId="{2B0FDB0B-89C3-479F-AB9D-D58F11732152}" dt="2021-03-07T10:06:53.834" v="265"/>
          <ac:spMkLst>
            <pc:docMk/>
            <pc:sldMk cId="0" sldId="627"/>
            <ac:spMk id="40982" creationId="{7B4090B6-0FAA-41F3-BE78-6B6C383EF2D4}"/>
          </ac:spMkLst>
        </pc:spChg>
        <pc:spChg chg="mod">
          <ac:chgData name="王 欣捷" userId="b965477fa0aef5e6" providerId="LiveId" clId="{2B0FDB0B-89C3-479F-AB9D-D58F11732152}" dt="2021-03-07T10:06:53.834" v="265"/>
          <ac:spMkLst>
            <pc:docMk/>
            <pc:sldMk cId="0" sldId="627"/>
            <ac:spMk id="40983" creationId="{E770A411-2923-498A-BEF2-3B403E918A92}"/>
          </ac:spMkLst>
        </pc:spChg>
        <pc:spChg chg="mod">
          <ac:chgData name="王 欣捷" userId="b965477fa0aef5e6" providerId="LiveId" clId="{2B0FDB0B-89C3-479F-AB9D-D58F11732152}" dt="2021-03-07T10:06:53.834" v="265"/>
          <ac:spMkLst>
            <pc:docMk/>
            <pc:sldMk cId="0" sldId="627"/>
            <ac:spMk id="40984" creationId="{7AF8FB03-5924-4ECB-BDD9-1FC8DA536F8C}"/>
          </ac:spMkLst>
        </pc:spChg>
        <pc:spChg chg="mod">
          <ac:chgData name="王 欣捷" userId="b965477fa0aef5e6" providerId="LiveId" clId="{2B0FDB0B-89C3-479F-AB9D-D58F11732152}" dt="2021-03-07T10:06:53.834" v="265"/>
          <ac:spMkLst>
            <pc:docMk/>
            <pc:sldMk cId="0" sldId="627"/>
            <ac:spMk id="40985" creationId="{483EABDB-3D49-4AF2-BED5-D938F1174BBD}"/>
          </ac:spMkLst>
        </pc:spChg>
        <pc:spChg chg="mod">
          <ac:chgData name="王 欣捷" userId="b965477fa0aef5e6" providerId="LiveId" clId="{2B0FDB0B-89C3-479F-AB9D-D58F11732152}" dt="2021-03-07T10:06:53.834" v="265"/>
          <ac:spMkLst>
            <pc:docMk/>
            <pc:sldMk cId="0" sldId="627"/>
            <ac:spMk id="40986" creationId="{F7E82B3E-F392-4793-AA53-9B907C47877D}"/>
          </ac:spMkLst>
        </pc:spChg>
        <pc:spChg chg="mod">
          <ac:chgData name="王 欣捷" userId="b965477fa0aef5e6" providerId="LiveId" clId="{2B0FDB0B-89C3-479F-AB9D-D58F11732152}" dt="2021-03-07T10:06:53.834" v="265"/>
          <ac:spMkLst>
            <pc:docMk/>
            <pc:sldMk cId="0" sldId="627"/>
            <ac:spMk id="40987" creationId="{69EE8916-B838-481C-9716-2287A4FA13DC}"/>
          </ac:spMkLst>
        </pc:spChg>
        <pc:spChg chg="mod">
          <ac:chgData name="王 欣捷" userId="b965477fa0aef5e6" providerId="LiveId" clId="{2B0FDB0B-89C3-479F-AB9D-D58F11732152}" dt="2021-03-07T10:06:53.834" v="265"/>
          <ac:spMkLst>
            <pc:docMk/>
            <pc:sldMk cId="0" sldId="627"/>
            <ac:spMk id="40988" creationId="{1675697A-13CF-4F0A-A5BC-FB3E79A5A7A0}"/>
          </ac:spMkLst>
        </pc:spChg>
        <pc:spChg chg="mod">
          <ac:chgData name="王 欣捷" userId="b965477fa0aef5e6" providerId="LiveId" clId="{2B0FDB0B-89C3-479F-AB9D-D58F11732152}" dt="2021-03-07T10:06:53.834" v="265"/>
          <ac:spMkLst>
            <pc:docMk/>
            <pc:sldMk cId="0" sldId="627"/>
            <ac:spMk id="40989" creationId="{88D6C8BA-F557-4BF8-9830-ED4D7A310482}"/>
          </ac:spMkLst>
        </pc:spChg>
        <pc:spChg chg="mod">
          <ac:chgData name="王 欣捷" userId="b965477fa0aef5e6" providerId="LiveId" clId="{2B0FDB0B-89C3-479F-AB9D-D58F11732152}" dt="2021-03-07T10:06:53.834" v="265"/>
          <ac:spMkLst>
            <pc:docMk/>
            <pc:sldMk cId="0" sldId="627"/>
            <ac:spMk id="179229" creationId="{CF77134F-0075-4A37-B851-C912C7A3ABEA}"/>
          </ac:spMkLst>
        </pc:spChg>
        <pc:grpChg chg="mod">
          <ac:chgData name="王 欣捷" userId="b965477fa0aef5e6" providerId="LiveId" clId="{2B0FDB0B-89C3-479F-AB9D-D58F11732152}" dt="2021-03-07T10:06:53.834" v="265"/>
          <ac:grpSpMkLst>
            <pc:docMk/>
            <pc:sldMk cId="0" sldId="627"/>
            <ac:grpSpMk id="40964" creationId="{84B9A661-B1EC-4FF6-A872-877028C6E883}"/>
          </ac:grpSpMkLst>
        </pc:grpChg>
        <pc:grpChg chg="mod">
          <ac:chgData name="王 欣捷" userId="b965477fa0aef5e6" providerId="LiveId" clId="{2B0FDB0B-89C3-479F-AB9D-D58F11732152}" dt="2021-03-07T10:06:53.834" v="265"/>
          <ac:grpSpMkLst>
            <pc:docMk/>
            <pc:sldMk cId="0" sldId="627"/>
            <ac:grpSpMk id="40967" creationId="{D925062D-5EE7-4A48-941C-6E7EC8BFC992}"/>
          </ac:grpSpMkLst>
        </pc:grpChg>
      </pc:sldChg>
      <pc:sldChg chg="modSp mod">
        <pc:chgData name="王 欣捷" userId="b965477fa0aef5e6" providerId="LiveId" clId="{2B0FDB0B-89C3-479F-AB9D-D58F11732152}" dt="2021-03-07T10:06:53.834" v="265"/>
        <pc:sldMkLst>
          <pc:docMk/>
          <pc:sldMk cId="0" sldId="628"/>
        </pc:sldMkLst>
        <pc:spChg chg="mod">
          <ac:chgData name="王 欣捷" userId="b965477fa0aef5e6" providerId="LiveId" clId="{2B0FDB0B-89C3-479F-AB9D-D58F11732152}" dt="2021-03-07T10:06:53.834" v="265"/>
          <ac:spMkLst>
            <pc:docMk/>
            <pc:sldMk cId="0" sldId="628"/>
            <ac:spMk id="41986" creationId="{92AD7DB6-520F-4578-AB18-EE08F7C69838}"/>
          </ac:spMkLst>
        </pc:spChg>
        <pc:spChg chg="mod">
          <ac:chgData name="王 欣捷" userId="b965477fa0aef5e6" providerId="LiveId" clId="{2B0FDB0B-89C3-479F-AB9D-D58F11732152}" dt="2021-03-07T10:06:53.834" v="265"/>
          <ac:spMkLst>
            <pc:docMk/>
            <pc:sldMk cId="0" sldId="628"/>
            <ac:spMk id="41987" creationId="{D196C8C2-D528-4427-A07A-E29FABE75C0C}"/>
          </ac:spMkLst>
        </pc:spChg>
      </pc:sldChg>
      <pc:sldChg chg="modSp mod">
        <pc:chgData name="王 欣捷" userId="b965477fa0aef5e6" providerId="LiveId" clId="{2B0FDB0B-89C3-479F-AB9D-D58F11732152}" dt="2021-03-07T10:06:53.834" v="265"/>
        <pc:sldMkLst>
          <pc:docMk/>
          <pc:sldMk cId="0" sldId="629"/>
        </pc:sldMkLst>
        <pc:spChg chg="mod">
          <ac:chgData name="王 欣捷" userId="b965477fa0aef5e6" providerId="LiveId" clId="{2B0FDB0B-89C3-479F-AB9D-D58F11732152}" dt="2021-03-07T10:06:53.834" v="265"/>
          <ac:spMkLst>
            <pc:docMk/>
            <pc:sldMk cId="0" sldId="629"/>
            <ac:spMk id="43010" creationId="{E6528E2D-852C-4627-B5DB-34B69C1BEAED}"/>
          </ac:spMkLst>
        </pc:spChg>
        <pc:spChg chg="mod">
          <ac:chgData name="王 欣捷" userId="b965477fa0aef5e6" providerId="LiveId" clId="{2B0FDB0B-89C3-479F-AB9D-D58F11732152}" dt="2021-03-07T10:06:53.834" v="265"/>
          <ac:spMkLst>
            <pc:docMk/>
            <pc:sldMk cId="0" sldId="629"/>
            <ac:spMk id="43011" creationId="{C908A308-5318-40EE-A9CC-D0D79D3B5B53}"/>
          </ac:spMkLst>
        </pc:spChg>
      </pc:sldChg>
      <pc:sldChg chg="modSp mod">
        <pc:chgData name="王 欣捷" userId="b965477fa0aef5e6" providerId="LiveId" clId="{2B0FDB0B-89C3-479F-AB9D-D58F11732152}" dt="2021-03-07T10:06:53.834" v="265"/>
        <pc:sldMkLst>
          <pc:docMk/>
          <pc:sldMk cId="0" sldId="630"/>
        </pc:sldMkLst>
        <pc:spChg chg="mod">
          <ac:chgData name="王 欣捷" userId="b965477fa0aef5e6" providerId="LiveId" clId="{2B0FDB0B-89C3-479F-AB9D-D58F11732152}" dt="2021-03-07T10:06:53.834" v="265"/>
          <ac:spMkLst>
            <pc:docMk/>
            <pc:sldMk cId="0" sldId="630"/>
            <ac:spMk id="44034" creationId="{A28071D3-105A-4E8E-9902-8E353AC989D8}"/>
          </ac:spMkLst>
        </pc:spChg>
        <pc:spChg chg="mod">
          <ac:chgData name="王 欣捷" userId="b965477fa0aef5e6" providerId="LiveId" clId="{2B0FDB0B-89C3-479F-AB9D-D58F11732152}" dt="2021-03-07T10:06:53.834" v="265"/>
          <ac:spMkLst>
            <pc:docMk/>
            <pc:sldMk cId="0" sldId="630"/>
            <ac:spMk id="44035" creationId="{A77C64AC-7C4B-4853-859D-68031B7FFE8F}"/>
          </ac:spMkLst>
        </pc:spChg>
      </pc:sldChg>
      <pc:sldChg chg="modSp mod">
        <pc:chgData name="王 欣捷" userId="b965477fa0aef5e6" providerId="LiveId" clId="{2B0FDB0B-89C3-479F-AB9D-D58F11732152}" dt="2021-03-07T10:06:53.834" v="265"/>
        <pc:sldMkLst>
          <pc:docMk/>
          <pc:sldMk cId="0" sldId="631"/>
        </pc:sldMkLst>
        <pc:spChg chg="mod">
          <ac:chgData name="王 欣捷" userId="b965477fa0aef5e6" providerId="LiveId" clId="{2B0FDB0B-89C3-479F-AB9D-D58F11732152}" dt="2021-03-07T10:06:53.834" v="265"/>
          <ac:spMkLst>
            <pc:docMk/>
            <pc:sldMk cId="0" sldId="631"/>
            <ac:spMk id="45058" creationId="{9D114B1D-9475-4187-A5D4-BF243A282323}"/>
          </ac:spMkLst>
        </pc:spChg>
        <pc:spChg chg="mod">
          <ac:chgData name="王 欣捷" userId="b965477fa0aef5e6" providerId="LiveId" clId="{2B0FDB0B-89C3-479F-AB9D-D58F11732152}" dt="2021-03-07T10:06:53.834" v="265"/>
          <ac:spMkLst>
            <pc:docMk/>
            <pc:sldMk cId="0" sldId="631"/>
            <ac:spMk id="45059" creationId="{9C04B89C-2CC4-47EE-BB08-D1C9904EF7FC}"/>
          </ac:spMkLst>
        </pc:spChg>
      </pc:sldChg>
      <pc:sldChg chg="modSp mod">
        <pc:chgData name="王 欣捷" userId="b965477fa0aef5e6" providerId="LiveId" clId="{2B0FDB0B-89C3-479F-AB9D-D58F11732152}" dt="2021-03-07T10:06:53.834" v="265"/>
        <pc:sldMkLst>
          <pc:docMk/>
          <pc:sldMk cId="0" sldId="632"/>
        </pc:sldMkLst>
        <pc:spChg chg="mod">
          <ac:chgData name="王 欣捷" userId="b965477fa0aef5e6" providerId="LiveId" clId="{2B0FDB0B-89C3-479F-AB9D-D58F11732152}" dt="2021-03-07T10:06:53.834" v="265"/>
          <ac:spMkLst>
            <pc:docMk/>
            <pc:sldMk cId="0" sldId="632"/>
            <ac:spMk id="46082" creationId="{10D30C34-FF62-4ADA-9567-C12E77860D98}"/>
          </ac:spMkLst>
        </pc:spChg>
        <pc:spChg chg="mod">
          <ac:chgData name="王 欣捷" userId="b965477fa0aef5e6" providerId="LiveId" clId="{2B0FDB0B-89C3-479F-AB9D-D58F11732152}" dt="2021-03-07T10:06:53.834" v="265"/>
          <ac:spMkLst>
            <pc:docMk/>
            <pc:sldMk cId="0" sldId="632"/>
            <ac:spMk id="46084" creationId="{88481425-BFDA-43F4-94B8-530455B887F5}"/>
          </ac:spMkLst>
        </pc:spChg>
        <pc:spChg chg="mod">
          <ac:chgData name="王 欣捷" userId="b965477fa0aef5e6" providerId="LiveId" clId="{2B0FDB0B-89C3-479F-AB9D-D58F11732152}" dt="2021-03-07T10:06:53.834" v="265"/>
          <ac:spMkLst>
            <pc:docMk/>
            <pc:sldMk cId="0" sldId="632"/>
            <ac:spMk id="46088" creationId="{7A36B0B4-20FA-424C-BF3F-9D770EEFEE37}"/>
          </ac:spMkLst>
        </pc:spChg>
        <pc:spChg chg="mod">
          <ac:chgData name="王 欣捷" userId="b965477fa0aef5e6" providerId="LiveId" clId="{2B0FDB0B-89C3-479F-AB9D-D58F11732152}" dt="2021-03-07T10:06:53.834" v="265"/>
          <ac:spMkLst>
            <pc:docMk/>
            <pc:sldMk cId="0" sldId="632"/>
            <ac:spMk id="46090" creationId="{83028EBA-FF69-446B-9BB1-DB37D8C515C7}"/>
          </ac:spMkLst>
        </pc:spChg>
        <pc:spChg chg="mod">
          <ac:chgData name="王 欣捷" userId="b965477fa0aef5e6" providerId="LiveId" clId="{2B0FDB0B-89C3-479F-AB9D-D58F11732152}" dt="2021-03-07T10:06:53.834" v="265"/>
          <ac:spMkLst>
            <pc:docMk/>
            <pc:sldMk cId="0" sldId="632"/>
            <ac:spMk id="46091" creationId="{21AA2D1E-5FBC-4B56-9ABD-4885F2AF987D}"/>
          </ac:spMkLst>
        </pc:spChg>
        <pc:spChg chg="mod">
          <ac:chgData name="王 欣捷" userId="b965477fa0aef5e6" providerId="LiveId" clId="{2B0FDB0B-89C3-479F-AB9D-D58F11732152}" dt="2021-03-07T10:06:53.834" v="265"/>
          <ac:spMkLst>
            <pc:docMk/>
            <pc:sldMk cId="0" sldId="632"/>
            <ac:spMk id="46092" creationId="{CB79BA96-627D-4E23-AD83-6CB82123E774}"/>
          </ac:spMkLst>
        </pc:spChg>
        <pc:spChg chg="mod">
          <ac:chgData name="王 欣捷" userId="b965477fa0aef5e6" providerId="LiveId" clId="{2B0FDB0B-89C3-479F-AB9D-D58F11732152}" dt="2021-03-07T10:06:53.834" v="265"/>
          <ac:spMkLst>
            <pc:docMk/>
            <pc:sldMk cId="0" sldId="632"/>
            <ac:spMk id="46093" creationId="{DBED2B40-158F-4FFD-8FAF-5ABA98B5AE48}"/>
          </ac:spMkLst>
        </pc:spChg>
        <pc:spChg chg="mod">
          <ac:chgData name="王 欣捷" userId="b965477fa0aef5e6" providerId="LiveId" clId="{2B0FDB0B-89C3-479F-AB9D-D58F11732152}" dt="2021-03-07T10:06:53.834" v="265"/>
          <ac:spMkLst>
            <pc:docMk/>
            <pc:sldMk cId="0" sldId="632"/>
            <ac:spMk id="46094" creationId="{7A4DD71C-B01A-4127-B7E3-792BFC99CEDA}"/>
          </ac:spMkLst>
        </pc:spChg>
        <pc:spChg chg="mod">
          <ac:chgData name="王 欣捷" userId="b965477fa0aef5e6" providerId="LiveId" clId="{2B0FDB0B-89C3-479F-AB9D-D58F11732152}" dt="2021-03-07T10:06:53.834" v="265"/>
          <ac:spMkLst>
            <pc:docMk/>
            <pc:sldMk cId="0" sldId="632"/>
            <ac:spMk id="46095" creationId="{B0B50612-275B-4D18-B35C-A7DA1022BEB7}"/>
          </ac:spMkLst>
        </pc:spChg>
        <pc:spChg chg="mod">
          <ac:chgData name="王 欣捷" userId="b965477fa0aef5e6" providerId="LiveId" clId="{2B0FDB0B-89C3-479F-AB9D-D58F11732152}" dt="2021-03-07T10:06:53.834" v="265"/>
          <ac:spMkLst>
            <pc:docMk/>
            <pc:sldMk cId="0" sldId="632"/>
            <ac:spMk id="46096" creationId="{8E76314B-9009-488B-9C67-EA384C9ED1E3}"/>
          </ac:spMkLst>
        </pc:spChg>
        <pc:spChg chg="mod">
          <ac:chgData name="王 欣捷" userId="b965477fa0aef5e6" providerId="LiveId" clId="{2B0FDB0B-89C3-479F-AB9D-D58F11732152}" dt="2021-03-07T10:06:53.834" v="265"/>
          <ac:spMkLst>
            <pc:docMk/>
            <pc:sldMk cId="0" sldId="632"/>
            <ac:spMk id="46097" creationId="{82BC4FB2-24A0-4576-9770-03E1CB5862B5}"/>
          </ac:spMkLst>
        </pc:spChg>
        <pc:spChg chg="mod">
          <ac:chgData name="王 欣捷" userId="b965477fa0aef5e6" providerId="LiveId" clId="{2B0FDB0B-89C3-479F-AB9D-D58F11732152}" dt="2021-03-07T10:06:53.834" v="265"/>
          <ac:spMkLst>
            <pc:docMk/>
            <pc:sldMk cId="0" sldId="632"/>
            <ac:spMk id="46098" creationId="{0794CC75-8A99-4B74-85C7-171E96BABF5D}"/>
          </ac:spMkLst>
        </pc:spChg>
        <pc:spChg chg="mod">
          <ac:chgData name="王 欣捷" userId="b965477fa0aef5e6" providerId="LiveId" clId="{2B0FDB0B-89C3-479F-AB9D-D58F11732152}" dt="2021-03-07T10:06:53.834" v="265"/>
          <ac:spMkLst>
            <pc:docMk/>
            <pc:sldMk cId="0" sldId="632"/>
            <ac:spMk id="46099" creationId="{FE413D0E-46C5-47FD-97F7-F0FD628E54A1}"/>
          </ac:spMkLst>
        </pc:spChg>
        <pc:spChg chg="mod">
          <ac:chgData name="王 欣捷" userId="b965477fa0aef5e6" providerId="LiveId" clId="{2B0FDB0B-89C3-479F-AB9D-D58F11732152}" dt="2021-03-07T10:06:53.834" v="265"/>
          <ac:spMkLst>
            <pc:docMk/>
            <pc:sldMk cId="0" sldId="632"/>
            <ac:spMk id="46100" creationId="{54B37356-B3DF-4F80-B6A3-7E5E287F38B2}"/>
          </ac:spMkLst>
        </pc:spChg>
        <pc:spChg chg="mod">
          <ac:chgData name="王 欣捷" userId="b965477fa0aef5e6" providerId="LiveId" clId="{2B0FDB0B-89C3-479F-AB9D-D58F11732152}" dt="2021-03-07T10:06:53.834" v="265"/>
          <ac:spMkLst>
            <pc:docMk/>
            <pc:sldMk cId="0" sldId="632"/>
            <ac:spMk id="46101" creationId="{B7DFECC0-612C-45A5-A623-99DB025A63A3}"/>
          </ac:spMkLst>
        </pc:spChg>
        <pc:spChg chg="mod">
          <ac:chgData name="王 欣捷" userId="b965477fa0aef5e6" providerId="LiveId" clId="{2B0FDB0B-89C3-479F-AB9D-D58F11732152}" dt="2021-03-07T10:06:53.834" v="265"/>
          <ac:spMkLst>
            <pc:docMk/>
            <pc:sldMk cId="0" sldId="632"/>
            <ac:spMk id="46102" creationId="{4C1ABA1D-F07F-411F-AD8E-2E5A2DA51687}"/>
          </ac:spMkLst>
        </pc:spChg>
        <pc:spChg chg="mod">
          <ac:chgData name="王 欣捷" userId="b965477fa0aef5e6" providerId="LiveId" clId="{2B0FDB0B-89C3-479F-AB9D-D58F11732152}" dt="2021-03-07T10:06:53.834" v="265"/>
          <ac:spMkLst>
            <pc:docMk/>
            <pc:sldMk cId="0" sldId="632"/>
            <ac:spMk id="46103" creationId="{690688E1-4EFA-4386-8114-471C9699FD33}"/>
          </ac:spMkLst>
        </pc:spChg>
        <pc:spChg chg="mod">
          <ac:chgData name="王 欣捷" userId="b965477fa0aef5e6" providerId="LiveId" clId="{2B0FDB0B-89C3-479F-AB9D-D58F11732152}" dt="2021-03-07T10:06:53.834" v="265"/>
          <ac:spMkLst>
            <pc:docMk/>
            <pc:sldMk cId="0" sldId="632"/>
            <ac:spMk id="46104" creationId="{FD8D3371-5C6B-4B6B-AEB4-726BD999E193}"/>
          </ac:spMkLst>
        </pc:spChg>
        <pc:spChg chg="mod">
          <ac:chgData name="王 欣捷" userId="b965477fa0aef5e6" providerId="LiveId" clId="{2B0FDB0B-89C3-479F-AB9D-D58F11732152}" dt="2021-03-07T10:06:53.834" v="265"/>
          <ac:spMkLst>
            <pc:docMk/>
            <pc:sldMk cId="0" sldId="632"/>
            <ac:spMk id="46105" creationId="{69C4802C-6CF8-449B-9E4C-81CC845437F9}"/>
          </ac:spMkLst>
        </pc:spChg>
        <pc:spChg chg="mod">
          <ac:chgData name="王 欣捷" userId="b965477fa0aef5e6" providerId="LiveId" clId="{2B0FDB0B-89C3-479F-AB9D-D58F11732152}" dt="2021-03-07T10:06:53.834" v="265"/>
          <ac:spMkLst>
            <pc:docMk/>
            <pc:sldMk cId="0" sldId="632"/>
            <ac:spMk id="46106" creationId="{A6FD6593-29B9-4F41-99EE-66032381D184}"/>
          </ac:spMkLst>
        </pc:spChg>
        <pc:spChg chg="mod">
          <ac:chgData name="王 欣捷" userId="b965477fa0aef5e6" providerId="LiveId" clId="{2B0FDB0B-89C3-479F-AB9D-D58F11732152}" dt="2021-03-07T10:06:53.834" v="265"/>
          <ac:spMkLst>
            <pc:docMk/>
            <pc:sldMk cId="0" sldId="632"/>
            <ac:spMk id="46107" creationId="{83D12FE7-226E-4310-9DEF-6DC849998459}"/>
          </ac:spMkLst>
        </pc:spChg>
        <pc:spChg chg="mod">
          <ac:chgData name="王 欣捷" userId="b965477fa0aef5e6" providerId="LiveId" clId="{2B0FDB0B-89C3-479F-AB9D-D58F11732152}" dt="2021-03-07T10:06:53.834" v="265"/>
          <ac:spMkLst>
            <pc:docMk/>
            <pc:sldMk cId="0" sldId="632"/>
            <ac:spMk id="46108" creationId="{6A0CAB6F-5CFA-4740-81BE-A475D5F15F43}"/>
          </ac:spMkLst>
        </pc:spChg>
        <pc:spChg chg="mod">
          <ac:chgData name="王 欣捷" userId="b965477fa0aef5e6" providerId="LiveId" clId="{2B0FDB0B-89C3-479F-AB9D-D58F11732152}" dt="2021-03-07T10:06:53.834" v="265"/>
          <ac:spMkLst>
            <pc:docMk/>
            <pc:sldMk cId="0" sldId="632"/>
            <ac:spMk id="46109" creationId="{00B3622C-4F63-4E2D-B05F-85B66289687E}"/>
          </ac:spMkLst>
        </pc:spChg>
        <pc:spChg chg="mod">
          <ac:chgData name="王 欣捷" userId="b965477fa0aef5e6" providerId="LiveId" clId="{2B0FDB0B-89C3-479F-AB9D-D58F11732152}" dt="2021-03-07T10:06:53.834" v="265"/>
          <ac:spMkLst>
            <pc:docMk/>
            <pc:sldMk cId="0" sldId="632"/>
            <ac:spMk id="46110" creationId="{652A3DA4-08E5-46D4-84A3-0EC08179034F}"/>
          </ac:spMkLst>
        </pc:spChg>
        <pc:spChg chg="mod">
          <ac:chgData name="王 欣捷" userId="b965477fa0aef5e6" providerId="LiveId" clId="{2B0FDB0B-89C3-479F-AB9D-D58F11732152}" dt="2021-03-07T10:06:53.834" v="265"/>
          <ac:spMkLst>
            <pc:docMk/>
            <pc:sldMk cId="0" sldId="632"/>
            <ac:spMk id="46111" creationId="{75C18E08-7651-4F04-86BE-962391F7EE00}"/>
          </ac:spMkLst>
        </pc:spChg>
        <pc:spChg chg="mod">
          <ac:chgData name="王 欣捷" userId="b965477fa0aef5e6" providerId="LiveId" clId="{2B0FDB0B-89C3-479F-AB9D-D58F11732152}" dt="2021-03-07T10:06:53.834" v="265"/>
          <ac:spMkLst>
            <pc:docMk/>
            <pc:sldMk cId="0" sldId="632"/>
            <ac:spMk id="181278" creationId="{D44F4F88-06AC-4EBD-85D8-55A78BC4B9C9}"/>
          </ac:spMkLst>
        </pc:spChg>
        <pc:spChg chg="mod">
          <ac:chgData name="王 欣捷" userId="b965477fa0aef5e6" providerId="LiveId" clId="{2B0FDB0B-89C3-479F-AB9D-D58F11732152}" dt="2021-03-07T10:06:53.834" v="265"/>
          <ac:spMkLst>
            <pc:docMk/>
            <pc:sldMk cId="0" sldId="632"/>
            <ac:spMk id="181279" creationId="{47107C11-AB3A-47AA-9218-CD28C96B3E28}"/>
          </ac:spMkLst>
        </pc:spChg>
        <pc:grpChg chg="mod">
          <ac:chgData name="王 欣捷" userId="b965477fa0aef5e6" providerId="LiveId" clId="{2B0FDB0B-89C3-479F-AB9D-D58F11732152}" dt="2021-03-07T10:06:53.834" v="265"/>
          <ac:grpSpMkLst>
            <pc:docMk/>
            <pc:sldMk cId="0" sldId="632"/>
            <ac:grpSpMk id="46085" creationId="{15947A6B-1DE5-48D2-B3B8-6752BAA103D0}"/>
          </ac:grpSpMkLst>
        </pc:grpChg>
        <pc:grpChg chg="mod">
          <ac:chgData name="王 欣捷" userId="b965477fa0aef5e6" providerId="LiveId" clId="{2B0FDB0B-89C3-479F-AB9D-D58F11732152}" dt="2021-03-07T10:06:53.834" v="265"/>
          <ac:grpSpMkLst>
            <pc:docMk/>
            <pc:sldMk cId="0" sldId="632"/>
            <ac:grpSpMk id="46089" creationId="{438BEAD7-DDFB-4735-9FA1-CB99BEB71B9F}"/>
          </ac:grpSpMkLst>
        </pc:grpChg>
      </pc:sldChg>
      <pc:sldChg chg="modSp">
        <pc:chgData name="王 欣捷" userId="b965477fa0aef5e6" providerId="LiveId" clId="{2B0FDB0B-89C3-479F-AB9D-D58F11732152}" dt="2021-03-07T10:06:53.834" v="265"/>
        <pc:sldMkLst>
          <pc:docMk/>
          <pc:sldMk cId="0" sldId="633"/>
        </pc:sldMkLst>
        <pc:spChg chg="mod">
          <ac:chgData name="王 欣捷" userId="b965477fa0aef5e6" providerId="LiveId" clId="{2B0FDB0B-89C3-479F-AB9D-D58F11732152}" dt="2021-03-07T10:06:53.834" v="265"/>
          <ac:spMkLst>
            <pc:docMk/>
            <pc:sldMk cId="0" sldId="633"/>
            <ac:spMk id="47106" creationId="{F9B5578D-7F0F-43B6-A09E-D431D0F973B3}"/>
          </ac:spMkLst>
        </pc:spChg>
        <pc:spChg chg="mod">
          <ac:chgData name="王 欣捷" userId="b965477fa0aef5e6" providerId="LiveId" clId="{2B0FDB0B-89C3-479F-AB9D-D58F11732152}" dt="2021-03-07T10:06:53.834" v="265"/>
          <ac:spMkLst>
            <pc:docMk/>
            <pc:sldMk cId="0" sldId="633"/>
            <ac:spMk id="47107" creationId="{99C04D71-4D4D-46B7-B3D3-E5B4DB52B400}"/>
          </ac:spMkLst>
        </pc:spChg>
        <pc:spChg chg="mod">
          <ac:chgData name="王 欣捷" userId="b965477fa0aef5e6" providerId="LiveId" clId="{2B0FDB0B-89C3-479F-AB9D-D58F11732152}" dt="2021-03-07T10:06:53.834" v="265"/>
          <ac:spMkLst>
            <pc:docMk/>
            <pc:sldMk cId="0" sldId="633"/>
            <ac:spMk id="47134" creationId="{01808BD4-A7A1-49A4-854D-A776C9CBD420}"/>
          </ac:spMkLst>
        </pc:spChg>
        <pc:spChg chg="mod">
          <ac:chgData name="王 欣捷" userId="b965477fa0aef5e6" providerId="LiveId" clId="{2B0FDB0B-89C3-479F-AB9D-D58F11732152}" dt="2021-03-07T10:06:53.834" v="265"/>
          <ac:spMkLst>
            <pc:docMk/>
            <pc:sldMk cId="0" sldId="633"/>
            <ac:spMk id="47136" creationId="{D2A25959-083E-4280-8EAD-CB8098C6FE4E}"/>
          </ac:spMkLst>
        </pc:spChg>
        <pc:spChg chg="mod">
          <ac:chgData name="王 欣捷" userId="b965477fa0aef5e6" providerId="LiveId" clId="{2B0FDB0B-89C3-479F-AB9D-D58F11732152}" dt="2021-03-07T10:06:53.834" v="265"/>
          <ac:spMkLst>
            <pc:docMk/>
            <pc:sldMk cId="0" sldId="633"/>
            <ac:spMk id="47137" creationId="{82D743AA-2C5A-4717-B5F6-B11DE55652E6}"/>
          </ac:spMkLst>
        </pc:spChg>
        <pc:spChg chg="mod">
          <ac:chgData name="王 欣捷" userId="b965477fa0aef5e6" providerId="LiveId" clId="{2B0FDB0B-89C3-479F-AB9D-D58F11732152}" dt="2021-03-07T10:06:53.834" v="265"/>
          <ac:spMkLst>
            <pc:docMk/>
            <pc:sldMk cId="0" sldId="633"/>
            <ac:spMk id="47138" creationId="{9232B225-0FE2-4DB6-9C2D-270591FB56BF}"/>
          </ac:spMkLst>
        </pc:spChg>
        <pc:spChg chg="mod">
          <ac:chgData name="王 欣捷" userId="b965477fa0aef5e6" providerId="LiveId" clId="{2B0FDB0B-89C3-479F-AB9D-D58F11732152}" dt="2021-03-07T10:06:53.834" v="265"/>
          <ac:spMkLst>
            <pc:docMk/>
            <pc:sldMk cId="0" sldId="633"/>
            <ac:spMk id="47139" creationId="{5C67B741-AB9A-4424-9191-44C0F6CBB30A}"/>
          </ac:spMkLst>
        </pc:spChg>
        <pc:spChg chg="mod">
          <ac:chgData name="王 欣捷" userId="b965477fa0aef5e6" providerId="LiveId" clId="{2B0FDB0B-89C3-479F-AB9D-D58F11732152}" dt="2021-03-07T10:06:53.834" v="265"/>
          <ac:spMkLst>
            <pc:docMk/>
            <pc:sldMk cId="0" sldId="633"/>
            <ac:spMk id="47140" creationId="{EE861631-4E4E-4B1F-9236-6AA5F57A9BEA}"/>
          </ac:spMkLst>
        </pc:spChg>
        <pc:spChg chg="mod">
          <ac:chgData name="王 欣捷" userId="b965477fa0aef5e6" providerId="LiveId" clId="{2B0FDB0B-89C3-479F-AB9D-D58F11732152}" dt="2021-03-07T10:06:53.834" v="265"/>
          <ac:spMkLst>
            <pc:docMk/>
            <pc:sldMk cId="0" sldId="633"/>
            <ac:spMk id="47141" creationId="{A2A40CF5-8DD2-4F8B-A985-A7FDC49D428F}"/>
          </ac:spMkLst>
        </pc:spChg>
        <pc:spChg chg="mod">
          <ac:chgData name="王 欣捷" userId="b965477fa0aef5e6" providerId="LiveId" clId="{2B0FDB0B-89C3-479F-AB9D-D58F11732152}" dt="2021-03-07T10:06:53.834" v="265"/>
          <ac:spMkLst>
            <pc:docMk/>
            <pc:sldMk cId="0" sldId="633"/>
            <ac:spMk id="47142" creationId="{1B746B6C-D3DE-4FEA-A03A-67B3EB79EFAB}"/>
          </ac:spMkLst>
        </pc:spChg>
        <pc:spChg chg="mod">
          <ac:chgData name="王 欣捷" userId="b965477fa0aef5e6" providerId="LiveId" clId="{2B0FDB0B-89C3-479F-AB9D-D58F11732152}" dt="2021-03-07T10:06:53.834" v="265"/>
          <ac:spMkLst>
            <pc:docMk/>
            <pc:sldMk cId="0" sldId="633"/>
            <ac:spMk id="47143" creationId="{2822B93B-A1B4-4908-B8B2-89E9DAEB9F3B}"/>
          </ac:spMkLst>
        </pc:spChg>
        <pc:spChg chg="mod">
          <ac:chgData name="王 欣捷" userId="b965477fa0aef5e6" providerId="LiveId" clId="{2B0FDB0B-89C3-479F-AB9D-D58F11732152}" dt="2021-03-07T10:06:53.834" v="265"/>
          <ac:spMkLst>
            <pc:docMk/>
            <pc:sldMk cId="0" sldId="633"/>
            <ac:spMk id="47144" creationId="{D174873C-D7F7-45D2-AF7C-77C423AEA941}"/>
          </ac:spMkLst>
        </pc:spChg>
        <pc:spChg chg="mod">
          <ac:chgData name="王 欣捷" userId="b965477fa0aef5e6" providerId="LiveId" clId="{2B0FDB0B-89C3-479F-AB9D-D58F11732152}" dt="2021-03-07T10:06:53.834" v="265"/>
          <ac:spMkLst>
            <pc:docMk/>
            <pc:sldMk cId="0" sldId="633"/>
            <ac:spMk id="47145" creationId="{8C7B46CF-2D26-465C-AA30-4C63804CF8C4}"/>
          </ac:spMkLst>
        </pc:spChg>
        <pc:spChg chg="mod">
          <ac:chgData name="王 欣捷" userId="b965477fa0aef5e6" providerId="LiveId" clId="{2B0FDB0B-89C3-479F-AB9D-D58F11732152}" dt="2021-03-07T10:06:53.834" v="265"/>
          <ac:spMkLst>
            <pc:docMk/>
            <pc:sldMk cId="0" sldId="633"/>
            <ac:spMk id="47146" creationId="{F46E259A-07C2-4713-9211-17FD8A9418F5}"/>
          </ac:spMkLst>
        </pc:spChg>
        <pc:spChg chg="mod">
          <ac:chgData name="王 欣捷" userId="b965477fa0aef5e6" providerId="LiveId" clId="{2B0FDB0B-89C3-479F-AB9D-D58F11732152}" dt="2021-03-07T10:06:53.834" v="265"/>
          <ac:spMkLst>
            <pc:docMk/>
            <pc:sldMk cId="0" sldId="633"/>
            <ac:spMk id="47147" creationId="{B933993E-BBF8-4DDF-8A11-5F5F66D3B5CB}"/>
          </ac:spMkLst>
        </pc:spChg>
        <pc:spChg chg="mod">
          <ac:chgData name="王 欣捷" userId="b965477fa0aef5e6" providerId="LiveId" clId="{2B0FDB0B-89C3-479F-AB9D-D58F11732152}" dt="2021-03-07T10:06:53.834" v="265"/>
          <ac:spMkLst>
            <pc:docMk/>
            <pc:sldMk cId="0" sldId="633"/>
            <ac:spMk id="47148" creationId="{4ED45062-D26E-4363-92FC-ABF5790F6B81}"/>
          </ac:spMkLst>
        </pc:spChg>
        <pc:spChg chg="mod">
          <ac:chgData name="王 欣捷" userId="b965477fa0aef5e6" providerId="LiveId" clId="{2B0FDB0B-89C3-479F-AB9D-D58F11732152}" dt="2021-03-07T10:06:53.834" v="265"/>
          <ac:spMkLst>
            <pc:docMk/>
            <pc:sldMk cId="0" sldId="633"/>
            <ac:spMk id="47149" creationId="{04161BFC-A58B-4274-9A98-99B0DD39CF08}"/>
          </ac:spMkLst>
        </pc:spChg>
        <pc:spChg chg="mod">
          <ac:chgData name="王 欣捷" userId="b965477fa0aef5e6" providerId="LiveId" clId="{2B0FDB0B-89C3-479F-AB9D-D58F11732152}" dt="2021-03-07T10:06:53.834" v="265"/>
          <ac:spMkLst>
            <pc:docMk/>
            <pc:sldMk cId="0" sldId="633"/>
            <ac:spMk id="47150" creationId="{23712F36-E63E-4914-B17D-BE351E0C7F1A}"/>
          </ac:spMkLst>
        </pc:spChg>
        <pc:spChg chg="mod">
          <ac:chgData name="王 欣捷" userId="b965477fa0aef5e6" providerId="LiveId" clId="{2B0FDB0B-89C3-479F-AB9D-D58F11732152}" dt="2021-03-07T10:06:53.834" v="265"/>
          <ac:spMkLst>
            <pc:docMk/>
            <pc:sldMk cId="0" sldId="633"/>
            <ac:spMk id="47151" creationId="{D7535C4B-5CC4-4A8B-8FB6-2523F80C91CB}"/>
          </ac:spMkLst>
        </pc:spChg>
        <pc:spChg chg="mod">
          <ac:chgData name="王 欣捷" userId="b965477fa0aef5e6" providerId="LiveId" clId="{2B0FDB0B-89C3-479F-AB9D-D58F11732152}" dt="2021-03-07T10:06:53.834" v="265"/>
          <ac:spMkLst>
            <pc:docMk/>
            <pc:sldMk cId="0" sldId="633"/>
            <ac:spMk id="47152" creationId="{2F28FC83-4313-42EF-8BBD-51DBBF88075E}"/>
          </ac:spMkLst>
        </pc:spChg>
        <pc:spChg chg="mod">
          <ac:chgData name="王 欣捷" userId="b965477fa0aef5e6" providerId="LiveId" clId="{2B0FDB0B-89C3-479F-AB9D-D58F11732152}" dt="2021-03-07T10:06:53.834" v="265"/>
          <ac:spMkLst>
            <pc:docMk/>
            <pc:sldMk cId="0" sldId="633"/>
            <ac:spMk id="47153" creationId="{3F339293-82E0-4C70-A65B-A9861DE3D19C}"/>
          </ac:spMkLst>
        </pc:spChg>
        <pc:spChg chg="mod">
          <ac:chgData name="王 欣捷" userId="b965477fa0aef5e6" providerId="LiveId" clId="{2B0FDB0B-89C3-479F-AB9D-D58F11732152}" dt="2021-03-07T10:06:53.834" v="265"/>
          <ac:spMkLst>
            <pc:docMk/>
            <pc:sldMk cId="0" sldId="633"/>
            <ac:spMk id="47155" creationId="{D56E0B09-E9BA-4D1D-9F43-8F0811C50CBE}"/>
          </ac:spMkLst>
        </pc:spChg>
        <pc:spChg chg="mod">
          <ac:chgData name="王 欣捷" userId="b965477fa0aef5e6" providerId="LiveId" clId="{2B0FDB0B-89C3-479F-AB9D-D58F11732152}" dt="2021-03-07T10:06:53.834" v="265"/>
          <ac:spMkLst>
            <pc:docMk/>
            <pc:sldMk cId="0" sldId="633"/>
            <ac:spMk id="47156" creationId="{DCEA9605-98A9-4BC8-9EE3-0D8804AF126F}"/>
          </ac:spMkLst>
        </pc:spChg>
        <pc:spChg chg="mod">
          <ac:chgData name="王 欣捷" userId="b965477fa0aef5e6" providerId="LiveId" clId="{2B0FDB0B-89C3-479F-AB9D-D58F11732152}" dt="2021-03-07T10:06:53.834" v="265"/>
          <ac:spMkLst>
            <pc:docMk/>
            <pc:sldMk cId="0" sldId="633"/>
            <ac:spMk id="47157" creationId="{497A63AE-4D64-4292-AE06-950C76202817}"/>
          </ac:spMkLst>
        </pc:spChg>
        <pc:spChg chg="mod">
          <ac:chgData name="王 欣捷" userId="b965477fa0aef5e6" providerId="LiveId" clId="{2B0FDB0B-89C3-479F-AB9D-D58F11732152}" dt="2021-03-07T10:06:53.834" v="265"/>
          <ac:spMkLst>
            <pc:docMk/>
            <pc:sldMk cId="0" sldId="633"/>
            <ac:spMk id="47158" creationId="{074334A0-D5DC-446F-A438-C1D9571E8FFC}"/>
          </ac:spMkLst>
        </pc:spChg>
        <pc:spChg chg="mod">
          <ac:chgData name="王 欣捷" userId="b965477fa0aef5e6" providerId="LiveId" clId="{2B0FDB0B-89C3-479F-AB9D-D58F11732152}" dt="2021-03-07T10:06:53.834" v="265"/>
          <ac:spMkLst>
            <pc:docMk/>
            <pc:sldMk cId="0" sldId="633"/>
            <ac:spMk id="47159" creationId="{21F090CF-036F-462F-BFE0-155EF721129B}"/>
          </ac:spMkLst>
        </pc:spChg>
        <pc:spChg chg="mod">
          <ac:chgData name="王 欣捷" userId="b965477fa0aef5e6" providerId="LiveId" clId="{2B0FDB0B-89C3-479F-AB9D-D58F11732152}" dt="2021-03-07T10:06:53.834" v="265"/>
          <ac:spMkLst>
            <pc:docMk/>
            <pc:sldMk cId="0" sldId="633"/>
            <ac:spMk id="47160" creationId="{D62B6B23-9CEF-4C60-B9DF-2610ECCF1142}"/>
          </ac:spMkLst>
        </pc:spChg>
        <pc:spChg chg="mod">
          <ac:chgData name="王 欣捷" userId="b965477fa0aef5e6" providerId="LiveId" clId="{2B0FDB0B-89C3-479F-AB9D-D58F11732152}" dt="2021-03-07T10:06:53.834" v="265"/>
          <ac:spMkLst>
            <pc:docMk/>
            <pc:sldMk cId="0" sldId="633"/>
            <ac:spMk id="47161" creationId="{2915ABEE-3EAB-46CD-9AAF-3B85355412EF}"/>
          </ac:spMkLst>
        </pc:spChg>
        <pc:spChg chg="mod">
          <ac:chgData name="王 欣捷" userId="b965477fa0aef5e6" providerId="LiveId" clId="{2B0FDB0B-89C3-479F-AB9D-D58F11732152}" dt="2021-03-07T10:06:53.834" v="265"/>
          <ac:spMkLst>
            <pc:docMk/>
            <pc:sldMk cId="0" sldId="633"/>
            <ac:spMk id="47162" creationId="{1187842F-0D0B-42F2-8055-F6252C59DFE6}"/>
          </ac:spMkLst>
        </pc:spChg>
        <pc:spChg chg="mod">
          <ac:chgData name="王 欣捷" userId="b965477fa0aef5e6" providerId="LiveId" clId="{2B0FDB0B-89C3-479F-AB9D-D58F11732152}" dt="2021-03-07T10:06:53.834" v="265"/>
          <ac:spMkLst>
            <pc:docMk/>
            <pc:sldMk cId="0" sldId="633"/>
            <ac:spMk id="47163" creationId="{8DA4049B-F0D1-498E-908C-A7F4183755FF}"/>
          </ac:spMkLst>
        </pc:spChg>
        <pc:spChg chg="mod">
          <ac:chgData name="王 欣捷" userId="b965477fa0aef5e6" providerId="LiveId" clId="{2B0FDB0B-89C3-479F-AB9D-D58F11732152}" dt="2021-03-07T10:06:53.834" v="265"/>
          <ac:spMkLst>
            <pc:docMk/>
            <pc:sldMk cId="0" sldId="633"/>
            <ac:spMk id="47164" creationId="{2BA52BCE-87A4-4CCA-9E2D-5758CB303F7F}"/>
          </ac:spMkLst>
        </pc:spChg>
        <pc:spChg chg="mod">
          <ac:chgData name="王 欣捷" userId="b965477fa0aef5e6" providerId="LiveId" clId="{2B0FDB0B-89C3-479F-AB9D-D58F11732152}" dt="2021-03-07T10:06:53.834" v="265"/>
          <ac:spMkLst>
            <pc:docMk/>
            <pc:sldMk cId="0" sldId="633"/>
            <ac:spMk id="47165" creationId="{C09DC978-BFAA-488D-B7C7-4FE5537BF286}"/>
          </ac:spMkLst>
        </pc:spChg>
        <pc:spChg chg="mod">
          <ac:chgData name="王 欣捷" userId="b965477fa0aef5e6" providerId="LiveId" clId="{2B0FDB0B-89C3-479F-AB9D-D58F11732152}" dt="2021-03-07T10:06:53.834" v="265"/>
          <ac:spMkLst>
            <pc:docMk/>
            <pc:sldMk cId="0" sldId="633"/>
            <ac:spMk id="47166" creationId="{F6403260-8FCE-4EA0-B6E5-5499F3813BA2}"/>
          </ac:spMkLst>
        </pc:spChg>
        <pc:spChg chg="mod">
          <ac:chgData name="王 欣捷" userId="b965477fa0aef5e6" providerId="LiveId" clId="{2B0FDB0B-89C3-479F-AB9D-D58F11732152}" dt="2021-03-07T10:06:53.834" v="265"/>
          <ac:spMkLst>
            <pc:docMk/>
            <pc:sldMk cId="0" sldId="633"/>
            <ac:spMk id="47167" creationId="{C70D3F35-42FA-436C-B5DD-8C7B848007FC}"/>
          </ac:spMkLst>
        </pc:spChg>
        <pc:spChg chg="mod">
          <ac:chgData name="王 欣捷" userId="b965477fa0aef5e6" providerId="LiveId" clId="{2B0FDB0B-89C3-479F-AB9D-D58F11732152}" dt="2021-03-07T10:06:53.834" v="265"/>
          <ac:spMkLst>
            <pc:docMk/>
            <pc:sldMk cId="0" sldId="633"/>
            <ac:spMk id="47168" creationId="{7F7A5B57-0D0A-45C7-AC23-90E518F92683}"/>
          </ac:spMkLst>
        </pc:spChg>
        <pc:spChg chg="mod">
          <ac:chgData name="王 欣捷" userId="b965477fa0aef5e6" providerId="LiveId" clId="{2B0FDB0B-89C3-479F-AB9D-D58F11732152}" dt="2021-03-07T10:06:53.834" v="265"/>
          <ac:spMkLst>
            <pc:docMk/>
            <pc:sldMk cId="0" sldId="633"/>
            <ac:spMk id="47169" creationId="{BD96FAAF-5F55-49D4-8ACF-C97DCA18A908}"/>
          </ac:spMkLst>
        </pc:spChg>
        <pc:spChg chg="mod">
          <ac:chgData name="王 欣捷" userId="b965477fa0aef5e6" providerId="LiveId" clId="{2B0FDB0B-89C3-479F-AB9D-D58F11732152}" dt="2021-03-07T10:06:53.834" v="265"/>
          <ac:spMkLst>
            <pc:docMk/>
            <pc:sldMk cId="0" sldId="633"/>
            <ac:spMk id="47170" creationId="{9DA087AD-785C-4F55-94A1-0EB2FB2057CB}"/>
          </ac:spMkLst>
        </pc:spChg>
        <pc:spChg chg="mod">
          <ac:chgData name="王 欣捷" userId="b965477fa0aef5e6" providerId="LiveId" clId="{2B0FDB0B-89C3-479F-AB9D-D58F11732152}" dt="2021-03-07T10:06:53.834" v="265"/>
          <ac:spMkLst>
            <pc:docMk/>
            <pc:sldMk cId="0" sldId="633"/>
            <ac:spMk id="47171" creationId="{EF157EE8-1B7E-491B-93D9-AA05CB5A2925}"/>
          </ac:spMkLst>
        </pc:spChg>
        <pc:spChg chg="mod">
          <ac:chgData name="王 欣捷" userId="b965477fa0aef5e6" providerId="LiveId" clId="{2B0FDB0B-89C3-479F-AB9D-D58F11732152}" dt="2021-03-07T10:06:53.834" v="265"/>
          <ac:spMkLst>
            <pc:docMk/>
            <pc:sldMk cId="0" sldId="633"/>
            <ac:spMk id="47172" creationId="{6C337FA0-6655-4188-874B-5EAB217C97D4}"/>
          </ac:spMkLst>
        </pc:spChg>
        <pc:spChg chg="mod">
          <ac:chgData name="王 欣捷" userId="b965477fa0aef5e6" providerId="LiveId" clId="{2B0FDB0B-89C3-479F-AB9D-D58F11732152}" dt="2021-03-07T10:06:53.834" v="265"/>
          <ac:spMkLst>
            <pc:docMk/>
            <pc:sldMk cId="0" sldId="633"/>
            <ac:spMk id="47173" creationId="{080EE3CC-14B0-44F4-AABB-71276308DAEC}"/>
          </ac:spMkLst>
        </pc:spChg>
        <pc:spChg chg="mod">
          <ac:chgData name="王 欣捷" userId="b965477fa0aef5e6" providerId="LiveId" clId="{2B0FDB0B-89C3-479F-AB9D-D58F11732152}" dt="2021-03-07T10:06:53.834" v="265"/>
          <ac:spMkLst>
            <pc:docMk/>
            <pc:sldMk cId="0" sldId="633"/>
            <ac:spMk id="47174" creationId="{14D0E0D4-50F0-4C12-94D2-E5147987C98E}"/>
          </ac:spMkLst>
        </pc:spChg>
        <pc:spChg chg="mod">
          <ac:chgData name="王 欣捷" userId="b965477fa0aef5e6" providerId="LiveId" clId="{2B0FDB0B-89C3-479F-AB9D-D58F11732152}" dt="2021-03-07T10:06:53.834" v="265"/>
          <ac:spMkLst>
            <pc:docMk/>
            <pc:sldMk cId="0" sldId="633"/>
            <ac:spMk id="47175" creationId="{06A06517-6568-4CEE-B4BE-82F3EA5DE1F3}"/>
          </ac:spMkLst>
        </pc:spChg>
        <pc:spChg chg="mod">
          <ac:chgData name="王 欣捷" userId="b965477fa0aef5e6" providerId="LiveId" clId="{2B0FDB0B-89C3-479F-AB9D-D58F11732152}" dt="2021-03-07T10:06:53.834" v="265"/>
          <ac:spMkLst>
            <pc:docMk/>
            <pc:sldMk cId="0" sldId="633"/>
            <ac:spMk id="47176" creationId="{9694BAD2-1D2F-4776-9313-7B18A5D5AE78}"/>
          </ac:spMkLst>
        </pc:spChg>
        <pc:grpChg chg="mod">
          <ac:chgData name="王 欣捷" userId="b965477fa0aef5e6" providerId="LiveId" clId="{2B0FDB0B-89C3-479F-AB9D-D58F11732152}" dt="2021-03-07T10:06:53.834" v="265"/>
          <ac:grpSpMkLst>
            <pc:docMk/>
            <pc:sldMk cId="0" sldId="633"/>
            <ac:grpSpMk id="4" creationId="{7D67E030-C900-4372-937D-E6AB1C9F4F1F}"/>
          </ac:grpSpMkLst>
        </pc:grpChg>
        <pc:grpChg chg="mod">
          <ac:chgData name="王 欣捷" userId="b965477fa0aef5e6" providerId="LiveId" clId="{2B0FDB0B-89C3-479F-AB9D-D58F11732152}" dt="2021-03-07T10:06:53.834" v="265"/>
          <ac:grpSpMkLst>
            <pc:docMk/>
            <pc:sldMk cId="0" sldId="633"/>
            <ac:grpSpMk id="47132" creationId="{E85AE6A6-0B5B-4D90-89A4-AF9F0F696E9C}"/>
          </ac:grpSpMkLst>
        </pc:grpChg>
        <pc:grpChg chg="mod">
          <ac:chgData name="王 欣捷" userId="b965477fa0aef5e6" providerId="LiveId" clId="{2B0FDB0B-89C3-479F-AB9D-D58F11732152}" dt="2021-03-07T10:06:53.834" v="265"/>
          <ac:grpSpMkLst>
            <pc:docMk/>
            <pc:sldMk cId="0" sldId="633"/>
            <ac:grpSpMk id="47135" creationId="{35439CC8-429F-4582-8B27-832FD363D153}"/>
          </ac:grpSpMkLst>
        </pc:grpChg>
        <pc:grpChg chg="mod">
          <ac:chgData name="王 欣捷" userId="b965477fa0aef5e6" providerId="LiveId" clId="{2B0FDB0B-89C3-479F-AB9D-D58F11732152}" dt="2021-03-07T10:06:53.834" v="265"/>
          <ac:grpSpMkLst>
            <pc:docMk/>
            <pc:sldMk cId="0" sldId="633"/>
            <ac:grpSpMk id="47154" creationId="{1A963C9B-E912-4C62-8190-5E2B3862F2B2}"/>
          </ac:grpSpMkLst>
        </pc:grpChg>
        <pc:graphicFrameChg chg="mod">
          <ac:chgData name="王 欣捷" userId="b965477fa0aef5e6" providerId="LiveId" clId="{2B0FDB0B-89C3-479F-AB9D-D58F11732152}" dt="2021-03-07T10:06:53.834" v="265"/>
          <ac:graphicFrameMkLst>
            <pc:docMk/>
            <pc:sldMk cId="0" sldId="633"/>
            <ac:graphicFrameMk id="182301" creationId="{14EEBBA1-7147-480E-BD34-7E96F243E853}"/>
          </ac:graphicFrameMkLst>
        </pc:graphicFrameChg>
      </pc:sldChg>
      <pc:sldChg chg="modSp mod modNotes">
        <pc:chgData name="王 欣捷" userId="b965477fa0aef5e6" providerId="LiveId" clId="{2B0FDB0B-89C3-479F-AB9D-D58F11732152}" dt="2021-03-07T12:39:49.655" v="1408" actId="1076"/>
        <pc:sldMkLst>
          <pc:docMk/>
          <pc:sldMk cId="0" sldId="634"/>
        </pc:sldMkLst>
        <pc:spChg chg="mod">
          <ac:chgData name="王 欣捷" userId="b965477fa0aef5e6" providerId="LiveId" clId="{2B0FDB0B-89C3-479F-AB9D-D58F11732152}" dt="2021-03-07T10:06:53.834" v="265"/>
          <ac:spMkLst>
            <pc:docMk/>
            <pc:sldMk cId="0" sldId="634"/>
            <ac:spMk id="48130" creationId="{35495881-98CA-4AB9-AFEF-5AF6A0C3961C}"/>
          </ac:spMkLst>
        </pc:spChg>
        <pc:spChg chg="mod">
          <ac:chgData name="王 欣捷" userId="b965477fa0aef5e6" providerId="LiveId" clId="{2B0FDB0B-89C3-479F-AB9D-D58F11732152}" dt="2021-03-07T10:06:53.834" v="265"/>
          <ac:spMkLst>
            <pc:docMk/>
            <pc:sldMk cId="0" sldId="634"/>
            <ac:spMk id="48131" creationId="{9D43D3D4-B971-4364-B2BF-D34029774EEB}"/>
          </ac:spMkLst>
        </pc:spChg>
        <pc:graphicFrameChg chg="mod">
          <ac:chgData name="王 欣捷" userId="b965477fa0aef5e6" providerId="LiveId" clId="{2B0FDB0B-89C3-479F-AB9D-D58F11732152}" dt="2021-03-07T12:39:49.655" v="1408" actId="1076"/>
          <ac:graphicFrameMkLst>
            <pc:docMk/>
            <pc:sldMk cId="0" sldId="634"/>
            <ac:graphicFrameMk id="4" creationId="{92165648-76D4-4804-829A-9E1824B39D1F}"/>
          </ac:graphicFrameMkLst>
        </pc:graphicFrameChg>
      </pc:sldChg>
      <pc:sldChg chg="modSp mod modClrScheme chgLayout">
        <pc:chgData name="王 欣捷" userId="b965477fa0aef5e6" providerId="LiveId" clId="{2B0FDB0B-89C3-479F-AB9D-D58F11732152}" dt="2021-03-07T12:39:40.476" v="1406" actId="27636"/>
        <pc:sldMkLst>
          <pc:docMk/>
          <pc:sldMk cId="0" sldId="635"/>
        </pc:sldMkLst>
        <pc:spChg chg="mod">
          <ac:chgData name="王 欣捷" userId="b965477fa0aef5e6" providerId="LiveId" clId="{2B0FDB0B-89C3-479F-AB9D-D58F11732152}" dt="2021-03-07T10:06:53.834" v="265"/>
          <ac:spMkLst>
            <pc:docMk/>
            <pc:sldMk cId="0" sldId="635"/>
            <ac:spMk id="8" creationId="{A06A1C82-E44B-4A8C-AE33-E5610A09ED17}"/>
          </ac:spMkLst>
        </pc:spChg>
        <pc:spChg chg="mod">
          <ac:chgData name="王 欣捷" userId="b965477fa0aef5e6" providerId="LiveId" clId="{2B0FDB0B-89C3-479F-AB9D-D58F11732152}" dt="2021-03-07T10:06:53.834" v="265"/>
          <ac:spMkLst>
            <pc:docMk/>
            <pc:sldMk cId="0" sldId="635"/>
            <ac:spMk id="11" creationId="{C21A69A3-C41F-414F-8B09-448A9B299F31}"/>
          </ac:spMkLst>
        </pc:spChg>
        <pc:spChg chg="mod ord">
          <ac:chgData name="王 欣捷" userId="b965477fa0aef5e6" providerId="LiveId" clId="{2B0FDB0B-89C3-479F-AB9D-D58F11732152}" dt="2021-03-07T12:39:40.476" v="1406" actId="27636"/>
          <ac:spMkLst>
            <pc:docMk/>
            <pc:sldMk cId="0" sldId="635"/>
            <ac:spMk id="55298" creationId="{B92F7F6B-2890-4A51-8E94-2A70E8F46441}"/>
          </ac:spMkLst>
        </pc:spChg>
        <pc:spChg chg="mod ord">
          <ac:chgData name="王 欣捷" userId="b965477fa0aef5e6" providerId="LiveId" clId="{2B0FDB0B-89C3-479F-AB9D-D58F11732152}" dt="2021-03-07T12:39:40.384" v="1399" actId="700"/>
          <ac:spMkLst>
            <pc:docMk/>
            <pc:sldMk cId="0" sldId="635"/>
            <ac:spMk id="92163" creationId="{CB62F73F-A959-44EA-9B55-491AF3B66C8B}"/>
          </ac:spMkLst>
        </pc:spChg>
        <pc:cxnChg chg="mod">
          <ac:chgData name="王 欣捷" userId="b965477fa0aef5e6" providerId="LiveId" clId="{2B0FDB0B-89C3-479F-AB9D-D58F11732152}" dt="2021-03-07T10:06:53.834" v="265"/>
          <ac:cxnSpMkLst>
            <pc:docMk/>
            <pc:sldMk cId="0" sldId="635"/>
            <ac:cxnSpMk id="55300" creationId="{E7C544F8-21EB-44C8-A2F0-6B059BA1D261}"/>
          </ac:cxnSpMkLst>
        </pc:cxnChg>
        <pc:cxnChg chg="mod">
          <ac:chgData name="王 欣捷" userId="b965477fa0aef5e6" providerId="LiveId" clId="{2B0FDB0B-89C3-479F-AB9D-D58F11732152}" dt="2021-03-07T10:06:53.834" v="265"/>
          <ac:cxnSpMkLst>
            <pc:docMk/>
            <pc:sldMk cId="0" sldId="635"/>
            <ac:cxnSpMk id="55301" creationId="{6D8EE5AE-0ECF-44E1-B87D-164D0A3C7BD9}"/>
          </ac:cxnSpMkLst>
        </pc:cxnChg>
        <pc:cxnChg chg="mod">
          <ac:chgData name="王 欣捷" userId="b965477fa0aef5e6" providerId="LiveId" clId="{2B0FDB0B-89C3-479F-AB9D-D58F11732152}" dt="2021-03-07T10:06:53.834" v="265"/>
          <ac:cxnSpMkLst>
            <pc:docMk/>
            <pc:sldMk cId="0" sldId="635"/>
            <ac:cxnSpMk id="55302" creationId="{CE8A5A1B-50BB-439A-85E8-9B49BD113FEA}"/>
          </ac:cxnSpMkLst>
        </pc:cxnChg>
      </pc:sldChg>
      <pc:sldChg chg="modSp mod modClrScheme chgLayout">
        <pc:chgData name="王 欣捷" userId="b965477fa0aef5e6" providerId="LiveId" clId="{2B0FDB0B-89C3-479F-AB9D-D58F11732152}" dt="2021-03-07T12:39:40.470" v="1405" actId="27636"/>
        <pc:sldMkLst>
          <pc:docMk/>
          <pc:sldMk cId="0" sldId="636"/>
        </pc:sldMkLst>
        <pc:spChg chg="mod ord">
          <ac:chgData name="王 欣捷" userId="b965477fa0aef5e6" providerId="LiveId" clId="{2B0FDB0B-89C3-479F-AB9D-D58F11732152}" dt="2021-03-07T12:39:40.470" v="1405" actId="27636"/>
          <ac:spMkLst>
            <pc:docMk/>
            <pc:sldMk cId="0" sldId="636"/>
            <ac:spMk id="54274" creationId="{3D8AFB8F-3444-4F22-A621-87433116A880}"/>
          </ac:spMkLst>
        </pc:spChg>
        <pc:spChg chg="mod ord">
          <ac:chgData name="王 欣捷" userId="b965477fa0aef5e6" providerId="LiveId" clId="{2B0FDB0B-89C3-479F-AB9D-D58F11732152}" dt="2021-03-07T12:39:40.384" v="1399" actId="700"/>
          <ac:spMkLst>
            <pc:docMk/>
            <pc:sldMk cId="0" sldId="636"/>
            <ac:spMk id="54275" creationId="{4B40678D-08F0-4A49-B845-FA3C754C28C1}"/>
          </ac:spMkLst>
        </pc:spChg>
      </pc:sldChg>
      <pc:sldChg chg="modSp mod modClrScheme chgLayout">
        <pc:chgData name="王 欣捷" userId="b965477fa0aef5e6" providerId="LiveId" clId="{2B0FDB0B-89C3-479F-AB9D-D58F11732152}" dt="2021-03-07T12:39:40.477" v="1407" actId="27636"/>
        <pc:sldMkLst>
          <pc:docMk/>
          <pc:sldMk cId="0" sldId="637"/>
        </pc:sldMkLst>
        <pc:spChg chg="mod">
          <ac:chgData name="王 欣捷" userId="b965477fa0aef5e6" providerId="LiveId" clId="{2B0FDB0B-89C3-479F-AB9D-D58F11732152}" dt="2021-03-07T10:06:53.834" v="265"/>
          <ac:spMkLst>
            <pc:docMk/>
            <pc:sldMk cId="0" sldId="637"/>
            <ac:spMk id="9" creationId="{6B45588E-F896-40B9-BC9C-BB91BD4B6464}"/>
          </ac:spMkLst>
        </pc:spChg>
        <pc:spChg chg="mod ord">
          <ac:chgData name="王 欣捷" userId="b965477fa0aef5e6" providerId="LiveId" clId="{2B0FDB0B-89C3-479F-AB9D-D58F11732152}" dt="2021-03-07T12:39:40.477" v="1407" actId="27636"/>
          <ac:spMkLst>
            <pc:docMk/>
            <pc:sldMk cId="0" sldId="637"/>
            <ac:spMk id="56322" creationId="{7E94B5E9-1D17-49CC-BB46-FF77B2F106B7}"/>
          </ac:spMkLst>
        </pc:spChg>
        <pc:spChg chg="mod ord">
          <ac:chgData name="王 欣捷" userId="b965477fa0aef5e6" providerId="LiveId" clId="{2B0FDB0B-89C3-479F-AB9D-D58F11732152}" dt="2021-03-07T12:39:40.384" v="1399" actId="700"/>
          <ac:spMkLst>
            <pc:docMk/>
            <pc:sldMk cId="0" sldId="637"/>
            <ac:spMk id="92163" creationId="{7AA4731D-F0AD-46E8-86C2-55845EC62670}"/>
          </ac:spMkLst>
        </pc:spChg>
      </pc:sldChg>
      <pc:sldChg chg="modSp mod chgLayout">
        <pc:chgData name="王 欣捷" userId="b965477fa0aef5e6" providerId="LiveId" clId="{2B0FDB0B-89C3-479F-AB9D-D58F11732152}" dt="2021-03-07T12:40:27.626" v="1416" actId="1076"/>
        <pc:sldMkLst>
          <pc:docMk/>
          <pc:sldMk cId="0" sldId="638"/>
        </pc:sldMkLst>
        <pc:spChg chg="mod ord">
          <ac:chgData name="王 欣捷" userId="b965477fa0aef5e6" providerId="LiveId" clId="{2B0FDB0B-89C3-479F-AB9D-D58F11732152}" dt="2021-03-07T12:39:40.468" v="1404" actId="27636"/>
          <ac:spMkLst>
            <pc:docMk/>
            <pc:sldMk cId="0" sldId="638"/>
            <ac:spMk id="53250" creationId="{34EB9D0A-A275-4071-8F94-2A3627798350}"/>
          </ac:spMkLst>
        </pc:spChg>
        <pc:spChg chg="mod ord">
          <ac:chgData name="王 欣捷" userId="b965477fa0aef5e6" providerId="LiveId" clId="{2B0FDB0B-89C3-479F-AB9D-D58F11732152}" dt="2021-03-07T12:39:40.384" v="1399" actId="700"/>
          <ac:spMkLst>
            <pc:docMk/>
            <pc:sldMk cId="0" sldId="638"/>
            <ac:spMk id="53251" creationId="{348E0A02-CC41-443A-8082-FAE257173F0F}"/>
          </ac:spMkLst>
        </pc:spChg>
        <pc:picChg chg="mod">
          <ac:chgData name="王 欣捷" userId="b965477fa0aef5e6" providerId="LiveId" clId="{2B0FDB0B-89C3-479F-AB9D-D58F11732152}" dt="2021-03-07T12:40:27.626" v="1416" actId="1076"/>
          <ac:picMkLst>
            <pc:docMk/>
            <pc:sldMk cId="0" sldId="638"/>
            <ac:picMk id="53252" creationId="{ED094411-9196-4293-8949-2D2AC7A0BE0A}"/>
          </ac:picMkLst>
        </pc:picChg>
      </pc:sldChg>
      <pc:sldChg chg="modSp mod">
        <pc:chgData name="王 欣捷" userId="b965477fa0aef5e6" providerId="LiveId" clId="{2B0FDB0B-89C3-479F-AB9D-D58F11732152}" dt="2021-03-07T12:54:41.639" v="1435"/>
        <pc:sldMkLst>
          <pc:docMk/>
          <pc:sldMk cId="0" sldId="639"/>
        </pc:sldMkLst>
        <pc:spChg chg="mod">
          <ac:chgData name="王 欣捷" userId="b965477fa0aef5e6" providerId="LiveId" clId="{2B0FDB0B-89C3-479F-AB9D-D58F11732152}" dt="2021-03-07T10:06:53.834" v="265"/>
          <ac:spMkLst>
            <pc:docMk/>
            <pc:sldMk cId="0" sldId="639"/>
            <ac:spMk id="5122" creationId="{FD8BD792-918C-41BE-9236-10156C93D50F}"/>
          </ac:spMkLst>
        </pc:spChg>
        <pc:spChg chg="mod">
          <ac:chgData name="王 欣捷" userId="b965477fa0aef5e6" providerId="LiveId" clId="{2B0FDB0B-89C3-479F-AB9D-D58F11732152}" dt="2021-03-07T12:54:41.639" v="1435"/>
          <ac:spMkLst>
            <pc:docMk/>
            <pc:sldMk cId="0" sldId="639"/>
            <ac:spMk id="5123" creationId="{17840BB7-401F-410B-B135-A2F54D1BB90D}"/>
          </ac:spMkLst>
        </pc:spChg>
      </pc:sldChg>
      <pc:sldChg chg="modSp">
        <pc:chgData name="王 欣捷" userId="b965477fa0aef5e6" providerId="LiveId" clId="{2B0FDB0B-89C3-479F-AB9D-D58F11732152}" dt="2021-03-07T10:06:51.466" v="145"/>
        <pc:sldMkLst>
          <pc:docMk/>
          <pc:sldMk cId="0" sldId="640"/>
        </pc:sldMkLst>
        <pc:spChg chg="mod">
          <ac:chgData name="王 欣捷" userId="b965477fa0aef5e6" providerId="LiveId" clId="{2B0FDB0B-89C3-479F-AB9D-D58F11732152}" dt="2021-03-07T10:06:51.466" v="145"/>
          <ac:spMkLst>
            <pc:docMk/>
            <pc:sldMk cId="0" sldId="640"/>
            <ac:spMk id="6146" creationId="{6D5621D0-9A03-4272-BDC4-1F91082E607C}"/>
          </ac:spMkLst>
        </pc:spChg>
        <pc:spChg chg="mod">
          <ac:chgData name="王 欣捷" userId="b965477fa0aef5e6" providerId="LiveId" clId="{2B0FDB0B-89C3-479F-AB9D-D58F11732152}" dt="2021-03-07T10:06:51.466" v="145"/>
          <ac:spMkLst>
            <pc:docMk/>
            <pc:sldMk cId="0" sldId="640"/>
            <ac:spMk id="6147" creationId="{28A8A78E-3EDA-48D6-B4AE-24D06B40A670}"/>
          </ac:spMkLst>
        </pc:spChg>
      </pc:sldChg>
      <pc:sldChg chg="addSp modSp mod modAnim modNotes">
        <pc:chgData name="王 欣捷" userId="b965477fa0aef5e6" providerId="LiveId" clId="{2B0FDB0B-89C3-479F-AB9D-D58F11732152}" dt="2021-03-07T11:43:45.149" v="752" actId="1076"/>
        <pc:sldMkLst>
          <pc:docMk/>
          <pc:sldMk cId="0" sldId="641"/>
        </pc:sldMkLst>
        <pc:spChg chg="add mod">
          <ac:chgData name="王 欣捷" userId="b965477fa0aef5e6" providerId="LiveId" clId="{2B0FDB0B-89C3-479F-AB9D-D58F11732152}" dt="2021-03-07T11:43:45.149" v="752" actId="1076"/>
          <ac:spMkLst>
            <pc:docMk/>
            <pc:sldMk cId="0" sldId="641"/>
            <ac:spMk id="4" creationId="{8D51F205-C2D5-4099-8070-B624358A0788}"/>
          </ac:spMkLst>
        </pc:spChg>
        <pc:spChg chg="mod">
          <ac:chgData name="王 欣捷" userId="b965477fa0aef5e6" providerId="LiveId" clId="{2B0FDB0B-89C3-479F-AB9D-D58F11732152}" dt="2021-03-07T10:06:51.466" v="145"/>
          <ac:spMkLst>
            <pc:docMk/>
            <pc:sldMk cId="0" sldId="641"/>
            <ac:spMk id="7170" creationId="{C719B76B-7429-4D27-9B01-014ED7F58085}"/>
          </ac:spMkLst>
        </pc:spChg>
        <pc:spChg chg="mod">
          <ac:chgData name="王 欣捷" userId="b965477fa0aef5e6" providerId="LiveId" clId="{2B0FDB0B-89C3-479F-AB9D-D58F11732152}" dt="2021-03-07T10:06:51.466" v="145"/>
          <ac:spMkLst>
            <pc:docMk/>
            <pc:sldMk cId="0" sldId="641"/>
            <ac:spMk id="7171" creationId="{5370F09E-9874-4795-B92F-1A4EC92AA7D4}"/>
          </ac:spMkLst>
        </pc:spChg>
      </pc:sldChg>
      <pc:sldChg chg="modSp mod">
        <pc:chgData name="王 欣捷" userId="b965477fa0aef5e6" providerId="LiveId" clId="{2B0FDB0B-89C3-479F-AB9D-D58F11732152}" dt="2021-03-07T10:06:51.466" v="145"/>
        <pc:sldMkLst>
          <pc:docMk/>
          <pc:sldMk cId="0" sldId="642"/>
        </pc:sldMkLst>
        <pc:spChg chg="mod">
          <ac:chgData name="王 欣捷" userId="b965477fa0aef5e6" providerId="LiveId" clId="{2B0FDB0B-89C3-479F-AB9D-D58F11732152}" dt="2021-03-07T10:06:51.466" v="145"/>
          <ac:spMkLst>
            <pc:docMk/>
            <pc:sldMk cId="0" sldId="642"/>
            <ac:spMk id="9218" creationId="{87A6901D-24B1-4D5D-8ECC-653E9D5ABDB8}"/>
          </ac:spMkLst>
        </pc:spChg>
        <pc:spChg chg="mod">
          <ac:chgData name="王 欣捷" userId="b965477fa0aef5e6" providerId="LiveId" clId="{2B0FDB0B-89C3-479F-AB9D-D58F11732152}" dt="2021-03-07T10:06:51.466" v="145"/>
          <ac:spMkLst>
            <pc:docMk/>
            <pc:sldMk cId="0" sldId="642"/>
            <ac:spMk id="9219" creationId="{9E335479-BCF2-432D-9A4E-6DD60277968D}"/>
          </ac:spMkLst>
        </pc:spChg>
      </pc:sldChg>
      <pc:sldChg chg="modSp mod">
        <pc:chgData name="王 欣捷" userId="b965477fa0aef5e6" providerId="LiveId" clId="{2B0FDB0B-89C3-479F-AB9D-D58F11732152}" dt="2021-03-07T10:06:53.834" v="265"/>
        <pc:sldMkLst>
          <pc:docMk/>
          <pc:sldMk cId="0" sldId="649"/>
        </pc:sldMkLst>
        <pc:spChg chg="mod">
          <ac:chgData name="王 欣捷" userId="b965477fa0aef5e6" providerId="LiveId" clId="{2B0FDB0B-89C3-479F-AB9D-D58F11732152}" dt="2021-03-07T10:06:53.834" v="265"/>
          <ac:spMkLst>
            <pc:docMk/>
            <pc:sldMk cId="0" sldId="649"/>
            <ac:spMk id="57346" creationId="{6792844F-ED08-41D8-B778-5CF3664A686A}"/>
          </ac:spMkLst>
        </pc:spChg>
        <pc:spChg chg="mod">
          <ac:chgData name="王 欣捷" userId="b965477fa0aef5e6" providerId="LiveId" clId="{2B0FDB0B-89C3-479F-AB9D-D58F11732152}" dt="2021-03-07T10:06:53.834" v="265"/>
          <ac:spMkLst>
            <pc:docMk/>
            <pc:sldMk cId="0" sldId="649"/>
            <ac:spMk id="57347" creationId="{C7C29E4E-C5D1-47E7-B133-FDBD7FCFCE2C}"/>
          </ac:spMkLst>
        </pc:spChg>
      </pc:sldChg>
      <pc:sldChg chg="modSp mod">
        <pc:chgData name="王 欣捷" userId="b965477fa0aef5e6" providerId="LiveId" clId="{2B0FDB0B-89C3-479F-AB9D-D58F11732152}" dt="2021-03-07T10:06:53.834" v="265"/>
        <pc:sldMkLst>
          <pc:docMk/>
          <pc:sldMk cId="0" sldId="652"/>
        </pc:sldMkLst>
        <pc:spChg chg="mod">
          <ac:chgData name="王 欣捷" userId="b965477fa0aef5e6" providerId="LiveId" clId="{2B0FDB0B-89C3-479F-AB9D-D58F11732152}" dt="2021-03-07T10:06:53.834" v="265"/>
          <ac:spMkLst>
            <pc:docMk/>
            <pc:sldMk cId="0" sldId="652"/>
            <ac:spMk id="29698" creationId="{3B0439FC-B0D6-4F2A-B254-D32642C18576}"/>
          </ac:spMkLst>
        </pc:spChg>
        <pc:spChg chg="mod">
          <ac:chgData name="王 欣捷" userId="b965477fa0aef5e6" providerId="LiveId" clId="{2B0FDB0B-89C3-479F-AB9D-D58F11732152}" dt="2021-03-07T10:06:53.834" v="265"/>
          <ac:spMkLst>
            <pc:docMk/>
            <pc:sldMk cId="0" sldId="652"/>
            <ac:spMk id="29699" creationId="{6838F45E-2C54-4898-AC38-77A534B7FB52}"/>
          </ac:spMkLst>
        </pc:spChg>
      </pc:sldChg>
      <pc:sldChg chg="modSp mod">
        <pc:chgData name="王 欣捷" userId="b965477fa0aef5e6" providerId="LiveId" clId="{2B0FDB0B-89C3-479F-AB9D-D58F11732152}" dt="2021-03-07T10:06:53.834" v="265"/>
        <pc:sldMkLst>
          <pc:docMk/>
          <pc:sldMk cId="0" sldId="653"/>
        </pc:sldMkLst>
        <pc:spChg chg="mod">
          <ac:chgData name="王 欣捷" userId="b965477fa0aef5e6" providerId="LiveId" clId="{2B0FDB0B-89C3-479F-AB9D-D58F11732152}" dt="2021-03-07T10:06:53.834" v="265"/>
          <ac:spMkLst>
            <pc:docMk/>
            <pc:sldMk cId="0" sldId="653"/>
            <ac:spMk id="30722" creationId="{4C8D3611-FFE3-43B0-BEA3-AA1497BB131E}"/>
          </ac:spMkLst>
        </pc:spChg>
        <pc:spChg chg="mod">
          <ac:chgData name="王 欣捷" userId="b965477fa0aef5e6" providerId="LiveId" clId="{2B0FDB0B-89C3-479F-AB9D-D58F11732152}" dt="2021-03-07T10:06:53.834" v="265"/>
          <ac:spMkLst>
            <pc:docMk/>
            <pc:sldMk cId="0" sldId="653"/>
            <ac:spMk id="30723" creationId="{C4463CC2-62A6-4BC9-80DF-669CD98AB6AD}"/>
          </ac:spMkLst>
        </pc:spChg>
        <pc:spChg chg="mod">
          <ac:chgData name="王 欣捷" userId="b965477fa0aef5e6" providerId="LiveId" clId="{2B0FDB0B-89C3-479F-AB9D-D58F11732152}" dt="2021-03-07T10:06:53.834" v="265"/>
          <ac:spMkLst>
            <pc:docMk/>
            <pc:sldMk cId="0" sldId="653"/>
            <ac:spMk id="30724" creationId="{470F09AF-220C-478C-983B-C77FF7C0D889}"/>
          </ac:spMkLst>
        </pc:spChg>
      </pc:sldChg>
      <pc:sldChg chg="modSp mod">
        <pc:chgData name="王 欣捷" userId="b965477fa0aef5e6" providerId="LiveId" clId="{2B0FDB0B-89C3-479F-AB9D-D58F11732152}" dt="2021-03-07T10:06:53.834" v="265"/>
        <pc:sldMkLst>
          <pc:docMk/>
          <pc:sldMk cId="0" sldId="654"/>
        </pc:sldMkLst>
        <pc:spChg chg="mod">
          <ac:chgData name="王 欣捷" userId="b965477fa0aef5e6" providerId="LiveId" clId="{2B0FDB0B-89C3-479F-AB9D-D58F11732152}" dt="2021-03-07T10:06:53.834" v="265"/>
          <ac:spMkLst>
            <pc:docMk/>
            <pc:sldMk cId="0" sldId="654"/>
            <ac:spMk id="31746" creationId="{25CA835D-6438-4CDD-BFBF-4588954EC897}"/>
          </ac:spMkLst>
        </pc:spChg>
        <pc:spChg chg="mod">
          <ac:chgData name="王 欣捷" userId="b965477fa0aef5e6" providerId="LiveId" clId="{2B0FDB0B-89C3-479F-AB9D-D58F11732152}" dt="2021-03-07T10:06:53.834" v="265"/>
          <ac:spMkLst>
            <pc:docMk/>
            <pc:sldMk cId="0" sldId="654"/>
            <ac:spMk id="31747" creationId="{ECC45053-74E7-4D94-9508-8D0BF5317DC5}"/>
          </ac:spMkLst>
        </pc:spChg>
      </pc:sldChg>
      <pc:sldChg chg="modSp mod">
        <pc:chgData name="王 欣捷" userId="b965477fa0aef5e6" providerId="LiveId" clId="{2B0FDB0B-89C3-479F-AB9D-D58F11732152}" dt="2021-03-07T10:06:53.834" v="265"/>
        <pc:sldMkLst>
          <pc:docMk/>
          <pc:sldMk cId="0" sldId="655"/>
        </pc:sldMkLst>
        <pc:spChg chg="mod">
          <ac:chgData name="王 欣捷" userId="b965477fa0aef5e6" providerId="LiveId" clId="{2B0FDB0B-89C3-479F-AB9D-D58F11732152}" dt="2021-03-07T10:06:53.834" v="265"/>
          <ac:spMkLst>
            <pc:docMk/>
            <pc:sldMk cId="0" sldId="655"/>
            <ac:spMk id="32770" creationId="{D5436B50-1A6B-4C69-9AF3-0D956728B139}"/>
          </ac:spMkLst>
        </pc:spChg>
        <pc:spChg chg="mod">
          <ac:chgData name="王 欣捷" userId="b965477fa0aef5e6" providerId="LiveId" clId="{2B0FDB0B-89C3-479F-AB9D-D58F11732152}" dt="2021-03-07T10:06:53.834" v="265"/>
          <ac:spMkLst>
            <pc:docMk/>
            <pc:sldMk cId="0" sldId="655"/>
            <ac:spMk id="32771" creationId="{F719F276-8921-4E5A-8DA4-03D344C6BE2F}"/>
          </ac:spMkLst>
        </pc:spChg>
      </pc:sldChg>
      <pc:sldChg chg="modSp mod">
        <pc:chgData name="王 欣捷" userId="b965477fa0aef5e6" providerId="LiveId" clId="{2B0FDB0B-89C3-479F-AB9D-D58F11732152}" dt="2021-03-07T10:06:53.834" v="265"/>
        <pc:sldMkLst>
          <pc:docMk/>
          <pc:sldMk cId="0" sldId="656"/>
        </pc:sldMkLst>
        <pc:spChg chg="mod">
          <ac:chgData name="王 欣捷" userId="b965477fa0aef5e6" providerId="LiveId" clId="{2B0FDB0B-89C3-479F-AB9D-D58F11732152}" dt="2021-03-07T10:06:53.834" v="265"/>
          <ac:spMkLst>
            <pc:docMk/>
            <pc:sldMk cId="0" sldId="656"/>
            <ac:spMk id="33794" creationId="{D96BA590-0EC2-4F0E-9DB1-EAFDBD7C4EF9}"/>
          </ac:spMkLst>
        </pc:spChg>
        <pc:spChg chg="mod">
          <ac:chgData name="王 欣捷" userId="b965477fa0aef5e6" providerId="LiveId" clId="{2B0FDB0B-89C3-479F-AB9D-D58F11732152}" dt="2021-03-07T10:06:53.834" v="265"/>
          <ac:spMkLst>
            <pc:docMk/>
            <pc:sldMk cId="0" sldId="656"/>
            <ac:spMk id="33795" creationId="{7D1CF20E-C8BD-4E59-9C37-FBC7780ED829}"/>
          </ac:spMkLst>
        </pc:spChg>
      </pc:sldChg>
      <pc:sldChg chg="modSp mod">
        <pc:chgData name="王 欣捷" userId="b965477fa0aef5e6" providerId="LiveId" clId="{2B0FDB0B-89C3-479F-AB9D-D58F11732152}" dt="2021-03-07T10:06:53.834" v="265"/>
        <pc:sldMkLst>
          <pc:docMk/>
          <pc:sldMk cId="0" sldId="657"/>
        </pc:sldMkLst>
        <pc:spChg chg="mod">
          <ac:chgData name="王 欣捷" userId="b965477fa0aef5e6" providerId="LiveId" clId="{2B0FDB0B-89C3-479F-AB9D-D58F11732152}" dt="2021-03-07T10:06:53.834" v="265"/>
          <ac:spMkLst>
            <pc:docMk/>
            <pc:sldMk cId="0" sldId="657"/>
            <ac:spMk id="44034" creationId="{0A0E9E7B-B5DB-47F8-B1A3-6E97F21B99EF}"/>
          </ac:spMkLst>
        </pc:spChg>
        <pc:spChg chg="mod">
          <ac:chgData name="王 欣捷" userId="b965477fa0aef5e6" providerId="LiveId" clId="{2B0FDB0B-89C3-479F-AB9D-D58F11732152}" dt="2021-03-07T10:06:53.834" v="265"/>
          <ac:spMkLst>
            <pc:docMk/>
            <pc:sldMk cId="0" sldId="657"/>
            <ac:spMk id="44035" creationId="{FCFAC5B3-E5A7-4C1B-AF19-B6B4D902BBB6}"/>
          </ac:spMkLst>
        </pc:spChg>
      </pc:sldChg>
      <pc:sldChg chg="modSp mod">
        <pc:chgData name="王 欣捷" userId="b965477fa0aef5e6" providerId="LiveId" clId="{2B0FDB0B-89C3-479F-AB9D-D58F11732152}" dt="2021-03-07T10:06:53.834" v="265"/>
        <pc:sldMkLst>
          <pc:docMk/>
          <pc:sldMk cId="0" sldId="658"/>
        </pc:sldMkLst>
        <pc:spChg chg="mod">
          <ac:chgData name="王 欣捷" userId="b965477fa0aef5e6" providerId="LiveId" clId="{2B0FDB0B-89C3-479F-AB9D-D58F11732152}" dt="2021-03-07T10:06:53.834" v="265"/>
          <ac:spMkLst>
            <pc:docMk/>
            <pc:sldMk cId="0" sldId="658"/>
            <ac:spMk id="45058" creationId="{C7335296-A4A6-4F9A-A952-C7B6D4D24084}"/>
          </ac:spMkLst>
        </pc:spChg>
        <pc:spChg chg="mod">
          <ac:chgData name="王 欣捷" userId="b965477fa0aef5e6" providerId="LiveId" clId="{2B0FDB0B-89C3-479F-AB9D-D58F11732152}" dt="2021-03-07T10:06:53.834" v="265"/>
          <ac:spMkLst>
            <pc:docMk/>
            <pc:sldMk cId="0" sldId="658"/>
            <ac:spMk id="45059" creationId="{1DD1911B-6BD9-4B53-A689-D5AE39217811}"/>
          </ac:spMkLst>
        </pc:spChg>
        <pc:graphicFrameChg chg="mod">
          <ac:chgData name="王 欣捷" userId="b965477fa0aef5e6" providerId="LiveId" clId="{2B0FDB0B-89C3-479F-AB9D-D58F11732152}" dt="2021-03-07T10:06:53.834" v="265"/>
          <ac:graphicFrameMkLst>
            <pc:docMk/>
            <pc:sldMk cId="0" sldId="658"/>
            <ac:graphicFrameMk id="4" creationId="{F1D32D7B-53F2-4634-8ED9-B8D575618814}"/>
          </ac:graphicFrameMkLst>
        </pc:graphicFrameChg>
      </pc:sldChg>
      <pc:sldChg chg="modSp mod">
        <pc:chgData name="王 欣捷" userId="b965477fa0aef5e6" providerId="LiveId" clId="{2B0FDB0B-89C3-479F-AB9D-D58F11732152}" dt="2021-03-07T10:06:53.834" v="265"/>
        <pc:sldMkLst>
          <pc:docMk/>
          <pc:sldMk cId="0" sldId="659"/>
        </pc:sldMkLst>
        <pc:spChg chg="mod">
          <ac:chgData name="王 欣捷" userId="b965477fa0aef5e6" providerId="LiveId" clId="{2B0FDB0B-89C3-479F-AB9D-D58F11732152}" dt="2021-03-07T10:06:53.834" v="265"/>
          <ac:spMkLst>
            <pc:docMk/>
            <pc:sldMk cId="0" sldId="659"/>
            <ac:spMk id="46082" creationId="{E949F1EF-C88A-4026-983E-2F7CEF287658}"/>
          </ac:spMkLst>
        </pc:spChg>
        <pc:picChg chg="mod">
          <ac:chgData name="王 欣捷" userId="b965477fa0aef5e6" providerId="LiveId" clId="{2B0FDB0B-89C3-479F-AB9D-D58F11732152}" dt="2021-03-07T10:06:53.834" v="265"/>
          <ac:picMkLst>
            <pc:docMk/>
            <pc:sldMk cId="0" sldId="659"/>
            <ac:picMk id="46083" creationId="{483C7E32-E8B3-4CC3-9AEE-513AF2374C69}"/>
          </ac:picMkLst>
        </pc:picChg>
      </pc:sldChg>
      <pc:sldChg chg="modSp mod">
        <pc:chgData name="王 欣捷" userId="b965477fa0aef5e6" providerId="LiveId" clId="{2B0FDB0B-89C3-479F-AB9D-D58F11732152}" dt="2021-03-07T10:06:53.834" v="265"/>
        <pc:sldMkLst>
          <pc:docMk/>
          <pc:sldMk cId="0" sldId="660"/>
        </pc:sldMkLst>
        <pc:spChg chg="mod">
          <ac:chgData name="王 欣捷" userId="b965477fa0aef5e6" providerId="LiveId" clId="{2B0FDB0B-89C3-479F-AB9D-D58F11732152}" dt="2021-03-07T10:06:53.834" v="265"/>
          <ac:spMkLst>
            <pc:docMk/>
            <pc:sldMk cId="0" sldId="660"/>
            <ac:spMk id="47106" creationId="{41D5726E-C7FB-44A8-A26E-1E7C5D1F2E81}"/>
          </ac:spMkLst>
        </pc:spChg>
        <pc:picChg chg="mod">
          <ac:chgData name="王 欣捷" userId="b965477fa0aef5e6" providerId="LiveId" clId="{2B0FDB0B-89C3-479F-AB9D-D58F11732152}" dt="2021-03-07T10:06:53.834" v="265"/>
          <ac:picMkLst>
            <pc:docMk/>
            <pc:sldMk cId="0" sldId="660"/>
            <ac:picMk id="47107" creationId="{F012918C-485A-445F-B4DE-0988DF0C34DC}"/>
          </ac:picMkLst>
        </pc:picChg>
      </pc:sldChg>
      <pc:sldChg chg="modSp mod">
        <pc:chgData name="王 欣捷" userId="b965477fa0aef5e6" providerId="LiveId" clId="{2B0FDB0B-89C3-479F-AB9D-D58F11732152}" dt="2021-03-07T10:06:53.834" v="265"/>
        <pc:sldMkLst>
          <pc:docMk/>
          <pc:sldMk cId="0" sldId="661"/>
        </pc:sldMkLst>
        <pc:spChg chg="mod">
          <ac:chgData name="王 欣捷" userId="b965477fa0aef5e6" providerId="LiveId" clId="{2B0FDB0B-89C3-479F-AB9D-D58F11732152}" dt="2021-03-07T10:06:53.834" v="265"/>
          <ac:spMkLst>
            <pc:docMk/>
            <pc:sldMk cId="0" sldId="661"/>
            <ac:spMk id="53250" creationId="{7E8D8B28-C029-483E-A58A-0F69350EC690}"/>
          </ac:spMkLst>
        </pc:spChg>
        <pc:picChg chg="mod">
          <ac:chgData name="王 欣捷" userId="b965477fa0aef5e6" providerId="LiveId" clId="{2B0FDB0B-89C3-479F-AB9D-D58F11732152}" dt="2021-03-07T10:06:53.834" v="265"/>
          <ac:picMkLst>
            <pc:docMk/>
            <pc:sldMk cId="0" sldId="661"/>
            <ac:picMk id="53251" creationId="{3D844942-6A23-40C8-9632-CEA9F1721044}"/>
          </ac:picMkLst>
        </pc:picChg>
      </pc:sldChg>
      <pc:sldChg chg="modSp mod">
        <pc:chgData name="王 欣捷" userId="b965477fa0aef5e6" providerId="LiveId" clId="{2B0FDB0B-89C3-479F-AB9D-D58F11732152}" dt="2021-03-07T10:06:53.834" v="265"/>
        <pc:sldMkLst>
          <pc:docMk/>
          <pc:sldMk cId="0" sldId="662"/>
        </pc:sldMkLst>
        <pc:spChg chg="mod">
          <ac:chgData name="王 欣捷" userId="b965477fa0aef5e6" providerId="LiveId" clId="{2B0FDB0B-89C3-479F-AB9D-D58F11732152}" dt="2021-03-07T10:06:53.834" v="265"/>
          <ac:spMkLst>
            <pc:docMk/>
            <pc:sldMk cId="0" sldId="662"/>
            <ac:spMk id="54274" creationId="{0E3E85B4-5F47-46AF-B018-6CD3D83E3F0D}"/>
          </ac:spMkLst>
        </pc:spChg>
        <pc:picChg chg="mod">
          <ac:chgData name="王 欣捷" userId="b965477fa0aef5e6" providerId="LiveId" clId="{2B0FDB0B-89C3-479F-AB9D-D58F11732152}" dt="2021-03-07T10:06:53.834" v="265"/>
          <ac:picMkLst>
            <pc:docMk/>
            <pc:sldMk cId="0" sldId="662"/>
            <ac:picMk id="54275" creationId="{0AF2C0BA-6D83-4026-9E6D-0DB8D2397907}"/>
          </ac:picMkLst>
        </pc:picChg>
      </pc:sldChg>
      <pc:sldChg chg="modSp mod">
        <pc:chgData name="王 欣捷" userId="b965477fa0aef5e6" providerId="LiveId" clId="{2B0FDB0B-89C3-479F-AB9D-D58F11732152}" dt="2021-03-07T10:06:53.834" v="265"/>
        <pc:sldMkLst>
          <pc:docMk/>
          <pc:sldMk cId="0" sldId="663"/>
        </pc:sldMkLst>
        <pc:spChg chg="mod">
          <ac:chgData name="王 欣捷" userId="b965477fa0aef5e6" providerId="LiveId" clId="{2B0FDB0B-89C3-479F-AB9D-D58F11732152}" dt="2021-03-07T10:06:53.834" v="265"/>
          <ac:spMkLst>
            <pc:docMk/>
            <pc:sldMk cId="0" sldId="663"/>
            <ac:spMk id="55298" creationId="{EE28C3F0-AE21-4227-B286-9C038BDFB24B}"/>
          </ac:spMkLst>
        </pc:spChg>
        <pc:picChg chg="mod">
          <ac:chgData name="王 欣捷" userId="b965477fa0aef5e6" providerId="LiveId" clId="{2B0FDB0B-89C3-479F-AB9D-D58F11732152}" dt="2021-03-07T10:06:53.834" v="265"/>
          <ac:picMkLst>
            <pc:docMk/>
            <pc:sldMk cId="0" sldId="663"/>
            <ac:picMk id="55299" creationId="{545677B8-06F6-4213-854C-315434F62AB5}"/>
          </ac:picMkLst>
        </pc:picChg>
      </pc:sldChg>
      <pc:sldChg chg="modSp mod">
        <pc:chgData name="王 欣捷" userId="b965477fa0aef5e6" providerId="LiveId" clId="{2B0FDB0B-89C3-479F-AB9D-D58F11732152}" dt="2021-03-07T10:06:53.834" v="265"/>
        <pc:sldMkLst>
          <pc:docMk/>
          <pc:sldMk cId="0" sldId="664"/>
        </pc:sldMkLst>
        <pc:spChg chg="mod">
          <ac:chgData name="王 欣捷" userId="b965477fa0aef5e6" providerId="LiveId" clId="{2B0FDB0B-89C3-479F-AB9D-D58F11732152}" dt="2021-03-07T10:06:53.834" v="265"/>
          <ac:spMkLst>
            <pc:docMk/>
            <pc:sldMk cId="0" sldId="664"/>
            <ac:spMk id="56322" creationId="{927DFDC5-8D6D-449F-960B-779533C00398}"/>
          </ac:spMkLst>
        </pc:spChg>
        <pc:picChg chg="mod">
          <ac:chgData name="王 欣捷" userId="b965477fa0aef5e6" providerId="LiveId" clId="{2B0FDB0B-89C3-479F-AB9D-D58F11732152}" dt="2021-03-07T10:06:53.834" v="265"/>
          <ac:picMkLst>
            <pc:docMk/>
            <pc:sldMk cId="0" sldId="664"/>
            <ac:picMk id="56323" creationId="{566CAD9E-22F5-4C71-86CE-07132367AF3A}"/>
          </ac:picMkLst>
        </pc:picChg>
      </pc:sldChg>
      <pc:sldChg chg="modSp mod">
        <pc:chgData name="王 欣捷" userId="b965477fa0aef5e6" providerId="LiveId" clId="{2B0FDB0B-89C3-479F-AB9D-D58F11732152}" dt="2021-03-07T10:06:53.834" v="265"/>
        <pc:sldMkLst>
          <pc:docMk/>
          <pc:sldMk cId="0" sldId="665"/>
        </pc:sldMkLst>
        <pc:spChg chg="mod">
          <ac:chgData name="王 欣捷" userId="b965477fa0aef5e6" providerId="LiveId" clId="{2B0FDB0B-89C3-479F-AB9D-D58F11732152}" dt="2021-03-07T10:06:53.834" v="265"/>
          <ac:spMkLst>
            <pc:docMk/>
            <pc:sldMk cId="0" sldId="665"/>
            <ac:spMk id="57346" creationId="{814F1818-D1DD-4BB5-9CC3-D1EB4166F2C5}"/>
          </ac:spMkLst>
        </pc:spChg>
        <pc:picChg chg="mod">
          <ac:chgData name="王 欣捷" userId="b965477fa0aef5e6" providerId="LiveId" clId="{2B0FDB0B-89C3-479F-AB9D-D58F11732152}" dt="2021-03-07T10:06:53.834" v="265"/>
          <ac:picMkLst>
            <pc:docMk/>
            <pc:sldMk cId="0" sldId="665"/>
            <ac:picMk id="57347" creationId="{9979E201-A2F4-4A7A-ABEC-576895DD2BD8}"/>
          </ac:picMkLst>
        </pc:picChg>
      </pc:sldChg>
      <pc:sldChg chg="modSp mod">
        <pc:chgData name="王 欣捷" userId="b965477fa0aef5e6" providerId="LiveId" clId="{2B0FDB0B-89C3-479F-AB9D-D58F11732152}" dt="2021-03-07T10:06:53.834" v="265"/>
        <pc:sldMkLst>
          <pc:docMk/>
          <pc:sldMk cId="0" sldId="666"/>
        </pc:sldMkLst>
        <pc:spChg chg="mod">
          <ac:chgData name="王 欣捷" userId="b965477fa0aef5e6" providerId="LiveId" clId="{2B0FDB0B-89C3-479F-AB9D-D58F11732152}" dt="2021-03-07T10:06:53.834" v="265"/>
          <ac:spMkLst>
            <pc:docMk/>
            <pc:sldMk cId="0" sldId="666"/>
            <ac:spMk id="58370" creationId="{CC6B0FA4-3DDC-44BB-9C3F-CAF050513F6C}"/>
          </ac:spMkLst>
        </pc:spChg>
        <pc:spChg chg="mod">
          <ac:chgData name="王 欣捷" userId="b965477fa0aef5e6" providerId="LiveId" clId="{2B0FDB0B-89C3-479F-AB9D-D58F11732152}" dt="2021-03-07T10:06:53.834" v="265"/>
          <ac:spMkLst>
            <pc:docMk/>
            <pc:sldMk cId="0" sldId="666"/>
            <ac:spMk id="58371" creationId="{9560AE1D-03DC-4612-904E-8AC879740D00}"/>
          </ac:spMkLst>
        </pc:spChg>
      </pc:sldChg>
      <pc:sldChg chg="modSp mod">
        <pc:chgData name="王 欣捷" userId="b965477fa0aef5e6" providerId="LiveId" clId="{2B0FDB0B-89C3-479F-AB9D-D58F11732152}" dt="2021-03-07T10:06:53.834" v="265"/>
        <pc:sldMkLst>
          <pc:docMk/>
          <pc:sldMk cId="0" sldId="667"/>
        </pc:sldMkLst>
        <pc:spChg chg="mod">
          <ac:chgData name="王 欣捷" userId="b965477fa0aef5e6" providerId="LiveId" clId="{2B0FDB0B-89C3-479F-AB9D-D58F11732152}" dt="2021-03-07T10:06:53.834" v="265"/>
          <ac:spMkLst>
            <pc:docMk/>
            <pc:sldMk cId="0" sldId="667"/>
            <ac:spMk id="59394" creationId="{71274AA2-7FE2-4395-8483-43F23DD4F39E}"/>
          </ac:spMkLst>
        </pc:spChg>
        <pc:spChg chg="mod">
          <ac:chgData name="王 欣捷" userId="b965477fa0aef5e6" providerId="LiveId" clId="{2B0FDB0B-89C3-479F-AB9D-D58F11732152}" dt="2021-03-07T10:06:53.834" v="265"/>
          <ac:spMkLst>
            <pc:docMk/>
            <pc:sldMk cId="0" sldId="667"/>
            <ac:spMk id="59395" creationId="{CF42D7E0-2CF3-46B9-8EC4-0D9AA2BD094B}"/>
          </ac:spMkLst>
        </pc:spChg>
      </pc:sldChg>
      <pc:sldChg chg="modSp mod">
        <pc:chgData name="王 欣捷" userId="b965477fa0aef5e6" providerId="LiveId" clId="{2B0FDB0B-89C3-479F-AB9D-D58F11732152}" dt="2021-03-07T15:03:47.959" v="2193" actId="2710"/>
        <pc:sldMkLst>
          <pc:docMk/>
          <pc:sldMk cId="0" sldId="668"/>
        </pc:sldMkLst>
        <pc:spChg chg="mod">
          <ac:chgData name="王 欣捷" userId="b965477fa0aef5e6" providerId="LiveId" clId="{2B0FDB0B-89C3-479F-AB9D-D58F11732152}" dt="2021-03-07T10:06:53.834" v="265"/>
          <ac:spMkLst>
            <pc:docMk/>
            <pc:sldMk cId="0" sldId="668"/>
            <ac:spMk id="60418" creationId="{7C374AE4-C65A-494E-88F3-697C9F3DBEB3}"/>
          </ac:spMkLst>
        </pc:spChg>
        <pc:spChg chg="mod">
          <ac:chgData name="王 欣捷" userId="b965477fa0aef5e6" providerId="LiveId" clId="{2B0FDB0B-89C3-479F-AB9D-D58F11732152}" dt="2021-03-07T15:03:47.959" v="2193" actId="2710"/>
          <ac:spMkLst>
            <pc:docMk/>
            <pc:sldMk cId="0" sldId="668"/>
            <ac:spMk id="60419" creationId="{0FAB5C03-F9C0-4780-9E8F-013C3A99CF81}"/>
          </ac:spMkLst>
        </pc:spChg>
      </pc:sldChg>
      <pc:sldChg chg="addSp delSp modSp add mod modClrScheme chgLayout">
        <pc:chgData name="王 欣捷" userId="b965477fa0aef5e6" providerId="LiveId" clId="{2B0FDB0B-89C3-479F-AB9D-D58F11732152}" dt="2021-03-07T12:42:30.150" v="1422" actId="20577"/>
        <pc:sldMkLst>
          <pc:docMk/>
          <pc:sldMk cId="1710201879" sldId="669"/>
        </pc:sldMkLst>
        <pc:spChg chg="add mod ord">
          <ac:chgData name="王 欣捷" userId="b965477fa0aef5e6" providerId="LiveId" clId="{2B0FDB0B-89C3-479F-AB9D-D58F11732152}" dt="2021-03-07T12:42:30.150" v="1422" actId="20577"/>
          <ac:spMkLst>
            <pc:docMk/>
            <pc:sldMk cId="1710201879" sldId="669"/>
            <ac:spMk id="2" creationId="{ACD1CDC2-562D-4418-A6BD-E6172C825518}"/>
          </ac:spMkLst>
        </pc:spChg>
        <pc:spChg chg="mod ord">
          <ac:chgData name="王 欣捷" userId="b965477fa0aef5e6" providerId="LiveId" clId="{2B0FDB0B-89C3-479F-AB9D-D58F11732152}" dt="2021-03-07T11:56:01.614" v="879" actId="700"/>
          <ac:spMkLst>
            <pc:docMk/>
            <pc:sldMk cId="1710201879" sldId="669"/>
            <ac:spMk id="11266" creationId="{070A2E11-D20F-4B19-8D21-3F80F2FC0B2C}"/>
          </ac:spMkLst>
        </pc:spChg>
        <pc:grpChg chg="del">
          <ac:chgData name="王 欣捷" userId="b965477fa0aef5e6" providerId="LiveId" clId="{2B0FDB0B-89C3-479F-AB9D-D58F11732152}" dt="2021-03-07T11:55:57.931" v="878" actId="478"/>
          <ac:grpSpMkLst>
            <pc:docMk/>
            <pc:sldMk cId="1710201879" sldId="669"/>
            <ac:grpSpMk id="11268" creationId="{7B9F15FE-FD01-4471-90B9-162E6F6940B3}"/>
          </ac:grpSpMkLst>
        </pc:grpChg>
      </pc:sldChg>
      <pc:sldChg chg="addSp delSp modSp add mod modClrScheme chgLayout">
        <pc:chgData name="王 欣捷" userId="b965477fa0aef5e6" providerId="LiveId" clId="{2B0FDB0B-89C3-479F-AB9D-D58F11732152}" dt="2021-03-07T12:31:46.968" v="1362" actId="1036"/>
        <pc:sldMkLst>
          <pc:docMk/>
          <pc:sldMk cId="665697348" sldId="670"/>
        </pc:sldMkLst>
        <pc:spChg chg="add mod ord">
          <ac:chgData name="王 欣捷" userId="b965477fa0aef5e6" providerId="LiveId" clId="{2B0FDB0B-89C3-479F-AB9D-D58F11732152}" dt="2021-03-07T12:31:46.968" v="1362" actId="1036"/>
          <ac:spMkLst>
            <pc:docMk/>
            <pc:sldMk cId="665697348" sldId="670"/>
            <ac:spMk id="2" creationId="{6E96AF83-5AE3-495B-B69B-FBACB03952DB}"/>
          </ac:spMkLst>
        </pc:spChg>
        <pc:spChg chg="add mod ord">
          <ac:chgData name="王 欣捷" userId="b965477fa0aef5e6" providerId="LiveId" clId="{2B0FDB0B-89C3-479F-AB9D-D58F11732152}" dt="2021-03-07T12:31:46.968" v="1362" actId="1036"/>
          <ac:spMkLst>
            <pc:docMk/>
            <pc:sldMk cId="665697348" sldId="670"/>
            <ac:spMk id="3" creationId="{3256F6DA-948C-4B7C-90CE-7169DB631A38}"/>
          </ac:spMkLst>
        </pc:spChg>
        <pc:spChg chg="add mod ord">
          <ac:chgData name="王 欣捷" userId="b965477fa0aef5e6" providerId="LiveId" clId="{2B0FDB0B-89C3-479F-AB9D-D58F11732152}" dt="2021-03-07T12:31:38.795" v="1341" actId="1036"/>
          <ac:spMkLst>
            <pc:docMk/>
            <pc:sldMk cId="665697348" sldId="670"/>
            <ac:spMk id="4" creationId="{3AD30457-A964-4627-808D-156AF26EA40A}"/>
          </ac:spMkLst>
        </pc:spChg>
        <pc:spChg chg="del">
          <ac:chgData name="王 欣捷" userId="b965477fa0aef5e6" providerId="LiveId" clId="{2B0FDB0B-89C3-479F-AB9D-D58F11732152}" dt="2021-03-07T12:19:11.850" v="1044" actId="478"/>
          <ac:spMkLst>
            <pc:docMk/>
            <pc:sldMk cId="665697348" sldId="670"/>
            <ac:spMk id="5" creationId="{9A2380EF-6842-4FAC-B062-E7873F7B9B15}"/>
          </ac:spMkLst>
        </pc:spChg>
        <pc:spChg chg="add del">
          <ac:chgData name="王 欣捷" userId="b965477fa0aef5e6" providerId="LiveId" clId="{2B0FDB0B-89C3-479F-AB9D-D58F11732152}" dt="2021-03-07T12:20:05.604" v="1081" actId="22"/>
          <ac:spMkLst>
            <pc:docMk/>
            <pc:sldMk cId="665697348" sldId="670"/>
            <ac:spMk id="9" creationId="{748E6138-522E-4BA3-B2E1-3A9C0072E249}"/>
          </ac:spMkLst>
        </pc:spChg>
        <pc:spChg chg="add del mod">
          <ac:chgData name="王 欣捷" userId="b965477fa0aef5e6" providerId="LiveId" clId="{2B0FDB0B-89C3-479F-AB9D-D58F11732152}" dt="2021-03-07T12:24:10.201" v="1141" actId="478"/>
          <ac:spMkLst>
            <pc:docMk/>
            <pc:sldMk cId="665697348" sldId="670"/>
            <ac:spMk id="11" creationId="{D38889F9-465B-41B6-9401-09CEF7D0281A}"/>
          </ac:spMkLst>
        </pc:spChg>
        <pc:spChg chg="mod ord">
          <ac:chgData name="王 欣捷" userId="b965477fa0aef5e6" providerId="LiveId" clId="{2B0FDB0B-89C3-479F-AB9D-D58F11732152}" dt="2021-03-07T12:19:51.617" v="1075" actId="27636"/>
          <ac:spMkLst>
            <pc:docMk/>
            <pc:sldMk cId="665697348" sldId="670"/>
            <ac:spMk id="19458" creationId="{85A7B3A8-3AF4-4011-8246-0EEF18D14DEE}"/>
          </ac:spMkLst>
        </pc:spChg>
        <pc:spChg chg="mod ord">
          <ac:chgData name="王 欣捷" userId="b965477fa0aef5e6" providerId="LiveId" clId="{2B0FDB0B-89C3-479F-AB9D-D58F11732152}" dt="2021-03-07T12:31:38.795" v="1341" actId="1036"/>
          <ac:spMkLst>
            <pc:docMk/>
            <pc:sldMk cId="665697348" sldId="670"/>
            <ac:spMk id="19459" creationId="{602B76C8-B0F1-43D3-9D72-302CB03FCAEF}"/>
          </ac:spMkLst>
        </pc:spChg>
      </pc:sldChg>
      <pc:sldChg chg="addSp delSp modSp add mod modAnim">
        <pc:chgData name="王 欣捷" userId="b965477fa0aef5e6" providerId="LiveId" clId="{2B0FDB0B-89C3-479F-AB9D-D58F11732152}" dt="2021-03-07T13:42:40.890" v="1773" actId="2711"/>
        <pc:sldMkLst>
          <pc:docMk/>
          <pc:sldMk cId="1186079772" sldId="671"/>
        </pc:sldMkLst>
        <pc:spChg chg="del">
          <ac:chgData name="王 欣捷" userId="b965477fa0aef5e6" providerId="LiveId" clId="{2B0FDB0B-89C3-479F-AB9D-D58F11732152}" dt="2021-03-07T13:38:55.194" v="1502" actId="478"/>
          <ac:spMkLst>
            <pc:docMk/>
            <pc:sldMk cId="1186079772" sldId="671"/>
            <ac:spMk id="50" creationId="{3D1C9671-6ECD-4B6C-9527-7EC7E5705CFC}"/>
          </ac:spMkLst>
        </pc:spChg>
        <pc:spChg chg="mod">
          <ac:chgData name="王 欣捷" userId="b965477fa0aef5e6" providerId="LiveId" clId="{2B0FDB0B-89C3-479F-AB9D-D58F11732152}" dt="2021-03-07T13:38:56.360" v="1503"/>
          <ac:spMkLst>
            <pc:docMk/>
            <pc:sldMk cId="1186079772" sldId="671"/>
            <ac:spMk id="51" creationId="{F6B80459-8404-4BE2-A573-C3F2C4D0EACD}"/>
          </ac:spMkLst>
        </pc:spChg>
        <pc:spChg chg="mod">
          <ac:chgData name="王 欣捷" userId="b965477fa0aef5e6" providerId="LiveId" clId="{2B0FDB0B-89C3-479F-AB9D-D58F11732152}" dt="2021-03-07T13:38:56.360" v="1503"/>
          <ac:spMkLst>
            <pc:docMk/>
            <pc:sldMk cId="1186079772" sldId="671"/>
            <ac:spMk id="55" creationId="{A9FFAA8D-8E85-4B53-91E6-CA82F4248517}"/>
          </ac:spMkLst>
        </pc:spChg>
        <pc:spChg chg="mod">
          <ac:chgData name="王 欣捷" userId="b965477fa0aef5e6" providerId="LiveId" clId="{2B0FDB0B-89C3-479F-AB9D-D58F11732152}" dt="2021-03-07T13:38:56.360" v="1503"/>
          <ac:spMkLst>
            <pc:docMk/>
            <pc:sldMk cId="1186079772" sldId="671"/>
            <ac:spMk id="60" creationId="{FAFA1C1E-153D-45CA-A68B-3B2C8A15FCC0}"/>
          </ac:spMkLst>
        </pc:spChg>
        <pc:spChg chg="mod">
          <ac:chgData name="王 欣捷" userId="b965477fa0aef5e6" providerId="LiveId" clId="{2B0FDB0B-89C3-479F-AB9D-D58F11732152}" dt="2021-03-07T13:38:56.360" v="1503"/>
          <ac:spMkLst>
            <pc:docMk/>
            <pc:sldMk cId="1186079772" sldId="671"/>
            <ac:spMk id="61" creationId="{8E02E0D7-CBDC-43A9-A1F6-D19C5E302222}"/>
          </ac:spMkLst>
        </pc:spChg>
        <pc:spChg chg="mod">
          <ac:chgData name="王 欣捷" userId="b965477fa0aef5e6" providerId="LiveId" clId="{2B0FDB0B-89C3-479F-AB9D-D58F11732152}" dt="2021-03-07T13:38:56.360" v="1503"/>
          <ac:spMkLst>
            <pc:docMk/>
            <pc:sldMk cId="1186079772" sldId="671"/>
            <ac:spMk id="62" creationId="{C9C08888-C26C-4EB4-953F-7D9BB4222C89}"/>
          </ac:spMkLst>
        </pc:spChg>
        <pc:spChg chg="mod">
          <ac:chgData name="王 欣捷" userId="b965477fa0aef5e6" providerId="LiveId" clId="{2B0FDB0B-89C3-479F-AB9D-D58F11732152}" dt="2021-03-07T13:38:56.360" v="1503"/>
          <ac:spMkLst>
            <pc:docMk/>
            <pc:sldMk cId="1186079772" sldId="671"/>
            <ac:spMk id="63" creationId="{0380E3BA-8938-4C58-BD74-C5CCDB77E2E1}"/>
          </ac:spMkLst>
        </pc:spChg>
        <pc:spChg chg="mod">
          <ac:chgData name="王 欣捷" userId="b965477fa0aef5e6" providerId="LiveId" clId="{2B0FDB0B-89C3-479F-AB9D-D58F11732152}" dt="2021-03-07T13:38:56.360" v="1503"/>
          <ac:spMkLst>
            <pc:docMk/>
            <pc:sldMk cId="1186079772" sldId="671"/>
            <ac:spMk id="64" creationId="{1F3E4AF2-0D91-4EBF-B42C-54FF6F91953F}"/>
          </ac:spMkLst>
        </pc:spChg>
        <pc:spChg chg="mod">
          <ac:chgData name="王 欣捷" userId="b965477fa0aef5e6" providerId="LiveId" clId="{2B0FDB0B-89C3-479F-AB9D-D58F11732152}" dt="2021-03-07T13:38:56.360" v="1503"/>
          <ac:spMkLst>
            <pc:docMk/>
            <pc:sldMk cId="1186079772" sldId="671"/>
            <ac:spMk id="65" creationId="{0DEE7E8F-A56E-4B46-B8F8-A885F7935709}"/>
          </ac:spMkLst>
        </pc:spChg>
        <pc:spChg chg="mod">
          <ac:chgData name="王 欣捷" userId="b965477fa0aef5e6" providerId="LiveId" clId="{2B0FDB0B-89C3-479F-AB9D-D58F11732152}" dt="2021-03-07T13:38:56.360" v="1503"/>
          <ac:spMkLst>
            <pc:docMk/>
            <pc:sldMk cId="1186079772" sldId="671"/>
            <ac:spMk id="66" creationId="{D9BB0918-D5C4-4CEA-83C8-E3DAB408E401}"/>
          </ac:spMkLst>
        </pc:spChg>
        <pc:spChg chg="mod">
          <ac:chgData name="王 欣捷" userId="b965477fa0aef5e6" providerId="LiveId" clId="{2B0FDB0B-89C3-479F-AB9D-D58F11732152}" dt="2021-03-07T13:38:56.360" v="1503"/>
          <ac:spMkLst>
            <pc:docMk/>
            <pc:sldMk cId="1186079772" sldId="671"/>
            <ac:spMk id="67" creationId="{C2DCEB52-840E-41B8-ABE4-714D6DE6A019}"/>
          </ac:spMkLst>
        </pc:spChg>
        <pc:spChg chg="mod">
          <ac:chgData name="王 欣捷" userId="b965477fa0aef5e6" providerId="LiveId" clId="{2B0FDB0B-89C3-479F-AB9D-D58F11732152}" dt="2021-03-07T13:38:56.360" v="1503"/>
          <ac:spMkLst>
            <pc:docMk/>
            <pc:sldMk cId="1186079772" sldId="671"/>
            <ac:spMk id="68" creationId="{26C1EB98-47C5-4E87-B342-8752B72D752D}"/>
          </ac:spMkLst>
        </pc:spChg>
        <pc:spChg chg="mod">
          <ac:chgData name="王 欣捷" userId="b965477fa0aef5e6" providerId="LiveId" clId="{2B0FDB0B-89C3-479F-AB9D-D58F11732152}" dt="2021-03-07T13:38:56.360" v="1503"/>
          <ac:spMkLst>
            <pc:docMk/>
            <pc:sldMk cId="1186079772" sldId="671"/>
            <ac:spMk id="69" creationId="{55568867-EB4E-4912-A533-DC0794A600CA}"/>
          </ac:spMkLst>
        </pc:spChg>
        <pc:spChg chg="mod">
          <ac:chgData name="王 欣捷" userId="b965477fa0aef5e6" providerId="LiveId" clId="{2B0FDB0B-89C3-479F-AB9D-D58F11732152}" dt="2021-03-07T13:38:56.360" v="1503"/>
          <ac:spMkLst>
            <pc:docMk/>
            <pc:sldMk cId="1186079772" sldId="671"/>
            <ac:spMk id="70" creationId="{C4B5FF87-4B29-414A-A3A4-8E68E9DA10FA}"/>
          </ac:spMkLst>
        </pc:spChg>
        <pc:spChg chg="mod">
          <ac:chgData name="王 欣捷" userId="b965477fa0aef5e6" providerId="LiveId" clId="{2B0FDB0B-89C3-479F-AB9D-D58F11732152}" dt="2021-03-07T13:38:56.360" v="1503"/>
          <ac:spMkLst>
            <pc:docMk/>
            <pc:sldMk cId="1186079772" sldId="671"/>
            <ac:spMk id="71" creationId="{FD99E6DA-ED21-4D80-BFCD-D0AD142F315D}"/>
          </ac:spMkLst>
        </pc:spChg>
        <pc:spChg chg="mod">
          <ac:chgData name="王 欣捷" userId="b965477fa0aef5e6" providerId="LiveId" clId="{2B0FDB0B-89C3-479F-AB9D-D58F11732152}" dt="2021-03-07T13:38:56.360" v="1503"/>
          <ac:spMkLst>
            <pc:docMk/>
            <pc:sldMk cId="1186079772" sldId="671"/>
            <ac:spMk id="72" creationId="{10CC7928-B780-4905-A838-4F4822E96565}"/>
          </ac:spMkLst>
        </pc:spChg>
        <pc:spChg chg="mod">
          <ac:chgData name="王 欣捷" userId="b965477fa0aef5e6" providerId="LiveId" clId="{2B0FDB0B-89C3-479F-AB9D-D58F11732152}" dt="2021-03-07T13:38:56.360" v="1503"/>
          <ac:spMkLst>
            <pc:docMk/>
            <pc:sldMk cId="1186079772" sldId="671"/>
            <ac:spMk id="73" creationId="{62CDDC37-653E-49EA-B3CB-7A13E2BF4F03}"/>
          </ac:spMkLst>
        </pc:spChg>
        <pc:spChg chg="mod">
          <ac:chgData name="王 欣捷" userId="b965477fa0aef5e6" providerId="LiveId" clId="{2B0FDB0B-89C3-479F-AB9D-D58F11732152}" dt="2021-03-07T13:38:56.360" v="1503"/>
          <ac:spMkLst>
            <pc:docMk/>
            <pc:sldMk cId="1186079772" sldId="671"/>
            <ac:spMk id="74" creationId="{39810127-6C8C-4FB9-9D2A-AA13E6D1C5A2}"/>
          </ac:spMkLst>
        </pc:spChg>
        <pc:spChg chg="mod">
          <ac:chgData name="王 欣捷" userId="b965477fa0aef5e6" providerId="LiveId" clId="{2B0FDB0B-89C3-479F-AB9D-D58F11732152}" dt="2021-03-07T13:41:39.132" v="1665" actId="1076"/>
          <ac:spMkLst>
            <pc:docMk/>
            <pc:sldMk cId="1186079772" sldId="671"/>
            <ac:spMk id="76" creationId="{72ED2AD7-4448-44A8-A733-7EDF2D59C790}"/>
          </ac:spMkLst>
        </pc:spChg>
        <pc:spChg chg="mod">
          <ac:chgData name="王 欣捷" userId="b965477fa0aef5e6" providerId="LiveId" clId="{2B0FDB0B-89C3-479F-AB9D-D58F11732152}" dt="2021-03-07T13:41:39.132" v="1665" actId="1076"/>
          <ac:spMkLst>
            <pc:docMk/>
            <pc:sldMk cId="1186079772" sldId="671"/>
            <ac:spMk id="80" creationId="{5E5EB8FD-A365-4AEE-A126-A2DDBBB961BB}"/>
          </ac:spMkLst>
        </pc:spChg>
        <pc:spChg chg="mod">
          <ac:chgData name="王 欣捷" userId="b965477fa0aef5e6" providerId="LiveId" clId="{2B0FDB0B-89C3-479F-AB9D-D58F11732152}" dt="2021-03-07T13:41:39.132" v="1665" actId="1076"/>
          <ac:spMkLst>
            <pc:docMk/>
            <pc:sldMk cId="1186079772" sldId="671"/>
            <ac:spMk id="85" creationId="{E98F2B12-B786-41AE-9074-26C03AFB0581}"/>
          </ac:spMkLst>
        </pc:spChg>
        <pc:spChg chg="mod">
          <ac:chgData name="王 欣捷" userId="b965477fa0aef5e6" providerId="LiveId" clId="{2B0FDB0B-89C3-479F-AB9D-D58F11732152}" dt="2021-03-07T13:41:39.132" v="1665" actId="1076"/>
          <ac:spMkLst>
            <pc:docMk/>
            <pc:sldMk cId="1186079772" sldId="671"/>
            <ac:spMk id="86" creationId="{5418922D-831E-4A60-AC2E-AA4063A74CD0}"/>
          </ac:spMkLst>
        </pc:spChg>
        <pc:spChg chg="mod">
          <ac:chgData name="王 欣捷" userId="b965477fa0aef5e6" providerId="LiveId" clId="{2B0FDB0B-89C3-479F-AB9D-D58F11732152}" dt="2021-03-07T13:41:39.132" v="1665" actId="1076"/>
          <ac:spMkLst>
            <pc:docMk/>
            <pc:sldMk cId="1186079772" sldId="671"/>
            <ac:spMk id="87" creationId="{7B3BA94B-2711-4B26-95A0-12D74B57E3EA}"/>
          </ac:spMkLst>
        </pc:spChg>
        <pc:spChg chg="mod">
          <ac:chgData name="王 欣捷" userId="b965477fa0aef5e6" providerId="LiveId" clId="{2B0FDB0B-89C3-479F-AB9D-D58F11732152}" dt="2021-03-07T13:41:39.132" v="1665" actId="1076"/>
          <ac:spMkLst>
            <pc:docMk/>
            <pc:sldMk cId="1186079772" sldId="671"/>
            <ac:spMk id="88" creationId="{2EF6776D-F5A8-4EBA-8AC6-63263BF1F6BC}"/>
          </ac:spMkLst>
        </pc:spChg>
        <pc:spChg chg="mod">
          <ac:chgData name="王 欣捷" userId="b965477fa0aef5e6" providerId="LiveId" clId="{2B0FDB0B-89C3-479F-AB9D-D58F11732152}" dt="2021-03-07T13:41:39.132" v="1665" actId="1076"/>
          <ac:spMkLst>
            <pc:docMk/>
            <pc:sldMk cId="1186079772" sldId="671"/>
            <ac:spMk id="89" creationId="{6E0F3D01-0D3F-4E7F-BA89-A28947A08245}"/>
          </ac:spMkLst>
        </pc:spChg>
        <pc:spChg chg="mod">
          <ac:chgData name="王 欣捷" userId="b965477fa0aef5e6" providerId="LiveId" clId="{2B0FDB0B-89C3-479F-AB9D-D58F11732152}" dt="2021-03-07T13:41:39.132" v="1665" actId="1076"/>
          <ac:spMkLst>
            <pc:docMk/>
            <pc:sldMk cId="1186079772" sldId="671"/>
            <ac:spMk id="90" creationId="{902C2533-98B9-4F4F-BB23-FE269E34A14C}"/>
          </ac:spMkLst>
        </pc:spChg>
        <pc:spChg chg="mod">
          <ac:chgData name="王 欣捷" userId="b965477fa0aef5e6" providerId="LiveId" clId="{2B0FDB0B-89C3-479F-AB9D-D58F11732152}" dt="2021-03-07T13:41:39.132" v="1665" actId="1076"/>
          <ac:spMkLst>
            <pc:docMk/>
            <pc:sldMk cId="1186079772" sldId="671"/>
            <ac:spMk id="91" creationId="{0DC891E0-5879-4285-8852-002F5DCF532A}"/>
          </ac:spMkLst>
        </pc:spChg>
        <pc:spChg chg="mod">
          <ac:chgData name="王 欣捷" userId="b965477fa0aef5e6" providerId="LiveId" clId="{2B0FDB0B-89C3-479F-AB9D-D58F11732152}" dt="2021-03-07T13:41:39.132" v="1665" actId="1076"/>
          <ac:spMkLst>
            <pc:docMk/>
            <pc:sldMk cId="1186079772" sldId="671"/>
            <ac:spMk id="92" creationId="{13CD6D60-B67F-4650-A413-7B137FBFDFE2}"/>
          </ac:spMkLst>
        </pc:spChg>
        <pc:spChg chg="mod">
          <ac:chgData name="王 欣捷" userId="b965477fa0aef5e6" providerId="LiveId" clId="{2B0FDB0B-89C3-479F-AB9D-D58F11732152}" dt="2021-03-07T13:41:39.132" v="1665" actId="1076"/>
          <ac:spMkLst>
            <pc:docMk/>
            <pc:sldMk cId="1186079772" sldId="671"/>
            <ac:spMk id="93" creationId="{BDB85DE8-FE0E-4488-AD55-82E8CB1A3A1A}"/>
          </ac:spMkLst>
        </pc:spChg>
        <pc:spChg chg="mod">
          <ac:chgData name="王 欣捷" userId="b965477fa0aef5e6" providerId="LiveId" clId="{2B0FDB0B-89C3-479F-AB9D-D58F11732152}" dt="2021-03-07T13:41:39.132" v="1665" actId="1076"/>
          <ac:spMkLst>
            <pc:docMk/>
            <pc:sldMk cId="1186079772" sldId="671"/>
            <ac:spMk id="94" creationId="{4D15E896-BC61-43D3-A890-CC4EDF348F5B}"/>
          </ac:spMkLst>
        </pc:spChg>
        <pc:spChg chg="mod">
          <ac:chgData name="王 欣捷" userId="b965477fa0aef5e6" providerId="LiveId" clId="{2B0FDB0B-89C3-479F-AB9D-D58F11732152}" dt="2021-03-07T13:41:39.132" v="1665" actId="1076"/>
          <ac:spMkLst>
            <pc:docMk/>
            <pc:sldMk cId="1186079772" sldId="671"/>
            <ac:spMk id="95" creationId="{962FA736-3430-4BD9-84C9-B2F4EE95CDBC}"/>
          </ac:spMkLst>
        </pc:spChg>
        <pc:spChg chg="mod">
          <ac:chgData name="王 欣捷" userId="b965477fa0aef5e6" providerId="LiveId" clId="{2B0FDB0B-89C3-479F-AB9D-D58F11732152}" dt="2021-03-07T13:41:39.132" v="1665" actId="1076"/>
          <ac:spMkLst>
            <pc:docMk/>
            <pc:sldMk cId="1186079772" sldId="671"/>
            <ac:spMk id="96" creationId="{FF785C48-158D-47EE-94BB-8D9EB3674E88}"/>
          </ac:spMkLst>
        </pc:spChg>
        <pc:spChg chg="mod">
          <ac:chgData name="王 欣捷" userId="b965477fa0aef5e6" providerId="LiveId" clId="{2B0FDB0B-89C3-479F-AB9D-D58F11732152}" dt="2021-03-07T13:41:39.132" v="1665" actId="1076"/>
          <ac:spMkLst>
            <pc:docMk/>
            <pc:sldMk cId="1186079772" sldId="671"/>
            <ac:spMk id="97" creationId="{8D78DDF3-FC72-4251-BC0A-4C9035A8B236}"/>
          </ac:spMkLst>
        </pc:spChg>
        <pc:spChg chg="mod">
          <ac:chgData name="王 欣捷" userId="b965477fa0aef5e6" providerId="LiveId" clId="{2B0FDB0B-89C3-479F-AB9D-D58F11732152}" dt="2021-03-07T13:41:39.132" v="1665" actId="1076"/>
          <ac:spMkLst>
            <pc:docMk/>
            <pc:sldMk cId="1186079772" sldId="671"/>
            <ac:spMk id="98" creationId="{EE24D211-7C09-4063-BF55-4AEA5B744C87}"/>
          </ac:spMkLst>
        </pc:spChg>
        <pc:spChg chg="mod">
          <ac:chgData name="王 欣捷" userId="b965477fa0aef5e6" providerId="LiveId" clId="{2B0FDB0B-89C3-479F-AB9D-D58F11732152}" dt="2021-03-07T13:41:39.132" v="1665" actId="1076"/>
          <ac:spMkLst>
            <pc:docMk/>
            <pc:sldMk cId="1186079772" sldId="671"/>
            <ac:spMk id="99" creationId="{0E23AC77-C03A-414C-A8EF-91B54936CF94}"/>
          </ac:spMkLst>
        </pc:spChg>
        <pc:spChg chg="mod">
          <ac:chgData name="王 欣捷" userId="b965477fa0aef5e6" providerId="LiveId" clId="{2B0FDB0B-89C3-479F-AB9D-D58F11732152}" dt="2021-03-07T13:41:39.132" v="1665" actId="1076"/>
          <ac:spMkLst>
            <pc:docMk/>
            <pc:sldMk cId="1186079772" sldId="671"/>
            <ac:spMk id="100" creationId="{1C1076B7-9C66-4709-8F0B-D05190CD6C88}"/>
          </ac:spMkLst>
        </pc:spChg>
        <pc:spChg chg="mod">
          <ac:chgData name="王 欣捷" userId="b965477fa0aef5e6" providerId="LiveId" clId="{2B0FDB0B-89C3-479F-AB9D-D58F11732152}" dt="2021-03-07T13:42:40.890" v="1773" actId="2711"/>
          <ac:spMkLst>
            <pc:docMk/>
            <pc:sldMk cId="1186079772" sldId="671"/>
            <ac:spMk id="15363" creationId="{9256D4C4-FFCC-4034-A2BE-164D20FD9EBB}"/>
          </ac:spMkLst>
        </pc:spChg>
        <pc:spChg chg="del">
          <ac:chgData name="王 欣捷" userId="b965477fa0aef5e6" providerId="LiveId" clId="{2B0FDB0B-89C3-479F-AB9D-D58F11732152}" dt="2021-03-07T13:38:55.194" v="1502" actId="478"/>
          <ac:spMkLst>
            <pc:docMk/>
            <pc:sldMk cId="1186079772" sldId="671"/>
            <ac:spMk id="15365" creationId="{724C3ED6-A2FE-4702-956E-EE3B616AD11C}"/>
          </ac:spMkLst>
        </pc:spChg>
        <pc:spChg chg="mod">
          <ac:chgData name="王 欣捷" userId="b965477fa0aef5e6" providerId="LiveId" clId="{2B0FDB0B-89C3-479F-AB9D-D58F11732152}" dt="2021-03-07T13:38:47.308" v="1500" actId="1076"/>
          <ac:spMkLst>
            <pc:docMk/>
            <pc:sldMk cId="1186079772" sldId="671"/>
            <ac:spMk id="15377" creationId="{D8A7F12E-73B7-49CA-A999-3A243F5CB01F}"/>
          </ac:spMkLst>
        </pc:spChg>
        <pc:spChg chg="mod">
          <ac:chgData name="王 欣捷" userId="b965477fa0aef5e6" providerId="LiveId" clId="{2B0FDB0B-89C3-479F-AB9D-D58F11732152}" dt="2021-03-07T13:38:47.308" v="1500" actId="1076"/>
          <ac:spMkLst>
            <pc:docMk/>
            <pc:sldMk cId="1186079772" sldId="671"/>
            <ac:spMk id="15378" creationId="{A27DE04E-85B6-4C21-9E7B-9F0F5E058370}"/>
          </ac:spMkLst>
        </pc:spChg>
        <pc:spChg chg="mod">
          <ac:chgData name="王 欣捷" userId="b965477fa0aef5e6" providerId="LiveId" clId="{2B0FDB0B-89C3-479F-AB9D-D58F11732152}" dt="2021-03-07T13:38:47.308" v="1500" actId="1076"/>
          <ac:spMkLst>
            <pc:docMk/>
            <pc:sldMk cId="1186079772" sldId="671"/>
            <ac:spMk id="15379" creationId="{FE839550-A6F6-493F-A062-9E79048A608E}"/>
          </ac:spMkLst>
        </pc:spChg>
        <pc:spChg chg="mod">
          <ac:chgData name="王 欣捷" userId="b965477fa0aef5e6" providerId="LiveId" clId="{2B0FDB0B-89C3-479F-AB9D-D58F11732152}" dt="2021-03-07T13:38:47.308" v="1500" actId="1076"/>
          <ac:spMkLst>
            <pc:docMk/>
            <pc:sldMk cId="1186079772" sldId="671"/>
            <ac:spMk id="15380" creationId="{E0F77364-8664-4B77-AF6F-7393A4EEEB9D}"/>
          </ac:spMkLst>
        </pc:spChg>
        <pc:spChg chg="mod">
          <ac:chgData name="王 欣捷" userId="b965477fa0aef5e6" providerId="LiveId" clId="{2B0FDB0B-89C3-479F-AB9D-D58F11732152}" dt="2021-03-07T13:38:47.308" v="1500" actId="1076"/>
          <ac:spMkLst>
            <pc:docMk/>
            <pc:sldMk cId="1186079772" sldId="671"/>
            <ac:spMk id="15381" creationId="{424547FB-B74E-4938-A60E-4ADFA7E1764B}"/>
          </ac:spMkLst>
        </pc:spChg>
        <pc:spChg chg="mod">
          <ac:chgData name="王 欣捷" userId="b965477fa0aef5e6" providerId="LiveId" clId="{2B0FDB0B-89C3-479F-AB9D-D58F11732152}" dt="2021-03-07T13:38:47.308" v="1500" actId="1076"/>
          <ac:spMkLst>
            <pc:docMk/>
            <pc:sldMk cId="1186079772" sldId="671"/>
            <ac:spMk id="15382" creationId="{A6317213-6210-4F26-A39E-99D8B8FD8825}"/>
          </ac:spMkLst>
        </pc:spChg>
        <pc:spChg chg="mod">
          <ac:chgData name="王 欣捷" userId="b965477fa0aef5e6" providerId="LiveId" clId="{2B0FDB0B-89C3-479F-AB9D-D58F11732152}" dt="2021-03-07T13:38:47.308" v="1500" actId="1076"/>
          <ac:spMkLst>
            <pc:docMk/>
            <pc:sldMk cId="1186079772" sldId="671"/>
            <ac:spMk id="15383" creationId="{054CF302-F3A3-4DB0-BDA9-714244B84642}"/>
          </ac:spMkLst>
        </pc:spChg>
        <pc:spChg chg="mod">
          <ac:chgData name="王 欣捷" userId="b965477fa0aef5e6" providerId="LiveId" clId="{2B0FDB0B-89C3-479F-AB9D-D58F11732152}" dt="2021-03-07T13:38:47.308" v="1500" actId="1076"/>
          <ac:spMkLst>
            <pc:docMk/>
            <pc:sldMk cId="1186079772" sldId="671"/>
            <ac:spMk id="15384" creationId="{A80C8B16-4096-4E17-9453-5C5017540D22}"/>
          </ac:spMkLst>
        </pc:spChg>
        <pc:spChg chg="mod">
          <ac:chgData name="王 欣捷" userId="b965477fa0aef5e6" providerId="LiveId" clId="{2B0FDB0B-89C3-479F-AB9D-D58F11732152}" dt="2021-03-07T13:38:47.308" v="1500" actId="1076"/>
          <ac:spMkLst>
            <pc:docMk/>
            <pc:sldMk cId="1186079772" sldId="671"/>
            <ac:spMk id="15385" creationId="{799357A3-8659-4900-8E59-2D03EFF130D7}"/>
          </ac:spMkLst>
        </pc:spChg>
        <pc:spChg chg="mod">
          <ac:chgData name="王 欣捷" userId="b965477fa0aef5e6" providerId="LiveId" clId="{2B0FDB0B-89C3-479F-AB9D-D58F11732152}" dt="2021-03-07T13:38:47.308" v="1500" actId="1076"/>
          <ac:spMkLst>
            <pc:docMk/>
            <pc:sldMk cId="1186079772" sldId="671"/>
            <ac:spMk id="15386" creationId="{D2A42EBE-B0BD-4E83-93E4-D6056BD80733}"/>
          </ac:spMkLst>
        </pc:spChg>
        <pc:spChg chg="mod">
          <ac:chgData name="王 欣捷" userId="b965477fa0aef5e6" providerId="LiveId" clId="{2B0FDB0B-89C3-479F-AB9D-D58F11732152}" dt="2021-03-07T13:38:47.308" v="1500" actId="1076"/>
          <ac:spMkLst>
            <pc:docMk/>
            <pc:sldMk cId="1186079772" sldId="671"/>
            <ac:spMk id="15387" creationId="{91935E15-1319-422D-9C26-9B36165AC3B6}"/>
          </ac:spMkLst>
        </pc:spChg>
        <pc:spChg chg="mod">
          <ac:chgData name="王 欣捷" userId="b965477fa0aef5e6" providerId="LiveId" clId="{2B0FDB0B-89C3-479F-AB9D-D58F11732152}" dt="2021-03-07T13:38:47.308" v="1500" actId="1076"/>
          <ac:spMkLst>
            <pc:docMk/>
            <pc:sldMk cId="1186079772" sldId="671"/>
            <ac:spMk id="15388" creationId="{CDCA19DA-8779-46FB-BC72-2AF11733A475}"/>
          </ac:spMkLst>
        </pc:spChg>
        <pc:spChg chg="mod">
          <ac:chgData name="王 欣捷" userId="b965477fa0aef5e6" providerId="LiveId" clId="{2B0FDB0B-89C3-479F-AB9D-D58F11732152}" dt="2021-03-07T13:38:47.308" v="1500" actId="1076"/>
          <ac:spMkLst>
            <pc:docMk/>
            <pc:sldMk cId="1186079772" sldId="671"/>
            <ac:spMk id="15389" creationId="{B1289898-1FB2-453D-B7BA-0C77C274C493}"/>
          </ac:spMkLst>
        </pc:spChg>
        <pc:spChg chg="mod">
          <ac:chgData name="王 欣捷" userId="b965477fa0aef5e6" providerId="LiveId" clId="{2B0FDB0B-89C3-479F-AB9D-D58F11732152}" dt="2021-03-07T13:38:47.308" v="1500" actId="1076"/>
          <ac:spMkLst>
            <pc:docMk/>
            <pc:sldMk cId="1186079772" sldId="671"/>
            <ac:spMk id="15390" creationId="{9F808388-50CE-4BEE-9174-022ADA940D74}"/>
          </ac:spMkLst>
        </pc:spChg>
        <pc:spChg chg="mod">
          <ac:chgData name="王 欣捷" userId="b965477fa0aef5e6" providerId="LiveId" clId="{2B0FDB0B-89C3-479F-AB9D-D58F11732152}" dt="2021-03-07T13:38:47.308" v="1500" actId="1076"/>
          <ac:spMkLst>
            <pc:docMk/>
            <pc:sldMk cId="1186079772" sldId="671"/>
            <ac:spMk id="15391" creationId="{43921A54-7DF2-46C5-9C52-E87968DB0CE9}"/>
          </ac:spMkLst>
        </pc:spChg>
        <pc:spChg chg="del">
          <ac:chgData name="王 欣捷" userId="b965477fa0aef5e6" providerId="LiveId" clId="{2B0FDB0B-89C3-479F-AB9D-D58F11732152}" dt="2021-03-07T13:38:55.194" v="1502" actId="478"/>
          <ac:spMkLst>
            <pc:docMk/>
            <pc:sldMk cId="1186079772" sldId="671"/>
            <ac:spMk id="131102" creationId="{7C2C0F00-2E55-4043-BD8E-8B7DDA1F8ED8}"/>
          </ac:spMkLst>
        </pc:spChg>
        <pc:spChg chg="mod">
          <ac:chgData name="王 欣捷" userId="b965477fa0aef5e6" providerId="LiveId" clId="{2B0FDB0B-89C3-479F-AB9D-D58F11732152}" dt="2021-03-07T13:38:47.308" v="1500" actId="1076"/>
          <ac:spMkLst>
            <pc:docMk/>
            <pc:sldMk cId="1186079772" sldId="671"/>
            <ac:spMk id="131106" creationId="{39ECEFF4-331B-4433-B0EE-719FA7C006A9}"/>
          </ac:spMkLst>
        </pc:spChg>
        <pc:spChg chg="mod">
          <ac:chgData name="王 欣捷" userId="b965477fa0aef5e6" providerId="LiveId" clId="{2B0FDB0B-89C3-479F-AB9D-D58F11732152}" dt="2021-03-07T13:38:47.308" v="1500" actId="1076"/>
          <ac:spMkLst>
            <pc:docMk/>
            <pc:sldMk cId="1186079772" sldId="671"/>
            <ac:spMk id="131113" creationId="{4E9E4C9F-E391-4D30-977D-20B8F8278C1E}"/>
          </ac:spMkLst>
        </pc:spChg>
        <pc:grpChg chg="del mod">
          <ac:chgData name="王 欣捷" userId="b965477fa0aef5e6" providerId="LiveId" clId="{2B0FDB0B-89C3-479F-AB9D-D58F11732152}" dt="2021-03-07T13:38:55.194" v="1502" actId="478"/>
          <ac:grpSpMkLst>
            <pc:docMk/>
            <pc:sldMk cId="1186079772" sldId="671"/>
            <ac:grpSpMk id="2" creationId="{DBDE9873-FC39-4353-9CA1-E2B9AD3404AE}"/>
          </ac:grpSpMkLst>
        </pc:grpChg>
        <pc:grpChg chg="mod">
          <ac:chgData name="王 欣捷" userId="b965477fa0aef5e6" providerId="LiveId" clId="{2B0FDB0B-89C3-479F-AB9D-D58F11732152}" dt="2021-03-07T13:38:47.308" v="1500" actId="1076"/>
          <ac:grpSpMkLst>
            <pc:docMk/>
            <pc:sldMk cId="1186079772" sldId="671"/>
            <ac:grpSpMk id="4" creationId="{B07DF7D4-3C90-4303-ABC7-980DE4E1FD4E}"/>
          </ac:grpSpMkLst>
        </pc:grpChg>
        <pc:grpChg chg="mod">
          <ac:chgData name="王 欣捷" userId="b965477fa0aef5e6" providerId="LiveId" clId="{2B0FDB0B-89C3-479F-AB9D-D58F11732152}" dt="2021-03-07T13:38:47.308" v="1500" actId="1076"/>
          <ac:grpSpMkLst>
            <pc:docMk/>
            <pc:sldMk cId="1186079772" sldId="671"/>
            <ac:grpSpMk id="5" creationId="{01C39A1E-B8D7-4F64-B032-6DA6CC8B1C56}"/>
          </ac:grpSpMkLst>
        </pc:grpChg>
        <pc:grpChg chg="mod">
          <ac:chgData name="王 欣捷" userId="b965477fa0aef5e6" providerId="LiveId" clId="{2B0FDB0B-89C3-479F-AB9D-D58F11732152}" dt="2021-03-07T13:38:47.308" v="1500" actId="1076"/>
          <ac:grpSpMkLst>
            <pc:docMk/>
            <pc:sldMk cId="1186079772" sldId="671"/>
            <ac:grpSpMk id="6" creationId="{895D8EFB-1559-443C-9FAC-AEF2C54D071B}"/>
          </ac:grpSpMkLst>
        </pc:grpChg>
        <pc:grpChg chg="mod">
          <ac:chgData name="王 欣捷" userId="b965477fa0aef5e6" providerId="LiveId" clId="{2B0FDB0B-89C3-479F-AB9D-D58F11732152}" dt="2021-03-07T13:38:47.308" v="1500" actId="1076"/>
          <ac:grpSpMkLst>
            <pc:docMk/>
            <pc:sldMk cId="1186079772" sldId="671"/>
            <ac:grpSpMk id="7" creationId="{71C33992-A8EE-4330-B7AC-17947263F4AF}"/>
          </ac:grpSpMkLst>
        </pc:grpChg>
        <pc:grpChg chg="mod">
          <ac:chgData name="王 欣捷" userId="b965477fa0aef5e6" providerId="LiveId" clId="{2B0FDB0B-89C3-479F-AB9D-D58F11732152}" dt="2021-03-07T13:38:47.308" v="1500" actId="1076"/>
          <ac:grpSpMkLst>
            <pc:docMk/>
            <pc:sldMk cId="1186079772" sldId="671"/>
            <ac:grpSpMk id="8" creationId="{B5C0B297-0658-4F16-950D-1C3620BD1513}"/>
          </ac:grpSpMkLst>
        </pc:grpChg>
        <pc:grpChg chg="mod">
          <ac:chgData name="王 欣捷" userId="b965477fa0aef5e6" providerId="LiveId" clId="{2B0FDB0B-89C3-479F-AB9D-D58F11732152}" dt="2021-03-07T13:38:47.308" v="1500" actId="1076"/>
          <ac:grpSpMkLst>
            <pc:docMk/>
            <pc:sldMk cId="1186079772" sldId="671"/>
            <ac:grpSpMk id="9" creationId="{44B7F44E-26E8-4032-81DB-A4909CCB9D0E}"/>
          </ac:grpSpMkLst>
        </pc:grpChg>
        <pc:grpChg chg="mod">
          <ac:chgData name="王 欣捷" userId="b965477fa0aef5e6" providerId="LiveId" clId="{2B0FDB0B-89C3-479F-AB9D-D58F11732152}" dt="2021-03-07T13:38:47.308" v="1500" actId="1076"/>
          <ac:grpSpMkLst>
            <pc:docMk/>
            <pc:sldMk cId="1186079772" sldId="671"/>
            <ac:grpSpMk id="10" creationId="{278CAF94-F65C-4EE2-8312-248B396B8F0D}"/>
          </ac:grpSpMkLst>
        </pc:grpChg>
        <pc:grpChg chg="add del mod">
          <ac:chgData name="王 欣捷" userId="b965477fa0aef5e6" providerId="LiveId" clId="{2B0FDB0B-89C3-479F-AB9D-D58F11732152}" dt="2021-03-07T13:39:38.334" v="1506" actId="478"/>
          <ac:grpSpMkLst>
            <pc:docMk/>
            <pc:sldMk cId="1186079772" sldId="671"/>
            <ac:grpSpMk id="49" creationId="{C766B4A3-5217-44A6-916B-F4C563A60434}"/>
          </ac:grpSpMkLst>
        </pc:grpChg>
        <pc:grpChg chg="mod">
          <ac:chgData name="王 欣捷" userId="b965477fa0aef5e6" providerId="LiveId" clId="{2B0FDB0B-89C3-479F-AB9D-D58F11732152}" dt="2021-03-07T13:38:56.360" v="1503"/>
          <ac:grpSpMkLst>
            <pc:docMk/>
            <pc:sldMk cId="1186079772" sldId="671"/>
            <ac:grpSpMk id="52" creationId="{FD6AEA7B-0089-49F7-923B-CBB97DDEC77A}"/>
          </ac:grpSpMkLst>
        </pc:grpChg>
        <pc:grpChg chg="mod">
          <ac:chgData name="王 欣捷" userId="b965477fa0aef5e6" providerId="LiveId" clId="{2B0FDB0B-89C3-479F-AB9D-D58F11732152}" dt="2021-03-07T13:38:56.360" v="1503"/>
          <ac:grpSpMkLst>
            <pc:docMk/>
            <pc:sldMk cId="1186079772" sldId="671"/>
            <ac:grpSpMk id="53" creationId="{6BA63F19-551D-4FD6-8554-B32583638546}"/>
          </ac:grpSpMkLst>
        </pc:grpChg>
        <pc:grpChg chg="mod">
          <ac:chgData name="王 欣捷" userId="b965477fa0aef5e6" providerId="LiveId" clId="{2B0FDB0B-89C3-479F-AB9D-D58F11732152}" dt="2021-03-07T13:38:56.360" v="1503"/>
          <ac:grpSpMkLst>
            <pc:docMk/>
            <pc:sldMk cId="1186079772" sldId="671"/>
            <ac:grpSpMk id="54" creationId="{771F1406-D62C-4B3C-A29B-710DD3AEB98D}"/>
          </ac:grpSpMkLst>
        </pc:grpChg>
        <pc:grpChg chg="mod">
          <ac:chgData name="王 欣捷" userId="b965477fa0aef5e6" providerId="LiveId" clId="{2B0FDB0B-89C3-479F-AB9D-D58F11732152}" dt="2021-03-07T13:38:56.360" v="1503"/>
          <ac:grpSpMkLst>
            <pc:docMk/>
            <pc:sldMk cId="1186079772" sldId="671"/>
            <ac:grpSpMk id="56" creationId="{EE304CD3-9010-43C8-B844-710EBDE7414A}"/>
          </ac:grpSpMkLst>
        </pc:grpChg>
        <pc:grpChg chg="mod">
          <ac:chgData name="王 欣捷" userId="b965477fa0aef5e6" providerId="LiveId" clId="{2B0FDB0B-89C3-479F-AB9D-D58F11732152}" dt="2021-03-07T13:38:56.360" v="1503"/>
          <ac:grpSpMkLst>
            <pc:docMk/>
            <pc:sldMk cId="1186079772" sldId="671"/>
            <ac:grpSpMk id="57" creationId="{6C148892-6542-4B3B-9D38-254709FF442C}"/>
          </ac:grpSpMkLst>
        </pc:grpChg>
        <pc:grpChg chg="mod">
          <ac:chgData name="王 欣捷" userId="b965477fa0aef5e6" providerId="LiveId" clId="{2B0FDB0B-89C3-479F-AB9D-D58F11732152}" dt="2021-03-07T13:38:56.360" v="1503"/>
          <ac:grpSpMkLst>
            <pc:docMk/>
            <pc:sldMk cId="1186079772" sldId="671"/>
            <ac:grpSpMk id="58" creationId="{F865BEDB-920E-4D42-B223-29D59E8B4343}"/>
          </ac:grpSpMkLst>
        </pc:grpChg>
        <pc:grpChg chg="mod">
          <ac:chgData name="王 欣捷" userId="b965477fa0aef5e6" providerId="LiveId" clId="{2B0FDB0B-89C3-479F-AB9D-D58F11732152}" dt="2021-03-07T13:38:56.360" v="1503"/>
          <ac:grpSpMkLst>
            <pc:docMk/>
            <pc:sldMk cId="1186079772" sldId="671"/>
            <ac:grpSpMk id="59" creationId="{9FCDFCE3-BBDD-4D02-B5C6-23FD8E28FB67}"/>
          </ac:grpSpMkLst>
        </pc:grpChg>
        <pc:grpChg chg="add mod">
          <ac:chgData name="王 欣捷" userId="b965477fa0aef5e6" providerId="LiveId" clId="{2B0FDB0B-89C3-479F-AB9D-D58F11732152}" dt="2021-03-07T13:41:39.132" v="1665" actId="1076"/>
          <ac:grpSpMkLst>
            <pc:docMk/>
            <pc:sldMk cId="1186079772" sldId="671"/>
            <ac:grpSpMk id="75" creationId="{338239F1-5B46-4D79-8026-AB65F49C9BF3}"/>
          </ac:grpSpMkLst>
        </pc:grpChg>
        <pc:grpChg chg="mod">
          <ac:chgData name="王 欣捷" userId="b965477fa0aef5e6" providerId="LiveId" clId="{2B0FDB0B-89C3-479F-AB9D-D58F11732152}" dt="2021-03-07T13:41:39.132" v="1665" actId="1076"/>
          <ac:grpSpMkLst>
            <pc:docMk/>
            <pc:sldMk cId="1186079772" sldId="671"/>
            <ac:grpSpMk id="77" creationId="{618F2EC2-A5AE-4ADE-B624-40F667062EAD}"/>
          </ac:grpSpMkLst>
        </pc:grpChg>
        <pc:grpChg chg="mod">
          <ac:chgData name="王 欣捷" userId="b965477fa0aef5e6" providerId="LiveId" clId="{2B0FDB0B-89C3-479F-AB9D-D58F11732152}" dt="2021-03-07T13:41:39.132" v="1665" actId="1076"/>
          <ac:grpSpMkLst>
            <pc:docMk/>
            <pc:sldMk cId="1186079772" sldId="671"/>
            <ac:grpSpMk id="78" creationId="{2B919B7F-B118-4401-A4D9-B6E12AE598E0}"/>
          </ac:grpSpMkLst>
        </pc:grpChg>
        <pc:grpChg chg="mod">
          <ac:chgData name="王 欣捷" userId="b965477fa0aef5e6" providerId="LiveId" clId="{2B0FDB0B-89C3-479F-AB9D-D58F11732152}" dt="2021-03-07T13:41:39.132" v="1665" actId="1076"/>
          <ac:grpSpMkLst>
            <pc:docMk/>
            <pc:sldMk cId="1186079772" sldId="671"/>
            <ac:grpSpMk id="79" creationId="{E7CCD8AE-F9A8-4FC9-BDDB-37213BF09E11}"/>
          </ac:grpSpMkLst>
        </pc:grpChg>
        <pc:grpChg chg="mod">
          <ac:chgData name="王 欣捷" userId="b965477fa0aef5e6" providerId="LiveId" clId="{2B0FDB0B-89C3-479F-AB9D-D58F11732152}" dt="2021-03-07T13:41:39.132" v="1665" actId="1076"/>
          <ac:grpSpMkLst>
            <pc:docMk/>
            <pc:sldMk cId="1186079772" sldId="671"/>
            <ac:grpSpMk id="81" creationId="{503A92AF-8F5C-4E45-A673-BE026B3293FF}"/>
          </ac:grpSpMkLst>
        </pc:grpChg>
        <pc:grpChg chg="mod">
          <ac:chgData name="王 欣捷" userId="b965477fa0aef5e6" providerId="LiveId" clId="{2B0FDB0B-89C3-479F-AB9D-D58F11732152}" dt="2021-03-07T13:41:39.132" v="1665" actId="1076"/>
          <ac:grpSpMkLst>
            <pc:docMk/>
            <pc:sldMk cId="1186079772" sldId="671"/>
            <ac:grpSpMk id="82" creationId="{B4CBCA8D-F5B4-4765-B01C-37E478C9E0B8}"/>
          </ac:grpSpMkLst>
        </pc:grpChg>
        <pc:grpChg chg="mod">
          <ac:chgData name="王 欣捷" userId="b965477fa0aef5e6" providerId="LiveId" clId="{2B0FDB0B-89C3-479F-AB9D-D58F11732152}" dt="2021-03-07T13:41:39.132" v="1665" actId="1076"/>
          <ac:grpSpMkLst>
            <pc:docMk/>
            <pc:sldMk cId="1186079772" sldId="671"/>
            <ac:grpSpMk id="83" creationId="{9F00E1DF-9C0D-474F-A436-56DA4CF475E5}"/>
          </ac:grpSpMkLst>
        </pc:grpChg>
        <pc:grpChg chg="mod">
          <ac:chgData name="王 欣捷" userId="b965477fa0aef5e6" providerId="LiveId" clId="{2B0FDB0B-89C3-479F-AB9D-D58F11732152}" dt="2021-03-07T13:41:39.132" v="1665" actId="1076"/>
          <ac:grpSpMkLst>
            <pc:docMk/>
            <pc:sldMk cId="1186079772" sldId="671"/>
            <ac:grpSpMk id="84" creationId="{FF23DF72-41EA-42B0-B952-A638A2A956E3}"/>
          </ac:grpSpMkLst>
        </pc:grpChg>
        <pc:grpChg chg="del">
          <ac:chgData name="王 欣捷" userId="b965477fa0aef5e6" providerId="LiveId" clId="{2B0FDB0B-89C3-479F-AB9D-D58F11732152}" dt="2021-03-07T13:38:55.194" v="1502" actId="478"/>
          <ac:grpSpMkLst>
            <pc:docMk/>
            <pc:sldMk cId="1186079772" sldId="671"/>
            <ac:grpSpMk id="15364" creationId="{ACF85D57-C2EC-419C-9394-5A2128ED467A}"/>
          </ac:grpSpMkLst>
        </pc:grpChg>
        <pc:graphicFrameChg chg="del">
          <ac:chgData name="王 欣捷" userId="b965477fa0aef5e6" providerId="LiveId" clId="{2B0FDB0B-89C3-479F-AB9D-D58F11732152}" dt="2021-03-07T13:38:52.707" v="1501" actId="478"/>
          <ac:graphicFrameMkLst>
            <pc:docMk/>
            <pc:sldMk cId="1186079772" sldId="671"/>
            <ac:graphicFrameMk id="47" creationId="{CEA77901-5EDE-4632-A431-800E428D6083}"/>
          </ac:graphicFrameMkLst>
        </pc:graphicFrameChg>
      </pc:sldChg>
      <pc:sldChg chg="addSp delSp modSp add mod ord modAnim">
        <pc:chgData name="王 欣捷" userId="b965477fa0aef5e6" providerId="LiveId" clId="{2B0FDB0B-89C3-479F-AB9D-D58F11732152}" dt="2021-03-07T13:57:17.001" v="2029" actId="1076"/>
        <pc:sldMkLst>
          <pc:docMk/>
          <pc:sldMk cId="2346120732" sldId="672"/>
        </pc:sldMkLst>
        <pc:spChg chg="add mod">
          <ac:chgData name="王 欣捷" userId="b965477fa0aef5e6" providerId="LiveId" clId="{2B0FDB0B-89C3-479F-AB9D-D58F11732152}" dt="2021-03-07T13:56:45.979" v="2024" actId="1076"/>
          <ac:spMkLst>
            <pc:docMk/>
            <pc:sldMk cId="2346120732" sldId="672"/>
            <ac:spMk id="49" creationId="{C0CEFBDC-3F52-4CA2-B254-656129D3CF46}"/>
          </ac:spMkLst>
        </pc:spChg>
        <pc:spChg chg="add mod">
          <ac:chgData name="王 欣捷" userId="b965477fa0aef5e6" providerId="LiveId" clId="{2B0FDB0B-89C3-479F-AB9D-D58F11732152}" dt="2021-03-07T13:56:45.979" v="2024" actId="1076"/>
          <ac:spMkLst>
            <pc:docMk/>
            <pc:sldMk cId="2346120732" sldId="672"/>
            <ac:spMk id="51" creationId="{A85B955C-53B2-4410-A0A1-ADE997CA97F2}"/>
          </ac:spMkLst>
        </pc:spChg>
        <pc:spChg chg="add mod">
          <ac:chgData name="王 欣捷" userId="b965477fa0aef5e6" providerId="LiveId" clId="{2B0FDB0B-89C3-479F-AB9D-D58F11732152}" dt="2021-03-07T13:57:17.001" v="2029" actId="1076"/>
          <ac:spMkLst>
            <pc:docMk/>
            <pc:sldMk cId="2346120732" sldId="672"/>
            <ac:spMk id="52" creationId="{8C16C7B6-E6FF-4D28-AFBE-F89856E0237F}"/>
          </ac:spMkLst>
        </pc:spChg>
        <pc:spChg chg="add mod">
          <ac:chgData name="王 欣捷" userId="b965477fa0aef5e6" providerId="LiveId" clId="{2B0FDB0B-89C3-479F-AB9D-D58F11732152}" dt="2021-03-07T13:56:45.979" v="2024" actId="1076"/>
          <ac:spMkLst>
            <pc:docMk/>
            <pc:sldMk cId="2346120732" sldId="672"/>
            <ac:spMk id="53" creationId="{11A2ACF5-4D31-4706-92D7-EC2D308507CB}"/>
          </ac:spMkLst>
        </pc:spChg>
        <pc:spChg chg="add mod">
          <ac:chgData name="王 欣捷" userId="b965477fa0aef5e6" providerId="LiveId" clId="{2B0FDB0B-89C3-479F-AB9D-D58F11732152}" dt="2021-03-07T13:56:45.979" v="2024" actId="1076"/>
          <ac:spMkLst>
            <pc:docMk/>
            <pc:sldMk cId="2346120732" sldId="672"/>
            <ac:spMk id="54" creationId="{4E35B42A-B9A8-4812-B31F-21B4D1EDD7EE}"/>
          </ac:spMkLst>
        </pc:spChg>
        <pc:spChg chg="add mod">
          <ac:chgData name="王 欣捷" userId="b965477fa0aef5e6" providerId="LiveId" clId="{2B0FDB0B-89C3-479F-AB9D-D58F11732152}" dt="2021-03-07T13:56:45.979" v="2024" actId="1076"/>
          <ac:spMkLst>
            <pc:docMk/>
            <pc:sldMk cId="2346120732" sldId="672"/>
            <ac:spMk id="55" creationId="{7C805F2C-C658-4360-8052-D87B921BEAD9}"/>
          </ac:spMkLst>
        </pc:spChg>
        <pc:spChg chg="add mod">
          <ac:chgData name="王 欣捷" userId="b965477fa0aef5e6" providerId="LiveId" clId="{2B0FDB0B-89C3-479F-AB9D-D58F11732152}" dt="2021-03-07T13:56:45.979" v="2024" actId="1076"/>
          <ac:spMkLst>
            <pc:docMk/>
            <pc:sldMk cId="2346120732" sldId="672"/>
            <ac:spMk id="56" creationId="{7E7CFA95-BE4B-4735-B1FF-0D2A572C4388}"/>
          </ac:spMkLst>
        </pc:spChg>
        <pc:spChg chg="add mod">
          <ac:chgData name="王 欣捷" userId="b965477fa0aef5e6" providerId="LiveId" clId="{2B0FDB0B-89C3-479F-AB9D-D58F11732152}" dt="2021-03-07T13:56:45.979" v="2024" actId="1076"/>
          <ac:spMkLst>
            <pc:docMk/>
            <pc:sldMk cId="2346120732" sldId="672"/>
            <ac:spMk id="57" creationId="{B691D159-5E1B-40E1-8EC1-64BCFC679A51}"/>
          </ac:spMkLst>
        </pc:spChg>
        <pc:spChg chg="mod topLvl">
          <ac:chgData name="王 欣捷" userId="b965477fa0aef5e6" providerId="LiveId" clId="{2B0FDB0B-89C3-479F-AB9D-D58F11732152}" dt="2021-03-07T13:56:40.902" v="2023" actId="1076"/>
          <ac:spMkLst>
            <pc:docMk/>
            <pc:sldMk cId="2346120732" sldId="672"/>
            <ac:spMk id="59" creationId="{194F59B5-FA06-4505-AD1D-EED36035256B}"/>
          </ac:spMkLst>
        </pc:spChg>
        <pc:spChg chg="mod topLvl">
          <ac:chgData name="王 欣捷" userId="b965477fa0aef5e6" providerId="LiveId" clId="{2B0FDB0B-89C3-479F-AB9D-D58F11732152}" dt="2021-03-07T13:56:40.902" v="2023" actId="1076"/>
          <ac:spMkLst>
            <pc:docMk/>
            <pc:sldMk cId="2346120732" sldId="672"/>
            <ac:spMk id="61" creationId="{7C636C78-1A81-48E7-99A5-83E1569ABAE5}"/>
          </ac:spMkLst>
        </pc:spChg>
        <pc:spChg chg="mod topLvl">
          <ac:chgData name="王 欣捷" userId="b965477fa0aef5e6" providerId="LiveId" clId="{2B0FDB0B-89C3-479F-AB9D-D58F11732152}" dt="2021-03-07T13:56:40.902" v="2023" actId="1076"/>
          <ac:spMkLst>
            <pc:docMk/>
            <pc:sldMk cId="2346120732" sldId="672"/>
            <ac:spMk id="62" creationId="{FC466BD5-4B0D-401B-9976-58C16B88C3B4}"/>
          </ac:spMkLst>
        </pc:spChg>
        <pc:spChg chg="mod topLvl">
          <ac:chgData name="王 欣捷" userId="b965477fa0aef5e6" providerId="LiveId" clId="{2B0FDB0B-89C3-479F-AB9D-D58F11732152}" dt="2021-03-07T13:56:40.902" v="2023" actId="1076"/>
          <ac:spMkLst>
            <pc:docMk/>
            <pc:sldMk cId="2346120732" sldId="672"/>
            <ac:spMk id="63" creationId="{B4645647-7A8E-4F7D-8CF7-45B49EA45356}"/>
          </ac:spMkLst>
        </pc:spChg>
        <pc:spChg chg="del mod">
          <ac:chgData name="王 欣捷" userId="b965477fa0aef5e6" providerId="LiveId" clId="{2B0FDB0B-89C3-479F-AB9D-D58F11732152}" dt="2021-03-07T13:53:34.833" v="1941" actId="478"/>
          <ac:spMkLst>
            <pc:docMk/>
            <pc:sldMk cId="2346120732" sldId="672"/>
            <ac:spMk id="64" creationId="{B408CC99-477D-428F-A294-0CBCFC81C5ED}"/>
          </ac:spMkLst>
        </pc:spChg>
        <pc:spChg chg="mod topLvl">
          <ac:chgData name="王 欣捷" userId="b965477fa0aef5e6" providerId="LiveId" clId="{2B0FDB0B-89C3-479F-AB9D-D58F11732152}" dt="2021-03-07T13:56:40.902" v="2023" actId="1076"/>
          <ac:spMkLst>
            <pc:docMk/>
            <pc:sldMk cId="2346120732" sldId="672"/>
            <ac:spMk id="65" creationId="{40BBADA9-BA6A-4099-903C-0490A7443D2F}"/>
          </ac:spMkLst>
        </pc:spChg>
        <pc:spChg chg="del mod">
          <ac:chgData name="王 欣捷" userId="b965477fa0aef5e6" providerId="LiveId" clId="{2B0FDB0B-89C3-479F-AB9D-D58F11732152}" dt="2021-03-07T13:53:36.459" v="1942" actId="478"/>
          <ac:spMkLst>
            <pc:docMk/>
            <pc:sldMk cId="2346120732" sldId="672"/>
            <ac:spMk id="66" creationId="{07C18163-2F06-4665-B7D7-6275D17C0044}"/>
          </ac:spMkLst>
        </pc:spChg>
        <pc:spChg chg="mod topLvl">
          <ac:chgData name="王 欣捷" userId="b965477fa0aef5e6" providerId="LiveId" clId="{2B0FDB0B-89C3-479F-AB9D-D58F11732152}" dt="2021-03-07T13:56:40.902" v="2023" actId="1076"/>
          <ac:spMkLst>
            <pc:docMk/>
            <pc:sldMk cId="2346120732" sldId="672"/>
            <ac:spMk id="67" creationId="{D7D8DA16-4A80-4640-AC1B-D1D6F4E45E6D}"/>
          </ac:spMkLst>
        </pc:spChg>
        <pc:spChg chg="mod topLvl">
          <ac:chgData name="王 欣捷" userId="b965477fa0aef5e6" providerId="LiveId" clId="{2B0FDB0B-89C3-479F-AB9D-D58F11732152}" dt="2021-03-07T13:56:40.902" v="2023" actId="1076"/>
          <ac:spMkLst>
            <pc:docMk/>
            <pc:sldMk cId="2346120732" sldId="672"/>
            <ac:spMk id="68" creationId="{4AADCC10-9D1F-49E9-99FD-B4C873CBE522}"/>
          </ac:spMkLst>
        </pc:spChg>
        <pc:spChg chg="mod topLvl">
          <ac:chgData name="王 欣捷" userId="b965477fa0aef5e6" providerId="LiveId" clId="{2B0FDB0B-89C3-479F-AB9D-D58F11732152}" dt="2021-03-07T13:56:40.902" v="2023" actId="1076"/>
          <ac:spMkLst>
            <pc:docMk/>
            <pc:sldMk cId="2346120732" sldId="672"/>
            <ac:spMk id="69" creationId="{76B993E8-9609-4944-94CC-26F17B9CEFF6}"/>
          </ac:spMkLst>
        </pc:spChg>
        <pc:spChg chg="mod topLvl">
          <ac:chgData name="王 欣捷" userId="b965477fa0aef5e6" providerId="LiveId" clId="{2B0FDB0B-89C3-479F-AB9D-D58F11732152}" dt="2021-03-07T13:56:40.902" v="2023" actId="1076"/>
          <ac:spMkLst>
            <pc:docMk/>
            <pc:sldMk cId="2346120732" sldId="672"/>
            <ac:spMk id="70" creationId="{CA66135F-EBE1-4903-8273-1A927E44E1AF}"/>
          </ac:spMkLst>
        </pc:spChg>
        <pc:spChg chg="mod topLvl">
          <ac:chgData name="王 欣捷" userId="b965477fa0aef5e6" providerId="LiveId" clId="{2B0FDB0B-89C3-479F-AB9D-D58F11732152}" dt="2021-03-07T13:56:40.902" v="2023" actId="1076"/>
          <ac:spMkLst>
            <pc:docMk/>
            <pc:sldMk cId="2346120732" sldId="672"/>
            <ac:spMk id="71" creationId="{BEAD1E4E-EAA5-4E74-8DA1-F4483724E0C4}"/>
          </ac:spMkLst>
        </pc:spChg>
        <pc:spChg chg="mod topLvl">
          <ac:chgData name="王 欣捷" userId="b965477fa0aef5e6" providerId="LiveId" clId="{2B0FDB0B-89C3-479F-AB9D-D58F11732152}" dt="2021-03-07T13:56:40.902" v="2023" actId="1076"/>
          <ac:spMkLst>
            <pc:docMk/>
            <pc:sldMk cId="2346120732" sldId="672"/>
            <ac:spMk id="72" creationId="{241C66FD-0DE6-4F30-95FD-71BC4862E8BF}"/>
          </ac:spMkLst>
        </pc:spChg>
        <pc:spChg chg="mod topLvl">
          <ac:chgData name="王 欣捷" userId="b965477fa0aef5e6" providerId="LiveId" clId="{2B0FDB0B-89C3-479F-AB9D-D58F11732152}" dt="2021-03-07T13:56:40.902" v="2023" actId="1076"/>
          <ac:spMkLst>
            <pc:docMk/>
            <pc:sldMk cId="2346120732" sldId="672"/>
            <ac:spMk id="73" creationId="{10C296EF-6981-4794-A820-30DBD993AC08}"/>
          </ac:spMkLst>
        </pc:spChg>
        <pc:spChg chg="mod topLvl">
          <ac:chgData name="王 欣捷" userId="b965477fa0aef5e6" providerId="LiveId" clId="{2B0FDB0B-89C3-479F-AB9D-D58F11732152}" dt="2021-03-07T13:56:40.902" v="2023" actId="1076"/>
          <ac:spMkLst>
            <pc:docMk/>
            <pc:sldMk cId="2346120732" sldId="672"/>
            <ac:spMk id="74" creationId="{44FB9DDF-1811-4F5C-9445-1C811AA7DA2B}"/>
          </ac:spMkLst>
        </pc:spChg>
        <pc:spChg chg="mod topLvl">
          <ac:chgData name="王 欣捷" userId="b965477fa0aef5e6" providerId="LiveId" clId="{2B0FDB0B-89C3-479F-AB9D-D58F11732152}" dt="2021-03-07T13:56:40.902" v="2023" actId="1076"/>
          <ac:spMkLst>
            <pc:docMk/>
            <pc:sldMk cId="2346120732" sldId="672"/>
            <ac:spMk id="75" creationId="{C1D54F98-B0DF-46B1-BDF3-C07A80CEEB61}"/>
          </ac:spMkLst>
        </pc:spChg>
        <pc:spChg chg="mod topLvl">
          <ac:chgData name="王 欣捷" userId="b965477fa0aef5e6" providerId="LiveId" clId="{2B0FDB0B-89C3-479F-AB9D-D58F11732152}" dt="2021-03-07T13:56:40.902" v="2023" actId="1076"/>
          <ac:spMkLst>
            <pc:docMk/>
            <pc:sldMk cId="2346120732" sldId="672"/>
            <ac:spMk id="76" creationId="{79C5B1D1-2EA0-4DA2-B7BF-8AC185A29481}"/>
          </ac:spMkLst>
        </pc:spChg>
        <pc:spChg chg="mod">
          <ac:chgData name="王 欣捷" userId="b965477fa0aef5e6" providerId="LiveId" clId="{2B0FDB0B-89C3-479F-AB9D-D58F11732152}" dt="2021-03-07T13:56:40.902" v="2023" actId="1076"/>
          <ac:spMkLst>
            <pc:docMk/>
            <pc:sldMk cId="2346120732" sldId="672"/>
            <ac:spMk id="77" creationId="{3360E111-75FB-48FF-8724-0A5CA542C2BC}"/>
          </ac:spMkLst>
        </pc:spChg>
        <pc:spChg chg="mod">
          <ac:chgData name="王 欣捷" userId="b965477fa0aef5e6" providerId="LiveId" clId="{2B0FDB0B-89C3-479F-AB9D-D58F11732152}" dt="2021-03-07T13:56:40.902" v="2023" actId="1076"/>
          <ac:spMkLst>
            <pc:docMk/>
            <pc:sldMk cId="2346120732" sldId="672"/>
            <ac:spMk id="78" creationId="{92932526-57F0-4199-B605-B7B76CD190B4}"/>
          </ac:spMkLst>
        </pc:spChg>
        <pc:spChg chg="add mod">
          <ac:chgData name="王 欣捷" userId="b965477fa0aef5e6" providerId="LiveId" clId="{2B0FDB0B-89C3-479F-AB9D-D58F11732152}" dt="2021-03-07T13:57:11.797" v="2028" actId="1076"/>
          <ac:spMkLst>
            <pc:docMk/>
            <pc:sldMk cId="2346120732" sldId="672"/>
            <ac:spMk id="79" creationId="{64F3E043-3F06-47E5-806A-ED26D05B4062}"/>
          </ac:spMkLst>
        </pc:spChg>
        <pc:spChg chg="add mod">
          <ac:chgData name="王 欣捷" userId="b965477fa0aef5e6" providerId="LiveId" clId="{2B0FDB0B-89C3-479F-AB9D-D58F11732152}" dt="2021-03-07T13:57:02.120" v="2026" actId="1076"/>
          <ac:spMkLst>
            <pc:docMk/>
            <pc:sldMk cId="2346120732" sldId="672"/>
            <ac:spMk id="80" creationId="{6DC0BFEC-29AC-46E1-B740-4523927E6079}"/>
          </ac:spMkLst>
        </pc:spChg>
        <pc:spChg chg="add mod">
          <ac:chgData name="王 欣捷" userId="b965477fa0aef5e6" providerId="LiveId" clId="{2B0FDB0B-89C3-479F-AB9D-D58F11732152}" dt="2021-03-07T13:56:40.902" v="2023" actId="1076"/>
          <ac:spMkLst>
            <pc:docMk/>
            <pc:sldMk cId="2346120732" sldId="672"/>
            <ac:spMk id="81" creationId="{27F5CBFB-3C46-485F-975E-44E6730E89EE}"/>
          </ac:spMkLst>
        </pc:spChg>
        <pc:spChg chg="add mod">
          <ac:chgData name="王 欣捷" userId="b965477fa0aef5e6" providerId="LiveId" clId="{2B0FDB0B-89C3-479F-AB9D-D58F11732152}" dt="2021-03-07T13:56:40.902" v="2023" actId="1076"/>
          <ac:spMkLst>
            <pc:docMk/>
            <pc:sldMk cId="2346120732" sldId="672"/>
            <ac:spMk id="82" creationId="{9A2CDBC3-27FE-4729-97DA-5A376F816213}"/>
          </ac:spMkLst>
        </pc:spChg>
        <pc:spChg chg="mod ord">
          <ac:chgData name="王 欣捷" userId="b965477fa0aef5e6" providerId="LiveId" clId="{2B0FDB0B-89C3-479F-AB9D-D58F11732152}" dt="2021-03-07T13:56:29.199" v="2021" actId="1076"/>
          <ac:spMkLst>
            <pc:docMk/>
            <pc:sldMk cId="2346120732" sldId="672"/>
            <ac:spMk id="15363" creationId="{9256D4C4-FFCC-4034-A2BE-164D20FD9EBB}"/>
          </ac:spMkLst>
        </pc:spChg>
        <pc:spChg chg="del">
          <ac:chgData name="王 欣捷" userId="b965477fa0aef5e6" providerId="LiveId" clId="{2B0FDB0B-89C3-479F-AB9D-D58F11732152}" dt="2021-03-07T13:45:28.593" v="1822" actId="478"/>
          <ac:spMkLst>
            <pc:docMk/>
            <pc:sldMk cId="2346120732" sldId="672"/>
            <ac:spMk id="15365" creationId="{724C3ED6-A2FE-4702-956E-EE3B616AD11C}"/>
          </ac:spMkLst>
        </pc:spChg>
        <pc:spChg chg="mod topLvl">
          <ac:chgData name="王 欣捷" userId="b965477fa0aef5e6" providerId="LiveId" clId="{2B0FDB0B-89C3-479F-AB9D-D58F11732152}" dt="2021-03-07T13:56:45.979" v="2024" actId="1076"/>
          <ac:spMkLst>
            <pc:docMk/>
            <pc:sldMk cId="2346120732" sldId="672"/>
            <ac:spMk id="15392" creationId="{EC2E03F9-16B0-45E3-8181-0C910AE265F5}"/>
          </ac:spMkLst>
        </pc:spChg>
        <pc:spChg chg="mod topLvl">
          <ac:chgData name="王 欣捷" userId="b965477fa0aef5e6" providerId="LiveId" clId="{2B0FDB0B-89C3-479F-AB9D-D58F11732152}" dt="2021-03-07T13:56:45.979" v="2024" actId="1076"/>
          <ac:spMkLst>
            <pc:docMk/>
            <pc:sldMk cId="2346120732" sldId="672"/>
            <ac:spMk id="15394" creationId="{393C8694-B8BC-4062-85CD-73F3A1D3490C}"/>
          </ac:spMkLst>
        </pc:spChg>
        <pc:spChg chg="mod topLvl">
          <ac:chgData name="王 欣捷" userId="b965477fa0aef5e6" providerId="LiveId" clId="{2B0FDB0B-89C3-479F-AB9D-D58F11732152}" dt="2021-03-07T13:56:45.979" v="2024" actId="1076"/>
          <ac:spMkLst>
            <pc:docMk/>
            <pc:sldMk cId="2346120732" sldId="672"/>
            <ac:spMk id="15395" creationId="{26DF69D1-194F-4C01-953F-1FDA18AE2377}"/>
          </ac:spMkLst>
        </pc:spChg>
        <pc:spChg chg="mod topLvl">
          <ac:chgData name="王 欣捷" userId="b965477fa0aef5e6" providerId="LiveId" clId="{2B0FDB0B-89C3-479F-AB9D-D58F11732152}" dt="2021-03-07T13:56:45.979" v="2024" actId="1076"/>
          <ac:spMkLst>
            <pc:docMk/>
            <pc:sldMk cId="2346120732" sldId="672"/>
            <ac:spMk id="15396" creationId="{5CF08AF6-E454-462F-804B-332A1775172B}"/>
          </ac:spMkLst>
        </pc:spChg>
        <pc:spChg chg="mod topLvl">
          <ac:chgData name="王 欣捷" userId="b965477fa0aef5e6" providerId="LiveId" clId="{2B0FDB0B-89C3-479F-AB9D-D58F11732152}" dt="2021-03-07T13:56:45.979" v="2024" actId="1076"/>
          <ac:spMkLst>
            <pc:docMk/>
            <pc:sldMk cId="2346120732" sldId="672"/>
            <ac:spMk id="15397" creationId="{F3EDE161-9332-4EF7-A20A-70FA925A9F6E}"/>
          </ac:spMkLst>
        </pc:spChg>
        <pc:spChg chg="mod topLvl">
          <ac:chgData name="王 欣捷" userId="b965477fa0aef5e6" providerId="LiveId" clId="{2B0FDB0B-89C3-479F-AB9D-D58F11732152}" dt="2021-03-07T13:56:45.979" v="2024" actId="1076"/>
          <ac:spMkLst>
            <pc:docMk/>
            <pc:sldMk cId="2346120732" sldId="672"/>
            <ac:spMk id="15398" creationId="{CA17DA2C-DD03-441A-861B-7D7A48977EA8}"/>
          </ac:spMkLst>
        </pc:spChg>
        <pc:spChg chg="del mod topLvl">
          <ac:chgData name="王 欣捷" userId="b965477fa0aef5e6" providerId="LiveId" clId="{2B0FDB0B-89C3-479F-AB9D-D58F11732152}" dt="2021-03-07T13:45:43.571" v="1824" actId="478"/>
          <ac:spMkLst>
            <pc:docMk/>
            <pc:sldMk cId="2346120732" sldId="672"/>
            <ac:spMk id="15399" creationId="{2383E254-1024-4552-AB62-2E5F7A938E60}"/>
          </ac:spMkLst>
        </pc:spChg>
        <pc:spChg chg="mod topLvl">
          <ac:chgData name="王 欣捷" userId="b965477fa0aef5e6" providerId="LiveId" clId="{2B0FDB0B-89C3-479F-AB9D-D58F11732152}" dt="2021-03-07T13:56:45.979" v="2024" actId="1076"/>
          <ac:spMkLst>
            <pc:docMk/>
            <pc:sldMk cId="2346120732" sldId="672"/>
            <ac:spMk id="15400" creationId="{EAF500BD-A364-48CD-8897-96B3B82C9B06}"/>
          </ac:spMkLst>
        </pc:spChg>
        <pc:spChg chg="del mod topLvl">
          <ac:chgData name="王 欣捷" userId="b965477fa0aef5e6" providerId="LiveId" clId="{2B0FDB0B-89C3-479F-AB9D-D58F11732152}" dt="2021-03-07T13:45:45.286" v="1825" actId="478"/>
          <ac:spMkLst>
            <pc:docMk/>
            <pc:sldMk cId="2346120732" sldId="672"/>
            <ac:spMk id="15401" creationId="{826DDD7C-6873-45FC-871B-8D3B6AB154B6}"/>
          </ac:spMkLst>
        </pc:spChg>
        <pc:spChg chg="mod topLvl">
          <ac:chgData name="王 欣捷" userId="b965477fa0aef5e6" providerId="LiveId" clId="{2B0FDB0B-89C3-479F-AB9D-D58F11732152}" dt="2021-03-07T13:56:45.979" v="2024" actId="1076"/>
          <ac:spMkLst>
            <pc:docMk/>
            <pc:sldMk cId="2346120732" sldId="672"/>
            <ac:spMk id="15402" creationId="{444ADBE5-FE09-4340-B9E2-81D57A716057}"/>
          </ac:spMkLst>
        </pc:spChg>
        <pc:spChg chg="mod topLvl">
          <ac:chgData name="王 欣捷" userId="b965477fa0aef5e6" providerId="LiveId" clId="{2B0FDB0B-89C3-479F-AB9D-D58F11732152}" dt="2021-03-07T13:56:45.979" v="2024" actId="1076"/>
          <ac:spMkLst>
            <pc:docMk/>
            <pc:sldMk cId="2346120732" sldId="672"/>
            <ac:spMk id="15403" creationId="{3406C32D-9247-40DB-B3E5-A0013FAA5E42}"/>
          </ac:spMkLst>
        </pc:spChg>
        <pc:spChg chg="mod topLvl">
          <ac:chgData name="王 欣捷" userId="b965477fa0aef5e6" providerId="LiveId" clId="{2B0FDB0B-89C3-479F-AB9D-D58F11732152}" dt="2021-03-07T13:56:45.979" v="2024" actId="1076"/>
          <ac:spMkLst>
            <pc:docMk/>
            <pc:sldMk cId="2346120732" sldId="672"/>
            <ac:spMk id="15404" creationId="{A1143645-CDF8-4BE1-B81B-F224272F73AA}"/>
          </ac:spMkLst>
        </pc:spChg>
        <pc:spChg chg="mod">
          <ac:chgData name="王 欣捷" userId="b965477fa0aef5e6" providerId="LiveId" clId="{2B0FDB0B-89C3-479F-AB9D-D58F11732152}" dt="2021-03-07T13:56:45.979" v="2024" actId="1076"/>
          <ac:spMkLst>
            <pc:docMk/>
            <pc:sldMk cId="2346120732" sldId="672"/>
            <ac:spMk id="15405" creationId="{9FD7BFFF-DF47-4883-930B-FDFCA94DC47D}"/>
          </ac:spMkLst>
        </pc:spChg>
        <pc:spChg chg="mod">
          <ac:chgData name="王 欣捷" userId="b965477fa0aef5e6" providerId="LiveId" clId="{2B0FDB0B-89C3-479F-AB9D-D58F11732152}" dt="2021-03-07T13:56:45.979" v="2024" actId="1076"/>
          <ac:spMkLst>
            <pc:docMk/>
            <pc:sldMk cId="2346120732" sldId="672"/>
            <ac:spMk id="15406" creationId="{3FE6B3F0-5AB2-45B7-A77A-F43FAFE4B16D}"/>
          </ac:spMkLst>
        </pc:spChg>
        <pc:spChg chg="del">
          <ac:chgData name="王 欣捷" userId="b965477fa0aef5e6" providerId="LiveId" clId="{2B0FDB0B-89C3-479F-AB9D-D58F11732152}" dt="2021-03-07T13:54:41.699" v="1964" actId="478"/>
          <ac:spMkLst>
            <pc:docMk/>
            <pc:sldMk cId="2346120732" sldId="672"/>
            <ac:spMk id="131102" creationId="{7C2C0F00-2E55-4043-BD8E-8B7DDA1F8ED8}"/>
          </ac:spMkLst>
        </pc:spChg>
        <pc:grpChg chg="add mod">
          <ac:chgData name="王 欣捷" userId="b965477fa0aef5e6" providerId="LiveId" clId="{2B0FDB0B-89C3-479F-AB9D-D58F11732152}" dt="2021-03-07T13:56:45.979" v="2024" actId="1076"/>
          <ac:grpSpMkLst>
            <pc:docMk/>
            <pc:sldMk cId="2346120732" sldId="672"/>
            <ac:grpSpMk id="2" creationId="{F0D5321D-8755-40AC-9B98-CCD66C9683F1}"/>
          </ac:grpSpMkLst>
        </pc:grpChg>
        <pc:grpChg chg="del">
          <ac:chgData name="王 欣捷" userId="b965477fa0aef5e6" providerId="LiveId" clId="{2B0FDB0B-89C3-479F-AB9D-D58F11732152}" dt="2021-03-07T13:49:28.613" v="1889" actId="478"/>
          <ac:grpSpMkLst>
            <pc:docMk/>
            <pc:sldMk cId="2346120732" sldId="672"/>
            <ac:grpSpMk id="3" creationId="{EDF2BD24-CB5B-489D-AFA3-B060D56F560F}"/>
          </ac:grpSpMkLst>
        </pc:grpChg>
        <pc:grpChg chg="add mod">
          <ac:chgData name="王 欣捷" userId="b965477fa0aef5e6" providerId="LiveId" clId="{2B0FDB0B-89C3-479F-AB9D-D58F11732152}" dt="2021-03-07T13:56:40.902" v="2023" actId="1076"/>
          <ac:grpSpMkLst>
            <pc:docMk/>
            <pc:sldMk cId="2346120732" sldId="672"/>
            <ac:grpSpMk id="11" creationId="{AA716762-F9DA-4308-AB52-4A80AE973F04}"/>
          </ac:grpSpMkLst>
        </pc:grpChg>
        <pc:grpChg chg="add del mod">
          <ac:chgData name="王 欣捷" userId="b965477fa0aef5e6" providerId="LiveId" clId="{2B0FDB0B-89C3-479F-AB9D-D58F11732152}" dt="2021-03-07T13:53:58.592" v="1948" actId="165"/>
          <ac:grpSpMkLst>
            <pc:docMk/>
            <pc:sldMk cId="2346120732" sldId="672"/>
            <ac:grpSpMk id="58" creationId="{FC0450B1-0B5C-4528-B654-A121D22EE92E}"/>
          </ac:grpSpMkLst>
        </pc:grpChg>
        <pc:grpChg chg="mod topLvl">
          <ac:chgData name="王 欣捷" userId="b965477fa0aef5e6" providerId="LiveId" clId="{2B0FDB0B-89C3-479F-AB9D-D58F11732152}" dt="2021-03-07T13:56:40.902" v="2023" actId="1076"/>
          <ac:grpSpMkLst>
            <pc:docMk/>
            <pc:sldMk cId="2346120732" sldId="672"/>
            <ac:grpSpMk id="60" creationId="{88D6164D-6E0C-4A9F-B5C5-8AFE8EA1D558}"/>
          </ac:grpSpMkLst>
        </pc:grpChg>
        <pc:grpChg chg="del mod">
          <ac:chgData name="王 欣捷" userId="b965477fa0aef5e6" providerId="LiveId" clId="{2B0FDB0B-89C3-479F-AB9D-D58F11732152}" dt="2021-03-07T13:45:35.896" v="1823" actId="165"/>
          <ac:grpSpMkLst>
            <pc:docMk/>
            <pc:sldMk cId="2346120732" sldId="672"/>
            <ac:grpSpMk id="15364" creationId="{ACF85D57-C2EC-419C-9394-5A2128ED467A}"/>
          </ac:grpSpMkLst>
        </pc:grpChg>
        <pc:grpChg chg="mod topLvl">
          <ac:chgData name="王 欣捷" userId="b965477fa0aef5e6" providerId="LiveId" clId="{2B0FDB0B-89C3-479F-AB9D-D58F11732152}" dt="2021-03-07T13:56:45.979" v="2024" actId="1076"/>
          <ac:grpSpMkLst>
            <pc:docMk/>
            <pc:sldMk cId="2346120732" sldId="672"/>
            <ac:grpSpMk id="15393" creationId="{CFDE0A40-CBC7-4B05-9238-5D459F0F27AF}"/>
          </ac:grpSpMkLst>
        </pc:grpChg>
        <pc:graphicFrameChg chg="mod modGraphic">
          <ac:chgData name="王 欣捷" userId="b965477fa0aef5e6" providerId="LiveId" clId="{2B0FDB0B-89C3-479F-AB9D-D58F11732152}" dt="2021-03-07T13:57:08.912" v="2027" actId="1076"/>
          <ac:graphicFrameMkLst>
            <pc:docMk/>
            <pc:sldMk cId="2346120732" sldId="672"/>
            <ac:graphicFrameMk id="47" creationId="{CEA77901-5EDE-4632-A431-800E428D6083}"/>
          </ac:graphicFrameMkLst>
        </pc:graphicFrameChg>
      </pc:sldChg>
      <pc:sldChg chg="addSp delSp modSp add mod modClrScheme chgLayout">
        <pc:chgData name="王 欣捷" userId="b965477fa0aef5e6" providerId="LiveId" clId="{2B0FDB0B-89C3-479F-AB9D-D58F11732152}" dt="2021-03-07T15:09:47.528" v="2229" actId="700"/>
        <pc:sldMkLst>
          <pc:docMk/>
          <pc:sldMk cId="3460802044" sldId="673"/>
        </pc:sldMkLst>
        <pc:spChg chg="add del mod ord">
          <ac:chgData name="王 欣捷" userId="b965477fa0aef5e6" providerId="LiveId" clId="{2B0FDB0B-89C3-479F-AB9D-D58F11732152}" dt="2021-03-07T15:09:45.110" v="2228" actId="478"/>
          <ac:spMkLst>
            <pc:docMk/>
            <pc:sldMk cId="3460802044" sldId="673"/>
            <ac:spMk id="2" creationId="{D27ADB97-95AC-4A9F-B0C8-551A7A6A246E}"/>
          </ac:spMkLst>
        </pc:spChg>
        <pc:spChg chg="add del mod">
          <ac:chgData name="王 欣捷" userId="b965477fa0aef5e6" providerId="LiveId" clId="{2B0FDB0B-89C3-479F-AB9D-D58F11732152}" dt="2021-03-07T15:09:47.528" v="2229" actId="700"/>
          <ac:spMkLst>
            <pc:docMk/>
            <pc:sldMk cId="3460802044" sldId="673"/>
            <ac:spMk id="4" creationId="{F3E0CA2A-DE3E-45D5-9473-2FCA4AF5E570}"/>
          </ac:spMkLst>
        </pc:spChg>
        <pc:spChg chg="mod ord">
          <ac:chgData name="王 欣捷" userId="b965477fa0aef5e6" providerId="LiveId" clId="{2B0FDB0B-89C3-479F-AB9D-D58F11732152}" dt="2021-03-07T15:09:47.528" v="2229" actId="700"/>
          <ac:spMkLst>
            <pc:docMk/>
            <pc:sldMk cId="3460802044" sldId="673"/>
            <ac:spMk id="20482" creationId="{2BB9EDB5-D160-4F2A-B704-20754CE43410}"/>
          </ac:spMkLst>
        </pc:spChg>
        <pc:spChg chg="mod">
          <ac:chgData name="王 欣捷" userId="b965477fa0aef5e6" providerId="LiveId" clId="{2B0FDB0B-89C3-479F-AB9D-D58F11732152}" dt="2021-03-07T15:09:11.906" v="2225" actId="1076"/>
          <ac:spMkLst>
            <pc:docMk/>
            <pc:sldMk cId="3460802044" sldId="673"/>
            <ac:spMk id="20512" creationId="{F4D7C312-FAAE-4EA4-B134-D1EFC7D5933C}"/>
          </ac:spMkLst>
        </pc:spChg>
        <pc:spChg chg="mod">
          <ac:chgData name="王 欣捷" userId="b965477fa0aef5e6" providerId="LiveId" clId="{2B0FDB0B-89C3-479F-AB9D-D58F11732152}" dt="2021-03-07T15:09:08.039" v="2224" actId="1076"/>
          <ac:spMkLst>
            <pc:docMk/>
            <pc:sldMk cId="3460802044" sldId="673"/>
            <ac:spMk id="20513" creationId="{089E4EE1-C984-4DA5-8523-EB6451CA48B2}"/>
          </ac:spMkLst>
        </pc:spChg>
        <pc:spChg chg="mod">
          <ac:chgData name="王 欣捷" userId="b965477fa0aef5e6" providerId="LiveId" clId="{2B0FDB0B-89C3-479F-AB9D-D58F11732152}" dt="2021-03-07T15:09:08.039" v="2224" actId="1076"/>
          <ac:spMkLst>
            <pc:docMk/>
            <pc:sldMk cId="3460802044" sldId="673"/>
            <ac:spMk id="20515" creationId="{31F837D3-169C-4AAC-81A7-312BF9E4D9AD}"/>
          </ac:spMkLst>
        </pc:spChg>
        <pc:spChg chg="mod">
          <ac:chgData name="王 欣捷" userId="b965477fa0aef5e6" providerId="LiveId" clId="{2B0FDB0B-89C3-479F-AB9D-D58F11732152}" dt="2021-03-07T15:09:08.039" v="2224" actId="1076"/>
          <ac:spMkLst>
            <pc:docMk/>
            <pc:sldMk cId="3460802044" sldId="673"/>
            <ac:spMk id="20516" creationId="{7A6A085D-E5B8-4621-9CAD-4F78A34A614A}"/>
          </ac:spMkLst>
        </pc:spChg>
        <pc:spChg chg="mod">
          <ac:chgData name="王 欣捷" userId="b965477fa0aef5e6" providerId="LiveId" clId="{2B0FDB0B-89C3-479F-AB9D-D58F11732152}" dt="2021-03-07T15:09:08.039" v="2224" actId="1076"/>
          <ac:spMkLst>
            <pc:docMk/>
            <pc:sldMk cId="3460802044" sldId="673"/>
            <ac:spMk id="20517" creationId="{C3800ACE-BF70-452F-9819-7D3425546ACB}"/>
          </ac:spMkLst>
        </pc:spChg>
        <pc:spChg chg="mod">
          <ac:chgData name="王 欣捷" userId="b965477fa0aef5e6" providerId="LiveId" clId="{2B0FDB0B-89C3-479F-AB9D-D58F11732152}" dt="2021-03-07T15:09:08.039" v="2224" actId="1076"/>
          <ac:spMkLst>
            <pc:docMk/>
            <pc:sldMk cId="3460802044" sldId="673"/>
            <ac:spMk id="20518" creationId="{95F73EF2-BBBA-4FF5-8CAA-A36B0CB85CC5}"/>
          </ac:spMkLst>
        </pc:spChg>
        <pc:spChg chg="mod">
          <ac:chgData name="王 欣捷" userId="b965477fa0aef5e6" providerId="LiveId" clId="{2B0FDB0B-89C3-479F-AB9D-D58F11732152}" dt="2021-03-07T15:09:08.039" v="2224" actId="1076"/>
          <ac:spMkLst>
            <pc:docMk/>
            <pc:sldMk cId="3460802044" sldId="673"/>
            <ac:spMk id="20519" creationId="{C176E771-F346-4585-B292-F48862EF587C}"/>
          </ac:spMkLst>
        </pc:spChg>
        <pc:spChg chg="mod">
          <ac:chgData name="王 欣捷" userId="b965477fa0aef5e6" providerId="LiveId" clId="{2B0FDB0B-89C3-479F-AB9D-D58F11732152}" dt="2021-03-07T15:09:08.039" v="2224" actId="1076"/>
          <ac:spMkLst>
            <pc:docMk/>
            <pc:sldMk cId="3460802044" sldId="673"/>
            <ac:spMk id="20520" creationId="{41E7F71D-B619-4980-B2B7-77F3DB2AE4D8}"/>
          </ac:spMkLst>
        </pc:spChg>
        <pc:spChg chg="mod">
          <ac:chgData name="王 欣捷" userId="b965477fa0aef5e6" providerId="LiveId" clId="{2B0FDB0B-89C3-479F-AB9D-D58F11732152}" dt="2021-03-07T15:09:08.039" v="2224" actId="1076"/>
          <ac:spMkLst>
            <pc:docMk/>
            <pc:sldMk cId="3460802044" sldId="673"/>
            <ac:spMk id="20521" creationId="{B3F46424-215B-4061-93BD-CDC99A9026B7}"/>
          </ac:spMkLst>
        </pc:spChg>
        <pc:spChg chg="mod">
          <ac:chgData name="王 欣捷" userId="b965477fa0aef5e6" providerId="LiveId" clId="{2B0FDB0B-89C3-479F-AB9D-D58F11732152}" dt="2021-03-07T15:09:08.039" v="2224" actId="1076"/>
          <ac:spMkLst>
            <pc:docMk/>
            <pc:sldMk cId="3460802044" sldId="673"/>
            <ac:spMk id="20522" creationId="{1F3C7451-185D-4BE0-BCFC-C2E9FA01D867}"/>
          </ac:spMkLst>
        </pc:spChg>
        <pc:spChg chg="mod">
          <ac:chgData name="王 欣捷" userId="b965477fa0aef5e6" providerId="LiveId" clId="{2B0FDB0B-89C3-479F-AB9D-D58F11732152}" dt="2021-03-07T15:09:08.039" v="2224" actId="1076"/>
          <ac:spMkLst>
            <pc:docMk/>
            <pc:sldMk cId="3460802044" sldId="673"/>
            <ac:spMk id="20523" creationId="{DCC57055-CA64-4D6D-B6B0-68E7767FC325}"/>
          </ac:spMkLst>
        </pc:spChg>
        <pc:spChg chg="mod">
          <ac:chgData name="王 欣捷" userId="b965477fa0aef5e6" providerId="LiveId" clId="{2B0FDB0B-89C3-479F-AB9D-D58F11732152}" dt="2021-03-07T15:09:08.039" v="2224" actId="1076"/>
          <ac:spMkLst>
            <pc:docMk/>
            <pc:sldMk cId="3460802044" sldId="673"/>
            <ac:spMk id="20524" creationId="{C191B2A3-3279-45F7-80D8-94100806A50B}"/>
          </ac:spMkLst>
        </pc:spChg>
        <pc:spChg chg="mod">
          <ac:chgData name="王 欣捷" userId="b965477fa0aef5e6" providerId="LiveId" clId="{2B0FDB0B-89C3-479F-AB9D-D58F11732152}" dt="2021-03-07T15:09:08.039" v="2224" actId="1076"/>
          <ac:spMkLst>
            <pc:docMk/>
            <pc:sldMk cId="3460802044" sldId="673"/>
            <ac:spMk id="20525" creationId="{BB86EAEA-10FE-4A11-9C20-A0A1196A0837}"/>
          </ac:spMkLst>
        </pc:spChg>
        <pc:spChg chg="mod">
          <ac:chgData name="王 欣捷" userId="b965477fa0aef5e6" providerId="LiveId" clId="{2B0FDB0B-89C3-479F-AB9D-D58F11732152}" dt="2021-03-07T15:09:08.039" v="2224" actId="1076"/>
          <ac:spMkLst>
            <pc:docMk/>
            <pc:sldMk cId="3460802044" sldId="673"/>
            <ac:spMk id="20526" creationId="{D94F4DFC-7442-458E-9BB4-F83A54B31195}"/>
          </ac:spMkLst>
        </pc:spChg>
        <pc:spChg chg="mod">
          <ac:chgData name="王 欣捷" userId="b965477fa0aef5e6" providerId="LiveId" clId="{2B0FDB0B-89C3-479F-AB9D-D58F11732152}" dt="2021-03-07T15:09:08.039" v="2224" actId="1076"/>
          <ac:spMkLst>
            <pc:docMk/>
            <pc:sldMk cId="3460802044" sldId="673"/>
            <ac:spMk id="20527" creationId="{918B1CC3-7A33-4697-8703-10E5D0FCA442}"/>
          </ac:spMkLst>
        </pc:spChg>
        <pc:spChg chg="mod">
          <ac:chgData name="王 欣捷" userId="b965477fa0aef5e6" providerId="LiveId" clId="{2B0FDB0B-89C3-479F-AB9D-D58F11732152}" dt="2021-03-07T15:09:08.039" v="2224" actId="1076"/>
          <ac:spMkLst>
            <pc:docMk/>
            <pc:sldMk cId="3460802044" sldId="673"/>
            <ac:spMk id="20528" creationId="{21035F2F-E3E1-4625-8980-4DA904390EC2}"/>
          </ac:spMkLst>
        </pc:spChg>
        <pc:spChg chg="mod">
          <ac:chgData name="王 欣捷" userId="b965477fa0aef5e6" providerId="LiveId" clId="{2B0FDB0B-89C3-479F-AB9D-D58F11732152}" dt="2021-03-07T15:09:08.039" v="2224" actId="1076"/>
          <ac:spMkLst>
            <pc:docMk/>
            <pc:sldMk cId="3460802044" sldId="673"/>
            <ac:spMk id="20529" creationId="{24E35B11-EE52-4192-9415-6E0C2FE25BB2}"/>
          </ac:spMkLst>
        </pc:spChg>
        <pc:spChg chg="mod">
          <ac:chgData name="王 欣捷" userId="b965477fa0aef5e6" providerId="LiveId" clId="{2B0FDB0B-89C3-479F-AB9D-D58F11732152}" dt="2021-03-07T15:09:08.039" v="2224" actId="1076"/>
          <ac:spMkLst>
            <pc:docMk/>
            <pc:sldMk cId="3460802044" sldId="673"/>
            <ac:spMk id="20530" creationId="{25EDFFE5-C4DA-480A-8345-54514535EA9A}"/>
          </ac:spMkLst>
        </pc:spChg>
        <pc:spChg chg="mod">
          <ac:chgData name="王 欣捷" userId="b965477fa0aef5e6" providerId="LiveId" clId="{2B0FDB0B-89C3-479F-AB9D-D58F11732152}" dt="2021-03-07T15:09:08.039" v="2224" actId="1076"/>
          <ac:spMkLst>
            <pc:docMk/>
            <pc:sldMk cId="3460802044" sldId="673"/>
            <ac:spMk id="20531" creationId="{E4A34B5A-A214-401F-A5C7-DE72870D4219}"/>
          </ac:spMkLst>
        </pc:spChg>
        <pc:spChg chg="mod">
          <ac:chgData name="王 欣捷" userId="b965477fa0aef5e6" providerId="LiveId" clId="{2B0FDB0B-89C3-479F-AB9D-D58F11732152}" dt="2021-03-07T15:09:08.039" v="2224" actId="1076"/>
          <ac:spMkLst>
            <pc:docMk/>
            <pc:sldMk cId="3460802044" sldId="673"/>
            <ac:spMk id="20532" creationId="{D4BC343B-C9DD-4AB9-9B92-ABABE15DD91C}"/>
          </ac:spMkLst>
        </pc:spChg>
        <pc:spChg chg="mod">
          <ac:chgData name="王 欣捷" userId="b965477fa0aef5e6" providerId="LiveId" clId="{2B0FDB0B-89C3-479F-AB9D-D58F11732152}" dt="2021-03-07T15:09:08.039" v="2224" actId="1076"/>
          <ac:spMkLst>
            <pc:docMk/>
            <pc:sldMk cId="3460802044" sldId="673"/>
            <ac:spMk id="20533" creationId="{7D557885-72BA-4EDF-9876-84178772C7E3}"/>
          </ac:spMkLst>
        </pc:spChg>
        <pc:spChg chg="mod">
          <ac:chgData name="王 欣捷" userId="b965477fa0aef5e6" providerId="LiveId" clId="{2B0FDB0B-89C3-479F-AB9D-D58F11732152}" dt="2021-03-07T15:09:08.039" v="2224" actId="1076"/>
          <ac:spMkLst>
            <pc:docMk/>
            <pc:sldMk cId="3460802044" sldId="673"/>
            <ac:spMk id="20534" creationId="{C1FDDC8E-853E-4A83-A38F-85B4D61C849B}"/>
          </ac:spMkLst>
        </pc:spChg>
        <pc:spChg chg="mod">
          <ac:chgData name="王 欣捷" userId="b965477fa0aef5e6" providerId="LiveId" clId="{2B0FDB0B-89C3-479F-AB9D-D58F11732152}" dt="2021-03-07T15:09:08.039" v="2224" actId="1076"/>
          <ac:spMkLst>
            <pc:docMk/>
            <pc:sldMk cId="3460802044" sldId="673"/>
            <ac:spMk id="20535" creationId="{297D9A10-299B-4470-B7EB-FB2F63FE31F7}"/>
          </ac:spMkLst>
        </pc:spChg>
        <pc:spChg chg="mod">
          <ac:chgData name="王 欣捷" userId="b965477fa0aef5e6" providerId="LiveId" clId="{2B0FDB0B-89C3-479F-AB9D-D58F11732152}" dt="2021-03-07T15:09:08.039" v="2224" actId="1076"/>
          <ac:spMkLst>
            <pc:docMk/>
            <pc:sldMk cId="3460802044" sldId="673"/>
            <ac:spMk id="20536" creationId="{215EDCEC-B244-4790-9E23-9B58546FC9FE}"/>
          </ac:spMkLst>
        </pc:spChg>
        <pc:spChg chg="mod">
          <ac:chgData name="王 欣捷" userId="b965477fa0aef5e6" providerId="LiveId" clId="{2B0FDB0B-89C3-479F-AB9D-D58F11732152}" dt="2021-03-07T15:09:08.039" v="2224" actId="1076"/>
          <ac:spMkLst>
            <pc:docMk/>
            <pc:sldMk cId="3460802044" sldId="673"/>
            <ac:spMk id="20537" creationId="{1D3C1CCC-1864-4361-9CB9-5B4C056DFEBE}"/>
          </ac:spMkLst>
        </pc:spChg>
        <pc:spChg chg="mod">
          <ac:chgData name="王 欣捷" userId="b965477fa0aef5e6" providerId="LiveId" clId="{2B0FDB0B-89C3-479F-AB9D-D58F11732152}" dt="2021-03-07T15:09:08.039" v="2224" actId="1076"/>
          <ac:spMkLst>
            <pc:docMk/>
            <pc:sldMk cId="3460802044" sldId="673"/>
            <ac:spMk id="20538" creationId="{CBBAB91A-EDA4-4F4B-96AF-A5CBFA9C83AC}"/>
          </ac:spMkLst>
        </pc:spChg>
        <pc:spChg chg="mod">
          <ac:chgData name="王 欣捷" userId="b965477fa0aef5e6" providerId="LiveId" clId="{2B0FDB0B-89C3-479F-AB9D-D58F11732152}" dt="2021-03-07T15:09:08.039" v="2224" actId="1076"/>
          <ac:spMkLst>
            <pc:docMk/>
            <pc:sldMk cId="3460802044" sldId="673"/>
            <ac:spMk id="20539" creationId="{69CFA391-1D83-4786-91E8-69267D63B1FC}"/>
          </ac:spMkLst>
        </pc:spChg>
        <pc:spChg chg="mod">
          <ac:chgData name="王 欣捷" userId="b965477fa0aef5e6" providerId="LiveId" clId="{2B0FDB0B-89C3-479F-AB9D-D58F11732152}" dt="2021-03-07T15:09:08.039" v="2224" actId="1076"/>
          <ac:spMkLst>
            <pc:docMk/>
            <pc:sldMk cId="3460802044" sldId="673"/>
            <ac:spMk id="20540" creationId="{824F5B43-3D55-4558-B377-8D6CAE8AFE17}"/>
          </ac:spMkLst>
        </pc:spChg>
        <pc:spChg chg="mod">
          <ac:chgData name="王 欣捷" userId="b965477fa0aef5e6" providerId="LiveId" clId="{2B0FDB0B-89C3-479F-AB9D-D58F11732152}" dt="2021-03-07T15:09:08.039" v="2224" actId="1076"/>
          <ac:spMkLst>
            <pc:docMk/>
            <pc:sldMk cId="3460802044" sldId="673"/>
            <ac:spMk id="20541" creationId="{BC8165A4-0B9F-4DAB-95D3-7A573E6B4C2E}"/>
          </ac:spMkLst>
        </pc:spChg>
        <pc:spChg chg="mod">
          <ac:chgData name="王 欣捷" userId="b965477fa0aef5e6" providerId="LiveId" clId="{2B0FDB0B-89C3-479F-AB9D-D58F11732152}" dt="2021-03-07T15:09:08.039" v="2224" actId="1076"/>
          <ac:spMkLst>
            <pc:docMk/>
            <pc:sldMk cId="3460802044" sldId="673"/>
            <ac:spMk id="20542" creationId="{05E72CF6-A41F-4858-8BCF-EA11DD16D28E}"/>
          </ac:spMkLst>
        </pc:spChg>
        <pc:spChg chg="mod">
          <ac:chgData name="王 欣捷" userId="b965477fa0aef5e6" providerId="LiveId" clId="{2B0FDB0B-89C3-479F-AB9D-D58F11732152}" dt="2021-03-07T15:09:08.039" v="2224" actId="1076"/>
          <ac:spMkLst>
            <pc:docMk/>
            <pc:sldMk cId="3460802044" sldId="673"/>
            <ac:spMk id="20543" creationId="{0CE59BD5-5E68-4E42-8F70-7B10E44DB6A9}"/>
          </ac:spMkLst>
        </pc:spChg>
        <pc:spChg chg="mod">
          <ac:chgData name="王 欣捷" userId="b965477fa0aef5e6" providerId="LiveId" clId="{2B0FDB0B-89C3-479F-AB9D-D58F11732152}" dt="2021-03-07T15:09:08.039" v="2224" actId="1076"/>
          <ac:spMkLst>
            <pc:docMk/>
            <pc:sldMk cId="3460802044" sldId="673"/>
            <ac:spMk id="20544" creationId="{DB2FCC4A-308D-488F-B56C-752A3F48CD46}"/>
          </ac:spMkLst>
        </pc:spChg>
        <pc:spChg chg="mod">
          <ac:chgData name="王 欣捷" userId="b965477fa0aef5e6" providerId="LiveId" clId="{2B0FDB0B-89C3-479F-AB9D-D58F11732152}" dt="2021-03-07T15:09:08.039" v="2224" actId="1076"/>
          <ac:spMkLst>
            <pc:docMk/>
            <pc:sldMk cId="3460802044" sldId="673"/>
            <ac:spMk id="20545" creationId="{3680A5C5-8F83-4851-9094-2F114815D894}"/>
          </ac:spMkLst>
        </pc:spChg>
        <pc:spChg chg="mod">
          <ac:chgData name="王 欣捷" userId="b965477fa0aef5e6" providerId="LiveId" clId="{2B0FDB0B-89C3-479F-AB9D-D58F11732152}" dt="2021-03-07T15:09:08.039" v="2224" actId="1076"/>
          <ac:spMkLst>
            <pc:docMk/>
            <pc:sldMk cId="3460802044" sldId="673"/>
            <ac:spMk id="20546" creationId="{6D589D65-FDCE-442E-840C-D8E49BDF55B3}"/>
          </ac:spMkLst>
        </pc:spChg>
        <pc:spChg chg="mod">
          <ac:chgData name="王 欣捷" userId="b965477fa0aef5e6" providerId="LiveId" clId="{2B0FDB0B-89C3-479F-AB9D-D58F11732152}" dt="2021-03-07T15:09:08.039" v="2224" actId="1076"/>
          <ac:spMkLst>
            <pc:docMk/>
            <pc:sldMk cId="3460802044" sldId="673"/>
            <ac:spMk id="20547" creationId="{8D2A152C-7561-4C57-AF6A-9A0830CB87F8}"/>
          </ac:spMkLst>
        </pc:spChg>
        <pc:spChg chg="mod">
          <ac:chgData name="王 欣捷" userId="b965477fa0aef5e6" providerId="LiveId" clId="{2B0FDB0B-89C3-479F-AB9D-D58F11732152}" dt="2021-03-07T15:09:08.039" v="2224" actId="1076"/>
          <ac:spMkLst>
            <pc:docMk/>
            <pc:sldMk cId="3460802044" sldId="673"/>
            <ac:spMk id="20548" creationId="{3CF99148-5DFD-4BA2-9345-DD794230F91C}"/>
          </ac:spMkLst>
        </pc:spChg>
        <pc:spChg chg="mod">
          <ac:chgData name="王 欣捷" userId="b965477fa0aef5e6" providerId="LiveId" clId="{2B0FDB0B-89C3-479F-AB9D-D58F11732152}" dt="2021-03-07T15:09:08.039" v="2224" actId="1076"/>
          <ac:spMkLst>
            <pc:docMk/>
            <pc:sldMk cId="3460802044" sldId="673"/>
            <ac:spMk id="20549" creationId="{0455520D-2814-46BF-9BD4-A5FE99874388}"/>
          </ac:spMkLst>
        </pc:spChg>
        <pc:spChg chg="mod">
          <ac:chgData name="王 欣捷" userId="b965477fa0aef5e6" providerId="LiveId" clId="{2B0FDB0B-89C3-479F-AB9D-D58F11732152}" dt="2021-03-07T15:09:08.039" v="2224" actId="1076"/>
          <ac:spMkLst>
            <pc:docMk/>
            <pc:sldMk cId="3460802044" sldId="673"/>
            <ac:spMk id="20550" creationId="{4A45D9E6-D0E4-495D-AE0E-588810470F26}"/>
          </ac:spMkLst>
        </pc:spChg>
        <pc:grpChg chg="mod">
          <ac:chgData name="王 欣捷" userId="b965477fa0aef5e6" providerId="LiveId" clId="{2B0FDB0B-89C3-479F-AB9D-D58F11732152}" dt="2021-03-07T15:09:08.039" v="2224" actId="1076"/>
          <ac:grpSpMkLst>
            <pc:docMk/>
            <pc:sldMk cId="3460802044" sldId="673"/>
            <ac:grpSpMk id="20511" creationId="{359C6495-374A-4BB1-A1D5-F3756713A33F}"/>
          </ac:grpSpMkLst>
        </pc:grpChg>
        <pc:grpChg chg="mod">
          <ac:chgData name="王 欣捷" userId="b965477fa0aef5e6" providerId="LiveId" clId="{2B0FDB0B-89C3-479F-AB9D-D58F11732152}" dt="2021-03-07T15:09:08.039" v="2224" actId="1076"/>
          <ac:grpSpMkLst>
            <pc:docMk/>
            <pc:sldMk cId="3460802044" sldId="673"/>
            <ac:grpSpMk id="20514" creationId="{A8892914-1251-422E-AFB8-2D9A86979142}"/>
          </ac:grpSpMkLst>
        </pc:grpChg>
        <pc:graphicFrameChg chg="add mod">
          <ac:chgData name="王 欣捷" userId="b965477fa0aef5e6" providerId="LiveId" clId="{2B0FDB0B-89C3-479F-AB9D-D58F11732152}" dt="2021-03-07T15:09:37.964" v="2226" actId="1076"/>
          <ac:graphicFrameMkLst>
            <pc:docMk/>
            <pc:sldMk cId="3460802044" sldId="673"/>
            <ac:graphicFrameMk id="45" creationId="{9C826786-1AC4-4839-A84A-A6A073DB0B5B}"/>
          </ac:graphicFrameMkLst>
        </pc:graphicFrameChg>
        <pc:graphicFrameChg chg="del mod ord modGraphic">
          <ac:chgData name="王 欣捷" userId="b965477fa0aef5e6" providerId="LiveId" clId="{2B0FDB0B-89C3-479F-AB9D-D58F11732152}" dt="2021-03-07T15:08:45.593" v="2217" actId="478"/>
          <ac:graphicFrameMkLst>
            <pc:docMk/>
            <pc:sldMk cId="3460802044" sldId="673"/>
            <ac:graphicFrameMk id="163843" creationId="{E3AD4A2D-295A-4FF9-9956-E509F9454B4E}"/>
          </ac:graphicFrameMkLst>
        </pc:graphicFrameChg>
      </pc:sldChg>
      <pc:sldChg chg="modSp add mod">
        <pc:chgData name="王 欣捷" userId="b965477fa0aef5e6" providerId="LiveId" clId="{2B0FDB0B-89C3-479F-AB9D-D58F11732152}" dt="2021-03-07T15:09:53.942" v="2231" actId="207"/>
        <pc:sldMkLst>
          <pc:docMk/>
          <pc:sldMk cId="4196688613" sldId="674"/>
        </pc:sldMkLst>
        <pc:graphicFrameChg chg="modGraphic">
          <ac:chgData name="王 欣捷" userId="b965477fa0aef5e6" providerId="LiveId" clId="{2B0FDB0B-89C3-479F-AB9D-D58F11732152}" dt="2021-03-07T15:09:53.942" v="2231" actId="207"/>
          <ac:graphicFrameMkLst>
            <pc:docMk/>
            <pc:sldMk cId="4196688613" sldId="674"/>
            <ac:graphicFrameMk id="45" creationId="{9C826786-1AC4-4839-A84A-A6A073DB0B5B}"/>
          </ac:graphicFrameMkLst>
        </pc:graphicFrameChg>
      </pc:sldChg>
      <pc:sldChg chg="modSp add mod">
        <pc:chgData name="王 欣捷" userId="b965477fa0aef5e6" providerId="LiveId" clId="{2B0FDB0B-89C3-479F-AB9D-D58F11732152}" dt="2021-03-07T15:10:13.046" v="2234" actId="20577"/>
        <pc:sldMkLst>
          <pc:docMk/>
          <pc:sldMk cId="468270520" sldId="675"/>
        </pc:sldMkLst>
        <pc:spChg chg="mod">
          <ac:chgData name="王 欣捷" userId="b965477fa0aef5e6" providerId="LiveId" clId="{2B0FDB0B-89C3-479F-AB9D-D58F11732152}" dt="2021-03-07T15:10:09.695" v="2233"/>
          <ac:spMkLst>
            <pc:docMk/>
            <pc:sldMk cId="468270520" sldId="675"/>
            <ac:spMk id="2" creationId="{D27ADB97-95AC-4A9F-B0C8-551A7A6A246E}"/>
          </ac:spMkLst>
        </pc:spChg>
        <pc:graphicFrameChg chg="modGraphic">
          <ac:chgData name="王 欣捷" userId="b965477fa0aef5e6" providerId="LiveId" clId="{2B0FDB0B-89C3-479F-AB9D-D58F11732152}" dt="2021-03-07T15:10:13.046" v="2234" actId="20577"/>
          <ac:graphicFrameMkLst>
            <pc:docMk/>
            <pc:sldMk cId="468270520" sldId="675"/>
            <ac:graphicFrameMk id="45" creationId="{9C826786-1AC4-4839-A84A-A6A073DB0B5B}"/>
          </ac:graphicFrameMkLst>
        </pc:graphicFrameChg>
      </pc:sldChg>
      <pc:sldChg chg="modSp add mod">
        <pc:chgData name="王 欣捷" userId="b965477fa0aef5e6" providerId="LiveId" clId="{2B0FDB0B-89C3-479F-AB9D-D58F11732152}" dt="2021-03-07T15:10:33.155" v="2237" actId="20577"/>
        <pc:sldMkLst>
          <pc:docMk/>
          <pc:sldMk cId="3413962534" sldId="676"/>
        </pc:sldMkLst>
        <pc:spChg chg="mod">
          <ac:chgData name="王 欣捷" userId="b965477fa0aef5e6" providerId="LiveId" clId="{2B0FDB0B-89C3-479F-AB9D-D58F11732152}" dt="2021-03-07T15:10:30.876" v="2236"/>
          <ac:spMkLst>
            <pc:docMk/>
            <pc:sldMk cId="3413962534" sldId="676"/>
            <ac:spMk id="2" creationId="{D27ADB97-95AC-4A9F-B0C8-551A7A6A246E}"/>
          </ac:spMkLst>
        </pc:spChg>
        <pc:graphicFrameChg chg="modGraphic">
          <ac:chgData name="王 欣捷" userId="b965477fa0aef5e6" providerId="LiveId" clId="{2B0FDB0B-89C3-479F-AB9D-D58F11732152}" dt="2021-03-07T15:10:33.155" v="2237" actId="20577"/>
          <ac:graphicFrameMkLst>
            <pc:docMk/>
            <pc:sldMk cId="3413962534" sldId="676"/>
            <ac:graphicFrameMk id="45" creationId="{9C826786-1AC4-4839-A84A-A6A073DB0B5B}"/>
          </ac:graphicFrameMkLst>
        </pc:graphicFrameChg>
      </pc:sldChg>
      <pc:sldChg chg="modSp add mod">
        <pc:chgData name="王 欣捷" userId="b965477fa0aef5e6" providerId="LiveId" clId="{2B0FDB0B-89C3-479F-AB9D-D58F11732152}" dt="2021-03-07T15:10:43.915" v="2240" actId="20577"/>
        <pc:sldMkLst>
          <pc:docMk/>
          <pc:sldMk cId="2786373358" sldId="677"/>
        </pc:sldMkLst>
        <pc:spChg chg="mod">
          <ac:chgData name="王 欣捷" userId="b965477fa0aef5e6" providerId="LiveId" clId="{2B0FDB0B-89C3-479F-AB9D-D58F11732152}" dt="2021-03-07T15:10:41.738" v="2239"/>
          <ac:spMkLst>
            <pc:docMk/>
            <pc:sldMk cId="2786373358" sldId="677"/>
            <ac:spMk id="2" creationId="{D27ADB97-95AC-4A9F-B0C8-551A7A6A246E}"/>
          </ac:spMkLst>
        </pc:spChg>
        <pc:graphicFrameChg chg="modGraphic">
          <ac:chgData name="王 欣捷" userId="b965477fa0aef5e6" providerId="LiveId" clId="{2B0FDB0B-89C3-479F-AB9D-D58F11732152}" dt="2021-03-07T15:10:43.915" v="2240" actId="20577"/>
          <ac:graphicFrameMkLst>
            <pc:docMk/>
            <pc:sldMk cId="2786373358" sldId="677"/>
            <ac:graphicFrameMk id="45" creationId="{9C826786-1AC4-4839-A84A-A6A073DB0B5B}"/>
          </ac:graphicFrameMkLst>
        </pc:graphicFrameChg>
      </pc:sldChg>
      <pc:sldChg chg="modSp add mod">
        <pc:chgData name="王 欣捷" userId="b965477fa0aef5e6" providerId="LiveId" clId="{2B0FDB0B-89C3-479F-AB9D-D58F11732152}" dt="2021-03-07T15:11:01.586" v="2245" actId="20577"/>
        <pc:sldMkLst>
          <pc:docMk/>
          <pc:sldMk cId="1052360918" sldId="678"/>
        </pc:sldMkLst>
        <pc:spChg chg="mod">
          <ac:chgData name="王 欣捷" userId="b965477fa0aef5e6" providerId="LiveId" clId="{2B0FDB0B-89C3-479F-AB9D-D58F11732152}" dt="2021-03-07T15:10:58.837" v="2242"/>
          <ac:spMkLst>
            <pc:docMk/>
            <pc:sldMk cId="1052360918" sldId="678"/>
            <ac:spMk id="2" creationId="{D27ADB97-95AC-4A9F-B0C8-551A7A6A246E}"/>
          </ac:spMkLst>
        </pc:spChg>
        <pc:graphicFrameChg chg="modGraphic">
          <ac:chgData name="王 欣捷" userId="b965477fa0aef5e6" providerId="LiveId" clId="{2B0FDB0B-89C3-479F-AB9D-D58F11732152}" dt="2021-03-07T15:11:01.586" v="2245" actId="20577"/>
          <ac:graphicFrameMkLst>
            <pc:docMk/>
            <pc:sldMk cId="1052360918" sldId="678"/>
            <ac:graphicFrameMk id="45" creationId="{9C826786-1AC4-4839-A84A-A6A073DB0B5B}"/>
          </ac:graphicFrameMkLst>
        </pc:graphicFrameChg>
      </pc:sldChg>
      <pc:sldChg chg="modSp add mod">
        <pc:chgData name="王 欣捷" userId="b965477fa0aef5e6" providerId="LiveId" clId="{2B0FDB0B-89C3-479F-AB9D-D58F11732152}" dt="2021-03-07T15:11:20.011" v="2250" actId="20577"/>
        <pc:sldMkLst>
          <pc:docMk/>
          <pc:sldMk cId="2657583242" sldId="679"/>
        </pc:sldMkLst>
        <pc:spChg chg="mod">
          <ac:chgData name="王 欣捷" userId="b965477fa0aef5e6" providerId="LiveId" clId="{2B0FDB0B-89C3-479F-AB9D-D58F11732152}" dt="2021-03-07T15:11:16.350" v="2249" actId="20577"/>
          <ac:spMkLst>
            <pc:docMk/>
            <pc:sldMk cId="2657583242" sldId="679"/>
            <ac:spMk id="2" creationId="{D27ADB97-95AC-4A9F-B0C8-551A7A6A246E}"/>
          </ac:spMkLst>
        </pc:spChg>
        <pc:graphicFrameChg chg="modGraphic">
          <ac:chgData name="王 欣捷" userId="b965477fa0aef5e6" providerId="LiveId" clId="{2B0FDB0B-89C3-479F-AB9D-D58F11732152}" dt="2021-03-07T15:11:20.011" v="2250" actId="20577"/>
          <ac:graphicFrameMkLst>
            <pc:docMk/>
            <pc:sldMk cId="2657583242" sldId="679"/>
            <ac:graphicFrameMk id="45" creationId="{9C826786-1AC4-4839-A84A-A6A073DB0B5B}"/>
          </ac:graphicFrameMkLst>
        </pc:graphicFrameChg>
      </pc:sldChg>
      <pc:sldChg chg="modSp add mod">
        <pc:chgData name="王 欣捷" userId="b965477fa0aef5e6" providerId="LiveId" clId="{2B0FDB0B-89C3-479F-AB9D-D58F11732152}" dt="2021-03-07T15:11:37.003" v="2253" actId="20577"/>
        <pc:sldMkLst>
          <pc:docMk/>
          <pc:sldMk cId="4289629310" sldId="680"/>
        </pc:sldMkLst>
        <pc:spChg chg="mod">
          <ac:chgData name="王 欣捷" userId="b965477fa0aef5e6" providerId="LiveId" clId="{2B0FDB0B-89C3-479F-AB9D-D58F11732152}" dt="2021-03-07T15:11:34.306" v="2252"/>
          <ac:spMkLst>
            <pc:docMk/>
            <pc:sldMk cId="4289629310" sldId="680"/>
            <ac:spMk id="2" creationId="{D27ADB97-95AC-4A9F-B0C8-551A7A6A246E}"/>
          </ac:spMkLst>
        </pc:spChg>
        <pc:graphicFrameChg chg="modGraphic">
          <ac:chgData name="王 欣捷" userId="b965477fa0aef5e6" providerId="LiveId" clId="{2B0FDB0B-89C3-479F-AB9D-D58F11732152}" dt="2021-03-07T15:11:37.003" v="2253" actId="20577"/>
          <ac:graphicFrameMkLst>
            <pc:docMk/>
            <pc:sldMk cId="4289629310" sldId="680"/>
            <ac:graphicFrameMk id="45" creationId="{9C826786-1AC4-4839-A84A-A6A073DB0B5B}"/>
          </ac:graphicFrameMkLst>
        </pc:graphicFrameChg>
      </pc:sldChg>
      <pc:sldChg chg="modSp add del mod">
        <pc:chgData name="王 欣捷" userId="b965477fa0aef5e6" providerId="LiveId" clId="{2B0FDB0B-89C3-479F-AB9D-D58F11732152}" dt="2021-03-07T15:12:01.078" v="2259" actId="2696"/>
        <pc:sldMkLst>
          <pc:docMk/>
          <pc:sldMk cId="941495375" sldId="681"/>
        </pc:sldMkLst>
        <pc:spChg chg="mod">
          <ac:chgData name="王 欣捷" userId="b965477fa0aef5e6" providerId="LiveId" clId="{2B0FDB0B-89C3-479F-AB9D-D58F11732152}" dt="2021-03-07T15:11:44.443" v="2255"/>
          <ac:spMkLst>
            <pc:docMk/>
            <pc:sldMk cId="941495375" sldId="681"/>
            <ac:spMk id="2" creationId="{D27ADB97-95AC-4A9F-B0C8-551A7A6A246E}"/>
          </ac:spMkLst>
        </pc:spChg>
        <pc:graphicFrameChg chg="mod modGraphic">
          <ac:chgData name="王 欣捷" userId="b965477fa0aef5e6" providerId="LiveId" clId="{2B0FDB0B-89C3-479F-AB9D-D58F11732152}" dt="2021-03-07T15:11:57.703" v="2258"/>
          <ac:graphicFrameMkLst>
            <pc:docMk/>
            <pc:sldMk cId="941495375" sldId="681"/>
            <ac:graphicFrameMk id="45" creationId="{9C826786-1AC4-4839-A84A-A6A073DB0B5B}"/>
          </ac:graphicFrameMkLst>
        </pc:graphicFrameChg>
      </pc:sldChg>
      <pc:sldChg chg="modSp add mod">
        <pc:chgData name="王 欣捷" userId="b965477fa0aef5e6" providerId="LiveId" clId="{2B0FDB0B-89C3-479F-AB9D-D58F11732152}" dt="2021-03-07T15:12:44.273" v="2264" actId="207"/>
        <pc:sldMkLst>
          <pc:docMk/>
          <pc:sldMk cId="1882149315" sldId="681"/>
        </pc:sldMkLst>
        <pc:spChg chg="mod">
          <ac:chgData name="王 欣捷" userId="b965477fa0aef5e6" providerId="LiveId" clId="{2B0FDB0B-89C3-479F-AB9D-D58F11732152}" dt="2021-03-07T15:12:40.066" v="2262"/>
          <ac:spMkLst>
            <pc:docMk/>
            <pc:sldMk cId="1882149315" sldId="681"/>
            <ac:spMk id="2" creationId="{D27ADB97-95AC-4A9F-B0C8-551A7A6A246E}"/>
          </ac:spMkLst>
        </pc:spChg>
        <pc:graphicFrameChg chg="modGraphic">
          <ac:chgData name="王 欣捷" userId="b965477fa0aef5e6" providerId="LiveId" clId="{2B0FDB0B-89C3-479F-AB9D-D58F11732152}" dt="2021-03-07T15:12:44.273" v="2264" actId="207"/>
          <ac:graphicFrameMkLst>
            <pc:docMk/>
            <pc:sldMk cId="1882149315" sldId="681"/>
            <ac:graphicFrameMk id="45" creationId="{9C826786-1AC4-4839-A84A-A6A073DB0B5B}"/>
          </ac:graphicFrameMkLst>
        </pc:graphicFrameChg>
      </pc:sldChg>
      <pc:sldChg chg="modSp add mod">
        <pc:chgData name="王 欣捷" userId="b965477fa0aef5e6" providerId="LiveId" clId="{2B0FDB0B-89C3-479F-AB9D-D58F11732152}" dt="2021-03-07T15:13:01.721" v="2272" actId="20577"/>
        <pc:sldMkLst>
          <pc:docMk/>
          <pc:sldMk cId="3713213591" sldId="682"/>
        </pc:sldMkLst>
        <pc:spChg chg="mod">
          <ac:chgData name="王 欣捷" userId="b965477fa0aef5e6" providerId="LiveId" clId="{2B0FDB0B-89C3-479F-AB9D-D58F11732152}" dt="2021-03-07T15:12:53.483" v="2268" actId="20577"/>
          <ac:spMkLst>
            <pc:docMk/>
            <pc:sldMk cId="3713213591" sldId="682"/>
            <ac:spMk id="2" creationId="{D27ADB97-95AC-4A9F-B0C8-551A7A6A246E}"/>
          </ac:spMkLst>
        </pc:spChg>
        <pc:graphicFrameChg chg="modGraphic">
          <ac:chgData name="王 欣捷" userId="b965477fa0aef5e6" providerId="LiveId" clId="{2B0FDB0B-89C3-479F-AB9D-D58F11732152}" dt="2021-03-07T15:13:01.721" v="2272" actId="20577"/>
          <ac:graphicFrameMkLst>
            <pc:docMk/>
            <pc:sldMk cId="3713213591" sldId="682"/>
            <ac:graphicFrameMk id="45" creationId="{9C826786-1AC4-4839-A84A-A6A073DB0B5B}"/>
          </ac:graphicFrameMkLst>
        </pc:graphicFrameChg>
      </pc:sldChg>
      <pc:sldChg chg="modSp add mod">
        <pc:chgData name="王 欣捷" userId="b965477fa0aef5e6" providerId="LiveId" clId="{2B0FDB0B-89C3-479F-AB9D-D58F11732152}" dt="2021-03-07T15:13:20.787" v="2280" actId="20577"/>
        <pc:sldMkLst>
          <pc:docMk/>
          <pc:sldMk cId="2096067" sldId="683"/>
        </pc:sldMkLst>
        <pc:spChg chg="mod">
          <ac:chgData name="王 欣捷" userId="b965477fa0aef5e6" providerId="LiveId" clId="{2B0FDB0B-89C3-479F-AB9D-D58F11732152}" dt="2021-03-07T15:13:14.390" v="2274"/>
          <ac:spMkLst>
            <pc:docMk/>
            <pc:sldMk cId="2096067" sldId="683"/>
            <ac:spMk id="2" creationId="{D27ADB97-95AC-4A9F-B0C8-551A7A6A246E}"/>
          </ac:spMkLst>
        </pc:spChg>
        <pc:graphicFrameChg chg="modGraphic">
          <ac:chgData name="王 欣捷" userId="b965477fa0aef5e6" providerId="LiveId" clId="{2B0FDB0B-89C3-479F-AB9D-D58F11732152}" dt="2021-03-07T15:13:20.787" v="2280" actId="20577"/>
          <ac:graphicFrameMkLst>
            <pc:docMk/>
            <pc:sldMk cId="2096067" sldId="683"/>
            <ac:graphicFrameMk id="45" creationId="{9C826786-1AC4-4839-A84A-A6A073DB0B5B}"/>
          </ac:graphicFrameMkLst>
        </pc:graphicFrameChg>
      </pc:sldChg>
      <pc:sldChg chg="addSp delSp modSp add mod modClrScheme modAnim chgLayout">
        <pc:chgData name="王 欣捷" userId="b965477fa0aef5e6" providerId="LiveId" clId="{2B0FDB0B-89C3-479F-AB9D-D58F11732152}" dt="2021-03-07T15:14:13.737" v="2291"/>
        <pc:sldMkLst>
          <pc:docMk/>
          <pc:sldMk cId="2789200128" sldId="684"/>
        </pc:sldMkLst>
        <pc:spChg chg="del">
          <ac:chgData name="王 欣捷" userId="b965477fa0aef5e6" providerId="LiveId" clId="{2B0FDB0B-89C3-479F-AB9D-D58F11732152}" dt="2021-03-07T15:13:40.360" v="2282" actId="478"/>
          <ac:spMkLst>
            <pc:docMk/>
            <pc:sldMk cId="2789200128" sldId="684"/>
            <ac:spMk id="2" creationId="{D27ADB97-95AC-4A9F-B0C8-551A7A6A246E}"/>
          </ac:spMkLst>
        </pc:spChg>
        <pc:spChg chg="add del mod">
          <ac:chgData name="王 欣捷" userId="b965477fa0aef5e6" providerId="LiveId" clId="{2B0FDB0B-89C3-479F-AB9D-D58F11732152}" dt="2021-03-07T15:13:42.635" v="2283" actId="700"/>
          <ac:spMkLst>
            <pc:docMk/>
            <pc:sldMk cId="2789200128" sldId="684"/>
            <ac:spMk id="4" creationId="{38184E16-48B2-489A-AE63-CB0623D3E5D4}"/>
          </ac:spMkLst>
        </pc:spChg>
        <pc:spChg chg="mod">
          <ac:chgData name="王 欣捷" userId="b965477fa0aef5e6" providerId="LiveId" clId="{2B0FDB0B-89C3-479F-AB9D-D58F11732152}" dt="2021-03-07T15:13:49.642" v="2286" actId="1076"/>
          <ac:spMkLst>
            <pc:docMk/>
            <pc:sldMk cId="2789200128" sldId="684"/>
            <ac:spMk id="48" creationId="{5A3ED579-E662-4984-8AFC-9C059AFDCC32}"/>
          </ac:spMkLst>
        </pc:spChg>
        <pc:spChg chg="mod">
          <ac:chgData name="王 欣捷" userId="b965477fa0aef5e6" providerId="LiveId" clId="{2B0FDB0B-89C3-479F-AB9D-D58F11732152}" dt="2021-03-07T15:13:49.642" v="2286" actId="1076"/>
          <ac:spMkLst>
            <pc:docMk/>
            <pc:sldMk cId="2789200128" sldId="684"/>
            <ac:spMk id="50" creationId="{BFDFAA43-C10A-4ED3-9309-A366348718AF}"/>
          </ac:spMkLst>
        </pc:spChg>
        <pc:spChg chg="mod">
          <ac:chgData name="王 欣捷" userId="b965477fa0aef5e6" providerId="LiveId" clId="{2B0FDB0B-89C3-479F-AB9D-D58F11732152}" dt="2021-03-07T15:13:49.642" v="2286" actId="1076"/>
          <ac:spMkLst>
            <pc:docMk/>
            <pc:sldMk cId="2789200128" sldId="684"/>
            <ac:spMk id="51" creationId="{0F041C80-D218-4AB7-8EB8-3229BDC9B354}"/>
          </ac:spMkLst>
        </pc:spChg>
        <pc:spChg chg="mod">
          <ac:chgData name="王 欣捷" userId="b965477fa0aef5e6" providerId="LiveId" clId="{2B0FDB0B-89C3-479F-AB9D-D58F11732152}" dt="2021-03-07T15:13:49.642" v="2286" actId="1076"/>
          <ac:spMkLst>
            <pc:docMk/>
            <pc:sldMk cId="2789200128" sldId="684"/>
            <ac:spMk id="52" creationId="{F815AB25-7F00-4214-B13F-CE9A249EC716}"/>
          </ac:spMkLst>
        </pc:spChg>
        <pc:spChg chg="mod">
          <ac:chgData name="王 欣捷" userId="b965477fa0aef5e6" providerId="LiveId" clId="{2B0FDB0B-89C3-479F-AB9D-D58F11732152}" dt="2021-03-07T15:13:49.642" v="2286" actId="1076"/>
          <ac:spMkLst>
            <pc:docMk/>
            <pc:sldMk cId="2789200128" sldId="684"/>
            <ac:spMk id="53" creationId="{C25C7BFA-5107-40DE-9FF6-3260C0CE726E}"/>
          </ac:spMkLst>
        </pc:spChg>
        <pc:spChg chg="mod">
          <ac:chgData name="王 欣捷" userId="b965477fa0aef5e6" providerId="LiveId" clId="{2B0FDB0B-89C3-479F-AB9D-D58F11732152}" dt="2021-03-07T15:13:49.642" v="2286" actId="1076"/>
          <ac:spMkLst>
            <pc:docMk/>
            <pc:sldMk cId="2789200128" sldId="684"/>
            <ac:spMk id="54" creationId="{388E2BD7-BBB6-4EBA-8CCD-391044D493ED}"/>
          </ac:spMkLst>
        </pc:spChg>
        <pc:spChg chg="mod">
          <ac:chgData name="王 欣捷" userId="b965477fa0aef5e6" providerId="LiveId" clId="{2B0FDB0B-89C3-479F-AB9D-D58F11732152}" dt="2021-03-07T15:13:49.642" v="2286" actId="1076"/>
          <ac:spMkLst>
            <pc:docMk/>
            <pc:sldMk cId="2789200128" sldId="684"/>
            <ac:spMk id="55" creationId="{589B4110-C96B-4D4C-8A8C-E16D518C3B12}"/>
          </ac:spMkLst>
        </pc:spChg>
        <pc:spChg chg="mod">
          <ac:chgData name="王 欣捷" userId="b965477fa0aef5e6" providerId="LiveId" clId="{2B0FDB0B-89C3-479F-AB9D-D58F11732152}" dt="2021-03-07T15:13:49.642" v="2286" actId="1076"/>
          <ac:spMkLst>
            <pc:docMk/>
            <pc:sldMk cId="2789200128" sldId="684"/>
            <ac:spMk id="56" creationId="{5A10629C-42AB-404A-867C-140B57802959}"/>
          </ac:spMkLst>
        </pc:spChg>
        <pc:spChg chg="mod">
          <ac:chgData name="王 欣捷" userId="b965477fa0aef5e6" providerId="LiveId" clId="{2B0FDB0B-89C3-479F-AB9D-D58F11732152}" dt="2021-03-07T15:13:49.642" v="2286" actId="1076"/>
          <ac:spMkLst>
            <pc:docMk/>
            <pc:sldMk cId="2789200128" sldId="684"/>
            <ac:spMk id="57" creationId="{6A57595D-B33D-4B1E-9E3C-B4EDA3381AE2}"/>
          </ac:spMkLst>
        </pc:spChg>
        <pc:spChg chg="mod">
          <ac:chgData name="王 欣捷" userId="b965477fa0aef5e6" providerId="LiveId" clId="{2B0FDB0B-89C3-479F-AB9D-D58F11732152}" dt="2021-03-07T15:13:49.642" v="2286" actId="1076"/>
          <ac:spMkLst>
            <pc:docMk/>
            <pc:sldMk cId="2789200128" sldId="684"/>
            <ac:spMk id="58" creationId="{178F35CB-279F-4714-A700-CBD931B270F1}"/>
          </ac:spMkLst>
        </pc:spChg>
        <pc:spChg chg="mod">
          <ac:chgData name="王 欣捷" userId="b965477fa0aef5e6" providerId="LiveId" clId="{2B0FDB0B-89C3-479F-AB9D-D58F11732152}" dt="2021-03-07T15:13:49.642" v="2286" actId="1076"/>
          <ac:spMkLst>
            <pc:docMk/>
            <pc:sldMk cId="2789200128" sldId="684"/>
            <ac:spMk id="59" creationId="{265C104A-B74B-4C99-B35F-6C8C2A988E5B}"/>
          </ac:spMkLst>
        </pc:spChg>
        <pc:spChg chg="mod">
          <ac:chgData name="王 欣捷" userId="b965477fa0aef5e6" providerId="LiveId" clId="{2B0FDB0B-89C3-479F-AB9D-D58F11732152}" dt="2021-03-07T15:13:49.642" v="2286" actId="1076"/>
          <ac:spMkLst>
            <pc:docMk/>
            <pc:sldMk cId="2789200128" sldId="684"/>
            <ac:spMk id="60" creationId="{D1CD8FFE-BC11-4676-846E-B553541ECAAE}"/>
          </ac:spMkLst>
        </pc:spChg>
        <pc:spChg chg="mod">
          <ac:chgData name="王 欣捷" userId="b965477fa0aef5e6" providerId="LiveId" clId="{2B0FDB0B-89C3-479F-AB9D-D58F11732152}" dt="2021-03-07T15:13:49.642" v="2286" actId="1076"/>
          <ac:spMkLst>
            <pc:docMk/>
            <pc:sldMk cId="2789200128" sldId="684"/>
            <ac:spMk id="61" creationId="{BC55A074-2DB0-4E0B-B42A-6C37B617642D}"/>
          </ac:spMkLst>
        </pc:spChg>
        <pc:spChg chg="mod">
          <ac:chgData name="王 欣捷" userId="b965477fa0aef5e6" providerId="LiveId" clId="{2B0FDB0B-89C3-479F-AB9D-D58F11732152}" dt="2021-03-07T15:13:49.642" v="2286" actId="1076"/>
          <ac:spMkLst>
            <pc:docMk/>
            <pc:sldMk cId="2789200128" sldId="684"/>
            <ac:spMk id="62" creationId="{E35617C5-CF05-4042-B2C3-7DF1B60C3B11}"/>
          </ac:spMkLst>
        </pc:spChg>
        <pc:spChg chg="mod">
          <ac:chgData name="王 欣捷" userId="b965477fa0aef5e6" providerId="LiveId" clId="{2B0FDB0B-89C3-479F-AB9D-D58F11732152}" dt="2021-03-07T15:13:49.642" v="2286" actId="1076"/>
          <ac:spMkLst>
            <pc:docMk/>
            <pc:sldMk cId="2789200128" sldId="684"/>
            <ac:spMk id="63" creationId="{21112D4C-A463-4A79-B5FA-04DC9C73CD52}"/>
          </ac:spMkLst>
        </pc:spChg>
        <pc:spChg chg="mod">
          <ac:chgData name="王 欣捷" userId="b965477fa0aef5e6" providerId="LiveId" clId="{2B0FDB0B-89C3-479F-AB9D-D58F11732152}" dt="2021-03-07T15:13:49.642" v="2286" actId="1076"/>
          <ac:spMkLst>
            <pc:docMk/>
            <pc:sldMk cId="2789200128" sldId="684"/>
            <ac:spMk id="64" creationId="{AC406A46-8CD2-48D6-98FC-6A304EDD32D1}"/>
          </ac:spMkLst>
        </pc:spChg>
        <pc:spChg chg="mod">
          <ac:chgData name="王 欣捷" userId="b965477fa0aef5e6" providerId="LiveId" clId="{2B0FDB0B-89C3-479F-AB9D-D58F11732152}" dt="2021-03-07T15:13:49.642" v="2286" actId="1076"/>
          <ac:spMkLst>
            <pc:docMk/>
            <pc:sldMk cId="2789200128" sldId="684"/>
            <ac:spMk id="65" creationId="{042A4BEC-EB4A-410A-9D95-A1BDCDCF3B98}"/>
          </ac:spMkLst>
        </pc:spChg>
        <pc:spChg chg="mod">
          <ac:chgData name="王 欣捷" userId="b965477fa0aef5e6" providerId="LiveId" clId="{2B0FDB0B-89C3-479F-AB9D-D58F11732152}" dt="2021-03-07T15:13:49.642" v="2286" actId="1076"/>
          <ac:spMkLst>
            <pc:docMk/>
            <pc:sldMk cId="2789200128" sldId="684"/>
            <ac:spMk id="66" creationId="{8826EEBC-81DE-42F1-BEA5-E105EA184381}"/>
          </ac:spMkLst>
        </pc:spChg>
        <pc:spChg chg="mod">
          <ac:chgData name="王 欣捷" userId="b965477fa0aef5e6" providerId="LiveId" clId="{2B0FDB0B-89C3-479F-AB9D-D58F11732152}" dt="2021-03-07T15:13:49.642" v="2286" actId="1076"/>
          <ac:spMkLst>
            <pc:docMk/>
            <pc:sldMk cId="2789200128" sldId="684"/>
            <ac:spMk id="67" creationId="{AC17EDBE-6605-44D7-BA11-46C6F8C5C39F}"/>
          </ac:spMkLst>
        </pc:spChg>
        <pc:spChg chg="mod">
          <ac:chgData name="王 欣捷" userId="b965477fa0aef5e6" providerId="LiveId" clId="{2B0FDB0B-89C3-479F-AB9D-D58F11732152}" dt="2021-03-07T15:13:49.642" v="2286" actId="1076"/>
          <ac:spMkLst>
            <pc:docMk/>
            <pc:sldMk cId="2789200128" sldId="684"/>
            <ac:spMk id="68" creationId="{85072ABA-45F5-4C8F-A9E4-32ED2F87FEAD}"/>
          </ac:spMkLst>
        </pc:spChg>
        <pc:spChg chg="mod">
          <ac:chgData name="王 欣捷" userId="b965477fa0aef5e6" providerId="LiveId" clId="{2B0FDB0B-89C3-479F-AB9D-D58F11732152}" dt="2021-03-07T15:13:49.642" v="2286" actId="1076"/>
          <ac:spMkLst>
            <pc:docMk/>
            <pc:sldMk cId="2789200128" sldId="684"/>
            <ac:spMk id="69" creationId="{F693E662-26DE-4BE5-9E17-725206F0EBC1}"/>
          </ac:spMkLst>
        </pc:spChg>
        <pc:spChg chg="mod">
          <ac:chgData name="王 欣捷" userId="b965477fa0aef5e6" providerId="LiveId" clId="{2B0FDB0B-89C3-479F-AB9D-D58F11732152}" dt="2021-03-07T15:13:49.642" v="2286" actId="1076"/>
          <ac:spMkLst>
            <pc:docMk/>
            <pc:sldMk cId="2789200128" sldId="684"/>
            <ac:spMk id="70" creationId="{998E47BF-2116-42E0-92C1-0A6342D5674B}"/>
          </ac:spMkLst>
        </pc:spChg>
        <pc:spChg chg="mod">
          <ac:chgData name="王 欣捷" userId="b965477fa0aef5e6" providerId="LiveId" clId="{2B0FDB0B-89C3-479F-AB9D-D58F11732152}" dt="2021-03-07T15:13:49.642" v="2286" actId="1076"/>
          <ac:spMkLst>
            <pc:docMk/>
            <pc:sldMk cId="2789200128" sldId="684"/>
            <ac:spMk id="71" creationId="{83DD696D-D4DD-4540-B317-304E7CC3485D}"/>
          </ac:spMkLst>
        </pc:spChg>
        <pc:spChg chg="mod">
          <ac:chgData name="王 欣捷" userId="b965477fa0aef5e6" providerId="LiveId" clId="{2B0FDB0B-89C3-479F-AB9D-D58F11732152}" dt="2021-03-07T15:14:12.881" v="2290"/>
          <ac:spMkLst>
            <pc:docMk/>
            <pc:sldMk cId="2789200128" sldId="684"/>
            <ac:spMk id="73" creationId="{8DFA0ED7-1F40-4444-AEEE-DDC8AE78EA74}"/>
          </ac:spMkLst>
        </pc:spChg>
        <pc:spChg chg="mod">
          <ac:chgData name="王 欣捷" userId="b965477fa0aef5e6" providerId="LiveId" clId="{2B0FDB0B-89C3-479F-AB9D-D58F11732152}" dt="2021-03-07T15:14:12.881" v="2290"/>
          <ac:spMkLst>
            <pc:docMk/>
            <pc:sldMk cId="2789200128" sldId="684"/>
            <ac:spMk id="75" creationId="{9D1F8A2B-449C-4747-BC0D-65B6BA80FEAD}"/>
          </ac:spMkLst>
        </pc:spChg>
        <pc:spChg chg="mod">
          <ac:chgData name="王 欣捷" userId="b965477fa0aef5e6" providerId="LiveId" clId="{2B0FDB0B-89C3-479F-AB9D-D58F11732152}" dt="2021-03-07T15:14:12.881" v="2290"/>
          <ac:spMkLst>
            <pc:docMk/>
            <pc:sldMk cId="2789200128" sldId="684"/>
            <ac:spMk id="76" creationId="{081DD910-BF1A-4B84-9FF0-1E2966400CD9}"/>
          </ac:spMkLst>
        </pc:spChg>
        <pc:spChg chg="mod">
          <ac:chgData name="王 欣捷" userId="b965477fa0aef5e6" providerId="LiveId" clId="{2B0FDB0B-89C3-479F-AB9D-D58F11732152}" dt="2021-03-07T15:14:12.881" v="2290"/>
          <ac:spMkLst>
            <pc:docMk/>
            <pc:sldMk cId="2789200128" sldId="684"/>
            <ac:spMk id="77" creationId="{C968DC7A-3FC8-4670-9E28-F9FAAD98CEEB}"/>
          </ac:spMkLst>
        </pc:spChg>
        <pc:spChg chg="mod">
          <ac:chgData name="王 欣捷" userId="b965477fa0aef5e6" providerId="LiveId" clId="{2B0FDB0B-89C3-479F-AB9D-D58F11732152}" dt="2021-03-07T15:14:12.881" v="2290"/>
          <ac:spMkLst>
            <pc:docMk/>
            <pc:sldMk cId="2789200128" sldId="684"/>
            <ac:spMk id="78" creationId="{85ED74D2-FC72-44DA-81B5-8568573544AA}"/>
          </ac:spMkLst>
        </pc:spChg>
        <pc:spChg chg="mod">
          <ac:chgData name="王 欣捷" userId="b965477fa0aef5e6" providerId="LiveId" clId="{2B0FDB0B-89C3-479F-AB9D-D58F11732152}" dt="2021-03-07T15:14:12.881" v="2290"/>
          <ac:spMkLst>
            <pc:docMk/>
            <pc:sldMk cId="2789200128" sldId="684"/>
            <ac:spMk id="79" creationId="{3EB0DD78-2950-4FFB-BE5A-AFD3C52176D0}"/>
          </ac:spMkLst>
        </pc:spChg>
        <pc:spChg chg="mod">
          <ac:chgData name="王 欣捷" userId="b965477fa0aef5e6" providerId="LiveId" clId="{2B0FDB0B-89C3-479F-AB9D-D58F11732152}" dt="2021-03-07T15:14:12.881" v="2290"/>
          <ac:spMkLst>
            <pc:docMk/>
            <pc:sldMk cId="2789200128" sldId="684"/>
            <ac:spMk id="80" creationId="{89469B16-8D85-4250-9FA8-02F1ECA0D306}"/>
          </ac:spMkLst>
        </pc:spChg>
        <pc:spChg chg="mod">
          <ac:chgData name="王 欣捷" userId="b965477fa0aef5e6" providerId="LiveId" clId="{2B0FDB0B-89C3-479F-AB9D-D58F11732152}" dt="2021-03-07T15:14:12.881" v="2290"/>
          <ac:spMkLst>
            <pc:docMk/>
            <pc:sldMk cId="2789200128" sldId="684"/>
            <ac:spMk id="81" creationId="{7D652522-4276-44C6-86CE-8C8D8CDAC94A}"/>
          </ac:spMkLst>
        </pc:spChg>
        <pc:spChg chg="mod">
          <ac:chgData name="王 欣捷" userId="b965477fa0aef5e6" providerId="LiveId" clId="{2B0FDB0B-89C3-479F-AB9D-D58F11732152}" dt="2021-03-07T15:14:12.881" v="2290"/>
          <ac:spMkLst>
            <pc:docMk/>
            <pc:sldMk cId="2789200128" sldId="684"/>
            <ac:spMk id="82" creationId="{616C40D2-DD77-4950-87A8-8BB80F59CFCD}"/>
          </ac:spMkLst>
        </pc:spChg>
        <pc:spChg chg="mod">
          <ac:chgData name="王 欣捷" userId="b965477fa0aef5e6" providerId="LiveId" clId="{2B0FDB0B-89C3-479F-AB9D-D58F11732152}" dt="2021-03-07T15:14:12.881" v="2290"/>
          <ac:spMkLst>
            <pc:docMk/>
            <pc:sldMk cId="2789200128" sldId="684"/>
            <ac:spMk id="83" creationId="{EFCF4DAB-911B-483C-B8BA-9149466C2097}"/>
          </ac:spMkLst>
        </pc:spChg>
        <pc:spChg chg="mod">
          <ac:chgData name="王 欣捷" userId="b965477fa0aef5e6" providerId="LiveId" clId="{2B0FDB0B-89C3-479F-AB9D-D58F11732152}" dt="2021-03-07T15:14:12.881" v="2290"/>
          <ac:spMkLst>
            <pc:docMk/>
            <pc:sldMk cId="2789200128" sldId="684"/>
            <ac:spMk id="84" creationId="{061979D7-BEAA-4B76-BFBE-8569E8FAD947}"/>
          </ac:spMkLst>
        </pc:spChg>
        <pc:spChg chg="mod">
          <ac:chgData name="王 欣捷" userId="b965477fa0aef5e6" providerId="LiveId" clId="{2B0FDB0B-89C3-479F-AB9D-D58F11732152}" dt="2021-03-07T15:14:12.881" v="2290"/>
          <ac:spMkLst>
            <pc:docMk/>
            <pc:sldMk cId="2789200128" sldId="684"/>
            <ac:spMk id="85" creationId="{D7938F34-2675-4052-B51F-D6313AF67854}"/>
          </ac:spMkLst>
        </pc:spChg>
        <pc:spChg chg="mod">
          <ac:chgData name="王 欣捷" userId="b965477fa0aef5e6" providerId="LiveId" clId="{2B0FDB0B-89C3-479F-AB9D-D58F11732152}" dt="2021-03-07T15:14:12.881" v="2290"/>
          <ac:spMkLst>
            <pc:docMk/>
            <pc:sldMk cId="2789200128" sldId="684"/>
            <ac:spMk id="86" creationId="{AAD397AC-15C7-49FA-832D-60C74A159BA5}"/>
          </ac:spMkLst>
        </pc:spChg>
        <pc:spChg chg="mod">
          <ac:chgData name="王 欣捷" userId="b965477fa0aef5e6" providerId="LiveId" clId="{2B0FDB0B-89C3-479F-AB9D-D58F11732152}" dt="2021-03-07T15:14:12.881" v="2290"/>
          <ac:spMkLst>
            <pc:docMk/>
            <pc:sldMk cId="2789200128" sldId="684"/>
            <ac:spMk id="87" creationId="{02E35E1F-D4E3-49A4-B060-2118ECC7F9BB}"/>
          </ac:spMkLst>
        </pc:spChg>
        <pc:spChg chg="mod">
          <ac:chgData name="王 欣捷" userId="b965477fa0aef5e6" providerId="LiveId" clId="{2B0FDB0B-89C3-479F-AB9D-D58F11732152}" dt="2021-03-07T15:14:12.881" v="2290"/>
          <ac:spMkLst>
            <pc:docMk/>
            <pc:sldMk cId="2789200128" sldId="684"/>
            <ac:spMk id="88" creationId="{0362C7EB-BFF8-4D7B-9072-36AA416DB6D7}"/>
          </ac:spMkLst>
        </pc:spChg>
        <pc:spChg chg="mod">
          <ac:chgData name="王 欣捷" userId="b965477fa0aef5e6" providerId="LiveId" clId="{2B0FDB0B-89C3-479F-AB9D-D58F11732152}" dt="2021-03-07T15:14:12.881" v="2290"/>
          <ac:spMkLst>
            <pc:docMk/>
            <pc:sldMk cId="2789200128" sldId="684"/>
            <ac:spMk id="89" creationId="{F2752375-3137-4E53-94F0-BB6927953C5D}"/>
          </ac:spMkLst>
        </pc:spChg>
        <pc:spChg chg="mod">
          <ac:chgData name="王 欣捷" userId="b965477fa0aef5e6" providerId="LiveId" clId="{2B0FDB0B-89C3-479F-AB9D-D58F11732152}" dt="2021-03-07T15:14:12.881" v="2290"/>
          <ac:spMkLst>
            <pc:docMk/>
            <pc:sldMk cId="2789200128" sldId="684"/>
            <ac:spMk id="90" creationId="{44762848-FDA9-4F02-9864-A3852925FFC3}"/>
          </ac:spMkLst>
        </pc:spChg>
        <pc:spChg chg="mod">
          <ac:chgData name="王 欣捷" userId="b965477fa0aef5e6" providerId="LiveId" clId="{2B0FDB0B-89C3-479F-AB9D-D58F11732152}" dt="2021-03-07T15:14:12.881" v="2290"/>
          <ac:spMkLst>
            <pc:docMk/>
            <pc:sldMk cId="2789200128" sldId="684"/>
            <ac:spMk id="91" creationId="{C2AF43D4-EE1C-4037-BA66-E3EE15CEF85E}"/>
          </ac:spMkLst>
        </pc:spChg>
        <pc:spChg chg="mod">
          <ac:chgData name="王 欣捷" userId="b965477fa0aef5e6" providerId="LiveId" clId="{2B0FDB0B-89C3-479F-AB9D-D58F11732152}" dt="2021-03-07T15:14:12.881" v="2290"/>
          <ac:spMkLst>
            <pc:docMk/>
            <pc:sldMk cId="2789200128" sldId="684"/>
            <ac:spMk id="92" creationId="{7FFB3FC1-994D-4A1B-960D-DC19463760EE}"/>
          </ac:spMkLst>
        </pc:spChg>
        <pc:spChg chg="mod">
          <ac:chgData name="王 欣捷" userId="b965477fa0aef5e6" providerId="LiveId" clId="{2B0FDB0B-89C3-479F-AB9D-D58F11732152}" dt="2021-03-07T15:14:12.881" v="2290"/>
          <ac:spMkLst>
            <pc:docMk/>
            <pc:sldMk cId="2789200128" sldId="684"/>
            <ac:spMk id="93" creationId="{312FCD22-6A04-442F-B244-877F4499E55B}"/>
          </ac:spMkLst>
        </pc:spChg>
        <pc:spChg chg="mod">
          <ac:chgData name="王 欣捷" userId="b965477fa0aef5e6" providerId="LiveId" clId="{2B0FDB0B-89C3-479F-AB9D-D58F11732152}" dt="2021-03-07T15:14:12.881" v="2290"/>
          <ac:spMkLst>
            <pc:docMk/>
            <pc:sldMk cId="2789200128" sldId="684"/>
            <ac:spMk id="94" creationId="{4A79AEDD-43F9-4A90-AD68-2C38D0961288}"/>
          </ac:spMkLst>
        </pc:spChg>
        <pc:spChg chg="mod">
          <ac:chgData name="王 欣捷" userId="b965477fa0aef5e6" providerId="LiveId" clId="{2B0FDB0B-89C3-479F-AB9D-D58F11732152}" dt="2021-03-07T15:14:12.881" v="2290"/>
          <ac:spMkLst>
            <pc:docMk/>
            <pc:sldMk cId="2789200128" sldId="684"/>
            <ac:spMk id="95" creationId="{BEFCF5DC-C12C-491D-A6A8-69B5ADA1CC82}"/>
          </ac:spMkLst>
        </pc:spChg>
        <pc:spChg chg="mod">
          <ac:chgData name="王 欣捷" userId="b965477fa0aef5e6" providerId="LiveId" clId="{2B0FDB0B-89C3-479F-AB9D-D58F11732152}" dt="2021-03-07T15:14:12.881" v="2290"/>
          <ac:spMkLst>
            <pc:docMk/>
            <pc:sldMk cId="2789200128" sldId="684"/>
            <ac:spMk id="96" creationId="{7ADCDFB7-A98C-4D5A-AC6B-72CFEC4D2903}"/>
          </ac:spMkLst>
        </pc:spChg>
        <pc:spChg chg="mod ord">
          <ac:chgData name="王 欣捷" userId="b965477fa0aef5e6" providerId="LiveId" clId="{2B0FDB0B-89C3-479F-AB9D-D58F11732152}" dt="2021-03-07T15:13:42.635" v="2283" actId="700"/>
          <ac:spMkLst>
            <pc:docMk/>
            <pc:sldMk cId="2789200128" sldId="684"/>
            <ac:spMk id="20482" creationId="{2BB9EDB5-D160-4F2A-B704-20754CE43410}"/>
          </ac:spMkLst>
        </pc:spChg>
        <pc:grpChg chg="add mod">
          <ac:chgData name="王 欣捷" userId="b965477fa0aef5e6" providerId="LiveId" clId="{2B0FDB0B-89C3-479F-AB9D-D58F11732152}" dt="2021-03-07T15:13:52.477" v="2288"/>
          <ac:grpSpMkLst>
            <pc:docMk/>
            <pc:sldMk cId="2789200128" sldId="684"/>
            <ac:grpSpMk id="47" creationId="{D74388CC-3F13-4175-A55E-6FB8C517825F}"/>
          </ac:grpSpMkLst>
        </pc:grpChg>
        <pc:grpChg chg="mod">
          <ac:chgData name="王 欣捷" userId="b965477fa0aef5e6" providerId="LiveId" clId="{2B0FDB0B-89C3-479F-AB9D-D58F11732152}" dt="2021-03-07T15:13:49.642" v="2286" actId="1076"/>
          <ac:grpSpMkLst>
            <pc:docMk/>
            <pc:sldMk cId="2789200128" sldId="684"/>
            <ac:grpSpMk id="49" creationId="{20D9750B-E6F7-49F6-9EBB-B31A7196F0F3}"/>
          </ac:grpSpMkLst>
        </pc:grpChg>
        <pc:grpChg chg="add del mod">
          <ac:chgData name="王 欣捷" userId="b965477fa0aef5e6" providerId="LiveId" clId="{2B0FDB0B-89C3-479F-AB9D-D58F11732152}" dt="2021-03-07T15:14:13.737" v="2291"/>
          <ac:grpSpMkLst>
            <pc:docMk/>
            <pc:sldMk cId="2789200128" sldId="684"/>
            <ac:grpSpMk id="72" creationId="{1632E5EC-0C9D-4B0F-B0AF-11CC413EAA62}"/>
          </ac:grpSpMkLst>
        </pc:grpChg>
        <pc:grpChg chg="mod">
          <ac:chgData name="王 欣捷" userId="b965477fa0aef5e6" providerId="LiveId" clId="{2B0FDB0B-89C3-479F-AB9D-D58F11732152}" dt="2021-03-07T15:14:12.881" v="2290"/>
          <ac:grpSpMkLst>
            <pc:docMk/>
            <pc:sldMk cId="2789200128" sldId="684"/>
            <ac:grpSpMk id="74" creationId="{DAE82AFA-2211-495A-BC2E-11AC06F2018E}"/>
          </ac:grpSpMkLst>
        </pc:grpChg>
        <pc:grpChg chg="mod">
          <ac:chgData name="王 欣捷" userId="b965477fa0aef5e6" providerId="LiveId" clId="{2B0FDB0B-89C3-479F-AB9D-D58F11732152}" dt="2021-03-07T15:13:57.906" v="2289" actId="122"/>
          <ac:grpSpMkLst>
            <pc:docMk/>
            <pc:sldMk cId="2789200128" sldId="684"/>
            <ac:grpSpMk id="20511" creationId="{359C6495-374A-4BB1-A1D5-F3756713A33F}"/>
          </ac:grpSpMkLst>
        </pc:grpChg>
      </pc:sldChg>
      <pc:sldChg chg="addSp delSp modSp add del mod modAnim">
        <pc:chgData name="王 欣捷" userId="b965477fa0aef5e6" providerId="LiveId" clId="{2B0FDB0B-89C3-479F-AB9D-D58F11732152}" dt="2021-03-07T15:15:43.096" v="2308" actId="47"/>
        <pc:sldMkLst>
          <pc:docMk/>
          <pc:sldMk cId="2530077488" sldId="685"/>
        </pc:sldMkLst>
        <pc:spChg chg="mod">
          <ac:chgData name="王 欣捷" userId="b965477fa0aef5e6" providerId="LiveId" clId="{2B0FDB0B-89C3-479F-AB9D-D58F11732152}" dt="2021-03-07T15:14:26.023" v="2295" actId="1076"/>
          <ac:spMkLst>
            <pc:docMk/>
            <pc:sldMk cId="2530077488" sldId="685"/>
            <ac:spMk id="73" creationId="{DB525514-6B11-4CE5-8D3E-C0A8CC367600}"/>
          </ac:spMkLst>
        </pc:spChg>
        <pc:spChg chg="mod">
          <ac:chgData name="王 欣捷" userId="b965477fa0aef5e6" providerId="LiveId" clId="{2B0FDB0B-89C3-479F-AB9D-D58F11732152}" dt="2021-03-07T15:14:26.023" v="2295" actId="1076"/>
          <ac:spMkLst>
            <pc:docMk/>
            <pc:sldMk cId="2530077488" sldId="685"/>
            <ac:spMk id="75" creationId="{CCB434F4-35CE-4FC6-BFB1-778C0B258467}"/>
          </ac:spMkLst>
        </pc:spChg>
        <pc:spChg chg="mod">
          <ac:chgData name="王 欣捷" userId="b965477fa0aef5e6" providerId="LiveId" clId="{2B0FDB0B-89C3-479F-AB9D-D58F11732152}" dt="2021-03-07T15:14:26.023" v="2295" actId="1076"/>
          <ac:spMkLst>
            <pc:docMk/>
            <pc:sldMk cId="2530077488" sldId="685"/>
            <ac:spMk id="76" creationId="{9006B1F1-11DA-42E2-9CF7-69D222871163}"/>
          </ac:spMkLst>
        </pc:spChg>
        <pc:spChg chg="mod">
          <ac:chgData name="王 欣捷" userId="b965477fa0aef5e6" providerId="LiveId" clId="{2B0FDB0B-89C3-479F-AB9D-D58F11732152}" dt="2021-03-07T15:14:26.023" v="2295" actId="1076"/>
          <ac:spMkLst>
            <pc:docMk/>
            <pc:sldMk cId="2530077488" sldId="685"/>
            <ac:spMk id="77" creationId="{9AF7655C-4FB8-4AF1-8B27-94DCFBD390D4}"/>
          </ac:spMkLst>
        </pc:spChg>
        <pc:spChg chg="mod">
          <ac:chgData name="王 欣捷" userId="b965477fa0aef5e6" providerId="LiveId" clId="{2B0FDB0B-89C3-479F-AB9D-D58F11732152}" dt="2021-03-07T15:14:26.023" v="2295" actId="1076"/>
          <ac:spMkLst>
            <pc:docMk/>
            <pc:sldMk cId="2530077488" sldId="685"/>
            <ac:spMk id="78" creationId="{D6AD8847-4D37-4A84-8235-6317E991FFF4}"/>
          </ac:spMkLst>
        </pc:spChg>
        <pc:spChg chg="mod">
          <ac:chgData name="王 欣捷" userId="b965477fa0aef5e6" providerId="LiveId" clId="{2B0FDB0B-89C3-479F-AB9D-D58F11732152}" dt="2021-03-07T15:14:26.023" v="2295" actId="1076"/>
          <ac:spMkLst>
            <pc:docMk/>
            <pc:sldMk cId="2530077488" sldId="685"/>
            <ac:spMk id="79" creationId="{2152CB10-2A4A-4789-9E47-4042286909F8}"/>
          </ac:spMkLst>
        </pc:spChg>
        <pc:spChg chg="mod">
          <ac:chgData name="王 欣捷" userId="b965477fa0aef5e6" providerId="LiveId" clId="{2B0FDB0B-89C3-479F-AB9D-D58F11732152}" dt="2021-03-07T15:14:26.023" v="2295" actId="1076"/>
          <ac:spMkLst>
            <pc:docMk/>
            <pc:sldMk cId="2530077488" sldId="685"/>
            <ac:spMk id="80" creationId="{977F3B92-78D1-4E77-9942-851554C28BD0}"/>
          </ac:spMkLst>
        </pc:spChg>
        <pc:spChg chg="mod">
          <ac:chgData name="王 欣捷" userId="b965477fa0aef5e6" providerId="LiveId" clId="{2B0FDB0B-89C3-479F-AB9D-D58F11732152}" dt="2021-03-07T15:14:26.023" v="2295" actId="1076"/>
          <ac:spMkLst>
            <pc:docMk/>
            <pc:sldMk cId="2530077488" sldId="685"/>
            <ac:spMk id="81" creationId="{9814A86F-A6A4-4C04-94FF-65F09043278D}"/>
          </ac:spMkLst>
        </pc:spChg>
        <pc:spChg chg="mod">
          <ac:chgData name="王 欣捷" userId="b965477fa0aef5e6" providerId="LiveId" clId="{2B0FDB0B-89C3-479F-AB9D-D58F11732152}" dt="2021-03-07T15:14:26.023" v="2295" actId="1076"/>
          <ac:spMkLst>
            <pc:docMk/>
            <pc:sldMk cId="2530077488" sldId="685"/>
            <ac:spMk id="82" creationId="{5821F43C-B4FC-4E10-998E-B94F210EA00A}"/>
          </ac:spMkLst>
        </pc:spChg>
        <pc:spChg chg="mod">
          <ac:chgData name="王 欣捷" userId="b965477fa0aef5e6" providerId="LiveId" clId="{2B0FDB0B-89C3-479F-AB9D-D58F11732152}" dt="2021-03-07T15:14:26.023" v="2295" actId="1076"/>
          <ac:spMkLst>
            <pc:docMk/>
            <pc:sldMk cId="2530077488" sldId="685"/>
            <ac:spMk id="83" creationId="{CD4679B8-B69C-4D1E-AF44-BF749A59B4C7}"/>
          </ac:spMkLst>
        </pc:spChg>
        <pc:spChg chg="mod">
          <ac:chgData name="王 欣捷" userId="b965477fa0aef5e6" providerId="LiveId" clId="{2B0FDB0B-89C3-479F-AB9D-D58F11732152}" dt="2021-03-07T15:14:26.023" v="2295" actId="1076"/>
          <ac:spMkLst>
            <pc:docMk/>
            <pc:sldMk cId="2530077488" sldId="685"/>
            <ac:spMk id="84" creationId="{0806E281-36CB-46B4-B21B-8B87091EFFF4}"/>
          </ac:spMkLst>
        </pc:spChg>
        <pc:spChg chg="mod">
          <ac:chgData name="王 欣捷" userId="b965477fa0aef5e6" providerId="LiveId" clId="{2B0FDB0B-89C3-479F-AB9D-D58F11732152}" dt="2021-03-07T15:14:26.023" v="2295" actId="1076"/>
          <ac:spMkLst>
            <pc:docMk/>
            <pc:sldMk cId="2530077488" sldId="685"/>
            <ac:spMk id="85" creationId="{4D4D62D4-A0FD-4DC1-9C0B-A21304635628}"/>
          </ac:spMkLst>
        </pc:spChg>
        <pc:spChg chg="mod">
          <ac:chgData name="王 欣捷" userId="b965477fa0aef5e6" providerId="LiveId" clId="{2B0FDB0B-89C3-479F-AB9D-D58F11732152}" dt="2021-03-07T15:14:26.023" v="2295" actId="1076"/>
          <ac:spMkLst>
            <pc:docMk/>
            <pc:sldMk cId="2530077488" sldId="685"/>
            <ac:spMk id="86" creationId="{CB6A7A2B-C2F7-4578-94A5-478B0851A3AC}"/>
          </ac:spMkLst>
        </pc:spChg>
        <pc:spChg chg="mod">
          <ac:chgData name="王 欣捷" userId="b965477fa0aef5e6" providerId="LiveId" clId="{2B0FDB0B-89C3-479F-AB9D-D58F11732152}" dt="2021-03-07T15:14:26.023" v="2295" actId="1076"/>
          <ac:spMkLst>
            <pc:docMk/>
            <pc:sldMk cId="2530077488" sldId="685"/>
            <ac:spMk id="87" creationId="{6BDD7592-C1BE-4363-9FC1-2ECC64D28723}"/>
          </ac:spMkLst>
        </pc:spChg>
        <pc:spChg chg="mod">
          <ac:chgData name="王 欣捷" userId="b965477fa0aef5e6" providerId="LiveId" clId="{2B0FDB0B-89C3-479F-AB9D-D58F11732152}" dt="2021-03-07T15:14:26.023" v="2295" actId="1076"/>
          <ac:spMkLst>
            <pc:docMk/>
            <pc:sldMk cId="2530077488" sldId="685"/>
            <ac:spMk id="88" creationId="{472955E7-42B1-46C6-B79C-B6A30AAEACA5}"/>
          </ac:spMkLst>
        </pc:spChg>
        <pc:spChg chg="mod">
          <ac:chgData name="王 欣捷" userId="b965477fa0aef5e6" providerId="LiveId" clId="{2B0FDB0B-89C3-479F-AB9D-D58F11732152}" dt="2021-03-07T15:14:26.023" v="2295" actId="1076"/>
          <ac:spMkLst>
            <pc:docMk/>
            <pc:sldMk cId="2530077488" sldId="685"/>
            <ac:spMk id="89" creationId="{073736E6-2281-4FDD-A091-C68EC1500260}"/>
          </ac:spMkLst>
        </pc:spChg>
        <pc:spChg chg="mod">
          <ac:chgData name="王 欣捷" userId="b965477fa0aef5e6" providerId="LiveId" clId="{2B0FDB0B-89C3-479F-AB9D-D58F11732152}" dt="2021-03-07T15:14:26.023" v="2295" actId="1076"/>
          <ac:spMkLst>
            <pc:docMk/>
            <pc:sldMk cId="2530077488" sldId="685"/>
            <ac:spMk id="90" creationId="{DEC14154-C160-4A97-8988-F494C5B505FD}"/>
          </ac:spMkLst>
        </pc:spChg>
        <pc:spChg chg="mod">
          <ac:chgData name="王 欣捷" userId="b965477fa0aef5e6" providerId="LiveId" clId="{2B0FDB0B-89C3-479F-AB9D-D58F11732152}" dt="2021-03-07T15:14:26.023" v="2295" actId="1076"/>
          <ac:spMkLst>
            <pc:docMk/>
            <pc:sldMk cId="2530077488" sldId="685"/>
            <ac:spMk id="91" creationId="{BBE5FADB-A050-4D7F-BE01-960AE2D2287B}"/>
          </ac:spMkLst>
        </pc:spChg>
        <pc:spChg chg="add del mod">
          <ac:chgData name="王 欣捷" userId="b965477fa0aef5e6" providerId="LiveId" clId="{2B0FDB0B-89C3-479F-AB9D-D58F11732152}" dt="2021-03-07T15:15:36.227" v="2307" actId="478"/>
          <ac:spMkLst>
            <pc:docMk/>
            <pc:sldMk cId="2530077488" sldId="685"/>
            <ac:spMk id="92" creationId="{807114C2-3FA3-4A9E-9FCE-5E29F424DC57}"/>
          </ac:spMkLst>
        </pc:spChg>
        <pc:grpChg chg="add mod">
          <ac:chgData name="王 欣捷" userId="b965477fa0aef5e6" providerId="LiveId" clId="{2B0FDB0B-89C3-479F-AB9D-D58F11732152}" dt="2021-03-07T15:14:26.023" v="2295" actId="1076"/>
          <ac:grpSpMkLst>
            <pc:docMk/>
            <pc:sldMk cId="2530077488" sldId="685"/>
            <ac:grpSpMk id="72" creationId="{64C3305F-4B28-42C6-8FAA-1857543D7AC1}"/>
          </ac:grpSpMkLst>
        </pc:grpChg>
        <pc:grpChg chg="mod">
          <ac:chgData name="王 欣捷" userId="b965477fa0aef5e6" providerId="LiveId" clId="{2B0FDB0B-89C3-479F-AB9D-D58F11732152}" dt="2021-03-07T15:14:26.023" v="2295" actId="1076"/>
          <ac:grpSpMkLst>
            <pc:docMk/>
            <pc:sldMk cId="2530077488" sldId="685"/>
            <ac:grpSpMk id="74" creationId="{833EAF05-C30D-4122-8CC0-3BA5B841F384}"/>
          </ac:grpSpMkLst>
        </pc:grpChg>
        <pc:graphicFrameChg chg="del">
          <ac:chgData name="王 欣捷" userId="b965477fa0aef5e6" providerId="LiveId" clId="{2B0FDB0B-89C3-479F-AB9D-D58F11732152}" dt="2021-03-07T15:14:17.693" v="2293" actId="478"/>
          <ac:graphicFrameMkLst>
            <pc:docMk/>
            <pc:sldMk cId="2530077488" sldId="685"/>
            <ac:graphicFrameMk id="45" creationId="{9C826786-1AC4-4839-A84A-A6A073DB0B5B}"/>
          </ac:graphicFrameMkLst>
        </pc:graphicFrameChg>
      </pc:sldChg>
      <pc:sldChg chg="add modAnim">
        <pc:chgData name="王 欣捷" userId="b965477fa0aef5e6" providerId="LiveId" clId="{2B0FDB0B-89C3-479F-AB9D-D58F11732152}" dt="2021-03-07T15:15:49.373" v="2309"/>
        <pc:sldMkLst>
          <pc:docMk/>
          <pc:sldMk cId="2942476236" sldId="686"/>
        </pc:sldMkLst>
      </pc:sldChg>
      <pc:sldChg chg="modSp add mod ord">
        <pc:chgData name="王 欣捷" userId="b965477fa0aef5e6" providerId="LiveId" clId="{2B0FDB0B-89C3-479F-AB9D-D58F11732152}" dt="2021-03-07T15:16:08.682" v="2313"/>
        <pc:sldMkLst>
          <pc:docMk/>
          <pc:sldMk cId="0" sldId="687"/>
        </pc:sldMkLst>
        <pc:spChg chg="mod">
          <ac:chgData name="王 欣捷" userId="b965477fa0aef5e6" providerId="LiveId" clId="{2B0FDB0B-89C3-479F-AB9D-D58F11732152}" dt="2021-03-07T15:16:07.270" v="2311" actId="27636"/>
          <ac:spMkLst>
            <pc:docMk/>
            <pc:sldMk cId="0" sldId="687"/>
            <ac:spMk id="73730" creationId="{45CE0624-8725-49AA-B014-C7190BE7E92F}"/>
          </ac:spMkLst>
        </pc:spChg>
      </pc:sldChg>
      <pc:sldMasterChg chg="modSp modSldLayout">
        <pc:chgData name="王 欣捷" userId="b965477fa0aef5e6" providerId="LiveId" clId="{2B0FDB0B-89C3-479F-AB9D-D58F11732152}" dt="2021-03-07T10:06:53.834" v="265"/>
        <pc:sldMasterMkLst>
          <pc:docMk/>
          <pc:sldMasterMk cId="2112128366" sldId="2147483648"/>
        </pc:sldMasterMkLst>
        <pc:spChg chg="mod">
          <ac:chgData name="王 欣捷" userId="b965477fa0aef5e6" providerId="LiveId" clId="{2B0FDB0B-89C3-479F-AB9D-D58F11732152}" dt="2021-03-07T10:06:53.834" v="265"/>
          <ac:spMkLst>
            <pc:docMk/>
            <pc:sldMasterMk cId="2112128366" sldId="2147483648"/>
            <ac:spMk id="2" creationId="{B58B70B3-EC28-4598-AE41-2C305DF81007}"/>
          </ac:spMkLst>
        </pc:spChg>
        <pc:spChg chg="mod">
          <ac:chgData name="王 欣捷" userId="b965477fa0aef5e6" providerId="LiveId" clId="{2B0FDB0B-89C3-479F-AB9D-D58F11732152}" dt="2021-03-07T10:06:53.834" v="265"/>
          <ac:spMkLst>
            <pc:docMk/>
            <pc:sldMasterMk cId="2112128366" sldId="2147483648"/>
            <ac:spMk id="3" creationId="{3FDCDE90-F43D-4369-AD29-CF580FA8FEC4}"/>
          </ac:spMkLst>
        </pc:spChg>
        <pc:spChg chg="mod">
          <ac:chgData name="王 欣捷" userId="b965477fa0aef5e6" providerId="LiveId" clId="{2B0FDB0B-89C3-479F-AB9D-D58F11732152}" dt="2021-03-07T10:06:53.834" v="265"/>
          <ac:spMkLst>
            <pc:docMk/>
            <pc:sldMasterMk cId="2112128366" sldId="2147483648"/>
            <ac:spMk id="4" creationId="{29A4D3F5-6CED-43E3-806E-C0166BD7586E}"/>
          </ac:spMkLst>
        </pc:spChg>
        <pc:spChg chg="mod">
          <ac:chgData name="王 欣捷" userId="b965477fa0aef5e6" providerId="LiveId" clId="{2B0FDB0B-89C3-479F-AB9D-D58F11732152}" dt="2021-03-07T10:06:53.834" v="265"/>
          <ac:spMkLst>
            <pc:docMk/>
            <pc:sldMasterMk cId="2112128366" sldId="2147483648"/>
            <ac:spMk id="5" creationId="{E986801C-3BD9-4085-A54B-9D1567D250A5}"/>
          </ac:spMkLst>
        </pc:spChg>
        <pc:spChg chg="mod">
          <ac:chgData name="王 欣捷" userId="b965477fa0aef5e6" providerId="LiveId" clId="{2B0FDB0B-89C3-479F-AB9D-D58F11732152}" dt="2021-03-07T10:06:53.834" v="265"/>
          <ac:spMkLst>
            <pc:docMk/>
            <pc:sldMasterMk cId="2112128366" sldId="2147483648"/>
            <ac:spMk id="6" creationId="{90A21B81-8A94-4816-891B-83C14979429A}"/>
          </ac:spMkLst>
        </pc:spChg>
        <pc:spChg chg="mod">
          <ac:chgData name="王 欣捷" userId="b965477fa0aef5e6" providerId="LiveId" clId="{2B0FDB0B-89C3-479F-AB9D-D58F11732152}" dt="2021-03-07T10:06:53.834" v="265"/>
          <ac:spMkLst>
            <pc:docMk/>
            <pc:sldMasterMk cId="2112128366" sldId="2147483648"/>
            <ac:spMk id="9" creationId="{AF595CB2-4081-473A-9E1A-9DBA41E04D82}"/>
          </ac:spMkLst>
        </pc:spChg>
        <pc:sldLayoutChg chg="modSp">
          <pc:chgData name="王 欣捷" userId="b965477fa0aef5e6" providerId="LiveId" clId="{2B0FDB0B-89C3-479F-AB9D-D58F11732152}" dt="2021-03-07T10:06:53.834" v="265"/>
          <pc:sldLayoutMkLst>
            <pc:docMk/>
            <pc:sldMasterMk cId="2112128366" sldId="2147483648"/>
            <pc:sldLayoutMk cId="1276965503" sldId="2147483649"/>
          </pc:sldLayoutMkLst>
          <pc:spChg chg="mod">
            <ac:chgData name="王 欣捷" userId="b965477fa0aef5e6" providerId="LiveId" clId="{2B0FDB0B-89C3-479F-AB9D-D58F11732152}" dt="2021-03-07T10:06:53.834" v="265"/>
            <ac:spMkLst>
              <pc:docMk/>
              <pc:sldMasterMk cId="2112128366" sldId="2147483648"/>
              <pc:sldLayoutMk cId="1276965503" sldId="2147483649"/>
              <ac:spMk id="2" creationId="{7DBB8268-422D-4307-8369-DF84BA77476B}"/>
            </ac:spMkLst>
          </pc:spChg>
          <pc:spChg chg="mod">
            <ac:chgData name="王 欣捷" userId="b965477fa0aef5e6" providerId="LiveId" clId="{2B0FDB0B-89C3-479F-AB9D-D58F11732152}" dt="2021-03-07T10:06:53.834" v="265"/>
            <ac:spMkLst>
              <pc:docMk/>
              <pc:sldMasterMk cId="2112128366" sldId="2147483648"/>
              <pc:sldLayoutMk cId="1276965503" sldId="2147483649"/>
              <ac:spMk id="3" creationId="{8D3A0284-A5AC-46D9-8C5B-3F0428FCFF64}"/>
            </ac:spMkLst>
          </pc:spChg>
          <pc:picChg chg="mod">
            <ac:chgData name="王 欣捷" userId="b965477fa0aef5e6" providerId="LiveId" clId="{2B0FDB0B-89C3-479F-AB9D-D58F11732152}" dt="2021-03-07T10:06:53.834" v="265"/>
            <ac:picMkLst>
              <pc:docMk/>
              <pc:sldMasterMk cId="2112128366" sldId="2147483648"/>
              <pc:sldLayoutMk cId="1276965503" sldId="2147483649"/>
              <ac:picMk id="8" creationId="{2302524C-C204-47A8-A386-2CA1940ADE70}"/>
            </ac:picMkLst>
          </pc:picChg>
        </pc:sldLayoutChg>
        <pc:sldLayoutChg chg="modSp">
          <pc:chgData name="王 欣捷" userId="b965477fa0aef5e6" providerId="LiveId" clId="{2B0FDB0B-89C3-479F-AB9D-D58F11732152}" dt="2021-03-07T10:06:53.834" v="265"/>
          <pc:sldLayoutMkLst>
            <pc:docMk/>
            <pc:sldMasterMk cId="2112128366" sldId="2147483648"/>
            <pc:sldLayoutMk cId="2488446812" sldId="2147483651"/>
          </pc:sldLayoutMkLst>
          <pc:spChg chg="mod">
            <ac:chgData name="王 欣捷" userId="b965477fa0aef5e6" providerId="LiveId" clId="{2B0FDB0B-89C3-479F-AB9D-D58F11732152}" dt="2021-03-07T10:06:53.834" v="265"/>
            <ac:spMkLst>
              <pc:docMk/>
              <pc:sldMasterMk cId="2112128366" sldId="2147483648"/>
              <pc:sldLayoutMk cId="2488446812" sldId="2147483651"/>
              <ac:spMk id="2" creationId="{19DF987E-0DB7-4E90-BEDD-C5A512493F86}"/>
            </ac:spMkLst>
          </pc:spChg>
          <pc:spChg chg="mod">
            <ac:chgData name="王 欣捷" userId="b965477fa0aef5e6" providerId="LiveId" clId="{2B0FDB0B-89C3-479F-AB9D-D58F11732152}" dt="2021-03-07T10:06:53.834" v="265"/>
            <ac:spMkLst>
              <pc:docMk/>
              <pc:sldMasterMk cId="2112128366" sldId="2147483648"/>
              <pc:sldLayoutMk cId="2488446812" sldId="2147483651"/>
              <ac:spMk id="3" creationId="{32DDF364-2685-47D3-9983-7149CCAFA945}"/>
            </ac:spMkLst>
          </pc:spChg>
        </pc:sldLayoutChg>
        <pc:sldLayoutChg chg="modSp">
          <pc:chgData name="王 欣捷" userId="b965477fa0aef5e6" providerId="LiveId" clId="{2B0FDB0B-89C3-479F-AB9D-D58F11732152}" dt="2021-03-07T10:06:53.834" v="265"/>
          <pc:sldLayoutMkLst>
            <pc:docMk/>
            <pc:sldMasterMk cId="2112128366" sldId="2147483648"/>
            <pc:sldLayoutMk cId="1312264031" sldId="2147483652"/>
          </pc:sldLayoutMkLst>
          <pc:spChg chg="mod">
            <ac:chgData name="王 欣捷" userId="b965477fa0aef5e6" providerId="LiveId" clId="{2B0FDB0B-89C3-479F-AB9D-D58F11732152}" dt="2021-03-07T10:06:53.834" v="265"/>
            <ac:spMkLst>
              <pc:docMk/>
              <pc:sldMasterMk cId="2112128366" sldId="2147483648"/>
              <pc:sldLayoutMk cId="1312264031" sldId="2147483652"/>
              <ac:spMk id="3" creationId="{421480F1-C8B6-4D8D-80C6-909B003E804C}"/>
            </ac:spMkLst>
          </pc:spChg>
          <pc:spChg chg="mod">
            <ac:chgData name="王 欣捷" userId="b965477fa0aef5e6" providerId="LiveId" clId="{2B0FDB0B-89C3-479F-AB9D-D58F11732152}" dt="2021-03-07T10:06:53.834" v="265"/>
            <ac:spMkLst>
              <pc:docMk/>
              <pc:sldMasterMk cId="2112128366" sldId="2147483648"/>
              <pc:sldLayoutMk cId="1312264031" sldId="2147483652"/>
              <ac:spMk id="4" creationId="{32790CD7-0643-4DB0-8EA1-CD53E169B569}"/>
            </ac:spMkLst>
          </pc:spChg>
        </pc:sldLayoutChg>
        <pc:sldLayoutChg chg="modSp">
          <pc:chgData name="王 欣捷" userId="b965477fa0aef5e6" providerId="LiveId" clId="{2B0FDB0B-89C3-479F-AB9D-D58F11732152}" dt="2021-03-07T10:06:53.834" v="265"/>
          <pc:sldLayoutMkLst>
            <pc:docMk/>
            <pc:sldMasterMk cId="2112128366" sldId="2147483648"/>
            <pc:sldLayoutMk cId="4092700787" sldId="2147483653"/>
          </pc:sldLayoutMkLst>
          <pc:spChg chg="mod">
            <ac:chgData name="王 欣捷" userId="b965477fa0aef5e6" providerId="LiveId" clId="{2B0FDB0B-89C3-479F-AB9D-D58F11732152}" dt="2021-03-07T10:06:53.834" v="265"/>
            <ac:spMkLst>
              <pc:docMk/>
              <pc:sldMasterMk cId="2112128366" sldId="2147483648"/>
              <pc:sldLayoutMk cId="4092700787" sldId="2147483653"/>
              <ac:spMk id="2" creationId="{AE4656A9-190E-423A-B333-8EE3866D525A}"/>
            </ac:spMkLst>
          </pc:spChg>
          <pc:spChg chg="mod">
            <ac:chgData name="王 欣捷" userId="b965477fa0aef5e6" providerId="LiveId" clId="{2B0FDB0B-89C3-479F-AB9D-D58F11732152}" dt="2021-03-07T10:06:53.834" v="265"/>
            <ac:spMkLst>
              <pc:docMk/>
              <pc:sldMasterMk cId="2112128366" sldId="2147483648"/>
              <pc:sldLayoutMk cId="4092700787" sldId="2147483653"/>
              <ac:spMk id="3" creationId="{11F9B012-D079-4D3B-BAC0-AE43C3785448}"/>
            </ac:spMkLst>
          </pc:spChg>
          <pc:spChg chg="mod">
            <ac:chgData name="王 欣捷" userId="b965477fa0aef5e6" providerId="LiveId" clId="{2B0FDB0B-89C3-479F-AB9D-D58F11732152}" dt="2021-03-07T10:06:53.834" v="265"/>
            <ac:spMkLst>
              <pc:docMk/>
              <pc:sldMasterMk cId="2112128366" sldId="2147483648"/>
              <pc:sldLayoutMk cId="4092700787" sldId="2147483653"/>
              <ac:spMk id="4" creationId="{E739B9EA-0633-412F-9749-4707B8B02020}"/>
            </ac:spMkLst>
          </pc:spChg>
          <pc:spChg chg="mod">
            <ac:chgData name="王 欣捷" userId="b965477fa0aef5e6" providerId="LiveId" clId="{2B0FDB0B-89C3-479F-AB9D-D58F11732152}" dt="2021-03-07T10:06:53.834" v="265"/>
            <ac:spMkLst>
              <pc:docMk/>
              <pc:sldMasterMk cId="2112128366" sldId="2147483648"/>
              <pc:sldLayoutMk cId="4092700787" sldId="2147483653"/>
              <ac:spMk id="5" creationId="{B26D81A0-5DEA-49B4-9F96-EAF67A206E9C}"/>
            </ac:spMkLst>
          </pc:spChg>
          <pc:spChg chg="mod">
            <ac:chgData name="王 欣捷" userId="b965477fa0aef5e6" providerId="LiveId" clId="{2B0FDB0B-89C3-479F-AB9D-D58F11732152}" dt="2021-03-07T10:06:53.834" v="265"/>
            <ac:spMkLst>
              <pc:docMk/>
              <pc:sldMasterMk cId="2112128366" sldId="2147483648"/>
              <pc:sldLayoutMk cId="4092700787" sldId="2147483653"/>
              <ac:spMk id="6" creationId="{D30B3ED2-54DD-4C2A-9289-B43EFEED76A6}"/>
            </ac:spMkLst>
          </pc:spChg>
        </pc:sldLayoutChg>
        <pc:sldLayoutChg chg="modSp">
          <pc:chgData name="王 欣捷" userId="b965477fa0aef5e6" providerId="LiveId" clId="{2B0FDB0B-89C3-479F-AB9D-D58F11732152}" dt="2021-03-07T10:06:53.834" v="265"/>
          <pc:sldLayoutMkLst>
            <pc:docMk/>
            <pc:sldMasterMk cId="2112128366" sldId="2147483648"/>
            <pc:sldLayoutMk cId="227503494" sldId="2147483656"/>
          </pc:sldLayoutMkLst>
          <pc:spChg chg="mod">
            <ac:chgData name="王 欣捷" userId="b965477fa0aef5e6" providerId="LiveId" clId="{2B0FDB0B-89C3-479F-AB9D-D58F11732152}" dt="2021-03-07T10:06:53.834" v="265"/>
            <ac:spMkLst>
              <pc:docMk/>
              <pc:sldMasterMk cId="2112128366" sldId="2147483648"/>
              <pc:sldLayoutMk cId="227503494" sldId="2147483656"/>
              <ac:spMk id="2" creationId="{F8A116DE-EA78-41D3-805B-A753F2BAC7CE}"/>
            </ac:spMkLst>
          </pc:spChg>
          <pc:spChg chg="mod">
            <ac:chgData name="王 欣捷" userId="b965477fa0aef5e6" providerId="LiveId" clId="{2B0FDB0B-89C3-479F-AB9D-D58F11732152}" dt="2021-03-07T10:06:53.834" v="265"/>
            <ac:spMkLst>
              <pc:docMk/>
              <pc:sldMasterMk cId="2112128366" sldId="2147483648"/>
              <pc:sldLayoutMk cId="227503494" sldId="2147483656"/>
              <ac:spMk id="3" creationId="{61E73AE0-9C8E-4AA8-9617-F6250ACFF7BD}"/>
            </ac:spMkLst>
          </pc:spChg>
          <pc:spChg chg="mod">
            <ac:chgData name="王 欣捷" userId="b965477fa0aef5e6" providerId="LiveId" clId="{2B0FDB0B-89C3-479F-AB9D-D58F11732152}" dt="2021-03-07T10:06:53.834" v="265"/>
            <ac:spMkLst>
              <pc:docMk/>
              <pc:sldMasterMk cId="2112128366" sldId="2147483648"/>
              <pc:sldLayoutMk cId="227503494" sldId="2147483656"/>
              <ac:spMk id="4" creationId="{A1145341-57F2-4BB8-8C34-EF2A49A47808}"/>
            </ac:spMkLst>
          </pc:spChg>
        </pc:sldLayoutChg>
        <pc:sldLayoutChg chg="modSp">
          <pc:chgData name="王 欣捷" userId="b965477fa0aef5e6" providerId="LiveId" clId="{2B0FDB0B-89C3-479F-AB9D-D58F11732152}" dt="2021-03-07T10:06:53.834" v="265"/>
          <pc:sldLayoutMkLst>
            <pc:docMk/>
            <pc:sldMasterMk cId="2112128366" sldId="2147483648"/>
            <pc:sldLayoutMk cId="1594338404" sldId="2147483657"/>
          </pc:sldLayoutMkLst>
          <pc:spChg chg="mod">
            <ac:chgData name="王 欣捷" userId="b965477fa0aef5e6" providerId="LiveId" clId="{2B0FDB0B-89C3-479F-AB9D-D58F11732152}" dt="2021-03-07T10:06:53.834" v="265"/>
            <ac:spMkLst>
              <pc:docMk/>
              <pc:sldMasterMk cId="2112128366" sldId="2147483648"/>
              <pc:sldLayoutMk cId="1594338404" sldId="2147483657"/>
              <ac:spMk id="2" creationId="{882F7BBD-39E1-4786-861E-FE5C9EAC4F5A}"/>
            </ac:spMkLst>
          </pc:spChg>
          <pc:spChg chg="mod">
            <ac:chgData name="王 欣捷" userId="b965477fa0aef5e6" providerId="LiveId" clId="{2B0FDB0B-89C3-479F-AB9D-D58F11732152}" dt="2021-03-07T10:06:53.834" v="265"/>
            <ac:spMkLst>
              <pc:docMk/>
              <pc:sldMasterMk cId="2112128366" sldId="2147483648"/>
              <pc:sldLayoutMk cId="1594338404" sldId="2147483657"/>
              <ac:spMk id="3" creationId="{02F030E6-0E50-4602-9262-79C9ECC4368E}"/>
            </ac:spMkLst>
          </pc:spChg>
          <pc:spChg chg="mod">
            <ac:chgData name="王 欣捷" userId="b965477fa0aef5e6" providerId="LiveId" clId="{2B0FDB0B-89C3-479F-AB9D-D58F11732152}" dt="2021-03-07T10:06:53.834" v="265"/>
            <ac:spMkLst>
              <pc:docMk/>
              <pc:sldMasterMk cId="2112128366" sldId="2147483648"/>
              <pc:sldLayoutMk cId="1594338404" sldId="2147483657"/>
              <ac:spMk id="4" creationId="{417A8E29-135B-461C-BE87-C5A4C36E8B22}"/>
            </ac:spMkLst>
          </pc:spChg>
        </pc:sldLayoutChg>
        <pc:sldLayoutChg chg="modSp">
          <pc:chgData name="王 欣捷" userId="b965477fa0aef5e6" providerId="LiveId" clId="{2B0FDB0B-89C3-479F-AB9D-D58F11732152}" dt="2021-03-07T10:06:53.834" v="265"/>
          <pc:sldLayoutMkLst>
            <pc:docMk/>
            <pc:sldMasterMk cId="2112128366" sldId="2147483648"/>
            <pc:sldLayoutMk cId="1557244139" sldId="2147483659"/>
          </pc:sldLayoutMkLst>
          <pc:spChg chg="mod">
            <ac:chgData name="王 欣捷" userId="b965477fa0aef5e6" providerId="LiveId" clId="{2B0FDB0B-89C3-479F-AB9D-D58F11732152}" dt="2021-03-07T10:06:53.834" v="265"/>
            <ac:spMkLst>
              <pc:docMk/>
              <pc:sldMasterMk cId="2112128366" sldId="2147483648"/>
              <pc:sldLayoutMk cId="1557244139" sldId="2147483659"/>
              <ac:spMk id="2" creationId="{401F4854-E1BC-4C31-9103-B5D7E85C5D76}"/>
            </ac:spMkLst>
          </pc:spChg>
          <pc:spChg chg="mod">
            <ac:chgData name="王 欣捷" userId="b965477fa0aef5e6" providerId="LiveId" clId="{2B0FDB0B-89C3-479F-AB9D-D58F11732152}" dt="2021-03-07T10:06:53.834" v="265"/>
            <ac:spMkLst>
              <pc:docMk/>
              <pc:sldMasterMk cId="2112128366" sldId="2147483648"/>
              <pc:sldLayoutMk cId="1557244139" sldId="2147483659"/>
              <ac:spMk id="3" creationId="{2F5DFDEF-094B-4000-B6A3-BCFB470243EC}"/>
            </ac:spMkLst>
          </pc:spChg>
        </pc:sldLayoutChg>
        <pc:sldLayoutChg chg="modSp">
          <pc:chgData name="王 欣捷" userId="b965477fa0aef5e6" providerId="LiveId" clId="{2B0FDB0B-89C3-479F-AB9D-D58F11732152}" dt="2021-03-07T10:06:53.834" v="265"/>
          <pc:sldLayoutMkLst>
            <pc:docMk/>
            <pc:sldMasterMk cId="2112128366" sldId="2147483648"/>
            <pc:sldLayoutMk cId="210032530" sldId="2147483660"/>
          </pc:sldLayoutMkLst>
          <pc:spChg chg="mod">
            <ac:chgData name="王 欣捷" userId="b965477fa0aef5e6" providerId="LiveId" clId="{2B0FDB0B-89C3-479F-AB9D-D58F11732152}" dt="2021-03-07T10:06:53.834" v="265"/>
            <ac:spMkLst>
              <pc:docMk/>
              <pc:sldMasterMk cId="2112128366" sldId="2147483648"/>
              <pc:sldLayoutMk cId="210032530" sldId="2147483660"/>
              <ac:spMk id="2"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210032530" sldId="2147483660"/>
              <ac:spMk id="3"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210032530" sldId="2147483660"/>
              <ac:spMk id="4" creationId="{00000000-0000-0000-0000-000000000000}"/>
            </ac:spMkLst>
          </pc:spChg>
        </pc:sldLayoutChg>
        <pc:sldLayoutChg chg="modSp">
          <pc:chgData name="王 欣捷" userId="b965477fa0aef5e6" providerId="LiveId" clId="{2B0FDB0B-89C3-479F-AB9D-D58F11732152}" dt="2021-03-07T10:06:53.834" v="265"/>
          <pc:sldLayoutMkLst>
            <pc:docMk/>
            <pc:sldMasterMk cId="2112128366" sldId="2147483648"/>
            <pc:sldLayoutMk cId="3390946276" sldId="2147483661"/>
          </pc:sldLayoutMkLst>
          <pc:spChg chg="mod">
            <ac:chgData name="王 欣捷" userId="b965477fa0aef5e6" providerId="LiveId" clId="{2B0FDB0B-89C3-479F-AB9D-D58F11732152}" dt="2021-03-07T10:06:53.834" v="265"/>
            <ac:spMkLst>
              <pc:docMk/>
              <pc:sldMasterMk cId="2112128366" sldId="2147483648"/>
              <pc:sldLayoutMk cId="3390946276" sldId="2147483661"/>
              <ac:spMk id="2"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3390946276" sldId="2147483661"/>
              <ac:spMk id="3" creationId="{00000000-0000-0000-0000-000000000000}"/>
            </ac:spMkLst>
          </pc:spChg>
        </pc:sldLayoutChg>
      </pc:sldMasterChg>
      <pc:sldMasterChg chg="addSp modSldLayout">
        <pc:chgData name="王 欣捷" userId="b965477fa0aef5e6" providerId="LiveId" clId="{2B0FDB0B-89C3-479F-AB9D-D58F11732152}" dt="2021-03-07T10:06:42.713" v="32"/>
        <pc:sldMasterMkLst>
          <pc:docMk/>
          <pc:sldMasterMk cId="1311213677" sldId="2147483662"/>
        </pc:sldMasterMkLst>
        <pc:spChg chg="add">
          <ac:chgData name="王 欣捷" userId="b965477fa0aef5e6" providerId="LiveId" clId="{2B0FDB0B-89C3-479F-AB9D-D58F11732152}" dt="2021-03-07T10:06:42.713" v="32"/>
          <ac:spMkLst>
            <pc:docMk/>
            <pc:sldMasterMk cId="1311213677" sldId="2147483662"/>
            <ac:spMk id="7" creationId="{F87869C4-D4A4-40CA-8E0E-B3C54EA8C400}"/>
          </ac:spMkLst>
        </pc:spChg>
        <pc:sldLayoutChg chg="addSp">
          <pc:chgData name="王 欣捷" userId="b965477fa0aef5e6" providerId="LiveId" clId="{2B0FDB0B-89C3-479F-AB9D-D58F11732152}" dt="2021-03-07T10:06:42.713" v="32"/>
          <pc:sldLayoutMkLst>
            <pc:docMk/>
            <pc:sldMasterMk cId="1311213677" sldId="2147483662"/>
            <pc:sldLayoutMk cId="2757613503" sldId="2147483663"/>
          </pc:sldLayoutMkLst>
          <pc:picChg chg="add">
            <ac:chgData name="王 欣捷" userId="b965477fa0aef5e6" providerId="LiveId" clId="{2B0FDB0B-89C3-479F-AB9D-D58F11732152}" dt="2021-03-07T10:06:42.713" v="32"/>
            <ac:picMkLst>
              <pc:docMk/>
              <pc:sldMasterMk cId="1311213677" sldId="2147483662"/>
              <pc:sldLayoutMk cId="2757613503" sldId="2147483663"/>
              <ac:picMk id="7" creationId="{72A45CBF-5F72-401B-9B92-20F09BB80E47}"/>
            </ac:picMkLst>
          </pc:picChg>
        </pc:sldLayoutChg>
      </pc:sldMasterChg>
      <pc:sldMasterChg chg="addSp modSldLayout">
        <pc:chgData name="王 欣捷" userId="b965477fa0aef5e6" providerId="LiveId" clId="{2B0FDB0B-89C3-479F-AB9D-D58F11732152}" dt="2021-03-07T10:06:51.466" v="145"/>
        <pc:sldMasterMkLst>
          <pc:docMk/>
          <pc:sldMasterMk cId="2590163829" sldId="2147483662"/>
        </pc:sldMasterMkLst>
        <pc:spChg chg="add">
          <ac:chgData name="王 欣捷" userId="b965477fa0aef5e6" providerId="LiveId" clId="{2B0FDB0B-89C3-479F-AB9D-D58F11732152}" dt="2021-03-07T10:06:51.466" v="145"/>
          <ac:spMkLst>
            <pc:docMk/>
            <pc:sldMasterMk cId="2590163829" sldId="2147483662"/>
            <ac:spMk id="7" creationId="{46186683-97C1-4EAA-95D2-53724C2296D9}"/>
          </ac:spMkLst>
        </pc:spChg>
        <pc:sldLayoutChg chg="addSp">
          <pc:chgData name="王 欣捷" userId="b965477fa0aef5e6" providerId="LiveId" clId="{2B0FDB0B-89C3-479F-AB9D-D58F11732152}" dt="2021-03-07T10:06:51.466" v="145"/>
          <pc:sldLayoutMkLst>
            <pc:docMk/>
            <pc:sldMasterMk cId="2590163829" sldId="2147483662"/>
            <pc:sldLayoutMk cId="1147323348" sldId="2147483663"/>
          </pc:sldLayoutMkLst>
          <pc:picChg chg="add">
            <ac:chgData name="王 欣捷" userId="b965477fa0aef5e6" providerId="LiveId" clId="{2B0FDB0B-89C3-479F-AB9D-D58F11732152}" dt="2021-03-07T10:06:51.466" v="145"/>
            <ac:picMkLst>
              <pc:docMk/>
              <pc:sldMasterMk cId="2590163829" sldId="2147483662"/>
              <pc:sldLayoutMk cId="1147323348" sldId="2147483663"/>
              <ac:picMk id="7" creationId="{536CE17F-C12B-41F5-BBBC-9FD626E828A7}"/>
            </ac:picMkLst>
          </pc:picChg>
        </pc:sldLayoutChg>
      </pc:sldMasterChg>
    </pc:docChg>
  </pc:docChgLst>
  <pc:docChgLst>
    <pc:chgData name="王 欣捷" userId="b965477fa0aef5e6" providerId="LiveId" clId="{A5704C22-7D94-459B-8C4B-23EB6AEE6776}"/>
    <pc:docChg chg="undo redo custSel addSld modSld">
      <pc:chgData name="王 欣捷" userId="b965477fa0aef5e6" providerId="LiveId" clId="{A5704C22-7D94-459B-8C4B-23EB6AEE6776}" dt="2021-02-20T14:42:25.166" v="653" actId="20577"/>
      <pc:docMkLst>
        <pc:docMk/>
      </pc:docMkLst>
      <pc:sldChg chg="addSp modSp mod">
        <pc:chgData name="王 欣捷" userId="b965477fa0aef5e6" providerId="LiveId" clId="{A5704C22-7D94-459B-8C4B-23EB6AEE6776}" dt="2021-02-20T14:42:25.166" v="653" actId="20577"/>
        <pc:sldMkLst>
          <pc:docMk/>
          <pc:sldMk cId="2470898374" sldId="256"/>
        </pc:sldMkLst>
        <pc:spChg chg="mod">
          <ac:chgData name="王 欣捷" userId="b965477fa0aef5e6" providerId="LiveId" clId="{A5704C22-7D94-459B-8C4B-23EB6AEE6776}" dt="2021-02-20T14:40:58.433" v="619" actId="6549"/>
          <ac:spMkLst>
            <pc:docMk/>
            <pc:sldMk cId="2470898374" sldId="256"/>
            <ac:spMk id="2" creationId="{E7DC3515-54D4-4A44-A409-1AD3C10C63ED}"/>
          </ac:spMkLst>
        </pc:spChg>
        <pc:spChg chg="mod">
          <ac:chgData name="王 欣捷" userId="b965477fa0aef5e6" providerId="LiveId" clId="{A5704C22-7D94-459B-8C4B-23EB6AEE6776}" dt="2021-02-20T14:42:25.166" v="653" actId="20577"/>
          <ac:spMkLst>
            <pc:docMk/>
            <pc:sldMk cId="2470898374" sldId="256"/>
            <ac:spMk id="3" creationId="{B9F7C19A-4716-4FDA-9AAE-2A3CD35E521D}"/>
          </ac:spMkLst>
        </pc:spChg>
        <pc:spChg chg="add mod">
          <ac:chgData name="王 欣捷" userId="b965477fa0aef5e6" providerId="LiveId" clId="{A5704C22-7D94-459B-8C4B-23EB6AEE6776}" dt="2021-02-20T14:42:04.128" v="649" actId="1035"/>
          <ac:spMkLst>
            <pc:docMk/>
            <pc:sldMk cId="2470898374" sldId="256"/>
            <ac:spMk id="4" creationId="{CB9EEABF-8F2E-4A8A-9369-F41B0C31DBC7}"/>
          </ac:spMkLst>
        </pc:spChg>
      </pc:sldChg>
      <pc:sldChg chg="modSp mod">
        <pc:chgData name="王 欣捷" userId="b965477fa0aef5e6" providerId="LiveId" clId="{A5704C22-7D94-459B-8C4B-23EB6AEE6776}" dt="2021-02-20T12:29:01.443" v="8" actId="14100"/>
        <pc:sldMkLst>
          <pc:docMk/>
          <pc:sldMk cId="954965702" sldId="266"/>
        </pc:sldMkLst>
        <pc:spChg chg="mod">
          <ac:chgData name="王 欣捷" userId="b965477fa0aef5e6" providerId="LiveId" clId="{A5704C22-7D94-459B-8C4B-23EB6AEE6776}" dt="2021-02-20T12:29:01.443" v="8" actId="14100"/>
          <ac:spMkLst>
            <pc:docMk/>
            <pc:sldMk cId="954965702" sldId="266"/>
            <ac:spMk id="5" creationId="{A8D1B943-220B-4F88-8CFC-4F8E5985D668}"/>
          </ac:spMkLst>
        </pc:spChg>
      </pc:sldChg>
      <pc:sldChg chg="modAnim">
        <pc:chgData name="王 欣捷" userId="b965477fa0aef5e6" providerId="LiveId" clId="{A5704C22-7D94-459B-8C4B-23EB6AEE6776}" dt="2021-02-20T14:38:52.417" v="567"/>
        <pc:sldMkLst>
          <pc:docMk/>
          <pc:sldMk cId="324551603" sldId="299"/>
        </pc:sldMkLst>
      </pc:sldChg>
      <pc:sldChg chg="addSp delSp modSp new mod modClrScheme chgLayout">
        <pc:chgData name="王 欣捷" userId="b965477fa0aef5e6" providerId="LiveId" clId="{A5704C22-7D94-459B-8C4B-23EB6AEE6776}" dt="2021-02-20T13:54:59.738" v="147" actId="20577"/>
        <pc:sldMkLst>
          <pc:docMk/>
          <pc:sldMk cId="676205446" sldId="301"/>
        </pc:sldMkLst>
        <pc:spChg chg="mod ord">
          <ac:chgData name="王 欣捷" userId="b965477fa0aef5e6" providerId="LiveId" clId="{A5704C22-7D94-459B-8C4B-23EB6AEE6776}" dt="2021-02-20T13:51:19.564" v="39" actId="700"/>
          <ac:spMkLst>
            <pc:docMk/>
            <pc:sldMk cId="676205446" sldId="301"/>
            <ac:spMk id="2" creationId="{855542B1-E26B-459B-AC98-FE61498B3F73}"/>
          </ac:spMkLst>
        </pc:spChg>
        <pc:spChg chg="del">
          <ac:chgData name="王 欣捷" userId="b965477fa0aef5e6" providerId="LiveId" clId="{A5704C22-7D94-459B-8C4B-23EB6AEE6776}" dt="2021-02-20T13:47:30.316" v="29" actId="700"/>
          <ac:spMkLst>
            <pc:docMk/>
            <pc:sldMk cId="676205446" sldId="301"/>
            <ac:spMk id="3" creationId="{8CF96552-5F3A-490C-8834-DE41709261D6}"/>
          </ac:spMkLst>
        </pc:spChg>
        <pc:spChg chg="add mod ord">
          <ac:chgData name="王 欣捷" userId="b965477fa0aef5e6" providerId="LiveId" clId="{A5704C22-7D94-459B-8C4B-23EB6AEE6776}" dt="2021-02-20T13:54:59.738" v="147" actId="20577"/>
          <ac:spMkLst>
            <pc:docMk/>
            <pc:sldMk cId="676205446" sldId="301"/>
            <ac:spMk id="4" creationId="{F2DEA200-69CF-4211-A74D-D6A01A70B105}"/>
          </ac:spMkLst>
        </pc:spChg>
      </pc:sldChg>
      <pc:sldChg chg="addSp delSp modSp new mod modClrScheme modAnim chgLayout">
        <pc:chgData name="王 欣捷" userId="b965477fa0aef5e6" providerId="LiveId" clId="{A5704C22-7D94-459B-8C4B-23EB6AEE6776}" dt="2021-02-20T14:36:41.483" v="566"/>
        <pc:sldMkLst>
          <pc:docMk/>
          <pc:sldMk cId="3600687625" sldId="302"/>
        </pc:sldMkLst>
        <pc:spChg chg="mod ord">
          <ac:chgData name="王 欣捷" userId="b965477fa0aef5e6" providerId="LiveId" clId="{A5704C22-7D94-459B-8C4B-23EB6AEE6776}" dt="2021-02-20T14:23:26.769" v="477" actId="1076"/>
          <ac:spMkLst>
            <pc:docMk/>
            <pc:sldMk cId="3600687625" sldId="302"/>
            <ac:spMk id="2" creationId="{A271352C-DAAA-4930-AD06-399D7337724E}"/>
          </ac:spMkLst>
        </pc:spChg>
        <pc:spChg chg="add del">
          <ac:chgData name="王 欣捷" userId="b965477fa0aef5e6" providerId="LiveId" clId="{A5704C22-7D94-459B-8C4B-23EB6AEE6776}" dt="2021-02-20T13:58:14.009" v="153" actId="700"/>
          <ac:spMkLst>
            <pc:docMk/>
            <pc:sldMk cId="3600687625" sldId="302"/>
            <ac:spMk id="3" creationId="{674CD9C9-5D8D-4781-A563-AA846299FC17}"/>
          </ac:spMkLst>
        </pc:spChg>
        <pc:spChg chg="add mod">
          <ac:chgData name="王 欣捷" userId="b965477fa0aef5e6" providerId="LiveId" clId="{A5704C22-7D94-459B-8C4B-23EB6AEE6776}" dt="2021-02-20T14:31:00.589" v="544" actId="164"/>
          <ac:spMkLst>
            <pc:docMk/>
            <pc:sldMk cId="3600687625" sldId="302"/>
            <ac:spMk id="6" creationId="{422343A0-524C-4E45-8BAD-F54B8D42906C}"/>
          </ac:spMkLst>
        </pc:spChg>
        <pc:spChg chg="add del mod ord">
          <ac:chgData name="王 欣捷" userId="b965477fa0aef5e6" providerId="LiveId" clId="{A5704C22-7D94-459B-8C4B-23EB6AEE6776}" dt="2021-02-20T14:31:06.742" v="547" actId="164"/>
          <ac:spMkLst>
            <pc:docMk/>
            <pc:sldMk cId="3600687625" sldId="302"/>
            <ac:spMk id="8" creationId="{E9BD4E41-B1E1-47AC-A4CC-776FD15B7B05}"/>
          </ac:spMkLst>
        </pc:spChg>
        <pc:spChg chg="add mod">
          <ac:chgData name="王 欣捷" userId="b965477fa0aef5e6" providerId="LiveId" clId="{A5704C22-7D94-459B-8C4B-23EB6AEE6776}" dt="2021-02-20T14:31:06.742" v="547" actId="164"/>
          <ac:spMkLst>
            <pc:docMk/>
            <pc:sldMk cId="3600687625" sldId="302"/>
            <ac:spMk id="9" creationId="{3CE39B12-C623-4A77-91F7-E1BAD09563A6}"/>
          </ac:spMkLst>
        </pc:spChg>
        <pc:spChg chg="add mod">
          <ac:chgData name="王 欣捷" userId="b965477fa0aef5e6" providerId="LiveId" clId="{A5704C22-7D94-459B-8C4B-23EB6AEE6776}" dt="2021-02-20T14:31:06.742" v="547" actId="164"/>
          <ac:spMkLst>
            <pc:docMk/>
            <pc:sldMk cId="3600687625" sldId="302"/>
            <ac:spMk id="10" creationId="{9486F4E0-1F3D-48B6-8327-56247AEC8AF5}"/>
          </ac:spMkLst>
        </pc:spChg>
        <pc:spChg chg="add mod">
          <ac:chgData name="王 欣捷" userId="b965477fa0aef5e6" providerId="LiveId" clId="{A5704C22-7D94-459B-8C4B-23EB6AEE6776}" dt="2021-02-20T14:31:06.742" v="547" actId="164"/>
          <ac:spMkLst>
            <pc:docMk/>
            <pc:sldMk cId="3600687625" sldId="302"/>
            <ac:spMk id="11" creationId="{81DDBF26-F854-4F14-8B7F-21DC25586F25}"/>
          </ac:spMkLst>
        </pc:spChg>
        <pc:spChg chg="add mod">
          <ac:chgData name="王 欣捷" userId="b965477fa0aef5e6" providerId="LiveId" clId="{A5704C22-7D94-459B-8C4B-23EB6AEE6776}" dt="2021-02-20T14:31:06.742" v="547" actId="164"/>
          <ac:spMkLst>
            <pc:docMk/>
            <pc:sldMk cId="3600687625" sldId="302"/>
            <ac:spMk id="12" creationId="{79F2EC35-E265-46CA-A8E1-FD0CE6C596D2}"/>
          </ac:spMkLst>
        </pc:spChg>
        <pc:spChg chg="add mod">
          <ac:chgData name="王 欣捷" userId="b965477fa0aef5e6" providerId="LiveId" clId="{A5704C22-7D94-459B-8C4B-23EB6AEE6776}" dt="2021-02-20T14:31:06.742" v="547" actId="164"/>
          <ac:spMkLst>
            <pc:docMk/>
            <pc:sldMk cId="3600687625" sldId="302"/>
            <ac:spMk id="13" creationId="{061736BC-F280-40F6-849F-04791F38C0B8}"/>
          </ac:spMkLst>
        </pc:spChg>
        <pc:spChg chg="add mod">
          <ac:chgData name="王 欣捷" userId="b965477fa0aef5e6" providerId="LiveId" clId="{A5704C22-7D94-459B-8C4B-23EB6AEE6776}" dt="2021-02-20T14:31:00.589" v="544" actId="164"/>
          <ac:spMkLst>
            <pc:docMk/>
            <pc:sldMk cId="3600687625" sldId="302"/>
            <ac:spMk id="14" creationId="{414CAC81-9CD2-4FBB-A5A3-E00D2E2171C1}"/>
          </ac:spMkLst>
        </pc:spChg>
        <pc:spChg chg="add mod">
          <ac:chgData name="王 欣捷" userId="b965477fa0aef5e6" providerId="LiveId" clId="{A5704C22-7D94-459B-8C4B-23EB6AEE6776}" dt="2021-02-20T14:31:00.589" v="544" actId="164"/>
          <ac:spMkLst>
            <pc:docMk/>
            <pc:sldMk cId="3600687625" sldId="302"/>
            <ac:spMk id="15" creationId="{69FDF200-186C-4FD2-8100-C42424F5795D}"/>
          </ac:spMkLst>
        </pc:spChg>
        <pc:spChg chg="add del mod">
          <ac:chgData name="王 欣捷" userId="b965477fa0aef5e6" providerId="LiveId" clId="{A5704C22-7D94-459B-8C4B-23EB6AEE6776}" dt="2021-02-20T14:07:49.738" v="270" actId="478"/>
          <ac:spMkLst>
            <pc:docMk/>
            <pc:sldMk cId="3600687625" sldId="302"/>
            <ac:spMk id="16" creationId="{043896AA-55AD-4FFB-B5BF-8354BEA863B9}"/>
          </ac:spMkLst>
        </pc:spChg>
        <pc:spChg chg="add del mod">
          <ac:chgData name="王 欣捷" userId="b965477fa0aef5e6" providerId="LiveId" clId="{A5704C22-7D94-459B-8C4B-23EB6AEE6776}" dt="2021-02-20T14:07:47.895" v="268" actId="478"/>
          <ac:spMkLst>
            <pc:docMk/>
            <pc:sldMk cId="3600687625" sldId="302"/>
            <ac:spMk id="17" creationId="{C9496843-5FC0-41B1-82B9-F8B1A1593FBA}"/>
          </ac:spMkLst>
        </pc:spChg>
        <pc:spChg chg="add del mod">
          <ac:chgData name="王 欣捷" userId="b965477fa0aef5e6" providerId="LiveId" clId="{A5704C22-7D94-459B-8C4B-23EB6AEE6776}" dt="2021-02-20T14:07:48.948" v="269" actId="478"/>
          <ac:spMkLst>
            <pc:docMk/>
            <pc:sldMk cId="3600687625" sldId="302"/>
            <ac:spMk id="18" creationId="{CF6CA259-1EEC-4F1E-B862-50A05AA50D92}"/>
          </ac:spMkLst>
        </pc:spChg>
        <pc:spChg chg="add mod">
          <ac:chgData name="王 欣捷" userId="b965477fa0aef5e6" providerId="LiveId" clId="{A5704C22-7D94-459B-8C4B-23EB6AEE6776}" dt="2021-02-20T14:31:00.589" v="544" actId="164"/>
          <ac:spMkLst>
            <pc:docMk/>
            <pc:sldMk cId="3600687625" sldId="302"/>
            <ac:spMk id="19" creationId="{494EBB41-C558-4E86-AE21-CD019A44D85F}"/>
          </ac:spMkLst>
        </pc:spChg>
        <pc:spChg chg="add mod">
          <ac:chgData name="王 欣捷" userId="b965477fa0aef5e6" providerId="LiveId" clId="{A5704C22-7D94-459B-8C4B-23EB6AEE6776}" dt="2021-02-20T14:30:44.222" v="542" actId="1037"/>
          <ac:spMkLst>
            <pc:docMk/>
            <pc:sldMk cId="3600687625" sldId="302"/>
            <ac:spMk id="20" creationId="{E5A160C5-0717-4120-8DDC-C909E0F0EF3A}"/>
          </ac:spMkLst>
        </pc:spChg>
        <pc:spChg chg="add mod">
          <ac:chgData name="王 欣捷" userId="b965477fa0aef5e6" providerId="LiveId" clId="{A5704C22-7D94-459B-8C4B-23EB6AEE6776}" dt="2021-02-20T14:30:44.222" v="542" actId="1037"/>
          <ac:spMkLst>
            <pc:docMk/>
            <pc:sldMk cId="3600687625" sldId="302"/>
            <ac:spMk id="23" creationId="{5A1D7C45-7EA9-4DA2-9511-373129EB6601}"/>
          </ac:spMkLst>
        </pc:spChg>
        <pc:spChg chg="add del mod">
          <ac:chgData name="王 欣捷" userId="b965477fa0aef5e6" providerId="LiveId" clId="{A5704C22-7D94-459B-8C4B-23EB6AEE6776}" dt="2021-02-20T14:14:04.454" v="384"/>
          <ac:spMkLst>
            <pc:docMk/>
            <pc:sldMk cId="3600687625" sldId="302"/>
            <ac:spMk id="25" creationId="{BD369928-7CE3-47E0-B579-5C51E9C36138}"/>
          </ac:spMkLst>
        </pc:spChg>
        <pc:spChg chg="mod">
          <ac:chgData name="王 欣捷" userId="b965477fa0aef5e6" providerId="LiveId" clId="{A5704C22-7D94-459B-8C4B-23EB6AEE6776}" dt="2021-02-20T14:13:53.462" v="381"/>
          <ac:spMkLst>
            <pc:docMk/>
            <pc:sldMk cId="3600687625" sldId="302"/>
            <ac:spMk id="28" creationId="{2E68A3B8-05F5-4A0F-B465-89DB85C14FB6}"/>
          </ac:spMkLst>
        </pc:spChg>
        <pc:spChg chg="add del mod">
          <ac:chgData name="王 欣捷" userId="b965477fa0aef5e6" providerId="LiveId" clId="{A5704C22-7D94-459B-8C4B-23EB6AEE6776}" dt="2021-02-20T14:14:04.454" v="384"/>
          <ac:spMkLst>
            <pc:docMk/>
            <pc:sldMk cId="3600687625" sldId="302"/>
            <ac:spMk id="29" creationId="{AC18D2BD-776C-4C29-BCF7-6F39A57C22BF}"/>
          </ac:spMkLst>
        </pc:spChg>
        <pc:spChg chg="add del mod">
          <ac:chgData name="王 欣捷" userId="b965477fa0aef5e6" providerId="LiveId" clId="{A5704C22-7D94-459B-8C4B-23EB6AEE6776}" dt="2021-02-20T14:14:04.454" v="384"/>
          <ac:spMkLst>
            <pc:docMk/>
            <pc:sldMk cId="3600687625" sldId="302"/>
            <ac:spMk id="30" creationId="{DAA657B5-DF6F-4AA7-85E8-5A4F9F5609CB}"/>
          </ac:spMkLst>
        </pc:spChg>
        <pc:spChg chg="add del mod">
          <ac:chgData name="王 欣捷" userId="b965477fa0aef5e6" providerId="LiveId" clId="{A5704C22-7D94-459B-8C4B-23EB6AEE6776}" dt="2021-02-20T14:14:04.454" v="384"/>
          <ac:spMkLst>
            <pc:docMk/>
            <pc:sldMk cId="3600687625" sldId="302"/>
            <ac:spMk id="31" creationId="{307F9463-1BFA-46D3-B07A-91346D61341E}"/>
          </ac:spMkLst>
        </pc:spChg>
        <pc:spChg chg="add del mod">
          <ac:chgData name="王 欣捷" userId="b965477fa0aef5e6" providerId="LiveId" clId="{A5704C22-7D94-459B-8C4B-23EB6AEE6776}" dt="2021-02-20T14:14:04.454" v="384"/>
          <ac:spMkLst>
            <pc:docMk/>
            <pc:sldMk cId="3600687625" sldId="302"/>
            <ac:spMk id="32" creationId="{6257C4F5-52EF-471E-8B3D-91461411EE1E}"/>
          </ac:spMkLst>
        </pc:spChg>
        <pc:spChg chg="add del mod">
          <ac:chgData name="王 欣捷" userId="b965477fa0aef5e6" providerId="LiveId" clId="{A5704C22-7D94-459B-8C4B-23EB6AEE6776}" dt="2021-02-20T14:14:04.454" v="384"/>
          <ac:spMkLst>
            <pc:docMk/>
            <pc:sldMk cId="3600687625" sldId="302"/>
            <ac:spMk id="33" creationId="{FB3836EB-DA95-494A-B430-083FE563709F}"/>
          </ac:spMkLst>
        </pc:spChg>
        <pc:spChg chg="mod">
          <ac:chgData name="王 欣捷" userId="b965477fa0aef5e6" providerId="LiveId" clId="{A5704C22-7D94-459B-8C4B-23EB6AEE6776}" dt="2021-02-20T14:13:53.462" v="381"/>
          <ac:spMkLst>
            <pc:docMk/>
            <pc:sldMk cId="3600687625" sldId="302"/>
            <ac:spMk id="35" creationId="{2354C2F9-87E7-4DD9-9B7F-9C5443BA764C}"/>
          </ac:spMkLst>
        </pc:spChg>
        <pc:spChg chg="mod">
          <ac:chgData name="王 欣捷" userId="b965477fa0aef5e6" providerId="LiveId" clId="{A5704C22-7D94-459B-8C4B-23EB6AEE6776}" dt="2021-02-20T14:13:53.462" v="381"/>
          <ac:spMkLst>
            <pc:docMk/>
            <pc:sldMk cId="3600687625" sldId="302"/>
            <ac:spMk id="36" creationId="{09BECFEC-51C0-490A-B225-1FEDBEE76636}"/>
          </ac:spMkLst>
        </pc:spChg>
        <pc:spChg chg="mod">
          <ac:chgData name="王 欣捷" userId="b965477fa0aef5e6" providerId="LiveId" clId="{A5704C22-7D94-459B-8C4B-23EB6AEE6776}" dt="2021-02-20T14:13:53.462" v="381"/>
          <ac:spMkLst>
            <pc:docMk/>
            <pc:sldMk cId="3600687625" sldId="302"/>
            <ac:spMk id="37" creationId="{B5D46B64-D3A0-4421-AE8A-B1796E97FF07}"/>
          </ac:spMkLst>
        </pc:spChg>
        <pc:spChg chg="add del mod">
          <ac:chgData name="王 欣捷" userId="b965477fa0aef5e6" providerId="LiveId" clId="{A5704C22-7D94-459B-8C4B-23EB6AEE6776}" dt="2021-02-20T14:14:04.454" v="384"/>
          <ac:spMkLst>
            <pc:docMk/>
            <pc:sldMk cId="3600687625" sldId="302"/>
            <ac:spMk id="38" creationId="{DB32ADF3-5B75-4C22-A308-7AC88A7709D9}"/>
          </ac:spMkLst>
        </pc:spChg>
        <pc:spChg chg="add del mod">
          <ac:chgData name="王 欣捷" userId="b965477fa0aef5e6" providerId="LiveId" clId="{A5704C22-7D94-459B-8C4B-23EB6AEE6776}" dt="2021-02-20T14:14:04.454" v="384"/>
          <ac:spMkLst>
            <pc:docMk/>
            <pc:sldMk cId="3600687625" sldId="302"/>
            <ac:spMk id="39" creationId="{CDA5C076-FAE1-46DE-B782-DBCF39A0C4D5}"/>
          </ac:spMkLst>
        </pc:spChg>
        <pc:spChg chg="add mod">
          <ac:chgData name="王 欣捷" userId="b965477fa0aef5e6" providerId="LiveId" clId="{A5704C22-7D94-459B-8C4B-23EB6AEE6776}" dt="2021-02-20T14:25:40.809" v="498" actId="13822"/>
          <ac:spMkLst>
            <pc:docMk/>
            <pc:sldMk cId="3600687625" sldId="302"/>
            <ac:spMk id="40" creationId="{187D1535-CEE7-4E8B-B564-33249C3309A8}"/>
          </ac:spMkLst>
        </pc:spChg>
        <pc:spChg chg="mod">
          <ac:chgData name="王 欣捷" userId="b965477fa0aef5e6" providerId="LiveId" clId="{A5704C22-7D94-459B-8C4B-23EB6AEE6776}" dt="2021-02-20T14:15:51.773" v="432"/>
          <ac:spMkLst>
            <pc:docMk/>
            <pc:sldMk cId="3600687625" sldId="302"/>
            <ac:spMk id="43" creationId="{8CB78749-9580-4558-BE0B-2EF6B608D755}"/>
          </ac:spMkLst>
        </pc:spChg>
        <pc:spChg chg="add mod">
          <ac:chgData name="王 欣捷" userId="b965477fa0aef5e6" providerId="LiveId" clId="{A5704C22-7D94-459B-8C4B-23EB6AEE6776}" dt="2021-02-20T14:25:40.809" v="498" actId="13822"/>
          <ac:spMkLst>
            <pc:docMk/>
            <pc:sldMk cId="3600687625" sldId="302"/>
            <ac:spMk id="44" creationId="{31AB8086-A739-4508-AB2B-CEAA68B4D7E0}"/>
          </ac:spMkLst>
        </pc:spChg>
        <pc:spChg chg="add del mod">
          <ac:chgData name="王 欣捷" userId="b965477fa0aef5e6" providerId="LiveId" clId="{A5704C22-7D94-459B-8C4B-23EB6AEE6776}" dt="2021-02-20T14:15:59.778" v="433" actId="478"/>
          <ac:spMkLst>
            <pc:docMk/>
            <pc:sldMk cId="3600687625" sldId="302"/>
            <ac:spMk id="45" creationId="{C10409FF-44D6-40A3-A45B-82E3FD7887B8}"/>
          </ac:spMkLst>
        </pc:spChg>
        <pc:spChg chg="add mod">
          <ac:chgData name="王 欣捷" userId="b965477fa0aef5e6" providerId="LiveId" clId="{A5704C22-7D94-459B-8C4B-23EB6AEE6776}" dt="2021-02-20T14:26:42.905" v="508" actId="13822"/>
          <ac:spMkLst>
            <pc:docMk/>
            <pc:sldMk cId="3600687625" sldId="302"/>
            <ac:spMk id="46" creationId="{EAEF48F8-2AE5-402D-B173-2D32EC66835D}"/>
          </ac:spMkLst>
        </pc:spChg>
        <pc:spChg chg="add mod">
          <ac:chgData name="王 欣捷" userId="b965477fa0aef5e6" providerId="LiveId" clId="{A5704C22-7D94-459B-8C4B-23EB6AEE6776}" dt="2021-02-20T14:25:40.809" v="498" actId="13822"/>
          <ac:spMkLst>
            <pc:docMk/>
            <pc:sldMk cId="3600687625" sldId="302"/>
            <ac:spMk id="47" creationId="{BF7981AE-31E2-4F6A-967D-380B24BE5DAC}"/>
          </ac:spMkLst>
        </pc:spChg>
        <pc:spChg chg="add del mod">
          <ac:chgData name="王 欣捷" userId="b965477fa0aef5e6" providerId="LiveId" clId="{A5704C22-7D94-459B-8C4B-23EB6AEE6776}" dt="2021-02-20T14:16:02.503" v="434" actId="478"/>
          <ac:spMkLst>
            <pc:docMk/>
            <pc:sldMk cId="3600687625" sldId="302"/>
            <ac:spMk id="48" creationId="{F30A2818-BEFB-4788-A356-A2119AF051DD}"/>
          </ac:spMkLst>
        </pc:spChg>
        <pc:spChg chg="mod topLvl">
          <ac:chgData name="王 欣捷" userId="b965477fa0aef5e6" providerId="LiveId" clId="{A5704C22-7D94-459B-8C4B-23EB6AEE6776}" dt="2021-02-20T14:17:02.110" v="447" actId="164"/>
          <ac:spMkLst>
            <pc:docMk/>
            <pc:sldMk cId="3600687625" sldId="302"/>
            <ac:spMk id="50" creationId="{57080755-54A4-4D90-B822-C1679A75A901}"/>
          </ac:spMkLst>
        </pc:spChg>
        <pc:spChg chg="mod topLvl">
          <ac:chgData name="王 欣捷" userId="b965477fa0aef5e6" providerId="LiveId" clId="{A5704C22-7D94-459B-8C4B-23EB6AEE6776}" dt="2021-02-20T14:17:02.110" v="447" actId="164"/>
          <ac:spMkLst>
            <pc:docMk/>
            <pc:sldMk cId="3600687625" sldId="302"/>
            <ac:spMk id="51" creationId="{BE5E4A5F-829F-4709-B1B7-1F97AF67C22B}"/>
          </ac:spMkLst>
        </pc:spChg>
        <pc:spChg chg="del mod">
          <ac:chgData name="王 欣捷" userId="b965477fa0aef5e6" providerId="LiveId" clId="{A5704C22-7D94-459B-8C4B-23EB6AEE6776}" dt="2021-02-20T14:16:06.930" v="435" actId="478"/>
          <ac:spMkLst>
            <pc:docMk/>
            <pc:sldMk cId="3600687625" sldId="302"/>
            <ac:spMk id="52" creationId="{7C79367F-EA7F-4C86-BC14-80A286359A59}"/>
          </ac:spMkLst>
        </pc:spChg>
        <pc:spChg chg="add mod">
          <ac:chgData name="王 欣捷" userId="b965477fa0aef5e6" providerId="LiveId" clId="{A5704C22-7D94-459B-8C4B-23EB6AEE6776}" dt="2021-02-20T14:30:44.222" v="542" actId="1037"/>
          <ac:spMkLst>
            <pc:docMk/>
            <pc:sldMk cId="3600687625" sldId="302"/>
            <ac:spMk id="53" creationId="{0D8D1AC1-B725-4A9B-932E-98922B77D59F}"/>
          </ac:spMkLst>
        </pc:spChg>
        <pc:spChg chg="add mod">
          <ac:chgData name="王 欣捷" userId="b965477fa0aef5e6" providerId="LiveId" clId="{A5704C22-7D94-459B-8C4B-23EB6AEE6776}" dt="2021-02-20T14:29:21.912" v="519" actId="13822"/>
          <ac:spMkLst>
            <pc:docMk/>
            <pc:sldMk cId="3600687625" sldId="302"/>
            <ac:spMk id="54" creationId="{7A99BCDC-2AFB-47F0-836C-8523EEEA58E4}"/>
          </ac:spMkLst>
        </pc:spChg>
        <pc:spChg chg="add mod">
          <ac:chgData name="王 欣捷" userId="b965477fa0aef5e6" providerId="LiveId" clId="{A5704C22-7D94-459B-8C4B-23EB6AEE6776}" dt="2021-02-20T14:17:02.110" v="447" actId="164"/>
          <ac:spMkLst>
            <pc:docMk/>
            <pc:sldMk cId="3600687625" sldId="302"/>
            <ac:spMk id="55" creationId="{26753864-87AC-4046-A0A0-E2088CAB011F}"/>
          </ac:spMkLst>
        </pc:spChg>
        <pc:spChg chg="add mod">
          <ac:chgData name="王 欣捷" userId="b965477fa0aef5e6" providerId="LiveId" clId="{A5704C22-7D94-459B-8C4B-23EB6AEE6776}" dt="2021-02-20T14:31:13.275" v="548" actId="164"/>
          <ac:spMkLst>
            <pc:docMk/>
            <pc:sldMk cId="3600687625" sldId="302"/>
            <ac:spMk id="58" creationId="{FEF07F2C-27AB-43F5-8944-F4DB6CF4182C}"/>
          </ac:spMkLst>
        </pc:spChg>
        <pc:spChg chg="mod">
          <ac:chgData name="王 欣捷" userId="b965477fa0aef5e6" providerId="LiveId" clId="{A5704C22-7D94-459B-8C4B-23EB6AEE6776}" dt="2021-02-20T14:24:30.606" v="487"/>
          <ac:spMkLst>
            <pc:docMk/>
            <pc:sldMk cId="3600687625" sldId="302"/>
            <ac:spMk id="61" creationId="{57E6BEC2-8CF3-4B76-B5F1-D4AECD8FFD4A}"/>
          </ac:spMkLst>
        </pc:spChg>
        <pc:spChg chg="add mod">
          <ac:chgData name="王 欣捷" userId="b965477fa0aef5e6" providerId="LiveId" clId="{A5704C22-7D94-459B-8C4B-23EB6AEE6776}" dt="2021-02-20T14:31:13.275" v="548" actId="164"/>
          <ac:spMkLst>
            <pc:docMk/>
            <pc:sldMk cId="3600687625" sldId="302"/>
            <ac:spMk id="62" creationId="{1180B594-BCBF-442D-91AB-C41ACBC56049}"/>
          </ac:spMkLst>
        </pc:spChg>
        <pc:spChg chg="add mod">
          <ac:chgData name="王 欣捷" userId="b965477fa0aef5e6" providerId="LiveId" clId="{A5704C22-7D94-459B-8C4B-23EB6AEE6776}" dt="2021-02-20T14:31:13.275" v="548" actId="164"/>
          <ac:spMkLst>
            <pc:docMk/>
            <pc:sldMk cId="3600687625" sldId="302"/>
            <ac:spMk id="63" creationId="{92A93529-08D1-4AF2-A4C3-AA727F81F3FD}"/>
          </ac:spMkLst>
        </pc:spChg>
        <pc:spChg chg="add mod">
          <ac:chgData name="王 欣捷" userId="b965477fa0aef5e6" providerId="LiveId" clId="{A5704C22-7D94-459B-8C4B-23EB6AEE6776}" dt="2021-02-20T14:31:13.275" v="548" actId="164"/>
          <ac:spMkLst>
            <pc:docMk/>
            <pc:sldMk cId="3600687625" sldId="302"/>
            <ac:spMk id="64" creationId="{7753A8E3-7E58-4E33-B73E-76E079CC70BC}"/>
          </ac:spMkLst>
        </pc:spChg>
        <pc:spChg chg="add mod">
          <ac:chgData name="王 欣捷" userId="b965477fa0aef5e6" providerId="LiveId" clId="{A5704C22-7D94-459B-8C4B-23EB6AEE6776}" dt="2021-02-20T14:31:13.275" v="548" actId="164"/>
          <ac:spMkLst>
            <pc:docMk/>
            <pc:sldMk cId="3600687625" sldId="302"/>
            <ac:spMk id="65" creationId="{9E0B7557-7B17-4A55-BE96-F1FB2AEC4FD6}"/>
          </ac:spMkLst>
        </pc:spChg>
        <pc:spChg chg="add mod">
          <ac:chgData name="王 欣捷" userId="b965477fa0aef5e6" providerId="LiveId" clId="{A5704C22-7D94-459B-8C4B-23EB6AEE6776}" dt="2021-02-20T14:31:13.275" v="548" actId="164"/>
          <ac:spMkLst>
            <pc:docMk/>
            <pc:sldMk cId="3600687625" sldId="302"/>
            <ac:spMk id="66" creationId="{47C6B71A-7AB9-4A5B-9F45-3830E0463446}"/>
          </ac:spMkLst>
        </pc:spChg>
        <pc:spChg chg="mod topLvl">
          <ac:chgData name="王 欣捷" userId="b965477fa0aef5e6" providerId="LiveId" clId="{A5704C22-7D94-459B-8C4B-23EB6AEE6776}" dt="2021-02-20T14:30:01.593" v="524" actId="164"/>
          <ac:spMkLst>
            <pc:docMk/>
            <pc:sldMk cId="3600687625" sldId="302"/>
            <ac:spMk id="68" creationId="{D009E1F2-5E88-4A2B-95F6-654A36FD1944}"/>
          </ac:spMkLst>
        </pc:spChg>
        <pc:spChg chg="mod topLvl">
          <ac:chgData name="王 欣捷" userId="b965477fa0aef5e6" providerId="LiveId" clId="{A5704C22-7D94-459B-8C4B-23EB6AEE6776}" dt="2021-02-20T14:30:01.593" v="524" actId="164"/>
          <ac:spMkLst>
            <pc:docMk/>
            <pc:sldMk cId="3600687625" sldId="302"/>
            <ac:spMk id="69" creationId="{8715D820-C88B-42A9-A534-E4237FB15204}"/>
          </ac:spMkLst>
        </pc:spChg>
        <pc:spChg chg="mod topLvl">
          <ac:chgData name="王 欣捷" userId="b965477fa0aef5e6" providerId="LiveId" clId="{A5704C22-7D94-459B-8C4B-23EB6AEE6776}" dt="2021-02-20T14:30:01.593" v="524" actId="164"/>
          <ac:spMkLst>
            <pc:docMk/>
            <pc:sldMk cId="3600687625" sldId="302"/>
            <ac:spMk id="70" creationId="{7F6664D5-03B9-4249-9900-26805B7E03FE}"/>
          </ac:spMkLst>
        </pc:spChg>
        <pc:spChg chg="add mod">
          <ac:chgData name="王 欣捷" userId="b965477fa0aef5e6" providerId="LiveId" clId="{A5704C22-7D94-459B-8C4B-23EB6AEE6776}" dt="2021-02-20T14:30:44.222" v="542" actId="1037"/>
          <ac:spMkLst>
            <pc:docMk/>
            <pc:sldMk cId="3600687625" sldId="302"/>
            <ac:spMk id="71" creationId="{D49B41BD-2602-4B1B-9261-EF56DE968D26}"/>
          </ac:spMkLst>
        </pc:spChg>
        <pc:spChg chg="add mod">
          <ac:chgData name="王 欣捷" userId="b965477fa0aef5e6" providerId="LiveId" clId="{A5704C22-7D94-459B-8C4B-23EB6AEE6776}" dt="2021-02-20T14:30:01.593" v="524" actId="164"/>
          <ac:spMkLst>
            <pc:docMk/>
            <pc:sldMk cId="3600687625" sldId="302"/>
            <ac:spMk id="72" creationId="{4E09BB24-56F9-4305-8EF8-4A6B57B8739A}"/>
          </ac:spMkLst>
        </pc:spChg>
        <pc:grpChg chg="add mod">
          <ac:chgData name="王 欣捷" userId="b965477fa0aef5e6" providerId="LiveId" clId="{A5704C22-7D94-459B-8C4B-23EB6AEE6776}" dt="2021-02-20T14:31:20.512" v="549" actId="164"/>
          <ac:grpSpMkLst>
            <pc:docMk/>
            <pc:sldMk cId="3600687625" sldId="302"/>
            <ac:grpSpMk id="7" creationId="{E3214089-C0AA-41B7-9BC9-1399461D373B}"/>
          </ac:grpSpMkLst>
        </pc:grpChg>
        <pc:grpChg chg="add mod">
          <ac:chgData name="王 欣捷" userId="b965477fa0aef5e6" providerId="LiveId" clId="{A5704C22-7D94-459B-8C4B-23EB6AEE6776}" dt="2021-02-20T14:31:20.512" v="549" actId="164"/>
          <ac:grpSpMkLst>
            <pc:docMk/>
            <pc:sldMk cId="3600687625" sldId="302"/>
            <ac:grpSpMk id="24" creationId="{E801A1D1-8384-42A8-943E-84A86B47DDC7}"/>
          </ac:grpSpMkLst>
        </pc:grpChg>
        <pc:grpChg chg="add del mod">
          <ac:chgData name="王 欣捷" userId="b965477fa0aef5e6" providerId="LiveId" clId="{A5704C22-7D94-459B-8C4B-23EB6AEE6776}" dt="2021-02-20T14:14:04.454" v="384"/>
          <ac:grpSpMkLst>
            <pc:docMk/>
            <pc:sldMk cId="3600687625" sldId="302"/>
            <ac:grpSpMk id="26" creationId="{C7B3ACA5-010C-4D33-95A0-BA39CF9AFB53}"/>
          </ac:grpSpMkLst>
        </pc:grpChg>
        <pc:grpChg chg="add del mod">
          <ac:chgData name="王 欣捷" userId="b965477fa0aef5e6" providerId="LiveId" clId="{A5704C22-7D94-459B-8C4B-23EB6AEE6776}" dt="2021-02-20T14:14:04.454" v="384"/>
          <ac:grpSpMkLst>
            <pc:docMk/>
            <pc:sldMk cId="3600687625" sldId="302"/>
            <ac:grpSpMk id="34" creationId="{4192EE10-280F-424D-A5DC-EB7C879E58CB}"/>
          </ac:grpSpMkLst>
        </pc:grpChg>
        <pc:grpChg chg="add mod">
          <ac:chgData name="王 欣捷" userId="b965477fa0aef5e6" providerId="LiveId" clId="{A5704C22-7D94-459B-8C4B-23EB6AEE6776}" dt="2021-02-20T14:31:27.909" v="550" actId="164"/>
          <ac:grpSpMkLst>
            <pc:docMk/>
            <pc:sldMk cId="3600687625" sldId="302"/>
            <ac:grpSpMk id="41" creationId="{636D29BC-CB9B-475E-8202-91624AC0E13C}"/>
          </ac:grpSpMkLst>
        </pc:grpChg>
        <pc:grpChg chg="add del mod">
          <ac:chgData name="王 欣捷" userId="b965477fa0aef5e6" providerId="LiveId" clId="{A5704C22-7D94-459B-8C4B-23EB6AEE6776}" dt="2021-02-20T14:16:49.036" v="445" actId="165"/>
          <ac:grpSpMkLst>
            <pc:docMk/>
            <pc:sldMk cId="3600687625" sldId="302"/>
            <ac:grpSpMk id="49" creationId="{4806589D-248D-425B-A1DE-31655ED9D28C}"/>
          </ac:grpSpMkLst>
        </pc:grpChg>
        <pc:grpChg chg="add mod">
          <ac:chgData name="王 欣捷" userId="b965477fa0aef5e6" providerId="LiveId" clId="{A5704C22-7D94-459B-8C4B-23EB6AEE6776}" dt="2021-02-20T14:31:27.909" v="550" actId="164"/>
          <ac:grpSpMkLst>
            <pc:docMk/>
            <pc:sldMk cId="3600687625" sldId="302"/>
            <ac:grpSpMk id="56" creationId="{F87C224F-90D7-4C0B-B8C3-4B609C887466}"/>
          </ac:grpSpMkLst>
        </pc:grpChg>
        <pc:grpChg chg="add mod">
          <ac:chgData name="王 欣捷" userId="b965477fa0aef5e6" providerId="LiveId" clId="{A5704C22-7D94-459B-8C4B-23EB6AEE6776}" dt="2021-02-20T14:31:27.909" v="550" actId="164"/>
          <ac:grpSpMkLst>
            <pc:docMk/>
            <pc:sldMk cId="3600687625" sldId="302"/>
            <ac:grpSpMk id="57" creationId="{1CBEF24F-3E16-474A-A2CD-C908AC20363F}"/>
          </ac:grpSpMkLst>
        </pc:grpChg>
        <pc:grpChg chg="add mod">
          <ac:chgData name="王 欣捷" userId="b965477fa0aef5e6" providerId="LiveId" clId="{A5704C22-7D94-459B-8C4B-23EB6AEE6776}" dt="2021-02-20T14:31:36.709" v="551" actId="164"/>
          <ac:grpSpMkLst>
            <pc:docMk/>
            <pc:sldMk cId="3600687625" sldId="302"/>
            <ac:grpSpMk id="59" creationId="{8D1F02D3-513C-4161-9C70-BC57BBCE84B2}"/>
          </ac:grpSpMkLst>
        </pc:grpChg>
        <pc:grpChg chg="add del mod">
          <ac:chgData name="王 欣捷" userId="b965477fa0aef5e6" providerId="LiveId" clId="{A5704C22-7D94-459B-8C4B-23EB6AEE6776}" dt="2021-02-20T14:29:48.209" v="522" actId="165"/>
          <ac:grpSpMkLst>
            <pc:docMk/>
            <pc:sldMk cId="3600687625" sldId="302"/>
            <ac:grpSpMk id="67" creationId="{446B0DE9-6D1B-481E-ADFD-B868020DC277}"/>
          </ac:grpSpMkLst>
        </pc:grpChg>
        <pc:grpChg chg="add mod">
          <ac:chgData name="王 欣捷" userId="b965477fa0aef5e6" providerId="LiveId" clId="{A5704C22-7D94-459B-8C4B-23EB6AEE6776}" dt="2021-02-20T14:31:36.709" v="551" actId="164"/>
          <ac:grpSpMkLst>
            <pc:docMk/>
            <pc:sldMk cId="3600687625" sldId="302"/>
            <ac:grpSpMk id="73" creationId="{AE409B58-21CF-4B45-A5C6-96237B58151A}"/>
          </ac:grpSpMkLst>
        </pc:grpChg>
        <pc:grpChg chg="add mod">
          <ac:chgData name="王 欣捷" userId="b965477fa0aef5e6" providerId="LiveId" clId="{A5704C22-7D94-459B-8C4B-23EB6AEE6776}" dt="2021-02-20T14:31:00.589" v="544" actId="164"/>
          <ac:grpSpMkLst>
            <pc:docMk/>
            <pc:sldMk cId="3600687625" sldId="302"/>
            <ac:grpSpMk id="74" creationId="{15469AB7-A674-4A56-BD21-6998B47A2264}"/>
          </ac:grpSpMkLst>
        </pc:grpChg>
        <pc:grpChg chg="add mod">
          <ac:chgData name="王 欣捷" userId="b965477fa0aef5e6" providerId="LiveId" clId="{A5704C22-7D94-459B-8C4B-23EB6AEE6776}" dt="2021-02-20T14:31:20.512" v="549" actId="164"/>
          <ac:grpSpMkLst>
            <pc:docMk/>
            <pc:sldMk cId="3600687625" sldId="302"/>
            <ac:grpSpMk id="75" creationId="{62B21C79-2CDA-4271-B02A-B268ACC58D94}"/>
          </ac:grpSpMkLst>
        </pc:grpChg>
        <pc:grpChg chg="add mod">
          <ac:chgData name="王 欣捷" userId="b965477fa0aef5e6" providerId="LiveId" clId="{A5704C22-7D94-459B-8C4B-23EB6AEE6776}" dt="2021-02-20T14:31:36.709" v="551" actId="164"/>
          <ac:grpSpMkLst>
            <pc:docMk/>
            <pc:sldMk cId="3600687625" sldId="302"/>
            <ac:grpSpMk id="76" creationId="{DF12B36B-8E7A-46F7-B528-F10A5F3B4A9A}"/>
          </ac:grpSpMkLst>
        </pc:grpChg>
        <pc:grpChg chg="add mod">
          <ac:chgData name="王 欣捷" userId="b965477fa0aef5e6" providerId="LiveId" clId="{A5704C22-7D94-459B-8C4B-23EB6AEE6776}" dt="2021-02-20T14:31:20.512" v="549" actId="164"/>
          <ac:grpSpMkLst>
            <pc:docMk/>
            <pc:sldMk cId="3600687625" sldId="302"/>
            <ac:grpSpMk id="77" creationId="{0A52D68C-164C-48FC-94C2-0CB10C8009A4}"/>
          </ac:grpSpMkLst>
        </pc:grpChg>
        <pc:grpChg chg="add mod">
          <ac:chgData name="王 欣捷" userId="b965477fa0aef5e6" providerId="LiveId" clId="{A5704C22-7D94-459B-8C4B-23EB6AEE6776}" dt="2021-02-20T14:31:27.909" v="550" actId="164"/>
          <ac:grpSpMkLst>
            <pc:docMk/>
            <pc:sldMk cId="3600687625" sldId="302"/>
            <ac:grpSpMk id="78" creationId="{B53B4215-14E2-4F0B-A4BC-FD09292513E5}"/>
          </ac:grpSpMkLst>
        </pc:grpChg>
        <pc:grpChg chg="add mod">
          <ac:chgData name="王 欣捷" userId="b965477fa0aef5e6" providerId="LiveId" clId="{A5704C22-7D94-459B-8C4B-23EB6AEE6776}" dt="2021-02-20T14:31:36.709" v="551" actId="164"/>
          <ac:grpSpMkLst>
            <pc:docMk/>
            <pc:sldMk cId="3600687625" sldId="302"/>
            <ac:grpSpMk id="79" creationId="{57B654D1-BC7D-4ECE-AE87-AA46EABE9F1A}"/>
          </ac:grpSpMkLst>
        </pc:grpChg>
        <pc:picChg chg="add mod modCrop">
          <ac:chgData name="王 欣捷" userId="b965477fa0aef5e6" providerId="LiveId" clId="{A5704C22-7D94-459B-8C4B-23EB6AEE6776}" dt="2021-02-20T14:31:00.589" v="544" actId="164"/>
          <ac:picMkLst>
            <pc:docMk/>
            <pc:sldMk cId="3600687625" sldId="302"/>
            <ac:picMk id="5" creationId="{5C887843-2FF0-42E6-923B-62C36600870E}"/>
          </ac:picMkLst>
        </pc:picChg>
        <pc:picChg chg="mod">
          <ac:chgData name="王 欣捷" userId="b965477fa0aef5e6" providerId="LiveId" clId="{A5704C22-7D94-459B-8C4B-23EB6AEE6776}" dt="2021-02-20T14:13:53.462" v="381"/>
          <ac:picMkLst>
            <pc:docMk/>
            <pc:sldMk cId="3600687625" sldId="302"/>
            <ac:picMk id="27" creationId="{A192D973-BF68-4045-96D5-8C36E61C1070}"/>
          </ac:picMkLst>
        </pc:picChg>
        <pc:picChg chg="mod">
          <ac:chgData name="王 欣捷" userId="b965477fa0aef5e6" providerId="LiveId" clId="{A5704C22-7D94-459B-8C4B-23EB6AEE6776}" dt="2021-02-20T14:15:40.637" v="428"/>
          <ac:picMkLst>
            <pc:docMk/>
            <pc:sldMk cId="3600687625" sldId="302"/>
            <ac:picMk id="42" creationId="{20344538-F407-48F0-BD50-FD5B81027DB3}"/>
          </ac:picMkLst>
        </pc:picChg>
        <pc:picChg chg="mod">
          <ac:chgData name="王 欣捷" userId="b965477fa0aef5e6" providerId="LiveId" clId="{A5704C22-7D94-459B-8C4B-23EB6AEE6776}" dt="2021-02-20T14:23:30.541" v="478"/>
          <ac:picMkLst>
            <pc:docMk/>
            <pc:sldMk cId="3600687625" sldId="302"/>
            <ac:picMk id="60" creationId="{AD5388B6-7EAB-41C0-855B-185934A5B2D3}"/>
          </ac:picMkLst>
        </pc:picChg>
        <pc:cxnChg chg="add mod">
          <ac:chgData name="王 欣捷" userId="b965477fa0aef5e6" providerId="LiveId" clId="{A5704C22-7D94-459B-8C4B-23EB6AEE6776}" dt="2021-02-20T14:31:03.395" v="546" actId="1076"/>
          <ac:cxnSpMkLst>
            <pc:docMk/>
            <pc:sldMk cId="3600687625" sldId="302"/>
            <ac:cxnSpMk id="22" creationId="{B99A514C-3752-4A6C-B5DE-A01ABB4C8CBB}"/>
          </ac:cxnSpMkLst>
        </pc:cxnChg>
      </pc:sldChg>
    </pc:docChg>
  </pc:docChgLst>
  <pc:docChgLst>
    <pc:chgData name="王 欣捷" userId="b965477fa0aef5e6" providerId="LiveId" clId="{02EC79DE-75A3-4E3F-B2DC-6F59ACCD9DAA}"/>
    <pc:docChg chg="addSld modSld">
      <pc:chgData name="王 欣捷" userId="b965477fa0aef5e6" providerId="LiveId" clId="{02EC79DE-75A3-4E3F-B2DC-6F59ACCD9DAA}" dt="2021-03-10T04:53:55.802" v="0"/>
      <pc:docMkLst>
        <pc:docMk/>
      </pc:docMkLst>
      <pc:sldChg chg="add">
        <pc:chgData name="王 欣捷" userId="b965477fa0aef5e6" providerId="LiveId" clId="{02EC79DE-75A3-4E3F-B2DC-6F59ACCD9DAA}" dt="2021-03-10T04:53:55.802" v="0"/>
        <pc:sldMkLst>
          <pc:docMk/>
          <pc:sldMk cId="2707364749" sldId="257"/>
        </pc:sldMkLst>
      </pc:sldChg>
      <pc:sldChg chg="add">
        <pc:chgData name="王 欣捷" userId="b965477fa0aef5e6" providerId="LiveId" clId="{02EC79DE-75A3-4E3F-B2DC-6F59ACCD9DAA}" dt="2021-03-10T04:53:55.802" v="0"/>
        <pc:sldMkLst>
          <pc:docMk/>
          <pc:sldMk cId="389746985" sldId="258"/>
        </pc:sldMkLst>
      </pc:sldChg>
      <pc:sldChg chg="add">
        <pc:chgData name="王 欣捷" userId="b965477fa0aef5e6" providerId="LiveId" clId="{02EC79DE-75A3-4E3F-B2DC-6F59ACCD9DAA}" dt="2021-03-10T04:53:55.802" v="0"/>
        <pc:sldMkLst>
          <pc:docMk/>
          <pc:sldMk cId="1794713971" sldId="259"/>
        </pc:sldMkLst>
      </pc:sldChg>
      <pc:sldChg chg="add">
        <pc:chgData name="王 欣捷" userId="b965477fa0aef5e6" providerId="LiveId" clId="{02EC79DE-75A3-4E3F-B2DC-6F59ACCD9DAA}" dt="2021-03-10T04:53:55.802" v="0"/>
        <pc:sldMkLst>
          <pc:docMk/>
          <pc:sldMk cId="3260843188" sldId="260"/>
        </pc:sldMkLst>
      </pc:sldChg>
      <pc:sldChg chg="add">
        <pc:chgData name="王 欣捷" userId="b965477fa0aef5e6" providerId="LiveId" clId="{02EC79DE-75A3-4E3F-B2DC-6F59ACCD9DAA}" dt="2021-03-10T04:53:55.802" v="0"/>
        <pc:sldMkLst>
          <pc:docMk/>
          <pc:sldMk cId="2845356667" sldId="261"/>
        </pc:sldMkLst>
      </pc:sldChg>
      <pc:sldChg chg="add">
        <pc:chgData name="王 欣捷" userId="b965477fa0aef5e6" providerId="LiveId" clId="{02EC79DE-75A3-4E3F-B2DC-6F59ACCD9DAA}" dt="2021-03-10T04:53:55.802" v="0"/>
        <pc:sldMkLst>
          <pc:docMk/>
          <pc:sldMk cId="2130698742" sldId="692"/>
        </pc:sldMkLst>
      </pc:sldChg>
    </pc:docChg>
  </pc:docChgLst>
  <pc:docChgLst>
    <pc:chgData name="欣捷" userId="b965477fa0aef5e6" providerId="LiveId" clId="{A02CB00A-AB47-4946-9C37-A4454BFC01D9}"/>
    <pc:docChg chg="modSld">
      <pc:chgData name="欣捷" userId="b965477fa0aef5e6" providerId="LiveId" clId="{A02CB00A-AB47-4946-9C37-A4454BFC01D9}" dt="2021-02-19T06:28:22.753" v="32" actId="255"/>
      <pc:docMkLst>
        <pc:docMk/>
      </pc:docMkLst>
      <pc:sldChg chg="modSp mod">
        <pc:chgData name="欣捷" userId="b965477fa0aef5e6" providerId="LiveId" clId="{A02CB00A-AB47-4946-9C37-A4454BFC01D9}" dt="2021-02-19T06:28:22.753" v="32" actId="255"/>
        <pc:sldMkLst>
          <pc:docMk/>
          <pc:sldMk cId="2470898374" sldId="256"/>
        </pc:sldMkLst>
        <pc:spChg chg="mod">
          <ac:chgData name="欣捷" userId="b965477fa0aef5e6" providerId="LiveId" clId="{A02CB00A-AB47-4946-9C37-A4454BFC01D9}" dt="2021-02-19T06:28:22.753" v="32" actId="255"/>
          <ac:spMkLst>
            <pc:docMk/>
            <pc:sldMk cId="2470898374" sldId="256"/>
            <ac:spMk id="2" creationId="{E7DC3515-54D4-4A44-A409-1AD3C10C63ED}"/>
          </ac:spMkLst>
        </pc:spChg>
      </pc:sldChg>
    </pc:docChg>
  </pc:docChgLst>
  <pc:docChgLst>
    <pc:chgData name="欣捷" userId="b965477fa0aef5e6" providerId="LiveId" clId="{C2DCAFB5-4EBA-4040-8001-CB04A75CB29E}"/>
    <pc:docChg chg="undo custSel addSld modSld modMainMaster modNotesMaster">
      <pc:chgData name="欣捷" userId="b965477fa0aef5e6" providerId="LiveId" clId="{C2DCAFB5-4EBA-4040-8001-CB04A75CB29E}" dt="2021-03-09T08:29:43.246" v="264" actId="1076"/>
      <pc:docMkLst>
        <pc:docMk/>
      </pc:docMkLst>
      <pc:sldChg chg="modSp">
        <pc:chgData name="欣捷" userId="b965477fa0aef5e6" providerId="LiveId" clId="{C2DCAFB5-4EBA-4040-8001-CB04A75CB29E}" dt="2021-03-09T03:01:47.294" v="62"/>
        <pc:sldMkLst>
          <pc:docMk/>
          <pc:sldMk cId="2470898374" sldId="256"/>
        </pc:sldMkLst>
        <pc:spChg chg="mod">
          <ac:chgData name="欣捷" userId="b965477fa0aef5e6" providerId="LiveId" clId="{C2DCAFB5-4EBA-4040-8001-CB04A75CB29E}" dt="2021-03-09T03:01:47.294" v="62"/>
          <ac:spMkLst>
            <pc:docMk/>
            <pc:sldMk cId="2470898374" sldId="256"/>
            <ac:spMk id="2" creationId="{E7DC3515-54D4-4A44-A409-1AD3C10C63ED}"/>
          </ac:spMkLst>
        </pc:spChg>
        <pc:spChg chg="mod">
          <ac:chgData name="欣捷" userId="b965477fa0aef5e6" providerId="LiveId" clId="{C2DCAFB5-4EBA-4040-8001-CB04A75CB29E}" dt="2021-03-09T03:01:47.294" v="62"/>
          <ac:spMkLst>
            <pc:docMk/>
            <pc:sldMk cId="2470898374" sldId="256"/>
            <ac:spMk id="3" creationId="{B9F7C19A-4716-4FDA-9AAE-2A3CD35E521D}"/>
          </ac:spMkLst>
        </pc:spChg>
        <pc:spChg chg="mod">
          <ac:chgData name="欣捷" userId="b965477fa0aef5e6" providerId="LiveId" clId="{C2DCAFB5-4EBA-4040-8001-CB04A75CB29E}" dt="2021-03-09T03:01:47.294" v="62"/>
          <ac:spMkLst>
            <pc:docMk/>
            <pc:sldMk cId="2470898374" sldId="256"/>
            <ac:spMk id="4" creationId="{CB9EEABF-8F2E-4A8A-9369-F41B0C31DBC7}"/>
          </ac:spMkLst>
        </pc:spChg>
      </pc:sldChg>
      <pc:sldChg chg="modSp mod">
        <pc:chgData name="欣捷" userId="b965477fa0aef5e6" providerId="LiveId" clId="{C2DCAFB5-4EBA-4040-8001-CB04A75CB29E}" dt="2021-03-09T03:01:47.294" v="62"/>
        <pc:sldMkLst>
          <pc:docMk/>
          <pc:sldMk cId="0" sldId="533"/>
        </pc:sldMkLst>
        <pc:spChg chg="mod">
          <ac:chgData name="欣捷" userId="b965477fa0aef5e6" providerId="LiveId" clId="{C2DCAFB5-4EBA-4040-8001-CB04A75CB29E}" dt="2021-03-09T03:01:47.294" v="62"/>
          <ac:spMkLst>
            <pc:docMk/>
            <pc:sldMk cId="0" sldId="533"/>
            <ac:spMk id="23554" creationId="{B2972927-2DC4-4D0D-BBEB-9C329705426F}"/>
          </ac:spMkLst>
        </pc:spChg>
        <pc:spChg chg="mod">
          <ac:chgData name="欣捷" userId="b965477fa0aef5e6" providerId="LiveId" clId="{C2DCAFB5-4EBA-4040-8001-CB04A75CB29E}" dt="2021-03-09T03:01:47.294" v="62"/>
          <ac:spMkLst>
            <pc:docMk/>
            <pc:sldMk cId="0" sldId="533"/>
            <ac:spMk id="23555" creationId="{168F3977-E23E-4FF9-A7B4-9AF63674870B}"/>
          </ac:spMkLst>
        </pc:spChg>
      </pc:sldChg>
      <pc:sldChg chg="modSp mod">
        <pc:chgData name="欣捷" userId="b965477fa0aef5e6" providerId="LiveId" clId="{C2DCAFB5-4EBA-4040-8001-CB04A75CB29E}" dt="2021-03-09T08:22:54.553" v="128" actId="20577"/>
        <pc:sldMkLst>
          <pc:docMk/>
          <pc:sldMk cId="0" sldId="534"/>
        </pc:sldMkLst>
        <pc:spChg chg="mod">
          <ac:chgData name="欣捷" userId="b965477fa0aef5e6" providerId="LiveId" clId="{C2DCAFB5-4EBA-4040-8001-CB04A75CB29E}" dt="2021-03-09T03:01:47.294" v="62"/>
          <ac:spMkLst>
            <pc:docMk/>
            <pc:sldMk cId="0" sldId="534"/>
            <ac:spMk id="24578" creationId="{FD133E6B-FD67-4729-B65B-222CC399EC28}"/>
          </ac:spMkLst>
        </pc:spChg>
        <pc:spChg chg="mod">
          <ac:chgData name="欣捷" userId="b965477fa0aef5e6" providerId="LiveId" clId="{C2DCAFB5-4EBA-4040-8001-CB04A75CB29E}" dt="2021-03-09T08:22:54.553" v="128" actId="20577"/>
          <ac:spMkLst>
            <pc:docMk/>
            <pc:sldMk cId="0" sldId="534"/>
            <ac:spMk id="266243" creationId="{4795355A-4835-4956-A11E-61FC85A81988}"/>
          </ac:spMkLst>
        </pc:spChg>
      </pc:sldChg>
      <pc:sldChg chg="modSp mod">
        <pc:chgData name="欣捷" userId="b965477fa0aef5e6" providerId="LiveId" clId="{C2DCAFB5-4EBA-4040-8001-CB04A75CB29E}" dt="2021-03-09T08:23:04.015" v="130" actId="207"/>
        <pc:sldMkLst>
          <pc:docMk/>
          <pc:sldMk cId="0" sldId="535"/>
        </pc:sldMkLst>
        <pc:spChg chg="mod">
          <ac:chgData name="欣捷" userId="b965477fa0aef5e6" providerId="LiveId" clId="{C2DCAFB5-4EBA-4040-8001-CB04A75CB29E}" dt="2021-03-09T03:01:47.294" v="62"/>
          <ac:spMkLst>
            <pc:docMk/>
            <pc:sldMk cId="0" sldId="535"/>
            <ac:spMk id="25602" creationId="{F66C5EA4-C65F-4FC7-9C93-312DC4DDBF1F}"/>
          </ac:spMkLst>
        </pc:spChg>
        <pc:spChg chg="mod">
          <ac:chgData name="欣捷" userId="b965477fa0aef5e6" providerId="LiveId" clId="{C2DCAFB5-4EBA-4040-8001-CB04A75CB29E}" dt="2021-03-09T08:23:04.015" v="130" actId="207"/>
          <ac:spMkLst>
            <pc:docMk/>
            <pc:sldMk cId="0" sldId="535"/>
            <ac:spMk id="267267" creationId="{B7CC3E9A-2A56-4AE8-AEAF-96CE26CF90EB}"/>
          </ac:spMkLst>
        </pc:spChg>
      </pc:sldChg>
      <pc:sldChg chg="modSp mod setBg">
        <pc:chgData name="欣捷" userId="b965477fa0aef5e6" providerId="LiveId" clId="{C2DCAFB5-4EBA-4040-8001-CB04A75CB29E}" dt="2021-03-09T08:24:26.473" v="151"/>
        <pc:sldMkLst>
          <pc:docMk/>
          <pc:sldMk cId="0" sldId="536"/>
        </pc:sldMkLst>
        <pc:spChg chg="mod">
          <ac:chgData name="欣捷" userId="b965477fa0aef5e6" providerId="LiveId" clId="{C2DCAFB5-4EBA-4040-8001-CB04A75CB29E}" dt="2021-03-09T08:24:26.473" v="151"/>
          <ac:spMkLst>
            <pc:docMk/>
            <pc:sldMk cId="0" sldId="536"/>
            <ac:spMk id="26626" creationId="{B28373C1-3C59-4C4C-93C3-38799262F500}"/>
          </ac:spMkLst>
        </pc:spChg>
        <pc:spChg chg="mod">
          <ac:chgData name="欣捷" userId="b965477fa0aef5e6" providerId="LiveId" clId="{C2DCAFB5-4EBA-4040-8001-CB04A75CB29E}" dt="2021-03-09T08:24:26.473" v="151"/>
          <ac:spMkLst>
            <pc:docMk/>
            <pc:sldMk cId="0" sldId="536"/>
            <ac:spMk id="26627" creationId="{882B1F4E-D967-4DFB-8521-75598ACDA7A6}"/>
          </ac:spMkLst>
        </pc:spChg>
        <pc:spChg chg="mod">
          <ac:chgData name="欣捷" userId="b965477fa0aef5e6" providerId="LiveId" clId="{C2DCAFB5-4EBA-4040-8001-CB04A75CB29E}" dt="2021-03-09T08:24:24.194" v="150" actId="404"/>
          <ac:spMkLst>
            <pc:docMk/>
            <pc:sldMk cId="0" sldId="536"/>
            <ac:spMk id="26630" creationId="{0C1A2F0A-61DC-41DA-AB42-A86DEDB72E9B}"/>
          </ac:spMkLst>
        </pc:spChg>
        <pc:spChg chg="mod">
          <ac:chgData name="欣捷" userId="b965477fa0aef5e6" providerId="LiveId" clId="{C2DCAFB5-4EBA-4040-8001-CB04A75CB29E}" dt="2021-03-09T08:23:11.799" v="131" actId="1076"/>
          <ac:spMkLst>
            <pc:docMk/>
            <pc:sldMk cId="0" sldId="536"/>
            <ac:spMk id="26631" creationId="{066C0765-B861-4231-B9AF-F9BCE2DE63B8}"/>
          </ac:spMkLst>
        </pc:spChg>
        <pc:spChg chg="mod">
          <ac:chgData name="欣捷" userId="b965477fa0aef5e6" providerId="LiveId" clId="{C2DCAFB5-4EBA-4040-8001-CB04A75CB29E}" dt="2021-03-09T08:23:11.799" v="131" actId="1076"/>
          <ac:spMkLst>
            <pc:docMk/>
            <pc:sldMk cId="0" sldId="536"/>
            <ac:spMk id="26632" creationId="{4797FF4E-8EA0-490C-B697-81E1AC90513E}"/>
          </ac:spMkLst>
        </pc:spChg>
        <pc:spChg chg="mod">
          <ac:chgData name="欣捷" userId="b965477fa0aef5e6" providerId="LiveId" clId="{C2DCAFB5-4EBA-4040-8001-CB04A75CB29E}" dt="2021-03-09T08:23:11.799" v="131" actId="1076"/>
          <ac:spMkLst>
            <pc:docMk/>
            <pc:sldMk cId="0" sldId="536"/>
            <ac:spMk id="26633" creationId="{35C8E1FA-9DBE-43D6-B376-1E55E5F7C039}"/>
          </ac:spMkLst>
        </pc:spChg>
        <pc:spChg chg="mod">
          <ac:chgData name="欣捷" userId="b965477fa0aef5e6" providerId="LiveId" clId="{C2DCAFB5-4EBA-4040-8001-CB04A75CB29E}" dt="2021-03-09T08:23:11.799" v="131" actId="1076"/>
          <ac:spMkLst>
            <pc:docMk/>
            <pc:sldMk cId="0" sldId="536"/>
            <ac:spMk id="26634" creationId="{AED1B54A-D259-4A47-BEE8-A67EA5AF8B3C}"/>
          </ac:spMkLst>
        </pc:spChg>
        <pc:spChg chg="mod">
          <ac:chgData name="欣捷" userId="b965477fa0aef5e6" providerId="LiveId" clId="{C2DCAFB5-4EBA-4040-8001-CB04A75CB29E}" dt="2021-03-09T08:23:11.799" v="131" actId="1076"/>
          <ac:spMkLst>
            <pc:docMk/>
            <pc:sldMk cId="0" sldId="536"/>
            <ac:spMk id="26635" creationId="{175685DB-6D50-4176-93C1-2F43BD737575}"/>
          </ac:spMkLst>
        </pc:spChg>
        <pc:spChg chg="mod">
          <ac:chgData name="欣捷" userId="b965477fa0aef5e6" providerId="LiveId" clId="{C2DCAFB5-4EBA-4040-8001-CB04A75CB29E}" dt="2021-03-09T08:23:11.799" v="131" actId="1076"/>
          <ac:spMkLst>
            <pc:docMk/>
            <pc:sldMk cId="0" sldId="536"/>
            <ac:spMk id="26636" creationId="{BD992933-A564-4FB4-8D8E-F86A35EF1820}"/>
          </ac:spMkLst>
        </pc:spChg>
        <pc:spChg chg="mod">
          <ac:chgData name="欣捷" userId="b965477fa0aef5e6" providerId="LiveId" clId="{C2DCAFB5-4EBA-4040-8001-CB04A75CB29E}" dt="2021-03-09T08:23:11.799" v="131" actId="1076"/>
          <ac:spMkLst>
            <pc:docMk/>
            <pc:sldMk cId="0" sldId="536"/>
            <ac:spMk id="26637" creationId="{3D46F35F-6261-4693-9F9B-9F953CB93694}"/>
          </ac:spMkLst>
        </pc:spChg>
        <pc:spChg chg="mod">
          <ac:chgData name="欣捷" userId="b965477fa0aef5e6" providerId="LiveId" clId="{C2DCAFB5-4EBA-4040-8001-CB04A75CB29E}" dt="2021-03-09T08:23:11.799" v="131" actId="1076"/>
          <ac:spMkLst>
            <pc:docMk/>
            <pc:sldMk cId="0" sldId="536"/>
            <ac:spMk id="26638" creationId="{9F47C6FC-30F7-4AC1-B5FD-A48A2ADC34A4}"/>
          </ac:spMkLst>
        </pc:spChg>
        <pc:spChg chg="mod">
          <ac:chgData name="欣捷" userId="b965477fa0aef5e6" providerId="LiveId" clId="{C2DCAFB5-4EBA-4040-8001-CB04A75CB29E}" dt="2021-03-09T08:23:11.799" v="131" actId="1076"/>
          <ac:spMkLst>
            <pc:docMk/>
            <pc:sldMk cId="0" sldId="536"/>
            <ac:spMk id="26639" creationId="{0058D4A7-CA56-433F-A8B3-74A6A73239B9}"/>
          </ac:spMkLst>
        </pc:spChg>
        <pc:spChg chg="mod">
          <ac:chgData name="欣捷" userId="b965477fa0aef5e6" providerId="LiveId" clId="{C2DCAFB5-4EBA-4040-8001-CB04A75CB29E}" dt="2021-03-09T08:23:11.799" v="131" actId="1076"/>
          <ac:spMkLst>
            <pc:docMk/>
            <pc:sldMk cId="0" sldId="536"/>
            <ac:spMk id="26640" creationId="{5A965E84-3D85-4579-A942-86EC652F69DB}"/>
          </ac:spMkLst>
        </pc:spChg>
        <pc:spChg chg="mod">
          <ac:chgData name="欣捷" userId="b965477fa0aef5e6" providerId="LiveId" clId="{C2DCAFB5-4EBA-4040-8001-CB04A75CB29E}" dt="2021-03-09T08:23:11.799" v="131" actId="1076"/>
          <ac:spMkLst>
            <pc:docMk/>
            <pc:sldMk cId="0" sldId="536"/>
            <ac:spMk id="26641" creationId="{D89118BE-B26D-4C0D-9C79-2901A45DDCA9}"/>
          </ac:spMkLst>
        </pc:spChg>
        <pc:spChg chg="mod">
          <ac:chgData name="欣捷" userId="b965477fa0aef5e6" providerId="LiveId" clId="{C2DCAFB5-4EBA-4040-8001-CB04A75CB29E}" dt="2021-03-09T08:23:11.799" v="131" actId="1076"/>
          <ac:spMkLst>
            <pc:docMk/>
            <pc:sldMk cId="0" sldId="536"/>
            <ac:spMk id="26642" creationId="{58DBCC22-710B-4985-B72A-29626067BA29}"/>
          </ac:spMkLst>
        </pc:spChg>
        <pc:spChg chg="mod">
          <ac:chgData name="欣捷" userId="b965477fa0aef5e6" providerId="LiveId" clId="{C2DCAFB5-4EBA-4040-8001-CB04A75CB29E}" dt="2021-03-09T08:23:11.799" v="131" actId="1076"/>
          <ac:spMkLst>
            <pc:docMk/>
            <pc:sldMk cId="0" sldId="536"/>
            <ac:spMk id="26643" creationId="{8410B125-2E82-4985-942E-32CD1F816C8A}"/>
          </ac:spMkLst>
        </pc:spChg>
        <pc:spChg chg="mod">
          <ac:chgData name="欣捷" userId="b965477fa0aef5e6" providerId="LiveId" clId="{C2DCAFB5-4EBA-4040-8001-CB04A75CB29E}" dt="2021-03-09T08:23:11.799" v="131" actId="1076"/>
          <ac:spMkLst>
            <pc:docMk/>
            <pc:sldMk cId="0" sldId="536"/>
            <ac:spMk id="26644" creationId="{A2B83337-FC0B-43D6-B29A-569045019F8A}"/>
          </ac:spMkLst>
        </pc:spChg>
        <pc:spChg chg="mod">
          <ac:chgData name="欣捷" userId="b965477fa0aef5e6" providerId="LiveId" clId="{C2DCAFB5-4EBA-4040-8001-CB04A75CB29E}" dt="2021-03-09T08:23:11.799" v="131" actId="1076"/>
          <ac:spMkLst>
            <pc:docMk/>
            <pc:sldMk cId="0" sldId="536"/>
            <ac:spMk id="26645" creationId="{15B9A678-5C4C-4E29-8899-602DC84EF6E5}"/>
          </ac:spMkLst>
        </pc:spChg>
        <pc:spChg chg="mod">
          <ac:chgData name="欣捷" userId="b965477fa0aef5e6" providerId="LiveId" clId="{C2DCAFB5-4EBA-4040-8001-CB04A75CB29E}" dt="2021-03-09T08:24:21.534" v="149" actId="14100"/>
          <ac:spMkLst>
            <pc:docMk/>
            <pc:sldMk cId="0" sldId="536"/>
            <ac:spMk id="268308" creationId="{E07EC612-5D59-4599-97B8-84B3C06AF801}"/>
          </ac:spMkLst>
        </pc:spChg>
        <pc:grpChg chg="mod">
          <ac:chgData name="欣捷" userId="b965477fa0aef5e6" providerId="LiveId" clId="{C2DCAFB5-4EBA-4040-8001-CB04A75CB29E}" dt="2021-03-09T08:23:11.799" v="131" actId="1076"/>
          <ac:grpSpMkLst>
            <pc:docMk/>
            <pc:sldMk cId="0" sldId="536"/>
            <ac:grpSpMk id="26628" creationId="{850D429B-2910-40AD-8387-9751FF5E858B}"/>
          </ac:grpSpMkLst>
        </pc:grpChg>
      </pc:sldChg>
      <pc:sldChg chg="modSp mod">
        <pc:chgData name="欣捷" userId="b965477fa0aef5e6" providerId="LiveId" clId="{C2DCAFB5-4EBA-4040-8001-CB04A75CB29E}" dt="2021-03-09T08:24:32.480" v="152" actId="1076"/>
        <pc:sldMkLst>
          <pc:docMk/>
          <pc:sldMk cId="0" sldId="537"/>
        </pc:sldMkLst>
        <pc:spChg chg="mod">
          <ac:chgData name="欣捷" userId="b965477fa0aef5e6" providerId="LiveId" clId="{C2DCAFB5-4EBA-4040-8001-CB04A75CB29E}" dt="2021-03-09T03:01:47.294" v="62"/>
          <ac:spMkLst>
            <pc:docMk/>
            <pc:sldMk cId="0" sldId="537"/>
            <ac:spMk id="27650" creationId="{F68176BB-EEB0-448B-AD52-7265293AAD64}"/>
          </ac:spMkLst>
        </pc:spChg>
        <pc:spChg chg="mod">
          <ac:chgData name="欣捷" userId="b965477fa0aef5e6" providerId="LiveId" clId="{C2DCAFB5-4EBA-4040-8001-CB04A75CB29E}" dt="2021-03-09T03:01:47.294" v="62"/>
          <ac:spMkLst>
            <pc:docMk/>
            <pc:sldMk cId="0" sldId="537"/>
            <ac:spMk id="27651" creationId="{7AF84324-71C4-4DAA-A9FD-9AB4BF375D1A}"/>
          </ac:spMkLst>
        </pc:spChg>
        <pc:spChg chg="mod">
          <ac:chgData name="欣捷" userId="b965477fa0aef5e6" providerId="LiveId" clId="{C2DCAFB5-4EBA-4040-8001-CB04A75CB29E}" dt="2021-03-09T08:24:32.480" v="152" actId="1076"/>
          <ac:spMkLst>
            <pc:docMk/>
            <pc:sldMk cId="0" sldId="537"/>
            <ac:spMk id="27652" creationId="{9ACD53E4-DE63-42EA-BE0E-2B9A00CB1079}"/>
          </ac:spMkLst>
        </pc:spChg>
      </pc:sldChg>
      <pc:sldChg chg="modSp mod chgLayout">
        <pc:chgData name="欣捷" userId="b965477fa0aef5e6" providerId="LiveId" clId="{C2DCAFB5-4EBA-4040-8001-CB04A75CB29E}" dt="2021-03-09T08:26:07.860" v="203" actId="12"/>
        <pc:sldMkLst>
          <pc:docMk/>
          <pc:sldMk cId="0" sldId="538"/>
        </pc:sldMkLst>
        <pc:spChg chg="mod ord">
          <ac:chgData name="欣捷" userId="b965477fa0aef5e6" providerId="LiveId" clId="{C2DCAFB5-4EBA-4040-8001-CB04A75CB29E}" dt="2021-03-09T08:23:35.154" v="134" actId="700"/>
          <ac:spMkLst>
            <pc:docMk/>
            <pc:sldMk cId="0" sldId="538"/>
            <ac:spMk id="28674" creationId="{9CDEF8C5-CB01-45F7-A3E4-73E6D8228965}"/>
          </ac:spMkLst>
        </pc:spChg>
        <pc:spChg chg="mod ord">
          <ac:chgData name="欣捷" userId="b965477fa0aef5e6" providerId="LiveId" clId="{C2DCAFB5-4EBA-4040-8001-CB04A75CB29E}" dt="2021-03-09T08:23:35.193" v="135" actId="27636"/>
          <ac:spMkLst>
            <pc:docMk/>
            <pc:sldMk cId="0" sldId="538"/>
            <ac:spMk id="28675" creationId="{BCCA4432-B7CE-4C85-8CED-8EB278287738}"/>
          </ac:spMkLst>
        </pc:spChg>
        <pc:spChg chg="mod">
          <ac:chgData name="欣捷" userId="b965477fa0aef5e6" providerId="LiveId" clId="{C2DCAFB5-4EBA-4040-8001-CB04A75CB29E}" dt="2021-03-09T03:01:47.294" v="62"/>
          <ac:spMkLst>
            <pc:docMk/>
            <pc:sldMk cId="0" sldId="538"/>
            <ac:spMk id="28676" creationId="{4501DCA9-E274-4990-B697-3F7E4DB9D505}"/>
          </ac:spMkLst>
        </pc:spChg>
        <pc:spChg chg="mod">
          <ac:chgData name="欣捷" userId="b965477fa0aef5e6" providerId="LiveId" clId="{C2DCAFB5-4EBA-4040-8001-CB04A75CB29E}" dt="2021-03-09T08:26:07.860" v="203" actId="12"/>
          <ac:spMkLst>
            <pc:docMk/>
            <pc:sldMk cId="0" sldId="538"/>
            <ac:spMk id="28677" creationId="{0E32A656-4E39-40C3-A8B6-A1B7A41D68A5}"/>
          </ac:spMkLst>
        </pc:spChg>
      </pc:sldChg>
      <pc:sldChg chg="modSp mod">
        <pc:chgData name="欣捷" userId="b965477fa0aef5e6" providerId="LiveId" clId="{C2DCAFB5-4EBA-4040-8001-CB04A75CB29E}" dt="2021-03-09T08:27:11.570" v="228" actId="207"/>
        <pc:sldMkLst>
          <pc:docMk/>
          <pc:sldMk cId="0" sldId="564"/>
        </pc:sldMkLst>
        <pc:spChg chg="mod">
          <ac:chgData name="欣捷" userId="b965477fa0aef5e6" providerId="LiveId" clId="{C2DCAFB5-4EBA-4040-8001-CB04A75CB29E}" dt="2021-03-09T03:01:47.294" v="62"/>
          <ac:spMkLst>
            <pc:docMk/>
            <pc:sldMk cId="0" sldId="564"/>
            <ac:spMk id="34818" creationId="{2D914524-C6B9-4283-9558-9DE8C47502F5}"/>
          </ac:spMkLst>
        </pc:spChg>
        <pc:spChg chg="mod">
          <ac:chgData name="欣捷" userId="b965477fa0aef5e6" providerId="LiveId" clId="{C2DCAFB5-4EBA-4040-8001-CB04A75CB29E}" dt="2021-03-09T08:27:11.570" v="228" actId="207"/>
          <ac:spMkLst>
            <pc:docMk/>
            <pc:sldMk cId="0" sldId="564"/>
            <ac:spMk id="34819" creationId="{0DF84400-CC16-43F1-8FF7-C659C66BD1D0}"/>
          </ac:spMkLst>
        </pc:spChg>
      </pc:sldChg>
      <pc:sldChg chg="modSp mod">
        <pc:chgData name="欣捷" userId="b965477fa0aef5e6" providerId="LiveId" clId="{C2DCAFB5-4EBA-4040-8001-CB04A75CB29E}" dt="2021-03-09T03:01:47.294" v="62"/>
        <pc:sldMkLst>
          <pc:docMk/>
          <pc:sldMk cId="0" sldId="565"/>
        </pc:sldMkLst>
        <pc:spChg chg="mod">
          <ac:chgData name="欣捷" userId="b965477fa0aef5e6" providerId="LiveId" clId="{C2DCAFB5-4EBA-4040-8001-CB04A75CB29E}" dt="2021-03-09T03:01:47.294" v="62"/>
          <ac:spMkLst>
            <pc:docMk/>
            <pc:sldMk cId="0" sldId="565"/>
            <ac:spMk id="35842" creationId="{D1E2007A-D615-4A9D-B73A-B770CFD90209}"/>
          </ac:spMkLst>
        </pc:spChg>
        <pc:spChg chg="mod">
          <ac:chgData name="欣捷" userId="b965477fa0aef5e6" providerId="LiveId" clId="{C2DCAFB5-4EBA-4040-8001-CB04A75CB29E}" dt="2021-03-09T03:01:47.294" v="62"/>
          <ac:spMkLst>
            <pc:docMk/>
            <pc:sldMk cId="0" sldId="565"/>
            <ac:spMk id="35843" creationId="{3BEB63BF-5485-4879-8150-B23DD01A9436}"/>
          </ac:spMkLst>
        </pc:spChg>
      </pc:sldChg>
      <pc:sldChg chg="modSp mod">
        <pc:chgData name="欣捷" userId="b965477fa0aef5e6" providerId="LiveId" clId="{C2DCAFB5-4EBA-4040-8001-CB04A75CB29E}" dt="2021-03-09T03:01:47.294" v="62"/>
        <pc:sldMkLst>
          <pc:docMk/>
          <pc:sldMk cId="0" sldId="566"/>
        </pc:sldMkLst>
        <pc:spChg chg="mod">
          <ac:chgData name="欣捷" userId="b965477fa0aef5e6" providerId="LiveId" clId="{C2DCAFB5-4EBA-4040-8001-CB04A75CB29E}" dt="2021-03-09T03:01:47.294" v="62"/>
          <ac:spMkLst>
            <pc:docMk/>
            <pc:sldMk cId="0" sldId="566"/>
            <ac:spMk id="36866" creationId="{D0090296-3D5B-4E97-BBA5-385D49582EFA}"/>
          </ac:spMkLst>
        </pc:spChg>
        <pc:spChg chg="mod">
          <ac:chgData name="欣捷" userId="b965477fa0aef5e6" providerId="LiveId" clId="{C2DCAFB5-4EBA-4040-8001-CB04A75CB29E}" dt="2021-03-09T03:01:47.294" v="62"/>
          <ac:spMkLst>
            <pc:docMk/>
            <pc:sldMk cId="0" sldId="566"/>
            <ac:spMk id="36867" creationId="{1B04F8D2-EE18-4DB8-B855-6F704623FC78}"/>
          </ac:spMkLst>
        </pc:spChg>
      </pc:sldChg>
      <pc:sldChg chg="modSp mod">
        <pc:chgData name="欣捷" userId="b965477fa0aef5e6" providerId="LiveId" clId="{C2DCAFB5-4EBA-4040-8001-CB04A75CB29E}" dt="2021-03-09T03:01:47.294" v="62"/>
        <pc:sldMkLst>
          <pc:docMk/>
          <pc:sldMk cId="0" sldId="567"/>
        </pc:sldMkLst>
        <pc:spChg chg="mod">
          <ac:chgData name="欣捷" userId="b965477fa0aef5e6" providerId="LiveId" clId="{C2DCAFB5-4EBA-4040-8001-CB04A75CB29E}" dt="2021-03-09T03:01:47.294" v="62"/>
          <ac:spMkLst>
            <pc:docMk/>
            <pc:sldMk cId="0" sldId="567"/>
            <ac:spMk id="37890" creationId="{BF91E06E-C22C-4D37-BEB4-8096AA94E7DC}"/>
          </ac:spMkLst>
        </pc:spChg>
        <pc:spChg chg="mod">
          <ac:chgData name="欣捷" userId="b965477fa0aef5e6" providerId="LiveId" clId="{C2DCAFB5-4EBA-4040-8001-CB04A75CB29E}" dt="2021-03-09T03:01:47.294" v="62"/>
          <ac:spMkLst>
            <pc:docMk/>
            <pc:sldMk cId="0" sldId="567"/>
            <ac:spMk id="37891" creationId="{8EEBA2E3-1A9A-4B62-9340-11225E187CCF}"/>
          </ac:spMkLst>
        </pc:spChg>
      </pc:sldChg>
      <pc:sldChg chg="modSp mod">
        <pc:chgData name="欣捷" userId="b965477fa0aef5e6" providerId="LiveId" clId="{C2DCAFB5-4EBA-4040-8001-CB04A75CB29E}" dt="2021-03-09T03:01:47.294" v="62"/>
        <pc:sldMkLst>
          <pc:docMk/>
          <pc:sldMk cId="0" sldId="568"/>
        </pc:sldMkLst>
        <pc:spChg chg="mod">
          <ac:chgData name="欣捷" userId="b965477fa0aef5e6" providerId="LiveId" clId="{C2DCAFB5-4EBA-4040-8001-CB04A75CB29E}" dt="2021-03-09T03:01:47.294" v="62"/>
          <ac:spMkLst>
            <pc:docMk/>
            <pc:sldMk cId="0" sldId="568"/>
            <ac:spMk id="38914" creationId="{87BD1474-3F84-42CB-B4BB-B9C8CF397646}"/>
          </ac:spMkLst>
        </pc:spChg>
        <pc:spChg chg="mod">
          <ac:chgData name="欣捷" userId="b965477fa0aef5e6" providerId="LiveId" clId="{C2DCAFB5-4EBA-4040-8001-CB04A75CB29E}" dt="2021-03-09T03:01:47.294" v="62"/>
          <ac:spMkLst>
            <pc:docMk/>
            <pc:sldMk cId="0" sldId="568"/>
            <ac:spMk id="38915" creationId="{647C0448-FFEC-4C7D-8575-C5CAD3FC03FB}"/>
          </ac:spMkLst>
        </pc:spChg>
      </pc:sldChg>
      <pc:sldChg chg="modSp mod">
        <pc:chgData name="欣捷" userId="b965477fa0aef5e6" providerId="LiveId" clId="{C2DCAFB5-4EBA-4040-8001-CB04A75CB29E}" dt="2021-03-09T03:01:47.294" v="62"/>
        <pc:sldMkLst>
          <pc:docMk/>
          <pc:sldMk cId="0" sldId="569"/>
        </pc:sldMkLst>
        <pc:spChg chg="mod">
          <ac:chgData name="欣捷" userId="b965477fa0aef5e6" providerId="LiveId" clId="{C2DCAFB5-4EBA-4040-8001-CB04A75CB29E}" dt="2021-03-09T03:01:47.294" v="62"/>
          <ac:spMkLst>
            <pc:docMk/>
            <pc:sldMk cId="0" sldId="569"/>
            <ac:spMk id="39938" creationId="{20209341-ECF1-4850-A741-8F1A68020121}"/>
          </ac:spMkLst>
        </pc:spChg>
        <pc:spChg chg="mod">
          <ac:chgData name="欣捷" userId="b965477fa0aef5e6" providerId="LiveId" clId="{C2DCAFB5-4EBA-4040-8001-CB04A75CB29E}" dt="2021-03-09T03:01:47.294" v="62"/>
          <ac:spMkLst>
            <pc:docMk/>
            <pc:sldMk cId="0" sldId="569"/>
            <ac:spMk id="39939" creationId="{54FC707B-E5BC-4AD4-B595-86C81570ACCE}"/>
          </ac:spMkLst>
        </pc:spChg>
      </pc:sldChg>
      <pc:sldChg chg="modSp mod">
        <pc:chgData name="欣捷" userId="b965477fa0aef5e6" providerId="LiveId" clId="{C2DCAFB5-4EBA-4040-8001-CB04A75CB29E}" dt="2021-03-09T03:01:47.294" v="62"/>
        <pc:sldMkLst>
          <pc:docMk/>
          <pc:sldMk cId="0" sldId="570"/>
        </pc:sldMkLst>
        <pc:spChg chg="mod">
          <ac:chgData name="欣捷" userId="b965477fa0aef5e6" providerId="LiveId" clId="{C2DCAFB5-4EBA-4040-8001-CB04A75CB29E}" dt="2021-03-09T03:01:47.294" v="62"/>
          <ac:spMkLst>
            <pc:docMk/>
            <pc:sldMk cId="0" sldId="570"/>
            <ac:spMk id="40962" creationId="{7B317E27-687A-44AC-98C7-ADBF7FF41633}"/>
          </ac:spMkLst>
        </pc:spChg>
        <pc:spChg chg="mod">
          <ac:chgData name="欣捷" userId="b965477fa0aef5e6" providerId="LiveId" clId="{C2DCAFB5-4EBA-4040-8001-CB04A75CB29E}" dt="2021-03-09T03:01:47.294" v="62"/>
          <ac:spMkLst>
            <pc:docMk/>
            <pc:sldMk cId="0" sldId="570"/>
            <ac:spMk id="40963" creationId="{F6070BA1-EFF7-43D5-A981-FB137D57F810}"/>
          </ac:spMkLst>
        </pc:spChg>
      </pc:sldChg>
      <pc:sldChg chg="modSp mod">
        <pc:chgData name="欣捷" userId="b965477fa0aef5e6" providerId="LiveId" clId="{C2DCAFB5-4EBA-4040-8001-CB04A75CB29E}" dt="2021-03-09T03:01:47.294" v="62"/>
        <pc:sldMkLst>
          <pc:docMk/>
          <pc:sldMk cId="0" sldId="571"/>
        </pc:sldMkLst>
        <pc:spChg chg="mod">
          <ac:chgData name="欣捷" userId="b965477fa0aef5e6" providerId="LiveId" clId="{C2DCAFB5-4EBA-4040-8001-CB04A75CB29E}" dt="2021-03-09T03:01:47.294" v="62"/>
          <ac:spMkLst>
            <pc:docMk/>
            <pc:sldMk cId="0" sldId="571"/>
            <ac:spMk id="41986" creationId="{8B7B078E-FAFB-4C7C-A2A7-876CE748E2C5}"/>
          </ac:spMkLst>
        </pc:spChg>
        <pc:spChg chg="mod">
          <ac:chgData name="欣捷" userId="b965477fa0aef5e6" providerId="LiveId" clId="{C2DCAFB5-4EBA-4040-8001-CB04A75CB29E}" dt="2021-03-09T03:01:47.294" v="62"/>
          <ac:spMkLst>
            <pc:docMk/>
            <pc:sldMk cId="0" sldId="571"/>
            <ac:spMk id="41987" creationId="{0F7F0EC5-A56E-4215-AE08-04D1FC62041D}"/>
          </ac:spMkLst>
        </pc:spChg>
      </pc:sldChg>
      <pc:sldChg chg="modSp mod">
        <pc:chgData name="欣捷" userId="b965477fa0aef5e6" providerId="LiveId" clId="{C2DCAFB5-4EBA-4040-8001-CB04A75CB29E}" dt="2021-03-09T08:27:21.244" v="229" actId="207"/>
        <pc:sldMkLst>
          <pc:docMk/>
          <pc:sldMk cId="0" sldId="572"/>
        </pc:sldMkLst>
        <pc:spChg chg="mod">
          <ac:chgData name="欣捷" userId="b965477fa0aef5e6" providerId="LiveId" clId="{C2DCAFB5-4EBA-4040-8001-CB04A75CB29E}" dt="2021-03-09T03:01:47.294" v="62"/>
          <ac:spMkLst>
            <pc:docMk/>
            <pc:sldMk cId="0" sldId="572"/>
            <ac:spMk id="43010" creationId="{3A80E73C-F8D7-47C4-9932-FFC549039F6B}"/>
          </ac:spMkLst>
        </pc:spChg>
        <pc:spChg chg="mod">
          <ac:chgData name="欣捷" userId="b965477fa0aef5e6" providerId="LiveId" clId="{C2DCAFB5-4EBA-4040-8001-CB04A75CB29E}" dt="2021-03-09T08:27:21.244" v="229" actId="207"/>
          <ac:spMkLst>
            <pc:docMk/>
            <pc:sldMk cId="0" sldId="572"/>
            <ac:spMk id="43011" creationId="{EA287DAE-87E5-4713-AA15-1F177D49B046}"/>
          </ac:spMkLst>
        </pc:spChg>
      </pc:sldChg>
      <pc:sldChg chg="modSp mod">
        <pc:chgData name="欣捷" userId="b965477fa0aef5e6" providerId="LiveId" clId="{C2DCAFB5-4EBA-4040-8001-CB04A75CB29E}" dt="2021-03-09T08:28:25.449" v="254" actId="1076"/>
        <pc:sldMkLst>
          <pc:docMk/>
          <pc:sldMk cId="0" sldId="577"/>
        </pc:sldMkLst>
        <pc:spChg chg="mod">
          <ac:chgData name="欣捷" userId="b965477fa0aef5e6" providerId="LiveId" clId="{C2DCAFB5-4EBA-4040-8001-CB04A75CB29E}" dt="2021-03-09T03:01:47.294" v="62"/>
          <ac:spMkLst>
            <pc:docMk/>
            <pc:sldMk cId="0" sldId="577"/>
            <ac:spMk id="48130" creationId="{B1F46243-C36C-409F-93B7-14AD0CDD00A6}"/>
          </ac:spMkLst>
        </pc:spChg>
        <pc:picChg chg="mod">
          <ac:chgData name="欣捷" userId="b965477fa0aef5e6" providerId="LiveId" clId="{C2DCAFB5-4EBA-4040-8001-CB04A75CB29E}" dt="2021-03-09T08:28:25.449" v="254" actId="1076"/>
          <ac:picMkLst>
            <pc:docMk/>
            <pc:sldMk cId="0" sldId="577"/>
            <ac:picMk id="48131" creationId="{D4E242F5-1CBF-4DD0-B6A1-569F65ACBB60}"/>
          </ac:picMkLst>
        </pc:picChg>
      </pc:sldChg>
      <pc:sldChg chg="modSp mod">
        <pc:chgData name="欣捷" userId="b965477fa0aef5e6" providerId="LiveId" clId="{C2DCAFB5-4EBA-4040-8001-CB04A75CB29E}" dt="2021-03-09T08:28:25.208" v="253" actId="1076"/>
        <pc:sldMkLst>
          <pc:docMk/>
          <pc:sldMk cId="0" sldId="578"/>
        </pc:sldMkLst>
        <pc:spChg chg="mod">
          <ac:chgData name="欣捷" userId="b965477fa0aef5e6" providerId="LiveId" clId="{C2DCAFB5-4EBA-4040-8001-CB04A75CB29E}" dt="2021-03-09T03:01:47.294" v="62"/>
          <ac:spMkLst>
            <pc:docMk/>
            <pc:sldMk cId="0" sldId="578"/>
            <ac:spMk id="49154" creationId="{2ADBCC56-7242-4123-94D2-7F480A6DD37B}"/>
          </ac:spMkLst>
        </pc:spChg>
        <pc:picChg chg="mod">
          <ac:chgData name="欣捷" userId="b965477fa0aef5e6" providerId="LiveId" clId="{C2DCAFB5-4EBA-4040-8001-CB04A75CB29E}" dt="2021-03-09T08:28:25.208" v="253" actId="1076"/>
          <ac:picMkLst>
            <pc:docMk/>
            <pc:sldMk cId="0" sldId="578"/>
            <ac:picMk id="49155" creationId="{32764058-B265-4F86-A265-75EA35C44378}"/>
          </ac:picMkLst>
        </pc:picChg>
      </pc:sldChg>
      <pc:sldChg chg="modSp mod">
        <pc:chgData name="欣捷" userId="b965477fa0aef5e6" providerId="LiveId" clId="{C2DCAFB5-4EBA-4040-8001-CB04A75CB29E}" dt="2021-03-09T08:28:24.980" v="252" actId="1076"/>
        <pc:sldMkLst>
          <pc:docMk/>
          <pc:sldMk cId="0" sldId="579"/>
        </pc:sldMkLst>
        <pc:spChg chg="mod">
          <ac:chgData name="欣捷" userId="b965477fa0aef5e6" providerId="LiveId" clId="{C2DCAFB5-4EBA-4040-8001-CB04A75CB29E}" dt="2021-03-09T03:01:47.294" v="62"/>
          <ac:spMkLst>
            <pc:docMk/>
            <pc:sldMk cId="0" sldId="579"/>
            <ac:spMk id="50178" creationId="{36D20D51-B278-4C5C-AE53-412C3AFCEA8E}"/>
          </ac:spMkLst>
        </pc:spChg>
        <pc:picChg chg="mod">
          <ac:chgData name="欣捷" userId="b965477fa0aef5e6" providerId="LiveId" clId="{C2DCAFB5-4EBA-4040-8001-CB04A75CB29E}" dt="2021-03-09T08:28:24.980" v="252" actId="1076"/>
          <ac:picMkLst>
            <pc:docMk/>
            <pc:sldMk cId="0" sldId="579"/>
            <ac:picMk id="50179" creationId="{F128958A-5335-4F0F-B093-EDB51040020F}"/>
          </ac:picMkLst>
        </pc:picChg>
      </pc:sldChg>
      <pc:sldChg chg="modSp mod">
        <pc:chgData name="欣捷" userId="b965477fa0aef5e6" providerId="LiveId" clId="{C2DCAFB5-4EBA-4040-8001-CB04A75CB29E}" dt="2021-03-09T08:28:24.743" v="251" actId="1076"/>
        <pc:sldMkLst>
          <pc:docMk/>
          <pc:sldMk cId="0" sldId="580"/>
        </pc:sldMkLst>
        <pc:spChg chg="mod">
          <ac:chgData name="欣捷" userId="b965477fa0aef5e6" providerId="LiveId" clId="{C2DCAFB5-4EBA-4040-8001-CB04A75CB29E}" dt="2021-03-09T03:01:47.294" v="62"/>
          <ac:spMkLst>
            <pc:docMk/>
            <pc:sldMk cId="0" sldId="580"/>
            <ac:spMk id="51202" creationId="{2DB68155-F22D-4D31-BF18-EF882FFD9418}"/>
          </ac:spMkLst>
        </pc:spChg>
        <pc:picChg chg="mod">
          <ac:chgData name="欣捷" userId="b965477fa0aef5e6" providerId="LiveId" clId="{C2DCAFB5-4EBA-4040-8001-CB04A75CB29E}" dt="2021-03-09T08:28:24.743" v="251" actId="1076"/>
          <ac:picMkLst>
            <pc:docMk/>
            <pc:sldMk cId="0" sldId="580"/>
            <ac:picMk id="51203" creationId="{FA2125BA-E1B0-45C7-81B8-843313F9C44A}"/>
          </ac:picMkLst>
        </pc:picChg>
      </pc:sldChg>
      <pc:sldChg chg="modSp mod">
        <pc:chgData name="欣捷" userId="b965477fa0aef5e6" providerId="LiveId" clId="{C2DCAFB5-4EBA-4040-8001-CB04A75CB29E}" dt="2021-03-09T08:28:24.280" v="249" actId="1076"/>
        <pc:sldMkLst>
          <pc:docMk/>
          <pc:sldMk cId="0" sldId="581"/>
        </pc:sldMkLst>
        <pc:spChg chg="mod">
          <ac:chgData name="欣捷" userId="b965477fa0aef5e6" providerId="LiveId" clId="{C2DCAFB5-4EBA-4040-8001-CB04A75CB29E}" dt="2021-03-09T03:01:47.294" v="62"/>
          <ac:spMkLst>
            <pc:docMk/>
            <pc:sldMk cId="0" sldId="581"/>
            <ac:spMk id="52226" creationId="{6E42ED2B-437B-47C9-AB2E-DC4C98F527D4}"/>
          </ac:spMkLst>
        </pc:spChg>
        <pc:picChg chg="mod">
          <ac:chgData name="欣捷" userId="b965477fa0aef5e6" providerId="LiveId" clId="{C2DCAFB5-4EBA-4040-8001-CB04A75CB29E}" dt="2021-03-09T08:28:24.280" v="249" actId="1076"/>
          <ac:picMkLst>
            <pc:docMk/>
            <pc:sldMk cId="0" sldId="581"/>
            <ac:picMk id="52227" creationId="{4729AA17-E5E4-4895-A9A7-0B8ECDDE3C62}"/>
          </ac:picMkLst>
        </pc:picChg>
      </pc:sldChg>
      <pc:sldChg chg="modSp add mod">
        <pc:chgData name="欣捷" userId="b965477fa0aef5e6" providerId="LiveId" clId="{C2DCAFB5-4EBA-4040-8001-CB04A75CB29E}" dt="2021-03-09T08:29:37.632" v="263" actId="207"/>
        <pc:sldMkLst>
          <pc:docMk/>
          <pc:sldMk cId="181410850" sldId="587"/>
        </pc:sldMkLst>
        <pc:spChg chg="mod">
          <ac:chgData name="欣捷" userId="b965477fa0aef5e6" providerId="LiveId" clId="{C2DCAFB5-4EBA-4040-8001-CB04A75CB29E}" dt="2021-03-09T08:29:37.632" v="263" actId="207"/>
          <ac:spMkLst>
            <pc:docMk/>
            <pc:sldMk cId="181410850" sldId="587"/>
            <ac:spMk id="61443" creationId="{C47877C6-160B-4C5B-8E93-92114F540A86}"/>
          </ac:spMkLst>
        </pc:spChg>
      </pc:sldChg>
      <pc:sldChg chg="addSp delSp modSp add mod modClrScheme modAnim chgLayout">
        <pc:chgData name="欣捷" userId="b965477fa0aef5e6" providerId="LiveId" clId="{C2DCAFB5-4EBA-4040-8001-CB04A75CB29E}" dt="2021-03-09T08:29:31.071" v="262" actId="1076"/>
        <pc:sldMkLst>
          <pc:docMk/>
          <pc:sldMk cId="189388519" sldId="588"/>
        </pc:sldMkLst>
        <pc:spChg chg="mod ord">
          <ac:chgData name="欣捷" userId="b965477fa0aef5e6" providerId="LiveId" clId="{C2DCAFB5-4EBA-4040-8001-CB04A75CB29E}" dt="2021-03-09T08:29:22.989" v="260" actId="700"/>
          <ac:spMkLst>
            <pc:docMk/>
            <pc:sldMk cId="189388519" sldId="588"/>
            <ac:spMk id="62466" creationId="{6B7F9051-EE7D-4DAB-AB83-C69D42AD5BC2}"/>
          </ac:spMkLst>
        </pc:spChg>
        <pc:spChg chg="add del">
          <ac:chgData name="欣捷" userId="b965477fa0aef5e6" providerId="LiveId" clId="{C2DCAFB5-4EBA-4040-8001-CB04A75CB29E}" dt="2021-03-09T08:29:22.989" v="260" actId="700"/>
          <ac:spMkLst>
            <pc:docMk/>
            <pc:sldMk cId="189388519" sldId="588"/>
            <ac:spMk id="62467" creationId="{28542995-635A-4AF0-9E16-4A9BC6E32ACC}"/>
          </ac:spMkLst>
        </pc:spChg>
        <pc:spChg chg="mod">
          <ac:chgData name="欣捷" userId="b965477fa0aef5e6" providerId="LiveId" clId="{C2DCAFB5-4EBA-4040-8001-CB04A75CB29E}" dt="2021-03-09T08:29:31.071" v="262" actId="1076"/>
          <ac:spMkLst>
            <pc:docMk/>
            <pc:sldMk cId="189388519" sldId="588"/>
            <ac:spMk id="62468" creationId="{476B4613-149C-4AB1-84A1-6F0A619C3866}"/>
          </ac:spMkLst>
        </pc:spChg>
        <pc:spChg chg="mod">
          <ac:chgData name="欣捷" userId="b965477fa0aef5e6" providerId="LiveId" clId="{C2DCAFB5-4EBA-4040-8001-CB04A75CB29E}" dt="2021-03-09T08:29:31.071" v="262" actId="1076"/>
          <ac:spMkLst>
            <pc:docMk/>
            <pc:sldMk cId="189388519" sldId="588"/>
            <ac:spMk id="62469" creationId="{F82DEAE9-3C11-4590-BC49-228113BA9FF1}"/>
          </ac:spMkLst>
        </pc:spChg>
        <pc:spChg chg="mod">
          <ac:chgData name="欣捷" userId="b965477fa0aef5e6" providerId="LiveId" clId="{C2DCAFB5-4EBA-4040-8001-CB04A75CB29E}" dt="2021-03-09T08:29:31.071" v="262" actId="1076"/>
          <ac:spMkLst>
            <pc:docMk/>
            <pc:sldMk cId="189388519" sldId="588"/>
            <ac:spMk id="62470" creationId="{F211EF3D-46E5-4218-99B0-11B5A3435C7E}"/>
          </ac:spMkLst>
        </pc:spChg>
        <pc:spChg chg="mod">
          <ac:chgData name="欣捷" userId="b965477fa0aef5e6" providerId="LiveId" clId="{C2DCAFB5-4EBA-4040-8001-CB04A75CB29E}" dt="2021-03-09T08:29:31.071" v="262" actId="1076"/>
          <ac:spMkLst>
            <pc:docMk/>
            <pc:sldMk cId="189388519" sldId="588"/>
            <ac:spMk id="62471" creationId="{9312465D-F2BF-4350-B2F2-9FB0636AD6F8}"/>
          </ac:spMkLst>
        </pc:spChg>
        <pc:spChg chg="mod">
          <ac:chgData name="欣捷" userId="b965477fa0aef5e6" providerId="LiveId" clId="{C2DCAFB5-4EBA-4040-8001-CB04A75CB29E}" dt="2021-03-09T08:29:31.071" v="262" actId="1076"/>
          <ac:spMkLst>
            <pc:docMk/>
            <pc:sldMk cId="189388519" sldId="588"/>
            <ac:spMk id="62472" creationId="{41E49F15-F79D-4A2D-A8E9-BB53204603AE}"/>
          </ac:spMkLst>
        </pc:spChg>
        <pc:spChg chg="mod">
          <ac:chgData name="欣捷" userId="b965477fa0aef5e6" providerId="LiveId" clId="{C2DCAFB5-4EBA-4040-8001-CB04A75CB29E}" dt="2021-03-09T08:29:31.071" v="262" actId="1076"/>
          <ac:spMkLst>
            <pc:docMk/>
            <pc:sldMk cId="189388519" sldId="588"/>
            <ac:spMk id="62473" creationId="{EA4234E2-01B1-4793-9207-39695DA15F81}"/>
          </ac:spMkLst>
        </pc:spChg>
        <pc:spChg chg="mod">
          <ac:chgData name="欣捷" userId="b965477fa0aef5e6" providerId="LiveId" clId="{C2DCAFB5-4EBA-4040-8001-CB04A75CB29E}" dt="2021-03-09T08:29:31.071" v="262" actId="1076"/>
          <ac:spMkLst>
            <pc:docMk/>
            <pc:sldMk cId="189388519" sldId="588"/>
            <ac:spMk id="62474" creationId="{D596224E-0FC7-4BA1-9184-418244331DF8}"/>
          </ac:spMkLst>
        </pc:spChg>
        <pc:spChg chg="mod">
          <ac:chgData name="欣捷" userId="b965477fa0aef5e6" providerId="LiveId" clId="{C2DCAFB5-4EBA-4040-8001-CB04A75CB29E}" dt="2021-03-09T08:29:31.071" v="262" actId="1076"/>
          <ac:spMkLst>
            <pc:docMk/>
            <pc:sldMk cId="189388519" sldId="588"/>
            <ac:spMk id="62485" creationId="{C39AAA05-61C6-4854-9647-B8A870405A6D}"/>
          </ac:spMkLst>
        </pc:spChg>
        <pc:spChg chg="mod">
          <ac:chgData name="欣捷" userId="b965477fa0aef5e6" providerId="LiveId" clId="{C2DCAFB5-4EBA-4040-8001-CB04A75CB29E}" dt="2021-03-09T08:29:31.071" v="262" actId="1076"/>
          <ac:spMkLst>
            <pc:docMk/>
            <pc:sldMk cId="189388519" sldId="588"/>
            <ac:spMk id="62486" creationId="{818F6A9B-3756-41DD-8E41-06F477EF32DB}"/>
          </ac:spMkLst>
        </pc:spChg>
        <pc:spChg chg="mod">
          <ac:chgData name="欣捷" userId="b965477fa0aef5e6" providerId="LiveId" clId="{C2DCAFB5-4EBA-4040-8001-CB04A75CB29E}" dt="2021-03-09T08:29:31.071" v="262" actId="1076"/>
          <ac:spMkLst>
            <pc:docMk/>
            <pc:sldMk cId="189388519" sldId="588"/>
            <ac:spMk id="62487" creationId="{B40F560F-A3F3-4630-89B0-BD8D3C2848A1}"/>
          </ac:spMkLst>
        </pc:spChg>
        <pc:spChg chg="mod">
          <ac:chgData name="欣捷" userId="b965477fa0aef5e6" providerId="LiveId" clId="{C2DCAFB5-4EBA-4040-8001-CB04A75CB29E}" dt="2021-03-09T08:29:31.071" v="262" actId="1076"/>
          <ac:spMkLst>
            <pc:docMk/>
            <pc:sldMk cId="189388519" sldId="588"/>
            <ac:spMk id="62488" creationId="{262D89B8-7BC7-4BDA-85EA-1B0CA2A98D50}"/>
          </ac:spMkLst>
        </pc:spChg>
        <pc:spChg chg="mod">
          <ac:chgData name="欣捷" userId="b965477fa0aef5e6" providerId="LiveId" clId="{C2DCAFB5-4EBA-4040-8001-CB04A75CB29E}" dt="2021-03-09T08:29:31.071" v="262" actId="1076"/>
          <ac:spMkLst>
            <pc:docMk/>
            <pc:sldMk cId="189388519" sldId="588"/>
            <ac:spMk id="62489" creationId="{244C8FFC-29B1-4D74-9D0B-49B0A797935E}"/>
          </ac:spMkLst>
        </pc:spChg>
        <pc:spChg chg="mod">
          <ac:chgData name="欣捷" userId="b965477fa0aef5e6" providerId="LiveId" clId="{C2DCAFB5-4EBA-4040-8001-CB04A75CB29E}" dt="2021-03-09T08:29:31.071" v="262" actId="1076"/>
          <ac:spMkLst>
            <pc:docMk/>
            <pc:sldMk cId="189388519" sldId="588"/>
            <ac:spMk id="62490" creationId="{269744B5-129A-4AA0-895D-E11433189152}"/>
          </ac:spMkLst>
        </pc:spChg>
        <pc:spChg chg="mod">
          <ac:chgData name="欣捷" userId="b965477fa0aef5e6" providerId="LiveId" clId="{C2DCAFB5-4EBA-4040-8001-CB04A75CB29E}" dt="2021-03-09T08:29:31.071" v="262" actId="1076"/>
          <ac:spMkLst>
            <pc:docMk/>
            <pc:sldMk cId="189388519" sldId="588"/>
            <ac:spMk id="62491" creationId="{45077EE6-8FC9-45FA-89F2-5BEC00C0D50A}"/>
          </ac:spMkLst>
        </pc:spChg>
        <pc:spChg chg="mod">
          <ac:chgData name="欣捷" userId="b965477fa0aef5e6" providerId="LiveId" clId="{C2DCAFB5-4EBA-4040-8001-CB04A75CB29E}" dt="2021-03-09T08:29:31.071" v="262" actId="1076"/>
          <ac:spMkLst>
            <pc:docMk/>
            <pc:sldMk cId="189388519" sldId="588"/>
            <ac:spMk id="62492" creationId="{660294B7-7D0E-474D-B6FB-609A30C0DFD0}"/>
          </ac:spMkLst>
        </pc:spChg>
        <pc:spChg chg="mod">
          <ac:chgData name="欣捷" userId="b965477fa0aef5e6" providerId="LiveId" clId="{C2DCAFB5-4EBA-4040-8001-CB04A75CB29E}" dt="2021-03-09T08:29:31.071" v="262" actId="1076"/>
          <ac:spMkLst>
            <pc:docMk/>
            <pc:sldMk cId="189388519" sldId="588"/>
            <ac:spMk id="62493" creationId="{F682EBF7-12BE-4438-90EF-E40C835FBCEE}"/>
          </ac:spMkLst>
        </pc:spChg>
        <pc:spChg chg="mod">
          <ac:chgData name="欣捷" userId="b965477fa0aef5e6" providerId="LiveId" clId="{C2DCAFB5-4EBA-4040-8001-CB04A75CB29E}" dt="2021-03-09T08:29:31.071" v="262" actId="1076"/>
          <ac:spMkLst>
            <pc:docMk/>
            <pc:sldMk cId="189388519" sldId="588"/>
            <ac:spMk id="62494" creationId="{0306696B-ED45-4338-933F-85C8A7CC6D86}"/>
          </ac:spMkLst>
        </pc:spChg>
        <pc:spChg chg="mod">
          <ac:chgData name="欣捷" userId="b965477fa0aef5e6" providerId="LiveId" clId="{C2DCAFB5-4EBA-4040-8001-CB04A75CB29E}" dt="2021-03-09T08:29:31.071" v="262" actId="1076"/>
          <ac:spMkLst>
            <pc:docMk/>
            <pc:sldMk cId="189388519" sldId="588"/>
            <ac:spMk id="62495" creationId="{2B5B23EE-399B-4F76-A022-FC3100076CFF}"/>
          </ac:spMkLst>
        </pc:spChg>
        <pc:spChg chg="mod">
          <ac:chgData name="欣捷" userId="b965477fa0aef5e6" providerId="LiveId" clId="{C2DCAFB5-4EBA-4040-8001-CB04A75CB29E}" dt="2021-03-09T08:29:31.071" v="262" actId="1076"/>
          <ac:spMkLst>
            <pc:docMk/>
            <pc:sldMk cId="189388519" sldId="588"/>
            <ac:spMk id="62496" creationId="{778DAF29-E6E0-4290-9B4B-B147CBA7B224}"/>
          </ac:spMkLst>
        </pc:spChg>
        <pc:spChg chg="mod">
          <ac:chgData name="欣捷" userId="b965477fa0aef5e6" providerId="LiveId" clId="{C2DCAFB5-4EBA-4040-8001-CB04A75CB29E}" dt="2021-03-09T08:29:31.071" v="262" actId="1076"/>
          <ac:spMkLst>
            <pc:docMk/>
            <pc:sldMk cId="189388519" sldId="588"/>
            <ac:spMk id="62497" creationId="{4BFF83CB-87A6-4692-AF31-0996C673D7D2}"/>
          </ac:spMkLst>
        </pc:spChg>
        <pc:spChg chg="mod">
          <ac:chgData name="欣捷" userId="b965477fa0aef5e6" providerId="LiveId" clId="{C2DCAFB5-4EBA-4040-8001-CB04A75CB29E}" dt="2021-03-09T08:29:31.071" v="262" actId="1076"/>
          <ac:spMkLst>
            <pc:docMk/>
            <pc:sldMk cId="189388519" sldId="588"/>
            <ac:spMk id="62498" creationId="{B6C80487-8E93-4CA5-ABA6-01A9B3D74AA6}"/>
          </ac:spMkLst>
        </pc:spChg>
        <pc:spChg chg="mod">
          <ac:chgData name="欣捷" userId="b965477fa0aef5e6" providerId="LiveId" clId="{C2DCAFB5-4EBA-4040-8001-CB04A75CB29E}" dt="2021-03-09T08:29:31.071" v="262" actId="1076"/>
          <ac:spMkLst>
            <pc:docMk/>
            <pc:sldMk cId="189388519" sldId="588"/>
            <ac:spMk id="62499" creationId="{A2C62A41-57B0-4483-AD20-D1AB1F8A79DA}"/>
          </ac:spMkLst>
        </pc:spChg>
        <pc:spChg chg="mod">
          <ac:chgData name="欣捷" userId="b965477fa0aef5e6" providerId="LiveId" clId="{C2DCAFB5-4EBA-4040-8001-CB04A75CB29E}" dt="2021-03-09T08:29:31.071" v="262" actId="1076"/>
          <ac:spMkLst>
            <pc:docMk/>
            <pc:sldMk cId="189388519" sldId="588"/>
            <ac:spMk id="62500" creationId="{E88AA7D0-5BE0-44ED-996D-435156D9BBEE}"/>
          </ac:spMkLst>
        </pc:spChg>
        <pc:spChg chg="mod">
          <ac:chgData name="欣捷" userId="b965477fa0aef5e6" providerId="LiveId" clId="{C2DCAFB5-4EBA-4040-8001-CB04A75CB29E}" dt="2021-03-09T08:29:31.071" v="262" actId="1076"/>
          <ac:spMkLst>
            <pc:docMk/>
            <pc:sldMk cId="189388519" sldId="588"/>
            <ac:spMk id="62501" creationId="{B6AB1614-9BFF-4D20-A7AB-800E6D0397D7}"/>
          </ac:spMkLst>
        </pc:spChg>
        <pc:spChg chg="mod">
          <ac:chgData name="欣捷" userId="b965477fa0aef5e6" providerId="LiveId" clId="{C2DCAFB5-4EBA-4040-8001-CB04A75CB29E}" dt="2021-03-09T08:29:31.071" v="262" actId="1076"/>
          <ac:spMkLst>
            <pc:docMk/>
            <pc:sldMk cId="189388519" sldId="588"/>
            <ac:spMk id="62502" creationId="{BC2EDFD8-4317-4E64-AEFE-01C27862C00D}"/>
          </ac:spMkLst>
        </pc:spChg>
        <pc:spChg chg="mod">
          <ac:chgData name="欣捷" userId="b965477fa0aef5e6" providerId="LiveId" clId="{C2DCAFB5-4EBA-4040-8001-CB04A75CB29E}" dt="2021-03-09T08:29:31.071" v="262" actId="1076"/>
          <ac:spMkLst>
            <pc:docMk/>
            <pc:sldMk cId="189388519" sldId="588"/>
            <ac:spMk id="62503" creationId="{14EABCE5-AC60-4065-859F-8C1E94F120E5}"/>
          </ac:spMkLst>
        </pc:spChg>
        <pc:spChg chg="mod">
          <ac:chgData name="欣捷" userId="b965477fa0aef5e6" providerId="LiveId" clId="{C2DCAFB5-4EBA-4040-8001-CB04A75CB29E}" dt="2021-03-09T08:29:31.071" v="262" actId="1076"/>
          <ac:spMkLst>
            <pc:docMk/>
            <pc:sldMk cId="189388519" sldId="588"/>
            <ac:spMk id="62504" creationId="{9AFC02D6-0CC3-430E-AB97-D13BFD0DCDBD}"/>
          </ac:spMkLst>
        </pc:spChg>
        <pc:spChg chg="mod">
          <ac:chgData name="欣捷" userId="b965477fa0aef5e6" providerId="LiveId" clId="{C2DCAFB5-4EBA-4040-8001-CB04A75CB29E}" dt="2021-03-09T08:29:31.071" v="262" actId="1076"/>
          <ac:spMkLst>
            <pc:docMk/>
            <pc:sldMk cId="189388519" sldId="588"/>
            <ac:spMk id="62505" creationId="{BABA0CAF-F71A-4075-AF91-DFED49062EB1}"/>
          </ac:spMkLst>
        </pc:spChg>
        <pc:grpChg chg="mod">
          <ac:chgData name="欣捷" userId="b965477fa0aef5e6" providerId="LiveId" clId="{C2DCAFB5-4EBA-4040-8001-CB04A75CB29E}" dt="2021-03-09T08:29:31.071" v="262" actId="1076"/>
          <ac:grpSpMkLst>
            <pc:docMk/>
            <pc:sldMk cId="189388519" sldId="588"/>
            <ac:grpSpMk id="2" creationId="{CF9D929A-B7DD-46EF-AAFB-288E02D08EE6}"/>
          </ac:grpSpMkLst>
        </pc:grpChg>
        <pc:grpChg chg="mod">
          <ac:chgData name="欣捷" userId="b965477fa0aef5e6" providerId="LiveId" clId="{C2DCAFB5-4EBA-4040-8001-CB04A75CB29E}" dt="2021-03-09T08:29:31.071" v="262" actId="1076"/>
          <ac:grpSpMkLst>
            <pc:docMk/>
            <pc:sldMk cId="189388519" sldId="588"/>
            <ac:grpSpMk id="3" creationId="{D8C787E0-901C-4867-A4F0-A0D984C181DF}"/>
          </ac:grpSpMkLst>
        </pc:grpChg>
        <pc:grpChg chg="mod">
          <ac:chgData name="欣捷" userId="b965477fa0aef5e6" providerId="LiveId" clId="{C2DCAFB5-4EBA-4040-8001-CB04A75CB29E}" dt="2021-03-09T08:29:31.071" v="262" actId="1076"/>
          <ac:grpSpMkLst>
            <pc:docMk/>
            <pc:sldMk cId="189388519" sldId="588"/>
            <ac:grpSpMk id="4" creationId="{0330F777-DF4E-40E4-BE71-79BD74691D6F}"/>
          </ac:grpSpMkLst>
        </pc:grpChg>
        <pc:grpChg chg="mod">
          <ac:chgData name="欣捷" userId="b965477fa0aef5e6" providerId="LiveId" clId="{C2DCAFB5-4EBA-4040-8001-CB04A75CB29E}" dt="2021-03-09T08:29:31.071" v="262" actId="1076"/>
          <ac:grpSpMkLst>
            <pc:docMk/>
            <pc:sldMk cId="189388519" sldId="588"/>
            <ac:grpSpMk id="5" creationId="{27AF785D-5337-4A30-8BE8-D03CA5839814}"/>
          </ac:grpSpMkLst>
        </pc:grpChg>
        <pc:grpChg chg="mod">
          <ac:chgData name="欣捷" userId="b965477fa0aef5e6" providerId="LiveId" clId="{C2DCAFB5-4EBA-4040-8001-CB04A75CB29E}" dt="2021-03-09T08:29:31.071" v="262" actId="1076"/>
          <ac:grpSpMkLst>
            <pc:docMk/>
            <pc:sldMk cId="189388519" sldId="588"/>
            <ac:grpSpMk id="6" creationId="{D154F17F-51AB-4B87-92B8-5F3458F695BE}"/>
          </ac:grpSpMkLst>
        </pc:grpChg>
        <pc:grpChg chg="mod">
          <ac:chgData name="欣捷" userId="b965477fa0aef5e6" providerId="LiveId" clId="{C2DCAFB5-4EBA-4040-8001-CB04A75CB29E}" dt="2021-03-09T08:29:31.071" v="262" actId="1076"/>
          <ac:grpSpMkLst>
            <pc:docMk/>
            <pc:sldMk cId="189388519" sldId="588"/>
            <ac:grpSpMk id="7" creationId="{911A5E65-30E4-4234-B74A-84B7263C4066}"/>
          </ac:grpSpMkLst>
        </pc:grpChg>
        <pc:grpChg chg="mod">
          <ac:chgData name="欣捷" userId="b965477fa0aef5e6" providerId="LiveId" clId="{C2DCAFB5-4EBA-4040-8001-CB04A75CB29E}" dt="2021-03-09T08:29:31.071" v="262" actId="1076"/>
          <ac:grpSpMkLst>
            <pc:docMk/>
            <pc:sldMk cId="189388519" sldId="588"/>
            <ac:grpSpMk id="8" creationId="{A1C23FE5-4F6C-4388-9D02-1DCEC6F95663}"/>
          </ac:grpSpMkLst>
        </pc:grpChg>
        <pc:grpChg chg="mod">
          <ac:chgData name="欣捷" userId="b965477fa0aef5e6" providerId="LiveId" clId="{C2DCAFB5-4EBA-4040-8001-CB04A75CB29E}" dt="2021-03-09T08:29:31.071" v="262" actId="1076"/>
          <ac:grpSpMkLst>
            <pc:docMk/>
            <pc:sldMk cId="189388519" sldId="588"/>
            <ac:grpSpMk id="9" creationId="{2DD71B1F-9C2C-49D5-A68C-33E6E9D72701}"/>
          </ac:grpSpMkLst>
        </pc:grpChg>
        <pc:grpChg chg="mod">
          <ac:chgData name="欣捷" userId="b965477fa0aef5e6" providerId="LiveId" clId="{C2DCAFB5-4EBA-4040-8001-CB04A75CB29E}" dt="2021-03-09T08:29:31.071" v="262" actId="1076"/>
          <ac:grpSpMkLst>
            <pc:docMk/>
            <pc:sldMk cId="189388519" sldId="588"/>
            <ac:grpSpMk id="10" creationId="{19B39C6E-2088-469C-B381-DAE7F9705C6D}"/>
          </ac:grpSpMkLst>
        </pc:grpChg>
        <pc:grpChg chg="mod">
          <ac:chgData name="欣捷" userId="b965477fa0aef5e6" providerId="LiveId" clId="{C2DCAFB5-4EBA-4040-8001-CB04A75CB29E}" dt="2021-03-09T08:29:31.071" v="262" actId="1076"/>
          <ac:grpSpMkLst>
            <pc:docMk/>
            <pc:sldMk cId="189388519" sldId="588"/>
            <ac:grpSpMk id="11" creationId="{3E4C6AD7-A55B-4251-A09D-82D19ACF485A}"/>
          </ac:grpSpMkLst>
        </pc:grpChg>
        <pc:grpChg chg="add mod">
          <ac:chgData name="欣捷" userId="b965477fa0aef5e6" providerId="LiveId" clId="{C2DCAFB5-4EBA-4040-8001-CB04A75CB29E}" dt="2021-03-09T08:29:31.071" v="262" actId="1076"/>
          <ac:grpSpMkLst>
            <pc:docMk/>
            <pc:sldMk cId="189388519" sldId="588"/>
            <ac:grpSpMk id="12" creationId="{379AA06E-FF60-4A06-9013-39A8DFA5F550}"/>
          </ac:grpSpMkLst>
        </pc:grpChg>
      </pc:sldChg>
      <pc:sldChg chg="modSp mod">
        <pc:chgData name="欣捷" userId="b965477fa0aef5e6" providerId="LiveId" clId="{C2DCAFB5-4EBA-4040-8001-CB04A75CB29E}" dt="2021-03-09T08:20:38.819" v="97" actId="2710"/>
        <pc:sldMkLst>
          <pc:docMk/>
          <pc:sldMk cId="0" sldId="589"/>
        </pc:sldMkLst>
        <pc:spChg chg="mod">
          <ac:chgData name="欣捷" userId="b965477fa0aef5e6" providerId="LiveId" clId="{C2DCAFB5-4EBA-4040-8001-CB04A75CB29E}" dt="2021-03-09T03:01:47.294" v="62"/>
          <ac:spMkLst>
            <pc:docMk/>
            <pc:sldMk cId="0" sldId="589"/>
            <ac:spMk id="51202" creationId="{43853F12-AC47-42CA-BF22-7740D958945A}"/>
          </ac:spMkLst>
        </pc:spChg>
        <pc:spChg chg="mod">
          <ac:chgData name="欣捷" userId="b965477fa0aef5e6" providerId="LiveId" clId="{C2DCAFB5-4EBA-4040-8001-CB04A75CB29E}" dt="2021-03-09T08:20:38.819" v="97" actId="2710"/>
          <ac:spMkLst>
            <pc:docMk/>
            <pc:sldMk cId="0" sldId="589"/>
            <ac:spMk id="51203" creationId="{0C273200-6980-4CFB-8E40-32762569E739}"/>
          </ac:spMkLst>
        </pc:spChg>
      </pc:sldChg>
      <pc:sldChg chg="modSp mod">
        <pc:chgData name="欣捷" userId="b965477fa0aef5e6" providerId="LiveId" clId="{C2DCAFB5-4EBA-4040-8001-CB04A75CB29E}" dt="2021-03-09T03:01:47.294" v="62"/>
        <pc:sldMkLst>
          <pc:docMk/>
          <pc:sldMk cId="0" sldId="590"/>
        </pc:sldMkLst>
        <pc:spChg chg="mod">
          <ac:chgData name="欣捷" userId="b965477fa0aef5e6" providerId="LiveId" clId="{C2DCAFB5-4EBA-4040-8001-CB04A75CB29E}" dt="2021-03-09T03:01:47.294" v="62"/>
          <ac:spMkLst>
            <pc:docMk/>
            <pc:sldMk cId="0" sldId="590"/>
            <ac:spMk id="52226" creationId="{60B92EC8-1280-4EE7-BAF0-8EC09DE96323}"/>
          </ac:spMkLst>
        </pc:spChg>
        <pc:spChg chg="mod">
          <ac:chgData name="欣捷" userId="b965477fa0aef5e6" providerId="LiveId" clId="{C2DCAFB5-4EBA-4040-8001-CB04A75CB29E}" dt="2021-03-09T03:01:47.294" v="62"/>
          <ac:spMkLst>
            <pc:docMk/>
            <pc:sldMk cId="0" sldId="590"/>
            <ac:spMk id="52227" creationId="{BC679DB6-0A14-41DF-90C7-A4BAAF650D4D}"/>
          </ac:spMkLst>
        </pc:spChg>
        <pc:spChg chg="mod">
          <ac:chgData name="欣捷" userId="b965477fa0aef5e6" providerId="LiveId" clId="{C2DCAFB5-4EBA-4040-8001-CB04A75CB29E}" dt="2021-03-09T03:01:47.294" v="62"/>
          <ac:spMkLst>
            <pc:docMk/>
            <pc:sldMk cId="0" sldId="590"/>
            <ac:spMk id="52228" creationId="{CDAF3060-178E-4ED3-9A18-B95E8F58CFAB}"/>
          </ac:spMkLst>
        </pc:spChg>
      </pc:sldChg>
      <pc:sldChg chg="modSp mod">
        <pc:chgData name="欣捷" userId="b965477fa0aef5e6" providerId="LiveId" clId="{C2DCAFB5-4EBA-4040-8001-CB04A75CB29E}" dt="2021-03-09T03:01:47.294" v="62"/>
        <pc:sldMkLst>
          <pc:docMk/>
          <pc:sldMk cId="0" sldId="591"/>
        </pc:sldMkLst>
        <pc:spChg chg="mod">
          <ac:chgData name="欣捷" userId="b965477fa0aef5e6" providerId="LiveId" clId="{C2DCAFB5-4EBA-4040-8001-CB04A75CB29E}" dt="2021-03-09T03:01:47.294" v="62"/>
          <ac:spMkLst>
            <pc:docMk/>
            <pc:sldMk cId="0" sldId="591"/>
            <ac:spMk id="50178" creationId="{924C2E36-7D74-4303-941E-DF7D13DD5624}"/>
          </ac:spMkLst>
        </pc:spChg>
        <pc:spChg chg="mod">
          <ac:chgData name="欣捷" userId="b965477fa0aef5e6" providerId="LiveId" clId="{C2DCAFB5-4EBA-4040-8001-CB04A75CB29E}" dt="2021-03-09T03:01:47.294" v="62"/>
          <ac:spMkLst>
            <pc:docMk/>
            <pc:sldMk cId="0" sldId="591"/>
            <ac:spMk id="50179" creationId="{5E4AD9F1-C0DA-4045-84F4-BAD9B94250E7}"/>
          </ac:spMkLst>
        </pc:spChg>
        <pc:spChg chg="mod">
          <ac:chgData name="欣捷" userId="b965477fa0aef5e6" providerId="LiveId" clId="{C2DCAFB5-4EBA-4040-8001-CB04A75CB29E}" dt="2021-03-09T03:01:47.294" v="62"/>
          <ac:spMkLst>
            <pc:docMk/>
            <pc:sldMk cId="0" sldId="591"/>
            <ac:spMk id="50181" creationId="{F788690E-77B5-4B24-9CD2-A1010C407243}"/>
          </ac:spMkLst>
        </pc:spChg>
        <pc:spChg chg="mod">
          <ac:chgData name="欣捷" userId="b965477fa0aef5e6" providerId="LiveId" clId="{C2DCAFB5-4EBA-4040-8001-CB04A75CB29E}" dt="2021-03-09T03:01:47.294" v="62"/>
          <ac:spMkLst>
            <pc:docMk/>
            <pc:sldMk cId="0" sldId="591"/>
            <ac:spMk id="50182" creationId="{AE526CA8-18B9-40EE-973D-61D033042B97}"/>
          </ac:spMkLst>
        </pc:spChg>
        <pc:spChg chg="mod">
          <ac:chgData name="欣捷" userId="b965477fa0aef5e6" providerId="LiveId" clId="{C2DCAFB5-4EBA-4040-8001-CB04A75CB29E}" dt="2021-03-09T03:01:47.294" v="62"/>
          <ac:spMkLst>
            <pc:docMk/>
            <pc:sldMk cId="0" sldId="591"/>
            <ac:spMk id="50183" creationId="{2F3CEC51-D5BE-415C-92B3-48D16A0BE2DC}"/>
          </ac:spMkLst>
        </pc:spChg>
        <pc:spChg chg="mod">
          <ac:chgData name="欣捷" userId="b965477fa0aef5e6" providerId="LiveId" clId="{C2DCAFB5-4EBA-4040-8001-CB04A75CB29E}" dt="2021-03-09T03:01:47.294" v="62"/>
          <ac:spMkLst>
            <pc:docMk/>
            <pc:sldMk cId="0" sldId="591"/>
            <ac:spMk id="50184" creationId="{864334E7-233F-423F-B39D-FB32339FFEE1}"/>
          </ac:spMkLst>
        </pc:spChg>
        <pc:spChg chg="mod">
          <ac:chgData name="欣捷" userId="b965477fa0aef5e6" providerId="LiveId" clId="{C2DCAFB5-4EBA-4040-8001-CB04A75CB29E}" dt="2021-03-09T03:01:47.294" v="62"/>
          <ac:spMkLst>
            <pc:docMk/>
            <pc:sldMk cId="0" sldId="591"/>
            <ac:spMk id="50185" creationId="{505E6828-4D82-493F-B23E-CBA726873972}"/>
          </ac:spMkLst>
        </pc:spChg>
        <pc:grpChg chg="mod">
          <ac:chgData name="欣捷" userId="b965477fa0aef5e6" providerId="LiveId" clId="{C2DCAFB5-4EBA-4040-8001-CB04A75CB29E}" dt="2021-03-09T03:01:47.294" v="62"/>
          <ac:grpSpMkLst>
            <pc:docMk/>
            <pc:sldMk cId="0" sldId="591"/>
            <ac:grpSpMk id="50180" creationId="{D59C02AD-9E83-434C-AFAD-C5502331CA63}"/>
          </ac:grpSpMkLst>
        </pc:grpChg>
      </pc:sldChg>
      <pc:sldChg chg="modSp mod">
        <pc:chgData name="欣捷" userId="b965477fa0aef5e6" providerId="LiveId" clId="{C2DCAFB5-4EBA-4040-8001-CB04A75CB29E}" dt="2021-03-09T03:01:47.294" v="62"/>
        <pc:sldMkLst>
          <pc:docMk/>
          <pc:sldMk cId="0" sldId="593"/>
        </pc:sldMkLst>
        <pc:spChg chg="mod">
          <ac:chgData name="欣捷" userId="b965477fa0aef5e6" providerId="LiveId" clId="{C2DCAFB5-4EBA-4040-8001-CB04A75CB29E}" dt="2021-03-09T03:01:47.294" v="62"/>
          <ac:spMkLst>
            <pc:docMk/>
            <pc:sldMk cId="0" sldId="593"/>
            <ac:spMk id="61442" creationId="{F3A0C5E3-BF61-4231-B3A4-42EDA6315FC9}"/>
          </ac:spMkLst>
        </pc:spChg>
        <pc:spChg chg="mod">
          <ac:chgData name="欣捷" userId="b965477fa0aef5e6" providerId="LiveId" clId="{C2DCAFB5-4EBA-4040-8001-CB04A75CB29E}" dt="2021-03-09T03:01:47.294" v="62"/>
          <ac:spMkLst>
            <pc:docMk/>
            <pc:sldMk cId="0" sldId="593"/>
            <ac:spMk id="61443" creationId="{52618716-150C-4225-BFF6-1D3A4CE6A986}"/>
          </ac:spMkLst>
        </pc:spChg>
      </pc:sldChg>
      <pc:sldChg chg="modSp mod">
        <pc:chgData name="欣捷" userId="b965477fa0aef5e6" providerId="LiveId" clId="{C2DCAFB5-4EBA-4040-8001-CB04A75CB29E}" dt="2021-03-09T03:01:47.294" v="62"/>
        <pc:sldMkLst>
          <pc:docMk/>
          <pc:sldMk cId="0" sldId="623"/>
        </pc:sldMkLst>
        <pc:spChg chg="mod">
          <ac:chgData name="欣捷" userId="b965477fa0aef5e6" providerId="LiveId" clId="{C2DCAFB5-4EBA-4040-8001-CB04A75CB29E}" dt="2021-03-09T03:01:47.294" v="62"/>
          <ac:spMkLst>
            <pc:docMk/>
            <pc:sldMk cId="0" sldId="623"/>
            <ac:spMk id="35842" creationId="{314FF315-46FE-4C7B-8268-E185BC19747D}"/>
          </ac:spMkLst>
        </pc:spChg>
        <pc:spChg chg="mod">
          <ac:chgData name="欣捷" userId="b965477fa0aef5e6" providerId="LiveId" clId="{C2DCAFB5-4EBA-4040-8001-CB04A75CB29E}" dt="2021-03-09T03:01:47.294" v="62"/>
          <ac:spMkLst>
            <pc:docMk/>
            <pc:sldMk cId="0" sldId="623"/>
            <ac:spMk id="35845" creationId="{395474E5-9AE2-49BE-9872-080A4A88EFA8}"/>
          </ac:spMkLst>
        </pc:spChg>
        <pc:spChg chg="mod">
          <ac:chgData name="欣捷" userId="b965477fa0aef5e6" providerId="LiveId" clId="{C2DCAFB5-4EBA-4040-8001-CB04A75CB29E}" dt="2021-03-09T03:01:47.294" v="62"/>
          <ac:spMkLst>
            <pc:docMk/>
            <pc:sldMk cId="0" sldId="623"/>
            <ac:spMk id="35846" creationId="{F3EBF026-054D-4A9F-9D77-BA1551132330}"/>
          </ac:spMkLst>
        </pc:spChg>
        <pc:spChg chg="mod">
          <ac:chgData name="欣捷" userId="b965477fa0aef5e6" providerId="LiveId" clId="{C2DCAFB5-4EBA-4040-8001-CB04A75CB29E}" dt="2021-03-09T03:01:47.294" v="62"/>
          <ac:spMkLst>
            <pc:docMk/>
            <pc:sldMk cId="0" sldId="623"/>
            <ac:spMk id="35847" creationId="{3C7BDAB6-FC38-465B-B0AF-58208FEFD422}"/>
          </ac:spMkLst>
        </pc:spChg>
        <pc:spChg chg="mod">
          <ac:chgData name="欣捷" userId="b965477fa0aef5e6" providerId="LiveId" clId="{C2DCAFB5-4EBA-4040-8001-CB04A75CB29E}" dt="2021-03-09T03:01:47.294" v="62"/>
          <ac:spMkLst>
            <pc:docMk/>
            <pc:sldMk cId="0" sldId="623"/>
            <ac:spMk id="35848" creationId="{40077CA4-6949-4D83-AE9C-A3217D5D792A}"/>
          </ac:spMkLst>
        </pc:spChg>
        <pc:spChg chg="mod">
          <ac:chgData name="欣捷" userId="b965477fa0aef5e6" providerId="LiveId" clId="{C2DCAFB5-4EBA-4040-8001-CB04A75CB29E}" dt="2021-03-09T03:01:47.294" v="62"/>
          <ac:spMkLst>
            <pc:docMk/>
            <pc:sldMk cId="0" sldId="623"/>
            <ac:spMk id="35849" creationId="{679A449F-4EED-42E7-AE45-509D5A9BCE2B}"/>
          </ac:spMkLst>
        </pc:spChg>
        <pc:grpChg chg="mod">
          <ac:chgData name="欣捷" userId="b965477fa0aef5e6" providerId="LiveId" clId="{C2DCAFB5-4EBA-4040-8001-CB04A75CB29E}" dt="2021-03-09T03:01:47.294" v="62"/>
          <ac:grpSpMkLst>
            <pc:docMk/>
            <pc:sldMk cId="0" sldId="623"/>
            <ac:grpSpMk id="35844" creationId="{C45804C7-20BC-4E9F-8C4D-09699362347A}"/>
          </ac:grpSpMkLst>
        </pc:grpChg>
      </pc:sldChg>
      <pc:sldChg chg="modSp mod">
        <pc:chgData name="欣捷" userId="b965477fa0aef5e6" providerId="LiveId" clId="{C2DCAFB5-4EBA-4040-8001-CB04A75CB29E}" dt="2021-03-09T03:01:47.294" v="62"/>
        <pc:sldMkLst>
          <pc:docMk/>
          <pc:sldMk cId="0" sldId="624"/>
        </pc:sldMkLst>
        <pc:spChg chg="mod">
          <ac:chgData name="欣捷" userId="b965477fa0aef5e6" providerId="LiveId" clId="{C2DCAFB5-4EBA-4040-8001-CB04A75CB29E}" dt="2021-03-09T03:01:47.294" v="62"/>
          <ac:spMkLst>
            <pc:docMk/>
            <pc:sldMk cId="0" sldId="624"/>
            <ac:spMk id="36866" creationId="{7AE864F8-E896-40A5-ACBD-5206BD8A225C}"/>
          </ac:spMkLst>
        </pc:spChg>
        <pc:spChg chg="mod">
          <ac:chgData name="欣捷" userId="b965477fa0aef5e6" providerId="LiveId" clId="{C2DCAFB5-4EBA-4040-8001-CB04A75CB29E}" dt="2021-03-09T03:01:47.294" v="62"/>
          <ac:spMkLst>
            <pc:docMk/>
            <pc:sldMk cId="0" sldId="624"/>
            <ac:spMk id="36867" creationId="{E2D89EFF-EA75-484B-9A61-E8A196C06592}"/>
          </ac:spMkLst>
        </pc:spChg>
      </pc:sldChg>
      <pc:sldChg chg="modSp mod modNotes">
        <pc:chgData name="欣捷" userId="b965477fa0aef5e6" providerId="LiveId" clId="{C2DCAFB5-4EBA-4040-8001-CB04A75CB29E}" dt="2021-03-09T03:01:47.294" v="62"/>
        <pc:sldMkLst>
          <pc:docMk/>
          <pc:sldMk cId="0" sldId="625"/>
        </pc:sldMkLst>
        <pc:spChg chg="mod">
          <ac:chgData name="欣捷" userId="b965477fa0aef5e6" providerId="LiveId" clId="{C2DCAFB5-4EBA-4040-8001-CB04A75CB29E}" dt="2021-03-09T03:01:47.294" v="62"/>
          <ac:spMkLst>
            <pc:docMk/>
            <pc:sldMk cId="0" sldId="625"/>
            <ac:spMk id="37890" creationId="{9F1BC85E-DE07-4930-826E-97D5BD0C0219}"/>
          </ac:spMkLst>
        </pc:spChg>
        <pc:spChg chg="mod">
          <ac:chgData name="欣捷" userId="b965477fa0aef5e6" providerId="LiveId" clId="{C2DCAFB5-4EBA-4040-8001-CB04A75CB29E}" dt="2021-03-09T03:01:47.294" v="62"/>
          <ac:spMkLst>
            <pc:docMk/>
            <pc:sldMk cId="0" sldId="625"/>
            <ac:spMk id="37891" creationId="{16C6DA9B-B9CF-4798-A00D-41201F95D804}"/>
          </ac:spMkLst>
        </pc:spChg>
      </pc:sldChg>
      <pc:sldChg chg="modSp mod">
        <pc:chgData name="欣捷" userId="b965477fa0aef5e6" providerId="LiveId" clId="{C2DCAFB5-4EBA-4040-8001-CB04A75CB29E}" dt="2021-03-09T07:13:26.491" v="66"/>
        <pc:sldMkLst>
          <pc:docMk/>
          <pc:sldMk cId="0" sldId="626"/>
        </pc:sldMkLst>
        <pc:spChg chg="mod">
          <ac:chgData name="欣捷" userId="b965477fa0aef5e6" providerId="LiveId" clId="{C2DCAFB5-4EBA-4040-8001-CB04A75CB29E}" dt="2021-03-09T03:01:47.294" v="62"/>
          <ac:spMkLst>
            <pc:docMk/>
            <pc:sldMk cId="0" sldId="626"/>
            <ac:spMk id="39938" creationId="{BD592D65-DC33-4416-BDE5-B41FA191F27C}"/>
          </ac:spMkLst>
        </pc:spChg>
        <pc:spChg chg="mod">
          <ac:chgData name="欣捷" userId="b965477fa0aef5e6" providerId="LiveId" clId="{C2DCAFB5-4EBA-4040-8001-CB04A75CB29E}" dt="2021-03-09T03:01:47.294" v="62"/>
          <ac:spMkLst>
            <pc:docMk/>
            <pc:sldMk cId="0" sldId="626"/>
            <ac:spMk id="39939" creationId="{C1FAD58A-AFB1-466D-B7FF-3D8DAC9EC7E3}"/>
          </ac:spMkLst>
        </pc:spChg>
        <pc:spChg chg="mod">
          <ac:chgData name="欣捷" userId="b965477fa0aef5e6" providerId="LiveId" clId="{C2DCAFB5-4EBA-4040-8001-CB04A75CB29E}" dt="2021-03-09T03:01:47.294" v="62"/>
          <ac:spMkLst>
            <pc:docMk/>
            <pc:sldMk cId="0" sldId="626"/>
            <ac:spMk id="39942" creationId="{90814B2A-8E37-447F-81B1-ABD2812FEB57}"/>
          </ac:spMkLst>
        </pc:spChg>
        <pc:spChg chg="mod">
          <ac:chgData name="欣捷" userId="b965477fa0aef5e6" providerId="LiveId" clId="{C2DCAFB5-4EBA-4040-8001-CB04A75CB29E}" dt="2021-03-09T03:01:47.294" v="62"/>
          <ac:spMkLst>
            <pc:docMk/>
            <pc:sldMk cId="0" sldId="626"/>
            <ac:spMk id="39944" creationId="{48482BCF-82BD-460B-8A76-EEF7852441AC}"/>
          </ac:spMkLst>
        </pc:spChg>
        <pc:spChg chg="mod">
          <ac:chgData name="欣捷" userId="b965477fa0aef5e6" providerId="LiveId" clId="{C2DCAFB5-4EBA-4040-8001-CB04A75CB29E}" dt="2021-03-09T03:01:47.294" v="62"/>
          <ac:spMkLst>
            <pc:docMk/>
            <pc:sldMk cId="0" sldId="626"/>
            <ac:spMk id="39945" creationId="{3A29310F-E7DF-4AC7-AE46-59E1626E1BB1}"/>
          </ac:spMkLst>
        </pc:spChg>
        <pc:spChg chg="mod">
          <ac:chgData name="欣捷" userId="b965477fa0aef5e6" providerId="LiveId" clId="{C2DCAFB5-4EBA-4040-8001-CB04A75CB29E}" dt="2021-03-09T03:01:47.294" v="62"/>
          <ac:spMkLst>
            <pc:docMk/>
            <pc:sldMk cId="0" sldId="626"/>
            <ac:spMk id="39946" creationId="{3382C4D5-8076-495F-8000-472786338A34}"/>
          </ac:spMkLst>
        </pc:spChg>
        <pc:spChg chg="mod">
          <ac:chgData name="欣捷" userId="b965477fa0aef5e6" providerId="LiveId" clId="{C2DCAFB5-4EBA-4040-8001-CB04A75CB29E}" dt="2021-03-09T03:01:47.294" v="62"/>
          <ac:spMkLst>
            <pc:docMk/>
            <pc:sldMk cId="0" sldId="626"/>
            <ac:spMk id="39947" creationId="{ABB987BE-74D4-4FEB-829B-DEAE4AD9B200}"/>
          </ac:spMkLst>
        </pc:spChg>
        <pc:spChg chg="mod">
          <ac:chgData name="欣捷" userId="b965477fa0aef5e6" providerId="LiveId" clId="{C2DCAFB5-4EBA-4040-8001-CB04A75CB29E}" dt="2021-03-09T03:01:47.294" v="62"/>
          <ac:spMkLst>
            <pc:docMk/>
            <pc:sldMk cId="0" sldId="626"/>
            <ac:spMk id="39948" creationId="{A30310C5-A5E0-4C93-A845-19D167EB3E09}"/>
          </ac:spMkLst>
        </pc:spChg>
        <pc:spChg chg="mod">
          <ac:chgData name="欣捷" userId="b965477fa0aef5e6" providerId="LiveId" clId="{C2DCAFB5-4EBA-4040-8001-CB04A75CB29E}" dt="2021-03-09T03:01:47.294" v="62"/>
          <ac:spMkLst>
            <pc:docMk/>
            <pc:sldMk cId="0" sldId="626"/>
            <ac:spMk id="39949" creationId="{F28BFCD9-165C-4036-B64C-F9782BC68583}"/>
          </ac:spMkLst>
        </pc:spChg>
        <pc:spChg chg="mod">
          <ac:chgData name="欣捷" userId="b965477fa0aef5e6" providerId="LiveId" clId="{C2DCAFB5-4EBA-4040-8001-CB04A75CB29E}" dt="2021-03-09T03:01:47.294" v="62"/>
          <ac:spMkLst>
            <pc:docMk/>
            <pc:sldMk cId="0" sldId="626"/>
            <ac:spMk id="39950" creationId="{96762FAE-0C73-448C-AC43-DA555B2EDFE1}"/>
          </ac:spMkLst>
        </pc:spChg>
        <pc:spChg chg="mod">
          <ac:chgData name="欣捷" userId="b965477fa0aef5e6" providerId="LiveId" clId="{C2DCAFB5-4EBA-4040-8001-CB04A75CB29E}" dt="2021-03-09T03:01:47.294" v="62"/>
          <ac:spMkLst>
            <pc:docMk/>
            <pc:sldMk cId="0" sldId="626"/>
            <ac:spMk id="39951" creationId="{C2A8EAB7-8975-458D-9477-44338D7FB86D}"/>
          </ac:spMkLst>
        </pc:spChg>
        <pc:spChg chg="mod">
          <ac:chgData name="欣捷" userId="b965477fa0aef5e6" providerId="LiveId" clId="{C2DCAFB5-4EBA-4040-8001-CB04A75CB29E}" dt="2021-03-09T03:01:47.294" v="62"/>
          <ac:spMkLst>
            <pc:docMk/>
            <pc:sldMk cId="0" sldId="626"/>
            <ac:spMk id="39952" creationId="{F3DB2229-D994-4051-8BD0-28648778681B}"/>
          </ac:spMkLst>
        </pc:spChg>
        <pc:spChg chg="mod">
          <ac:chgData name="欣捷" userId="b965477fa0aef5e6" providerId="LiveId" clId="{C2DCAFB5-4EBA-4040-8001-CB04A75CB29E}" dt="2021-03-09T03:01:47.294" v="62"/>
          <ac:spMkLst>
            <pc:docMk/>
            <pc:sldMk cId="0" sldId="626"/>
            <ac:spMk id="39953" creationId="{7F2AE91A-5B77-4840-85B7-2C4781B65B20}"/>
          </ac:spMkLst>
        </pc:spChg>
        <pc:spChg chg="mod">
          <ac:chgData name="欣捷" userId="b965477fa0aef5e6" providerId="LiveId" clId="{C2DCAFB5-4EBA-4040-8001-CB04A75CB29E}" dt="2021-03-09T03:01:47.294" v="62"/>
          <ac:spMkLst>
            <pc:docMk/>
            <pc:sldMk cId="0" sldId="626"/>
            <ac:spMk id="39954" creationId="{42B1C884-11D1-413D-A902-03EB11242713}"/>
          </ac:spMkLst>
        </pc:spChg>
        <pc:spChg chg="mod">
          <ac:chgData name="欣捷" userId="b965477fa0aef5e6" providerId="LiveId" clId="{C2DCAFB5-4EBA-4040-8001-CB04A75CB29E}" dt="2021-03-09T03:01:47.294" v="62"/>
          <ac:spMkLst>
            <pc:docMk/>
            <pc:sldMk cId="0" sldId="626"/>
            <ac:spMk id="39955" creationId="{0E7298EA-CBB6-4016-812F-EEBBA229AFD4}"/>
          </ac:spMkLst>
        </pc:spChg>
        <pc:spChg chg="mod">
          <ac:chgData name="欣捷" userId="b965477fa0aef5e6" providerId="LiveId" clId="{C2DCAFB5-4EBA-4040-8001-CB04A75CB29E}" dt="2021-03-09T03:01:47.294" v="62"/>
          <ac:spMkLst>
            <pc:docMk/>
            <pc:sldMk cId="0" sldId="626"/>
            <ac:spMk id="39956" creationId="{2D5CDDC9-3B4E-41C2-B663-EF956604150D}"/>
          </ac:spMkLst>
        </pc:spChg>
        <pc:spChg chg="mod">
          <ac:chgData name="欣捷" userId="b965477fa0aef5e6" providerId="LiveId" clId="{C2DCAFB5-4EBA-4040-8001-CB04A75CB29E}" dt="2021-03-09T03:01:47.294" v="62"/>
          <ac:spMkLst>
            <pc:docMk/>
            <pc:sldMk cId="0" sldId="626"/>
            <ac:spMk id="39957" creationId="{E615116D-B4EE-4202-9523-35F4D7037C92}"/>
          </ac:spMkLst>
        </pc:spChg>
        <pc:spChg chg="mod">
          <ac:chgData name="欣捷" userId="b965477fa0aef5e6" providerId="LiveId" clId="{C2DCAFB5-4EBA-4040-8001-CB04A75CB29E}" dt="2021-03-09T03:01:47.294" v="62"/>
          <ac:spMkLst>
            <pc:docMk/>
            <pc:sldMk cId="0" sldId="626"/>
            <ac:spMk id="39958" creationId="{931AFF97-3073-45B0-97ED-8EDE20CAB9E5}"/>
          </ac:spMkLst>
        </pc:spChg>
        <pc:spChg chg="mod">
          <ac:chgData name="欣捷" userId="b965477fa0aef5e6" providerId="LiveId" clId="{C2DCAFB5-4EBA-4040-8001-CB04A75CB29E}" dt="2021-03-09T03:01:47.294" v="62"/>
          <ac:spMkLst>
            <pc:docMk/>
            <pc:sldMk cId="0" sldId="626"/>
            <ac:spMk id="39959" creationId="{3E95EDE8-9DB5-4910-A5E6-3E18391D4D4D}"/>
          </ac:spMkLst>
        </pc:spChg>
        <pc:spChg chg="mod">
          <ac:chgData name="欣捷" userId="b965477fa0aef5e6" providerId="LiveId" clId="{C2DCAFB5-4EBA-4040-8001-CB04A75CB29E}" dt="2021-03-09T03:01:47.294" v="62"/>
          <ac:spMkLst>
            <pc:docMk/>
            <pc:sldMk cId="0" sldId="626"/>
            <ac:spMk id="39960" creationId="{DE33B3C4-697D-436F-9DC0-609BD915690C}"/>
          </ac:spMkLst>
        </pc:spChg>
        <pc:spChg chg="mod">
          <ac:chgData name="欣捷" userId="b965477fa0aef5e6" providerId="LiveId" clId="{C2DCAFB5-4EBA-4040-8001-CB04A75CB29E}" dt="2021-03-09T03:01:47.294" v="62"/>
          <ac:spMkLst>
            <pc:docMk/>
            <pc:sldMk cId="0" sldId="626"/>
            <ac:spMk id="39961" creationId="{6E8C7AAA-988E-4DEE-B7D9-91FE10B3B2CA}"/>
          </ac:spMkLst>
        </pc:spChg>
        <pc:spChg chg="mod">
          <ac:chgData name="欣捷" userId="b965477fa0aef5e6" providerId="LiveId" clId="{C2DCAFB5-4EBA-4040-8001-CB04A75CB29E}" dt="2021-03-09T03:01:47.294" v="62"/>
          <ac:spMkLst>
            <pc:docMk/>
            <pc:sldMk cId="0" sldId="626"/>
            <ac:spMk id="39962" creationId="{640C7D7A-6FEE-4B54-8798-C0AD3605546C}"/>
          </ac:spMkLst>
        </pc:spChg>
        <pc:spChg chg="mod">
          <ac:chgData name="欣捷" userId="b965477fa0aef5e6" providerId="LiveId" clId="{C2DCAFB5-4EBA-4040-8001-CB04A75CB29E}" dt="2021-03-09T03:01:47.294" v="62"/>
          <ac:spMkLst>
            <pc:docMk/>
            <pc:sldMk cId="0" sldId="626"/>
            <ac:spMk id="39963" creationId="{523F2982-B5AB-41A2-B1B6-C7DBCB17E787}"/>
          </ac:spMkLst>
        </pc:spChg>
        <pc:spChg chg="mod">
          <ac:chgData name="欣捷" userId="b965477fa0aef5e6" providerId="LiveId" clId="{C2DCAFB5-4EBA-4040-8001-CB04A75CB29E}" dt="2021-03-09T03:01:47.294" v="62"/>
          <ac:spMkLst>
            <pc:docMk/>
            <pc:sldMk cId="0" sldId="626"/>
            <ac:spMk id="39964" creationId="{98BDEFB0-0AF8-4239-9473-9A105D20161E}"/>
          </ac:spMkLst>
        </pc:spChg>
        <pc:spChg chg="mod">
          <ac:chgData name="欣捷" userId="b965477fa0aef5e6" providerId="LiveId" clId="{C2DCAFB5-4EBA-4040-8001-CB04A75CB29E}" dt="2021-03-09T03:01:47.294" v="62"/>
          <ac:spMkLst>
            <pc:docMk/>
            <pc:sldMk cId="0" sldId="626"/>
            <ac:spMk id="39965" creationId="{06F37993-D497-41B9-9547-5927E44E2798}"/>
          </ac:spMkLst>
        </pc:spChg>
        <pc:spChg chg="mod">
          <ac:chgData name="欣捷" userId="b965477fa0aef5e6" providerId="LiveId" clId="{C2DCAFB5-4EBA-4040-8001-CB04A75CB29E}" dt="2021-03-09T03:01:47.294" v="62"/>
          <ac:spMkLst>
            <pc:docMk/>
            <pc:sldMk cId="0" sldId="626"/>
            <ac:spMk id="39966" creationId="{F8F4B4B0-672F-4F0C-908E-EFD2B2067E2E}"/>
          </ac:spMkLst>
        </pc:spChg>
        <pc:spChg chg="mod">
          <ac:chgData name="欣捷" userId="b965477fa0aef5e6" providerId="LiveId" clId="{C2DCAFB5-4EBA-4040-8001-CB04A75CB29E}" dt="2021-03-09T03:01:47.294" v="62"/>
          <ac:spMkLst>
            <pc:docMk/>
            <pc:sldMk cId="0" sldId="626"/>
            <ac:spMk id="39968" creationId="{52491430-96F4-40D9-889D-00B589AC941B}"/>
          </ac:spMkLst>
        </pc:spChg>
        <pc:spChg chg="mod">
          <ac:chgData name="欣捷" userId="b965477fa0aef5e6" providerId="LiveId" clId="{C2DCAFB5-4EBA-4040-8001-CB04A75CB29E}" dt="2021-03-09T03:01:47.294" v="62"/>
          <ac:spMkLst>
            <pc:docMk/>
            <pc:sldMk cId="0" sldId="626"/>
            <ac:spMk id="39969" creationId="{36F533C4-7978-4F00-87CD-0DC15C416353}"/>
          </ac:spMkLst>
        </pc:spChg>
        <pc:spChg chg="mod">
          <ac:chgData name="欣捷" userId="b965477fa0aef5e6" providerId="LiveId" clId="{C2DCAFB5-4EBA-4040-8001-CB04A75CB29E}" dt="2021-03-09T03:01:47.294" v="62"/>
          <ac:spMkLst>
            <pc:docMk/>
            <pc:sldMk cId="0" sldId="626"/>
            <ac:spMk id="39970" creationId="{50F39B49-71F7-44D2-AC96-DA8B3483EDB6}"/>
          </ac:spMkLst>
        </pc:spChg>
        <pc:spChg chg="mod">
          <ac:chgData name="欣捷" userId="b965477fa0aef5e6" providerId="LiveId" clId="{C2DCAFB5-4EBA-4040-8001-CB04A75CB29E}" dt="2021-03-09T03:01:47.294" v="62"/>
          <ac:spMkLst>
            <pc:docMk/>
            <pc:sldMk cId="0" sldId="626"/>
            <ac:spMk id="39971" creationId="{561D6FF9-F5AE-44C4-8C38-5E3F67C3F86B}"/>
          </ac:spMkLst>
        </pc:spChg>
        <pc:spChg chg="mod">
          <ac:chgData name="欣捷" userId="b965477fa0aef5e6" providerId="LiveId" clId="{C2DCAFB5-4EBA-4040-8001-CB04A75CB29E}" dt="2021-03-09T03:01:47.294" v="62"/>
          <ac:spMkLst>
            <pc:docMk/>
            <pc:sldMk cId="0" sldId="626"/>
            <ac:spMk id="39972" creationId="{B054EA78-7680-4D2A-AEFA-36BAE33B8679}"/>
          </ac:spMkLst>
        </pc:spChg>
        <pc:spChg chg="mod">
          <ac:chgData name="欣捷" userId="b965477fa0aef5e6" providerId="LiveId" clId="{C2DCAFB5-4EBA-4040-8001-CB04A75CB29E}" dt="2021-03-09T03:01:47.294" v="62"/>
          <ac:spMkLst>
            <pc:docMk/>
            <pc:sldMk cId="0" sldId="626"/>
            <ac:spMk id="39973" creationId="{723CEA20-BC71-4A66-A96D-1FF8824E167E}"/>
          </ac:spMkLst>
        </pc:spChg>
        <pc:spChg chg="mod">
          <ac:chgData name="欣捷" userId="b965477fa0aef5e6" providerId="LiveId" clId="{C2DCAFB5-4EBA-4040-8001-CB04A75CB29E}" dt="2021-03-09T03:01:47.294" v="62"/>
          <ac:spMkLst>
            <pc:docMk/>
            <pc:sldMk cId="0" sldId="626"/>
            <ac:spMk id="39974" creationId="{BD3B6F76-5E85-4559-BD4C-468C64718B1A}"/>
          </ac:spMkLst>
        </pc:spChg>
        <pc:spChg chg="mod">
          <ac:chgData name="欣捷" userId="b965477fa0aef5e6" providerId="LiveId" clId="{C2DCAFB5-4EBA-4040-8001-CB04A75CB29E}" dt="2021-03-09T03:01:47.294" v="62"/>
          <ac:spMkLst>
            <pc:docMk/>
            <pc:sldMk cId="0" sldId="626"/>
            <ac:spMk id="39975" creationId="{0C973FD1-192F-40EE-8A98-A232A3621F21}"/>
          </ac:spMkLst>
        </pc:spChg>
        <pc:spChg chg="mod">
          <ac:chgData name="欣捷" userId="b965477fa0aef5e6" providerId="LiveId" clId="{C2DCAFB5-4EBA-4040-8001-CB04A75CB29E}" dt="2021-03-09T03:01:47.294" v="62"/>
          <ac:spMkLst>
            <pc:docMk/>
            <pc:sldMk cId="0" sldId="626"/>
            <ac:spMk id="39976" creationId="{E6EA8887-6994-4FDD-820B-9D379C69EC2E}"/>
          </ac:spMkLst>
        </pc:spChg>
        <pc:spChg chg="mod">
          <ac:chgData name="欣捷" userId="b965477fa0aef5e6" providerId="LiveId" clId="{C2DCAFB5-4EBA-4040-8001-CB04A75CB29E}" dt="2021-03-09T03:01:47.294" v="62"/>
          <ac:spMkLst>
            <pc:docMk/>
            <pc:sldMk cId="0" sldId="626"/>
            <ac:spMk id="39977" creationId="{1A7AC02A-71FE-4896-9DA1-FE15764B294C}"/>
          </ac:spMkLst>
        </pc:spChg>
        <pc:spChg chg="mod">
          <ac:chgData name="欣捷" userId="b965477fa0aef5e6" providerId="LiveId" clId="{C2DCAFB5-4EBA-4040-8001-CB04A75CB29E}" dt="2021-03-09T03:01:47.294" v="62"/>
          <ac:spMkLst>
            <pc:docMk/>
            <pc:sldMk cId="0" sldId="626"/>
            <ac:spMk id="39978" creationId="{DF903C21-C8AB-4F18-9D81-F9981CDCF972}"/>
          </ac:spMkLst>
        </pc:spChg>
        <pc:spChg chg="mod">
          <ac:chgData name="欣捷" userId="b965477fa0aef5e6" providerId="LiveId" clId="{C2DCAFB5-4EBA-4040-8001-CB04A75CB29E}" dt="2021-03-09T03:01:47.294" v="62"/>
          <ac:spMkLst>
            <pc:docMk/>
            <pc:sldMk cId="0" sldId="626"/>
            <ac:spMk id="39979" creationId="{38490DF9-354D-4567-B6C5-BE479FD80BA4}"/>
          </ac:spMkLst>
        </pc:spChg>
        <pc:spChg chg="mod">
          <ac:chgData name="欣捷" userId="b965477fa0aef5e6" providerId="LiveId" clId="{C2DCAFB5-4EBA-4040-8001-CB04A75CB29E}" dt="2021-03-09T03:01:47.294" v="62"/>
          <ac:spMkLst>
            <pc:docMk/>
            <pc:sldMk cId="0" sldId="626"/>
            <ac:spMk id="39980" creationId="{6F8EB9E7-7666-4AF3-9059-5A2E462C6A79}"/>
          </ac:spMkLst>
        </pc:spChg>
        <pc:spChg chg="mod">
          <ac:chgData name="欣捷" userId="b965477fa0aef5e6" providerId="LiveId" clId="{C2DCAFB5-4EBA-4040-8001-CB04A75CB29E}" dt="2021-03-09T03:01:47.294" v="62"/>
          <ac:spMkLst>
            <pc:docMk/>
            <pc:sldMk cId="0" sldId="626"/>
            <ac:spMk id="39981" creationId="{E1A3E0AC-33A9-4148-A621-3BB530C29EBE}"/>
          </ac:spMkLst>
        </pc:spChg>
        <pc:spChg chg="mod">
          <ac:chgData name="欣捷" userId="b965477fa0aef5e6" providerId="LiveId" clId="{C2DCAFB5-4EBA-4040-8001-CB04A75CB29E}" dt="2021-03-09T03:01:47.294" v="62"/>
          <ac:spMkLst>
            <pc:docMk/>
            <pc:sldMk cId="0" sldId="626"/>
            <ac:spMk id="39982" creationId="{5B73A884-8863-45E6-B056-B89B99DEAF12}"/>
          </ac:spMkLst>
        </pc:spChg>
        <pc:spChg chg="mod">
          <ac:chgData name="欣捷" userId="b965477fa0aef5e6" providerId="LiveId" clId="{C2DCAFB5-4EBA-4040-8001-CB04A75CB29E}" dt="2021-03-09T03:01:47.294" v="62"/>
          <ac:spMkLst>
            <pc:docMk/>
            <pc:sldMk cId="0" sldId="626"/>
            <ac:spMk id="39983" creationId="{BBDB6D5E-8279-42B3-B26A-82FC5AB31991}"/>
          </ac:spMkLst>
        </pc:spChg>
        <pc:spChg chg="mod">
          <ac:chgData name="欣捷" userId="b965477fa0aef5e6" providerId="LiveId" clId="{C2DCAFB5-4EBA-4040-8001-CB04A75CB29E}" dt="2021-03-09T03:01:47.294" v="62"/>
          <ac:spMkLst>
            <pc:docMk/>
            <pc:sldMk cId="0" sldId="626"/>
            <ac:spMk id="39984" creationId="{62BB04E1-6B7F-4246-B255-99BD21B00B4D}"/>
          </ac:spMkLst>
        </pc:spChg>
        <pc:spChg chg="mod">
          <ac:chgData name="欣捷" userId="b965477fa0aef5e6" providerId="LiveId" clId="{C2DCAFB5-4EBA-4040-8001-CB04A75CB29E}" dt="2021-03-09T03:01:47.294" v="62"/>
          <ac:spMkLst>
            <pc:docMk/>
            <pc:sldMk cId="0" sldId="626"/>
            <ac:spMk id="39985" creationId="{9FDA61D7-E157-4475-A670-053D0412C556}"/>
          </ac:spMkLst>
        </pc:spChg>
        <pc:spChg chg="mod">
          <ac:chgData name="欣捷" userId="b965477fa0aef5e6" providerId="LiveId" clId="{C2DCAFB5-4EBA-4040-8001-CB04A75CB29E}" dt="2021-03-09T03:01:47.294" v="62"/>
          <ac:spMkLst>
            <pc:docMk/>
            <pc:sldMk cId="0" sldId="626"/>
            <ac:spMk id="39986" creationId="{FD67A61B-749B-437A-BD83-B277951B7596}"/>
          </ac:spMkLst>
        </pc:spChg>
        <pc:spChg chg="mod">
          <ac:chgData name="欣捷" userId="b965477fa0aef5e6" providerId="LiveId" clId="{C2DCAFB5-4EBA-4040-8001-CB04A75CB29E}" dt="2021-03-09T03:01:47.294" v="62"/>
          <ac:spMkLst>
            <pc:docMk/>
            <pc:sldMk cId="0" sldId="626"/>
            <ac:spMk id="39987" creationId="{93AEE2EE-FC22-4A0C-90A0-DD46A35B5D1B}"/>
          </ac:spMkLst>
        </pc:spChg>
        <pc:spChg chg="mod">
          <ac:chgData name="欣捷" userId="b965477fa0aef5e6" providerId="LiveId" clId="{C2DCAFB5-4EBA-4040-8001-CB04A75CB29E}" dt="2021-03-09T03:01:47.294" v="62"/>
          <ac:spMkLst>
            <pc:docMk/>
            <pc:sldMk cId="0" sldId="626"/>
            <ac:spMk id="39988" creationId="{920EDD90-548F-44BE-9AF5-F989926E96AE}"/>
          </ac:spMkLst>
        </pc:spChg>
        <pc:spChg chg="mod">
          <ac:chgData name="欣捷" userId="b965477fa0aef5e6" providerId="LiveId" clId="{C2DCAFB5-4EBA-4040-8001-CB04A75CB29E}" dt="2021-03-09T03:01:47.294" v="62"/>
          <ac:spMkLst>
            <pc:docMk/>
            <pc:sldMk cId="0" sldId="626"/>
            <ac:spMk id="39989" creationId="{182F73A0-A131-403F-B8E7-C73488AC2FF5}"/>
          </ac:spMkLst>
        </pc:spChg>
        <pc:spChg chg="mod">
          <ac:chgData name="欣捷" userId="b965477fa0aef5e6" providerId="LiveId" clId="{C2DCAFB5-4EBA-4040-8001-CB04A75CB29E}" dt="2021-03-09T03:01:47.294" v="62"/>
          <ac:spMkLst>
            <pc:docMk/>
            <pc:sldMk cId="0" sldId="626"/>
            <ac:spMk id="39990" creationId="{E4E184F5-0B43-424A-BB84-8A3817F5CE30}"/>
          </ac:spMkLst>
        </pc:spChg>
        <pc:spChg chg="mod">
          <ac:chgData name="欣捷" userId="b965477fa0aef5e6" providerId="LiveId" clId="{C2DCAFB5-4EBA-4040-8001-CB04A75CB29E}" dt="2021-03-09T03:01:47.294" v="62"/>
          <ac:spMkLst>
            <pc:docMk/>
            <pc:sldMk cId="0" sldId="626"/>
            <ac:spMk id="39991" creationId="{733AD41B-2DE4-4D9F-9D45-1FF457B183E1}"/>
          </ac:spMkLst>
        </pc:spChg>
        <pc:spChg chg="mod">
          <ac:chgData name="欣捷" userId="b965477fa0aef5e6" providerId="LiveId" clId="{C2DCAFB5-4EBA-4040-8001-CB04A75CB29E}" dt="2021-03-09T03:01:47.294" v="62"/>
          <ac:spMkLst>
            <pc:docMk/>
            <pc:sldMk cId="0" sldId="626"/>
            <ac:spMk id="39992" creationId="{8695BAE8-6ABE-47F1-A6E4-E58A0D574CD5}"/>
          </ac:spMkLst>
        </pc:spChg>
        <pc:grpChg chg="mod">
          <ac:chgData name="欣捷" userId="b965477fa0aef5e6" providerId="LiveId" clId="{C2DCAFB5-4EBA-4040-8001-CB04A75CB29E}" dt="2021-03-09T07:13:26.491" v="66"/>
          <ac:grpSpMkLst>
            <pc:docMk/>
            <pc:sldMk cId="0" sldId="626"/>
            <ac:grpSpMk id="39940" creationId="{B603C35F-AEDB-4650-8C5A-1E47A17B280D}"/>
          </ac:grpSpMkLst>
        </pc:grpChg>
        <pc:grpChg chg="mod">
          <ac:chgData name="欣捷" userId="b965477fa0aef5e6" providerId="LiveId" clId="{C2DCAFB5-4EBA-4040-8001-CB04A75CB29E}" dt="2021-03-09T07:13:18.796" v="64"/>
          <ac:grpSpMkLst>
            <pc:docMk/>
            <pc:sldMk cId="0" sldId="626"/>
            <ac:grpSpMk id="39941" creationId="{A717510F-38D8-42AD-9023-79B0C830DA98}"/>
          </ac:grpSpMkLst>
        </pc:grpChg>
        <pc:grpChg chg="mod">
          <ac:chgData name="欣捷" userId="b965477fa0aef5e6" providerId="LiveId" clId="{C2DCAFB5-4EBA-4040-8001-CB04A75CB29E}" dt="2021-03-09T03:01:47.294" v="62"/>
          <ac:grpSpMkLst>
            <pc:docMk/>
            <pc:sldMk cId="0" sldId="626"/>
            <ac:grpSpMk id="39943" creationId="{8FA85E8E-5AA0-43D4-9483-D29D930EA7D9}"/>
          </ac:grpSpMkLst>
        </pc:grpChg>
        <pc:grpChg chg="mod">
          <ac:chgData name="欣捷" userId="b965477fa0aef5e6" providerId="LiveId" clId="{C2DCAFB5-4EBA-4040-8001-CB04A75CB29E}" dt="2021-03-09T03:01:47.294" v="62"/>
          <ac:grpSpMkLst>
            <pc:docMk/>
            <pc:sldMk cId="0" sldId="626"/>
            <ac:grpSpMk id="39967" creationId="{B1F25AFE-8832-4242-89A2-246953D9D3E8}"/>
          </ac:grpSpMkLst>
        </pc:grpChg>
      </pc:sldChg>
      <pc:sldChg chg="modSp mod modAnim">
        <pc:chgData name="欣捷" userId="b965477fa0aef5e6" providerId="LiveId" clId="{C2DCAFB5-4EBA-4040-8001-CB04A75CB29E}" dt="2021-03-09T07:25:58.323" v="70"/>
        <pc:sldMkLst>
          <pc:docMk/>
          <pc:sldMk cId="0" sldId="627"/>
        </pc:sldMkLst>
        <pc:spChg chg="mod">
          <ac:chgData name="欣捷" userId="b965477fa0aef5e6" providerId="LiveId" clId="{C2DCAFB5-4EBA-4040-8001-CB04A75CB29E}" dt="2021-03-09T03:01:47.294" v="62"/>
          <ac:spMkLst>
            <pc:docMk/>
            <pc:sldMk cId="0" sldId="627"/>
            <ac:spMk id="40962" creationId="{359BFB07-A038-4D0E-8893-6727C8C42DFA}"/>
          </ac:spMkLst>
        </pc:spChg>
        <pc:spChg chg="mod">
          <ac:chgData name="欣捷" userId="b965477fa0aef5e6" providerId="LiveId" clId="{C2DCAFB5-4EBA-4040-8001-CB04A75CB29E}" dt="2021-03-09T03:01:47.294" v="62"/>
          <ac:spMkLst>
            <pc:docMk/>
            <pc:sldMk cId="0" sldId="627"/>
            <ac:spMk id="40963" creationId="{D68492F8-0C9E-472A-8909-92743AB04392}"/>
          </ac:spMkLst>
        </pc:spChg>
        <pc:spChg chg="mod">
          <ac:chgData name="欣捷" userId="b965477fa0aef5e6" providerId="LiveId" clId="{C2DCAFB5-4EBA-4040-8001-CB04A75CB29E}" dt="2021-03-09T03:01:47.294" v="62"/>
          <ac:spMkLst>
            <pc:docMk/>
            <pc:sldMk cId="0" sldId="627"/>
            <ac:spMk id="40966" creationId="{2805AC9A-CE25-477F-80A2-A2EC778A675C}"/>
          </ac:spMkLst>
        </pc:spChg>
        <pc:spChg chg="mod">
          <ac:chgData name="欣捷" userId="b965477fa0aef5e6" providerId="LiveId" clId="{C2DCAFB5-4EBA-4040-8001-CB04A75CB29E}" dt="2021-03-09T03:01:47.294" v="62"/>
          <ac:spMkLst>
            <pc:docMk/>
            <pc:sldMk cId="0" sldId="627"/>
            <ac:spMk id="40968" creationId="{787D02FF-A0B8-4074-82BE-7ECA8D3F0DB7}"/>
          </ac:spMkLst>
        </pc:spChg>
        <pc:spChg chg="mod">
          <ac:chgData name="欣捷" userId="b965477fa0aef5e6" providerId="LiveId" clId="{C2DCAFB5-4EBA-4040-8001-CB04A75CB29E}" dt="2021-03-09T03:01:47.294" v="62"/>
          <ac:spMkLst>
            <pc:docMk/>
            <pc:sldMk cId="0" sldId="627"/>
            <ac:spMk id="40969" creationId="{51065862-07F4-497F-9595-AEBD66F8D52F}"/>
          </ac:spMkLst>
        </pc:spChg>
        <pc:spChg chg="mod">
          <ac:chgData name="欣捷" userId="b965477fa0aef5e6" providerId="LiveId" clId="{C2DCAFB5-4EBA-4040-8001-CB04A75CB29E}" dt="2021-03-09T03:01:47.294" v="62"/>
          <ac:spMkLst>
            <pc:docMk/>
            <pc:sldMk cId="0" sldId="627"/>
            <ac:spMk id="40970" creationId="{5E8E0F41-D87B-4C87-898F-307CC27BE21F}"/>
          </ac:spMkLst>
        </pc:spChg>
        <pc:spChg chg="mod">
          <ac:chgData name="欣捷" userId="b965477fa0aef5e6" providerId="LiveId" clId="{C2DCAFB5-4EBA-4040-8001-CB04A75CB29E}" dt="2021-03-09T03:01:47.294" v="62"/>
          <ac:spMkLst>
            <pc:docMk/>
            <pc:sldMk cId="0" sldId="627"/>
            <ac:spMk id="40971" creationId="{F0910991-4578-4481-987D-5526135E16C4}"/>
          </ac:spMkLst>
        </pc:spChg>
        <pc:spChg chg="mod">
          <ac:chgData name="欣捷" userId="b965477fa0aef5e6" providerId="LiveId" clId="{C2DCAFB5-4EBA-4040-8001-CB04A75CB29E}" dt="2021-03-09T03:01:47.294" v="62"/>
          <ac:spMkLst>
            <pc:docMk/>
            <pc:sldMk cId="0" sldId="627"/>
            <ac:spMk id="40972" creationId="{BD24EB0C-B464-49B2-A24B-C6BB792EF41B}"/>
          </ac:spMkLst>
        </pc:spChg>
        <pc:spChg chg="mod">
          <ac:chgData name="欣捷" userId="b965477fa0aef5e6" providerId="LiveId" clId="{C2DCAFB5-4EBA-4040-8001-CB04A75CB29E}" dt="2021-03-09T03:01:47.294" v="62"/>
          <ac:spMkLst>
            <pc:docMk/>
            <pc:sldMk cId="0" sldId="627"/>
            <ac:spMk id="40973" creationId="{D821C664-5A18-499A-A079-24FC4C6459E0}"/>
          </ac:spMkLst>
        </pc:spChg>
        <pc:spChg chg="mod">
          <ac:chgData name="欣捷" userId="b965477fa0aef5e6" providerId="LiveId" clId="{C2DCAFB5-4EBA-4040-8001-CB04A75CB29E}" dt="2021-03-09T03:01:47.294" v="62"/>
          <ac:spMkLst>
            <pc:docMk/>
            <pc:sldMk cId="0" sldId="627"/>
            <ac:spMk id="40974" creationId="{1194C150-966F-4E7A-B6DF-FEA8E3B6E907}"/>
          </ac:spMkLst>
        </pc:spChg>
        <pc:spChg chg="mod">
          <ac:chgData name="欣捷" userId="b965477fa0aef5e6" providerId="LiveId" clId="{C2DCAFB5-4EBA-4040-8001-CB04A75CB29E}" dt="2021-03-09T03:01:47.294" v="62"/>
          <ac:spMkLst>
            <pc:docMk/>
            <pc:sldMk cId="0" sldId="627"/>
            <ac:spMk id="40975" creationId="{314E7E7A-5088-4ADC-B844-54CCCFB9E828}"/>
          </ac:spMkLst>
        </pc:spChg>
        <pc:spChg chg="mod">
          <ac:chgData name="欣捷" userId="b965477fa0aef5e6" providerId="LiveId" clId="{C2DCAFB5-4EBA-4040-8001-CB04A75CB29E}" dt="2021-03-09T03:01:47.294" v="62"/>
          <ac:spMkLst>
            <pc:docMk/>
            <pc:sldMk cId="0" sldId="627"/>
            <ac:spMk id="40976" creationId="{5E0BB45E-D7C7-45D3-B11F-2557FFB7D5CA}"/>
          </ac:spMkLst>
        </pc:spChg>
        <pc:spChg chg="mod">
          <ac:chgData name="欣捷" userId="b965477fa0aef5e6" providerId="LiveId" clId="{C2DCAFB5-4EBA-4040-8001-CB04A75CB29E}" dt="2021-03-09T03:01:47.294" v="62"/>
          <ac:spMkLst>
            <pc:docMk/>
            <pc:sldMk cId="0" sldId="627"/>
            <ac:spMk id="40977" creationId="{9F08E7DF-35C6-4471-A83D-9651E611959E}"/>
          </ac:spMkLst>
        </pc:spChg>
        <pc:spChg chg="mod">
          <ac:chgData name="欣捷" userId="b965477fa0aef5e6" providerId="LiveId" clId="{C2DCAFB5-4EBA-4040-8001-CB04A75CB29E}" dt="2021-03-09T03:01:47.294" v="62"/>
          <ac:spMkLst>
            <pc:docMk/>
            <pc:sldMk cId="0" sldId="627"/>
            <ac:spMk id="40978" creationId="{A34DA97E-3A82-4FD9-B9C6-4C592153D600}"/>
          </ac:spMkLst>
        </pc:spChg>
        <pc:spChg chg="mod">
          <ac:chgData name="欣捷" userId="b965477fa0aef5e6" providerId="LiveId" clId="{C2DCAFB5-4EBA-4040-8001-CB04A75CB29E}" dt="2021-03-09T03:01:47.294" v="62"/>
          <ac:spMkLst>
            <pc:docMk/>
            <pc:sldMk cId="0" sldId="627"/>
            <ac:spMk id="40979" creationId="{FBB8F337-0E5E-46BF-B633-3A307C75CD64}"/>
          </ac:spMkLst>
        </pc:spChg>
        <pc:spChg chg="mod">
          <ac:chgData name="欣捷" userId="b965477fa0aef5e6" providerId="LiveId" clId="{C2DCAFB5-4EBA-4040-8001-CB04A75CB29E}" dt="2021-03-09T03:01:47.294" v="62"/>
          <ac:spMkLst>
            <pc:docMk/>
            <pc:sldMk cId="0" sldId="627"/>
            <ac:spMk id="40980" creationId="{5116E4D6-6B28-4175-A133-7F67FC253DA7}"/>
          </ac:spMkLst>
        </pc:spChg>
        <pc:spChg chg="mod">
          <ac:chgData name="欣捷" userId="b965477fa0aef5e6" providerId="LiveId" clId="{C2DCAFB5-4EBA-4040-8001-CB04A75CB29E}" dt="2021-03-09T03:01:47.294" v="62"/>
          <ac:spMkLst>
            <pc:docMk/>
            <pc:sldMk cId="0" sldId="627"/>
            <ac:spMk id="40981" creationId="{D4FC7A76-0E02-40BD-8F37-B62FA7CF45DB}"/>
          </ac:spMkLst>
        </pc:spChg>
        <pc:spChg chg="mod">
          <ac:chgData name="欣捷" userId="b965477fa0aef5e6" providerId="LiveId" clId="{C2DCAFB5-4EBA-4040-8001-CB04A75CB29E}" dt="2021-03-09T03:01:47.294" v="62"/>
          <ac:spMkLst>
            <pc:docMk/>
            <pc:sldMk cId="0" sldId="627"/>
            <ac:spMk id="40982" creationId="{7B4090B6-0FAA-41F3-BE78-6B6C383EF2D4}"/>
          </ac:spMkLst>
        </pc:spChg>
        <pc:spChg chg="mod">
          <ac:chgData name="欣捷" userId="b965477fa0aef5e6" providerId="LiveId" clId="{C2DCAFB5-4EBA-4040-8001-CB04A75CB29E}" dt="2021-03-09T03:01:47.294" v="62"/>
          <ac:spMkLst>
            <pc:docMk/>
            <pc:sldMk cId="0" sldId="627"/>
            <ac:spMk id="40983" creationId="{E770A411-2923-498A-BEF2-3B403E918A92}"/>
          </ac:spMkLst>
        </pc:spChg>
        <pc:spChg chg="mod">
          <ac:chgData name="欣捷" userId="b965477fa0aef5e6" providerId="LiveId" clId="{C2DCAFB5-4EBA-4040-8001-CB04A75CB29E}" dt="2021-03-09T03:01:47.294" v="62"/>
          <ac:spMkLst>
            <pc:docMk/>
            <pc:sldMk cId="0" sldId="627"/>
            <ac:spMk id="40984" creationId="{7AF8FB03-5924-4ECB-BDD9-1FC8DA536F8C}"/>
          </ac:spMkLst>
        </pc:spChg>
        <pc:spChg chg="mod">
          <ac:chgData name="欣捷" userId="b965477fa0aef5e6" providerId="LiveId" clId="{C2DCAFB5-4EBA-4040-8001-CB04A75CB29E}" dt="2021-03-09T03:01:47.294" v="62"/>
          <ac:spMkLst>
            <pc:docMk/>
            <pc:sldMk cId="0" sldId="627"/>
            <ac:spMk id="40985" creationId="{483EABDB-3D49-4AF2-BED5-D938F1174BBD}"/>
          </ac:spMkLst>
        </pc:spChg>
        <pc:spChg chg="mod">
          <ac:chgData name="欣捷" userId="b965477fa0aef5e6" providerId="LiveId" clId="{C2DCAFB5-4EBA-4040-8001-CB04A75CB29E}" dt="2021-03-09T03:01:47.294" v="62"/>
          <ac:spMkLst>
            <pc:docMk/>
            <pc:sldMk cId="0" sldId="627"/>
            <ac:spMk id="40986" creationId="{F7E82B3E-F392-4793-AA53-9B907C47877D}"/>
          </ac:spMkLst>
        </pc:spChg>
        <pc:spChg chg="mod">
          <ac:chgData name="欣捷" userId="b965477fa0aef5e6" providerId="LiveId" clId="{C2DCAFB5-4EBA-4040-8001-CB04A75CB29E}" dt="2021-03-09T03:01:47.294" v="62"/>
          <ac:spMkLst>
            <pc:docMk/>
            <pc:sldMk cId="0" sldId="627"/>
            <ac:spMk id="40987" creationId="{69EE8916-B838-481C-9716-2287A4FA13DC}"/>
          </ac:spMkLst>
        </pc:spChg>
        <pc:spChg chg="mod">
          <ac:chgData name="欣捷" userId="b965477fa0aef5e6" providerId="LiveId" clId="{C2DCAFB5-4EBA-4040-8001-CB04A75CB29E}" dt="2021-03-09T03:01:47.294" v="62"/>
          <ac:spMkLst>
            <pc:docMk/>
            <pc:sldMk cId="0" sldId="627"/>
            <ac:spMk id="40988" creationId="{1675697A-13CF-4F0A-A5BC-FB3E79A5A7A0}"/>
          </ac:spMkLst>
        </pc:spChg>
        <pc:spChg chg="mod">
          <ac:chgData name="欣捷" userId="b965477fa0aef5e6" providerId="LiveId" clId="{C2DCAFB5-4EBA-4040-8001-CB04A75CB29E}" dt="2021-03-09T03:01:47.294" v="62"/>
          <ac:spMkLst>
            <pc:docMk/>
            <pc:sldMk cId="0" sldId="627"/>
            <ac:spMk id="40989" creationId="{88D6C8BA-F557-4BF8-9830-ED4D7A310482}"/>
          </ac:spMkLst>
        </pc:spChg>
        <pc:spChg chg="mod">
          <ac:chgData name="欣捷" userId="b965477fa0aef5e6" providerId="LiveId" clId="{C2DCAFB5-4EBA-4040-8001-CB04A75CB29E}" dt="2021-03-09T07:25:39.960" v="67" actId="1076"/>
          <ac:spMkLst>
            <pc:docMk/>
            <pc:sldMk cId="0" sldId="627"/>
            <ac:spMk id="179229" creationId="{CF77134F-0075-4A37-B851-C912C7A3ABEA}"/>
          </ac:spMkLst>
        </pc:spChg>
        <pc:grpChg chg="mod">
          <ac:chgData name="欣捷" userId="b965477fa0aef5e6" providerId="LiveId" clId="{C2DCAFB5-4EBA-4040-8001-CB04A75CB29E}" dt="2021-03-09T07:25:58.323" v="70"/>
          <ac:grpSpMkLst>
            <pc:docMk/>
            <pc:sldMk cId="0" sldId="627"/>
            <ac:grpSpMk id="40964" creationId="{84B9A661-B1EC-4FF6-A872-877028C6E883}"/>
          </ac:grpSpMkLst>
        </pc:grpChg>
        <pc:grpChg chg="mod">
          <ac:chgData name="欣捷" userId="b965477fa0aef5e6" providerId="LiveId" clId="{C2DCAFB5-4EBA-4040-8001-CB04A75CB29E}" dt="2021-03-09T03:01:47.294" v="62"/>
          <ac:grpSpMkLst>
            <pc:docMk/>
            <pc:sldMk cId="0" sldId="627"/>
            <ac:grpSpMk id="40967" creationId="{D925062D-5EE7-4A48-941C-6E7EC8BFC992}"/>
          </ac:grpSpMkLst>
        </pc:grpChg>
      </pc:sldChg>
      <pc:sldChg chg="modSp mod">
        <pc:chgData name="欣捷" userId="b965477fa0aef5e6" providerId="LiveId" clId="{C2DCAFB5-4EBA-4040-8001-CB04A75CB29E}" dt="2021-03-09T03:01:47.294" v="62"/>
        <pc:sldMkLst>
          <pc:docMk/>
          <pc:sldMk cId="0" sldId="628"/>
        </pc:sldMkLst>
        <pc:spChg chg="mod">
          <ac:chgData name="欣捷" userId="b965477fa0aef5e6" providerId="LiveId" clId="{C2DCAFB5-4EBA-4040-8001-CB04A75CB29E}" dt="2021-03-09T03:01:47.294" v="62"/>
          <ac:spMkLst>
            <pc:docMk/>
            <pc:sldMk cId="0" sldId="628"/>
            <ac:spMk id="41986" creationId="{92AD7DB6-520F-4578-AB18-EE08F7C69838}"/>
          </ac:spMkLst>
        </pc:spChg>
        <pc:spChg chg="mod">
          <ac:chgData name="欣捷" userId="b965477fa0aef5e6" providerId="LiveId" clId="{C2DCAFB5-4EBA-4040-8001-CB04A75CB29E}" dt="2021-03-09T03:01:47.294" v="62"/>
          <ac:spMkLst>
            <pc:docMk/>
            <pc:sldMk cId="0" sldId="628"/>
            <ac:spMk id="41987" creationId="{D196C8C2-D528-4427-A07A-E29FABE75C0C}"/>
          </ac:spMkLst>
        </pc:spChg>
      </pc:sldChg>
      <pc:sldChg chg="modSp mod">
        <pc:chgData name="欣捷" userId="b965477fa0aef5e6" providerId="LiveId" clId="{C2DCAFB5-4EBA-4040-8001-CB04A75CB29E}" dt="2021-03-09T03:01:47.294" v="62"/>
        <pc:sldMkLst>
          <pc:docMk/>
          <pc:sldMk cId="0" sldId="629"/>
        </pc:sldMkLst>
        <pc:spChg chg="mod">
          <ac:chgData name="欣捷" userId="b965477fa0aef5e6" providerId="LiveId" clId="{C2DCAFB5-4EBA-4040-8001-CB04A75CB29E}" dt="2021-03-09T03:01:47.294" v="62"/>
          <ac:spMkLst>
            <pc:docMk/>
            <pc:sldMk cId="0" sldId="629"/>
            <ac:spMk id="43010" creationId="{E6528E2D-852C-4627-B5DB-34B69C1BEAED}"/>
          </ac:spMkLst>
        </pc:spChg>
        <pc:spChg chg="mod">
          <ac:chgData name="欣捷" userId="b965477fa0aef5e6" providerId="LiveId" clId="{C2DCAFB5-4EBA-4040-8001-CB04A75CB29E}" dt="2021-03-09T03:01:47.294" v="62"/>
          <ac:spMkLst>
            <pc:docMk/>
            <pc:sldMk cId="0" sldId="629"/>
            <ac:spMk id="43011" creationId="{C908A308-5318-40EE-A9CC-D0D79D3B5B53}"/>
          </ac:spMkLst>
        </pc:spChg>
      </pc:sldChg>
      <pc:sldChg chg="modSp mod">
        <pc:chgData name="欣捷" userId="b965477fa0aef5e6" providerId="LiveId" clId="{C2DCAFB5-4EBA-4040-8001-CB04A75CB29E}" dt="2021-03-09T07:29:23.386" v="76" actId="2710"/>
        <pc:sldMkLst>
          <pc:docMk/>
          <pc:sldMk cId="0" sldId="630"/>
        </pc:sldMkLst>
        <pc:spChg chg="mod">
          <ac:chgData name="欣捷" userId="b965477fa0aef5e6" providerId="LiveId" clId="{C2DCAFB5-4EBA-4040-8001-CB04A75CB29E}" dt="2021-03-09T03:01:47.294" v="62"/>
          <ac:spMkLst>
            <pc:docMk/>
            <pc:sldMk cId="0" sldId="630"/>
            <ac:spMk id="44034" creationId="{A28071D3-105A-4E8E-9902-8E353AC989D8}"/>
          </ac:spMkLst>
        </pc:spChg>
        <pc:spChg chg="mod">
          <ac:chgData name="欣捷" userId="b965477fa0aef5e6" providerId="LiveId" clId="{C2DCAFB5-4EBA-4040-8001-CB04A75CB29E}" dt="2021-03-09T07:29:23.386" v="76" actId="2710"/>
          <ac:spMkLst>
            <pc:docMk/>
            <pc:sldMk cId="0" sldId="630"/>
            <ac:spMk id="44035" creationId="{A77C64AC-7C4B-4853-859D-68031B7FFE8F}"/>
          </ac:spMkLst>
        </pc:spChg>
      </pc:sldChg>
      <pc:sldChg chg="modSp mod">
        <pc:chgData name="欣捷" userId="b965477fa0aef5e6" providerId="LiveId" clId="{C2DCAFB5-4EBA-4040-8001-CB04A75CB29E}" dt="2021-03-09T07:28:10.767" v="71" actId="2710"/>
        <pc:sldMkLst>
          <pc:docMk/>
          <pc:sldMk cId="0" sldId="631"/>
        </pc:sldMkLst>
        <pc:spChg chg="mod">
          <ac:chgData name="欣捷" userId="b965477fa0aef5e6" providerId="LiveId" clId="{C2DCAFB5-4EBA-4040-8001-CB04A75CB29E}" dt="2021-03-09T03:01:47.294" v="62"/>
          <ac:spMkLst>
            <pc:docMk/>
            <pc:sldMk cId="0" sldId="631"/>
            <ac:spMk id="45058" creationId="{9D114B1D-9475-4187-A5D4-BF243A282323}"/>
          </ac:spMkLst>
        </pc:spChg>
        <pc:spChg chg="mod">
          <ac:chgData name="欣捷" userId="b965477fa0aef5e6" providerId="LiveId" clId="{C2DCAFB5-4EBA-4040-8001-CB04A75CB29E}" dt="2021-03-09T07:28:10.767" v="71" actId="2710"/>
          <ac:spMkLst>
            <pc:docMk/>
            <pc:sldMk cId="0" sldId="631"/>
            <ac:spMk id="45059" creationId="{9C04B89C-2CC4-47EE-BB08-D1C9904EF7FC}"/>
          </ac:spMkLst>
        </pc:spChg>
      </pc:sldChg>
      <pc:sldChg chg="modSp mod">
        <pc:chgData name="欣捷" userId="b965477fa0aef5e6" providerId="LiveId" clId="{C2DCAFB5-4EBA-4040-8001-CB04A75CB29E}" dt="2021-03-09T08:18:47.919" v="81" actId="1076"/>
        <pc:sldMkLst>
          <pc:docMk/>
          <pc:sldMk cId="0" sldId="632"/>
        </pc:sldMkLst>
        <pc:spChg chg="mod">
          <ac:chgData name="欣捷" userId="b965477fa0aef5e6" providerId="LiveId" clId="{C2DCAFB5-4EBA-4040-8001-CB04A75CB29E}" dt="2021-03-09T03:01:47.294" v="62"/>
          <ac:spMkLst>
            <pc:docMk/>
            <pc:sldMk cId="0" sldId="632"/>
            <ac:spMk id="46082" creationId="{10D30C34-FF62-4ADA-9567-C12E77860D98}"/>
          </ac:spMkLst>
        </pc:spChg>
        <pc:spChg chg="mod">
          <ac:chgData name="欣捷" userId="b965477fa0aef5e6" providerId="LiveId" clId="{C2DCAFB5-4EBA-4040-8001-CB04A75CB29E}" dt="2021-03-09T03:01:47.294" v="62"/>
          <ac:spMkLst>
            <pc:docMk/>
            <pc:sldMk cId="0" sldId="632"/>
            <ac:spMk id="46084" creationId="{88481425-BFDA-43F4-94B8-530455B887F5}"/>
          </ac:spMkLst>
        </pc:spChg>
        <pc:spChg chg="mod">
          <ac:chgData name="欣捷" userId="b965477fa0aef5e6" providerId="LiveId" clId="{C2DCAFB5-4EBA-4040-8001-CB04A75CB29E}" dt="2021-03-09T07:45:52.077" v="79" actId="1076"/>
          <ac:spMkLst>
            <pc:docMk/>
            <pc:sldMk cId="0" sldId="632"/>
            <ac:spMk id="46088" creationId="{7A36B0B4-20FA-424C-BF3F-9D770EEFEE37}"/>
          </ac:spMkLst>
        </pc:spChg>
        <pc:spChg chg="mod">
          <ac:chgData name="欣捷" userId="b965477fa0aef5e6" providerId="LiveId" clId="{C2DCAFB5-4EBA-4040-8001-CB04A75CB29E}" dt="2021-03-09T07:45:52.077" v="79" actId="1076"/>
          <ac:spMkLst>
            <pc:docMk/>
            <pc:sldMk cId="0" sldId="632"/>
            <ac:spMk id="46090" creationId="{83028EBA-FF69-446B-9BB1-DB37D8C515C7}"/>
          </ac:spMkLst>
        </pc:spChg>
        <pc:spChg chg="mod">
          <ac:chgData name="欣捷" userId="b965477fa0aef5e6" providerId="LiveId" clId="{C2DCAFB5-4EBA-4040-8001-CB04A75CB29E}" dt="2021-03-09T07:45:52.077" v="79" actId="1076"/>
          <ac:spMkLst>
            <pc:docMk/>
            <pc:sldMk cId="0" sldId="632"/>
            <ac:spMk id="46091" creationId="{21AA2D1E-5FBC-4B56-9ABD-4885F2AF987D}"/>
          </ac:spMkLst>
        </pc:spChg>
        <pc:spChg chg="mod">
          <ac:chgData name="欣捷" userId="b965477fa0aef5e6" providerId="LiveId" clId="{C2DCAFB5-4EBA-4040-8001-CB04A75CB29E}" dt="2021-03-09T07:45:52.077" v="79" actId="1076"/>
          <ac:spMkLst>
            <pc:docMk/>
            <pc:sldMk cId="0" sldId="632"/>
            <ac:spMk id="46092" creationId="{CB79BA96-627D-4E23-AD83-6CB82123E774}"/>
          </ac:spMkLst>
        </pc:spChg>
        <pc:spChg chg="mod">
          <ac:chgData name="欣捷" userId="b965477fa0aef5e6" providerId="LiveId" clId="{C2DCAFB5-4EBA-4040-8001-CB04A75CB29E}" dt="2021-03-09T07:45:52.077" v="79" actId="1076"/>
          <ac:spMkLst>
            <pc:docMk/>
            <pc:sldMk cId="0" sldId="632"/>
            <ac:spMk id="46093" creationId="{DBED2B40-158F-4FFD-8FAF-5ABA98B5AE48}"/>
          </ac:spMkLst>
        </pc:spChg>
        <pc:spChg chg="mod">
          <ac:chgData name="欣捷" userId="b965477fa0aef5e6" providerId="LiveId" clId="{C2DCAFB5-4EBA-4040-8001-CB04A75CB29E}" dt="2021-03-09T07:45:52.077" v="79" actId="1076"/>
          <ac:spMkLst>
            <pc:docMk/>
            <pc:sldMk cId="0" sldId="632"/>
            <ac:spMk id="46094" creationId="{7A4DD71C-B01A-4127-B7E3-792BFC99CEDA}"/>
          </ac:spMkLst>
        </pc:spChg>
        <pc:spChg chg="mod">
          <ac:chgData name="欣捷" userId="b965477fa0aef5e6" providerId="LiveId" clId="{C2DCAFB5-4EBA-4040-8001-CB04A75CB29E}" dt="2021-03-09T07:45:52.077" v="79" actId="1076"/>
          <ac:spMkLst>
            <pc:docMk/>
            <pc:sldMk cId="0" sldId="632"/>
            <ac:spMk id="46095" creationId="{B0B50612-275B-4D18-B35C-A7DA1022BEB7}"/>
          </ac:spMkLst>
        </pc:spChg>
        <pc:spChg chg="mod">
          <ac:chgData name="欣捷" userId="b965477fa0aef5e6" providerId="LiveId" clId="{C2DCAFB5-4EBA-4040-8001-CB04A75CB29E}" dt="2021-03-09T07:45:52.077" v="79" actId="1076"/>
          <ac:spMkLst>
            <pc:docMk/>
            <pc:sldMk cId="0" sldId="632"/>
            <ac:spMk id="46096" creationId="{8E76314B-9009-488B-9C67-EA384C9ED1E3}"/>
          </ac:spMkLst>
        </pc:spChg>
        <pc:spChg chg="mod">
          <ac:chgData name="欣捷" userId="b965477fa0aef5e6" providerId="LiveId" clId="{C2DCAFB5-4EBA-4040-8001-CB04A75CB29E}" dt="2021-03-09T07:45:52.077" v="79" actId="1076"/>
          <ac:spMkLst>
            <pc:docMk/>
            <pc:sldMk cId="0" sldId="632"/>
            <ac:spMk id="46097" creationId="{82BC4FB2-24A0-4576-9770-03E1CB5862B5}"/>
          </ac:spMkLst>
        </pc:spChg>
        <pc:spChg chg="mod">
          <ac:chgData name="欣捷" userId="b965477fa0aef5e6" providerId="LiveId" clId="{C2DCAFB5-4EBA-4040-8001-CB04A75CB29E}" dt="2021-03-09T07:45:52.077" v="79" actId="1076"/>
          <ac:spMkLst>
            <pc:docMk/>
            <pc:sldMk cId="0" sldId="632"/>
            <ac:spMk id="46098" creationId="{0794CC75-8A99-4B74-85C7-171E96BABF5D}"/>
          </ac:spMkLst>
        </pc:spChg>
        <pc:spChg chg="mod">
          <ac:chgData name="欣捷" userId="b965477fa0aef5e6" providerId="LiveId" clId="{C2DCAFB5-4EBA-4040-8001-CB04A75CB29E}" dt="2021-03-09T07:45:52.077" v="79" actId="1076"/>
          <ac:spMkLst>
            <pc:docMk/>
            <pc:sldMk cId="0" sldId="632"/>
            <ac:spMk id="46099" creationId="{FE413D0E-46C5-47FD-97F7-F0FD628E54A1}"/>
          </ac:spMkLst>
        </pc:spChg>
        <pc:spChg chg="mod">
          <ac:chgData name="欣捷" userId="b965477fa0aef5e6" providerId="LiveId" clId="{C2DCAFB5-4EBA-4040-8001-CB04A75CB29E}" dt="2021-03-09T07:45:52.077" v="79" actId="1076"/>
          <ac:spMkLst>
            <pc:docMk/>
            <pc:sldMk cId="0" sldId="632"/>
            <ac:spMk id="46100" creationId="{54B37356-B3DF-4F80-B6A3-7E5E287F38B2}"/>
          </ac:spMkLst>
        </pc:spChg>
        <pc:spChg chg="mod">
          <ac:chgData name="欣捷" userId="b965477fa0aef5e6" providerId="LiveId" clId="{C2DCAFB5-4EBA-4040-8001-CB04A75CB29E}" dt="2021-03-09T07:45:52.077" v="79" actId="1076"/>
          <ac:spMkLst>
            <pc:docMk/>
            <pc:sldMk cId="0" sldId="632"/>
            <ac:spMk id="46101" creationId="{B7DFECC0-612C-45A5-A623-99DB025A63A3}"/>
          </ac:spMkLst>
        </pc:spChg>
        <pc:spChg chg="mod">
          <ac:chgData name="欣捷" userId="b965477fa0aef5e6" providerId="LiveId" clId="{C2DCAFB5-4EBA-4040-8001-CB04A75CB29E}" dt="2021-03-09T07:45:52.077" v="79" actId="1076"/>
          <ac:spMkLst>
            <pc:docMk/>
            <pc:sldMk cId="0" sldId="632"/>
            <ac:spMk id="46102" creationId="{4C1ABA1D-F07F-411F-AD8E-2E5A2DA51687}"/>
          </ac:spMkLst>
        </pc:spChg>
        <pc:spChg chg="mod">
          <ac:chgData name="欣捷" userId="b965477fa0aef5e6" providerId="LiveId" clId="{C2DCAFB5-4EBA-4040-8001-CB04A75CB29E}" dt="2021-03-09T07:45:52.077" v="79" actId="1076"/>
          <ac:spMkLst>
            <pc:docMk/>
            <pc:sldMk cId="0" sldId="632"/>
            <ac:spMk id="46103" creationId="{690688E1-4EFA-4386-8114-471C9699FD33}"/>
          </ac:spMkLst>
        </pc:spChg>
        <pc:spChg chg="mod">
          <ac:chgData name="欣捷" userId="b965477fa0aef5e6" providerId="LiveId" clId="{C2DCAFB5-4EBA-4040-8001-CB04A75CB29E}" dt="2021-03-09T07:45:52.077" v="79" actId="1076"/>
          <ac:spMkLst>
            <pc:docMk/>
            <pc:sldMk cId="0" sldId="632"/>
            <ac:spMk id="46104" creationId="{FD8D3371-5C6B-4B6B-AEB4-726BD999E193}"/>
          </ac:spMkLst>
        </pc:spChg>
        <pc:spChg chg="mod">
          <ac:chgData name="欣捷" userId="b965477fa0aef5e6" providerId="LiveId" clId="{C2DCAFB5-4EBA-4040-8001-CB04A75CB29E}" dt="2021-03-09T07:45:52.077" v="79" actId="1076"/>
          <ac:spMkLst>
            <pc:docMk/>
            <pc:sldMk cId="0" sldId="632"/>
            <ac:spMk id="46105" creationId="{69C4802C-6CF8-449B-9E4C-81CC845437F9}"/>
          </ac:spMkLst>
        </pc:spChg>
        <pc:spChg chg="mod">
          <ac:chgData name="欣捷" userId="b965477fa0aef5e6" providerId="LiveId" clId="{C2DCAFB5-4EBA-4040-8001-CB04A75CB29E}" dt="2021-03-09T07:45:52.077" v="79" actId="1076"/>
          <ac:spMkLst>
            <pc:docMk/>
            <pc:sldMk cId="0" sldId="632"/>
            <ac:spMk id="46106" creationId="{A6FD6593-29B9-4F41-99EE-66032381D184}"/>
          </ac:spMkLst>
        </pc:spChg>
        <pc:spChg chg="mod">
          <ac:chgData name="欣捷" userId="b965477fa0aef5e6" providerId="LiveId" clId="{C2DCAFB5-4EBA-4040-8001-CB04A75CB29E}" dt="2021-03-09T07:45:52.077" v="79" actId="1076"/>
          <ac:spMkLst>
            <pc:docMk/>
            <pc:sldMk cId="0" sldId="632"/>
            <ac:spMk id="46107" creationId="{83D12FE7-226E-4310-9DEF-6DC849998459}"/>
          </ac:spMkLst>
        </pc:spChg>
        <pc:spChg chg="mod">
          <ac:chgData name="欣捷" userId="b965477fa0aef5e6" providerId="LiveId" clId="{C2DCAFB5-4EBA-4040-8001-CB04A75CB29E}" dt="2021-03-09T07:45:52.077" v="79" actId="1076"/>
          <ac:spMkLst>
            <pc:docMk/>
            <pc:sldMk cId="0" sldId="632"/>
            <ac:spMk id="46108" creationId="{6A0CAB6F-5CFA-4740-81BE-A475D5F15F43}"/>
          </ac:spMkLst>
        </pc:spChg>
        <pc:spChg chg="mod">
          <ac:chgData name="欣捷" userId="b965477fa0aef5e6" providerId="LiveId" clId="{C2DCAFB5-4EBA-4040-8001-CB04A75CB29E}" dt="2021-03-09T07:45:52.077" v="79" actId="1076"/>
          <ac:spMkLst>
            <pc:docMk/>
            <pc:sldMk cId="0" sldId="632"/>
            <ac:spMk id="46109" creationId="{00B3622C-4F63-4E2D-B05F-85B66289687E}"/>
          </ac:spMkLst>
        </pc:spChg>
        <pc:spChg chg="mod">
          <ac:chgData name="欣捷" userId="b965477fa0aef5e6" providerId="LiveId" clId="{C2DCAFB5-4EBA-4040-8001-CB04A75CB29E}" dt="2021-03-09T07:45:52.077" v="79" actId="1076"/>
          <ac:spMkLst>
            <pc:docMk/>
            <pc:sldMk cId="0" sldId="632"/>
            <ac:spMk id="46110" creationId="{652A3DA4-08E5-46D4-84A3-0EC08179034F}"/>
          </ac:spMkLst>
        </pc:spChg>
        <pc:spChg chg="mod">
          <ac:chgData name="欣捷" userId="b965477fa0aef5e6" providerId="LiveId" clId="{C2DCAFB5-4EBA-4040-8001-CB04A75CB29E}" dt="2021-03-09T07:45:52.077" v="79" actId="1076"/>
          <ac:spMkLst>
            <pc:docMk/>
            <pc:sldMk cId="0" sldId="632"/>
            <ac:spMk id="46111" creationId="{75C18E08-7651-4F04-86BE-962391F7EE00}"/>
          </ac:spMkLst>
        </pc:spChg>
        <pc:spChg chg="mod">
          <ac:chgData name="欣捷" userId="b965477fa0aef5e6" providerId="LiveId" clId="{C2DCAFB5-4EBA-4040-8001-CB04A75CB29E}" dt="2021-03-09T07:28:47.091" v="72" actId="1076"/>
          <ac:spMkLst>
            <pc:docMk/>
            <pc:sldMk cId="0" sldId="632"/>
            <ac:spMk id="181278" creationId="{D44F4F88-06AC-4EBD-85D8-55A78BC4B9C9}"/>
          </ac:spMkLst>
        </pc:spChg>
        <pc:spChg chg="mod">
          <ac:chgData name="欣捷" userId="b965477fa0aef5e6" providerId="LiveId" clId="{C2DCAFB5-4EBA-4040-8001-CB04A75CB29E}" dt="2021-03-09T08:18:47.919" v="81" actId="1076"/>
          <ac:spMkLst>
            <pc:docMk/>
            <pc:sldMk cId="0" sldId="632"/>
            <ac:spMk id="181279" creationId="{47107C11-AB3A-47AA-9218-CD28C96B3E28}"/>
          </ac:spMkLst>
        </pc:spChg>
        <pc:grpChg chg="mod">
          <ac:chgData name="欣捷" userId="b965477fa0aef5e6" providerId="LiveId" clId="{C2DCAFB5-4EBA-4040-8001-CB04A75CB29E}" dt="2021-03-09T07:45:52.077" v="79" actId="1076"/>
          <ac:grpSpMkLst>
            <pc:docMk/>
            <pc:sldMk cId="0" sldId="632"/>
            <ac:grpSpMk id="46085" creationId="{15947A6B-1DE5-48D2-B3B8-6752BAA103D0}"/>
          </ac:grpSpMkLst>
        </pc:grpChg>
        <pc:grpChg chg="mod">
          <ac:chgData name="欣捷" userId="b965477fa0aef5e6" providerId="LiveId" clId="{C2DCAFB5-4EBA-4040-8001-CB04A75CB29E}" dt="2021-03-09T07:45:52.077" v="79" actId="1076"/>
          <ac:grpSpMkLst>
            <pc:docMk/>
            <pc:sldMk cId="0" sldId="632"/>
            <ac:grpSpMk id="46089" creationId="{438BEAD7-DDFB-4735-9FA1-CB99BEB71B9F}"/>
          </ac:grpSpMkLst>
        </pc:grpChg>
      </pc:sldChg>
      <pc:sldChg chg="modSp mod">
        <pc:chgData name="欣捷" userId="b965477fa0aef5e6" providerId="LiveId" clId="{C2DCAFB5-4EBA-4040-8001-CB04A75CB29E}" dt="2021-03-09T08:19:47.245" v="86" actId="242"/>
        <pc:sldMkLst>
          <pc:docMk/>
          <pc:sldMk cId="0" sldId="633"/>
        </pc:sldMkLst>
        <pc:spChg chg="mod">
          <ac:chgData name="欣捷" userId="b965477fa0aef5e6" providerId="LiveId" clId="{C2DCAFB5-4EBA-4040-8001-CB04A75CB29E}" dt="2021-03-09T03:01:47.294" v="62"/>
          <ac:spMkLst>
            <pc:docMk/>
            <pc:sldMk cId="0" sldId="633"/>
            <ac:spMk id="47106" creationId="{F9B5578D-7F0F-43B6-A09E-D431D0F973B3}"/>
          </ac:spMkLst>
        </pc:spChg>
        <pc:spChg chg="mod">
          <ac:chgData name="欣捷" userId="b965477fa0aef5e6" providerId="LiveId" clId="{C2DCAFB5-4EBA-4040-8001-CB04A75CB29E}" dt="2021-03-09T03:01:47.294" v="62"/>
          <ac:spMkLst>
            <pc:docMk/>
            <pc:sldMk cId="0" sldId="633"/>
            <ac:spMk id="47107" creationId="{99C04D71-4D4D-46B7-B3D3-E5B4DB52B400}"/>
          </ac:spMkLst>
        </pc:spChg>
        <pc:spChg chg="mod">
          <ac:chgData name="欣捷" userId="b965477fa0aef5e6" providerId="LiveId" clId="{C2DCAFB5-4EBA-4040-8001-CB04A75CB29E}" dt="2021-03-09T03:01:47.294" v="62"/>
          <ac:spMkLst>
            <pc:docMk/>
            <pc:sldMk cId="0" sldId="633"/>
            <ac:spMk id="47134" creationId="{01808BD4-A7A1-49A4-854D-A776C9CBD420}"/>
          </ac:spMkLst>
        </pc:spChg>
        <pc:spChg chg="mod">
          <ac:chgData name="欣捷" userId="b965477fa0aef5e6" providerId="LiveId" clId="{C2DCAFB5-4EBA-4040-8001-CB04A75CB29E}" dt="2021-03-09T03:01:47.294" v="62"/>
          <ac:spMkLst>
            <pc:docMk/>
            <pc:sldMk cId="0" sldId="633"/>
            <ac:spMk id="47136" creationId="{D2A25959-083E-4280-8EAD-CB8098C6FE4E}"/>
          </ac:spMkLst>
        </pc:spChg>
        <pc:spChg chg="mod">
          <ac:chgData name="欣捷" userId="b965477fa0aef5e6" providerId="LiveId" clId="{C2DCAFB5-4EBA-4040-8001-CB04A75CB29E}" dt="2021-03-09T03:01:47.294" v="62"/>
          <ac:spMkLst>
            <pc:docMk/>
            <pc:sldMk cId="0" sldId="633"/>
            <ac:spMk id="47137" creationId="{82D743AA-2C5A-4717-B5F6-B11DE55652E6}"/>
          </ac:spMkLst>
        </pc:spChg>
        <pc:spChg chg="mod">
          <ac:chgData name="欣捷" userId="b965477fa0aef5e6" providerId="LiveId" clId="{C2DCAFB5-4EBA-4040-8001-CB04A75CB29E}" dt="2021-03-09T03:01:47.294" v="62"/>
          <ac:spMkLst>
            <pc:docMk/>
            <pc:sldMk cId="0" sldId="633"/>
            <ac:spMk id="47138" creationId="{9232B225-0FE2-4DB6-9C2D-270591FB56BF}"/>
          </ac:spMkLst>
        </pc:spChg>
        <pc:spChg chg="mod">
          <ac:chgData name="欣捷" userId="b965477fa0aef5e6" providerId="LiveId" clId="{C2DCAFB5-4EBA-4040-8001-CB04A75CB29E}" dt="2021-03-09T03:01:47.294" v="62"/>
          <ac:spMkLst>
            <pc:docMk/>
            <pc:sldMk cId="0" sldId="633"/>
            <ac:spMk id="47139" creationId="{5C67B741-AB9A-4424-9191-44C0F6CBB30A}"/>
          </ac:spMkLst>
        </pc:spChg>
        <pc:spChg chg="mod">
          <ac:chgData name="欣捷" userId="b965477fa0aef5e6" providerId="LiveId" clId="{C2DCAFB5-4EBA-4040-8001-CB04A75CB29E}" dt="2021-03-09T03:01:47.294" v="62"/>
          <ac:spMkLst>
            <pc:docMk/>
            <pc:sldMk cId="0" sldId="633"/>
            <ac:spMk id="47140" creationId="{EE861631-4E4E-4B1F-9236-6AA5F57A9BEA}"/>
          </ac:spMkLst>
        </pc:spChg>
        <pc:spChg chg="mod">
          <ac:chgData name="欣捷" userId="b965477fa0aef5e6" providerId="LiveId" clId="{C2DCAFB5-4EBA-4040-8001-CB04A75CB29E}" dt="2021-03-09T03:01:47.294" v="62"/>
          <ac:spMkLst>
            <pc:docMk/>
            <pc:sldMk cId="0" sldId="633"/>
            <ac:spMk id="47141" creationId="{A2A40CF5-8DD2-4F8B-A985-A7FDC49D428F}"/>
          </ac:spMkLst>
        </pc:spChg>
        <pc:spChg chg="mod">
          <ac:chgData name="欣捷" userId="b965477fa0aef5e6" providerId="LiveId" clId="{C2DCAFB5-4EBA-4040-8001-CB04A75CB29E}" dt="2021-03-09T03:01:47.294" v="62"/>
          <ac:spMkLst>
            <pc:docMk/>
            <pc:sldMk cId="0" sldId="633"/>
            <ac:spMk id="47142" creationId="{1B746B6C-D3DE-4FEA-A03A-67B3EB79EFAB}"/>
          </ac:spMkLst>
        </pc:spChg>
        <pc:spChg chg="mod">
          <ac:chgData name="欣捷" userId="b965477fa0aef5e6" providerId="LiveId" clId="{C2DCAFB5-4EBA-4040-8001-CB04A75CB29E}" dt="2021-03-09T03:01:47.294" v="62"/>
          <ac:spMkLst>
            <pc:docMk/>
            <pc:sldMk cId="0" sldId="633"/>
            <ac:spMk id="47143" creationId="{2822B93B-A1B4-4908-B8B2-89E9DAEB9F3B}"/>
          </ac:spMkLst>
        </pc:spChg>
        <pc:spChg chg="mod">
          <ac:chgData name="欣捷" userId="b965477fa0aef5e6" providerId="LiveId" clId="{C2DCAFB5-4EBA-4040-8001-CB04A75CB29E}" dt="2021-03-09T03:01:47.294" v="62"/>
          <ac:spMkLst>
            <pc:docMk/>
            <pc:sldMk cId="0" sldId="633"/>
            <ac:spMk id="47144" creationId="{D174873C-D7F7-45D2-AF7C-77C423AEA941}"/>
          </ac:spMkLst>
        </pc:spChg>
        <pc:spChg chg="mod">
          <ac:chgData name="欣捷" userId="b965477fa0aef5e6" providerId="LiveId" clId="{C2DCAFB5-4EBA-4040-8001-CB04A75CB29E}" dt="2021-03-09T03:01:47.294" v="62"/>
          <ac:spMkLst>
            <pc:docMk/>
            <pc:sldMk cId="0" sldId="633"/>
            <ac:spMk id="47145" creationId="{8C7B46CF-2D26-465C-AA30-4C63804CF8C4}"/>
          </ac:spMkLst>
        </pc:spChg>
        <pc:spChg chg="mod">
          <ac:chgData name="欣捷" userId="b965477fa0aef5e6" providerId="LiveId" clId="{C2DCAFB5-4EBA-4040-8001-CB04A75CB29E}" dt="2021-03-09T03:01:47.294" v="62"/>
          <ac:spMkLst>
            <pc:docMk/>
            <pc:sldMk cId="0" sldId="633"/>
            <ac:spMk id="47146" creationId="{F46E259A-07C2-4713-9211-17FD8A9418F5}"/>
          </ac:spMkLst>
        </pc:spChg>
        <pc:spChg chg="mod">
          <ac:chgData name="欣捷" userId="b965477fa0aef5e6" providerId="LiveId" clId="{C2DCAFB5-4EBA-4040-8001-CB04A75CB29E}" dt="2021-03-09T03:01:47.294" v="62"/>
          <ac:spMkLst>
            <pc:docMk/>
            <pc:sldMk cId="0" sldId="633"/>
            <ac:spMk id="47147" creationId="{B933993E-BBF8-4DDF-8A11-5F5F66D3B5CB}"/>
          </ac:spMkLst>
        </pc:spChg>
        <pc:spChg chg="mod">
          <ac:chgData name="欣捷" userId="b965477fa0aef5e6" providerId="LiveId" clId="{C2DCAFB5-4EBA-4040-8001-CB04A75CB29E}" dt="2021-03-09T03:01:47.294" v="62"/>
          <ac:spMkLst>
            <pc:docMk/>
            <pc:sldMk cId="0" sldId="633"/>
            <ac:spMk id="47148" creationId="{4ED45062-D26E-4363-92FC-ABF5790F6B81}"/>
          </ac:spMkLst>
        </pc:spChg>
        <pc:spChg chg="mod">
          <ac:chgData name="欣捷" userId="b965477fa0aef5e6" providerId="LiveId" clId="{C2DCAFB5-4EBA-4040-8001-CB04A75CB29E}" dt="2021-03-09T03:01:47.294" v="62"/>
          <ac:spMkLst>
            <pc:docMk/>
            <pc:sldMk cId="0" sldId="633"/>
            <ac:spMk id="47149" creationId="{04161BFC-A58B-4274-9A98-99B0DD39CF08}"/>
          </ac:spMkLst>
        </pc:spChg>
        <pc:spChg chg="mod">
          <ac:chgData name="欣捷" userId="b965477fa0aef5e6" providerId="LiveId" clId="{C2DCAFB5-4EBA-4040-8001-CB04A75CB29E}" dt="2021-03-09T03:01:47.294" v="62"/>
          <ac:spMkLst>
            <pc:docMk/>
            <pc:sldMk cId="0" sldId="633"/>
            <ac:spMk id="47150" creationId="{23712F36-E63E-4914-B17D-BE351E0C7F1A}"/>
          </ac:spMkLst>
        </pc:spChg>
        <pc:spChg chg="mod">
          <ac:chgData name="欣捷" userId="b965477fa0aef5e6" providerId="LiveId" clId="{C2DCAFB5-4EBA-4040-8001-CB04A75CB29E}" dt="2021-03-09T03:01:47.294" v="62"/>
          <ac:spMkLst>
            <pc:docMk/>
            <pc:sldMk cId="0" sldId="633"/>
            <ac:spMk id="47151" creationId="{D7535C4B-5CC4-4A8B-8FB6-2523F80C91CB}"/>
          </ac:spMkLst>
        </pc:spChg>
        <pc:spChg chg="mod">
          <ac:chgData name="欣捷" userId="b965477fa0aef5e6" providerId="LiveId" clId="{C2DCAFB5-4EBA-4040-8001-CB04A75CB29E}" dt="2021-03-09T03:01:47.294" v="62"/>
          <ac:spMkLst>
            <pc:docMk/>
            <pc:sldMk cId="0" sldId="633"/>
            <ac:spMk id="47152" creationId="{2F28FC83-4313-42EF-8BBD-51DBBF88075E}"/>
          </ac:spMkLst>
        </pc:spChg>
        <pc:spChg chg="mod">
          <ac:chgData name="欣捷" userId="b965477fa0aef5e6" providerId="LiveId" clId="{C2DCAFB5-4EBA-4040-8001-CB04A75CB29E}" dt="2021-03-09T03:01:47.294" v="62"/>
          <ac:spMkLst>
            <pc:docMk/>
            <pc:sldMk cId="0" sldId="633"/>
            <ac:spMk id="47153" creationId="{3F339293-82E0-4C70-A65B-A9861DE3D19C}"/>
          </ac:spMkLst>
        </pc:spChg>
        <pc:spChg chg="mod">
          <ac:chgData name="欣捷" userId="b965477fa0aef5e6" providerId="LiveId" clId="{C2DCAFB5-4EBA-4040-8001-CB04A75CB29E}" dt="2021-03-09T03:01:47.294" v="62"/>
          <ac:spMkLst>
            <pc:docMk/>
            <pc:sldMk cId="0" sldId="633"/>
            <ac:spMk id="47155" creationId="{D56E0B09-E9BA-4D1D-9F43-8F0811C50CBE}"/>
          </ac:spMkLst>
        </pc:spChg>
        <pc:spChg chg="mod">
          <ac:chgData name="欣捷" userId="b965477fa0aef5e6" providerId="LiveId" clId="{C2DCAFB5-4EBA-4040-8001-CB04A75CB29E}" dt="2021-03-09T03:01:47.294" v="62"/>
          <ac:spMkLst>
            <pc:docMk/>
            <pc:sldMk cId="0" sldId="633"/>
            <ac:spMk id="47156" creationId="{DCEA9605-98A9-4BC8-9EE3-0D8804AF126F}"/>
          </ac:spMkLst>
        </pc:spChg>
        <pc:spChg chg="mod">
          <ac:chgData name="欣捷" userId="b965477fa0aef5e6" providerId="LiveId" clId="{C2DCAFB5-4EBA-4040-8001-CB04A75CB29E}" dt="2021-03-09T03:01:47.294" v="62"/>
          <ac:spMkLst>
            <pc:docMk/>
            <pc:sldMk cId="0" sldId="633"/>
            <ac:spMk id="47157" creationId="{497A63AE-4D64-4292-AE06-950C76202817}"/>
          </ac:spMkLst>
        </pc:spChg>
        <pc:spChg chg="mod">
          <ac:chgData name="欣捷" userId="b965477fa0aef5e6" providerId="LiveId" clId="{C2DCAFB5-4EBA-4040-8001-CB04A75CB29E}" dt="2021-03-09T03:01:47.294" v="62"/>
          <ac:spMkLst>
            <pc:docMk/>
            <pc:sldMk cId="0" sldId="633"/>
            <ac:spMk id="47158" creationId="{074334A0-D5DC-446F-A438-C1D9571E8FFC}"/>
          </ac:spMkLst>
        </pc:spChg>
        <pc:spChg chg="mod">
          <ac:chgData name="欣捷" userId="b965477fa0aef5e6" providerId="LiveId" clId="{C2DCAFB5-4EBA-4040-8001-CB04A75CB29E}" dt="2021-03-09T03:01:47.294" v="62"/>
          <ac:spMkLst>
            <pc:docMk/>
            <pc:sldMk cId="0" sldId="633"/>
            <ac:spMk id="47159" creationId="{21F090CF-036F-462F-BFE0-155EF721129B}"/>
          </ac:spMkLst>
        </pc:spChg>
        <pc:spChg chg="mod">
          <ac:chgData name="欣捷" userId="b965477fa0aef5e6" providerId="LiveId" clId="{C2DCAFB5-4EBA-4040-8001-CB04A75CB29E}" dt="2021-03-09T03:01:47.294" v="62"/>
          <ac:spMkLst>
            <pc:docMk/>
            <pc:sldMk cId="0" sldId="633"/>
            <ac:spMk id="47160" creationId="{D62B6B23-9CEF-4C60-B9DF-2610ECCF1142}"/>
          </ac:spMkLst>
        </pc:spChg>
        <pc:spChg chg="mod">
          <ac:chgData name="欣捷" userId="b965477fa0aef5e6" providerId="LiveId" clId="{C2DCAFB5-4EBA-4040-8001-CB04A75CB29E}" dt="2021-03-09T03:01:47.294" v="62"/>
          <ac:spMkLst>
            <pc:docMk/>
            <pc:sldMk cId="0" sldId="633"/>
            <ac:spMk id="47161" creationId="{2915ABEE-3EAB-46CD-9AAF-3B85355412EF}"/>
          </ac:spMkLst>
        </pc:spChg>
        <pc:spChg chg="mod">
          <ac:chgData name="欣捷" userId="b965477fa0aef5e6" providerId="LiveId" clId="{C2DCAFB5-4EBA-4040-8001-CB04A75CB29E}" dt="2021-03-09T03:01:47.294" v="62"/>
          <ac:spMkLst>
            <pc:docMk/>
            <pc:sldMk cId="0" sldId="633"/>
            <ac:spMk id="47162" creationId="{1187842F-0D0B-42F2-8055-F6252C59DFE6}"/>
          </ac:spMkLst>
        </pc:spChg>
        <pc:spChg chg="mod">
          <ac:chgData name="欣捷" userId="b965477fa0aef5e6" providerId="LiveId" clId="{C2DCAFB5-4EBA-4040-8001-CB04A75CB29E}" dt="2021-03-09T03:01:47.294" v="62"/>
          <ac:spMkLst>
            <pc:docMk/>
            <pc:sldMk cId="0" sldId="633"/>
            <ac:spMk id="47163" creationId="{8DA4049B-F0D1-498E-908C-A7F4183755FF}"/>
          </ac:spMkLst>
        </pc:spChg>
        <pc:spChg chg="mod">
          <ac:chgData name="欣捷" userId="b965477fa0aef5e6" providerId="LiveId" clId="{C2DCAFB5-4EBA-4040-8001-CB04A75CB29E}" dt="2021-03-09T03:01:47.294" v="62"/>
          <ac:spMkLst>
            <pc:docMk/>
            <pc:sldMk cId="0" sldId="633"/>
            <ac:spMk id="47164" creationId="{2BA52BCE-87A4-4CCA-9E2D-5758CB303F7F}"/>
          </ac:spMkLst>
        </pc:spChg>
        <pc:spChg chg="mod">
          <ac:chgData name="欣捷" userId="b965477fa0aef5e6" providerId="LiveId" clId="{C2DCAFB5-4EBA-4040-8001-CB04A75CB29E}" dt="2021-03-09T03:01:47.294" v="62"/>
          <ac:spMkLst>
            <pc:docMk/>
            <pc:sldMk cId="0" sldId="633"/>
            <ac:spMk id="47165" creationId="{C09DC978-BFAA-488D-B7C7-4FE5537BF286}"/>
          </ac:spMkLst>
        </pc:spChg>
        <pc:spChg chg="mod">
          <ac:chgData name="欣捷" userId="b965477fa0aef5e6" providerId="LiveId" clId="{C2DCAFB5-4EBA-4040-8001-CB04A75CB29E}" dt="2021-03-09T03:01:47.294" v="62"/>
          <ac:spMkLst>
            <pc:docMk/>
            <pc:sldMk cId="0" sldId="633"/>
            <ac:spMk id="47166" creationId="{F6403260-8FCE-4EA0-B6E5-5499F3813BA2}"/>
          </ac:spMkLst>
        </pc:spChg>
        <pc:spChg chg="mod">
          <ac:chgData name="欣捷" userId="b965477fa0aef5e6" providerId="LiveId" clId="{C2DCAFB5-4EBA-4040-8001-CB04A75CB29E}" dt="2021-03-09T03:01:47.294" v="62"/>
          <ac:spMkLst>
            <pc:docMk/>
            <pc:sldMk cId="0" sldId="633"/>
            <ac:spMk id="47167" creationId="{C70D3F35-42FA-436C-B5DD-8C7B848007FC}"/>
          </ac:spMkLst>
        </pc:spChg>
        <pc:spChg chg="mod">
          <ac:chgData name="欣捷" userId="b965477fa0aef5e6" providerId="LiveId" clId="{C2DCAFB5-4EBA-4040-8001-CB04A75CB29E}" dt="2021-03-09T03:01:47.294" v="62"/>
          <ac:spMkLst>
            <pc:docMk/>
            <pc:sldMk cId="0" sldId="633"/>
            <ac:spMk id="47168" creationId="{7F7A5B57-0D0A-45C7-AC23-90E518F92683}"/>
          </ac:spMkLst>
        </pc:spChg>
        <pc:spChg chg="mod">
          <ac:chgData name="欣捷" userId="b965477fa0aef5e6" providerId="LiveId" clId="{C2DCAFB5-4EBA-4040-8001-CB04A75CB29E}" dt="2021-03-09T03:01:47.294" v="62"/>
          <ac:spMkLst>
            <pc:docMk/>
            <pc:sldMk cId="0" sldId="633"/>
            <ac:spMk id="47169" creationId="{BD96FAAF-5F55-49D4-8ACF-C97DCA18A908}"/>
          </ac:spMkLst>
        </pc:spChg>
        <pc:spChg chg="mod">
          <ac:chgData name="欣捷" userId="b965477fa0aef5e6" providerId="LiveId" clId="{C2DCAFB5-4EBA-4040-8001-CB04A75CB29E}" dt="2021-03-09T03:01:47.294" v="62"/>
          <ac:spMkLst>
            <pc:docMk/>
            <pc:sldMk cId="0" sldId="633"/>
            <ac:spMk id="47170" creationId="{9DA087AD-785C-4F55-94A1-0EB2FB2057CB}"/>
          </ac:spMkLst>
        </pc:spChg>
        <pc:spChg chg="mod">
          <ac:chgData name="欣捷" userId="b965477fa0aef5e6" providerId="LiveId" clId="{C2DCAFB5-4EBA-4040-8001-CB04A75CB29E}" dt="2021-03-09T03:01:47.294" v="62"/>
          <ac:spMkLst>
            <pc:docMk/>
            <pc:sldMk cId="0" sldId="633"/>
            <ac:spMk id="47171" creationId="{EF157EE8-1B7E-491B-93D9-AA05CB5A2925}"/>
          </ac:spMkLst>
        </pc:spChg>
        <pc:spChg chg="mod">
          <ac:chgData name="欣捷" userId="b965477fa0aef5e6" providerId="LiveId" clId="{C2DCAFB5-4EBA-4040-8001-CB04A75CB29E}" dt="2021-03-09T03:01:47.294" v="62"/>
          <ac:spMkLst>
            <pc:docMk/>
            <pc:sldMk cId="0" sldId="633"/>
            <ac:spMk id="47172" creationId="{6C337FA0-6655-4188-874B-5EAB217C97D4}"/>
          </ac:spMkLst>
        </pc:spChg>
        <pc:spChg chg="mod">
          <ac:chgData name="欣捷" userId="b965477fa0aef5e6" providerId="LiveId" clId="{C2DCAFB5-4EBA-4040-8001-CB04A75CB29E}" dt="2021-03-09T03:01:47.294" v="62"/>
          <ac:spMkLst>
            <pc:docMk/>
            <pc:sldMk cId="0" sldId="633"/>
            <ac:spMk id="47173" creationId="{080EE3CC-14B0-44F4-AABB-71276308DAEC}"/>
          </ac:spMkLst>
        </pc:spChg>
        <pc:spChg chg="mod">
          <ac:chgData name="欣捷" userId="b965477fa0aef5e6" providerId="LiveId" clId="{C2DCAFB5-4EBA-4040-8001-CB04A75CB29E}" dt="2021-03-09T03:01:47.294" v="62"/>
          <ac:spMkLst>
            <pc:docMk/>
            <pc:sldMk cId="0" sldId="633"/>
            <ac:spMk id="47174" creationId="{14D0E0D4-50F0-4C12-94D2-E5147987C98E}"/>
          </ac:spMkLst>
        </pc:spChg>
        <pc:spChg chg="mod">
          <ac:chgData name="欣捷" userId="b965477fa0aef5e6" providerId="LiveId" clId="{C2DCAFB5-4EBA-4040-8001-CB04A75CB29E}" dt="2021-03-09T03:01:47.294" v="62"/>
          <ac:spMkLst>
            <pc:docMk/>
            <pc:sldMk cId="0" sldId="633"/>
            <ac:spMk id="47175" creationId="{06A06517-6568-4CEE-B4BE-82F3EA5DE1F3}"/>
          </ac:spMkLst>
        </pc:spChg>
        <pc:spChg chg="mod">
          <ac:chgData name="欣捷" userId="b965477fa0aef5e6" providerId="LiveId" clId="{C2DCAFB5-4EBA-4040-8001-CB04A75CB29E}" dt="2021-03-09T03:01:47.294" v="62"/>
          <ac:spMkLst>
            <pc:docMk/>
            <pc:sldMk cId="0" sldId="633"/>
            <ac:spMk id="47176" creationId="{9694BAD2-1D2F-4776-9313-7B18A5D5AE78}"/>
          </ac:spMkLst>
        </pc:spChg>
        <pc:grpChg chg="mod">
          <ac:chgData name="欣捷" userId="b965477fa0aef5e6" providerId="LiveId" clId="{C2DCAFB5-4EBA-4040-8001-CB04A75CB29E}" dt="2021-03-09T03:01:47.294" v="62"/>
          <ac:grpSpMkLst>
            <pc:docMk/>
            <pc:sldMk cId="0" sldId="633"/>
            <ac:grpSpMk id="4" creationId="{7D67E030-C900-4372-937D-E6AB1C9F4F1F}"/>
          </ac:grpSpMkLst>
        </pc:grpChg>
        <pc:grpChg chg="mod">
          <ac:chgData name="欣捷" userId="b965477fa0aef5e6" providerId="LiveId" clId="{C2DCAFB5-4EBA-4040-8001-CB04A75CB29E}" dt="2021-03-09T03:01:47.294" v="62"/>
          <ac:grpSpMkLst>
            <pc:docMk/>
            <pc:sldMk cId="0" sldId="633"/>
            <ac:grpSpMk id="47132" creationId="{E85AE6A6-0B5B-4D90-89A4-AF9F0F696E9C}"/>
          </ac:grpSpMkLst>
        </pc:grpChg>
        <pc:grpChg chg="mod">
          <ac:chgData name="欣捷" userId="b965477fa0aef5e6" providerId="LiveId" clId="{C2DCAFB5-4EBA-4040-8001-CB04A75CB29E}" dt="2021-03-09T03:01:47.294" v="62"/>
          <ac:grpSpMkLst>
            <pc:docMk/>
            <pc:sldMk cId="0" sldId="633"/>
            <ac:grpSpMk id="47135" creationId="{35439CC8-429F-4582-8B27-832FD363D153}"/>
          </ac:grpSpMkLst>
        </pc:grpChg>
        <pc:grpChg chg="mod">
          <ac:chgData name="欣捷" userId="b965477fa0aef5e6" providerId="LiveId" clId="{C2DCAFB5-4EBA-4040-8001-CB04A75CB29E}" dt="2021-03-09T03:01:47.294" v="62"/>
          <ac:grpSpMkLst>
            <pc:docMk/>
            <pc:sldMk cId="0" sldId="633"/>
            <ac:grpSpMk id="47154" creationId="{1A963C9B-E912-4C62-8190-5E2B3862F2B2}"/>
          </ac:grpSpMkLst>
        </pc:grpChg>
        <pc:graphicFrameChg chg="mod modGraphic">
          <ac:chgData name="欣捷" userId="b965477fa0aef5e6" providerId="LiveId" clId="{C2DCAFB5-4EBA-4040-8001-CB04A75CB29E}" dt="2021-03-09T08:19:47.245" v="86" actId="242"/>
          <ac:graphicFrameMkLst>
            <pc:docMk/>
            <pc:sldMk cId="0" sldId="633"/>
            <ac:graphicFrameMk id="182301" creationId="{14EEBBA1-7147-480E-BD34-7E96F243E853}"/>
          </ac:graphicFrameMkLst>
        </pc:graphicFrameChg>
      </pc:sldChg>
      <pc:sldChg chg="modSp mod modNotes">
        <pc:chgData name="欣捷" userId="b965477fa0aef5e6" providerId="LiveId" clId="{C2DCAFB5-4EBA-4040-8001-CB04A75CB29E}" dt="2021-03-09T08:20:31.284" v="96" actId="12385"/>
        <pc:sldMkLst>
          <pc:docMk/>
          <pc:sldMk cId="0" sldId="634"/>
        </pc:sldMkLst>
        <pc:spChg chg="mod">
          <ac:chgData name="欣捷" userId="b965477fa0aef5e6" providerId="LiveId" clId="{C2DCAFB5-4EBA-4040-8001-CB04A75CB29E}" dt="2021-03-09T03:01:47.294" v="62"/>
          <ac:spMkLst>
            <pc:docMk/>
            <pc:sldMk cId="0" sldId="634"/>
            <ac:spMk id="48130" creationId="{35495881-98CA-4AB9-AFEF-5AF6A0C3961C}"/>
          </ac:spMkLst>
        </pc:spChg>
        <pc:spChg chg="mod">
          <ac:chgData name="欣捷" userId="b965477fa0aef5e6" providerId="LiveId" clId="{C2DCAFB5-4EBA-4040-8001-CB04A75CB29E}" dt="2021-03-09T03:01:47.294" v="62"/>
          <ac:spMkLst>
            <pc:docMk/>
            <pc:sldMk cId="0" sldId="634"/>
            <ac:spMk id="48131" creationId="{9D43D3D4-B971-4364-B2BF-D34029774EEB}"/>
          </ac:spMkLst>
        </pc:spChg>
        <pc:graphicFrameChg chg="mod modGraphic">
          <ac:chgData name="欣捷" userId="b965477fa0aef5e6" providerId="LiveId" clId="{C2DCAFB5-4EBA-4040-8001-CB04A75CB29E}" dt="2021-03-09T08:20:31.284" v="96" actId="12385"/>
          <ac:graphicFrameMkLst>
            <pc:docMk/>
            <pc:sldMk cId="0" sldId="634"/>
            <ac:graphicFrameMk id="4" creationId="{92165648-76D4-4804-829A-9E1824B39D1F}"/>
          </ac:graphicFrameMkLst>
        </pc:graphicFrameChg>
      </pc:sldChg>
      <pc:sldChg chg="modSp mod">
        <pc:chgData name="欣捷" userId="b965477fa0aef5e6" providerId="LiveId" clId="{C2DCAFB5-4EBA-4040-8001-CB04A75CB29E}" dt="2021-03-09T08:22:22.219" v="118" actId="207"/>
        <pc:sldMkLst>
          <pc:docMk/>
          <pc:sldMk cId="0" sldId="635"/>
        </pc:sldMkLst>
        <pc:spChg chg="mod">
          <ac:chgData name="欣捷" userId="b965477fa0aef5e6" providerId="LiveId" clId="{C2DCAFB5-4EBA-4040-8001-CB04A75CB29E}" dt="2021-03-09T08:22:09.555" v="114" actId="207"/>
          <ac:spMkLst>
            <pc:docMk/>
            <pc:sldMk cId="0" sldId="635"/>
            <ac:spMk id="8" creationId="{A06A1C82-E44B-4A8C-AE33-E5610A09ED17}"/>
          </ac:spMkLst>
        </pc:spChg>
        <pc:spChg chg="mod">
          <ac:chgData name="欣捷" userId="b965477fa0aef5e6" providerId="LiveId" clId="{C2DCAFB5-4EBA-4040-8001-CB04A75CB29E}" dt="2021-03-09T08:22:14.789" v="117" actId="207"/>
          <ac:spMkLst>
            <pc:docMk/>
            <pc:sldMk cId="0" sldId="635"/>
            <ac:spMk id="11" creationId="{C21A69A3-C41F-414F-8B09-448A9B299F31}"/>
          </ac:spMkLst>
        </pc:spChg>
        <pc:spChg chg="mod">
          <ac:chgData name="欣捷" userId="b965477fa0aef5e6" providerId="LiveId" clId="{C2DCAFB5-4EBA-4040-8001-CB04A75CB29E}" dt="2021-03-09T03:01:47.294" v="62"/>
          <ac:spMkLst>
            <pc:docMk/>
            <pc:sldMk cId="0" sldId="635"/>
            <ac:spMk id="55298" creationId="{B92F7F6B-2890-4A51-8E94-2A70E8F46441}"/>
          </ac:spMkLst>
        </pc:spChg>
        <pc:spChg chg="mod">
          <ac:chgData name="欣捷" userId="b965477fa0aef5e6" providerId="LiveId" clId="{C2DCAFB5-4EBA-4040-8001-CB04A75CB29E}" dt="2021-03-09T08:22:22.219" v="118" actId="207"/>
          <ac:spMkLst>
            <pc:docMk/>
            <pc:sldMk cId="0" sldId="635"/>
            <ac:spMk id="92163" creationId="{CB62F73F-A959-44EA-9B55-491AF3B66C8B}"/>
          </ac:spMkLst>
        </pc:spChg>
        <pc:cxnChg chg="mod">
          <ac:chgData name="欣捷" userId="b965477fa0aef5e6" providerId="LiveId" clId="{C2DCAFB5-4EBA-4040-8001-CB04A75CB29E}" dt="2021-03-09T08:21:28.296" v="102" actId="1076"/>
          <ac:cxnSpMkLst>
            <pc:docMk/>
            <pc:sldMk cId="0" sldId="635"/>
            <ac:cxnSpMk id="55300" creationId="{E7C544F8-21EB-44C8-A2F0-6B059BA1D261}"/>
          </ac:cxnSpMkLst>
        </pc:cxnChg>
        <pc:cxnChg chg="mod">
          <ac:chgData name="欣捷" userId="b965477fa0aef5e6" providerId="LiveId" clId="{C2DCAFB5-4EBA-4040-8001-CB04A75CB29E}" dt="2021-03-09T08:21:28.296" v="102" actId="1076"/>
          <ac:cxnSpMkLst>
            <pc:docMk/>
            <pc:sldMk cId="0" sldId="635"/>
            <ac:cxnSpMk id="55301" creationId="{6D8EE5AE-0ECF-44E1-B87D-164D0A3C7BD9}"/>
          </ac:cxnSpMkLst>
        </pc:cxnChg>
        <pc:cxnChg chg="mod">
          <ac:chgData name="欣捷" userId="b965477fa0aef5e6" providerId="LiveId" clId="{C2DCAFB5-4EBA-4040-8001-CB04A75CB29E}" dt="2021-03-09T08:21:28.296" v="102" actId="1076"/>
          <ac:cxnSpMkLst>
            <pc:docMk/>
            <pc:sldMk cId="0" sldId="635"/>
            <ac:cxnSpMk id="55302" creationId="{CE8A5A1B-50BB-439A-85E8-9B49BD113FEA}"/>
          </ac:cxnSpMkLst>
        </pc:cxnChg>
      </pc:sldChg>
      <pc:sldChg chg="modSp mod">
        <pc:chgData name="欣捷" userId="b965477fa0aef5e6" providerId="LiveId" clId="{C2DCAFB5-4EBA-4040-8001-CB04A75CB29E}" dt="2021-03-09T03:01:47.294" v="62"/>
        <pc:sldMkLst>
          <pc:docMk/>
          <pc:sldMk cId="0" sldId="636"/>
        </pc:sldMkLst>
        <pc:spChg chg="mod">
          <ac:chgData name="欣捷" userId="b965477fa0aef5e6" providerId="LiveId" clId="{C2DCAFB5-4EBA-4040-8001-CB04A75CB29E}" dt="2021-03-09T03:01:47.294" v="62"/>
          <ac:spMkLst>
            <pc:docMk/>
            <pc:sldMk cId="0" sldId="636"/>
            <ac:spMk id="54274" creationId="{3D8AFB8F-3444-4F22-A621-87433116A880}"/>
          </ac:spMkLst>
        </pc:spChg>
        <pc:spChg chg="mod">
          <ac:chgData name="欣捷" userId="b965477fa0aef5e6" providerId="LiveId" clId="{C2DCAFB5-4EBA-4040-8001-CB04A75CB29E}" dt="2021-03-09T03:01:47.294" v="62"/>
          <ac:spMkLst>
            <pc:docMk/>
            <pc:sldMk cId="0" sldId="636"/>
            <ac:spMk id="54275" creationId="{4B40678D-08F0-4A49-B845-FA3C754C28C1}"/>
          </ac:spMkLst>
        </pc:spChg>
      </pc:sldChg>
      <pc:sldChg chg="modSp mod">
        <pc:chgData name="欣捷" userId="b965477fa0aef5e6" providerId="LiveId" clId="{C2DCAFB5-4EBA-4040-8001-CB04A75CB29E}" dt="2021-03-09T08:22:43.118" v="123" actId="1076"/>
        <pc:sldMkLst>
          <pc:docMk/>
          <pc:sldMk cId="0" sldId="637"/>
        </pc:sldMkLst>
        <pc:spChg chg="mod">
          <ac:chgData name="欣捷" userId="b965477fa0aef5e6" providerId="LiveId" clId="{C2DCAFB5-4EBA-4040-8001-CB04A75CB29E}" dt="2021-03-09T08:22:43.118" v="123" actId="1076"/>
          <ac:spMkLst>
            <pc:docMk/>
            <pc:sldMk cId="0" sldId="637"/>
            <ac:spMk id="9" creationId="{6B45588E-F896-40B9-BC9C-BB91BD4B6464}"/>
          </ac:spMkLst>
        </pc:spChg>
        <pc:spChg chg="mod">
          <ac:chgData name="欣捷" userId="b965477fa0aef5e6" providerId="LiveId" clId="{C2DCAFB5-4EBA-4040-8001-CB04A75CB29E}" dt="2021-03-09T03:01:47.294" v="62"/>
          <ac:spMkLst>
            <pc:docMk/>
            <pc:sldMk cId="0" sldId="637"/>
            <ac:spMk id="56322" creationId="{7E94B5E9-1D17-49CC-BB46-FF77B2F106B7}"/>
          </ac:spMkLst>
        </pc:spChg>
        <pc:spChg chg="mod">
          <ac:chgData name="欣捷" userId="b965477fa0aef5e6" providerId="LiveId" clId="{C2DCAFB5-4EBA-4040-8001-CB04A75CB29E}" dt="2021-03-09T03:01:47.294" v="62"/>
          <ac:spMkLst>
            <pc:docMk/>
            <pc:sldMk cId="0" sldId="637"/>
            <ac:spMk id="92163" creationId="{7AA4731D-F0AD-46E8-86C2-55845EC62670}"/>
          </ac:spMkLst>
        </pc:spChg>
      </pc:sldChg>
      <pc:sldChg chg="addSp delSp modSp mod">
        <pc:chgData name="欣捷" userId="b965477fa0aef5e6" providerId="LiveId" clId="{C2DCAFB5-4EBA-4040-8001-CB04A75CB29E}" dt="2021-03-09T08:21:12.912" v="100" actId="1076"/>
        <pc:sldMkLst>
          <pc:docMk/>
          <pc:sldMk cId="0" sldId="638"/>
        </pc:sldMkLst>
        <pc:spChg chg="mod">
          <ac:chgData name="欣捷" userId="b965477fa0aef5e6" providerId="LiveId" clId="{C2DCAFB5-4EBA-4040-8001-CB04A75CB29E}" dt="2021-03-09T03:01:47.294" v="62"/>
          <ac:spMkLst>
            <pc:docMk/>
            <pc:sldMk cId="0" sldId="638"/>
            <ac:spMk id="53250" creationId="{34EB9D0A-A275-4071-8F94-2A3627798350}"/>
          </ac:spMkLst>
        </pc:spChg>
        <pc:spChg chg="mod">
          <ac:chgData name="欣捷" userId="b965477fa0aef5e6" providerId="LiveId" clId="{C2DCAFB5-4EBA-4040-8001-CB04A75CB29E}" dt="2021-03-09T03:01:47.294" v="62"/>
          <ac:spMkLst>
            <pc:docMk/>
            <pc:sldMk cId="0" sldId="638"/>
            <ac:spMk id="53251" creationId="{348E0A02-CC41-443A-8082-FAE257173F0F}"/>
          </ac:spMkLst>
        </pc:spChg>
        <pc:graphicFrameChg chg="add mod">
          <ac:chgData name="欣捷" userId="b965477fa0aef5e6" providerId="LiveId" clId="{C2DCAFB5-4EBA-4040-8001-CB04A75CB29E}" dt="2021-03-09T08:21:12.912" v="100" actId="1076"/>
          <ac:graphicFrameMkLst>
            <pc:docMk/>
            <pc:sldMk cId="0" sldId="638"/>
            <ac:graphicFrameMk id="5" creationId="{4523AE49-81EA-4B0B-AD09-1912533F3B0C}"/>
          </ac:graphicFrameMkLst>
        </pc:graphicFrameChg>
        <pc:picChg chg="del mod">
          <ac:chgData name="欣捷" userId="b965477fa0aef5e6" providerId="LiveId" clId="{C2DCAFB5-4EBA-4040-8001-CB04A75CB29E}" dt="2021-03-09T08:21:08.909" v="98" actId="478"/>
          <ac:picMkLst>
            <pc:docMk/>
            <pc:sldMk cId="0" sldId="638"/>
            <ac:picMk id="53252" creationId="{ED094411-9196-4293-8949-2D2AC7A0BE0A}"/>
          </ac:picMkLst>
        </pc:picChg>
      </pc:sldChg>
      <pc:sldChg chg="modSp mod">
        <pc:chgData name="欣捷" userId="b965477fa0aef5e6" providerId="LiveId" clId="{C2DCAFB5-4EBA-4040-8001-CB04A75CB29E}" dt="2021-03-09T03:01:47.294" v="62"/>
        <pc:sldMkLst>
          <pc:docMk/>
          <pc:sldMk cId="0" sldId="649"/>
        </pc:sldMkLst>
        <pc:spChg chg="mod">
          <ac:chgData name="欣捷" userId="b965477fa0aef5e6" providerId="LiveId" clId="{C2DCAFB5-4EBA-4040-8001-CB04A75CB29E}" dt="2021-03-09T03:01:47.294" v="62"/>
          <ac:spMkLst>
            <pc:docMk/>
            <pc:sldMk cId="0" sldId="649"/>
            <ac:spMk id="57346" creationId="{6792844F-ED08-41D8-B778-5CF3664A686A}"/>
          </ac:spMkLst>
        </pc:spChg>
        <pc:spChg chg="mod">
          <ac:chgData name="欣捷" userId="b965477fa0aef5e6" providerId="LiveId" clId="{C2DCAFB5-4EBA-4040-8001-CB04A75CB29E}" dt="2021-03-09T03:01:47.294" v="62"/>
          <ac:spMkLst>
            <pc:docMk/>
            <pc:sldMk cId="0" sldId="649"/>
            <ac:spMk id="57347" creationId="{C7C29E4E-C5D1-47E7-B133-FDBD7FCFCE2C}"/>
          </ac:spMkLst>
        </pc:spChg>
      </pc:sldChg>
      <pc:sldChg chg="modSp mod">
        <pc:chgData name="欣捷" userId="b965477fa0aef5e6" providerId="LiveId" clId="{C2DCAFB5-4EBA-4040-8001-CB04A75CB29E}" dt="2021-03-09T03:01:47.294" v="62"/>
        <pc:sldMkLst>
          <pc:docMk/>
          <pc:sldMk cId="0" sldId="652"/>
        </pc:sldMkLst>
        <pc:spChg chg="mod">
          <ac:chgData name="欣捷" userId="b965477fa0aef5e6" providerId="LiveId" clId="{C2DCAFB5-4EBA-4040-8001-CB04A75CB29E}" dt="2021-03-09T03:01:47.294" v="62"/>
          <ac:spMkLst>
            <pc:docMk/>
            <pc:sldMk cId="0" sldId="652"/>
            <ac:spMk id="29698" creationId="{3B0439FC-B0D6-4F2A-B254-D32642C18576}"/>
          </ac:spMkLst>
        </pc:spChg>
        <pc:spChg chg="mod">
          <ac:chgData name="欣捷" userId="b965477fa0aef5e6" providerId="LiveId" clId="{C2DCAFB5-4EBA-4040-8001-CB04A75CB29E}" dt="2021-03-09T03:01:47.294" v="62"/>
          <ac:spMkLst>
            <pc:docMk/>
            <pc:sldMk cId="0" sldId="652"/>
            <ac:spMk id="29699" creationId="{6838F45E-2C54-4898-AC38-77A534B7FB52}"/>
          </ac:spMkLst>
        </pc:spChg>
      </pc:sldChg>
      <pc:sldChg chg="modSp mod">
        <pc:chgData name="欣捷" userId="b965477fa0aef5e6" providerId="LiveId" clId="{C2DCAFB5-4EBA-4040-8001-CB04A75CB29E}" dt="2021-03-09T08:26:54.743" v="224" actId="1076"/>
        <pc:sldMkLst>
          <pc:docMk/>
          <pc:sldMk cId="0" sldId="653"/>
        </pc:sldMkLst>
        <pc:spChg chg="mod">
          <ac:chgData name="欣捷" userId="b965477fa0aef5e6" providerId="LiveId" clId="{C2DCAFB5-4EBA-4040-8001-CB04A75CB29E}" dt="2021-03-09T03:01:47.294" v="62"/>
          <ac:spMkLst>
            <pc:docMk/>
            <pc:sldMk cId="0" sldId="653"/>
            <ac:spMk id="30722" creationId="{4C8D3611-FFE3-43B0-BEA3-AA1497BB131E}"/>
          </ac:spMkLst>
        </pc:spChg>
        <pc:spChg chg="mod">
          <ac:chgData name="欣捷" userId="b965477fa0aef5e6" providerId="LiveId" clId="{C2DCAFB5-4EBA-4040-8001-CB04A75CB29E}" dt="2021-03-09T03:01:47.294" v="62"/>
          <ac:spMkLst>
            <pc:docMk/>
            <pc:sldMk cId="0" sldId="653"/>
            <ac:spMk id="30723" creationId="{C4463CC2-62A6-4BC9-80DF-669CD98AB6AD}"/>
          </ac:spMkLst>
        </pc:spChg>
        <pc:spChg chg="mod">
          <ac:chgData name="欣捷" userId="b965477fa0aef5e6" providerId="LiveId" clId="{C2DCAFB5-4EBA-4040-8001-CB04A75CB29E}" dt="2021-03-09T08:26:54.743" v="224" actId="1076"/>
          <ac:spMkLst>
            <pc:docMk/>
            <pc:sldMk cId="0" sldId="653"/>
            <ac:spMk id="30724" creationId="{470F09AF-220C-478C-983B-C77FF7C0D889}"/>
          </ac:spMkLst>
        </pc:spChg>
      </pc:sldChg>
      <pc:sldChg chg="modSp mod chgLayout">
        <pc:chgData name="欣捷" userId="b965477fa0aef5e6" providerId="LiveId" clId="{C2DCAFB5-4EBA-4040-8001-CB04A75CB29E}" dt="2021-03-09T08:26:58.867" v="225" actId="700"/>
        <pc:sldMkLst>
          <pc:docMk/>
          <pc:sldMk cId="0" sldId="654"/>
        </pc:sldMkLst>
        <pc:spChg chg="mod ord">
          <ac:chgData name="欣捷" userId="b965477fa0aef5e6" providerId="LiveId" clId="{C2DCAFB5-4EBA-4040-8001-CB04A75CB29E}" dt="2021-03-09T08:26:58.867" v="225" actId="700"/>
          <ac:spMkLst>
            <pc:docMk/>
            <pc:sldMk cId="0" sldId="654"/>
            <ac:spMk id="31746" creationId="{25CA835D-6438-4CDD-BFBF-4588954EC897}"/>
          </ac:spMkLst>
        </pc:spChg>
        <pc:spChg chg="mod ord">
          <ac:chgData name="欣捷" userId="b965477fa0aef5e6" providerId="LiveId" clId="{C2DCAFB5-4EBA-4040-8001-CB04A75CB29E}" dt="2021-03-09T08:26:58.867" v="225" actId="700"/>
          <ac:spMkLst>
            <pc:docMk/>
            <pc:sldMk cId="0" sldId="654"/>
            <ac:spMk id="31747" creationId="{ECC45053-74E7-4D94-9508-8D0BF5317DC5}"/>
          </ac:spMkLst>
        </pc:spChg>
      </pc:sldChg>
      <pc:sldChg chg="modSp mod">
        <pc:chgData name="欣捷" userId="b965477fa0aef5e6" providerId="LiveId" clId="{C2DCAFB5-4EBA-4040-8001-CB04A75CB29E}" dt="2021-03-09T03:01:47.294" v="62"/>
        <pc:sldMkLst>
          <pc:docMk/>
          <pc:sldMk cId="0" sldId="655"/>
        </pc:sldMkLst>
        <pc:spChg chg="mod">
          <ac:chgData name="欣捷" userId="b965477fa0aef5e6" providerId="LiveId" clId="{C2DCAFB5-4EBA-4040-8001-CB04A75CB29E}" dt="2021-03-09T03:01:47.294" v="62"/>
          <ac:spMkLst>
            <pc:docMk/>
            <pc:sldMk cId="0" sldId="655"/>
            <ac:spMk id="32770" creationId="{D5436B50-1A6B-4C69-9AF3-0D956728B139}"/>
          </ac:spMkLst>
        </pc:spChg>
        <pc:spChg chg="mod">
          <ac:chgData name="欣捷" userId="b965477fa0aef5e6" providerId="LiveId" clId="{C2DCAFB5-4EBA-4040-8001-CB04A75CB29E}" dt="2021-03-09T03:01:47.294" v="62"/>
          <ac:spMkLst>
            <pc:docMk/>
            <pc:sldMk cId="0" sldId="655"/>
            <ac:spMk id="32771" creationId="{F719F276-8921-4E5A-8DA4-03D344C6BE2F}"/>
          </ac:spMkLst>
        </pc:spChg>
      </pc:sldChg>
      <pc:sldChg chg="modSp mod">
        <pc:chgData name="欣捷" userId="b965477fa0aef5e6" providerId="LiveId" clId="{C2DCAFB5-4EBA-4040-8001-CB04A75CB29E}" dt="2021-03-09T03:01:47.294" v="62"/>
        <pc:sldMkLst>
          <pc:docMk/>
          <pc:sldMk cId="0" sldId="656"/>
        </pc:sldMkLst>
        <pc:spChg chg="mod">
          <ac:chgData name="欣捷" userId="b965477fa0aef5e6" providerId="LiveId" clId="{C2DCAFB5-4EBA-4040-8001-CB04A75CB29E}" dt="2021-03-09T03:01:47.294" v="62"/>
          <ac:spMkLst>
            <pc:docMk/>
            <pc:sldMk cId="0" sldId="656"/>
            <ac:spMk id="33794" creationId="{D96BA590-0EC2-4F0E-9DB1-EAFDBD7C4EF9}"/>
          </ac:spMkLst>
        </pc:spChg>
        <pc:spChg chg="mod">
          <ac:chgData name="欣捷" userId="b965477fa0aef5e6" providerId="LiveId" clId="{C2DCAFB5-4EBA-4040-8001-CB04A75CB29E}" dt="2021-03-09T03:01:47.294" v="62"/>
          <ac:spMkLst>
            <pc:docMk/>
            <pc:sldMk cId="0" sldId="656"/>
            <ac:spMk id="33795" creationId="{7D1CF20E-C8BD-4E59-9C37-FBC7780ED829}"/>
          </ac:spMkLst>
        </pc:spChg>
      </pc:sldChg>
      <pc:sldChg chg="modSp mod">
        <pc:chgData name="欣捷" userId="b965477fa0aef5e6" providerId="LiveId" clId="{C2DCAFB5-4EBA-4040-8001-CB04A75CB29E}" dt="2021-03-09T08:27:30.814" v="233" actId="207"/>
        <pc:sldMkLst>
          <pc:docMk/>
          <pc:sldMk cId="0" sldId="657"/>
        </pc:sldMkLst>
        <pc:spChg chg="mod">
          <ac:chgData name="欣捷" userId="b965477fa0aef5e6" providerId="LiveId" clId="{C2DCAFB5-4EBA-4040-8001-CB04A75CB29E}" dt="2021-03-09T03:01:47.294" v="62"/>
          <ac:spMkLst>
            <pc:docMk/>
            <pc:sldMk cId="0" sldId="657"/>
            <ac:spMk id="44034" creationId="{0A0E9E7B-B5DB-47F8-B1A3-6E97F21B99EF}"/>
          </ac:spMkLst>
        </pc:spChg>
        <pc:spChg chg="mod">
          <ac:chgData name="欣捷" userId="b965477fa0aef5e6" providerId="LiveId" clId="{C2DCAFB5-4EBA-4040-8001-CB04A75CB29E}" dt="2021-03-09T08:27:30.814" v="233" actId="207"/>
          <ac:spMkLst>
            <pc:docMk/>
            <pc:sldMk cId="0" sldId="657"/>
            <ac:spMk id="44035" creationId="{FCFAC5B3-E5A7-4C1B-AF19-B6B4D902BBB6}"/>
          </ac:spMkLst>
        </pc:spChg>
      </pc:sldChg>
      <pc:sldChg chg="modSp mod">
        <pc:chgData name="欣捷" userId="b965477fa0aef5e6" providerId="LiveId" clId="{C2DCAFB5-4EBA-4040-8001-CB04A75CB29E}" dt="2021-03-09T08:27:34.446" v="234" actId="1076"/>
        <pc:sldMkLst>
          <pc:docMk/>
          <pc:sldMk cId="0" sldId="658"/>
        </pc:sldMkLst>
        <pc:spChg chg="mod">
          <ac:chgData name="欣捷" userId="b965477fa0aef5e6" providerId="LiveId" clId="{C2DCAFB5-4EBA-4040-8001-CB04A75CB29E}" dt="2021-03-09T03:01:47.294" v="62"/>
          <ac:spMkLst>
            <pc:docMk/>
            <pc:sldMk cId="0" sldId="658"/>
            <ac:spMk id="45058" creationId="{C7335296-A4A6-4F9A-A952-C7B6D4D24084}"/>
          </ac:spMkLst>
        </pc:spChg>
        <pc:spChg chg="mod">
          <ac:chgData name="欣捷" userId="b965477fa0aef5e6" providerId="LiveId" clId="{C2DCAFB5-4EBA-4040-8001-CB04A75CB29E}" dt="2021-03-09T03:01:47.294" v="62"/>
          <ac:spMkLst>
            <pc:docMk/>
            <pc:sldMk cId="0" sldId="658"/>
            <ac:spMk id="45059" creationId="{1DD1911B-6BD9-4B53-A689-D5AE39217811}"/>
          </ac:spMkLst>
        </pc:spChg>
        <pc:graphicFrameChg chg="mod">
          <ac:chgData name="欣捷" userId="b965477fa0aef5e6" providerId="LiveId" clId="{C2DCAFB5-4EBA-4040-8001-CB04A75CB29E}" dt="2021-03-09T08:27:34.446" v="234" actId="1076"/>
          <ac:graphicFrameMkLst>
            <pc:docMk/>
            <pc:sldMk cId="0" sldId="658"/>
            <ac:graphicFrameMk id="4" creationId="{F1D32D7B-53F2-4634-8ED9-B8D575618814}"/>
          </ac:graphicFrameMkLst>
        </pc:graphicFrameChg>
      </pc:sldChg>
      <pc:sldChg chg="modSp mod">
        <pc:chgData name="欣捷" userId="b965477fa0aef5e6" providerId="LiveId" clId="{C2DCAFB5-4EBA-4040-8001-CB04A75CB29E}" dt="2021-03-09T08:28:26.200" v="256" actId="1076"/>
        <pc:sldMkLst>
          <pc:docMk/>
          <pc:sldMk cId="0" sldId="659"/>
        </pc:sldMkLst>
        <pc:spChg chg="mod">
          <ac:chgData name="欣捷" userId="b965477fa0aef5e6" providerId="LiveId" clId="{C2DCAFB5-4EBA-4040-8001-CB04A75CB29E}" dt="2021-03-09T03:01:47.294" v="62"/>
          <ac:spMkLst>
            <pc:docMk/>
            <pc:sldMk cId="0" sldId="659"/>
            <ac:spMk id="46082" creationId="{E949F1EF-C88A-4026-983E-2F7CEF287658}"/>
          </ac:spMkLst>
        </pc:spChg>
        <pc:picChg chg="mod">
          <ac:chgData name="欣捷" userId="b965477fa0aef5e6" providerId="LiveId" clId="{C2DCAFB5-4EBA-4040-8001-CB04A75CB29E}" dt="2021-03-09T08:28:26.200" v="256" actId="1076"/>
          <ac:picMkLst>
            <pc:docMk/>
            <pc:sldMk cId="0" sldId="659"/>
            <ac:picMk id="46083" creationId="{483C7E32-E8B3-4CC3-9AEE-513AF2374C69}"/>
          </ac:picMkLst>
        </pc:picChg>
      </pc:sldChg>
      <pc:sldChg chg="modSp mod">
        <pc:chgData name="欣捷" userId="b965477fa0aef5e6" providerId="LiveId" clId="{C2DCAFB5-4EBA-4040-8001-CB04A75CB29E}" dt="2021-03-09T08:28:25.690" v="255" actId="1076"/>
        <pc:sldMkLst>
          <pc:docMk/>
          <pc:sldMk cId="0" sldId="660"/>
        </pc:sldMkLst>
        <pc:spChg chg="mod">
          <ac:chgData name="欣捷" userId="b965477fa0aef5e6" providerId="LiveId" clId="{C2DCAFB5-4EBA-4040-8001-CB04A75CB29E}" dt="2021-03-09T03:01:47.294" v="62"/>
          <ac:spMkLst>
            <pc:docMk/>
            <pc:sldMk cId="0" sldId="660"/>
            <ac:spMk id="47106" creationId="{41D5726E-C7FB-44A8-A26E-1E7C5D1F2E81}"/>
          </ac:spMkLst>
        </pc:spChg>
        <pc:picChg chg="mod">
          <ac:chgData name="欣捷" userId="b965477fa0aef5e6" providerId="LiveId" clId="{C2DCAFB5-4EBA-4040-8001-CB04A75CB29E}" dt="2021-03-09T08:28:25.690" v="255" actId="1076"/>
          <ac:picMkLst>
            <pc:docMk/>
            <pc:sldMk cId="0" sldId="660"/>
            <ac:picMk id="47107" creationId="{F012918C-485A-445F-B4DE-0988DF0C34DC}"/>
          </ac:picMkLst>
        </pc:picChg>
      </pc:sldChg>
      <pc:sldChg chg="modSp mod">
        <pc:chgData name="欣捷" userId="b965477fa0aef5e6" providerId="LiveId" clId="{C2DCAFB5-4EBA-4040-8001-CB04A75CB29E}" dt="2021-03-09T03:01:47.294" v="62"/>
        <pc:sldMkLst>
          <pc:docMk/>
          <pc:sldMk cId="0" sldId="661"/>
        </pc:sldMkLst>
        <pc:spChg chg="mod">
          <ac:chgData name="欣捷" userId="b965477fa0aef5e6" providerId="LiveId" clId="{C2DCAFB5-4EBA-4040-8001-CB04A75CB29E}" dt="2021-03-09T03:01:47.294" v="62"/>
          <ac:spMkLst>
            <pc:docMk/>
            <pc:sldMk cId="0" sldId="661"/>
            <ac:spMk id="53250" creationId="{7E8D8B28-C029-483E-A58A-0F69350EC690}"/>
          </ac:spMkLst>
        </pc:spChg>
        <pc:picChg chg="mod">
          <ac:chgData name="欣捷" userId="b965477fa0aef5e6" providerId="LiveId" clId="{C2DCAFB5-4EBA-4040-8001-CB04A75CB29E}" dt="2021-03-09T03:01:47.294" v="62"/>
          <ac:picMkLst>
            <pc:docMk/>
            <pc:sldMk cId="0" sldId="661"/>
            <ac:picMk id="53251" creationId="{3D844942-6A23-40C8-9632-CEA9F1721044}"/>
          </ac:picMkLst>
        </pc:picChg>
      </pc:sldChg>
      <pc:sldChg chg="modSp mod">
        <pc:chgData name="欣捷" userId="b965477fa0aef5e6" providerId="LiveId" clId="{C2DCAFB5-4EBA-4040-8001-CB04A75CB29E}" dt="2021-03-09T08:28:24.058" v="248" actId="1076"/>
        <pc:sldMkLst>
          <pc:docMk/>
          <pc:sldMk cId="0" sldId="662"/>
        </pc:sldMkLst>
        <pc:spChg chg="mod">
          <ac:chgData name="欣捷" userId="b965477fa0aef5e6" providerId="LiveId" clId="{C2DCAFB5-4EBA-4040-8001-CB04A75CB29E}" dt="2021-03-09T03:01:47.294" v="62"/>
          <ac:spMkLst>
            <pc:docMk/>
            <pc:sldMk cId="0" sldId="662"/>
            <ac:spMk id="54274" creationId="{0E3E85B4-5F47-46AF-B018-6CD3D83E3F0D}"/>
          </ac:spMkLst>
        </pc:spChg>
        <pc:picChg chg="mod">
          <ac:chgData name="欣捷" userId="b965477fa0aef5e6" providerId="LiveId" clId="{C2DCAFB5-4EBA-4040-8001-CB04A75CB29E}" dt="2021-03-09T08:28:24.058" v="248" actId="1076"/>
          <ac:picMkLst>
            <pc:docMk/>
            <pc:sldMk cId="0" sldId="662"/>
            <ac:picMk id="54275" creationId="{0AF2C0BA-6D83-4026-9E6D-0DB8D2397907}"/>
          </ac:picMkLst>
        </pc:picChg>
      </pc:sldChg>
      <pc:sldChg chg="modSp mod">
        <pc:chgData name="欣捷" userId="b965477fa0aef5e6" providerId="LiveId" clId="{C2DCAFB5-4EBA-4040-8001-CB04A75CB29E}" dt="2021-03-09T08:28:23.800" v="247" actId="1076"/>
        <pc:sldMkLst>
          <pc:docMk/>
          <pc:sldMk cId="0" sldId="663"/>
        </pc:sldMkLst>
        <pc:spChg chg="mod">
          <ac:chgData name="欣捷" userId="b965477fa0aef5e6" providerId="LiveId" clId="{C2DCAFB5-4EBA-4040-8001-CB04A75CB29E}" dt="2021-03-09T03:01:47.294" v="62"/>
          <ac:spMkLst>
            <pc:docMk/>
            <pc:sldMk cId="0" sldId="663"/>
            <ac:spMk id="55298" creationId="{EE28C3F0-AE21-4227-B286-9C038BDFB24B}"/>
          </ac:spMkLst>
        </pc:spChg>
        <pc:picChg chg="mod">
          <ac:chgData name="欣捷" userId="b965477fa0aef5e6" providerId="LiveId" clId="{C2DCAFB5-4EBA-4040-8001-CB04A75CB29E}" dt="2021-03-09T08:28:23.800" v="247" actId="1076"/>
          <ac:picMkLst>
            <pc:docMk/>
            <pc:sldMk cId="0" sldId="663"/>
            <ac:picMk id="55299" creationId="{545677B8-06F6-4213-854C-315434F62AB5}"/>
          </ac:picMkLst>
        </pc:picChg>
      </pc:sldChg>
      <pc:sldChg chg="modSp mod">
        <pc:chgData name="欣捷" userId="b965477fa0aef5e6" providerId="LiveId" clId="{C2DCAFB5-4EBA-4040-8001-CB04A75CB29E}" dt="2021-03-09T08:28:23.504" v="246" actId="1076"/>
        <pc:sldMkLst>
          <pc:docMk/>
          <pc:sldMk cId="0" sldId="664"/>
        </pc:sldMkLst>
        <pc:spChg chg="mod">
          <ac:chgData name="欣捷" userId="b965477fa0aef5e6" providerId="LiveId" clId="{C2DCAFB5-4EBA-4040-8001-CB04A75CB29E}" dt="2021-03-09T03:01:47.294" v="62"/>
          <ac:spMkLst>
            <pc:docMk/>
            <pc:sldMk cId="0" sldId="664"/>
            <ac:spMk id="56322" creationId="{927DFDC5-8D6D-449F-960B-779533C00398}"/>
          </ac:spMkLst>
        </pc:spChg>
        <pc:picChg chg="mod">
          <ac:chgData name="欣捷" userId="b965477fa0aef5e6" providerId="LiveId" clId="{C2DCAFB5-4EBA-4040-8001-CB04A75CB29E}" dt="2021-03-09T08:28:23.504" v="246" actId="1076"/>
          <ac:picMkLst>
            <pc:docMk/>
            <pc:sldMk cId="0" sldId="664"/>
            <ac:picMk id="56323" creationId="{566CAD9E-22F5-4C71-86CE-07132367AF3A}"/>
          </ac:picMkLst>
        </pc:picChg>
      </pc:sldChg>
      <pc:sldChg chg="modSp mod modNotes">
        <pc:chgData name="欣捷" userId="b965477fa0aef5e6" providerId="LiveId" clId="{C2DCAFB5-4EBA-4040-8001-CB04A75CB29E}" dt="2021-03-09T03:01:47.294" v="62"/>
        <pc:sldMkLst>
          <pc:docMk/>
          <pc:sldMk cId="0" sldId="665"/>
        </pc:sldMkLst>
        <pc:spChg chg="mod">
          <ac:chgData name="欣捷" userId="b965477fa0aef5e6" providerId="LiveId" clId="{C2DCAFB5-4EBA-4040-8001-CB04A75CB29E}" dt="2021-03-09T03:01:47.294" v="62"/>
          <ac:spMkLst>
            <pc:docMk/>
            <pc:sldMk cId="0" sldId="665"/>
            <ac:spMk id="57346" creationId="{814F1818-D1DD-4BB5-9CC3-D1EB4166F2C5}"/>
          </ac:spMkLst>
        </pc:spChg>
        <pc:picChg chg="mod">
          <ac:chgData name="欣捷" userId="b965477fa0aef5e6" providerId="LiveId" clId="{C2DCAFB5-4EBA-4040-8001-CB04A75CB29E}" dt="2021-03-09T03:01:47.294" v="62"/>
          <ac:picMkLst>
            <pc:docMk/>
            <pc:sldMk cId="0" sldId="665"/>
            <ac:picMk id="57347" creationId="{9979E201-A2F4-4A7A-ABEC-576895DD2BD8}"/>
          </ac:picMkLst>
        </pc:picChg>
      </pc:sldChg>
      <pc:sldChg chg="modSp mod">
        <pc:chgData name="欣捷" userId="b965477fa0aef5e6" providerId="LiveId" clId="{C2DCAFB5-4EBA-4040-8001-CB04A75CB29E}" dt="2021-03-09T03:01:47.294" v="62"/>
        <pc:sldMkLst>
          <pc:docMk/>
          <pc:sldMk cId="0" sldId="666"/>
        </pc:sldMkLst>
        <pc:spChg chg="mod">
          <ac:chgData name="欣捷" userId="b965477fa0aef5e6" providerId="LiveId" clId="{C2DCAFB5-4EBA-4040-8001-CB04A75CB29E}" dt="2021-03-09T03:01:47.294" v="62"/>
          <ac:spMkLst>
            <pc:docMk/>
            <pc:sldMk cId="0" sldId="666"/>
            <ac:spMk id="58370" creationId="{CC6B0FA4-3DDC-44BB-9C3F-CAF050513F6C}"/>
          </ac:spMkLst>
        </pc:spChg>
        <pc:spChg chg="mod">
          <ac:chgData name="欣捷" userId="b965477fa0aef5e6" providerId="LiveId" clId="{C2DCAFB5-4EBA-4040-8001-CB04A75CB29E}" dt="2021-03-09T03:01:47.294" v="62"/>
          <ac:spMkLst>
            <pc:docMk/>
            <pc:sldMk cId="0" sldId="666"/>
            <ac:spMk id="58371" creationId="{9560AE1D-03DC-4612-904E-8AC879740D00}"/>
          </ac:spMkLst>
        </pc:spChg>
      </pc:sldChg>
      <pc:sldChg chg="modSp mod">
        <pc:chgData name="欣捷" userId="b965477fa0aef5e6" providerId="LiveId" clId="{C2DCAFB5-4EBA-4040-8001-CB04A75CB29E}" dt="2021-03-09T03:01:47.294" v="62"/>
        <pc:sldMkLst>
          <pc:docMk/>
          <pc:sldMk cId="0" sldId="667"/>
        </pc:sldMkLst>
        <pc:spChg chg="mod">
          <ac:chgData name="欣捷" userId="b965477fa0aef5e6" providerId="LiveId" clId="{C2DCAFB5-4EBA-4040-8001-CB04A75CB29E}" dt="2021-03-09T03:01:47.294" v="62"/>
          <ac:spMkLst>
            <pc:docMk/>
            <pc:sldMk cId="0" sldId="667"/>
            <ac:spMk id="59394" creationId="{71274AA2-7FE2-4395-8483-43F23DD4F39E}"/>
          </ac:spMkLst>
        </pc:spChg>
        <pc:spChg chg="mod">
          <ac:chgData name="欣捷" userId="b965477fa0aef5e6" providerId="LiveId" clId="{C2DCAFB5-4EBA-4040-8001-CB04A75CB29E}" dt="2021-03-09T03:01:47.294" v="62"/>
          <ac:spMkLst>
            <pc:docMk/>
            <pc:sldMk cId="0" sldId="667"/>
            <ac:spMk id="59395" creationId="{CF42D7E0-2CF3-46B9-8EC4-0D9AA2BD094B}"/>
          </ac:spMkLst>
        </pc:spChg>
      </pc:sldChg>
      <pc:sldChg chg="modSp mod">
        <pc:chgData name="欣捷" userId="b965477fa0aef5e6" providerId="LiveId" clId="{C2DCAFB5-4EBA-4040-8001-CB04A75CB29E}" dt="2021-03-09T03:01:47.294" v="62"/>
        <pc:sldMkLst>
          <pc:docMk/>
          <pc:sldMk cId="0" sldId="668"/>
        </pc:sldMkLst>
        <pc:spChg chg="mod">
          <ac:chgData name="欣捷" userId="b965477fa0aef5e6" providerId="LiveId" clId="{C2DCAFB5-4EBA-4040-8001-CB04A75CB29E}" dt="2021-03-09T03:01:47.294" v="62"/>
          <ac:spMkLst>
            <pc:docMk/>
            <pc:sldMk cId="0" sldId="668"/>
            <ac:spMk id="60418" creationId="{7C374AE4-C65A-494E-88F3-697C9F3DBEB3}"/>
          </ac:spMkLst>
        </pc:spChg>
        <pc:spChg chg="mod">
          <ac:chgData name="欣捷" userId="b965477fa0aef5e6" providerId="LiveId" clId="{C2DCAFB5-4EBA-4040-8001-CB04A75CB29E}" dt="2021-03-09T03:01:47.294" v="62"/>
          <ac:spMkLst>
            <pc:docMk/>
            <pc:sldMk cId="0" sldId="668"/>
            <ac:spMk id="60419" creationId="{0FAB5C03-F9C0-4780-9E8F-013C3A99CF81}"/>
          </ac:spMkLst>
        </pc:spChg>
      </pc:sldChg>
      <pc:sldChg chg="modSp add">
        <pc:chgData name="欣捷" userId="b965477fa0aef5e6" providerId="LiveId" clId="{C2DCAFB5-4EBA-4040-8001-CB04A75CB29E}" dt="2021-03-09T08:29:43.246" v="264" actId="1076"/>
        <pc:sldMkLst>
          <pc:docMk/>
          <pc:sldMk cId="2140000785" sldId="689"/>
        </pc:sldMkLst>
        <pc:spChg chg="mod">
          <ac:chgData name="欣捷" userId="b965477fa0aef5e6" providerId="LiveId" clId="{C2DCAFB5-4EBA-4040-8001-CB04A75CB29E}" dt="2021-03-09T08:29:43.246" v="264" actId="1076"/>
          <ac:spMkLst>
            <pc:docMk/>
            <pc:sldMk cId="2140000785" sldId="689"/>
            <ac:spMk id="63494" creationId="{ED52E089-7E56-4A0A-BF5E-5986A030C935}"/>
          </ac:spMkLst>
        </pc:spChg>
        <pc:spChg chg="mod">
          <ac:chgData name="欣捷" userId="b965477fa0aef5e6" providerId="LiveId" clId="{C2DCAFB5-4EBA-4040-8001-CB04A75CB29E}" dt="2021-03-09T08:29:43.246" v="264" actId="1076"/>
          <ac:spMkLst>
            <pc:docMk/>
            <pc:sldMk cId="2140000785" sldId="689"/>
            <ac:spMk id="63495" creationId="{2D6C90C5-35AA-42D4-9A62-089F7360B687}"/>
          </ac:spMkLst>
        </pc:spChg>
        <pc:spChg chg="mod">
          <ac:chgData name="欣捷" userId="b965477fa0aef5e6" providerId="LiveId" clId="{C2DCAFB5-4EBA-4040-8001-CB04A75CB29E}" dt="2021-03-09T08:29:43.246" v="264" actId="1076"/>
          <ac:spMkLst>
            <pc:docMk/>
            <pc:sldMk cId="2140000785" sldId="689"/>
            <ac:spMk id="63496" creationId="{B98D9398-4F3D-4575-BBE5-258AB0402363}"/>
          </ac:spMkLst>
        </pc:spChg>
        <pc:spChg chg="mod">
          <ac:chgData name="欣捷" userId="b965477fa0aef5e6" providerId="LiveId" clId="{C2DCAFB5-4EBA-4040-8001-CB04A75CB29E}" dt="2021-03-09T08:29:43.246" v="264" actId="1076"/>
          <ac:spMkLst>
            <pc:docMk/>
            <pc:sldMk cId="2140000785" sldId="689"/>
            <ac:spMk id="63497" creationId="{7F57B516-D508-4ADF-BB40-21B710A5587D}"/>
          </ac:spMkLst>
        </pc:spChg>
        <pc:spChg chg="mod">
          <ac:chgData name="欣捷" userId="b965477fa0aef5e6" providerId="LiveId" clId="{C2DCAFB5-4EBA-4040-8001-CB04A75CB29E}" dt="2021-03-09T08:29:43.246" v="264" actId="1076"/>
          <ac:spMkLst>
            <pc:docMk/>
            <pc:sldMk cId="2140000785" sldId="689"/>
            <ac:spMk id="63498" creationId="{F090B44C-8666-4626-86A1-593B3ABF2694}"/>
          </ac:spMkLst>
        </pc:spChg>
        <pc:spChg chg="mod">
          <ac:chgData name="欣捷" userId="b965477fa0aef5e6" providerId="LiveId" clId="{C2DCAFB5-4EBA-4040-8001-CB04A75CB29E}" dt="2021-03-09T08:29:43.246" v="264" actId="1076"/>
          <ac:spMkLst>
            <pc:docMk/>
            <pc:sldMk cId="2140000785" sldId="689"/>
            <ac:spMk id="63499" creationId="{A85CBBC5-BB43-4001-B341-3D6AA1EA8EC0}"/>
          </ac:spMkLst>
        </pc:spChg>
        <pc:spChg chg="mod">
          <ac:chgData name="欣捷" userId="b965477fa0aef5e6" providerId="LiveId" clId="{C2DCAFB5-4EBA-4040-8001-CB04A75CB29E}" dt="2021-03-09T08:29:43.246" v="264" actId="1076"/>
          <ac:spMkLst>
            <pc:docMk/>
            <pc:sldMk cId="2140000785" sldId="689"/>
            <ac:spMk id="63500" creationId="{518B316D-9373-41FD-A555-ACF8A9786CD1}"/>
          </ac:spMkLst>
        </pc:spChg>
        <pc:spChg chg="mod">
          <ac:chgData name="欣捷" userId="b965477fa0aef5e6" providerId="LiveId" clId="{C2DCAFB5-4EBA-4040-8001-CB04A75CB29E}" dt="2021-03-09T08:29:43.246" v="264" actId="1076"/>
          <ac:spMkLst>
            <pc:docMk/>
            <pc:sldMk cId="2140000785" sldId="689"/>
            <ac:spMk id="63501" creationId="{3089618C-32AC-468B-98C5-1939BE5B5EFC}"/>
          </ac:spMkLst>
        </pc:spChg>
        <pc:spChg chg="mod">
          <ac:chgData name="欣捷" userId="b965477fa0aef5e6" providerId="LiveId" clId="{C2DCAFB5-4EBA-4040-8001-CB04A75CB29E}" dt="2021-03-09T08:29:43.246" v="264" actId="1076"/>
          <ac:spMkLst>
            <pc:docMk/>
            <pc:sldMk cId="2140000785" sldId="689"/>
            <ac:spMk id="63502" creationId="{1025300A-9FAA-4FBE-823A-E435B7D473CE}"/>
          </ac:spMkLst>
        </pc:spChg>
        <pc:spChg chg="mod">
          <ac:chgData name="欣捷" userId="b965477fa0aef5e6" providerId="LiveId" clId="{C2DCAFB5-4EBA-4040-8001-CB04A75CB29E}" dt="2021-03-09T08:29:43.246" v="264" actId="1076"/>
          <ac:spMkLst>
            <pc:docMk/>
            <pc:sldMk cId="2140000785" sldId="689"/>
            <ac:spMk id="63503" creationId="{82AC451C-6368-414C-946F-17D336621625}"/>
          </ac:spMkLst>
        </pc:spChg>
        <pc:spChg chg="mod">
          <ac:chgData name="欣捷" userId="b965477fa0aef5e6" providerId="LiveId" clId="{C2DCAFB5-4EBA-4040-8001-CB04A75CB29E}" dt="2021-03-09T08:29:43.246" v="264" actId="1076"/>
          <ac:spMkLst>
            <pc:docMk/>
            <pc:sldMk cId="2140000785" sldId="689"/>
            <ac:spMk id="63504" creationId="{FC45DA37-FC3B-49F8-AAD1-DBBE621FB86B}"/>
          </ac:spMkLst>
        </pc:spChg>
        <pc:spChg chg="mod">
          <ac:chgData name="欣捷" userId="b965477fa0aef5e6" providerId="LiveId" clId="{C2DCAFB5-4EBA-4040-8001-CB04A75CB29E}" dt="2021-03-09T08:29:43.246" v="264" actId="1076"/>
          <ac:spMkLst>
            <pc:docMk/>
            <pc:sldMk cId="2140000785" sldId="689"/>
            <ac:spMk id="63505" creationId="{D5C92896-1755-44E2-906E-837F60ED3A5B}"/>
          </ac:spMkLst>
        </pc:spChg>
        <pc:spChg chg="mod">
          <ac:chgData name="欣捷" userId="b965477fa0aef5e6" providerId="LiveId" clId="{C2DCAFB5-4EBA-4040-8001-CB04A75CB29E}" dt="2021-03-09T08:29:43.246" v="264" actId="1076"/>
          <ac:spMkLst>
            <pc:docMk/>
            <pc:sldMk cId="2140000785" sldId="689"/>
            <ac:spMk id="63506" creationId="{AD68AA57-29C1-480C-8752-96CF22966282}"/>
          </ac:spMkLst>
        </pc:spChg>
        <pc:spChg chg="mod">
          <ac:chgData name="欣捷" userId="b965477fa0aef5e6" providerId="LiveId" clId="{C2DCAFB5-4EBA-4040-8001-CB04A75CB29E}" dt="2021-03-09T08:29:43.246" v="264" actId="1076"/>
          <ac:spMkLst>
            <pc:docMk/>
            <pc:sldMk cId="2140000785" sldId="689"/>
            <ac:spMk id="63507" creationId="{6A93445E-1399-415B-B696-58BA306E8CAF}"/>
          </ac:spMkLst>
        </pc:spChg>
        <pc:spChg chg="mod">
          <ac:chgData name="欣捷" userId="b965477fa0aef5e6" providerId="LiveId" clId="{C2DCAFB5-4EBA-4040-8001-CB04A75CB29E}" dt="2021-03-09T08:29:43.246" v="264" actId="1076"/>
          <ac:spMkLst>
            <pc:docMk/>
            <pc:sldMk cId="2140000785" sldId="689"/>
            <ac:spMk id="63508" creationId="{7B4F8FA0-23DE-4F9D-9C41-443EB28E1D9E}"/>
          </ac:spMkLst>
        </pc:spChg>
        <pc:spChg chg="mod">
          <ac:chgData name="欣捷" userId="b965477fa0aef5e6" providerId="LiveId" clId="{C2DCAFB5-4EBA-4040-8001-CB04A75CB29E}" dt="2021-03-09T08:29:43.246" v="264" actId="1076"/>
          <ac:spMkLst>
            <pc:docMk/>
            <pc:sldMk cId="2140000785" sldId="689"/>
            <ac:spMk id="63509" creationId="{ED00EAB3-7174-4D1A-B08B-F49A18B2CE1F}"/>
          </ac:spMkLst>
        </pc:spChg>
        <pc:spChg chg="mod">
          <ac:chgData name="欣捷" userId="b965477fa0aef5e6" providerId="LiveId" clId="{C2DCAFB5-4EBA-4040-8001-CB04A75CB29E}" dt="2021-03-09T08:29:43.246" v="264" actId="1076"/>
          <ac:spMkLst>
            <pc:docMk/>
            <pc:sldMk cId="2140000785" sldId="689"/>
            <ac:spMk id="63510" creationId="{525E26D2-1B5B-477B-BD8F-99143740C1E0}"/>
          </ac:spMkLst>
        </pc:spChg>
        <pc:spChg chg="mod">
          <ac:chgData name="欣捷" userId="b965477fa0aef5e6" providerId="LiveId" clId="{C2DCAFB5-4EBA-4040-8001-CB04A75CB29E}" dt="2021-03-09T08:29:43.246" v="264" actId="1076"/>
          <ac:spMkLst>
            <pc:docMk/>
            <pc:sldMk cId="2140000785" sldId="689"/>
            <ac:spMk id="63511" creationId="{77559013-E369-4AF7-BCDC-132C8FAEF3E4}"/>
          </ac:spMkLst>
        </pc:spChg>
        <pc:spChg chg="mod">
          <ac:chgData name="欣捷" userId="b965477fa0aef5e6" providerId="LiveId" clId="{C2DCAFB5-4EBA-4040-8001-CB04A75CB29E}" dt="2021-03-09T08:29:43.246" v="264" actId="1076"/>
          <ac:spMkLst>
            <pc:docMk/>
            <pc:sldMk cId="2140000785" sldId="689"/>
            <ac:spMk id="63512" creationId="{5BA8467D-B5E2-49EC-B4B1-D80D3C099A8B}"/>
          </ac:spMkLst>
        </pc:spChg>
        <pc:spChg chg="mod">
          <ac:chgData name="欣捷" userId="b965477fa0aef5e6" providerId="LiveId" clId="{C2DCAFB5-4EBA-4040-8001-CB04A75CB29E}" dt="2021-03-09T08:29:43.246" v="264" actId="1076"/>
          <ac:spMkLst>
            <pc:docMk/>
            <pc:sldMk cId="2140000785" sldId="689"/>
            <ac:spMk id="63513" creationId="{45DBA661-6598-4ECF-B9C5-D5B74919C0FD}"/>
          </ac:spMkLst>
        </pc:spChg>
        <pc:spChg chg="mod">
          <ac:chgData name="欣捷" userId="b965477fa0aef5e6" providerId="LiveId" clId="{C2DCAFB5-4EBA-4040-8001-CB04A75CB29E}" dt="2021-03-09T08:29:43.246" v="264" actId="1076"/>
          <ac:spMkLst>
            <pc:docMk/>
            <pc:sldMk cId="2140000785" sldId="689"/>
            <ac:spMk id="63514" creationId="{25D9A3DD-F1A1-4D90-B5C6-4DF66BE3A6C1}"/>
          </ac:spMkLst>
        </pc:spChg>
        <pc:spChg chg="mod">
          <ac:chgData name="欣捷" userId="b965477fa0aef5e6" providerId="LiveId" clId="{C2DCAFB5-4EBA-4040-8001-CB04A75CB29E}" dt="2021-03-09T08:29:43.246" v="264" actId="1076"/>
          <ac:spMkLst>
            <pc:docMk/>
            <pc:sldMk cId="2140000785" sldId="689"/>
            <ac:spMk id="63515" creationId="{869D7CF3-A575-4A4E-A8BF-FA2764353AC6}"/>
          </ac:spMkLst>
        </pc:spChg>
        <pc:spChg chg="mod">
          <ac:chgData name="欣捷" userId="b965477fa0aef5e6" providerId="LiveId" clId="{C2DCAFB5-4EBA-4040-8001-CB04A75CB29E}" dt="2021-03-09T08:29:43.246" v="264" actId="1076"/>
          <ac:spMkLst>
            <pc:docMk/>
            <pc:sldMk cId="2140000785" sldId="689"/>
            <ac:spMk id="63516" creationId="{704CC09C-450E-4462-8B25-8534F0455D70}"/>
          </ac:spMkLst>
        </pc:spChg>
        <pc:spChg chg="mod">
          <ac:chgData name="欣捷" userId="b965477fa0aef5e6" providerId="LiveId" clId="{C2DCAFB5-4EBA-4040-8001-CB04A75CB29E}" dt="2021-03-09T08:29:43.246" v="264" actId="1076"/>
          <ac:spMkLst>
            <pc:docMk/>
            <pc:sldMk cId="2140000785" sldId="689"/>
            <ac:spMk id="63517" creationId="{F7A615AC-9342-4321-8212-39F6B2EB1773}"/>
          </ac:spMkLst>
        </pc:spChg>
        <pc:spChg chg="mod">
          <ac:chgData name="欣捷" userId="b965477fa0aef5e6" providerId="LiveId" clId="{C2DCAFB5-4EBA-4040-8001-CB04A75CB29E}" dt="2021-03-09T08:29:43.246" v="264" actId="1076"/>
          <ac:spMkLst>
            <pc:docMk/>
            <pc:sldMk cId="2140000785" sldId="689"/>
            <ac:spMk id="63518" creationId="{830DEFB2-F667-4485-B2F5-B20E3008EA46}"/>
          </ac:spMkLst>
        </pc:spChg>
        <pc:spChg chg="mod">
          <ac:chgData name="欣捷" userId="b965477fa0aef5e6" providerId="LiveId" clId="{C2DCAFB5-4EBA-4040-8001-CB04A75CB29E}" dt="2021-03-09T08:29:43.246" v="264" actId="1076"/>
          <ac:spMkLst>
            <pc:docMk/>
            <pc:sldMk cId="2140000785" sldId="689"/>
            <ac:spMk id="63519" creationId="{A30BE7DC-FBB3-4AA8-B5A9-B707727818B4}"/>
          </ac:spMkLst>
        </pc:spChg>
        <pc:spChg chg="mod">
          <ac:chgData name="欣捷" userId="b965477fa0aef5e6" providerId="LiveId" clId="{C2DCAFB5-4EBA-4040-8001-CB04A75CB29E}" dt="2021-03-09T08:29:43.246" v="264" actId="1076"/>
          <ac:spMkLst>
            <pc:docMk/>
            <pc:sldMk cId="2140000785" sldId="689"/>
            <ac:spMk id="63520" creationId="{43660FF1-E3CC-4FA5-A4B8-C26932B4FF04}"/>
          </ac:spMkLst>
        </pc:spChg>
        <pc:grpChg chg="mod">
          <ac:chgData name="欣捷" userId="b965477fa0aef5e6" providerId="LiveId" clId="{C2DCAFB5-4EBA-4040-8001-CB04A75CB29E}" dt="2021-03-09T08:29:43.246" v="264" actId="1076"/>
          <ac:grpSpMkLst>
            <pc:docMk/>
            <pc:sldMk cId="2140000785" sldId="689"/>
            <ac:grpSpMk id="2" creationId="{974970A6-F608-4759-8C5C-3782A5C9DD2B}"/>
          </ac:grpSpMkLst>
        </pc:grpChg>
        <pc:grpChg chg="mod">
          <ac:chgData name="欣捷" userId="b965477fa0aef5e6" providerId="LiveId" clId="{C2DCAFB5-4EBA-4040-8001-CB04A75CB29E}" dt="2021-03-09T08:29:43.246" v="264" actId="1076"/>
          <ac:grpSpMkLst>
            <pc:docMk/>
            <pc:sldMk cId="2140000785" sldId="689"/>
            <ac:grpSpMk id="63493" creationId="{7893BE0D-B8FC-441E-8B2B-32803369EC2C}"/>
          </ac:grpSpMkLst>
        </pc:grpChg>
      </pc:sldChg>
      <pc:sldMasterChg chg="modSp modSldLayout">
        <pc:chgData name="欣捷" userId="b965477fa0aef5e6" providerId="LiveId" clId="{C2DCAFB5-4EBA-4040-8001-CB04A75CB29E}" dt="2021-03-09T03:01:47.294" v="62"/>
        <pc:sldMasterMkLst>
          <pc:docMk/>
          <pc:sldMasterMk cId="2112128366" sldId="2147483648"/>
        </pc:sldMasterMkLst>
        <pc:spChg chg="mod">
          <ac:chgData name="欣捷" userId="b965477fa0aef5e6" providerId="LiveId" clId="{C2DCAFB5-4EBA-4040-8001-CB04A75CB29E}" dt="2021-03-09T03:01:47.294" v="62"/>
          <ac:spMkLst>
            <pc:docMk/>
            <pc:sldMasterMk cId="2112128366" sldId="2147483648"/>
            <ac:spMk id="2" creationId="{B58B70B3-EC28-4598-AE41-2C305DF81007}"/>
          </ac:spMkLst>
        </pc:spChg>
        <pc:spChg chg="mod">
          <ac:chgData name="欣捷" userId="b965477fa0aef5e6" providerId="LiveId" clId="{C2DCAFB5-4EBA-4040-8001-CB04A75CB29E}" dt="2021-03-09T03:01:47.294" v="62"/>
          <ac:spMkLst>
            <pc:docMk/>
            <pc:sldMasterMk cId="2112128366" sldId="2147483648"/>
            <ac:spMk id="3" creationId="{3FDCDE90-F43D-4369-AD29-CF580FA8FEC4}"/>
          </ac:spMkLst>
        </pc:spChg>
        <pc:spChg chg="mod">
          <ac:chgData name="欣捷" userId="b965477fa0aef5e6" providerId="LiveId" clId="{C2DCAFB5-4EBA-4040-8001-CB04A75CB29E}" dt="2021-03-09T03:01:47.294" v="62"/>
          <ac:spMkLst>
            <pc:docMk/>
            <pc:sldMasterMk cId="2112128366" sldId="2147483648"/>
            <ac:spMk id="4" creationId="{29A4D3F5-6CED-43E3-806E-C0166BD7586E}"/>
          </ac:spMkLst>
        </pc:spChg>
        <pc:spChg chg="mod">
          <ac:chgData name="欣捷" userId="b965477fa0aef5e6" providerId="LiveId" clId="{C2DCAFB5-4EBA-4040-8001-CB04A75CB29E}" dt="2021-03-09T03:01:47.294" v="62"/>
          <ac:spMkLst>
            <pc:docMk/>
            <pc:sldMasterMk cId="2112128366" sldId="2147483648"/>
            <ac:spMk id="5" creationId="{E986801C-3BD9-4085-A54B-9D1567D250A5}"/>
          </ac:spMkLst>
        </pc:spChg>
        <pc:spChg chg="mod">
          <ac:chgData name="欣捷" userId="b965477fa0aef5e6" providerId="LiveId" clId="{C2DCAFB5-4EBA-4040-8001-CB04A75CB29E}" dt="2021-03-09T03:01:47.294" v="62"/>
          <ac:spMkLst>
            <pc:docMk/>
            <pc:sldMasterMk cId="2112128366" sldId="2147483648"/>
            <ac:spMk id="6" creationId="{90A21B81-8A94-4816-891B-83C14979429A}"/>
          </ac:spMkLst>
        </pc:spChg>
        <pc:spChg chg="mod">
          <ac:chgData name="欣捷" userId="b965477fa0aef5e6" providerId="LiveId" clId="{C2DCAFB5-4EBA-4040-8001-CB04A75CB29E}" dt="2021-03-09T03:01:47.294" v="62"/>
          <ac:spMkLst>
            <pc:docMk/>
            <pc:sldMasterMk cId="2112128366" sldId="2147483648"/>
            <ac:spMk id="9" creationId="{AF595CB2-4081-473A-9E1A-9DBA41E04D82}"/>
          </ac:spMkLst>
        </pc:spChg>
        <pc:sldLayoutChg chg="modSp">
          <pc:chgData name="欣捷" userId="b965477fa0aef5e6" providerId="LiveId" clId="{C2DCAFB5-4EBA-4040-8001-CB04A75CB29E}" dt="2021-03-09T03:01:47.294" v="62"/>
          <pc:sldLayoutMkLst>
            <pc:docMk/>
            <pc:sldMasterMk cId="2112128366" sldId="2147483648"/>
            <pc:sldLayoutMk cId="1276965503" sldId="2147483649"/>
          </pc:sldLayoutMkLst>
          <pc:spChg chg="mod">
            <ac:chgData name="欣捷" userId="b965477fa0aef5e6" providerId="LiveId" clId="{C2DCAFB5-4EBA-4040-8001-CB04A75CB29E}" dt="2021-03-09T03:01:47.294" v="62"/>
            <ac:spMkLst>
              <pc:docMk/>
              <pc:sldMasterMk cId="2112128366" sldId="2147483648"/>
              <pc:sldLayoutMk cId="1276965503" sldId="2147483649"/>
              <ac:spMk id="2" creationId="{7DBB8268-422D-4307-8369-DF84BA77476B}"/>
            </ac:spMkLst>
          </pc:spChg>
          <pc:spChg chg="mod">
            <ac:chgData name="欣捷" userId="b965477fa0aef5e6" providerId="LiveId" clId="{C2DCAFB5-4EBA-4040-8001-CB04A75CB29E}" dt="2021-03-09T03:01:47.294" v="62"/>
            <ac:spMkLst>
              <pc:docMk/>
              <pc:sldMasterMk cId="2112128366" sldId="2147483648"/>
              <pc:sldLayoutMk cId="1276965503" sldId="2147483649"/>
              <ac:spMk id="3" creationId="{8D3A0284-A5AC-46D9-8C5B-3F0428FCFF64}"/>
            </ac:spMkLst>
          </pc:spChg>
          <pc:picChg chg="mod">
            <ac:chgData name="欣捷" userId="b965477fa0aef5e6" providerId="LiveId" clId="{C2DCAFB5-4EBA-4040-8001-CB04A75CB29E}" dt="2021-03-09T03:01:47.294" v="62"/>
            <ac:picMkLst>
              <pc:docMk/>
              <pc:sldMasterMk cId="2112128366" sldId="2147483648"/>
              <pc:sldLayoutMk cId="1276965503" sldId="2147483649"/>
              <ac:picMk id="8" creationId="{2302524C-C204-47A8-A386-2CA1940ADE70}"/>
            </ac:picMkLst>
          </pc:picChg>
        </pc:sldLayoutChg>
        <pc:sldLayoutChg chg="modSp">
          <pc:chgData name="欣捷" userId="b965477fa0aef5e6" providerId="LiveId" clId="{C2DCAFB5-4EBA-4040-8001-CB04A75CB29E}" dt="2021-03-09T03:01:47.294" v="62"/>
          <pc:sldLayoutMkLst>
            <pc:docMk/>
            <pc:sldMasterMk cId="2112128366" sldId="2147483648"/>
            <pc:sldLayoutMk cId="2488446812" sldId="2147483651"/>
          </pc:sldLayoutMkLst>
          <pc:spChg chg="mod">
            <ac:chgData name="欣捷" userId="b965477fa0aef5e6" providerId="LiveId" clId="{C2DCAFB5-4EBA-4040-8001-CB04A75CB29E}" dt="2021-03-09T03:01:47.294" v="62"/>
            <ac:spMkLst>
              <pc:docMk/>
              <pc:sldMasterMk cId="2112128366" sldId="2147483648"/>
              <pc:sldLayoutMk cId="2488446812" sldId="2147483651"/>
              <ac:spMk id="2" creationId="{19DF987E-0DB7-4E90-BEDD-C5A512493F86}"/>
            </ac:spMkLst>
          </pc:spChg>
          <pc:spChg chg="mod">
            <ac:chgData name="欣捷" userId="b965477fa0aef5e6" providerId="LiveId" clId="{C2DCAFB5-4EBA-4040-8001-CB04A75CB29E}" dt="2021-03-09T03:01:47.294" v="62"/>
            <ac:spMkLst>
              <pc:docMk/>
              <pc:sldMasterMk cId="2112128366" sldId="2147483648"/>
              <pc:sldLayoutMk cId="2488446812" sldId="2147483651"/>
              <ac:spMk id="3" creationId="{32DDF364-2685-47D3-9983-7149CCAFA945}"/>
            </ac:spMkLst>
          </pc:spChg>
        </pc:sldLayoutChg>
        <pc:sldLayoutChg chg="modSp">
          <pc:chgData name="欣捷" userId="b965477fa0aef5e6" providerId="LiveId" clId="{C2DCAFB5-4EBA-4040-8001-CB04A75CB29E}" dt="2021-03-09T03:01:47.294" v="62"/>
          <pc:sldLayoutMkLst>
            <pc:docMk/>
            <pc:sldMasterMk cId="2112128366" sldId="2147483648"/>
            <pc:sldLayoutMk cId="1312264031" sldId="2147483652"/>
          </pc:sldLayoutMkLst>
          <pc:spChg chg="mod">
            <ac:chgData name="欣捷" userId="b965477fa0aef5e6" providerId="LiveId" clId="{C2DCAFB5-4EBA-4040-8001-CB04A75CB29E}" dt="2021-03-09T03:01:47.294" v="62"/>
            <ac:spMkLst>
              <pc:docMk/>
              <pc:sldMasterMk cId="2112128366" sldId="2147483648"/>
              <pc:sldLayoutMk cId="1312264031" sldId="2147483652"/>
              <ac:spMk id="3" creationId="{421480F1-C8B6-4D8D-80C6-909B003E804C}"/>
            </ac:spMkLst>
          </pc:spChg>
          <pc:spChg chg="mod">
            <ac:chgData name="欣捷" userId="b965477fa0aef5e6" providerId="LiveId" clId="{C2DCAFB5-4EBA-4040-8001-CB04A75CB29E}" dt="2021-03-09T03:01:47.294" v="62"/>
            <ac:spMkLst>
              <pc:docMk/>
              <pc:sldMasterMk cId="2112128366" sldId="2147483648"/>
              <pc:sldLayoutMk cId="1312264031" sldId="2147483652"/>
              <ac:spMk id="4" creationId="{32790CD7-0643-4DB0-8EA1-CD53E169B569}"/>
            </ac:spMkLst>
          </pc:spChg>
        </pc:sldLayoutChg>
        <pc:sldLayoutChg chg="modSp">
          <pc:chgData name="欣捷" userId="b965477fa0aef5e6" providerId="LiveId" clId="{C2DCAFB5-4EBA-4040-8001-CB04A75CB29E}" dt="2021-03-09T03:01:47.294" v="62"/>
          <pc:sldLayoutMkLst>
            <pc:docMk/>
            <pc:sldMasterMk cId="2112128366" sldId="2147483648"/>
            <pc:sldLayoutMk cId="4092700787" sldId="2147483653"/>
          </pc:sldLayoutMkLst>
          <pc:spChg chg="mod">
            <ac:chgData name="欣捷" userId="b965477fa0aef5e6" providerId="LiveId" clId="{C2DCAFB5-4EBA-4040-8001-CB04A75CB29E}" dt="2021-03-09T03:01:47.294" v="62"/>
            <ac:spMkLst>
              <pc:docMk/>
              <pc:sldMasterMk cId="2112128366" sldId="2147483648"/>
              <pc:sldLayoutMk cId="4092700787" sldId="2147483653"/>
              <ac:spMk id="2" creationId="{AE4656A9-190E-423A-B333-8EE3866D525A}"/>
            </ac:spMkLst>
          </pc:spChg>
          <pc:spChg chg="mod">
            <ac:chgData name="欣捷" userId="b965477fa0aef5e6" providerId="LiveId" clId="{C2DCAFB5-4EBA-4040-8001-CB04A75CB29E}" dt="2021-03-09T03:01:47.294" v="62"/>
            <ac:spMkLst>
              <pc:docMk/>
              <pc:sldMasterMk cId="2112128366" sldId="2147483648"/>
              <pc:sldLayoutMk cId="4092700787" sldId="2147483653"/>
              <ac:spMk id="3" creationId="{11F9B012-D079-4D3B-BAC0-AE43C3785448}"/>
            </ac:spMkLst>
          </pc:spChg>
          <pc:spChg chg="mod">
            <ac:chgData name="欣捷" userId="b965477fa0aef5e6" providerId="LiveId" clId="{C2DCAFB5-4EBA-4040-8001-CB04A75CB29E}" dt="2021-03-09T03:01:47.294" v="62"/>
            <ac:spMkLst>
              <pc:docMk/>
              <pc:sldMasterMk cId="2112128366" sldId="2147483648"/>
              <pc:sldLayoutMk cId="4092700787" sldId="2147483653"/>
              <ac:spMk id="4" creationId="{E739B9EA-0633-412F-9749-4707B8B02020}"/>
            </ac:spMkLst>
          </pc:spChg>
          <pc:spChg chg="mod">
            <ac:chgData name="欣捷" userId="b965477fa0aef5e6" providerId="LiveId" clId="{C2DCAFB5-4EBA-4040-8001-CB04A75CB29E}" dt="2021-03-09T03:01:47.294" v="62"/>
            <ac:spMkLst>
              <pc:docMk/>
              <pc:sldMasterMk cId="2112128366" sldId="2147483648"/>
              <pc:sldLayoutMk cId="4092700787" sldId="2147483653"/>
              <ac:spMk id="5" creationId="{B26D81A0-5DEA-49B4-9F96-EAF67A206E9C}"/>
            </ac:spMkLst>
          </pc:spChg>
          <pc:spChg chg="mod">
            <ac:chgData name="欣捷" userId="b965477fa0aef5e6" providerId="LiveId" clId="{C2DCAFB5-4EBA-4040-8001-CB04A75CB29E}" dt="2021-03-09T03:01:47.294" v="62"/>
            <ac:spMkLst>
              <pc:docMk/>
              <pc:sldMasterMk cId="2112128366" sldId="2147483648"/>
              <pc:sldLayoutMk cId="4092700787" sldId="2147483653"/>
              <ac:spMk id="6" creationId="{D30B3ED2-54DD-4C2A-9289-B43EFEED76A6}"/>
            </ac:spMkLst>
          </pc:spChg>
        </pc:sldLayoutChg>
        <pc:sldLayoutChg chg="modSp">
          <pc:chgData name="欣捷" userId="b965477fa0aef5e6" providerId="LiveId" clId="{C2DCAFB5-4EBA-4040-8001-CB04A75CB29E}" dt="2021-03-09T03:01:47.294" v="62"/>
          <pc:sldLayoutMkLst>
            <pc:docMk/>
            <pc:sldMasterMk cId="2112128366" sldId="2147483648"/>
            <pc:sldLayoutMk cId="227503494" sldId="2147483656"/>
          </pc:sldLayoutMkLst>
          <pc:spChg chg="mod">
            <ac:chgData name="欣捷" userId="b965477fa0aef5e6" providerId="LiveId" clId="{C2DCAFB5-4EBA-4040-8001-CB04A75CB29E}" dt="2021-03-09T03:01:47.294" v="62"/>
            <ac:spMkLst>
              <pc:docMk/>
              <pc:sldMasterMk cId="2112128366" sldId="2147483648"/>
              <pc:sldLayoutMk cId="227503494" sldId="2147483656"/>
              <ac:spMk id="2" creationId="{F8A116DE-EA78-41D3-805B-A753F2BAC7CE}"/>
            </ac:spMkLst>
          </pc:spChg>
          <pc:spChg chg="mod">
            <ac:chgData name="欣捷" userId="b965477fa0aef5e6" providerId="LiveId" clId="{C2DCAFB5-4EBA-4040-8001-CB04A75CB29E}" dt="2021-03-09T03:01:47.294" v="62"/>
            <ac:spMkLst>
              <pc:docMk/>
              <pc:sldMasterMk cId="2112128366" sldId="2147483648"/>
              <pc:sldLayoutMk cId="227503494" sldId="2147483656"/>
              <ac:spMk id="3" creationId="{61E73AE0-9C8E-4AA8-9617-F6250ACFF7BD}"/>
            </ac:spMkLst>
          </pc:spChg>
          <pc:spChg chg="mod">
            <ac:chgData name="欣捷" userId="b965477fa0aef5e6" providerId="LiveId" clId="{C2DCAFB5-4EBA-4040-8001-CB04A75CB29E}" dt="2021-03-09T03:01:47.294" v="62"/>
            <ac:spMkLst>
              <pc:docMk/>
              <pc:sldMasterMk cId="2112128366" sldId="2147483648"/>
              <pc:sldLayoutMk cId="227503494" sldId="2147483656"/>
              <ac:spMk id="4" creationId="{A1145341-57F2-4BB8-8C34-EF2A49A47808}"/>
            </ac:spMkLst>
          </pc:spChg>
        </pc:sldLayoutChg>
        <pc:sldLayoutChg chg="modSp">
          <pc:chgData name="欣捷" userId="b965477fa0aef5e6" providerId="LiveId" clId="{C2DCAFB5-4EBA-4040-8001-CB04A75CB29E}" dt="2021-03-09T03:01:47.294" v="62"/>
          <pc:sldLayoutMkLst>
            <pc:docMk/>
            <pc:sldMasterMk cId="2112128366" sldId="2147483648"/>
            <pc:sldLayoutMk cId="1594338404" sldId="2147483657"/>
          </pc:sldLayoutMkLst>
          <pc:spChg chg="mod">
            <ac:chgData name="欣捷" userId="b965477fa0aef5e6" providerId="LiveId" clId="{C2DCAFB5-4EBA-4040-8001-CB04A75CB29E}" dt="2021-03-09T03:01:47.294" v="62"/>
            <ac:spMkLst>
              <pc:docMk/>
              <pc:sldMasterMk cId="2112128366" sldId="2147483648"/>
              <pc:sldLayoutMk cId="1594338404" sldId="2147483657"/>
              <ac:spMk id="2" creationId="{882F7BBD-39E1-4786-861E-FE5C9EAC4F5A}"/>
            </ac:spMkLst>
          </pc:spChg>
          <pc:spChg chg="mod">
            <ac:chgData name="欣捷" userId="b965477fa0aef5e6" providerId="LiveId" clId="{C2DCAFB5-4EBA-4040-8001-CB04A75CB29E}" dt="2021-03-09T03:01:47.294" v="62"/>
            <ac:spMkLst>
              <pc:docMk/>
              <pc:sldMasterMk cId="2112128366" sldId="2147483648"/>
              <pc:sldLayoutMk cId="1594338404" sldId="2147483657"/>
              <ac:spMk id="3" creationId="{02F030E6-0E50-4602-9262-79C9ECC4368E}"/>
            </ac:spMkLst>
          </pc:spChg>
          <pc:spChg chg="mod">
            <ac:chgData name="欣捷" userId="b965477fa0aef5e6" providerId="LiveId" clId="{C2DCAFB5-4EBA-4040-8001-CB04A75CB29E}" dt="2021-03-09T03:01:47.294" v="62"/>
            <ac:spMkLst>
              <pc:docMk/>
              <pc:sldMasterMk cId="2112128366" sldId="2147483648"/>
              <pc:sldLayoutMk cId="1594338404" sldId="2147483657"/>
              <ac:spMk id="4" creationId="{417A8E29-135B-461C-BE87-C5A4C36E8B22}"/>
            </ac:spMkLst>
          </pc:spChg>
        </pc:sldLayoutChg>
        <pc:sldLayoutChg chg="modSp">
          <pc:chgData name="欣捷" userId="b965477fa0aef5e6" providerId="LiveId" clId="{C2DCAFB5-4EBA-4040-8001-CB04A75CB29E}" dt="2021-03-09T03:01:47.294" v="62"/>
          <pc:sldLayoutMkLst>
            <pc:docMk/>
            <pc:sldMasterMk cId="2112128366" sldId="2147483648"/>
            <pc:sldLayoutMk cId="1557244139" sldId="2147483659"/>
          </pc:sldLayoutMkLst>
          <pc:spChg chg="mod">
            <ac:chgData name="欣捷" userId="b965477fa0aef5e6" providerId="LiveId" clId="{C2DCAFB5-4EBA-4040-8001-CB04A75CB29E}" dt="2021-03-09T03:01:47.294" v="62"/>
            <ac:spMkLst>
              <pc:docMk/>
              <pc:sldMasterMk cId="2112128366" sldId="2147483648"/>
              <pc:sldLayoutMk cId="1557244139" sldId="2147483659"/>
              <ac:spMk id="2" creationId="{401F4854-E1BC-4C31-9103-B5D7E85C5D76}"/>
            </ac:spMkLst>
          </pc:spChg>
          <pc:spChg chg="mod">
            <ac:chgData name="欣捷" userId="b965477fa0aef5e6" providerId="LiveId" clId="{C2DCAFB5-4EBA-4040-8001-CB04A75CB29E}" dt="2021-03-09T03:01:47.294" v="62"/>
            <ac:spMkLst>
              <pc:docMk/>
              <pc:sldMasterMk cId="2112128366" sldId="2147483648"/>
              <pc:sldLayoutMk cId="1557244139" sldId="2147483659"/>
              <ac:spMk id="3" creationId="{2F5DFDEF-094B-4000-B6A3-BCFB470243EC}"/>
            </ac:spMkLst>
          </pc:spChg>
        </pc:sldLayoutChg>
        <pc:sldLayoutChg chg="modSp">
          <pc:chgData name="欣捷" userId="b965477fa0aef5e6" providerId="LiveId" clId="{C2DCAFB5-4EBA-4040-8001-CB04A75CB29E}" dt="2021-03-09T03:01:47.294" v="62"/>
          <pc:sldLayoutMkLst>
            <pc:docMk/>
            <pc:sldMasterMk cId="2112128366" sldId="2147483648"/>
            <pc:sldLayoutMk cId="210032530" sldId="2147483660"/>
          </pc:sldLayoutMkLst>
          <pc:spChg chg="mod">
            <ac:chgData name="欣捷" userId="b965477fa0aef5e6" providerId="LiveId" clId="{C2DCAFB5-4EBA-4040-8001-CB04A75CB29E}" dt="2021-03-09T03:01:47.294" v="62"/>
            <ac:spMkLst>
              <pc:docMk/>
              <pc:sldMasterMk cId="2112128366" sldId="2147483648"/>
              <pc:sldLayoutMk cId="210032530" sldId="2147483660"/>
              <ac:spMk id="2" creationId="{00000000-0000-0000-0000-000000000000}"/>
            </ac:spMkLst>
          </pc:spChg>
          <pc:spChg chg="mod">
            <ac:chgData name="欣捷" userId="b965477fa0aef5e6" providerId="LiveId" clId="{C2DCAFB5-4EBA-4040-8001-CB04A75CB29E}" dt="2021-03-09T03:01:47.294" v="62"/>
            <ac:spMkLst>
              <pc:docMk/>
              <pc:sldMasterMk cId="2112128366" sldId="2147483648"/>
              <pc:sldLayoutMk cId="210032530" sldId="2147483660"/>
              <ac:spMk id="3" creationId="{00000000-0000-0000-0000-000000000000}"/>
            </ac:spMkLst>
          </pc:spChg>
          <pc:spChg chg="mod">
            <ac:chgData name="欣捷" userId="b965477fa0aef5e6" providerId="LiveId" clId="{C2DCAFB5-4EBA-4040-8001-CB04A75CB29E}" dt="2021-03-09T03:01:47.294" v="62"/>
            <ac:spMkLst>
              <pc:docMk/>
              <pc:sldMasterMk cId="2112128366" sldId="2147483648"/>
              <pc:sldLayoutMk cId="210032530" sldId="2147483660"/>
              <ac:spMk id="4" creationId="{00000000-0000-0000-0000-000000000000}"/>
            </ac:spMkLst>
          </pc:spChg>
        </pc:sldLayoutChg>
        <pc:sldLayoutChg chg="modSp">
          <pc:chgData name="欣捷" userId="b965477fa0aef5e6" providerId="LiveId" clId="{C2DCAFB5-4EBA-4040-8001-CB04A75CB29E}" dt="2021-03-09T03:01:47.294" v="62"/>
          <pc:sldLayoutMkLst>
            <pc:docMk/>
            <pc:sldMasterMk cId="2112128366" sldId="2147483648"/>
            <pc:sldLayoutMk cId="3390946276" sldId="2147483661"/>
          </pc:sldLayoutMkLst>
          <pc:spChg chg="mod">
            <ac:chgData name="欣捷" userId="b965477fa0aef5e6" providerId="LiveId" clId="{C2DCAFB5-4EBA-4040-8001-CB04A75CB29E}" dt="2021-03-09T03:01:47.294" v="62"/>
            <ac:spMkLst>
              <pc:docMk/>
              <pc:sldMasterMk cId="2112128366" sldId="2147483648"/>
              <pc:sldLayoutMk cId="3390946276" sldId="2147483661"/>
              <ac:spMk id="2" creationId="{00000000-0000-0000-0000-000000000000}"/>
            </ac:spMkLst>
          </pc:spChg>
          <pc:spChg chg="mod">
            <ac:chgData name="欣捷" userId="b965477fa0aef5e6" providerId="LiveId" clId="{C2DCAFB5-4EBA-4040-8001-CB04A75CB29E}" dt="2021-03-09T03:01:47.294" v="62"/>
            <ac:spMkLst>
              <pc:docMk/>
              <pc:sldMasterMk cId="2112128366" sldId="2147483648"/>
              <pc:sldLayoutMk cId="3390946276" sldId="2147483661"/>
              <ac:spMk id="3" creationId="{00000000-0000-0000-0000-000000000000}"/>
            </ac:spMkLst>
          </pc:spChg>
        </pc:sldLayoutChg>
      </pc:sldMasterChg>
      <pc:sldMasterChg chg="addSp modSldLayout">
        <pc:chgData name="欣捷" userId="b965477fa0aef5e6" providerId="LiveId" clId="{C2DCAFB5-4EBA-4040-8001-CB04A75CB29E}" dt="2021-03-09T03:01:37.866" v="0"/>
        <pc:sldMasterMkLst>
          <pc:docMk/>
          <pc:sldMasterMk cId="657220364" sldId="2147483662"/>
        </pc:sldMasterMkLst>
        <pc:spChg chg="add">
          <ac:chgData name="欣捷" userId="b965477fa0aef5e6" providerId="LiveId" clId="{C2DCAFB5-4EBA-4040-8001-CB04A75CB29E}" dt="2021-03-09T03:01:37.866" v="0"/>
          <ac:spMkLst>
            <pc:docMk/>
            <pc:sldMasterMk cId="657220364" sldId="2147483662"/>
            <ac:spMk id="7" creationId="{653B003B-70B6-47B3-AF87-EBC890622DEE}"/>
          </ac:spMkLst>
        </pc:spChg>
        <pc:sldLayoutChg chg="addSp">
          <pc:chgData name="欣捷" userId="b965477fa0aef5e6" providerId="LiveId" clId="{C2DCAFB5-4EBA-4040-8001-CB04A75CB29E}" dt="2021-03-09T03:01:37.866" v="0"/>
          <pc:sldLayoutMkLst>
            <pc:docMk/>
            <pc:sldMasterMk cId="657220364" sldId="2147483662"/>
            <pc:sldLayoutMk cId="3980061921" sldId="2147483663"/>
          </pc:sldLayoutMkLst>
          <pc:picChg chg="add">
            <ac:chgData name="欣捷" userId="b965477fa0aef5e6" providerId="LiveId" clId="{C2DCAFB5-4EBA-4040-8001-CB04A75CB29E}" dt="2021-03-09T03:01:37.866" v="0"/>
            <ac:picMkLst>
              <pc:docMk/>
              <pc:sldMasterMk cId="657220364" sldId="2147483662"/>
              <pc:sldLayoutMk cId="3980061921" sldId="2147483663"/>
              <ac:picMk id="7" creationId="{B04A931F-59A3-4D42-A4C0-CCFCAB0291C3}"/>
            </ac:picMkLst>
          </pc:picChg>
        </pc:sldLayoutChg>
      </pc:sldMasterChg>
    </pc:docChg>
  </pc:docChgLst>
  <pc:docChgLst>
    <pc:chgData name="欣捷" userId="b965477fa0aef5e6" providerId="LiveId" clId="{4C09A45D-1867-4039-861E-DDE237EDCE9F}"/>
    <pc:docChg chg="undo redo custSel addSld delSld modSld sldOrd">
      <pc:chgData name="欣捷" userId="b965477fa0aef5e6" providerId="LiveId" clId="{4C09A45D-1867-4039-861E-DDE237EDCE9F}" dt="2021-03-01T03:54:32.305" v="261"/>
      <pc:docMkLst>
        <pc:docMk/>
      </pc:docMkLst>
      <pc:sldChg chg="modSp mod">
        <pc:chgData name="欣捷" userId="b965477fa0aef5e6" providerId="LiveId" clId="{4C09A45D-1867-4039-861E-DDE237EDCE9F}" dt="2021-03-01T02:27:15.795" v="34"/>
        <pc:sldMkLst>
          <pc:docMk/>
          <pc:sldMk cId="471686021" sldId="261"/>
        </pc:sldMkLst>
        <pc:spChg chg="mod">
          <ac:chgData name="欣捷" userId="b965477fa0aef5e6" providerId="LiveId" clId="{4C09A45D-1867-4039-861E-DDE237EDCE9F}" dt="2021-03-01T02:27:15.795" v="34"/>
          <ac:spMkLst>
            <pc:docMk/>
            <pc:sldMk cId="471686021" sldId="261"/>
            <ac:spMk id="3" creationId="{0854E548-99B1-429D-B23D-D11C1AC32B49}"/>
          </ac:spMkLst>
        </pc:spChg>
      </pc:sldChg>
      <pc:sldChg chg="modSp mod">
        <pc:chgData name="欣捷" userId="b965477fa0aef5e6" providerId="LiveId" clId="{4C09A45D-1867-4039-861E-DDE237EDCE9F}" dt="2021-03-01T02:30:29.674" v="41" actId="20577"/>
        <pc:sldMkLst>
          <pc:docMk/>
          <pc:sldMk cId="1729578344" sldId="262"/>
        </pc:sldMkLst>
        <pc:spChg chg="mod">
          <ac:chgData name="欣捷" userId="b965477fa0aef5e6" providerId="LiveId" clId="{4C09A45D-1867-4039-861E-DDE237EDCE9F}" dt="2021-03-01T02:30:29.674" v="41" actId="20577"/>
          <ac:spMkLst>
            <pc:docMk/>
            <pc:sldMk cId="1729578344" sldId="262"/>
            <ac:spMk id="3" creationId="{2FD988D9-01BF-40FF-8DDD-48C12A9C10E2}"/>
          </ac:spMkLst>
        </pc:spChg>
      </pc:sldChg>
      <pc:sldChg chg="modSp mod">
        <pc:chgData name="欣捷" userId="b965477fa0aef5e6" providerId="LiveId" clId="{4C09A45D-1867-4039-861E-DDE237EDCE9F}" dt="2021-03-01T02:39:56.835" v="42" actId="1076"/>
        <pc:sldMkLst>
          <pc:docMk/>
          <pc:sldMk cId="1681828657" sldId="263"/>
        </pc:sldMkLst>
        <pc:spChg chg="mod">
          <ac:chgData name="欣捷" userId="b965477fa0aef5e6" providerId="LiveId" clId="{4C09A45D-1867-4039-861E-DDE237EDCE9F}" dt="2021-03-01T02:28:59.461" v="39" actId="14100"/>
          <ac:spMkLst>
            <pc:docMk/>
            <pc:sldMk cId="1681828657" sldId="263"/>
            <ac:spMk id="12" creationId="{331B91CE-B038-40FF-A541-1E67F2C1D5C4}"/>
          </ac:spMkLst>
        </pc:spChg>
        <pc:spChg chg="mod">
          <ac:chgData name="欣捷" userId="b965477fa0aef5e6" providerId="LiveId" clId="{4C09A45D-1867-4039-861E-DDE237EDCE9F}" dt="2021-03-01T02:39:56.835" v="42" actId="1076"/>
          <ac:spMkLst>
            <pc:docMk/>
            <pc:sldMk cId="1681828657" sldId="263"/>
            <ac:spMk id="13" creationId="{B3229B6E-5C80-4469-832F-6D9241C767C4}"/>
          </ac:spMkLst>
        </pc:spChg>
      </pc:sldChg>
      <pc:sldChg chg="modSp mod">
        <pc:chgData name="欣捷" userId="b965477fa0aef5e6" providerId="LiveId" clId="{4C09A45D-1867-4039-861E-DDE237EDCE9F}" dt="2021-03-01T02:22:55.552" v="10"/>
        <pc:sldMkLst>
          <pc:docMk/>
          <pc:sldMk cId="3669132527" sldId="264"/>
        </pc:sldMkLst>
        <pc:spChg chg="mod">
          <ac:chgData name="欣捷" userId="b965477fa0aef5e6" providerId="LiveId" clId="{4C09A45D-1867-4039-861E-DDE237EDCE9F}" dt="2021-03-01T02:22:55.552" v="10"/>
          <ac:spMkLst>
            <pc:docMk/>
            <pc:sldMk cId="3669132527" sldId="264"/>
            <ac:spMk id="3" creationId="{4D52D425-CD12-42E0-929F-8C9A3F434A9A}"/>
          </ac:spMkLst>
        </pc:spChg>
      </pc:sldChg>
      <pc:sldChg chg="modSp mod">
        <pc:chgData name="欣捷" userId="b965477fa0aef5e6" providerId="LiveId" clId="{4C09A45D-1867-4039-861E-DDE237EDCE9F}" dt="2021-03-01T03:14:39.877" v="43" actId="20577"/>
        <pc:sldMkLst>
          <pc:docMk/>
          <pc:sldMk cId="1636944862" sldId="277"/>
        </pc:sldMkLst>
        <pc:spChg chg="mod">
          <ac:chgData name="欣捷" userId="b965477fa0aef5e6" providerId="LiveId" clId="{4C09A45D-1867-4039-861E-DDE237EDCE9F}" dt="2021-03-01T03:14:39.877" v="43" actId="20577"/>
          <ac:spMkLst>
            <pc:docMk/>
            <pc:sldMk cId="1636944862" sldId="277"/>
            <ac:spMk id="3" creationId="{CA118987-2909-4A7D-8D08-38D1A2AB1DAB}"/>
          </ac:spMkLst>
        </pc:spChg>
      </pc:sldChg>
      <pc:sldChg chg="addSp modSp">
        <pc:chgData name="欣捷" userId="b965477fa0aef5e6" providerId="LiveId" clId="{4C09A45D-1867-4039-861E-DDE237EDCE9F}" dt="2021-03-01T03:52:45.663" v="257" actId="1076"/>
        <pc:sldMkLst>
          <pc:docMk/>
          <pc:sldMk cId="3246116949" sldId="297"/>
        </pc:sldMkLst>
        <pc:spChg chg="mod">
          <ac:chgData name="欣捷" userId="b965477fa0aef5e6" providerId="LiveId" clId="{4C09A45D-1867-4039-861E-DDE237EDCE9F}" dt="2021-03-01T03:52:45.663" v="257" actId="1076"/>
          <ac:spMkLst>
            <pc:docMk/>
            <pc:sldMk cId="3246116949" sldId="297"/>
            <ac:spMk id="7" creationId="{ADD51BBB-2DC0-4C70-9944-40BFF2DF529A}"/>
          </ac:spMkLst>
        </pc:spChg>
        <pc:spChg chg="mod">
          <ac:chgData name="欣捷" userId="b965477fa0aef5e6" providerId="LiveId" clId="{4C09A45D-1867-4039-861E-DDE237EDCE9F}" dt="2021-03-01T03:52:45.663" v="257" actId="1076"/>
          <ac:spMkLst>
            <pc:docMk/>
            <pc:sldMk cId="3246116949" sldId="297"/>
            <ac:spMk id="8" creationId="{62EFFD66-2FE9-47A2-B1D1-4CA4E22D8657}"/>
          </ac:spMkLst>
        </pc:spChg>
        <pc:spChg chg="mod">
          <ac:chgData name="欣捷" userId="b965477fa0aef5e6" providerId="LiveId" clId="{4C09A45D-1867-4039-861E-DDE237EDCE9F}" dt="2021-03-01T03:52:45.663" v="257" actId="1076"/>
          <ac:spMkLst>
            <pc:docMk/>
            <pc:sldMk cId="3246116949" sldId="297"/>
            <ac:spMk id="9" creationId="{33FD26E0-C87F-4957-AE42-C763612BC9EF}"/>
          </ac:spMkLst>
        </pc:spChg>
        <pc:spChg chg="mod">
          <ac:chgData name="欣捷" userId="b965477fa0aef5e6" providerId="LiveId" clId="{4C09A45D-1867-4039-861E-DDE237EDCE9F}" dt="2021-03-01T03:52:45.663" v="257" actId="1076"/>
          <ac:spMkLst>
            <pc:docMk/>
            <pc:sldMk cId="3246116949" sldId="297"/>
            <ac:spMk id="10" creationId="{947E38FF-8F2D-4833-958C-9F17411534BE}"/>
          </ac:spMkLst>
        </pc:spChg>
        <pc:spChg chg="mod">
          <ac:chgData name="欣捷" userId="b965477fa0aef5e6" providerId="LiveId" clId="{4C09A45D-1867-4039-861E-DDE237EDCE9F}" dt="2021-03-01T03:52:45.663" v="257" actId="1076"/>
          <ac:spMkLst>
            <pc:docMk/>
            <pc:sldMk cId="3246116949" sldId="297"/>
            <ac:spMk id="11" creationId="{F9A19A19-354B-4364-B226-9B935FFCE5CA}"/>
          </ac:spMkLst>
        </pc:spChg>
        <pc:spChg chg="mod">
          <ac:chgData name="欣捷" userId="b965477fa0aef5e6" providerId="LiveId" clId="{4C09A45D-1867-4039-861E-DDE237EDCE9F}" dt="2021-03-01T03:52:45.663" v="257" actId="1076"/>
          <ac:spMkLst>
            <pc:docMk/>
            <pc:sldMk cId="3246116949" sldId="297"/>
            <ac:spMk id="12" creationId="{9AD214A5-AADA-4D0E-9575-8A1512043A1D}"/>
          </ac:spMkLst>
        </pc:spChg>
        <pc:spChg chg="mod">
          <ac:chgData name="欣捷" userId="b965477fa0aef5e6" providerId="LiveId" clId="{4C09A45D-1867-4039-861E-DDE237EDCE9F}" dt="2021-03-01T03:52:45.663" v="257" actId="1076"/>
          <ac:spMkLst>
            <pc:docMk/>
            <pc:sldMk cId="3246116949" sldId="297"/>
            <ac:spMk id="13" creationId="{3757430E-9949-4024-90B4-2B65E9F63F59}"/>
          </ac:spMkLst>
        </pc:spChg>
        <pc:spChg chg="mod">
          <ac:chgData name="欣捷" userId="b965477fa0aef5e6" providerId="LiveId" clId="{4C09A45D-1867-4039-861E-DDE237EDCE9F}" dt="2021-03-01T03:52:45.663" v="257" actId="1076"/>
          <ac:spMkLst>
            <pc:docMk/>
            <pc:sldMk cId="3246116949" sldId="297"/>
            <ac:spMk id="14" creationId="{44E022C8-B7DF-495F-A404-0D3A031D176A}"/>
          </ac:spMkLst>
        </pc:spChg>
        <pc:spChg chg="mod">
          <ac:chgData name="欣捷" userId="b965477fa0aef5e6" providerId="LiveId" clId="{4C09A45D-1867-4039-861E-DDE237EDCE9F}" dt="2021-03-01T03:52:45.663" v="257" actId="1076"/>
          <ac:spMkLst>
            <pc:docMk/>
            <pc:sldMk cId="3246116949" sldId="297"/>
            <ac:spMk id="15" creationId="{64C65A27-9168-4D09-ABEC-F8CFD10CC709}"/>
          </ac:spMkLst>
        </pc:spChg>
        <pc:spChg chg="mod">
          <ac:chgData name="欣捷" userId="b965477fa0aef5e6" providerId="LiveId" clId="{4C09A45D-1867-4039-861E-DDE237EDCE9F}" dt="2021-03-01T03:52:45.663" v="257" actId="1076"/>
          <ac:spMkLst>
            <pc:docMk/>
            <pc:sldMk cId="3246116949" sldId="297"/>
            <ac:spMk id="16" creationId="{142E8A23-266A-4E2C-B83A-3AFC3CCC8E57}"/>
          </ac:spMkLst>
        </pc:spChg>
        <pc:spChg chg="mod">
          <ac:chgData name="欣捷" userId="b965477fa0aef5e6" providerId="LiveId" clId="{4C09A45D-1867-4039-861E-DDE237EDCE9F}" dt="2021-03-01T03:52:45.663" v="257" actId="1076"/>
          <ac:spMkLst>
            <pc:docMk/>
            <pc:sldMk cId="3246116949" sldId="297"/>
            <ac:spMk id="17" creationId="{1C2D9CAA-89F9-440D-9550-7EBBBB29B023}"/>
          </ac:spMkLst>
        </pc:spChg>
        <pc:spChg chg="mod">
          <ac:chgData name="欣捷" userId="b965477fa0aef5e6" providerId="LiveId" clId="{4C09A45D-1867-4039-861E-DDE237EDCE9F}" dt="2021-03-01T03:52:45.663" v="257" actId="1076"/>
          <ac:spMkLst>
            <pc:docMk/>
            <pc:sldMk cId="3246116949" sldId="297"/>
            <ac:spMk id="18" creationId="{FDB65D4F-6172-466F-B107-53EE4534CA1A}"/>
          </ac:spMkLst>
        </pc:spChg>
        <pc:spChg chg="mod">
          <ac:chgData name="欣捷" userId="b965477fa0aef5e6" providerId="LiveId" clId="{4C09A45D-1867-4039-861E-DDE237EDCE9F}" dt="2021-03-01T03:52:45.663" v="257" actId="1076"/>
          <ac:spMkLst>
            <pc:docMk/>
            <pc:sldMk cId="3246116949" sldId="297"/>
            <ac:spMk id="19" creationId="{562504D8-99C8-47B2-B946-D38C6E754691}"/>
          </ac:spMkLst>
        </pc:spChg>
        <pc:spChg chg="mod">
          <ac:chgData name="欣捷" userId="b965477fa0aef5e6" providerId="LiveId" clId="{4C09A45D-1867-4039-861E-DDE237EDCE9F}" dt="2021-03-01T03:52:45.663" v="257" actId="1076"/>
          <ac:spMkLst>
            <pc:docMk/>
            <pc:sldMk cId="3246116949" sldId="297"/>
            <ac:spMk id="20" creationId="{EA1FC4D0-D991-4AEC-82CA-F80921E43A7F}"/>
          </ac:spMkLst>
        </pc:spChg>
        <pc:spChg chg="mod">
          <ac:chgData name="欣捷" userId="b965477fa0aef5e6" providerId="LiveId" clId="{4C09A45D-1867-4039-861E-DDE237EDCE9F}" dt="2021-03-01T03:52:45.663" v="257" actId="1076"/>
          <ac:spMkLst>
            <pc:docMk/>
            <pc:sldMk cId="3246116949" sldId="297"/>
            <ac:spMk id="21" creationId="{0315F7F9-33D0-4570-993F-A7628FE58124}"/>
          </ac:spMkLst>
        </pc:spChg>
        <pc:spChg chg="mod">
          <ac:chgData name="欣捷" userId="b965477fa0aef5e6" providerId="LiveId" clId="{4C09A45D-1867-4039-861E-DDE237EDCE9F}" dt="2021-03-01T03:52:45.663" v="257" actId="1076"/>
          <ac:spMkLst>
            <pc:docMk/>
            <pc:sldMk cId="3246116949" sldId="297"/>
            <ac:spMk id="22" creationId="{6FA054B6-1A0E-42BC-A904-484E3E6345F1}"/>
          </ac:spMkLst>
        </pc:spChg>
        <pc:spChg chg="mod">
          <ac:chgData name="欣捷" userId="b965477fa0aef5e6" providerId="LiveId" clId="{4C09A45D-1867-4039-861E-DDE237EDCE9F}" dt="2021-03-01T03:52:45.663" v="257" actId="1076"/>
          <ac:spMkLst>
            <pc:docMk/>
            <pc:sldMk cId="3246116949" sldId="297"/>
            <ac:spMk id="23" creationId="{AC396E26-BDC3-4DF7-A577-E20F990AF4DE}"/>
          </ac:spMkLst>
        </pc:spChg>
        <pc:grpChg chg="add mod">
          <ac:chgData name="欣捷" userId="b965477fa0aef5e6" providerId="LiveId" clId="{4C09A45D-1867-4039-861E-DDE237EDCE9F}" dt="2021-03-01T03:52:45.663" v="257" actId="1076"/>
          <ac:grpSpMkLst>
            <pc:docMk/>
            <pc:sldMk cId="3246116949" sldId="297"/>
            <ac:grpSpMk id="4" creationId="{C42BD593-7875-4B16-A2D3-2356C576737A}"/>
          </ac:grpSpMkLst>
        </pc:grpChg>
      </pc:sldChg>
      <pc:sldChg chg="ord">
        <pc:chgData name="欣捷" userId="b965477fa0aef5e6" providerId="LiveId" clId="{4C09A45D-1867-4039-861E-DDE237EDCE9F}" dt="2021-03-01T03:53:37.266" v="259"/>
        <pc:sldMkLst>
          <pc:docMk/>
          <pc:sldMk cId="258118662" sldId="298"/>
        </pc:sldMkLst>
      </pc:sldChg>
      <pc:sldChg chg="add ord modAnim">
        <pc:chgData name="欣捷" userId="b965477fa0aef5e6" providerId="LiveId" clId="{4C09A45D-1867-4039-861E-DDE237EDCE9F}" dt="2021-03-01T03:54:26.930" v="260"/>
        <pc:sldMkLst>
          <pc:docMk/>
          <pc:sldMk cId="463750656" sldId="303"/>
        </pc:sldMkLst>
      </pc:sldChg>
      <pc:sldChg chg="add ord modAnim">
        <pc:chgData name="欣捷" userId="b965477fa0aef5e6" providerId="LiveId" clId="{4C09A45D-1867-4039-861E-DDE237EDCE9F}" dt="2021-03-01T03:54:32.305" v="261"/>
        <pc:sldMkLst>
          <pc:docMk/>
          <pc:sldMk cId="4164027253" sldId="304"/>
        </pc:sldMkLst>
      </pc:sldChg>
      <pc:sldChg chg="modSp add mod">
        <pc:chgData name="欣捷" userId="b965477fa0aef5e6" providerId="LiveId" clId="{4C09A45D-1867-4039-861E-DDE237EDCE9F}" dt="2021-03-01T03:25:28.389" v="245" actId="6549"/>
        <pc:sldMkLst>
          <pc:docMk/>
          <pc:sldMk cId="2501118896" sldId="305"/>
        </pc:sldMkLst>
        <pc:spChg chg="mod">
          <ac:chgData name="欣捷" userId="b965477fa0aef5e6" providerId="LiveId" clId="{4C09A45D-1867-4039-861E-DDE237EDCE9F}" dt="2021-03-01T03:25:28.389" v="245" actId="6549"/>
          <ac:spMkLst>
            <pc:docMk/>
            <pc:sldMk cId="2501118896" sldId="305"/>
            <ac:spMk id="3" creationId="{4DDFA9CA-6ED3-4CC1-AED3-2B5998D88CB2}"/>
          </ac:spMkLst>
        </pc:spChg>
      </pc:sldChg>
      <pc:sldChg chg="add del">
        <pc:chgData name="欣捷" userId="b965477fa0aef5e6" providerId="LiveId" clId="{4C09A45D-1867-4039-861E-DDE237EDCE9F}" dt="2021-03-01T03:20:59.590" v="74" actId="47"/>
        <pc:sldMkLst>
          <pc:docMk/>
          <pc:sldMk cId="0" sldId="423"/>
        </pc:sldMkLst>
      </pc:sldChg>
      <pc:sldChg chg="add del">
        <pc:chgData name="欣捷" userId="b965477fa0aef5e6" providerId="LiveId" clId="{4C09A45D-1867-4039-861E-DDE237EDCE9F}" dt="2021-03-01T03:21:35.727" v="90" actId="47"/>
        <pc:sldMkLst>
          <pc:docMk/>
          <pc:sldMk cId="0" sldId="426"/>
        </pc:sldMkLst>
      </pc:sldChg>
      <pc:sldChg chg="add del">
        <pc:chgData name="欣捷" userId="b965477fa0aef5e6" providerId="LiveId" clId="{4C09A45D-1867-4039-861E-DDE237EDCE9F}" dt="2021-03-01T03:22:21.327" v="138" actId="47"/>
        <pc:sldMkLst>
          <pc:docMk/>
          <pc:sldMk cId="1400690534" sldId="430"/>
        </pc:sldMkLst>
      </pc:sldChg>
      <pc:sldChg chg="add del">
        <pc:chgData name="欣捷" userId="b965477fa0aef5e6" providerId="LiveId" clId="{4C09A45D-1867-4039-861E-DDE237EDCE9F}" dt="2021-03-01T03:22:57.989" v="148" actId="47"/>
        <pc:sldMkLst>
          <pc:docMk/>
          <pc:sldMk cId="0" sldId="433"/>
        </pc:sldMkLst>
      </pc:sldChg>
      <pc:sldChg chg="add del">
        <pc:chgData name="欣捷" userId="b965477fa0aef5e6" providerId="LiveId" clId="{4C09A45D-1867-4039-861E-DDE237EDCE9F}" dt="2021-03-01T03:24:34.684" v="191" actId="47"/>
        <pc:sldMkLst>
          <pc:docMk/>
          <pc:sldMk cId="0" sldId="436"/>
        </pc:sldMkLst>
      </pc:sldChg>
      <pc:sldChg chg="add del">
        <pc:chgData name="欣捷" userId="b965477fa0aef5e6" providerId="LiveId" clId="{4C09A45D-1867-4039-861E-DDE237EDCE9F}" dt="2021-03-01T03:25:13.595" v="236" actId="47"/>
        <pc:sldMkLst>
          <pc:docMk/>
          <pc:sldMk cId="0" sldId="438"/>
        </pc:sldMkLst>
      </pc:sldChg>
      <pc:sldChg chg="add del">
        <pc:chgData name="欣捷" userId="b965477fa0aef5e6" providerId="LiveId" clId="{4C09A45D-1867-4039-861E-DDE237EDCE9F}" dt="2021-03-01T03:21:32.649" v="89" actId="47"/>
        <pc:sldMkLst>
          <pc:docMk/>
          <pc:sldMk cId="1493127056" sldId="439"/>
        </pc:sldMkLst>
      </pc:sldChg>
      <pc:sldChg chg="modSp add mod">
        <pc:chgData name="欣捷" userId="b965477fa0aef5e6" providerId="LiveId" clId="{4C09A45D-1867-4039-861E-DDE237EDCE9F}" dt="2021-03-01T03:25:35.823" v="247" actId="27636"/>
        <pc:sldMkLst>
          <pc:docMk/>
          <pc:sldMk cId="1573905351" sldId="440"/>
        </pc:sldMkLst>
        <pc:spChg chg="mod">
          <ac:chgData name="欣捷" userId="b965477fa0aef5e6" providerId="LiveId" clId="{4C09A45D-1867-4039-861E-DDE237EDCE9F}" dt="2021-03-01T03:25:35.823" v="247" actId="27636"/>
          <ac:spMkLst>
            <pc:docMk/>
            <pc:sldMk cId="1573905351" sldId="440"/>
            <ac:spMk id="3" creationId="{4DDFA9CA-6ED3-4CC1-AED3-2B5998D88CB2}"/>
          </ac:spMkLst>
        </pc:spChg>
      </pc:sldChg>
      <pc:sldChg chg="modSp add mod">
        <pc:chgData name="欣捷" userId="b965477fa0aef5e6" providerId="LiveId" clId="{4C09A45D-1867-4039-861E-DDE237EDCE9F}" dt="2021-03-01T03:25:25.195" v="242" actId="27636"/>
        <pc:sldMkLst>
          <pc:docMk/>
          <pc:sldMk cId="614319838" sldId="441"/>
        </pc:sldMkLst>
        <pc:spChg chg="mod">
          <ac:chgData name="欣捷" userId="b965477fa0aef5e6" providerId="LiveId" clId="{4C09A45D-1867-4039-861E-DDE237EDCE9F}" dt="2021-03-01T03:25:25.195" v="242" actId="27636"/>
          <ac:spMkLst>
            <pc:docMk/>
            <pc:sldMk cId="614319838" sldId="441"/>
            <ac:spMk id="3" creationId="{4DDFA9CA-6ED3-4CC1-AED3-2B5998D88CB2}"/>
          </ac:spMkLst>
        </pc:spChg>
      </pc:sldChg>
      <pc:sldChg chg="modSp add mod">
        <pc:chgData name="欣捷" userId="b965477fa0aef5e6" providerId="LiveId" clId="{4C09A45D-1867-4039-861E-DDE237EDCE9F}" dt="2021-03-01T03:25:23.972" v="240" actId="6549"/>
        <pc:sldMkLst>
          <pc:docMk/>
          <pc:sldMk cId="2108796343" sldId="442"/>
        </pc:sldMkLst>
        <pc:spChg chg="mod">
          <ac:chgData name="欣捷" userId="b965477fa0aef5e6" providerId="LiveId" clId="{4C09A45D-1867-4039-861E-DDE237EDCE9F}" dt="2021-03-01T03:25:23.972" v="240" actId="6549"/>
          <ac:spMkLst>
            <pc:docMk/>
            <pc:sldMk cId="2108796343" sldId="442"/>
            <ac:spMk id="3" creationId="{4DDFA9CA-6ED3-4CC1-AED3-2B5998D88CB2}"/>
          </ac:spMkLst>
        </pc:spChg>
      </pc:sldChg>
      <pc:sldChg chg="modSp add mod">
        <pc:chgData name="欣捷" userId="b965477fa0aef5e6" providerId="LiveId" clId="{4C09A45D-1867-4039-861E-DDE237EDCE9F}" dt="2021-03-01T03:25:22.501" v="239" actId="6549"/>
        <pc:sldMkLst>
          <pc:docMk/>
          <pc:sldMk cId="1366645283" sldId="443"/>
        </pc:sldMkLst>
        <pc:spChg chg="mod">
          <ac:chgData name="欣捷" userId="b965477fa0aef5e6" providerId="LiveId" clId="{4C09A45D-1867-4039-861E-DDE237EDCE9F}" dt="2021-03-01T03:25:22.501" v="239" actId="6549"/>
          <ac:spMkLst>
            <pc:docMk/>
            <pc:sldMk cId="1366645283" sldId="443"/>
            <ac:spMk id="3" creationId="{4DDFA9CA-6ED3-4CC1-AED3-2B5998D88CB2}"/>
          </ac:spMkLst>
        </pc:spChg>
      </pc:sldChg>
      <pc:sldChg chg="modSp add mod">
        <pc:chgData name="欣捷" userId="b965477fa0aef5e6" providerId="LiveId" clId="{4C09A45D-1867-4039-861E-DDE237EDCE9F}" dt="2021-03-01T03:25:20.005" v="238" actId="6549"/>
        <pc:sldMkLst>
          <pc:docMk/>
          <pc:sldMk cId="3858793652" sldId="444"/>
        </pc:sldMkLst>
        <pc:spChg chg="mod">
          <ac:chgData name="欣捷" userId="b965477fa0aef5e6" providerId="LiveId" clId="{4C09A45D-1867-4039-861E-DDE237EDCE9F}" dt="2021-03-01T03:25:20.005" v="238" actId="6549"/>
          <ac:spMkLst>
            <pc:docMk/>
            <pc:sldMk cId="3858793652" sldId="444"/>
            <ac:spMk id="3" creationId="{4DDFA9CA-6ED3-4CC1-AED3-2B5998D88CB2}"/>
          </ac:spMkLst>
        </pc:spChg>
      </pc:sldChg>
    </pc:docChg>
  </pc:docChgLst>
  <pc:docChgLst>
    <pc:chgData name="欣捷 王" userId="b965477fa0aef5e6" providerId="LiveId" clId="{E595E44A-E48C-426D-81D4-C531A3C96853}"/>
    <pc:docChg chg="undo custSel modSld">
      <pc:chgData name="欣捷 王" userId="b965477fa0aef5e6" providerId="LiveId" clId="{E595E44A-E48C-426D-81D4-C531A3C96853}" dt="2024-03-06T08:37:34.371" v="18"/>
      <pc:docMkLst>
        <pc:docMk/>
      </pc:docMkLst>
      <pc:sldChg chg="addSp modSp mod modClrScheme chgLayout">
        <pc:chgData name="欣捷 王" userId="b965477fa0aef5e6" providerId="LiveId" clId="{E595E44A-E48C-426D-81D4-C531A3C96853}" dt="2024-03-06T08:31:27.929" v="10"/>
        <pc:sldMkLst>
          <pc:docMk/>
          <pc:sldMk cId="181410850" sldId="587"/>
        </pc:sldMkLst>
        <pc:spChg chg="mod ord">
          <ac:chgData name="欣捷 王" userId="b965477fa0aef5e6" providerId="LiveId" clId="{E595E44A-E48C-426D-81D4-C531A3C96853}" dt="2024-03-06T08:28:44.528" v="7" actId="700"/>
          <ac:spMkLst>
            <pc:docMk/>
            <pc:sldMk cId="181410850" sldId="587"/>
            <ac:spMk id="2" creationId="{85C0C6CD-0CA7-8A4E-0AD8-5842F23430D5}"/>
          </ac:spMkLst>
        </pc:spChg>
        <pc:spChg chg="mod ord">
          <ac:chgData name="欣捷 王" userId="b965477fa0aef5e6" providerId="LiveId" clId="{E595E44A-E48C-426D-81D4-C531A3C96853}" dt="2024-03-06T08:28:44.528" v="7" actId="700"/>
          <ac:spMkLst>
            <pc:docMk/>
            <pc:sldMk cId="181410850" sldId="587"/>
            <ac:spMk id="3" creationId="{6048DF71-2BD7-2493-44EA-45C482C9BA70}"/>
          </ac:spMkLst>
        </pc:spChg>
        <pc:spChg chg="mod ord">
          <ac:chgData name="欣捷 王" userId="b965477fa0aef5e6" providerId="LiveId" clId="{E595E44A-E48C-426D-81D4-C531A3C96853}" dt="2024-03-06T08:28:44.528" v="7" actId="700"/>
          <ac:spMkLst>
            <pc:docMk/>
            <pc:sldMk cId="181410850" sldId="587"/>
            <ac:spMk id="4" creationId="{19EDED4F-5080-99A7-C13F-85B1057E3EFE}"/>
          </ac:spMkLst>
        </pc:spChg>
        <pc:spChg chg="mod ord">
          <ac:chgData name="欣捷 王" userId="b965477fa0aef5e6" providerId="LiveId" clId="{E595E44A-E48C-426D-81D4-C531A3C96853}" dt="2024-03-06T08:28:44.528" v="7" actId="700"/>
          <ac:spMkLst>
            <pc:docMk/>
            <pc:sldMk cId="181410850" sldId="587"/>
            <ac:spMk id="61442" creationId="{7FF20DD5-6D8E-4774-A565-1C30C632B4F4}"/>
          </ac:spMkLst>
        </pc:spChg>
        <pc:spChg chg="mod ord">
          <ac:chgData name="欣捷 王" userId="b965477fa0aef5e6" providerId="LiveId" clId="{E595E44A-E48C-426D-81D4-C531A3C96853}" dt="2024-03-06T08:28:44.528" v="7" actId="700"/>
          <ac:spMkLst>
            <pc:docMk/>
            <pc:sldMk cId="181410850" sldId="587"/>
            <ac:spMk id="61443" creationId="{C47877C6-160B-4C5B-8E93-92114F540A86}"/>
          </ac:spMkLst>
        </pc:spChg>
        <pc:picChg chg="add mod">
          <ac:chgData name="欣捷 王" userId="b965477fa0aef5e6" providerId="LiveId" clId="{E595E44A-E48C-426D-81D4-C531A3C96853}" dt="2024-03-06T08:31:27.929" v="10"/>
          <ac:picMkLst>
            <pc:docMk/>
            <pc:sldMk cId="181410850" sldId="587"/>
            <ac:picMk id="5" creationId="{41314CFC-B5C8-0156-D3B1-573CA4DBABDF}"/>
          </ac:picMkLst>
        </pc:picChg>
      </pc:sldChg>
      <pc:sldChg chg="modSp mod modClrScheme chgLayout">
        <pc:chgData name="欣捷 王" userId="b965477fa0aef5e6" providerId="LiveId" clId="{E595E44A-E48C-426D-81D4-C531A3C96853}" dt="2024-03-06T08:30:46.819" v="9" actId="700"/>
        <pc:sldMkLst>
          <pc:docMk/>
          <pc:sldMk cId="0" sldId="594"/>
        </pc:sldMkLst>
        <pc:spChg chg="mod ord">
          <ac:chgData name="欣捷 王" userId="b965477fa0aef5e6" providerId="LiveId" clId="{E595E44A-E48C-426D-81D4-C531A3C96853}" dt="2024-03-06T08:30:46.819" v="9" actId="700"/>
          <ac:spMkLst>
            <pc:docMk/>
            <pc:sldMk cId="0" sldId="594"/>
            <ac:spMk id="2" creationId="{48E99787-6C5C-C48E-0487-02B4B352D069}"/>
          </ac:spMkLst>
        </pc:spChg>
        <pc:spChg chg="mod ord">
          <ac:chgData name="欣捷 王" userId="b965477fa0aef5e6" providerId="LiveId" clId="{E595E44A-E48C-426D-81D4-C531A3C96853}" dt="2024-03-06T08:30:46.819" v="9" actId="700"/>
          <ac:spMkLst>
            <pc:docMk/>
            <pc:sldMk cId="0" sldId="594"/>
            <ac:spMk id="3" creationId="{C6A04A34-1DFA-0059-36FE-D39E26125C1E}"/>
          </ac:spMkLst>
        </pc:spChg>
        <pc:spChg chg="mod ord">
          <ac:chgData name="欣捷 王" userId="b965477fa0aef5e6" providerId="LiveId" clId="{E595E44A-E48C-426D-81D4-C531A3C96853}" dt="2024-03-06T08:30:46.819" v="9" actId="700"/>
          <ac:spMkLst>
            <pc:docMk/>
            <pc:sldMk cId="0" sldId="594"/>
            <ac:spMk id="4" creationId="{6DEA5D4E-9E5A-1C88-633E-178E952F104A}"/>
          </ac:spMkLst>
        </pc:spChg>
        <pc:spChg chg="mod ord">
          <ac:chgData name="欣捷 王" userId="b965477fa0aef5e6" providerId="LiveId" clId="{E595E44A-E48C-426D-81D4-C531A3C96853}" dt="2024-03-06T08:30:46.819" v="9" actId="700"/>
          <ac:spMkLst>
            <pc:docMk/>
            <pc:sldMk cId="0" sldId="594"/>
            <ac:spMk id="65538" creationId="{6F530193-2FE2-465F-8C00-AA7993CD0839}"/>
          </ac:spMkLst>
        </pc:spChg>
        <pc:spChg chg="mod ord">
          <ac:chgData name="欣捷 王" userId="b965477fa0aef5e6" providerId="LiveId" clId="{E595E44A-E48C-426D-81D4-C531A3C96853}" dt="2024-03-06T08:30:46.819" v="9" actId="700"/>
          <ac:spMkLst>
            <pc:docMk/>
            <pc:sldMk cId="0" sldId="594"/>
            <ac:spMk id="65539" creationId="{209C5807-57E5-43F5-BE33-AFD9FD5347C9}"/>
          </ac:spMkLst>
        </pc:spChg>
      </pc:sldChg>
      <pc:sldChg chg="addSp delSp modSp mod">
        <pc:chgData name="欣捷 王" userId="b965477fa0aef5e6" providerId="LiveId" clId="{E595E44A-E48C-426D-81D4-C531A3C96853}" dt="2024-03-06T08:37:34.371" v="18"/>
        <pc:sldMkLst>
          <pc:docMk/>
          <pc:sldMk cId="0" sldId="622"/>
        </pc:sldMkLst>
        <pc:picChg chg="add del mod">
          <ac:chgData name="欣捷 王" userId="b965477fa0aef5e6" providerId="LiveId" clId="{E595E44A-E48C-426D-81D4-C531A3C96853}" dt="2024-03-06T08:37:30.002" v="15" actId="21"/>
          <ac:picMkLst>
            <pc:docMk/>
            <pc:sldMk cId="0" sldId="622"/>
            <ac:picMk id="14" creationId="{FB043B84-9DA5-E5CB-6E56-282B5B0F0CC2}"/>
          </ac:picMkLst>
        </pc:picChg>
        <pc:picChg chg="add mod">
          <ac:chgData name="欣捷 王" userId="b965477fa0aef5e6" providerId="LiveId" clId="{E595E44A-E48C-426D-81D4-C531A3C96853}" dt="2024-03-06T08:37:34.371" v="18"/>
          <ac:picMkLst>
            <pc:docMk/>
            <pc:sldMk cId="0" sldId="622"/>
            <ac:picMk id="17" creationId="{170BA8BC-FC92-3769-6CB2-0AA02611B682}"/>
          </ac:picMkLst>
        </pc:picChg>
      </pc:sldChg>
      <pc:sldChg chg="addSp delSp modSp mod">
        <pc:chgData name="欣捷 王" userId="b965477fa0aef5e6" providerId="LiveId" clId="{E595E44A-E48C-426D-81D4-C531A3C96853}" dt="2024-03-06T08:37:23.553" v="14" actId="478"/>
        <pc:sldMkLst>
          <pc:docMk/>
          <pc:sldMk cId="0" sldId="623"/>
        </pc:sldMkLst>
        <pc:picChg chg="add del mod">
          <ac:chgData name="欣捷 王" userId="b965477fa0aef5e6" providerId="LiveId" clId="{E595E44A-E48C-426D-81D4-C531A3C96853}" dt="2024-03-06T08:37:23.553" v="14" actId="478"/>
          <ac:picMkLst>
            <pc:docMk/>
            <pc:sldMk cId="0" sldId="623"/>
            <ac:picMk id="5" creationId="{8F41B058-AB07-F65D-DA2F-2EBCF366497D}"/>
          </ac:picMkLst>
        </pc:picChg>
      </pc:sldChg>
      <pc:sldChg chg="addSp delSp modSp mod modClrScheme chgLayout">
        <pc:chgData name="欣捷 王" userId="b965477fa0aef5e6" providerId="LiveId" clId="{E595E44A-E48C-426D-81D4-C531A3C96853}" dt="2024-03-06T08:27:35.808" v="5"/>
        <pc:sldMkLst>
          <pc:docMk/>
          <pc:sldMk cId="0" sldId="633"/>
        </pc:sldMkLst>
        <pc:spChg chg="mod ord">
          <ac:chgData name="欣捷 王" userId="b965477fa0aef5e6" providerId="LiveId" clId="{E595E44A-E48C-426D-81D4-C531A3C96853}" dt="2024-03-06T08:27:34.898" v="4" actId="700"/>
          <ac:spMkLst>
            <pc:docMk/>
            <pc:sldMk cId="0" sldId="633"/>
            <ac:spMk id="2" creationId="{34907FBA-00F9-3AD4-0618-A738A37D8920}"/>
          </ac:spMkLst>
        </pc:spChg>
        <pc:spChg chg="mod ord">
          <ac:chgData name="欣捷 王" userId="b965477fa0aef5e6" providerId="LiveId" clId="{E595E44A-E48C-426D-81D4-C531A3C96853}" dt="2024-03-06T08:27:34.898" v="4" actId="700"/>
          <ac:spMkLst>
            <pc:docMk/>
            <pc:sldMk cId="0" sldId="633"/>
            <ac:spMk id="3" creationId="{3010B803-F586-82F2-04F7-3FDD108132C8}"/>
          </ac:spMkLst>
        </pc:spChg>
        <pc:spChg chg="mod ord">
          <ac:chgData name="欣捷 王" userId="b965477fa0aef5e6" providerId="LiveId" clId="{E595E44A-E48C-426D-81D4-C531A3C96853}" dt="2024-03-06T08:27:34.898" v="4" actId="700"/>
          <ac:spMkLst>
            <pc:docMk/>
            <pc:sldMk cId="0" sldId="633"/>
            <ac:spMk id="5" creationId="{D2DC7E27-52B8-7D00-94C4-95882E12D7FE}"/>
          </ac:spMkLst>
        </pc:spChg>
        <pc:spChg chg="add del mod ord">
          <ac:chgData name="欣捷 王" userId="b965477fa0aef5e6" providerId="LiveId" clId="{E595E44A-E48C-426D-81D4-C531A3C96853}" dt="2024-03-06T08:27:34.898" v="4" actId="700"/>
          <ac:spMkLst>
            <pc:docMk/>
            <pc:sldMk cId="0" sldId="633"/>
            <ac:spMk id="7" creationId="{1A96CCB9-4B6D-468E-51BE-E0143DF30B4C}"/>
          </ac:spMkLst>
        </pc:spChg>
        <pc:spChg chg="mod ord">
          <ac:chgData name="欣捷 王" userId="b965477fa0aef5e6" providerId="LiveId" clId="{E595E44A-E48C-426D-81D4-C531A3C96853}" dt="2024-03-06T08:27:34.898" v="4" actId="700"/>
          <ac:spMkLst>
            <pc:docMk/>
            <pc:sldMk cId="0" sldId="633"/>
            <ac:spMk id="47106" creationId="{F9B5578D-7F0F-43B6-A09E-D431D0F973B3}"/>
          </ac:spMkLst>
        </pc:spChg>
        <pc:spChg chg="mod ord">
          <ac:chgData name="欣捷 王" userId="b965477fa0aef5e6" providerId="LiveId" clId="{E595E44A-E48C-426D-81D4-C531A3C96853}" dt="2024-03-06T08:27:34.898" v="4" actId="700"/>
          <ac:spMkLst>
            <pc:docMk/>
            <pc:sldMk cId="0" sldId="633"/>
            <ac:spMk id="47107" creationId="{99C04D71-4D4D-46B7-B3D3-E5B4DB52B400}"/>
          </ac:spMkLst>
        </pc:spChg>
        <pc:graphicFrameChg chg="add mod">
          <ac:chgData name="欣捷 王" userId="b965477fa0aef5e6" providerId="LiveId" clId="{E595E44A-E48C-426D-81D4-C531A3C96853}" dt="2024-03-06T08:27:35.808" v="5"/>
          <ac:graphicFrameMkLst>
            <pc:docMk/>
            <pc:sldMk cId="0" sldId="633"/>
            <ac:graphicFrameMk id="8" creationId="{14EEBBA1-7147-480E-BD34-7E96F243E853}"/>
          </ac:graphicFrameMkLst>
        </pc:graphicFrameChg>
        <pc:graphicFrameChg chg="del mod ord modGraphic">
          <ac:chgData name="欣捷 王" userId="b965477fa0aef5e6" providerId="LiveId" clId="{E595E44A-E48C-426D-81D4-C531A3C96853}" dt="2024-03-06T08:27:31.330" v="3" actId="21"/>
          <ac:graphicFrameMkLst>
            <pc:docMk/>
            <pc:sldMk cId="0" sldId="633"/>
            <ac:graphicFrameMk id="182301" creationId="{14EEBBA1-7147-480E-BD34-7E96F243E853}"/>
          </ac:graphicFrameMkLst>
        </pc:graphicFrameChg>
      </pc:sldChg>
      <pc:sldChg chg="addSp modSp">
        <pc:chgData name="欣捷 王" userId="b965477fa0aef5e6" providerId="LiveId" clId="{E595E44A-E48C-426D-81D4-C531A3C96853}" dt="2024-03-06T08:27:58.914" v="6"/>
        <pc:sldMkLst>
          <pc:docMk/>
          <pc:sldMk cId="0" sldId="634"/>
        </pc:sldMkLst>
        <pc:picChg chg="add mod">
          <ac:chgData name="欣捷 王" userId="b965477fa0aef5e6" providerId="LiveId" clId="{E595E44A-E48C-426D-81D4-C531A3C96853}" dt="2024-03-06T08:27:58.914" v="6"/>
          <ac:picMkLst>
            <pc:docMk/>
            <pc:sldMk cId="0" sldId="634"/>
            <ac:picMk id="7" creationId="{C45F6C24-3CBF-A02B-781D-7D9133A8A326}"/>
          </ac:picMkLst>
        </pc:picChg>
      </pc:sldChg>
      <pc:sldChg chg="addSp delSp modSp mod">
        <pc:chgData name="欣捷 王" userId="b965477fa0aef5e6" providerId="LiveId" clId="{E595E44A-E48C-426D-81D4-C531A3C96853}" dt="2024-03-06T08:37:32.796" v="17" actId="21"/>
        <pc:sldMkLst>
          <pc:docMk/>
          <pc:sldMk cId="809730371" sldId="688"/>
        </pc:sldMkLst>
        <pc:picChg chg="add del mod">
          <ac:chgData name="欣捷 王" userId="b965477fa0aef5e6" providerId="LiveId" clId="{E595E44A-E48C-426D-81D4-C531A3C96853}" dt="2024-03-06T08:37:32.796" v="17" actId="21"/>
          <ac:picMkLst>
            <pc:docMk/>
            <pc:sldMk cId="809730371" sldId="688"/>
            <ac:picMk id="22" creationId="{170BA8BC-FC92-3769-6CB2-0AA02611B682}"/>
          </ac:picMkLst>
        </pc:picChg>
        <pc:picChg chg="add mod">
          <ac:chgData name="欣捷 王" userId="b965477fa0aef5e6" providerId="LiveId" clId="{E595E44A-E48C-426D-81D4-C531A3C96853}" dt="2024-03-06T08:37:30.980" v="16"/>
          <ac:picMkLst>
            <pc:docMk/>
            <pc:sldMk cId="809730371" sldId="688"/>
            <ac:picMk id="25" creationId="{FB043B84-9DA5-E5CB-6E56-282B5B0F0CC2}"/>
          </ac:picMkLst>
        </pc:picChg>
      </pc:sldChg>
      <pc:sldChg chg="addSp modSp mod modClrScheme chgLayout">
        <pc:chgData name="欣捷 王" userId="b965477fa0aef5e6" providerId="LiveId" clId="{E595E44A-E48C-426D-81D4-C531A3C96853}" dt="2024-03-06T08:31:34.776" v="11"/>
        <pc:sldMkLst>
          <pc:docMk/>
          <pc:sldMk cId="2140000785" sldId="689"/>
        </pc:sldMkLst>
        <pc:spChg chg="mod ord">
          <ac:chgData name="欣捷 王" userId="b965477fa0aef5e6" providerId="LiveId" clId="{E595E44A-E48C-426D-81D4-C531A3C96853}" dt="2024-03-06T08:29:39.799" v="8" actId="700"/>
          <ac:spMkLst>
            <pc:docMk/>
            <pc:sldMk cId="2140000785" sldId="689"/>
            <ac:spMk id="3" creationId="{D6F485D3-6964-C567-2CA8-704C121A34DD}"/>
          </ac:spMkLst>
        </pc:spChg>
        <pc:spChg chg="mod ord">
          <ac:chgData name="欣捷 王" userId="b965477fa0aef5e6" providerId="LiveId" clId="{E595E44A-E48C-426D-81D4-C531A3C96853}" dt="2024-03-06T08:29:39.799" v="8" actId="700"/>
          <ac:spMkLst>
            <pc:docMk/>
            <pc:sldMk cId="2140000785" sldId="689"/>
            <ac:spMk id="4" creationId="{CB963D78-7FB6-92BE-778D-F6FA669E57C7}"/>
          </ac:spMkLst>
        </pc:spChg>
        <pc:spChg chg="mod ord">
          <ac:chgData name="欣捷 王" userId="b965477fa0aef5e6" providerId="LiveId" clId="{E595E44A-E48C-426D-81D4-C531A3C96853}" dt="2024-03-06T08:29:39.799" v="8" actId="700"/>
          <ac:spMkLst>
            <pc:docMk/>
            <pc:sldMk cId="2140000785" sldId="689"/>
            <ac:spMk id="5" creationId="{7374442A-2A7F-0F80-73E0-16E08308C115}"/>
          </ac:spMkLst>
        </pc:spChg>
        <pc:spChg chg="mod ord">
          <ac:chgData name="欣捷 王" userId="b965477fa0aef5e6" providerId="LiveId" clId="{E595E44A-E48C-426D-81D4-C531A3C96853}" dt="2024-03-06T08:29:39.799" v="8" actId="700"/>
          <ac:spMkLst>
            <pc:docMk/>
            <pc:sldMk cId="2140000785" sldId="689"/>
            <ac:spMk id="63490" creationId="{9174ED64-91A0-478C-9B44-2078C7654EBF}"/>
          </ac:spMkLst>
        </pc:spChg>
        <pc:spChg chg="mod ord">
          <ac:chgData name="欣捷 王" userId="b965477fa0aef5e6" providerId="LiveId" clId="{E595E44A-E48C-426D-81D4-C531A3C96853}" dt="2024-03-06T08:29:39.799" v="8" actId="700"/>
          <ac:spMkLst>
            <pc:docMk/>
            <pc:sldMk cId="2140000785" sldId="689"/>
            <ac:spMk id="63491" creationId="{F2E18D36-D526-4B3D-BD63-AFF51F6FB23C}"/>
          </ac:spMkLst>
        </pc:spChg>
        <pc:picChg chg="add mod">
          <ac:chgData name="欣捷 王" userId="b965477fa0aef5e6" providerId="LiveId" clId="{E595E44A-E48C-426D-81D4-C531A3C96853}" dt="2024-03-06T08:31:34.776" v="11"/>
          <ac:picMkLst>
            <pc:docMk/>
            <pc:sldMk cId="2140000785" sldId="689"/>
            <ac:picMk id="6" creationId="{C3748DA9-512B-1D7D-9EF5-58CEE1A7BB6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9D049-5B44-483E-9C3C-697C85C65D4A}" type="datetimeFigureOut">
              <a:rPr lang="zh-CN" altLang="en-US" smtClean="0"/>
              <a:t>2024/3/7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C3482-A6A0-4CF0-A287-4BD4EF082C88}" type="slidenum">
              <a:rPr lang="zh-CN" altLang="en-US" smtClean="0"/>
              <a:t>‹#›</a:t>
            </a:fld>
            <a:endParaRPr lang="zh-CN" altLang="en-US"/>
          </a:p>
        </p:txBody>
      </p:sp>
    </p:spTree>
    <p:extLst>
      <p:ext uri="{BB962C8B-B14F-4D97-AF65-F5344CB8AC3E}">
        <p14:creationId xmlns:p14="http://schemas.microsoft.com/office/powerpoint/2010/main" val="219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2</a:t>
            </a:fld>
            <a:endParaRPr lang="zh-CN" altLang="en-US"/>
          </a:p>
        </p:txBody>
      </p:sp>
    </p:spTree>
    <p:extLst>
      <p:ext uri="{BB962C8B-B14F-4D97-AF65-F5344CB8AC3E}">
        <p14:creationId xmlns:p14="http://schemas.microsoft.com/office/powerpoint/2010/main" val="314107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291E1F4E-06FD-4A8B-A78A-CA2E36EA3B63}"/>
              </a:ext>
            </a:extLst>
          </p:cNvPr>
          <p:cNvSpPr>
            <a:spLocks noGrp="1" noRot="1" noChangeAspect="1" noTextEdit="1"/>
          </p:cNvSpPr>
          <p:nvPr>
            <p:ph type="sldImg"/>
          </p:nvPr>
        </p:nvSpPr>
        <p:spPr>
          <a:xfrm>
            <a:off x="1371600" y="1143000"/>
            <a:ext cx="4114800" cy="3086100"/>
          </a:xfrm>
          <a:ln/>
        </p:spPr>
      </p:sp>
      <p:sp>
        <p:nvSpPr>
          <p:cNvPr id="15363" name="备注占位符 2">
            <a:extLst>
              <a:ext uri="{FF2B5EF4-FFF2-40B4-BE49-F238E27FC236}">
                <a16:creationId xmlns:a16="http://schemas.microsoft.com/office/drawing/2014/main" id="{A39DB671-6B89-4E5B-A725-8C6E82A087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364" name="灯片编号占位符 3">
            <a:extLst>
              <a:ext uri="{FF2B5EF4-FFF2-40B4-BE49-F238E27FC236}">
                <a16:creationId xmlns:a16="http://schemas.microsoft.com/office/drawing/2014/main" id="{CF0F4DF3-C312-4F9A-A350-92269A1821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EB1B03-A363-4471-8415-3DEED8F3A2F5}" type="slidenum">
              <a:rPr lang="en-US" altLang="zh-CN"/>
              <a:pPr>
                <a:spcBef>
                  <a:spcPct val="0"/>
                </a:spcBef>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DB17763C-8CD0-4F10-962B-A9A73F5BEBFA}"/>
              </a:ext>
            </a:extLst>
          </p:cNvPr>
          <p:cNvSpPr>
            <a:spLocks noGrp="1" noRot="1" noChangeAspect="1" noTextEdit="1"/>
          </p:cNvSpPr>
          <p:nvPr>
            <p:ph type="sldImg"/>
          </p:nvPr>
        </p:nvSpPr>
        <p:spPr>
          <a:xfrm>
            <a:off x="1371600" y="1143000"/>
            <a:ext cx="4114800" cy="3086100"/>
          </a:xfrm>
          <a:ln/>
        </p:spPr>
      </p:sp>
      <p:sp>
        <p:nvSpPr>
          <p:cNvPr id="20483" name="备注占位符 2">
            <a:extLst>
              <a:ext uri="{FF2B5EF4-FFF2-40B4-BE49-F238E27FC236}">
                <a16:creationId xmlns:a16="http://schemas.microsoft.com/office/drawing/2014/main" id="{A475FE79-8F52-49C8-A846-E17A86EC16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转换函数可以是一个部分函数</a:t>
            </a:r>
          </a:p>
        </p:txBody>
      </p:sp>
      <p:sp>
        <p:nvSpPr>
          <p:cNvPr id="20484" name="灯片编号占位符 3">
            <a:extLst>
              <a:ext uri="{FF2B5EF4-FFF2-40B4-BE49-F238E27FC236}">
                <a16:creationId xmlns:a16="http://schemas.microsoft.com/office/drawing/2014/main" id="{D954E988-58FF-4AF7-A205-F59395C4C0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EF24468-CA44-4F9D-B003-18D4250CB3DA}" type="slidenum">
              <a:rPr lang="en-US" altLang="zh-CN">
                <a:latin typeface="Arial" panose="020B0604020202020204" pitchFamily="34" charset="0"/>
              </a:rPr>
              <a:pPr/>
              <a:t>4</a:t>
            </a:fld>
            <a:endParaRPr lang="en-US" altLang="zh-CN">
              <a:latin typeface="Arial" panose="020B0604020202020204" pitchFamily="34" charset="0"/>
            </a:endParaRPr>
          </a:p>
        </p:txBody>
      </p:sp>
    </p:spTree>
    <p:extLst>
      <p:ext uri="{BB962C8B-B14F-4D97-AF65-F5344CB8AC3E}">
        <p14:creationId xmlns:p14="http://schemas.microsoft.com/office/powerpoint/2010/main" val="117622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DB17763C-8CD0-4F10-962B-A9A73F5BEBFA}"/>
              </a:ext>
            </a:extLst>
          </p:cNvPr>
          <p:cNvSpPr>
            <a:spLocks noGrp="1" noRot="1" noChangeAspect="1" noTextEdit="1"/>
          </p:cNvSpPr>
          <p:nvPr>
            <p:ph type="sldImg"/>
          </p:nvPr>
        </p:nvSpPr>
        <p:spPr>
          <a:xfrm>
            <a:off x="1371600" y="1143000"/>
            <a:ext cx="4114800" cy="3086100"/>
          </a:xfrm>
          <a:ln/>
        </p:spPr>
      </p:sp>
      <p:sp>
        <p:nvSpPr>
          <p:cNvPr id="20483" name="备注占位符 2">
            <a:extLst>
              <a:ext uri="{FF2B5EF4-FFF2-40B4-BE49-F238E27FC236}">
                <a16:creationId xmlns:a16="http://schemas.microsoft.com/office/drawing/2014/main" id="{A475FE79-8F52-49C8-A846-E17A86EC16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转换函数可以是一个部分函数</a:t>
            </a:r>
          </a:p>
        </p:txBody>
      </p:sp>
      <p:sp>
        <p:nvSpPr>
          <p:cNvPr id="20484" name="灯片编号占位符 3">
            <a:extLst>
              <a:ext uri="{FF2B5EF4-FFF2-40B4-BE49-F238E27FC236}">
                <a16:creationId xmlns:a16="http://schemas.microsoft.com/office/drawing/2014/main" id="{D954E988-58FF-4AF7-A205-F59395C4C0E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DEF24468-CA44-4F9D-B003-18D4250CB3DA}" type="slidenum">
              <a:rPr lang="en-US" altLang="zh-CN">
                <a:latin typeface="Arial" panose="020B0604020202020204" pitchFamily="34" charset="0"/>
              </a:rPr>
              <a:pPr/>
              <a:t>5</a:t>
            </a:fld>
            <a:endParaRPr lang="en-US" altLang="zh-CN">
              <a:latin typeface="Arial" panose="020B0604020202020204" pitchFamily="34" charset="0"/>
            </a:endParaRPr>
          </a:p>
        </p:txBody>
      </p:sp>
    </p:spTree>
    <p:extLst>
      <p:ext uri="{BB962C8B-B14F-4D97-AF65-F5344CB8AC3E}">
        <p14:creationId xmlns:p14="http://schemas.microsoft.com/office/powerpoint/2010/main" val="150553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9E79FC01-44A5-4939-A517-EF29E9C1F5D8}"/>
              </a:ext>
            </a:extLst>
          </p:cNvPr>
          <p:cNvSpPr>
            <a:spLocks noGrp="1" noRot="1" noChangeAspect="1" noTextEdit="1"/>
          </p:cNvSpPr>
          <p:nvPr>
            <p:ph type="sldImg"/>
          </p:nvPr>
        </p:nvSpPr>
        <p:spPr>
          <a:xfrm>
            <a:off x="1371600" y="1143000"/>
            <a:ext cx="4114800" cy="3086100"/>
          </a:xfrm>
          <a:ln/>
        </p:spPr>
      </p:sp>
      <p:sp>
        <p:nvSpPr>
          <p:cNvPr id="38915" name="备注占位符 2">
            <a:extLst>
              <a:ext uri="{FF2B5EF4-FFF2-40B4-BE49-F238E27FC236}">
                <a16:creationId xmlns:a16="http://schemas.microsoft.com/office/drawing/2014/main" id="{C1C4B74D-DA18-448A-ABFE-73D9338213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Hopcroft</a:t>
            </a:r>
            <a:r>
              <a:rPr lang="zh-CN" altLang="en-US">
                <a:latin typeface="Arial" panose="020B0604020202020204" pitchFamily="34" charset="0"/>
              </a:rPr>
              <a:t>算法</a:t>
            </a:r>
          </a:p>
        </p:txBody>
      </p:sp>
      <p:sp>
        <p:nvSpPr>
          <p:cNvPr id="38916" name="灯片编号占位符 3">
            <a:extLst>
              <a:ext uri="{FF2B5EF4-FFF2-40B4-BE49-F238E27FC236}">
                <a16:creationId xmlns:a16="http://schemas.microsoft.com/office/drawing/2014/main" id="{49427806-668F-4357-B9FC-53413A96F6E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AC32077D-BCBC-47F3-9EEF-CCAB52F5D3B5}" type="slidenum">
              <a:rPr lang="en-US" altLang="zh-CN">
                <a:latin typeface="Arial" panose="020B0604020202020204" pitchFamily="34" charset="0"/>
              </a:rPr>
              <a:pPr/>
              <a:t>25</a:t>
            </a:fld>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sym typeface="Symbol" panose="05050102010706020507" pitchFamily="18" charset="2"/>
              </a:rPr>
              <a:t>是希腊字母</a:t>
            </a:r>
            <a:r>
              <a:rPr lang="en-US" altLang="zh-CN" dirty="0">
                <a:latin typeface="Times New Roman" panose="02020603050405020304" pitchFamily="18" charset="0"/>
                <a:sym typeface="Symbol" panose="05050102010706020507" pitchFamily="18" charset="2"/>
              </a:rPr>
              <a:t>/pai/</a:t>
            </a:r>
            <a:r>
              <a:rPr lang="zh-CN" altLang="en-US" dirty="0">
                <a:latin typeface="Times New Roman" panose="02020603050405020304" pitchFamily="18" charset="0"/>
                <a:sym typeface="Symbol" panose="05050102010706020507" pitchFamily="18" charset="2"/>
              </a:rPr>
              <a:t>，即圆周率</a:t>
            </a:r>
            <a:r>
              <a:rPr lang="en-US" altLang="zh-CN" dirty="0">
                <a:latin typeface="Times New Roman" panose="02020603050405020304" pitchFamily="18" charset="0"/>
                <a:sym typeface="Symbol" panose="05050102010706020507" pitchFamily="18" charset="2"/>
              </a:rPr>
              <a:t>pi</a:t>
            </a:r>
            <a:r>
              <a:rPr lang="zh-CN" altLang="en-US" dirty="0">
                <a:latin typeface="Times New Roman" panose="02020603050405020304" pitchFamily="18" charset="0"/>
                <a:sym typeface="Symbol" panose="05050102010706020507" pitchFamily="18" charset="2"/>
              </a:rPr>
              <a:t>的大写符号。</a:t>
            </a:r>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30</a:t>
            </a:fld>
            <a:endParaRPr lang="zh-CN" altLang="en-US"/>
          </a:p>
        </p:txBody>
      </p:sp>
    </p:spTree>
    <p:extLst>
      <p:ext uri="{BB962C8B-B14F-4D97-AF65-F5344CB8AC3E}">
        <p14:creationId xmlns:p14="http://schemas.microsoft.com/office/powerpoint/2010/main" val="3489677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D0058C16-1B41-4178-825A-8B12601C9081}"/>
              </a:ext>
            </a:extLst>
          </p:cNvPr>
          <p:cNvSpPr>
            <a:spLocks noGrp="1" noRot="1" noChangeAspect="1" noTextEdit="1"/>
          </p:cNvSpPr>
          <p:nvPr>
            <p:ph type="sldImg"/>
          </p:nvPr>
        </p:nvSpPr>
        <p:spPr>
          <a:xfrm>
            <a:off x="1371600" y="1143000"/>
            <a:ext cx="4114800" cy="3086100"/>
          </a:xfrm>
          <a:ln/>
        </p:spPr>
      </p:sp>
      <p:sp>
        <p:nvSpPr>
          <p:cNvPr id="49155" name="备注占位符 2">
            <a:extLst>
              <a:ext uri="{FF2B5EF4-FFF2-40B4-BE49-F238E27FC236}">
                <a16:creationId xmlns:a16="http://schemas.microsoft.com/office/drawing/2014/main" id="{F0646031-7542-4AC4-B54A-F25B09D248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S0</a:t>
            </a:r>
            <a:r>
              <a:rPr lang="zh-CN" altLang="en-US" dirty="0">
                <a:latin typeface="Arial" panose="020B0604020202020204" pitchFamily="34" charset="0"/>
              </a:rPr>
              <a:t>是开始状态，</a:t>
            </a:r>
            <a:r>
              <a:rPr lang="en-US" altLang="zh-CN" dirty="0">
                <a:latin typeface="Arial" panose="020B0604020202020204" pitchFamily="34" charset="0"/>
              </a:rPr>
              <a:t>S4,S5,S6</a:t>
            </a:r>
            <a:r>
              <a:rPr lang="zh-CN" altLang="en-US" dirty="0">
                <a:latin typeface="Arial" panose="020B0604020202020204" pitchFamily="34" charset="0"/>
              </a:rPr>
              <a:t>是接受状态。</a:t>
            </a:r>
            <a:endParaRPr lang="en-US" altLang="zh-CN" dirty="0">
              <a:latin typeface="Arial" panose="020B0604020202020204" pitchFamily="34" charset="0"/>
            </a:endParaRPr>
          </a:p>
          <a:p>
            <a:endParaRPr lang="en-US" altLang="zh-CN" dirty="0">
              <a:latin typeface="Arial" panose="020B0604020202020204" pitchFamily="34"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解：初始划分：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{S0,S1,S2,S3},{S4,S5,S6}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{S0,S1,S2,S3}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，划分为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{S0,S1},{S2,S3}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a:t>
            </a:r>
          </a:p>
          <a:p>
            <a:pPr indent="200025"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move({S0,S1},a)={S5,S6}, move({S0,S1},b)={S2}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00025"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move({S2,S3},a)={S0,S3}, move({S2,S3},b)={S4,S5}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00025"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00025"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{S4,S5,S6}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，划分为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{S4},{S5,S6}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a:t>
            </a:r>
          </a:p>
          <a:p>
            <a:pPr indent="200025"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move({S4},a)={S6}, move({S4},b)={S2}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00025"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move({S5,S6},a)={S3}, move({S5,S6},b)={S0,S1}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00025"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得到新划分：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{S0,S1},{S2,S3},{S4},{S5,S6}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00025"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{S2,S3}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，划分为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{S2},{S3}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，因为：</a:t>
            </a:r>
          </a:p>
          <a:p>
            <a:pPr indent="200025"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move({S2},a)={S0}, move({S2},b)={S4}</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00025"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move({S3},a)={ S3}, move({S3},b)={S5}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00025"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得到新划分：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{S0,S1},{S2},{S3},{S4},{S5,S6}</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、完成划分。</a:t>
            </a:r>
          </a:p>
          <a:p>
            <a:endParaRPr lang="en-US" altLang="zh-CN" dirty="0">
              <a:latin typeface="Arial" panose="020B0604020202020204" pitchFamily="34" charset="0"/>
            </a:endParaRPr>
          </a:p>
          <a:p>
            <a:pPr indent="200025" algn="just"/>
            <a:r>
              <a:rPr lang="zh-CN" altLang="en-US" dirty="0">
                <a:latin typeface="Arial" panose="020B0604020202020204" pitchFamily="34" charset="0"/>
              </a:rPr>
              <a:t>结果为：</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{S0,S1},{S2},{S3},{S4},{S5,S6}</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latin typeface="Arial" panose="020B0604020202020204" pitchFamily="34" charset="0"/>
            </a:endParaRPr>
          </a:p>
        </p:txBody>
      </p:sp>
      <p:sp>
        <p:nvSpPr>
          <p:cNvPr id="49156" name="灯片编号占位符 3">
            <a:extLst>
              <a:ext uri="{FF2B5EF4-FFF2-40B4-BE49-F238E27FC236}">
                <a16:creationId xmlns:a16="http://schemas.microsoft.com/office/drawing/2014/main" id="{3175D7BB-15C6-43F4-B56C-EEAE29C3983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22710C4-02C6-4C1F-902D-D3F252A21F4C}" type="slidenum">
              <a:rPr lang="en-US" altLang="zh-CN"/>
              <a:pPr>
                <a:spcBef>
                  <a:spcPct val="0"/>
                </a:spcBef>
              </a:pPr>
              <a:t>34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可以使用</a:t>
            </a:r>
            <a:r>
              <a:rPr lang="en-US" altLang="zh-CN" dirty="0"/>
              <a:t>Thompson</a:t>
            </a:r>
            <a:r>
              <a:rPr lang="zh-CN" altLang="en-US" dirty="0"/>
              <a:t>算法生成</a:t>
            </a:r>
            <a:r>
              <a:rPr lang="en-US" altLang="zh-CN" dirty="0"/>
              <a:t>NFA</a:t>
            </a:r>
            <a:r>
              <a:rPr lang="zh-CN" altLang="en-US" dirty="0"/>
              <a:t>，再用子集构造法得到</a:t>
            </a:r>
            <a:r>
              <a:rPr lang="en-US" altLang="zh-CN" dirty="0"/>
              <a:t>DFA</a:t>
            </a:r>
            <a:r>
              <a:rPr lang="zh-CN" altLang="en-US" dirty="0"/>
              <a:t>，然后化简。</a:t>
            </a:r>
            <a:endParaRPr lang="en-US" altLang="zh-CN" dirty="0"/>
          </a:p>
          <a:p>
            <a:r>
              <a:rPr lang="zh-CN" altLang="en-US" dirty="0"/>
              <a:t>虽然这种方式便于利用计算机实现，但是手工构造时会因为引入更多的</a:t>
            </a:r>
            <a:r>
              <a:rPr lang="en-US" altLang="zh-CN" dirty="0"/>
              <a:t>epsilon</a:t>
            </a:r>
            <a:r>
              <a:rPr lang="zh-CN" altLang="en-US" dirty="0"/>
              <a:t>字符而变得复杂。</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因此，手工构造时，可以采用直接法，即我们尝试去理解这个正规式的含义，比如本题，</a:t>
            </a:r>
            <a:r>
              <a:rPr lang="zh-CN" altLang="en-US" dirty="0">
                <a:latin typeface="宋体" panose="02010600030101010101" pitchFamily="2" charset="-122"/>
              </a:rPr>
              <a:t>从</a:t>
            </a:r>
            <a:r>
              <a:rPr lang="en-US" altLang="zh-CN" b="1" dirty="0">
                <a:latin typeface="Times New Roman" panose="02020603050405020304" pitchFamily="18" charset="0"/>
              </a:rPr>
              <a:t>(1|01)</a:t>
            </a:r>
            <a:r>
              <a:rPr lang="en-US" altLang="zh-CN" b="1" dirty="0">
                <a:latin typeface="Times New Roman" panose="02020603050405020304" pitchFamily="18" charset="0"/>
                <a:cs typeface="Arial" panose="020B0604020202020204" pitchFamily="34" charset="0"/>
              </a:rPr>
              <a:t>* </a:t>
            </a:r>
            <a:r>
              <a:rPr lang="zh-CN" altLang="en-US" dirty="0">
                <a:latin typeface="Times New Roman" panose="02020603050405020304" pitchFamily="18" charset="0"/>
                <a:cs typeface="Arial" panose="020B0604020202020204" pitchFamily="34" charset="0"/>
              </a:rPr>
              <a:t>可以看出，任何</a:t>
            </a:r>
            <a:r>
              <a:rPr lang="en-US" altLang="zh-CN" b="1" dirty="0">
                <a:latin typeface="Times New Roman" panose="02020603050405020304" pitchFamily="18" charset="0"/>
                <a:cs typeface="Arial" panose="020B0604020202020204" pitchFamily="34" charset="0"/>
              </a:rPr>
              <a:t>1</a:t>
            </a:r>
            <a:r>
              <a:rPr lang="zh-CN" altLang="en-US" dirty="0">
                <a:latin typeface="Times New Roman" panose="02020603050405020304" pitchFamily="18" charset="0"/>
                <a:cs typeface="Arial" panose="020B0604020202020204" pitchFamily="34" charset="0"/>
              </a:rPr>
              <a:t>的前面不可能有多于一个</a:t>
            </a:r>
            <a:r>
              <a:rPr lang="en-US" altLang="zh-CN" b="1" dirty="0">
                <a:latin typeface="Times New Roman" panose="02020603050405020304" pitchFamily="18" charset="0"/>
                <a:cs typeface="Arial" panose="020B0604020202020204" pitchFamily="34" charset="0"/>
              </a:rPr>
              <a:t>0</a:t>
            </a:r>
            <a:r>
              <a:rPr lang="zh-CN" altLang="en-US" dirty="0">
                <a:latin typeface="Times New Roman" panose="02020603050405020304" pitchFamily="18" charset="0"/>
                <a:cs typeface="Arial" panose="020B0604020202020204" pitchFamily="34" charset="0"/>
              </a:rPr>
              <a:t>，即不可能出现</a:t>
            </a:r>
            <a:r>
              <a:rPr lang="en-US" altLang="zh-CN" b="1" dirty="0">
                <a:latin typeface="Times New Roman" panose="02020603050405020304" pitchFamily="18" charset="0"/>
                <a:cs typeface="Arial" panose="020B0604020202020204" pitchFamily="34" charset="0"/>
              </a:rPr>
              <a:t>001</a:t>
            </a:r>
            <a:r>
              <a:rPr lang="zh-CN" altLang="en-US" dirty="0">
                <a:latin typeface="Times New Roman" panose="02020603050405020304" pitchFamily="18" charset="0"/>
                <a:cs typeface="Arial" panose="020B0604020202020204" pitchFamily="34" charset="0"/>
              </a:rPr>
              <a:t>这种状况，但是最后一个</a:t>
            </a:r>
            <a:r>
              <a:rPr lang="en-US" altLang="zh-CN" b="1" dirty="0">
                <a:latin typeface="Times New Roman" panose="02020603050405020304" pitchFamily="18" charset="0"/>
                <a:cs typeface="Arial" panose="020B0604020202020204" pitchFamily="34" charset="0"/>
              </a:rPr>
              <a:t>1</a:t>
            </a:r>
            <a:r>
              <a:rPr lang="zh-CN" altLang="en-US" dirty="0">
                <a:latin typeface="Times New Roman" panose="02020603050405020304" pitchFamily="18" charset="0"/>
                <a:cs typeface="Arial" panose="020B0604020202020204" pitchFamily="34" charset="0"/>
              </a:rPr>
              <a:t>后面可以有任意多个</a:t>
            </a:r>
            <a:r>
              <a:rPr lang="en-US" altLang="zh-CN" b="1" dirty="0">
                <a:latin typeface="Times New Roman" panose="02020603050405020304" pitchFamily="18" charset="0"/>
                <a:cs typeface="Arial" panose="020B0604020202020204" pitchFamily="34" charset="0"/>
              </a:rPr>
              <a:t>0</a:t>
            </a:r>
            <a:r>
              <a:rPr lang="zh-CN" altLang="en-US" dirty="0">
                <a:latin typeface="Times New Roman" panose="02020603050405020304" pitchFamily="18" charset="0"/>
                <a:cs typeface="Arial" panose="020B0604020202020204" pitchFamily="34" charset="0"/>
              </a:rPr>
              <a:t>。</a:t>
            </a:r>
            <a:r>
              <a:rPr lang="zh-CN" altLang="en-US" dirty="0"/>
              <a:t>所以本题正规式的含义是“不包含</a:t>
            </a:r>
            <a:r>
              <a:rPr lang="en-US" altLang="zh-CN" dirty="0"/>
              <a:t>001</a:t>
            </a:r>
            <a:r>
              <a:rPr lang="zh-CN" altLang="en-US" dirty="0"/>
              <a:t>子串的由</a:t>
            </a:r>
            <a:r>
              <a:rPr lang="en-US" altLang="zh-CN" dirty="0"/>
              <a:t>0</a:t>
            </a:r>
            <a:r>
              <a:rPr lang="zh-CN" altLang="en-US" dirty="0"/>
              <a:t>和</a:t>
            </a:r>
            <a:r>
              <a:rPr lang="en-US" altLang="zh-CN" dirty="0"/>
              <a:t>1</a:t>
            </a:r>
            <a:r>
              <a:rPr lang="zh-CN" altLang="en-US" dirty="0"/>
              <a:t>构成的串</a:t>
            </a:r>
            <a:r>
              <a:rPr lang="en-US" altLang="zh-CN" dirty="0"/>
              <a:t>(</a:t>
            </a:r>
            <a:r>
              <a:rPr lang="zh-CN" altLang="en-US" dirty="0"/>
              <a:t>包括空串</a:t>
            </a:r>
            <a:r>
              <a:rPr lang="en-US" altLang="zh-CN" dirty="0"/>
              <a:t>)</a:t>
            </a:r>
            <a:r>
              <a:rPr lang="zh-CN" altLang="en-US" dirty="0"/>
              <a:t>”。</a:t>
            </a:r>
            <a:endParaRPr lang="en-US" altLang="zh-CN" dirty="0"/>
          </a:p>
          <a:p>
            <a:r>
              <a:rPr lang="zh-CN" altLang="en-US" dirty="0"/>
              <a:t>根据这个含义，我们给出三个状态，分别代表“刚读过的字符不是</a:t>
            </a:r>
            <a:r>
              <a:rPr lang="en-US" altLang="zh-CN" dirty="0"/>
              <a:t>0</a:t>
            </a:r>
            <a:r>
              <a:rPr lang="zh-CN" altLang="en-US" dirty="0"/>
              <a:t>”、“读了一个</a:t>
            </a:r>
            <a:r>
              <a:rPr lang="en-US" altLang="zh-CN" dirty="0"/>
              <a:t>0</a:t>
            </a:r>
            <a:r>
              <a:rPr lang="zh-CN" altLang="en-US" dirty="0"/>
              <a:t>”、“读了</a:t>
            </a:r>
            <a:r>
              <a:rPr lang="en-US" altLang="zh-CN" dirty="0"/>
              <a:t>2</a:t>
            </a:r>
            <a:r>
              <a:rPr lang="zh-CN" altLang="en-US" dirty="0"/>
              <a:t>个</a:t>
            </a:r>
            <a:r>
              <a:rPr lang="en-US" altLang="zh-CN" dirty="0"/>
              <a:t>0</a:t>
            </a:r>
            <a:r>
              <a:rPr lang="zh-CN" altLang="en-US" dirty="0"/>
              <a:t>”。然后分别给每个状态写出状态转换边。</a:t>
            </a:r>
            <a:endParaRPr lang="en-US" altLang="zh-CN" dirty="0"/>
          </a:p>
          <a:p>
            <a:endParaRPr lang="en-US" altLang="zh-CN" dirty="0"/>
          </a:p>
          <a:p>
            <a:r>
              <a:rPr lang="zh-CN" altLang="en-US" dirty="0"/>
              <a:t>在读了</a:t>
            </a:r>
            <a:r>
              <a:rPr lang="en-US" altLang="zh-CN" dirty="0"/>
              <a:t>2</a:t>
            </a:r>
            <a:r>
              <a:rPr lang="zh-CN" altLang="en-US" dirty="0"/>
              <a:t>个</a:t>
            </a:r>
            <a:r>
              <a:rPr lang="en-US" altLang="zh-CN" dirty="0"/>
              <a:t>0</a:t>
            </a:r>
            <a:r>
              <a:rPr lang="zh-CN" altLang="en-US" dirty="0"/>
              <a:t>的情况下，就不能再读</a:t>
            </a:r>
            <a:r>
              <a:rPr lang="en-US" altLang="zh-CN" dirty="0"/>
              <a:t>1</a:t>
            </a:r>
            <a:r>
              <a:rPr lang="zh-CN" altLang="en-US" dirty="0"/>
              <a:t>了，否则就违背了含义。</a:t>
            </a:r>
          </a:p>
        </p:txBody>
      </p:sp>
      <p:sp>
        <p:nvSpPr>
          <p:cNvPr id="4" name="灯片编号占位符 3"/>
          <p:cNvSpPr>
            <a:spLocks noGrp="1"/>
          </p:cNvSpPr>
          <p:nvPr>
            <p:ph type="sldNum" sz="quarter" idx="5"/>
          </p:nvPr>
        </p:nvSpPr>
        <p:spPr/>
        <p:txBody>
          <a:bodyPr/>
          <a:lstStyle/>
          <a:p>
            <a:fld id="{CC0C3482-A6A0-4CF0-A287-4BD4EF082C88}" type="slidenum">
              <a:rPr lang="zh-CN" altLang="en-US" smtClean="0"/>
              <a:t>36</a:t>
            </a:fld>
            <a:endParaRPr lang="zh-CN" altLang="en-US"/>
          </a:p>
        </p:txBody>
      </p:sp>
    </p:spTree>
    <p:extLst>
      <p:ext uri="{BB962C8B-B14F-4D97-AF65-F5344CB8AC3E}">
        <p14:creationId xmlns:p14="http://schemas.microsoft.com/office/powerpoint/2010/main" val="2558141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BAD6FC46-7D65-7CE5-9328-EC0EFAD21F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Tree>
    <p:extLst>
      <p:ext uri="{BB962C8B-B14F-4D97-AF65-F5344CB8AC3E}">
        <p14:creationId xmlns:p14="http://schemas.microsoft.com/office/powerpoint/2010/main" val="77411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01D65916-AC9C-474B-BB1F-FB0399DC79D3}" type="datetime2">
              <a:rPr lang="zh-CN" altLang="en-US" smtClean="0"/>
              <a:t>2024年3月7日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85126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6BACA711-93CD-4C9D-904A-1478E3B3615C}" type="datetime2">
              <a:rPr lang="zh-CN" altLang="en-US" smtClean="0"/>
              <a:t>2024年3月7日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181816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fld id="{FAFE0411-244F-4788-B416-2983A23F60EF}" type="datetime2">
              <a:rPr lang="zh-CN" altLang="en-US" smtClean="0"/>
              <a:t>2024年3月7日</a:t>
            </a:fld>
            <a:endParaRPr lang="zh-CN" altLang="en-US" dirty="0"/>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508422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fld id="{737679F1-1CC8-4C9D-B609-8DE55912A7AA}" type="datetime2">
              <a:rPr lang="zh-CN" altLang="en-US" smtClean="0"/>
              <a:t>2024年3月7日</a:t>
            </a:fld>
            <a:endParaRPr lang="zh-CN" altLang="en-US" dirty="0"/>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130254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0"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1924287"/>
            <a:ext cx="3887391" cy="4265376"/>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4"/>
            <a:ext cx="7886700" cy="953133"/>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395304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262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5"/>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Tree>
    <p:extLst>
      <p:ext uri="{BB962C8B-B14F-4D97-AF65-F5344CB8AC3E}">
        <p14:creationId xmlns:p14="http://schemas.microsoft.com/office/powerpoint/2010/main" val="1159994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文本与内容">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628650" y="1295400"/>
            <a:ext cx="3848100" cy="4856163"/>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7250" y="1295400"/>
            <a:ext cx="3848100" cy="4856163"/>
          </a:xfrm>
        </p:spPr>
        <p:txBody>
          <a:bodyPr>
            <a:normAutofit/>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Title 1">
            <a:extLst>
              <a:ext uri="{FF2B5EF4-FFF2-40B4-BE49-F238E27FC236}">
                <a16:creationId xmlns:a16="http://schemas.microsoft.com/office/drawing/2014/main" id="{EE0AD1C7-365F-4024-BBBB-3EE47D05C7DA}"/>
              </a:ext>
            </a:extLst>
          </p:cNvPr>
          <p:cNvSpPr>
            <a:spLocks noGrp="1"/>
          </p:cNvSpPr>
          <p:nvPr>
            <p:ph type="title"/>
          </p:nvPr>
        </p:nvSpPr>
        <p:spPr>
          <a:xfrm>
            <a:off x="628650" y="229134"/>
            <a:ext cx="7886700" cy="953133"/>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3494301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1C951C27-BE4E-4BA9-A82F-94317FCDA3AB}" type="datetime2">
              <a:rPr lang="zh-CN" altLang="en-US" smtClean="0"/>
              <a:t>2024年3月7日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402063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C52169BF-6E92-46E6-B4EC-2A801DB434E7}" type="datetime2">
              <a:rPr lang="zh-CN" altLang="en-US" smtClean="0"/>
              <a:t>2024年3月7日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844950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C83361D-0238-7F23-A765-0706DA885A5A}"/>
              </a:ext>
            </a:extLst>
          </p:cNvPr>
          <p:cNvSpPr>
            <a:spLocks noGrp="1"/>
          </p:cNvSpPr>
          <p:nvPr>
            <p:ph type="dt" sz="half" idx="10"/>
          </p:nvPr>
        </p:nvSpPr>
        <p:spPr/>
        <p:txBody>
          <a:bodyPr/>
          <a:lstStyle/>
          <a:p>
            <a:fld id="{2D3579C5-1B8F-4B2C-B360-3F26A5A3580F}" type="datetime2">
              <a:rPr lang="zh-CN" altLang="en-US" smtClean="0"/>
              <a:t>2024年3月7日</a:t>
            </a:fld>
            <a:endParaRPr lang="zh-CN" altLang="en-US" dirty="0"/>
          </a:p>
        </p:txBody>
      </p:sp>
      <p:sp>
        <p:nvSpPr>
          <p:cNvPr id="6" name="页脚占位符 5">
            <a:extLst>
              <a:ext uri="{FF2B5EF4-FFF2-40B4-BE49-F238E27FC236}">
                <a16:creationId xmlns:a16="http://schemas.microsoft.com/office/drawing/2014/main" id="{11D292B0-7C52-DC2F-E0AE-DDADBAC17E4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7" name="灯片编号占位符 6">
            <a:extLst>
              <a:ext uri="{FF2B5EF4-FFF2-40B4-BE49-F238E27FC236}">
                <a16:creationId xmlns:a16="http://schemas.microsoft.com/office/drawing/2014/main" id="{63EB7955-7BC6-D8D1-B146-B2E6E3389B5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71283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47D910D6-02E4-4052-8EE5-102EC269B2CF}" type="datetime2">
              <a:rPr lang="zh-CN" altLang="en-US" smtClean="0"/>
              <a:t>2024年3月7日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28940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F3E6C905-76F0-4087-ABBB-88743483F6E9}"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78872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E5D0FBB6-2575-485A-924F-51F6C1660645}"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48180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8D100BC5-14D2-4825-BC46-204B742C1E66}" type="datetime2">
              <a:rPr lang="zh-CN" altLang="en-US" smtClean="0"/>
              <a:t>2024年3月7日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797783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AB073DA8-21F2-4AD2-98EB-62ADC16A8B22}" type="datetime2">
              <a:rPr lang="zh-CN" altLang="en-US" smtClean="0"/>
              <a:t>2024年3月7日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7504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2D3579C5-1B8F-4B2C-B360-3F26A5A3580F}" type="datetime2">
              <a:rPr lang="zh-CN" altLang="en-US" smtClean="0"/>
              <a:t>2024年3月7日</a:t>
            </a:fld>
            <a:endParaRPr lang="zh-CN" altLang="en-US" dirty="0"/>
          </a:p>
        </p:txBody>
      </p:sp>
      <p:sp>
        <p:nvSpPr>
          <p:cNvPr id="11" name="箭头: 五边形 10">
            <a:extLst>
              <a:ext uri="{FF2B5EF4-FFF2-40B4-BE49-F238E27FC236}">
                <a16:creationId xmlns:a16="http://schemas.microsoft.com/office/drawing/2014/main" id="{948913E8-FBB1-8133-03D6-2A99C03B7423}"/>
              </a:ext>
            </a:extLst>
          </p:cNvPr>
          <p:cNvSpPr/>
          <p:nvPr userDrawn="1"/>
        </p:nvSpPr>
        <p:spPr>
          <a:xfrm>
            <a:off x="0" y="365134"/>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75643018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67" r:id="rId14"/>
    <p:sldLayoutId id="2147483669" r:id="rId15"/>
    <p:sldLayoutId id="2147483671" r:id="rId16"/>
    <p:sldLayoutId id="2147483674"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lstStyle/>
          <a:p>
            <a:r>
              <a:rPr lang="zh-CN" altLang="en-US"/>
              <a:t>第二章 词法分析</a:t>
            </a:r>
            <a:r>
              <a:rPr lang="en-US" altLang="zh-CN"/>
              <a:t>(3)</a:t>
            </a:r>
            <a:endParaRPr lang="zh-CN" altLang="en-US" sz="360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a:p>
          <a:p>
            <a:r>
              <a:rPr lang="zh-CN" altLang="en-US" sz="1800"/>
              <a:t>中国海洋大学 计算机系 王欣捷</a:t>
            </a:r>
            <a:endParaRPr lang="en-US" altLang="zh-CN" sz="1800"/>
          </a:p>
          <a:p>
            <a:r>
              <a:rPr lang="en-US" altLang="zh-CN" sz="1800"/>
              <a:t>wangxinjie@ouc.edu.cn</a:t>
            </a:r>
            <a:endParaRPr lang="zh-CN" altLang="en-US" sz="180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1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0</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100" b="1" dirty="0">
                <a:solidFill>
                  <a:srgbClr val="000000"/>
                </a:solidFill>
                <a:latin typeface="Times New Roman" panose="02020603050405020304" pitchFamily="18" charset="0"/>
                <a:ea typeface="宋体" panose="02010600030101010101" pitchFamily="2" charset="-122"/>
              </a:rPr>
              <a:t>= {0, 1, 2, 4, 7}</a:t>
            </a:r>
            <a:r>
              <a:rPr lang="en-US" altLang="zh-CN" sz="1800" b="1" dirty="0">
                <a:solidFill>
                  <a:srgbClr val="000000"/>
                </a:solidFill>
                <a:latin typeface="Times New Roman" panose="02020603050405020304" pitchFamily="18" charset="0"/>
                <a:ea typeface="宋体" panose="02010600030101010101" pitchFamily="2" charset="-122"/>
              </a:rPr>
              <a:t> </a:t>
            </a:r>
            <a:endParaRPr lang="en-US" altLang="zh-CN" sz="2100" dirty="0">
              <a:solidFill>
                <a:srgbClr val="000000"/>
              </a:solidFill>
              <a:latin typeface="Times New Roman" panose="02020603050405020304" pitchFamily="18" charset="0"/>
              <a:ea typeface="宋体" panose="02010600030101010101" pitchFamily="2" charset="-122"/>
            </a:endParaRP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DCCB11D0-2E56-4F55-13EB-8B2523600A91}"/>
              </a:ext>
            </a:extLst>
          </p:cNvPr>
          <p:cNvSpPr>
            <a:spLocks noGrp="1"/>
          </p:cNvSpPr>
          <p:nvPr>
            <p:ph type="dt" sz="half" idx="10"/>
          </p:nvPr>
        </p:nvSpPr>
        <p:spPr/>
        <p:txBody>
          <a:bodyPr/>
          <a:lstStyle/>
          <a:p>
            <a:fld id="{D7B91D62-A1FA-48A2-9B3B-4A7480434B12}"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FB21F393-9B82-0620-21B4-6F48E5E299A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2F097D3C-2897-4E8E-DEE4-E4D712F3FFE9}"/>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extLst>
      <p:ext uri="{BB962C8B-B14F-4D97-AF65-F5344CB8AC3E}">
        <p14:creationId xmlns:p14="http://schemas.microsoft.com/office/powerpoint/2010/main" val="419668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a:t>
            </a:r>
          </a:p>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move</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A</a:t>
            </a:r>
            <a:r>
              <a:rPr lang="en-US" altLang="zh-CN" sz="2100" b="1" dirty="0" err="1">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({3,8})</a:t>
            </a:r>
            <a:endParaRPr lang="en-US" altLang="zh-CN" sz="2100" dirty="0">
              <a:solidFill>
                <a:srgbClr val="000000"/>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    = {1, 2, 3, 4, 6, 7, 8}</a:t>
            </a:r>
            <a:r>
              <a:rPr lang="en-US" altLang="zh-CN" sz="2100" dirty="0">
                <a:solidFill>
                  <a:srgbClr val="000000"/>
                </a:solidFill>
                <a:latin typeface="Times New Roman" panose="02020603050405020304" pitchFamily="18" charset="0"/>
                <a:ea typeface="宋体" panose="02010600030101010101" pitchFamily="2" charset="-122"/>
              </a:rPr>
              <a:t> </a:t>
            </a: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0E925BE2-6968-2F33-94DD-BF5F7572E1AF}"/>
              </a:ext>
            </a:extLst>
          </p:cNvPr>
          <p:cNvSpPr>
            <a:spLocks noGrp="1"/>
          </p:cNvSpPr>
          <p:nvPr>
            <p:ph type="dt" sz="half" idx="10"/>
          </p:nvPr>
        </p:nvSpPr>
        <p:spPr/>
        <p:txBody>
          <a:bodyPr/>
          <a:lstStyle/>
          <a:p>
            <a:fld id="{7B136C42-D1DA-49F0-98D8-97877531A319}"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DAECF3E2-65E0-82B5-6C9F-2BED8C4C302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ACEE7F19-B942-94F0-106F-CE384D116A47}"/>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extLst>
      <p:ext uri="{BB962C8B-B14F-4D97-AF65-F5344CB8AC3E}">
        <p14:creationId xmlns:p14="http://schemas.microsoft.com/office/powerpoint/2010/main" val="46827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a:t>
            </a:r>
          </a:p>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{1, 2, 3, 4, 6, 7, 8}</a:t>
            </a:r>
            <a:r>
              <a:rPr lang="en-US" altLang="zh-CN" sz="2100" dirty="0">
                <a:solidFill>
                  <a:srgbClr val="000000"/>
                </a:solidFill>
                <a:latin typeface="Times New Roman" panose="02020603050405020304" pitchFamily="18" charset="0"/>
                <a:ea typeface="宋体" panose="02010600030101010101" pitchFamily="2" charset="-122"/>
              </a:rPr>
              <a:t> </a:t>
            </a: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1C10E2E7-F118-884C-FA6B-8C39E170C84A}"/>
              </a:ext>
            </a:extLst>
          </p:cNvPr>
          <p:cNvSpPr>
            <a:spLocks noGrp="1"/>
          </p:cNvSpPr>
          <p:nvPr>
            <p:ph type="dt" sz="half" idx="10"/>
          </p:nvPr>
        </p:nvSpPr>
        <p:spPr/>
        <p:txBody>
          <a:bodyPr/>
          <a:lstStyle/>
          <a:p>
            <a:fld id="{A6F3BEC9-65DA-4BCB-9678-09E387BB9D40}"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F4A13290-4CD0-B92F-7D57-A0E6598ED5B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377EA90A-516A-277F-F7B6-9FE3CA36BD83}"/>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extLst>
      <p:ext uri="{BB962C8B-B14F-4D97-AF65-F5344CB8AC3E}">
        <p14:creationId xmlns:p14="http://schemas.microsoft.com/office/powerpoint/2010/main" val="341396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{1, 2, 3, 4, 6, 7, 8}</a:t>
            </a:r>
            <a:r>
              <a:rPr lang="en-US" altLang="zh-CN" sz="2100" dirty="0">
                <a:solidFill>
                  <a:srgbClr val="000000"/>
                </a:solidFill>
                <a:latin typeface="Times New Roman" panose="02020603050405020304" pitchFamily="18" charset="0"/>
                <a:ea typeface="宋体" panose="02010600030101010101" pitchFamily="2" charset="-122"/>
              </a:rPr>
              <a:t> </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r>
              <a:rPr lang="en-US" altLang="zh-CN" sz="2100" b="1" dirty="0">
                <a:solidFill>
                  <a:srgbClr val="000000"/>
                </a:solidFill>
                <a:latin typeface="Times New Roman" panose="02020603050405020304" pitchFamily="18" charset="0"/>
                <a:ea typeface="宋体" panose="02010600030101010101" pitchFamily="2" charset="-122"/>
              </a:rPr>
              <a:t>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move</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A</a:t>
            </a:r>
            <a:r>
              <a:rPr lang="en-US" altLang="zh-CN" sz="2100" b="1" dirty="0" err="1">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a:t>
            </a:r>
          </a:p>
          <a:p>
            <a:pPr algn="just">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({5}) </a:t>
            </a:r>
          </a:p>
          <a:p>
            <a:pPr algn="just">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100" b="1" dirty="0">
                <a:solidFill>
                  <a:srgbClr val="000000"/>
                </a:solidFill>
                <a:latin typeface="Times New Roman" panose="02020603050405020304" pitchFamily="18" charset="0"/>
                <a:ea typeface="宋体" panose="02010600030101010101" pitchFamily="2" charset="-122"/>
              </a:rPr>
              <a:t>= {1, 2, 4, 5, 6, 7}</a:t>
            </a:r>
            <a:endParaRPr lang="en-US" altLang="zh-CN" sz="2100" b="1" i="1" dirty="0">
              <a:solidFill>
                <a:srgbClr val="000000"/>
              </a:solidFill>
              <a:latin typeface="Times New Roman" panose="02020603050405020304" pitchFamily="18" charset="0"/>
              <a:ea typeface="宋体" panose="02010600030101010101" pitchFamily="2" charset="-122"/>
            </a:endParaRP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B6F6C2AE-20C6-8A26-BF5D-3AE99BDCE12E}"/>
              </a:ext>
            </a:extLst>
          </p:cNvPr>
          <p:cNvSpPr>
            <a:spLocks noGrp="1"/>
          </p:cNvSpPr>
          <p:nvPr>
            <p:ph type="dt" sz="half" idx="10"/>
          </p:nvPr>
        </p:nvSpPr>
        <p:spPr/>
        <p:txBody>
          <a:bodyPr/>
          <a:lstStyle/>
          <a:p>
            <a:fld id="{FC01B56B-5CAE-4298-8A6F-44BF466A3DE4}"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4F9C9682-C2B9-F2EB-840F-47A1EC1B1E1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4421A64C-5AD9-D1E8-6DDE-736CE9D0C8DF}"/>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extLst>
      <p:ext uri="{BB962C8B-B14F-4D97-AF65-F5344CB8AC3E}">
        <p14:creationId xmlns:p14="http://schemas.microsoft.com/office/powerpoint/2010/main" val="278637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a:t>
            </a:r>
          </a:p>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{1, 2, 3, 4, 6, 7, 8}</a:t>
            </a:r>
            <a:r>
              <a:rPr lang="en-US" altLang="zh-CN" sz="2100" dirty="0">
                <a:solidFill>
                  <a:srgbClr val="000000"/>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r>
              <a:rPr lang="en-US" altLang="zh-CN" sz="2100" b="1" dirty="0">
                <a:solidFill>
                  <a:srgbClr val="000000"/>
                </a:solidFill>
                <a:latin typeface="Times New Roman" panose="02020603050405020304" pitchFamily="18" charset="0"/>
                <a:ea typeface="宋体" panose="02010600030101010101" pitchFamily="2" charset="-122"/>
              </a:rPr>
              <a:t> = {1, 2, 4, 5, 6, 7}</a:t>
            </a:r>
            <a:endParaRPr lang="en-US" altLang="zh-CN" sz="2100" dirty="0">
              <a:solidFill>
                <a:srgbClr val="000000"/>
              </a:solidFill>
              <a:latin typeface="Times New Roman" panose="02020603050405020304" pitchFamily="18" charset="0"/>
              <a:ea typeface="宋体" panose="02010600030101010101" pitchFamily="2" charset="-122"/>
            </a:endParaRP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EB9352E7-9764-50CC-C22D-4946FCACEBC1}"/>
              </a:ext>
            </a:extLst>
          </p:cNvPr>
          <p:cNvSpPr>
            <a:spLocks noGrp="1"/>
          </p:cNvSpPr>
          <p:nvPr>
            <p:ph type="dt" sz="half" idx="10"/>
          </p:nvPr>
        </p:nvSpPr>
        <p:spPr/>
        <p:txBody>
          <a:bodyPr/>
          <a:lstStyle/>
          <a:p>
            <a:fld id="{D0258826-1CED-4E9C-95C8-9AF67777CD85}"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43C27384-293B-7D8D-E948-AD5B22BE986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90C681F6-0FFC-AACF-39AD-CDEF977DF803}"/>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extLst>
      <p:ext uri="{BB962C8B-B14F-4D97-AF65-F5344CB8AC3E}">
        <p14:creationId xmlns:p14="http://schemas.microsoft.com/office/powerpoint/2010/main" val="105236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{1, 2, 3, 4, 6, 7, 8}</a:t>
            </a:r>
            <a:r>
              <a:rPr lang="en-US" altLang="zh-CN" sz="2100" dirty="0">
                <a:solidFill>
                  <a:srgbClr val="000000"/>
                </a:solidFill>
                <a:latin typeface="Times New Roman" panose="02020603050405020304" pitchFamily="18" charset="0"/>
                <a:ea typeface="宋体" panose="02010600030101010101" pitchFamily="2" charset="-122"/>
              </a:rPr>
              <a:t> </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r>
              <a:rPr lang="en-US" altLang="zh-CN" sz="2100" b="1" dirty="0">
                <a:solidFill>
                  <a:srgbClr val="000000"/>
                </a:solidFill>
                <a:latin typeface="Times New Roman" panose="02020603050405020304" pitchFamily="18" charset="0"/>
                <a:ea typeface="宋体" panose="02010600030101010101" pitchFamily="2" charset="-122"/>
              </a:rPr>
              <a:t> = {1, 2, 4, 5, 6, 7}</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move</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B</a:t>
            </a:r>
            <a:r>
              <a:rPr lang="en-US" altLang="zh-CN" sz="2100" b="1" dirty="0" err="1">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({3,8})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B</a:t>
            </a:r>
            <a:endParaRPr lang="en-US" altLang="zh-CN" sz="2100" i="1" dirty="0">
              <a:solidFill>
                <a:srgbClr val="000000"/>
              </a:solidFill>
              <a:latin typeface="Times New Roman" panose="02020603050405020304" pitchFamily="18" charset="0"/>
              <a:ea typeface="宋体" panose="02010600030101010101" pitchFamily="2" charset="-122"/>
            </a:endParaRP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3996FDEF-F08C-F8EE-B224-0C6FEAF2D9A6}"/>
              </a:ext>
            </a:extLst>
          </p:cNvPr>
          <p:cNvSpPr>
            <a:spLocks noGrp="1"/>
          </p:cNvSpPr>
          <p:nvPr>
            <p:ph type="dt" sz="half" idx="10"/>
          </p:nvPr>
        </p:nvSpPr>
        <p:spPr/>
        <p:txBody>
          <a:bodyPr/>
          <a:lstStyle/>
          <a:p>
            <a:fld id="{34768AB6-8602-45C7-BC78-D754883F1581}"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C647BBAA-F2EE-5A78-F56B-BEB3FADEEDA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A8B22C20-B4B2-F8CA-A183-193D1D52AA4C}"/>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extLst>
      <p:ext uri="{BB962C8B-B14F-4D97-AF65-F5344CB8AC3E}">
        <p14:creationId xmlns:p14="http://schemas.microsoft.com/office/powerpoint/2010/main" val="2657583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{1, 2, 3, 4, 6, 7, 8} </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r>
              <a:rPr lang="en-US" altLang="zh-CN" sz="2100" b="1" dirty="0">
                <a:solidFill>
                  <a:srgbClr val="000000"/>
                </a:solidFill>
                <a:latin typeface="Times New Roman" panose="02020603050405020304" pitchFamily="18" charset="0"/>
                <a:ea typeface="宋体" panose="02010600030101010101" pitchFamily="2" charset="-122"/>
              </a:rPr>
              <a:t> = {1, 2, 4, 5, 6, 7}</a:t>
            </a:r>
            <a:endParaRPr lang="en-US" altLang="zh-CN" sz="2100" b="1" i="1" dirty="0">
              <a:solidFill>
                <a:srgbClr val="000000"/>
              </a:solidFill>
              <a:latin typeface="Times New Roman" panose="02020603050405020304" pitchFamily="18" charset="0"/>
              <a:ea typeface="宋体" panose="02010600030101010101" pitchFamily="2" charset="-122"/>
            </a:endParaRP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D</a:t>
            </a:r>
            <a:r>
              <a:rPr lang="en-US" altLang="zh-CN" sz="2100" b="1" dirty="0">
                <a:solidFill>
                  <a:srgbClr val="000000"/>
                </a:solidFill>
                <a:latin typeface="Times New Roman" panose="02020603050405020304" pitchFamily="18" charset="0"/>
                <a:ea typeface="宋体" panose="02010600030101010101" pitchFamily="2" charset="-122"/>
              </a:rPr>
              <a:t>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move</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B</a:t>
            </a:r>
            <a:r>
              <a:rPr lang="en-US" altLang="zh-CN" sz="2100" b="1" dirty="0" err="1">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 </a:t>
            </a: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({5,9})</a:t>
            </a:r>
          </a:p>
          <a:p>
            <a:pPr algn="just">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lang="en-US" altLang="zh-CN" sz="2100" b="1" dirty="0">
                <a:solidFill>
                  <a:srgbClr val="000000"/>
                </a:solidFill>
                <a:latin typeface="Times New Roman" panose="02020603050405020304" pitchFamily="18" charset="0"/>
                <a:ea typeface="宋体" panose="02010600030101010101" pitchFamily="2" charset="-122"/>
              </a:rPr>
              <a:t> {1, 2, 4, 5, 6, 7, 9}</a:t>
            </a: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135B053A-B245-6778-AE4D-0E5B04088334}"/>
              </a:ext>
            </a:extLst>
          </p:cNvPr>
          <p:cNvSpPr>
            <a:spLocks noGrp="1"/>
          </p:cNvSpPr>
          <p:nvPr>
            <p:ph type="dt" sz="half" idx="10"/>
          </p:nvPr>
        </p:nvSpPr>
        <p:spPr/>
        <p:txBody>
          <a:bodyPr/>
          <a:lstStyle/>
          <a:p>
            <a:fld id="{E88F7973-0B29-445B-9CD5-CC05C512AD2B}"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3A9BED3B-C4D4-6DE8-4AE7-6A955768DD4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6CFE39B8-D026-42A5-7D32-15EDEFBE6C71}"/>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extLst>
      <p:ext uri="{BB962C8B-B14F-4D97-AF65-F5344CB8AC3E}">
        <p14:creationId xmlns:p14="http://schemas.microsoft.com/office/powerpoint/2010/main" val="428962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a:t>
            </a:r>
          </a:p>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{1, 2, 3, 4, 6, 7, 8}</a:t>
            </a:r>
            <a:r>
              <a:rPr lang="en-US" altLang="zh-CN" sz="2100" dirty="0">
                <a:solidFill>
                  <a:srgbClr val="000000"/>
                </a:solidFill>
                <a:latin typeface="Times New Roman" panose="02020603050405020304" pitchFamily="18" charset="0"/>
                <a:ea typeface="宋体" panose="02010600030101010101" pitchFamily="2" charset="-122"/>
              </a:rPr>
              <a:t> </a:t>
            </a:r>
          </a:p>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r>
              <a:rPr lang="en-US" altLang="zh-CN" sz="2100" b="1" dirty="0">
                <a:solidFill>
                  <a:srgbClr val="000000"/>
                </a:solidFill>
                <a:latin typeface="Times New Roman" panose="02020603050405020304" pitchFamily="18" charset="0"/>
                <a:ea typeface="宋体" panose="02010600030101010101" pitchFamily="2" charset="-122"/>
              </a:rPr>
              <a:t> = {1, 2, 4, 5, 6, 7}</a:t>
            </a:r>
            <a:endParaRPr lang="en-US" altLang="zh-CN" sz="2100" b="1" i="1" dirty="0">
              <a:solidFill>
                <a:srgbClr val="000000"/>
              </a:solidFill>
              <a:latin typeface="Times New Roman" panose="02020603050405020304" pitchFamily="18" charset="0"/>
              <a:ea typeface="宋体" panose="02010600030101010101" pitchFamily="2" charset="-122"/>
            </a:endParaRPr>
          </a:p>
          <a:p>
            <a:pP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D</a:t>
            </a:r>
            <a:r>
              <a:rPr lang="en-US" altLang="zh-CN" sz="2100" b="1" dirty="0">
                <a:solidFill>
                  <a:srgbClr val="000000"/>
                </a:solidFill>
                <a:latin typeface="Times New Roman" panose="02020603050405020304" pitchFamily="18" charset="0"/>
                <a:ea typeface="宋体" panose="02010600030101010101" pitchFamily="2" charset="-122"/>
              </a:rPr>
              <a:t> = {1, 2, 4, 5, 6, 7, 9}</a:t>
            </a: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7F4E2F5C-562A-D841-48C8-0A1BF7827F0E}"/>
              </a:ext>
            </a:extLst>
          </p:cNvPr>
          <p:cNvSpPr>
            <a:spLocks noGrp="1"/>
          </p:cNvSpPr>
          <p:nvPr>
            <p:ph type="dt" sz="half" idx="10"/>
          </p:nvPr>
        </p:nvSpPr>
        <p:spPr/>
        <p:txBody>
          <a:bodyPr/>
          <a:lstStyle/>
          <a:p>
            <a:fld id="{8E453B4F-6760-4059-897D-33E872F177E9}"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92F3AB27-F9D5-564A-B6E9-5309CD08EBD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3BDFE68A-DD16-BAC3-8524-6CA502E2A689}"/>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extLst>
      <p:ext uri="{BB962C8B-B14F-4D97-AF65-F5344CB8AC3E}">
        <p14:creationId xmlns:p14="http://schemas.microsoft.com/office/powerpoint/2010/main" val="1882149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      </a:t>
            </a: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{1, 2, 3, 4, 6, 7, 8}</a:t>
            </a:r>
            <a:r>
              <a:rPr lang="en-US" altLang="zh-CN" sz="2100" dirty="0">
                <a:solidFill>
                  <a:srgbClr val="000000"/>
                </a:solidFill>
                <a:latin typeface="Times New Roman" panose="02020603050405020304" pitchFamily="18" charset="0"/>
                <a:ea typeface="宋体" panose="02010600030101010101" pitchFamily="2" charset="-122"/>
              </a:rPr>
              <a:t> </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r>
              <a:rPr lang="en-US" altLang="zh-CN" sz="2100" b="1" dirty="0">
                <a:solidFill>
                  <a:srgbClr val="000000"/>
                </a:solidFill>
                <a:latin typeface="Times New Roman" panose="02020603050405020304" pitchFamily="18" charset="0"/>
                <a:ea typeface="宋体" panose="02010600030101010101" pitchFamily="2" charset="-122"/>
              </a:rPr>
              <a:t> = {1, 2, 4, 5, 6, 7} </a:t>
            </a:r>
            <a:r>
              <a:rPr lang="en-US" altLang="zh-CN" sz="2100" b="1" i="1" dirty="0">
                <a:solidFill>
                  <a:srgbClr val="000000"/>
                </a:solidFill>
                <a:latin typeface="Times New Roman" panose="02020603050405020304" pitchFamily="18" charset="0"/>
                <a:ea typeface="宋体" panose="02010600030101010101" pitchFamily="2" charset="-122"/>
              </a:rPr>
              <a:t> D</a:t>
            </a:r>
            <a:r>
              <a:rPr lang="en-US" altLang="zh-CN" sz="2100" b="1" dirty="0">
                <a:solidFill>
                  <a:srgbClr val="000000"/>
                </a:solidFill>
                <a:latin typeface="Times New Roman" panose="02020603050405020304" pitchFamily="18" charset="0"/>
                <a:ea typeface="宋体" panose="02010600030101010101" pitchFamily="2" charset="-122"/>
              </a:rPr>
              <a:t> = {1, 2, 4, 5, 6, 7, 9}</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move</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C</a:t>
            </a:r>
            <a:r>
              <a:rPr lang="en-US" altLang="zh-CN" sz="2100" b="1" dirty="0" err="1">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a:t>
            </a:r>
            <a:r>
              <a:rPr lang="en-US" altLang="zh-CN" sz="2100" b="1" i="1" dirty="0">
                <a:solidFill>
                  <a:srgbClr val="000000"/>
                </a:solidFill>
                <a:latin typeface="Times New Roman" panose="02020603050405020304" pitchFamily="18" charset="0"/>
                <a:ea typeface="宋体" panose="02010600030101010101" pitchFamily="2" charset="-122"/>
              </a:rPr>
              <a:t>B</a:t>
            </a:r>
            <a:endParaRPr lang="en-US" altLang="zh-CN" sz="2100" b="1" dirty="0">
              <a:solidFill>
                <a:srgbClr val="000000"/>
              </a:solidFill>
              <a:latin typeface="Times New Roman" panose="02020603050405020304" pitchFamily="18" charset="0"/>
              <a:ea typeface="宋体" panose="02010600030101010101" pitchFamily="2" charset="-122"/>
            </a:endParaRP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move</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C</a:t>
            </a:r>
            <a:r>
              <a:rPr lang="en-US" altLang="zh-CN" sz="2100" b="1" dirty="0" err="1">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a:t>
            </a:r>
            <a:r>
              <a:rPr lang="en-US" altLang="zh-CN" sz="2100" b="1" i="1" dirty="0">
                <a:solidFill>
                  <a:srgbClr val="000000"/>
                </a:solidFill>
                <a:latin typeface="Times New Roman" panose="02020603050405020304" pitchFamily="18" charset="0"/>
                <a:ea typeface="宋体" panose="02010600030101010101" pitchFamily="2" charset="-122"/>
              </a:rPr>
              <a:t>C</a:t>
            </a: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AD3DEA5B-08E1-F00B-AF0F-B89ECF649B09}"/>
              </a:ext>
            </a:extLst>
          </p:cNvPr>
          <p:cNvSpPr>
            <a:spLocks noGrp="1"/>
          </p:cNvSpPr>
          <p:nvPr>
            <p:ph type="dt" sz="half" idx="10"/>
          </p:nvPr>
        </p:nvSpPr>
        <p:spPr/>
        <p:txBody>
          <a:bodyPr/>
          <a:lstStyle/>
          <a:p>
            <a:fld id="{E8C59E65-DE3A-4713-B3F7-A24D722CCEC4}"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3FC362DE-194E-61B3-055F-4970FBE1A27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BF0233D7-E403-F177-A80C-EEFE191D8B50}"/>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extLst>
      <p:ext uri="{BB962C8B-B14F-4D97-AF65-F5344CB8AC3E}">
        <p14:creationId xmlns:p14="http://schemas.microsoft.com/office/powerpoint/2010/main" val="371321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2" name="内容占位符 1">
            <a:extLst>
              <a:ext uri="{FF2B5EF4-FFF2-40B4-BE49-F238E27FC236}">
                <a16:creationId xmlns:a16="http://schemas.microsoft.com/office/drawing/2014/main" id="{D27ADB97-95AC-4A9F-B0C8-551A7A6A246E}"/>
              </a:ext>
            </a:extLst>
          </p:cNvPr>
          <p:cNvSpPr>
            <a:spLocks noGrp="1"/>
          </p:cNvSpPr>
          <p:nvPr>
            <p:ph idx="1"/>
          </p:nvPr>
        </p:nvSpPr>
        <p:spPr/>
        <p:txBody>
          <a:bodyPr/>
          <a:lstStyle/>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 {0, 1, 2, 4, 7}      </a:t>
            </a:r>
            <a:r>
              <a:rPr lang="en-US" altLang="zh-CN" sz="2100" b="1" i="1" dirty="0">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 {1, 2, 3, 4, 6, 7, 8}</a:t>
            </a:r>
            <a:r>
              <a:rPr lang="en-US" altLang="zh-CN" sz="2100" dirty="0">
                <a:solidFill>
                  <a:srgbClr val="000000"/>
                </a:solidFill>
                <a:latin typeface="Times New Roman" panose="02020603050405020304" pitchFamily="18" charset="0"/>
                <a:ea typeface="宋体" panose="02010600030101010101" pitchFamily="2" charset="-122"/>
              </a:rPr>
              <a:t> </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C</a:t>
            </a:r>
            <a:r>
              <a:rPr lang="en-US" altLang="zh-CN" sz="2100" b="1" dirty="0">
                <a:solidFill>
                  <a:srgbClr val="000000"/>
                </a:solidFill>
                <a:latin typeface="Times New Roman" panose="02020603050405020304" pitchFamily="18" charset="0"/>
                <a:ea typeface="宋体" panose="02010600030101010101" pitchFamily="2" charset="-122"/>
              </a:rPr>
              <a:t> = {1, 2, 4, 5, 6, 7}</a:t>
            </a:r>
            <a:r>
              <a:rPr lang="en-US" altLang="zh-CN" sz="2100" b="1" i="1" dirty="0">
                <a:solidFill>
                  <a:srgbClr val="000000"/>
                </a:solidFill>
                <a:latin typeface="Times New Roman" panose="02020603050405020304" pitchFamily="18" charset="0"/>
                <a:ea typeface="宋体" panose="02010600030101010101" pitchFamily="2" charset="-122"/>
              </a:rPr>
              <a:t>  D</a:t>
            </a:r>
            <a:r>
              <a:rPr lang="en-US" altLang="zh-CN" sz="2100" b="1" dirty="0">
                <a:solidFill>
                  <a:srgbClr val="000000"/>
                </a:solidFill>
                <a:latin typeface="Times New Roman" panose="02020603050405020304" pitchFamily="18" charset="0"/>
                <a:ea typeface="宋体" panose="02010600030101010101" pitchFamily="2" charset="-122"/>
              </a:rPr>
              <a:t> = {1, 2, 4, 5, 6, 7, 9}</a:t>
            </a: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move</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D</a:t>
            </a:r>
            <a:r>
              <a:rPr lang="en-US" altLang="zh-CN" sz="2100" b="1" dirty="0" err="1">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a</a:t>
            </a:r>
            <a:r>
              <a:rPr lang="en-US" altLang="zh-CN" sz="2100" b="1" dirty="0">
                <a:solidFill>
                  <a:srgbClr val="000000"/>
                </a:solidFill>
                <a:latin typeface="Times New Roman" panose="02020603050405020304" pitchFamily="18" charset="0"/>
                <a:ea typeface="宋体" panose="02010600030101010101" pitchFamily="2" charset="-122"/>
              </a:rPr>
              <a:t>) )=</a:t>
            </a:r>
            <a:r>
              <a:rPr lang="en-US" altLang="zh-CN" sz="2100" b="1" i="1" dirty="0">
                <a:solidFill>
                  <a:srgbClr val="000000"/>
                </a:solidFill>
                <a:latin typeface="Times New Roman" panose="02020603050405020304" pitchFamily="18" charset="0"/>
                <a:ea typeface="宋体" panose="02010600030101010101" pitchFamily="2" charset="-122"/>
              </a:rPr>
              <a:t>B</a:t>
            </a:r>
            <a:endParaRPr lang="en-US" altLang="zh-CN" sz="2100" b="1" dirty="0">
              <a:solidFill>
                <a:srgbClr val="000000"/>
              </a:solidFill>
              <a:latin typeface="Times New Roman" panose="02020603050405020304" pitchFamily="18" charset="0"/>
              <a:ea typeface="宋体" panose="02010600030101010101" pitchFamily="2" charset="-122"/>
            </a:endParaRPr>
          </a:p>
          <a:p>
            <a:pPr algn="just">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move</a:t>
            </a:r>
            <a:r>
              <a:rPr lang="en-US" altLang="zh-CN" sz="2100" b="1" dirty="0">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D</a:t>
            </a:r>
            <a:r>
              <a:rPr lang="en-US" altLang="zh-CN" sz="2100" b="1" dirty="0" err="1">
                <a:solidFill>
                  <a:srgbClr val="000000"/>
                </a:solidFill>
                <a:latin typeface="Times New Roman" panose="02020603050405020304" pitchFamily="18" charset="0"/>
                <a:ea typeface="宋体" panose="02010600030101010101" pitchFamily="2" charset="-122"/>
              </a:rPr>
              <a:t>,</a:t>
            </a:r>
            <a:r>
              <a:rPr lang="en-US" altLang="zh-CN" sz="2100" b="1" i="1" dirty="0" err="1">
                <a:solidFill>
                  <a:srgbClr val="000000"/>
                </a:solidFill>
                <a:latin typeface="Times New Roman" panose="02020603050405020304" pitchFamily="18" charset="0"/>
                <a:ea typeface="宋体" panose="02010600030101010101" pitchFamily="2" charset="-122"/>
              </a:rPr>
              <a:t>b</a:t>
            </a:r>
            <a:r>
              <a:rPr lang="en-US" altLang="zh-CN" sz="2100" b="1" dirty="0">
                <a:solidFill>
                  <a:srgbClr val="000000"/>
                </a:solidFill>
                <a:latin typeface="Times New Roman" panose="02020603050405020304" pitchFamily="18" charset="0"/>
                <a:ea typeface="宋体" panose="02010600030101010101" pitchFamily="2" charset="-122"/>
              </a:rPr>
              <a:t>) )=</a:t>
            </a:r>
            <a:r>
              <a:rPr lang="en-US" altLang="zh-CN" sz="2100" b="1" i="1" dirty="0">
                <a:solidFill>
                  <a:srgbClr val="000000"/>
                </a:solidFill>
                <a:latin typeface="Times New Roman" panose="02020603050405020304" pitchFamily="18" charset="0"/>
                <a:ea typeface="宋体" panose="02010600030101010101" pitchFamily="2" charset="-122"/>
              </a:rPr>
              <a:t>C</a:t>
            </a:r>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accent3"/>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日期占位符 2">
            <a:extLst>
              <a:ext uri="{FF2B5EF4-FFF2-40B4-BE49-F238E27FC236}">
                <a16:creationId xmlns:a16="http://schemas.microsoft.com/office/drawing/2014/main" id="{7FF5EBAA-2A86-65A3-94A7-85C837553856}"/>
              </a:ext>
            </a:extLst>
          </p:cNvPr>
          <p:cNvSpPr>
            <a:spLocks noGrp="1"/>
          </p:cNvSpPr>
          <p:nvPr>
            <p:ph type="dt" sz="half" idx="10"/>
          </p:nvPr>
        </p:nvSpPr>
        <p:spPr/>
        <p:txBody>
          <a:bodyPr/>
          <a:lstStyle/>
          <a:p>
            <a:fld id="{336D47E7-E853-4CB6-B0CB-87C435AEA19A}"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4C4F1126-3CFB-4DA6-06D5-21C6E0809F6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5" name="灯片编号占位符 4">
            <a:extLst>
              <a:ext uri="{FF2B5EF4-FFF2-40B4-BE49-F238E27FC236}">
                <a16:creationId xmlns:a16="http://schemas.microsoft.com/office/drawing/2014/main" id="{B5421A04-9FEE-4AA3-F9B7-C45F1A625898}"/>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extLst>
      <p:ext uri="{BB962C8B-B14F-4D97-AF65-F5344CB8AC3E}">
        <p14:creationId xmlns:p14="http://schemas.microsoft.com/office/powerpoint/2010/main" val="209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5CE0624-8725-49AA-B014-C7190BE7E92F}"/>
              </a:ext>
            </a:extLst>
          </p:cNvPr>
          <p:cNvSpPr>
            <a:spLocks noGrp="1" noChangeArrowheads="1"/>
          </p:cNvSpPr>
          <p:nvPr>
            <p:ph type="title"/>
          </p:nvPr>
        </p:nvSpPr>
        <p:spPr/>
        <p:txBody>
          <a:bodyPr>
            <a:normAutofit/>
          </a:bodyPr>
          <a:lstStyle/>
          <a:p>
            <a:pPr eaLnBrk="1" hangingPunct="1"/>
            <a:r>
              <a:rPr lang="zh-CN" altLang="en-US"/>
              <a:t>上次课回顾</a:t>
            </a:r>
          </a:p>
        </p:txBody>
      </p:sp>
      <p:sp>
        <p:nvSpPr>
          <p:cNvPr id="73731" name="Rectangle 3">
            <a:extLst>
              <a:ext uri="{FF2B5EF4-FFF2-40B4-BE49-F238E27FC236}">
                <a16:creationId xmlns:a16="http://schemas.microsoft.com/office/drawing/2014/main" id="{32F04DD7-4138-44DA-B57F-D920223D1665}"/>
              </a:ext>
            </a:extLst>
          </p:cNvPr>
          <p:cNvSpPr>
            <a:spLocks noGrp="1" noChangeArrowheads="1"/>
          </p:cNvSpPr>
          <p:nvPr>
            <p:ph idx="1"/>
          </p:nvPr>
        </p:nvSpPr>
        <p:spPr/>
        <p:txBody>
          <a:bodyPr>
            <a:normAutofit/>
          </a:bodyPr>
          <a:lstStyle/>
          <a:p>
            <a:pPr eaLnBrk="1" hangingPunct="1">
              <a:lnSpc>
                <a:spcPct val="100000"/>
              </a:lnSpc>
            </a:pPr>
            <a:r>
              <a:rPr lang="en-US" altLang="zh-CN" sz="3600" dirty="0"/>
              <a:t>2.3 </a:t>
            </a:r>
            <a:r>
              <a:rPr lang="zh-CN" altLang="en-US" sz="3600" dirty="0"/>
              <a:t>有限自动机（</a:t>
            </a:r>
            <a:r>
              <a:rPr lang="en-US" altLang="zh-CN" sz="3600" dirty="0"/>
              <a:t>FA</a:t>
            </a:r>
            <a:r>
              <a:rPr lang="zh-CN" altLang="en-US" sz="3600" dirty="0"/>
              <a:t>）</a:t>
            </a:r>
            <a:endParaRPr lang="en-US" altLang="zh-CN" sz="3600" dirty="0"/>
          </a:p>
          <a:p>
            <a:pPr lvl="1">
              <a:lnSpc>
                <a:spcPct val="100000"/>
              </a:lnSpc>
            </a:pPr>
            <a:r>
              <a:rPr lang="en-US" altLang="zh-CN" sz="3200" dirty="0"/>
              <a:t>2.3.1 </a:t>
            </a:r>
            <a:r>
              <a:rPr lang="zh-CN" altLang="en-US" sz="3200" dirty="0"/>
              <a:t>不确定的有限自动机（</a:t>
            </a:r>
            <a:r>
              <a:rPr lang="en-US" altLang="zh-CN" sz="3200" dirty="0"/>
              <a:t>NFA</a:t>
            </a:r>
            <a:r>
              <a:rPr lang="zh-CN" altLang="en-US" sz="3200" dirty="0"/>
              <a:t>）与</a:t>
            </a:r>
            <a:r>
              <a:rPr lang="en-US" altLang="zh-CN" sz="3200" dirty="0"/>
              <a:t>FA</a:t>
            </a:r>
            <a:r>
              <a:rPr lang="zh-CN" altLang="en-US" sz="3200" dirty="0"/>
              <a:t>的转换表（状态转换矩阵）</a:t>
            </a:r>
            <a:endParaRPr lang="en-US" altLang="zh-CN" sz="3200" dirty="0"/>
          </a:p>
          <a:p>
            <a:pPr lvl="1">
              <a:lnSpc>
                <a:spcPct val="100000"/>
              </a:lnSpc>
            </a:pPr>
            <a:r>
              <a:rPr lang="en-US" altLang="zh-CN" sz="3200" dirty="0"/>
              <a:t>2.3.2 </a:t>
            </a:r>
            <a:r>
              <a:rPr lang="zh-CN" altLang="en-US" sz="3200" dirty="0"/>
              <a:t>确定的有限自动机（</a:t>
            </a:r>
            <a:r>
              <a:rPr lang="en-US" altLang="zh-CN" sz="3200" dirty="0"/>
              <a:t>DFA</a:t>
            </a:r>
            <a:r>
              <a:rPr lang="zh-CN" altLang="en-US" sz="3200" dirty="0"/>
              <a:t>）</a:t>
            </a:r>
          </a:p>
          <a:p>
            <a:pPr lvl="1">
              <a:lnSpc>
                <a:spcPct val="100000"/>
              </a:lnSpc>
            </a:pPr>
            <a:r>
              <a:rPr lang="en-US" altLang="zh-CN" sz="3200" dirty="0"/>
              <a:t>2.4 </a:t>
            </a:r>
            <a:r>
              <a:rPr lang="zh-CN" altLang="en-US" sz="3200" dirty="0"/>
              <a:t>正规式到</a:t>
            </a:r>
            <a:r>
              <a:rPr lang="en-US" altLang="zh-CN" sz="3200" dirty="0"/>
              <a:t>NFA</a:t>
            </a:r>
            <a:r>
              <a:rPr lang="zh-CN" altLang="en-US" sz="3200" dirty="0"/>
              <a:t>的变换（</a:t>
            </a:r>
            <a:r>
              <a:rPr lang="en-US" altLang="zh-CN" sz="3200" dirty="0"/>
              <a:t>Thompson</a:t>
            </a:r>
            <a:r>
              <a:rPr lang="zh-CN" altLang="en-US" sz="3200" dirty="0"/>
              <a:t>算法）</a:t>
            </a:r>
            <a:endParaRPr lang="en-US" altLang="zh-CN" sz="3200" dirty="0"/>
          </a:p>
          <a:p>
            <a:pPr lvl="1">
              <a:lnSpc>
                <a:spcPct val="100000"/>
              </a:lnSpc>
            </a:pPr>
            <a:r>
              <a:rPr lang="en-US" altLang="zh-CN" sz="3200" dirty="0"/>
              <a:t>2.3.3 NFA</a:t>
            </a:r>
            <a:r>
              <a:rPr lang="zh-CN" altLang="en-US" sz="3200" dirty="0"/>
              <a:t>到</a:t>
            </a:r>
            <a:r>
              <a:rPr lang="en-US" altLang="zh-CN" sz="3200" dirty="0"/>
              <a:t>DFA</a:t>
            </a:r>
            <a:r>
              <a:rPr lang="zh-CN" altLang="en-US" sz="3200" dirty="0"/>
              <a:t>的变换（子集构造算法）</a:t>
            </a:r>
            <a:endParaRPr lang="en-US" altLang="zh-CN" sz="3200" dirty="0"/>
          </a:p>
        </p:txBody>
      </p:sp>
      <p:sp>
        <p:nvSpPr>
          <p:cNvPr id="4" name="矩形 3">
            <a:extLst>
              <a:ext uri="{FF2B5EF4-FFF2-40B4-BE49-F238E27FC236}">
                <a16:creationId xmlns:a16="http://schemas.microsoft.com/office/drawing/2014/main" id="{19B8A3F3-39F0-46C0-9A35-5595782C053B}"/>
              </a:ext>
            </a:extLst>
          </p:cNvPr>
          <p:cNvSpPr/>
          <p:nvPr/>
        </p:nvSpPr>
        <p:spPr>
          <a:xfrm>
            <a:off x="2982361" y="5232607"/>
            <a:ext cx="5231218" cy="94435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t>章节编码顺序不对，是为了与课本上统一。实际上</a:t>
            </a:r>
            <a:r>
              <a:rPr lang="en-US" altLang="zh-CN" dirty="0"/>
              <a:t>2.4</a:t>
            </a:r>
            <a:r>
              <a:rPr lang="zh-CN" altLang="en-US" dirty="0"/>
              <a:t>应该在</a:t>
            </a:r>
            <a:r>
              <a:rPr lang="en-US" altLang="zh-CN" dirty="0"/>
              <a:t>2.3.3</a:t>
            </a:r>
            <a:r>
              <a:rPr lang="zh-CN" altLang="en-US" dirty="0"/>
              <a:t>之前构造，因此讲解的时候更换了顺序。这一点请同学们注意。</a:t>
            </a:r>
          </a:p>
        </p:txBody>
      </p:sp>
      <p:sp>
        <p:nvSpPr>
          <p:cNvPr id="2" name="日期占位符 1">
            <a:extLst>
              <a:ext uri="{FF2B5EF4-FFF2-40B4-BE49-F238E27FC236}">
                <a16:creationId xmlns:a16="http://schemas.microsoft.com/office/drawing/2014/main" id="{2628ABE8-6924-7028-3A8F-D0B3FECFABC7}"/>
              </a:ext>
            </a:extLst>
          </p:cNvPr>
          <p:cNvSpPr>
            <a:spLocks noGrp="1"/>
          </p:cNvSpPr>
          <p:nvPr>
            <p:ph type="dt" sz="half" idx="10"/>
          </p:nvPr>
        </p:nvSpPr>
        <p:spPr/>
        <p:txBody>
          <a:bodyPr/>
          <a:lstStyle/>
          <a:p>
            <a:fld id="{550AED65-C0DC-4C3E-8182-9B28D1753BFE}"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63CD5A0F-901B-517E-7BF6-96071501AEA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5" name="灯片编号占位符 4">
            <a:extLst>
              <a:ext uri="{FF2B5EF4-FFF2-40B4-BE49-F238E27FC236}">
                <a16:creationId xmlns:a16="http://schemas.microsoft.com/office/drawing/2014/main" id="{0C3254DE-5E15-EFBE-4965-DD50006F2EB5}"/>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D</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47" name="Group 71">
            <a:extLst>
              <a:ext uri="{FF2B5EF4-FFF2-40B4-BE49-F238E27FC236}">
                <a16:creationId xmlns:a16="http://schemas.microsoft.com/office/drawing/2014/main" id="{D74388CC-3F13-4175-A55E-6FB8C517825F}"/>
              </a:ext>
            </a:extLst>
          </p:cNvPr>
          <p:cNvGrpSpPr>
            <a:grpSpLocks/>
          </p:cNvGrpSpPr>
          <p:nvPr/>
        </p:nvGrpSpPr>
        <p:grpSpPr bwMode="auto">
          <a:xfrm>
            <a:off x="656586" y="1532917"/>
            <a:ext cx="3086100" cy="2114550"/>
            <a:chOff x="3024" y="1008"/>
            <a:chExt cx="2592" cy="1776"/>
          </a:xfrm>
        </p:grpSpPr>
        <p:sp>
          <p:nvSpPr>
            <p:cNvPr id="48" name="Oval 72">
              <a:extLst>
                <a:ext uri="{FF2B5EF4-FFF2-40B4-BE49-F238E27FC236}">
                  <a16:creationId xmlns:a16="http://schemas.microsoft.com/office/drawing/2014/main" id="{5A3ED579-E662-4984-8AFC-9C059AFDCC32}"/>
                </a:ext>
              </a:extLst>
            </p:cNvPr>
            <p:cNvSpPr>
              <a:spLocks noChangeArrowheads="1"/>
            </p:cNvSpPr>
            <p:nvPr/>
          </p:nvSpPr>
          <p:spPr bwMode="auto">
            <a:xfrm>
              <a:off x="4466" y="2102"/>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B</a:t>
              </a:r>
            </a:p>
          </p:txBody>
        </p:sp>
        <p:grpSp>
          <p:nvGrpSpPr>
            <p:cNvPr id="49" name="Group 73">
              <a:extLst>
                <a:ext uri="{FF2B5EF4-FFF2-40B4-BE49-F238E27FC236}">
                  <a16:creationId xmlns:a16="http://schemas.microsoft.com/office/drawing/2014/main" id="{20D9750B-E6F7-49F6-9EBB-B31A7196F0F3}"/>
                </a:ext>
              </a:extLst>
            </p:cNvPr>
            <p:cNvGrpSpPr>
              <a:grpSpLocks/>
            </p:cNvGrpSpPr>
            <p:nvPr/>
          </p:nvGrpSpPr>
          <p:grpSpPr bwMode="auto">
            <a:xfrm>
              <a:off x="5343" y="2102"/>
              <a:ext cx="273" cy="294"/>
              <a:chOff x="7120" y="12162"/>
              <a:chExt cx="425" cy="425"/>
            </a:xfrm>
          </p:grpSpPr>
          <p:sp>
            <p:nvSpPr>
              <p:cNvPr id="70" name="Oval 74">
                <a:extLst>
                  <a:ext uri="{FF2B5EF4-FFF2-40B4-BE49-F238E27FC236}">
                    <a16:creationId xmlns:a16="http://schemas.microsoft.com/office/drawing/2014/main" id="{998E47BF-2116-42E0-92C1-0A6342D5674B}"/>
                  </a:ext>
                </a:extLst>
              </p:cNvPr>
              <p:cNvSpPr>
                <a:spLocks noChangeArrowheads="1"/>
              </p:cNvSpPr>
              <p:nvPr/>
            </p:nvSpPr>
            <p:spPr bwMode="auto">
              <a:xfrm>
                <a:off x="7120" y="12162"/>
                <a:ext cx="425" cy="425"/>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71" name="Oval 75">
                <a:extLst>
                  <a:ext uri="{FF2B5EF4-FFF2-40B4-BE49-F238E27FC236}">
                    <a16:creationId xmlns:a16="http://schemas.microsoft.com/office/drawing/2014/main" id="{83DD696D-D4DD-4540-B317-304E7CC3485D}"/>
                  </a:ext>
                </a:extLst>
              </p:cNvPr>
              <p:cNvSpPr>
                <a:spLocks noChangeArrowheads="1"/>
              </p:cNvSpPr>
              <p:nvPr/>
            </p:nvSpPr>
            <p:spPr bwMode="auto">
              <a:xfrm>
                <a:off x="7180" y="12218"/>
                <a:ext cx="312" cy="312"/>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D</a:t>
                </a:r>
              </a:p>
            </p:txBody>
          </p:sp>
        </p:grpSp>
        <p:sp>
          <p:nvSpPr>
            <p:cNvPr id="50" name="Line 76">
              <a:extLst>
                <a:ext uri="{FF2B5EF4-FFF2-40B4-BE49-F238E27FC236}">
                  <a16:creationId xmlns:a16="http://schemas.microsoft.com/office/drawing/2014/main" id="{BFDFAA43-C10A-4ED3-9309-A366348718AF}"/>
                </a:ext>
              </a:extLst>
            </p:cNvPr>
            <p:cNvSpPr>
              <a:spLocks noChangeShapeType="1"/>
            </p:cNvSpPr>
            <p:nvPr/>
          </p:nvSpPr>
          <p:spPr bwMode="auto">
            <a:xfrm>
              <a:off x="3024" y="2227"/>
              <a:ext cx="607"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51" name="Line 77">
              <a:extLst>
                <a:ext uri="{FF2B5EF4-FFF2-40B4-BE49-F238E27FC236}">
                  <a16:creationId xmlns:a16="http://schemas.microsoft.com/office/drawing/2014/main" id="{0F041C80-D218-4AB7-8EB8-3229BDC9B354}"/>
                </a:ext>
              </a:extLst>
            </p:cNvPr>
            <p:cNvSpPr>
              <a:spLocks noChangeShapeType="1"/>
            </p:cNvSpPr>
            <p:nvPr/>
          </p:nvSpPr>
          <p:spPr bwMode="auto">
            <a:xfrm flipV="1">
              <a:off x="3930" y="2239"/>
              <a:ext cx="549"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52" name="Rectangle 78">
              <a:extLst>
                <a:ext uri="{FF2B5EF4-FFF2-40B4-BE49-F238E27FC236}">
                  <a16:creationId xmlns:a16="http://schemas.microsoft.com/office/drawing/2014/main" id="{F815AB25-7F00-4214-B13F-CE9A249EC716}"/>
                </a:ext>
              </a:extLst>
            </p:cNvPr>
            <p:cNvSpPr>
              <a:spLocks noChangeArrowheads="1"/>
            </p:cNvSpPr>
            <p:nvPr/>
          </p:nvSpPr>
          <p:spPr bwMode="auto">
            <a:xfrm>
              <a:off x="3072" y="1992"/>
              <a:ext cx="4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53" name="Rectangle 79">
              <a:extLst>
                <a:ext uri="{FF2B5EF4-FFF2-40B4-BE49-F238E27FC236}">
                  <a16:creationId xmlns:a16="http://schemas.microsoft.com/office/drawing/2014/main" id="{C25C7BFA-5107-40DE-9FF6-3260C0CE726E}"/>
                </a:ext>
              </a:extLst>
            </p:cNvPr>
            <p:cNvSpPr>
              <a:spLocks noChangeArrowheads="1"/>
            </p:cNvSpPr>
            <p:nvPr/>
          </p:nvSpPr>
          <p:spPr bwMode="auto">
            <a:xfrm>
              <a:off x="4065" y="1999"/>
              <a:ext cx="2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54" name="Line 80">
              <a:extLst>
                <a:ext uri="{FF2B5EF4-FFF2-40B4-BE49-F238E27FC236}">
                  <a16:creationId xmlns:a16="http://schemas.microsoft.com/office/drawing/2014/main" id="{388E2BD7-BBB6-4EBA-8CCD-391044D493ED}"/>
                </a:ext>
              </a:extLst>
            </p:cNvPr>
            <p:cNvSpPr>
              <a:spLocks noChangeShapeType="1"/>
            </p:cNvSpPr>
            <p:nvPr/>
          </p:nvSpPr>
          <p:spPr bwMode="auto">
            <a:xfrm flipV="1">
              <a:off x="4778" y="2240"/>
              <a:ext cx="549"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55" name="Freeform 81">
              <a:extLst>
                <a:ext uri="{FF2B5EF4-FFF2-40B4-BE49-F238E27FC236}">
                  <a16:creationId xmlns:a16="http://schemas.microsoft.com/office/drawing/2014/main" id="{589B4110-C96B-4D4C-8A8C-E16D518C3B12}"/>
                </a:ext>
              </a:extLst>
            </p:cNvPr>
            <p:cNvSpPr>
              <a:spLocks/>
            </p:cNvSpPr>
            <p:nvPr/>
          </p:nvSpPr>
          <p:spPr bwMode="auto">
            <a:xfrm>
              <a:off x="4527" y="1227"/>
              <a:ext cx="191" cy="230"/>
            </a:xfrm>
            <a:custGeom>
              <a:avLst/>
              <a:gdLst>
                <a:gd name="T0" fmla="*/ 2 w 297"/>
                <a:gd name="T1" fmla="*/ 6 h 333"/>
                <a:gd name="T2" fmla="*/ 3 w 297"/>
                <a:gd name="T3" fmla="*/ 2 h 333"/>
                <a:gd name="T4" fmla="*/ 1 w 297"/>
                <a:gd name="T5" fmla="*/ 1 h 333"/>
                <a:gd name="T6" fmla="*/ 1 w 297"/>
                <a:gd name="T7" fmla="*/ 2 h 333"/>
                <a:gd name="T8" fmla="*/ 1 w 297"/>
                <a:gd name="T9" fmla="*/ 6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56" name="Oval 82">
              <a:extLst>
                <a:ext uri="{FF2B5EF4-FFF2-40B4-BE49-F238E27FC236}">
                  <a16:creationId xmlns:a16="http://schemas.microsoft.com/office/drawing/2014/main" id="{5A10629C-42AB-404A-867C-140B57802959}"/>
                </a:ext>
              </a:extLst>
            </p:cNvPr>
            <p:cNvSpPr>
              <a:spLocks noChangeArrowheads="1"/>
            </p:cNvSpPr>
            <p:nvPr/>
          </p:nvSpPr>
          <p:spPr bwMode="auto">
            <a:xfrm>
              <a:off x="3628" y="2088"/>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a:t>
              </a:r>
            </a:p>
          </p:txBody>
        </p:sp>
        <p:sp>
          <p:nvSpPr>
            <p:cNvPr id="57" name="Freeform 83">
              <a:extLst>
                <a:ext uri="{FF2B5EF4-FFF2-40B4-BE49-F238E27FC236}">
                  <a16:creationId xmlns:a16="http://schemas.microsoft.com/office/drawing/2014/main" id="{6A57595D-B33D-4B1E-9E3C-B4EDA3381AE2}"/>
                </a:ext>
              </a:extLst>
            </p:cNvPr>
            <p:cNvSpPr>
              <a:spLocks/>
            </p:cNvSpPr>
            <p:nvPr/>
          </p:nvSpPr>
          <p:spPr bwMode="auto">
            <a:xfrm flipV="1">
              <a:off x="4518" y="2397"/>
              <a:ext cx="191" cy="230"/>
            </a:xfrm>
            <a:custGeom>
              <a:avLst/>
              <a:gdLst>
                <a:gd name="T0" fmla="*/ 2 w 297"/>
                <a:gd name="T1" fmla="*/ 6 h 333"/>
                <a:gd name="T2" fmla="*/ 3 w 297"/>
                <a:gd name="T3" fmla="*/ 2 h 333"/>
                <a:gd name="T4" fmla="*/ 1 w 297"/>
                <a:gd name="T5" fmla="*/ 1 h 333"/>
                <a:gd name="T6" fmla="*/ 1 w 297"/>
                <a:gd name="T7" fmla="*/ 2 h 333"/>
                <a:gd name="T8" fmla="*/ 1 w 297"/>
                <a:gd name="T9" fmla="*/ 6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58" name="Rectangle 84">
              <a:extLst>
                <a:ext uri="{FF2B5EF4-FFF2-40B4-BE49-F238E27FC236}">
                  <a16:creationId xmlns:a16="http://schemas.microsoft.com/office/drawing/2014/main" id="{178F35CB-279F-4714-A700-CBD931B270F1}"/>
                </a:ext>
              </a:extLst>
            </p:cNvPr>
            <p:cNvSpPr>
              <a:spLocks noChangeArrowheads="1"/>
            </p:cNvSpPr>
            <p:nvPr/>
          </p:nvSpPr>
          <p:spPr bwMode="auto">
            <a:xfrm>
              <a:off x="4508" y="254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59" name="Rectangle 85">
              <a:extLst>
                <a:ext uri="{FF2B5EF4-FFF2-40B4-BE49-F238E27FC236}">
                  <a16:creationId xmlns:a16="http://schemas.microsoft.com/office/drawing/2014/main" id="{265C104A-B74B-4C99-B35F-6C8C2A988E5B}"/>
                </a:ext>
              </a:extLst>
            </p:cNvPr>
            <p:cNvSpPr>
              <a:spLocks noChangeArrowheads="1"/>
            </p:cNvSpPr>
            <p:nvPr/>
          </p:nvSpPr>
          <p:spPr bwMode="auto">
            <a:xfrm>
              <a:off x="4942" y="203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60" name="Rectangle 86">
              <a:extLst>
                <a:ext uri="{FF2B5EF4-FFF2-40B4-BE49-F238E27FC236}">
                  <a16:creationId xmlns:a16="http://schemas.microsoft.com/office/drawing/2014/main" id="{D1CD8FFE-BC11-4676-846E-B553541ECAAE}"/>
                </a:ext>
              </a:extLst>
            </p:cNvPr>
            <p:cNvSpPr>
              <a:spLocks noChangeArrowheads="1"/>
            </p:cNvSpPr>
            <p:nvPr/>
          </p:nvSpPr>
          <p:spPr bwMode="auto">
            <a:xfrm>
              <a:off x="3988" y="169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61" name="Freeform 87">
              <a:extLst>
                <a:ext uri="{FF2B5EF4-FFF2-40B4-BE49-F238E27FC236}">
                  <a16:creationId xmlns:a16="http://schemas.microsoft.com/office/drawing/2014/main" id="{BC55A074-2DB0-4E0B-B42A-6C37B617642D}"/>
                </a:ext>
              </a:extLst>
            </p:cNvPr>
            <p:cNvSpPr>
              <a:spLocks/>
            </p:cNvSpPr>
            <p:nvPr/>
          </p:nvSpPr>
          <p:spPr bwMode="auto">
            <a:xfrm>
              <a:off x="4739" y="2316"/>
              <a:ext cx="578" cy="106"/>
            </a:xfrm>
            <a:custGeom>
              <a:avLst/>
              <a:gdLst>
                <a:gd name="T0" fmla="*/ 7 w 900"/>
                <a:gd name="T1" fmla="*/ 0 h 154"/>
                <a:gd name="T2" fmla="*/ 3 w 900"/>
                <a:gd name="T3" fmla="*/ 3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62" name="Rectangle 88">
              <a:extLst>
                <a:ext uri="{FF2B5EF4-FFF2-40B4-BE49-F238E27FC236}">
                  <a16:creationId xmlns:a16="http://schemas.microsoft.com/office/drawing/2014/main" id="{E35617C5-CF05-4042-B2C3-7DF1B60C3B11}"/>
                </a:ext>
              </a:extLst>
            </p:cNvPr>
            <p:cNvSpPr>
              <a:spLocks noChangeArrowheads="1"/>
            </p:cNvSpPr>
            <p:nvPr/>
          </p:nvSpPr>
          <p:spPr bwMode="auto">
            <a:xfrm>
              <a:off x="4951" y="2353"/>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63" name="Rectangle 89">
              <a:extLst>
                <a:ext uri="{FF2B5EF4-FFF2-40B4-BE49-F238E27FC236}">
                  <a16:creationId xmlns:a16="http://schemas.microsoft.com/office/drawing/2014/main" id="{21112D4C-A463-4A79-B5FA-04DC9C73CD52}"/>
                </a:ext>
              </a:extLst>
            </p:cNvPr>
            <p:cNvSpPr>
              <a:spLocks noChangeArrowheads="1"/>
            </p:cNvSpPr>
            <p:nvPr/>
          </p:nvSpPr>
          <p:spPr bwMode="auto">
            <a:xfrm>
              <a:off x="4556" y="100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64" name="Oval 90">
              <a:extLst>
                <a:ext uri="{FF2B5EF4-FFF2-40B4-BE49-F238E27FC236}">
                  <a16:creationId xmlns:a16="http://schemas.microsoft.com/office/drawing/2014/main" id="{AC406A46-8CD2-48D6-98FC-6A304EDD32D1}"/>
                </a:ext>
              </a:extLst>
            </p:cNvPr>
            <p:cNvSpPr>
              <a:spLocks noChangeArrowheads="1"/>
            </p:cNvSpPr>
            <p:nvPr/>
          </p:nvSpPr>
          <p:spPr bwMode="auto">
            <a:xfrm>
              <a:off x="4495" y="1467"/>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C</a:t>
              </a:r>
            </a:p>
          </p:txBody>
        </p:sp>
        <p:sp>
          <p:nvSpPr>
            <p:cNvPr id="65" name="Line 91">
              <a:extLst>
                <a:ext uri="{FF2B5EF4-FFF2-40B4-BE49-F238E27FC236}">
                  <a16:creationId xmlns:a16="http://schemas.microsoft.com/office/drawing/2014/main" id="{042A4BEC-EB4A-410A-9D95-A1BDCDCF3B98}"/>
                </a:ext>
              </a:extLst>
            </p:cNvPr>
            <p:cNvSpPr>
              <a:spLocks noChangeShapeType="1"/>
            </p:cNvSpPr>
            <p:nvPr/>
          </p:nvSpPr>
          <p:spPr bwMode="auto">
            <a:xfrm flipV="1">
              <a:off x="3853" y="1676"/>
              <a:ext cx="607" cy="435"/>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66" name="Line 92">
              <a:extLst>
                <a:ext uri="{FF2B5EF4-FFF2-40B4-BE49-F238E27FC236}">
                  <a16:creationId xmlns:a16="http://schemas.microsoft.com/office/drawing/2014/main" id="{8826EEBC-81DE-42F1-BEA5-E105EA184381}"/>
                </a:ext>
              </a:extLst>
            </p:cNvPr>
            <p:cNvSpPr>
              <a:spLocks noChangeShapeType="1"/>
            </p:cNvSpPr>
            <p:nvPr/>
          </p:nvSpPr>
          <p:spPr bwMode="auto">
            <a:xfrm>
              <a:off x="4614" y="1778"/>
              <a:ext cx="0" cy="31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67" name="Line 93">
              <a:extLst>
                <a:ext uri="{FF2B5EF4-FFF2-40B4-BE49-F238E27FC236}">
                  <a16:creationId xmlns:a16="http://schemas.microsoft.com/office/drawing/2014/main" id="{AC17EDBE-6605-44D7-BA11-46C6F8C5C39F}"/>
                </a:ext>
              </a:extLst>
            </p:cNvPr>
            <p:cNvSpPr>
              <a:spLocks noChangeShapeType="1"/>
            </p:cNvSpPr>
            <p:nvPr/>
          </p:nvSpPr>
          <p:spPr bwMode="auto">
            <a:xfrm flipH="1" flipV="1">
              <a:off x="4787" y="1666"/>
              <a:ext cx="607" cy="435"/>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68" name="Rectangle 94">
              <a:extLst>
                <a:ext uri="{FF2B5EF4-FFF2-40B4-BE49-F238E27FC236}">
                  <a16:creationId xmlns:a16="http://schemas.microsoft.com/office/drawing/2014/main" id="{85072ABA-45F5-4C8F-A9E4-32ED2F87FEAD}"/>
                </a:ext>
              </a:extLst>
            </p:cNvPr>
            <p:cNvSpPr>
              <a:spLocks noChangeArrowheads="1"/>
            </p:cNvSpPr>
            <p:nvPr/>
          </p:nvSpPr>
          <p:spPr bwMode="auto">
            <a:xfrm>
              <a:off x="5125" y="169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69" name="Rectangle 95">
              <a:extLst>
                <a:ext uri="{FF2B5EF4-FFF2-40B4-BE49-F238E27FC236}">
                  <a16:creationId xmlns:a16="http://schemas.microsoft.com/office/drawing/2014/main" id="{F693E662-26DE-4BE5-9E17-725206F0EBC1}"/>
                </a:ext>
              </a:extLst>
            </p:cNvPr>
            <p:cNvSpPr>
              <a:spLocks noChangeArrowheads="1"/>
            </p:cNvSpPr>
            <p:nvPr/>
          </p:nvSpPr>
          <p:spPr bwMode="auto">
            <a:xfrm>
              <a:off x="4604" y="174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grpSp>
      <p:sp>
        <p:nvSpPr>
          <p:cNvPr id="72" name="文本框 71">
            <a:extLst>
              <a:ext uri="{FF2B5EF4-FFF2-40B4-BE49-F238E27FC236}">
                <a16:creationId xmlns:a16="http://schemas.microsoft.com/office/drawing/2014/main" id="{37B29D98-0D5A-44BD-B231-8E9F9A61F9E5}"/>
              </a:ext>
            </a:extLst>
          </p:cNvPr>
          <p:cNvSpPr txBox="1"/>
          <p:nvPr/>
        </p:nvSpPr>
        <p:spPr>
          <a:xfrm>
            <a:off x="4505395" y="1795399"/>
            <a:ext cx="1505540" cy="369332"/>
          </a:xfrm>
          <a:prstGeom prst="rect">
            <a:avLst/>
          </a:prstGeom>
          <a:noFill/>
        </p:spPr>
        <p:txBody>
          <a:bodyPr wrap="none" rtlCol="0">
            <a:spAutoFit/>
          </a:bodyPr>
          <a:lstStyle/>
          <a:p>
            <a:r>
              <a:rPr lang="en-US" altLang="zh-CN" dirty="0"/>
              <a:t>D</a:t>
            </a:r>
            <a:r>
              <a:rPr lang="zh-CN" altLang="en-US" dirty="0"/>
              <a:t>是接受状态</a:t>
            </a:r>
          </a:p>
        </p:txBody>
      </p:sp>
      <p:sp>
        <p:nvSpPr>
          <p:cNvPr id="2" name="日期占位符 1">
            <a:extLst>
              <a:ext uri="{FF2B5EF4-FFF2-40B4-BE49-F238E27FC236}">
                <a16:creationId xmlns:a16="http://schemas.microsoft.com/office/drawing/2014/main" id="{359E4E87-4A21-7162-B8C6-156DE0AF3AFA}"/>
              </a:ext>
            </a:extLst>
          </p:cNvPr>
          <p:cNvSpPr>
            <a:spLocks noGrp="1"/>
          </p:cNvSpPr>
          <p:nvPr>
            <p:ph type="dt" sz="half" idx="10"/>
          </p:nvPr>
        </p:nvSpPr>
        <p:spPr/>
        <p:txBody>
          <a:bodyPr/>
          <a:lstStyle/>
          <a:p>
            <a:fld id="{5F3F153C-4D04-4231-9C11-F9E32C9B44AE}"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316E07CE-8052-86BA-C340-ADA98252399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51567228-556E-BDC6-4177-B357CD241493}"/>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extLst>
      <p:ext uri="{BB962C8B-B14F-4D97-AF65-F5344CB8AC3E}">
        <p14:creationId xmlns:p14="http://schemas.microsoft.com/office/powerpoint/2010/main" val="278920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dirty="0">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pSp>
        <p:nvGrpSpPr>
          <p:cNvPr id="47" name="Group 71">
            <a:extLst>
              <a:ext uri="{FF2B5EF4-FFF2-40B4-BE49-F238E27FC236}">
                <a16:creationId xmlns:a16="http://schemas.microsoft.com/office/drawing/2014/main" id="{D74388CC-3F13-4175-A55E-6FB8C517825F}"/>
              </a:ext>
            </a:extLst>
          </p:cNvPr>
          <p:cNvGrpSpPr>
            <a:grpSpLocks/>
          </p:cNvGrpSpPr>
          <p:nvPr/>
        </p:nvGrpSpPr>
        <p:grpSpPr bwMode="auto">
          <a:xfrm>
            <a:off x="656586" y="1532917"/>
            <a:ext cx="3086100" cy="2114550"/>
            <a:chOff x="3024" y="1008"/>
            <a:chExt cx="2592" cy="1776"/>
          </a:xfrm>
        </p:grpSpPr>
        <p:sp>
          <p:nvSpPr>
            <p:cNvPr id="48" name="Oval 72">
              <a:extLst>
                <a:ext uri="{FF2B5EF4-FFF2-40B4-BE49-F238E27FC236}">
                  <a16:creationId xmlns:a16="http://schemas.microsoft.com/office/drawing/2014/main" id="{5A3ED579-E662-4984-8AFC-9C059AFDCC32}"/>
                </a:ext>
              </a:extLst>
            </p:cNvPr>
            <p:cNvSpPr>
              <a:spLocks noChangeArrowheads="1"/>
            </p:cNvSpPr>
            <p:nvPr/>
          </p:nvSpPr>
          <p:spPr bwMode="auto">
            <a:xfrm>
              <a:off x="4466" y="2102"/>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B</a:t>
              </a:r>
            </a:p>
          </p:txBody>
        </p:sp>
        <p:grpSp>
          <p:nvGrpSpPr>
            <p:cNvPr id="49" name="Group 73">
              <a:extLst>
                <a:ext uri="{FF2B5EF4-FFF2-40B4-BE49-F238E27FC236}">
                  <a16:creationId xmlns:a16="http://schemas.microsoft.com/office/drawing/2014/main" id="{20D9750B-E6F7-49F6-9EBB-B31A7196F0F3}"/>
                </a:ext>
              </a:extLst>
            </p:cNvPr>
            <p:cNvGrpSpPr>
              <a:grpSpLocks/>
            </p:cNvGrpSpPr>
            <p:nvPr/>
          </p:nvGrpSpPr>
          <p:grpSpPr bwMode="auto">
            <a:xfrm>
              <a:off x="5343" y="2102"/>
              <a:ext cx="273" cy="294"/>
              <a:chOff x="7120" y="12162"/>
              <a:chExt cx="425" cy="425"/>
            </a:xfrm>
          </p:grpSpPr>
          <p:sp>
            <p:nvSpPr>
              <p:cNvPr id="70" name="Oval 74">
                <a:extLst>
                  <a:ext uri="{FF2B5EF4-FFF2-40B4-BE49-F238E27FC236}">
                    <a16:creationId xmlns:a16="http://schemas.microsoft.com/office/drawing/2014/main" id="{998E47BF-2116-42E0-92C1-0A6342D5674B}"/>
                  </a:ext>
                </a:extLst>
              </p:cNvPr>
              <p:cNvSpPr>
                <a:spLocks noChangeArrowheads="1"/>
              </p:cNvSpPr>
              <p:nvPr/>
            </p:nvSpPr>
            <p:spPr bwMode="auto">
              <a:xfrm>
                <a:off x="7120" y="12162"/>
                <a:ext cx="425" cy="425"/>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71" name="Oval 75">
                <a:extLst>
                  <a:ext uri="{FF2B5EF4-FFF2-40B4-BE49-F238E27FC236}">
                    <a16:creationId xmlns:a16="http://schemas.microsoft.com/office/drawing/2014/main" id="{83DD696D-D4DD-4540-B317-304E7CC3485D}"/>
                  </a:ext>
                </a:extLst>
              </p:cNvPr>
              <p:cNvSpPr>
                <a:spLocks noChangeArrowheads="1"/>
              </p:cNvSpPr>
              <p:nvPr/>
            </p:nvSpPr>
            <p:spPr bwMode="auto">
              <a:xfrm>
                <a:off x="7180" y="12218"/>
                <a:ext cx="312" cy="312"/>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D</a:t>
                </a:r>
              </a:p>
            </p:txBody>
          </p:sp>
        </p:grpSp>
        <p:sp>
          <p:nvSpPr>
            <p:cNvPr id="50" name="Line 76">
              <a:extLst>
                <a:ext uri="{FF2B5EF4-FFF2-40B4-BE49-F238E27FC236}">
                  <a16:creationId xmlns:a16="http://schemas.microsoft.com/office/drawing/2014/main" id="{BFDFAA43-C10A-4ED3-9309-A366348718AF}"/>
                </a:ext>
              </a:extLst>
            </p:cNvPr>
            <p:cNvSpPr>
              <a:spLocks noChangeShapeType="1"/>
            </p:cNvSpPr>
            <p:nvPr/>
          </p:nvSpPr>
          <p:spPr bwMode="auto">
            <a:xfrm>
              <a:off x="3024" y="2227"/>
              <a:ext cx="607"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51" name="Line 77">
              <a:extLst>
                <a:ext uri="{FF2B5EF4-FFF2-40B4-BE49-F238E27FC236}">
                  <a16:creationId xmlns:a16="http://schemas.microsoft.com/office/drawing/2014/main" id="{0F041C80-D218-4AB7-8EB8-3229BDC9B354}"/>
                </a:ext>
              </a:extLst>
            </p:cNvPr>
            <p:cNvSpPr>
              <a:spLocks noChangeShapeType="1"/>
            </p:cNvSpPr>
            <p:nvPr/>
          </p:nvSpPr>
          <p:spPr bwMode="auto">
            <a:xfrm flipV="1">
              <a:off x="3930" y="2239"/>
              <a:ext cx="549"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52" name="Rectangle 78">
              <a:extLst>
                <a:ext uri="{FF2B5EF4-FFF2-40B4-BE49-F238E27FC236}">
                  <a16:creationId xmlns:a16="http://schemas.microsoft.com/office/drawing/2014/main" id="{F815AB25-7F00-4214-B13F-CE9A249EC716}"/>
                </a:ext>
              </a:extLst>
            </p:cNvPr>
            <p:cNvSpPr>
              <a:spLocks noChangeArrowheads="1"/>
            </p:cNvSpPr>
            <p:nvPr/>
          </p:nvSpPr>
          <p:spPr bwMode="auto">
            <a:xfrm>
              <a:off x="3072" y="1992"/>
              <a:ext cx="4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53" name="Rectangle 79">
              <a:extLst>
                <a:ext uri="{FF2B5EF4-FFF2-40B4-BE49-F238E27FC236}">
                  <a16:creationId xmlns:a16="http://schemas.microsoft.com/office/drawing/2014/main" id="{C25C7BFA-5107-40DE-9FF6-3260C0CE726E}"/>
                </a:ext>
              </a:extLst>
            </p:cNvPr>
            <p:cNvSpPr>
              <a:spLocks noChangeArrowheads="1"/>
            </p:cNvSpPr>
            <p:nvPr/>
          </p:nvSpPr>
          <p:spPr bwMode="auto">
            <a:xfrm>
              <a:off x="4065" y="1999"/>
              <a:ext cx="2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54" name="Line 80">
              <a:extLst>
                <a:ext uri="{FF2B5EF4-FFF2-40B4-BE49-F238E27FC236}">
                  <a16:creationId xmlns:a16="http://schemas.microsoft.com/office/drawing/2014/main" id="{388E2BD7-BBB6-4EBA-8CCD-391044D493ED}"/>
                </a:ext>
              </a:extLst>
            </p:cNvPr>
            <p:cNvSpPr>
              <a:spLocks noChangeShapeType="1"/>
            </p:cNvSpPr>
            <p:nvPr/>
          </p:nvSpPr>
          <p:spPr bwMode="auto">
            <a:xfrm flipV="1">
              <a:off x="4778" y="2240"/>
              <a:ext cx="549"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55" name="Freeform 81">
              <a:extLst>
                <a:ext uri="{FF2B5EF4-FFF2-40B4-BE49-F238E27FC236}">
                  <a16:creationId xmlns:a16="http://schemas.microsoft.com/office/drawing/2014/main" id="{589B4110-C96B-4D4C-8A8C-E16D518C3B12}"/>
                </a:ext>
              </a:extLst>
            </p:cNvPr>
            <p:cNvSpPr>
              <a:spLocks/>
            </p:cNvSpPr>
            <p:nvPr/>
          </p:nvSpPr>
          <p:spPr bwMode="auto">
            <a:xfrm>
              <a:off x="4527" y="1227"/>
              <a:ext cx="191" cy="230"/>
            </a:xfrm>
            <a:custGeom>
              <a:avLst/>
              <a:gdLst>
                <a:gd name="T0" fmla="*/ 2 w 297"/>
                <a:gd name="T1" fmla="*/ 6 h 333"/>
                <a:gd name="T2" fmla="*/ 3 w 297"/>
                <a:gd name="T3" fmla="*/ 2 h 333"/>
                <a:gd name="T4" fmla="*/ 1 w 297"/>
                <a:gd name="T5" fmla="*/ 1 h 333"/>
                <a:gd name="T6" fmla="*/ 1 w 297"/>
                <a:gd name="T7" fmla="*/ 2 h 333"/>
                <a:gd name="T8" fmla="*/ 1 w 297"/>
                <a:gd name="T9" fmla="*/ 6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56" name="Oval 82">
              <a:extLst>
                <a:ext uri="{FF2B5EF4-FFF2-40B4-BE49-F238E27FC236}">
                  <a16:creationId xmlns:a16="http://schemas.microsoft.com/office/drawing/2014/main" id="{5A10629C-42AB-404A-867C-140B57802959}"/>
                </a:ext>
              </a:extLst>
            </p:cNvPr>
            <p:cNvSpPr>
              <a:spLocks noChangeArrowheads="1"/>
            </p:cNvSpPr>
            <p:nvPr/>
          </p:nvSpPr>
          <p:spPr bwMode="auto">
            <a:xfrm>
              <a:off x="3628" y="2088"/>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A</a:t>
              </a:r>
            </a:p>
          </p:txBody>
        </p:sp>
        <p:sp>
          <p:nvSpPr>
            <p:cNvPr id="57" name="Freeform 83">
              <a:extLst>
                <a:ext uri="{FF2B5EF4-FFF2-40B4-BE49-F238E27FC236}">
                  <a16:creationId xmlns:a16="http://schemas.microsoft.com/office/drawing/2014/main" id="{6A57595D-B33D-4B1E-9E3C-B4EDA3381AE2}"/>
                </a:ext>
              </a:extLst>
            </p:cNvPr>
            <p:cNvSpPr>
              <a:spLocks/>
            </p:cNvSpPr>
            <p:nvPr/>
          </p:nvSpPr>
          <p:spPr bwMode="auto">
            <a:xfrm flipV="1">
              <a:off x="4518" y="2397"/>
              <a:ext cx="191" cy="230"/>
            </a:xfrm>
            <a:custGeom>
              <a:avLst/>
              <a:gdLst>
                <a:gd name="T0" fmla="*/ 2 w 297"/>
                <a:gd name="T1" fmla="*/ 6 h 333"/>
                <a:gd name="T2" fmla="*/ 3 w 297"/>
                <a:gd name="T3" fmla="*/ 2 h 333"/>
                <a:gd name="T4" fmla="*/ 1 w 297"/>
                <a:gd name="T5" fmla="*/ 1 h 333"/>
                <a:gd name="T6" fmla="*/ 1 w 297"/>
                <a:gd name="T7" fmla="*/ 2 h 333"/>
                <a:gd name="T8" fmla="*/ 1 w 297"/>
                <a:gd name="T9" fmla="*/ 6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58" name="Rectangle 84">
              <a:extLst>
                <a:ext uri="{FF2B5EF4-FFF2-40B4-BE49-F238E27FC236}">
                  <a16:creationId xmlns:a16="http://schemas.microsoft.com/office/drawing/2014/main" id="{178F35CB-279F-4714-A700-CBD931B270F1}"/>
                </a:ext>
              </a:extLst>
            </p:cNvPr>
            <p:cNvSpPr>
              <a:spLocks noChangeArrowheads="1"/>
            </p:cNvSpPr>
            <p:nvPr/>
          </p:nvSpPr>
          <p:spPr bwMode="auto">
            <a:xfrm>
              <a:off x="4508" y="254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59" name="Rectangle 85">
              <a:extLst>
                <a:ext uri="{FF2B5EF4-FFF2-40B4-BE49-F238E27FC236}">
                  <a16:creationId xmlns:a16="http://schemas.microsoft.com/office/drawing/2014/main" id="{265C104A-B74B-4C99-B35F-6C8C2A988E5B}"/>
                </a:ext>
              </a:extLst>
            </p:cNvPr>
            <p:cNvSpPr>
              <a:spLocks noChangeArrowheads="1"/>
            </p:cNvSpPr>
            <p:nvPr/>
          </p:nvSpPr>
          <p:spPr bwMode="auto">
            <a:xfrm>
              <a:off x="4942" y="203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60" name="Rectangle 86">
              <a:extLst>
                <a:ext uri="{FF2B5EF4-FFF2-40B4-BE49-F238E27FC236}">
                  <a16:creationId xmlns:a16="http://schemas.microsoft.com/office/drawing/2014/main" id="{D1CD8FFE-BC11-4676-846E-B553541ECAAE}"/>
                </a:ext>
              </a:extLst>
            </p:cNvPr>
            <p:cNvSpPr>
              <a:spLocks noChangeArrowheads="1"/>
            </p:cNvSpPr>
            <p:nvPr/>
          </p:nvSpPr>
          <p:spPr bwMode="auto">
            <a:xfrm>
              <a:off x="3988" y="169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61" name="Freeform 87">
              <a:extLst>
                <a:ext uri="{FF2B5EF4-FFF2-40B4-BE49-F238E27FC236}">
                  <a16:creationId xmlns:a16="http://schemas.microsoft.com/office/drawing/2014/main" id="{BC55A074-2DB0-4E0B-B42A-6C37B617642D}"/>
                </a:ext>
              </a:extLst>
            </p:cNvPr>
            <p:cNvSpPr>
              <a:spLocks/>
            </p:cNvSpPr>
            <p:nvPr/>
          </p:nvSpPr>
          <p:spPr bwMode="auto">
            <a:xfrm>
              <a:off x="4739" y="2316"/>
              <a:ext cx="578" cy="106"/>
            </a:xfrm>
            <a:custGeom>
              <a:avLst/>
              <a:gdLst>
                <a:gd name="T0" fmla="*/ 7 w 900"/>
                <a:gd name="T1" fmla="*/ 0 h 154"/>
                <a:gd name="T2" fmla="*/ 3 w 900"/>
                <a:gd name="T3" fmla="*/ 3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62" name="Rectangle 88">
              <a:extLst>
                <a:ext uri="{FF2B5EF4-FFF2-40B4-BE49-F238E27FC236}">
                  <a16:creationId xmlns:a16="http://schemas.microsoft.com/office/drawing/2014/main" id="{E35617C5-CF05-4042-B2C3-7DF1B60C3B11}"/>
                </a:ext>
              </a:extLst>
            </p:cNvPr>
            <p:cNvSpPr>
              <a:spLocks noChangeArrowheads="1"/>
            </p:cNvSpPr>
            <p:nvPr/>
          </p:nvSpPr>
          <p:spPr bwMode="auto">
            <a:xfrm>
              <a:off x="4951" y="2353"/>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63" name="Rectangle 89">
              <a:extLst>
                <a:ext uri="{FF2B5EF4-FFF2-40B4-BE49-F238E27FC236}">
                  <a16:creationId xmlns:a16="http://schemas.microsoft.com/office/drawing/2014/main" id="{21112D4C-A463-4A79-B5FA-04DC9C73CD52}"/>
                </a:ext>
              </a:extLst>
            </p:cNvPr>
            <p:cNvSpPr>
              <a:spLocks noChangeArrowheads="1"/>
            </p:cNvSpPr>
            <p:nvPr/>
          </p:nvSpPr>
          <p:spPr bwMode="auto">
            <a:xfrm>
              <a:off x="4556" y="100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64" name="Oval 90">
              <a:extLst>
                <a:ext uri="{FF2B5EF4-FFF2-40B4-BE49-F238E27FC236}">
                  <a16:creationId xmlns:a16="http://schemas.microsoft.com/office/drawing/2014/main" id="{AC406A46-8CD2-48D6-98FC-6A304EDD32D1}"/>
                </a:ext>
              </a:extLst>
            </p:cNvPr>
            <p:cNvSpPr>
              <a:spLocks noChangeArrowheads="1"/>
            </p:cNvSpPr>
            <p:nvPr/>
          </p:nvSpPr>
          <p:spPr bwMode="auto">
            <a:xfrm>
              <a:off x="4495" y="1467"/>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C</a:t>
              </a:r>
            </a:p>
          </p:txBody>
        </p:sp>
        <p:sp>
          <p:nvSpPr>
            <p:cNvPr id="65" name="Line 91">
              <a:extLst>
                <a:ext uri="{FF2B5EF4-FFF2-40B4-BE49-F238E27FC236}">
                  <a16:creationId xmlns:a16="http://schemas.microsoft.com/office/drawing/2014/main" id="{042A4BEC-EB4A-410A-9D95-A1BDCDCF3B98}"/>
                </a:ext>
              </a:extLst>
            </p:cNvPr>
            <p:cNvSpPr>
              <a:spLocks noChangeShapeType="1"/>
            </p:cNvSpPr>
            <p:nvPr/>
          </p:nvSpPr>
          <p:spPr bwMode="auto">
            <a:xfrm flipV="1">
              <a:off x="3853" y="1676"/>
              <a:ext cx="607" cy="435"/>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66" name="Line 92">
              <a:extLst>
                <a:ext uri="{FF2B5EF4-FFF2-40B4-BE49-F238E27FC236}">
                  <a16:creationId xmlns:a16="http://schemas.microsoft.com/office/drawing/2014/main" id="{8826EEBC-81DE-42F1-BEA5-E105EA184381}"/>
                </a:ext>
              </a:extLst>
            </p:cNvPr>
            <p:cNvSpPr>
              <a:spLocks noChangeShapeType="1"/>
            </p:cNvSpPr>
            <p:nvPr/>
          </p:nvSpPr>
          <p:spPr bwMode="auto">
            <a:xfrm>
              <a:off x="4614" y="1778"/>
              <a:ext cx="0" cy="31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67" name="Line 93">
              <a:extLst>
                <a:ext uri="{FF2B5EF4-FFF2-40B4-BE49-F238E27FC236}">
                  <a16:creationId xmlns:a16="http://schemas.microsoft.com/office/drawing/2014/main" id="{AC17EDBE-6605-44D7-BA11-46C6F8C5C39F}"/>
                </a:ext>
              </a:extLst>
            </p:cNvPr>
            <p:cNvSpPr>
              <a:spLocks noChangeShapeType="1"/>
            </p:cNvSpPr>
            <p:nvPr/>
          </p:nvSpPr>
          <p:spPr bwMode="auto">
            <a:xfrm flipH="1" flipV="1">
              <a:off x="4787" y="1666"/>
              <a:ext cx="607" cy="435"/>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68" name="Rectangle 94">
              <a:extLst>
                <a:ext uri="{FF2B5EF4-FFF2-40B4-BE49-F238E27FC236}">
                  <a16:creationId xmlns:a16="http://schemas.microsoft.com/office/drawing/2014/main" id="{85072ABA-45F5-4C8F-A9E4-32ED2F87FEAD}"/>
                </a:ext>
              </a:extLst>
            </p:cNvPr>
            <p:cNvSpPr>
              <a:spLocks noChangeArrowheads="1"/>
            </p:cNvSpPr>
            <p:nvPr/>
          </p:nvSpPr>
          <p:spPr bwMode="auto">
            <a:xfrm>
              <a:off x="5125" y="169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69" name="Rectangle 95">
              <a:extLst>
                <a:ext uri="{FF2B5EF4-FFF2-40B4-BE49-F238E27FC236}">
                  <a16:creationId xmlns:a16="http://schemas.microsoft.com/office/drawing/2014/main" id="{F693E662-26DE-4BE5-9E17-725206F0EBC1}"/>
                </a:ext>
              </a:extLst>
            </p:cNvPr>
            <p:cNvSpPr>
              <a:spLocks noChangeArrowheads="1"/>
            </p:cNvSpPr>
            <p:nvPr/>
          </p:nvSpPr>
          <p:spPr bwMode="auto">
            <a:xfrm>
              <a:off x="4604" y="174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grpSp>
      <p:grpSp>
        <p:nvGrpSpPr>
          <p:cNvPr id="72" name="Group 69">
            <a:extLst>
              <a:ext uri="{FF2B5EF4-FFF2-40B4-BE49-F238E27FC236}">
                <a16:creationId xmlns:a16="http://schemas.microsoft.com/office/drawing/2014/main" id="{64C3305F-4B28-42C6-8FAA-1857543D7AC1}"/>
              </a:ext>
            </a:extLst>
          </p:cNvPr>
          <p:cNvGrpSpPr>
            <a:grpSpLocks/>
          </p:cNvGrpSpPr>
          <p:nvPr/>
        </p:nvGrpSpPr>
        <p:grpSpPr bwMode="auto">
          <a:xfrm>
            <a:off x="4484072" y="1947937"/>
            <a:ext cx="3257550" cy="1428750"/>
            <a:chOff x="1632" y="576"/>
            <a:chExt cx="2736" cy="1200"/>
          </a:xfrm>
        </p:grpSpPr>
        <p:sp>
          <p:nvSpPr>
            <p:cNvPr id="73" name="Oval 70">
              <a:extLst>
                <a:ext uri="{FF2B5EF4-FFF2-40B4-BE49-F238E27FC236}">
                  <a16:creationId xmlns:a16="http://schemas.microsoft.com/office/drawing/2014/main" id="{DB525514-6B11-4CE5-8D3E-C0A8CC367600}"/>
                </a:ext>
              </a:extLst>
            </p:cNvPr>
            <p:cNvSpPr>
              <a:spLocks noChangeArrowheads="1"/>
            </p:cNvSpPr>
            <p:nvPr/>
          </p:nvSpPr>
          <p:spPr bwMode="auto">
            <a:xfrm>
              <a:off x="3200" y="1075"/>
              <a:ext cx="289" cy="307"/>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74" name="Group 71">
              <a:extLst>
                <a:ext uri="{FF2B5EF4-FFF2-40B4-BE49-F238E27FC236}">
                  <a16:creationId xmlns:a16="http://schemas.microsoft.com/office/drawing/2014/main" id="{833EAF05-C30D-4122-8CC0-3BA5B841F384}"/>
                </a:ext>
              </a:extLst>
            </p:cNvPr>
            <p:cNvGrpSpPr>
              <a:grpSpLocks/>
            </p:cNvGrpSpPr>
            <p:nvPr/>
          </p:nvGrpSpPr>
          <p:grpSpPr bwMode="auto">
            <a:xfrm>
              <a:off x="4079" y="1064"/>
              <a:ext cx="289" cy="305"/>
              <a:chOff x="7120" y="12162"/>
              <a:chExt cx="425" cy="425"/>
            </a:xfrm>
          </p:grpSpPr>
          <p:sp>
            <p:nvSpPr>
              <p:cNvPr id="90" name="Oval 72">
                <a:extLst>
                  <a:ext uri="{FF2B5EF4-FFF2-40B4-BE49-F238E27FC236}">
                    <a16:creationId xmlns:a16="http://schemas.microsoft.com/office/drawing/2014/main" id="{DEC14154-C160-4A97-8988-F494C5B505FD}"/>
                  </a:ext>
                </a:extLst>
              </p:cNvPr>
              <p:cNvSpPr>
                <a:spLocks noChangeArrowheads="1"/>
              </p:cNvSpPr>
              <p:nvPr/>
            </p:nvSpPr>
            <p:spPr bwMode="auto">
              <a:xfrm>
                <a:off x="7120" y="12162"/>
                <a:ext cx="425" cy="425"/>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91" name="Oval 73">
                <a:extLst>
                  <a:ext uri="{FF2B5EF4-FFF2-40B4-BE49-F238E27FC236}">
                    <a16:creationId xmlns:a16="http://schemas.microsoft.com/office/drawing/2014/main" id="{BBE5FADB-A050-4D7F-BE01-960AE2D2287B}"/>
                  </a:ext>
                </a:extLst>
              </p:cNvPr>
              <p:cNvSpPr>
                <a:spLocks noChangeArrowheads="1"/>
              </p:cNvSpPr>
              <p:nvPr/>
            </p:nvSpPr>
            <p:spPr bwMode="auto">
              <a:xfrm>
                <a:off x="7180" y="12218"/>
                <a:ext cx="312" cy="31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grpSp>
        <p:sp>
          <p:nvSpPr>
            <p:cNvPr id="75" name="Line 74">
              <a:extLst>
                <a:ext uri="{FF2B5EF4-FFF2-40B4-BE49-F238E27FC236}">
                  <a16:creationId xmlns:a16="http://schemas.microsoft.com/office/drawing/2014/main" id="{CCB434F4-35CE-4FC6-BFB1-778C0B258467}"/>
                </a:ext>
              </a:extLst>
            </p:cNvPr>
            <p:cNvSpPr>
              <a:spLocks noChangeShapeType="1"/>
            </p:cNvSpPr>
            <p:nvPr/>
          </p:nvSpPr>
          <p:spPr bwMode="auto">
            <a:xfrm>
              <a:off x="1632" y="1248"/>
              <a:ext cx="643"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76" name="Line 75">
              <a:extLst>
                <a:ext uri="{FF2B5EF4-FFF2-40B4-BE49-F238E27FC236}">
                  <a16:creationId xmlns:a16="http://schemas.microsoft.com/office/drawing/2014/main" id="{9006B1F1-11DA-42E2-9CF7-69D222871163}"/>
                </a:ext>
              </a:extLst>
            </p:cNvPr>
            <p:cNvSpPr>
              <a:spLocks noChangeShapeType="1"/>
            </p:cNvSpPr>
            <p:nvPr/>
          </p:nvSpPr>
          <p:spPr bwMode="auto">
            <a:xfrm flipV="1">
              <a:off x="2591" y="1239"/>
              <a:ext cx="582"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77" name="Rectangle 76">
              <a:extLst>
                <a:ext uri="{FF2B5EF4-FFF2-40B4-BE49-F238E27FC236}">
                  <a16:creationId xmlns:a16="http://schemas.microsoft.com/office/drawing/2014/main" id="{9AF7655C-4FB8-4AF1-8B27-94DCFBD390D4}"/>
                </a:ext>
              </a:extLst>
            </p:cNvPr>
            <p:cNvSpPr>
              <a:spLocks noChangeArrowheads="1"/>
            </p:cNvSpPr>
            <p:nvPr/>
          </p:nvSpPr>
          <p:spPr bwMode="auto">
            <a:xfrm>
              <a:off x="1673" y="999"/>
              <a:ext cx="4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78" name="Rectangle 77">
              <a:extLst>
                <a:ext uri="{FF2B5EF4-FFF2-40B4-BE49-F238E27FC236}">
                  <a16:creationId xmlns:a16="http://schemas.microsoft.com/office/drawing/2014/main" id="{D6AD8847-4D37-4A84-8235-6317E991FFF4}"/>
                </a:ext>
              </a:extLst>
            </p:cNvPr>
            <p:cNvSpPr>
              <a:spLocks noChangeArrowheads="1"/>
            </p:cNvSpPr>
            <p:nvPr/>
          </p:nvSpPr>
          <p:spPr bwMode="auto">
            <a:xfrm>
              <a:off x="2744" y="988"/>
              <a:ext cx="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dirty="0">
                  <a:solidFill>
                    <a:srgbClr val="000000"/>
                  </a:solidFill>
                  <a:latin typeface="Times New Roman" panose="02020603050405020304" pitchFamily="18" charset="0"/>
                  <a:ea typeface="宋体" panose="02010600030101010101" pitchFamily="2" charset="-122"/>
                </a:rPr>
                <a:t>a</a:t>
              </a:r>
            </a:p>
          </p:txBody>
        </p:sp>
        <p:sp>
          <p:nvSpPr>
            <p:cNvPr id="79" name="Line 78">
              <a:extLst>
                <a:ext uri="{FF2B5EF4-FFF2-40B4-BE49-F238E27FC236}">
                  <a16:creationId xmlns:a16="http://schemas.microsoft.com/office/drawing/2014/main" id="{2152CB10-2A4A-4789-9E47-4042286909F8}"/>
                </a:ext>
              </a:extLst>
            </p:cNvPr>
            <p:cNvSpPr>
              <a:spLocks noChangeShapeType="1"/>
            </p:cNvSpPr>
            <p:nvPr/>
          </p:nvSpPr>
          <p:spPr bwMode="auto">
            <a:xfrm flipV="1">
              <a:off x="3501" y="1228"/>
              <a:ext cx="581"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80" name="Freeform 79">
              <a:extLst>
                <a:ext uri="{FF2B5EF4-FFF2-40B4-BE49-F238E27FC236}">
                  <a16:creationId xmlns:a16="http://schemas.microsoft.com/office/drawing/2014/main" id="{977F3B92-78D1-4E77-9942-851554C28BD0}"/>
                </a:ext>
              </a:extLst>
            </p:cNvPr>
            <p:cNvSpPr>
              <a:spLocks/>
            </p:cNvSpPr>
            <p:nvPr/>
          </p:nvSpPr>
          <p:spPr bwMode="auto">
            <a:xfrm>
              <a:off x="2356" y="842"/>
              <a:ext cx="203" cy="240"/>
            </a:xfrm>
            <a:custGeom>
              <a:avLst/>
              <a:gdLst>
                <a:gd name="T0" fmla="*/ 3 w 297"/>
                <a:gd name="T1" fmla="*/ 9 h 333"/>
                <a:gd name="T2" fmla="*/ 5 w 297"/>
                <a:gd name="T3" fmla="*/ 3 h 333"/>
                <a:gd name="T4" fmla="*/ 2 w 297"/>
                <a:gd name="T5" fmla="*/ 1 h 333"/>
                <a:gd name="T6" fmla="*/ 1 w 297"/>
                <a:gd name="T7" fmla="*/ 3 h 333"/>
                <a:gd name="T8" fmla="*/ 1 w 297"/>
                <a:gd name="T9" fmla="*/ 9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81" name="Oval 80">
              <a:extLst>
                <a:ext uri="{FF2B5EF4-FFF2-40B4-BE49-F238E27FC236}">
                  <a16:creationId xmlns:a16="http://schemas.microsoft.com/office/drawing/2014/main" id="{9814A86F-A6A4-4C04-94FF-65F09043278D}"/>
                </a:ext>
              </a:extLst>
            </p:cNvPr>
            <p:cNvSpPr>
              <a:spLocks noChangeArrowheads="1"/>
            </p:cNvSpPr>
            <p:nvPr/>
          </p:nvSpPr>
          <p:spPr bwMode="auto">
            <a:xfrm>
              <a:off x="2282" y="1082"/>
              <a:ext cx="289" cy="307"/>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82" name="Freeform 81">
              <a:extLst>
                <a:ext uri="{FF2B5EF4-FFF2-40B4-BE49-F238E27FC236}">
                  <a16:creationId xmlns:a16="http://schemas.microsoft.com/office/drawing/2014/main" id="{5821F43C-B4FC-4E10-998E-B94F210EA00A}"/>
                </a:ext>
              </a:extLst>
            </p:cNvPr>
            <p:cNvSpPr>
              <a:spLocks/>
            </p:cNvSpPr>
            <p:nvPr/>
          </p:nvSpPr>
          <p:spPr bwMode="auto">
            <a:xfrm flipV="1">
              <a:off x="3254" y="1382"/>
              <a:ext cx="203" cy="240"/>
            </a:xfrm>
            <a:custGeom>
              <a:avLst/>
              <a:gdLst>
                <a:gd name="T0" fmla="*/ 3 w 297"/>
                <a:gd name="T1" fmla="*/ 9 h 333"/>
                <a:gd name="T2" fmla="*/ 5 w 297"/>
                <a:gd name="T3" fmla="*/ 3 h 333"/>
                <a:gd name="T4" fmla="*/ 2 w 297"/>
                <a:gd name="T5" fmla="*/ 1 h 333"/>
                <a:gd name="T6" fmla="*/ 1 w 297"/>
                <a:gd name="T7" fmla="*/ 3 h 333"/>
                <a:gd name="T8" fmla="*/ 1 w 297"/>
                <a:gd name="T9" fmla="*/ 9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83" name="Rectangle 82">
              <a:extLst>
                <a:ext uri="{FF2B5EF4-FFF2-40B4-BE49-F238E27FC236}">
                  <a16:creationId xmlns:a16="http://schemas.microsoft.com/office/drawing/2014/main" id="{CD4679B8-B69C-4D1E-AF44-BF749A59B4C7}"/>
                </a:ext>
              </a:extLst>
            </p:cNvPr>
            <p:cNvSpPr>
              <a:spLocks noChangeArrowheads="1"/>
            </p:cNvSpPr>
            <p:nvPr/>
          </p:nvSpPr>
          <p:spPr bwMode="auto">
            <a:xfrm>
              <a:off x="3244" y="1528"/>
              <a:ext cx="23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84" name="Rectangle 83">
              <a:extLst>
                <a:ext uri="{FF2B5EF4-FFF2-40B4-BE49-F238E27FC236}">
                  <a16:creationId xmlns:a16="http://schemas.microsoft.com/office/drawing/2014/main" id="{0806E281-36CB-46B4-B21B-8B87091EFFF4}"/>
                </a:ext>
              </a:extLst>
            </p:cNvPr>
            <p:cNvSpPr>
              <a:spLocks noChangeArrowheads="1"/>
            </p:cNvSpPr>
            <p:nvPr/>
          </p:nvSpPr>
          <p:spPr bwMode="auto">
            <a:xfrm>
              <a:off x="3683" y="956"/>
              <a:ext cx="23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85" name="Rectangle 84">
              <a:extLst>
                <a:ext uri="{FF2B5EF4-FFF2-40B4-BE49-F238E27FC236}">
                  <a16:creationId xmlns:a16="http://schemas.microsoft.com/office/drawing/2014/main" id="{4D4D62D4-A0FD-4DC1-9C0B-A21304635628}"/>
                </a:ext>
              </a:extLst>
            </p:cNvPr>
            <p:cNvSpPr>
              <a:spLocks noChangeArrowheads="1"/>
            </p:cNvSpPr>
            <p:nvPr/>
          </p:nvSpPr>
          <p:spPr bwMode="auto">
            <a:xfrm>
              <a:off x="2387" y="576"/>
              <a:ext cx="23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86" name="Freeform 85">
              <a:extLst>
                <a:ext uri="{FF2B5EF4-FFF2-40B4-BE49-F238E27FC236}">
                  <a16:creationId xmlns:a16="http://schemas.microsoft.com/office/drawing/2014/main" id="{CB6A7A2B-C2F7-4578-94A5-478B0851A3AC}"/>
                </a:ext>
              </a:extLst>
            </p:cNvPr>
            <p:cNvSpPr>
              <a:spLocks/>
            </p:cNvSpPr>
            <p:nvPr/>
          </p:nvSpPr>
          <p:spPr bwMode="auto">
            <a:xfrm>
              <a:off x="3479" y="1330"/>
              <a:ext cx="612" cy="112"/>
            </a:xfrm>
            <a:custGeom>
              <a:avLst/>
              <a:gdLst>
                <a:gd name="T0" fmla="*/ 13 w 900"/>
                <a:gd name="T1" fmla="*/ 0 h 154"/>
                <a:gd name="T2" fmla="*/ 7 w 900"/>
                <a:gd name="T3" fmla="*/ 5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87" name="Rectangle 86">
              <a:extLst>
                <a:ext uri="{FF2B5EF4-FFF2-40B4-BE49-F238E27FC236}">
                  <a16:creationId xmlns:a16="http://schemas.microsoft.com/office/drawing/2014/main" id="{6BDD7592-C1BE-4363-9FC1-2ECC64D28723}"/>
                </a:ext>
              </a:extLst>
            </p:cNvPr>
            <p:cNvSpPr>
              <a:spLocks noChangeArrowheads="1"/>
            </p:cNvSpPr>
            <p:nvPr/>
          </p:nvSpPr>
          <p:spPr bwMode="auto">
            <a:xfrm>
              <a:off x="3662" y="1378"/>
              <a:ext cx="23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88" name="Freeform 87">
              <a:extLst>
                <a:ext uri="{FF2B5EF4-FFF2-40B4-BE49-F238E27FC236}">
                  <a16:creationId xmlns:a16="http://schemas.microsoft.com/office/drawing/2014/main" id="{472955E7-42B1-46C6-B79C-B6A30AAEACA5}"/>
                </a:ext>
              </a:extLst>
            </p:cNvPr>
            <p:cNvSpPr>
              <a:spLocks/>
            </p:cNvSpPr>
            <p:nvPr/>
          </p:nvSpPr>
          <p:spPr bwMode="auto">
            <a:xfrm>
              <a:off x="2560" y="843"/>
              <a:ext cx="1541" cy="295"/>
            </a:xfrm>
            <a:custGeom>
              <a:avLst/>
              <a:gdLst>
                <a:gd name="T0" fmla="*/ 33 w 2265"/>
                <a:gd name="T1" fmla="*/ 9 h 408"/>
                <a:gd name="T2" fmla="*/ 27 w 2265"/>
                <a:gd name="T3" fmla="*/ 4 h 408"/>
                <a:gd name="T4" fmla="*/ 16 w 2265"/>
                <a:gd name="T5" fmla="*/ 1 h 408"/>
                <a:gd name="T6" fmla="*/ 7 w 2265"/>
                <a:gd name="T7" fmla="*/ 4 h 408"/>
                <a:gd name="T8" fmla="*/ 0 w 2265"/>
                <a:gd name="T9" fmla="*/ 12 h 408"/>
                <a:gd name="T10" fmla="*/ 0 60000 65536"/>
                <a:gd name="T11" fmla="*/ 0 60000 65536"/>
                <a:gd name="T12" fmla="*/ 0 60000 65536"/>
                <a:gd name="T13" fmla="*/ 0 60000 65536"/>
                <a:gd name="T14" fmla="*/ 0 60000 65536"/>
                <a:gd name="T15" fmla="*/ 0 w 2265"/>
                <a:gd name="T16" fmla="*/ 0 h 408"/>
                <a:gd name="T17" fmla="*/ 2265 w 2265"/>
                <a:gd name="T18" fmla="*/ 408 h 408"/>
              </a:gdLst>
              <a:ahLst/>
              <a:cxnLst>
                <a:cxn ang="T10">
                  <a:pos x="T0" y="T1"/>
                </a:cxn>
                <a:cxn ang="T11">
                  <a:pos x="T2" y="T3"/>
                </a:cxn>
                <a:cxn ang="T12">
                  <a:pos x="T4" y="T5"/>
                </a:cxn>
                <a:cxn ang="T13">
                  <a:pos x="T6" y="T7"/>
                </a:cxn>
                <a:cxn ang="T14">
                  <a:pos x="T8" y="T9"/>
                </a:cxn>
              </a:cxnLst>
              <a:rect l="T15" t="T16" r="T17" b="T18"/>
              <a:pathLst>
                <a:path w="2265" h="408">
                  <a:moveTo>
                    <a:pt x="2265" y="330"/>
                  </a:moveTo>
                  <a:cubicBezTo>
                    <a:pt x="2197" y="295"/>
                    <a:pt x="2047" y="174"/>
                    <a:pt x="1860" y="120"/>
                  </a:cubicBezTo>
                  <a:cubicBezTo>
                    <a:pt x="1673" y="66"/>
                    <a:pt x="1367" y="0"/>
                    <a:pt x="1140" y="3"/>
                  </a:cubicBezTo>
                  <a:cubicBezTo>
                    <a:pt x="913" y="6"/>
                    <a:pt x="685" y="71"/>
                    <a:pt x="495" y="138"/>
                  </a:cubicBezTo>
                  <a:cubicBezTo>
                    <a:pt x="305" y="205"/>
                    <a:pt x="103" y="352"/>
                    <a:pt x="0" y="408"/>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89" name="Rectangle 88">
              <a:extLst>
                <a:ext uri="{FF2B5EF4-FFF2-40B4-BE49-F238E27FC236}">
                  <a16:creationId xmlns:a16="http://schemas.microsoft.com/office/drawing/2014/main" id="{073736E6-2281-4FDD-A091-C68EC1500260}"/>
                </a:ext>
              </a:extLst>
            </p:cNvPr>
            <p:cNvSpPr>
              <a:spLocks noChangeArrowheads="1"/>
            </p:cNvSpPr>
            <p:nvPr/>
          </p:nvSpPr>
          <p:spPr bwMode="auto">
            <a:xfrm>
              <a:off x="3305" y="587"/>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grpSp>
      <p:sp>
        <p:nvSpPr>
          <p:cNvPr id="92" name="文本框 91">
            <a:extLst>
              <a:ext uri="{FF2B5EF4-FFF2-40B4-BE49-F238E27FC236}">
                <a16:creationId xmlns:a16="http://schemas.microsoft.com/office/drawing/2014/main" id="{807114C2-3FA3-4A9E-9FCE-5E29F424DC57}"/>
              </a:ext>
            </a:extLst>
          </p:cNvPr>
          <p:cNvSpPr txBox="1"/>
          <p:nvPr/>
        </p:nvSpPr>
        <p:spPr>
          <a:xfrm>
            <a:off x="7244844" y="1073742"/>
            <a:ext cx="1718020" cy="1200329"/>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spcBef>
                <a:spcPct val="0"/>
              </a:spcBef>
            </a:pPr>
            <a:r>
              <a:rPr lang="zh-CN" altLang="en-US" sz="2400" dirty="0">
                <a:solidFill>
                  <a:schemeClr val="accent2"/>
                </a:solidFill>
              </a:rPr>
              <a:t>子集构造法</a:t>
            </a:r>
          </a:p>
          <a:p>
            <a:pPr>
              <a:spcBef>
                <a:spcPct val="0"/>
              </a:spcBef>
            </a:pPr>
            <a:r>
              <a:rPr lang="zh-CN" altLang="en-US" sz="2400" dirty="0">
                <a:solidFill>
                  <a:schemeClr val="accent2"/>
                </a:solidFill>
              </a:rPr>
              <a:t>不一定得到</a:t>
            </a:r>
          </a:p>
          <a:p>
            <a:pPr>
              <a:spcBef>
                <a:spcPct val="0"/>
              </a:spcBef>
            </a:pPr>
            <a:r>
              <a:rPr lang="zh-CN" altLang="en-US" sz="2400" dirty="0">
                <a:solidFill>
                  <a:schemeClr val="accent2"/>
                </a:solidFill>
              </a:rPr>
              <a:t>最简的</a:t>
            </a:r>
            <a:r>
              <a:rPr lang="en-US" altLang="zh-CN" sz="2400" dirty="0">
                <a:solidFill>
                  <a:schemeClr val="accent2"/>
                </a:solidFill>
              </a:rPr>
              <a:t>DFA</a:t>
            </a:r>
          </a:p>
        </p:txBody>
      </p:sp>
      <p:sp>
        <p:nvSpPr>
          <p:cNvPr id="2" name="日期占位符 1">
            <a:extLst>
              <a:ext uri="{FF2B5EF4-FFF2-40B4-BE49-F238E27FC236}">
                <a16:creationId xmlns:a16="http://schemas.microsoft.com/office/drawing/2014/main" id="{3680772A-21D1-64AB-A155-8B1102CA6EAF}"/>
              </a:ext>
            </a:extLst>
          </p:cNvPr>
          <p:cNvSpPr>
            <a:spLocks noGrp="1"/>
          </p:cNvSpPr>
          <p:nvPr>
            <p:ph type="dt" sz="half" idx="10"/>
          </p:nvPr>
        </p:nvSpPr>
        <p:spPr/>
        <p:txBody>
          <a:bodyPr/>
          <a:lstStyle/>
          <a:p>
            <a:fld id="{1BD93119-8512-430F-997F-C3E3FBF74EFE}"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F5A06C03-F909-08E7-6C5B-62918671FF5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CFB62CA2-A504-9F3C-4053-349B15D28E15}"/>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extLst>
      <p:ext uri="{BB962C8B-B14F-4D97-AF65-F5344CB8AC3E}">
        <p14:creationId xmlns:p14="http://schemas.microsoft.com/office/powerpoint/2010/main" val="294247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 calcmode="lin" valueType="num">
                                      <p:cBhvr>
                                        <p:cTn id="17" dur="500" fill="hold"/>
                                        <p:tgtEl>
                                          <p:spTgt spid="92"/>
                                        </p:tgtEl>
                                        <p:attrNameLst>
                                          <p:attrName>ppt_w</p:attrName>
                                        </p:attrNameLst>
                                      </p:cBhvr>
                                      <p:tavLst>
                                        <p:tav tm="0">
                                          <p:val>
                                            <p:fltVal val="0"/>
                                          </p:val>
                                        </p:tav>
                                        <p:tav tm="100000">
                                          <p:val>
                                            <p:strVal val="#ppt_w"/>
                                          </p:val>
                                        </p:tav>
                                      </p:tavLst>
                                    </p:anim>
                                    <p:anim calcmode="lin" valueType="num">
                                      <p:cBhvr>
                                        <p:cTn id="18" dur="500" fill="hold"/>
                                        <p:tgtEl>
                                          <p:spTgt spid="92"/>
                                        </p:tgtEl>
                                        <p:attrNameLst>
                                          <p:attrName>ppt_h</p:attrName>
                                        </p:attrNameLst>
                                      </p:cBhvr>
                                      <p:tavLst>
                                        <p:tav tm="0">
                                          <p:val>
                                            <p:fltVal val="0"/>
                                          </p:val>
                                        </p:tav>
                                        <p:tav tm="100000">
                                          <p:val>
                                            <p:strVal val="#ppt_h"/>
                                          </p:val>
                                        </p:tav>
                                      </p:tavLst>
                                    </p:anim>
                                    <p:animEffect transition="in" filter="fade">
                                      <p:cBhvr>
                                        <p:cTn id="1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C7B66-3B61-4633-9C9C-431524CF87B7}"/>
              </a:ext>
            </a:extLst>
          </p:cNvPr>
          <p:cNvSpPr>
            <a:spLocks noGrp="1"/>
          </p:cNvSpPr>
          <p:nvPr>
            <p:ph type="title"/>
          </p:nvPr>
        </p:nvSpPr>
        <p:spPr/>
        <p:txBody>
          <a:bodyPr>
            <a:normAutofit/>
          </a:bodyPr>
          <a:lstStyle/>
          <a:p>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sp>
        <p:nvSpPr>
          <p:cNvPr id="3" name="内容占位符 2">
            <a:extLst>
              <a:ext uri="{FF2B5EF4-FFF2-40B4-BE49-F238E27FC236}">
                <a16:creationId xmlns:a16="http://schemas.microsoft.com/office/drawing/2014/main" id="{148E60E8-3B09-4B26-AFE8-2944EBBA5A47}"/>
              </a:ext>
            </a:extLst>
          </p:cNvPr>
          <p:cNvSpPr>
            <a:spLocks noGrp="1"/>
          </p:cNvSpPr>
          <p:nvPr>
            <p:ph idx="1"/>
          </p:nvPr>
        </p:nvSpPr>
        <p:spPr/>
        <p:txBody>
          <a:bodyPr>
            <a:normAutofit/>
          </a:bodyPr>
          <a:lstStyle/>
          <a:p>
            <a:r>
              <a:rPr lang="zh-CN" altLang="en-US" sz="2400" dirty="0"/>
              <a:t>练习：</a:t>
            </a:r>
            <a:r>
              <a:rPr lang="zh-CN" altLang="en-US" sz="2400" dirty="0">
                <a:sym typeface="Symbol" panose="05050102010706020507" pitchFamily="18" charset="2"/>
              </a:rPr>
              <a:t>试试用子集构造算法将下面的</a:t>
            </a:r>
            <a:r>
              <a:rPr lang="en-US" altLang="zh-CN" sz="2400" dirty="0">
                <a:sym typeface="Symbol" panose="05050102010706020507" pitchFamily="18" charset="2"/>
              </a:rPr>
              <a:t>NFA</a:t>
            </a:r>
            <a:r>
              <a:rPr lang="zh-CN" altLang="en-US" sz="2400" dirty="0">
                <a:sym typeface="Symbol" panose="05050102010706020507" pitchFamily="18" charset="2"/>
              </a:rPr>
              <a:t>转换成</a:t>
            </a:r>
            <a:r>
              <a:rPr lang="en-US" altLang="zh-CN" sz="2400" dirty="0">
                <a:sym typeface="Symbol" panose="05050102010706020507" pitchFamily="18" charset="2"/>
              </a:rPr>
              <a:t>DFA</a:t>
            </a:r>
            <a:r>
              <a:rPr lang="zh-CN" altLang="en-US" sz="2400" dirty="0">
                <a:sym typeface="Symbol" panose="05050102010706020507" pitchFamily="18" charset="2"/>
              </a:rPr>
              <a:t>。</a:t>
            </a:r>
          </a:p>
          <a:p>
            <a:endParaRPr lang="zh-CN" altLang="en-US" sz="2400" dirty="0"/>
          </a:p>
        </p:txBody>
      </p:sp>
      <p:grpSp>
        <p:nvGrpSpPr>
          <p:cNvPr id="24" name="组合 23">
            <a:extLst>
              <a:ext uri="{FF2B5EF4-FFF2-40B4-BE49-F238E27FC236}">
                <a16:creationId xmlns:a16="http://schemas.microsoft.com/office/drawing/2014/main" id="{7E4E9F66-5B24-4A8E-9888-7107E297B195}"/>
              </a:ext>
            </a:extLst>
          </p:cNvPr>
          <p:cNvGrpSpPr/>
          <p:nvPr/>
        </p:nvGrpSpPr>
        <p:grpSpPr>
          <a:xfrm>
            <a:off x="2706763" y="1771137"/>
            <a:ext cx="3613207" cy="1323343"/>
            <a:chOff x="3601356" y="1851835"/>
            <a:chExt cx="4817609" cy="1764457"/>
          </a:xfrm>
        </p:grpSpPr>
        <p:sp>
          <p:nvSpPr>
            <p:cNvPr id="5" name="Oval 5">
              <a:extLst>
                <a:ext uri="{FF2B5EF4-FFF2-40B4-BE49-F238E27FC236}">
                  <a16:creationId xmlns:a16="http://schemas.microsoft.com/office/drawing/2014/main" id="{8A9A7C0D-D00B-4141-9CEA-D077F1EE1E5B}"/>
                </a:ext>
              </a:extLst>
            </p:cNvPr>
            <p:cNvSpPr>
              <a:spLocks noChangeArrowheads="1"/>
            </p:cNvSpPr>
            <p:nvPr/>
          </p:nvSpPr>
          <p:spPr bwMode="auto">
            <a:xfrm>
              <a:off x="6343650" y="2727843"/>
              <a:ext cx="598488" cy="5540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rPr>
                <a:t>1</a:t>
              </a:r>
            </a:p>
          </p:txBody>
        </p:sp>
        <p:grpSp>
          <p:nvGrpSpPr>
            <p:cNvPr id="6" name="Group 6">
              <a:extLst>
                <a:ext uri="{FF2B5EF4-FFF2-40B4-BE49-F238E27FC236}">
                  <a16:creationId xmlns:a16="http://schemas.microsoft.com/office/drawing/2014/main" id="{6F9BD9FD-A213-4678-8729-A6791A3A8DB6}"/>
                </a:ext>
              </a:extLst>
            </p:cNvPr>
            <p:cNvGrpSpPr>
              <a:grpSpLocks/>
            </p:cNvGrpSpPr>
            <p:nvPr/>
          </p:nvGrpSpPr>
          <p:grpSpPr bwMode="auto">
            <a:xfrm>
              <a:off x="7820477" y="2760388"/>
              <a:ext cx="598488" cy="554038"/>
              <a:chOff x="7120" y="12162"/>
              <a:chExt cx="425" cy="425"/>
            </a:xfrm>
          </p:grpSpPr>
          <p:sp>
            <p:nvSpPr>
              <p:cNvPr id="18" name="Oval 7">
                <a:extLst>
                  <a:ext uri="{FF2B5EF4-FFF2-40B4-BE49-F238E27FC236}">
                    <a16:creationId xmlns:a16="http://schemas.microsoft.com/office/drawing/2014/main" id="{5C9F9DA0-4418-4AA7-AE17-3E13FFF23430}"/>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19" name="Oval 8">
                <a:extLst>
                  <a:ext uri="{FF2B5EF4-FFF2-40B4-BE49-F238E27FC236}">
                    <a16:creationId xmlns:a16="http://schemas.microsoft.com/office/drawing/2014/main" id="{CEB21661-E4E6-4C2D-B768-6979F48A92EE}"/>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rPr>
                  <a:t>2</a:t>
                </a:r>
              </a:p>
            </p:txBody>
          </p:sp>
        </p:grpSp>
        <p:sp>
          <p:nvSpPr>
            <p:cNvPr id="7" name="Rectangle 9">
              <a:extLst>
                <a:ext uri="{FF2B5EF4-FFF2-40B4-BE49-F238E27FC236}">
                  <a16:creationId xmlns:a16="http://schemas.microsoft.com/office/drawing/2014/main" id="{852212D8-FEAC-4C83-813F-82E8A469D2BA}"/>
                </a:ext>
              </a:extLst>
            </p:cNvPr>
            <p:cNvSpPr>
              <a:spLocks noChangeArrowheads="1"/>
            </p:cNvSpPr>
            <p:nvPr/>
          </p:nvSpPr>
          <p:spPr bwMode="auto">
            <a:xfrm>
              <a:off x="5476932" y="2311126"/>
              <a:ext cx="727074"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100" b="1" i="1" dirty="0">
                  <a:solidFill>
                    <a:srgbClr val="000000"/>
                  </a:solidFill>
                  <a:latin typeface="Times New Roman" panose="02020603050405020304" pitchFamily="18" charset="0"/>
                  <a:ea typeface="宋体" panose="02010600030101010101" pitchFamily="2" charset="-122"/>
                </a:rPr>
                <a:t>b</a:t>
              </a:r>
            </a:p>
          </p:txBody>
        </p:sp>
        <p:sp>
          <p:nvSpPr>
            <p:cNvPr id="8" name="Line 10">
              <a:extLst>
                <a:ext uri="{FF2B5EF4-FFF2-40B4-BE49-F238E27FC236}">
                  <a16:creationId xmlns:a16="http://schemas.microsoft.com/office/drawing/2014/main" id="{FD79C17B-F785-444D-A483-F7E71215BC3B}"/>
                </a:ext>
              </a:extLst>
            </p:cNvPr>
            <p:cNvSpPr>
              <a:spLocks noChangeShapeType="1"/>
            </p:cNvSpPr>
            <p:nvPr/>
          </p:nvSpPr>
          <p:spPr bwMode="auto">
            <a:xfrm flipV="1">
              <a:off x="3601356" y="3023119"/>
              <a:ext cx="1042988" cy="1428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9" name="Rectangle 11">
              <a:extLst>
                <a:ext uri="{FF2B5EF4-FFF2-40B4-BE49-F238E27FC236}">
                  <a16:creationId xmlns:a16="http://schemas.microsoft.com/office/drawing/2014/main" id="{F7BAC4EA-BDD0-4023-94AF-F9EF92C6CC7B}"/>
                </a:ext>
              </a:extLst>
            </p:cNvPr>
            <p:cNvSpPr>
              <a:spLocks noChangeArrowheads="1"/>
            </p:cNvSpPr>
            <p:nvPr/>
          </p:nvSpPr>
          <p:spPr bwMode="auto">
            <a:xfrm>
              <a:off x="3672794" y="2461144"/>
              <a:ext cx="971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10" name="Freeform 12">
              <a:extLst>
                <a:ext uri="{FF2B5EF4-FFF2-40B4-BE49-F238E27FC236}">
                  <a16:creationId xmlns:a16="http://schemas.microsoft.com/office/drawing/2014/main" id="{0DAEBED7-A27F-4E5C-A069-C089C0FA5D8F}"/>
                </a:ext>
              </a:extLst>
            </p:cNvPr>
            <p:cNvSpPr>
              <a:spLocks/>
            </p:cNvSpPr>
            <p:nvPr/>
          </p:nvSpPr>
          <p:spPr bwMode="auto">
            <a:xfrm>
              <a:off x="6414350" y="2250298"/>
              <a:ext cx="417513" cy="436563"/>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11" name="Oval 13">
              <a:extLst>
                <a:ext uri="{FF2B5EF4-FFF2-40B4-BE49-F238E27FC236}">
                  <a16:creationId xmlns:a16="http://schemas.microsoft.com/office/drawing/2014/main" id="{603FD296-82EA-497B-807B-AB73B6FAB1CD}"/>
                </a:ext>
              </a:extLst>
            </p:cNvPr>
            <p:cNvSpPr>
              <a:spLocks noChangeArrowheads="1"/>
            </p:cNvSpPr>
            <p:nvPr/>
          </p:nvSpPr>
          <p:spPr bwMode="auto">
            <a:xfrm>
              <a:off x="4679269" y="2726256"/>
              <a:ext cx="598488" cy="5556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0</a:t>
              </a:r>
            </a:p>
          </p:txBody>
        </p:sp>
        <p:sp>
          <p:nvSpPr>
            <p:cNvPr id="13" name="Rectangle 15">
              <a:extLst>
                <a:ext uri="{FF2B5EF4-FFF2-40B4-BE49-F238E27FC236}">
                  <a16:creationId xmlns:a16="http://schemas.microsoft.com/office/drawing/2014/main" id="{13775FD4-BF7F-42B5-A042-5CDAF9BE341F}"/>
                </a:ext>
              </a:extLst>
            </p:cNvPr>
            <p:cNvSpPr>
              <a:spLocks noChangeArrowheads="1"/>
            </p:cNvSpPr>
            <p:nvPr/>
          </p:nvSpPr>
          <p:spPr bwMode="auto">
            <a:xfrm>
              <a:off x="6438163" y="1851835"/>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15" name="Rectangle 17">
              <a:extLst>
                <a:ext uri="{FF2B5EF4-FFF2-40B4-BE49-F238E27FC236}">
                  <a16:creationId xmlns:a16="http://schemas.microsoft.com/office/drawing/2014/main" id="{692EFA96-4F53-46A9-AC8B-86AC4AFD0F90}"/>
                </a:ext>
              </a:extLst>
            </p:cNvPr>
            <p:cNvSpPr>
              <a:spLocks noChangeArrowheads="1"/>
            </p:cNvSpPr>
            <p:nvPr/>
          </p:nvSpPr>
          <p:spPr bwMode="auto">
            <a:xfrm>
              <a:off x="7036594" y="2538931"/>
              <a:ext cx="485775"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i="1" dirty="0">
                <a:solidFill>
                  <a:srgbClr val="000000"/>
                </a:solidFill>
                <a:latin typeface="Times New Roman" panose="02020603050405020304" pitchFamily="18" charset="0"/>
                <a:ea typeface="宋体" panose="02010600030101010101" pitchFamily="2" charset="-122"/>
              </a:endParaRPr>
            </a:p>
          </p:txBody>
        </p:sp>
        <p:sp>
          <p:nvSpPr>
            <p:cNvPr id="16" name="Line 18">
              <a:extLst>
                <a:ext uri="{FF2B5EF4-FFF2-40B4-BE49-F238E27FC236}">
                  <a16:creationId xmlns:a16="http://schemas.microsoft.com/office/drawing/2014/main" id="{9A6B408B-493D-4AE5-B23A-06625453324D}"/>
                </a:ext>
              </a:extLst>
            </p:cNvPr>
            <p:cNvSpPr>
              <a:spLocks noChangeShapeType="1"/>
            </p:cNvSpPr>
            <p:nvPr/>
          </p:nvSpPr>
          <p:spPr bwMode="auto">
            <a:xfrm>
              <a:off x="6991350" y="3016768"/>
              <a:ext cx="82912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350"/>
            </a:p>
          </p:txBody>
        </p:sp>
        <p:sp>
          <p:nvSpPr>
            <p:cNvPr id="20" name="Freeform 87">
              <a:extLst>
                <a:ext uri="{FF2B5EF4-FFF2-40B4-BE49-F238E27FC236}">
                  <a16:creationId xmlns:a16="http://schemas.microsoft.com/office/drawing/2014/main" id="{3FE4CB19-3F88-4575-84A1-25DDEB830C65}"/>
                </a:ext>
              </a:extLst>
            </p:cNvPr>
            <p:cNvSpPr>
              <a:spLocks/>
            </p:cNvSpPr>
            <p:nvPr/>
          </p:nvSpPr>
          <p:spPr bwMode="auto">
            <a:xfrm>
              <a:off x="5274936" y="3077612"/>
              <a:ext cx="1055661" cy="168275"/>
            </a:xfrm>
            <a:custGeom>
              <a:avLst/>
              <a:gdLst>
                <a:gd name="T0" fmla="*/ 7 w 900"/>
                <a:gd name="T1" fmla="*/ 0 h 154"/>
                <a:gd name="T2" fmla="*/ 3 w 900"/>
                <a:gd name="T3" fmla="*/ 3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1" name="Freeform 87">
              <a:extLst>
                <a:ext uri="{FF2B5EF4-FFF2-40B4-BE49-F238E27FC236}">
                  <a16:creationId xmlns:a16="http://schemas.microsoft.com/office/drawing/2014/main" id="{157B68CE-788E-4D3A-8A3E-E560BA580EDB}"/>
                </a:ext>
              </a:extLst>
            </p:cNvPr>
            <p:cNvSpPr>
              <a:spLocks/>
            </p:cNvSpPr>
            <p:nvPr/>
          </p:nvSpPr>
          <p:spPr bwMode="auto">
            <a:xfrm rot="10800000">
              <a:off x="5285980" y="2784750"/>
              <a:ext cx="1082293" cy="168275"/>
            </a:xfrm>
            <a:custGeom>
              <a:avLst/>
              <a:gdLst>
                <a:gd name="T0" fmla="*/ 7 w 900"/>
                <a:gd name="T1" fmla="*/ 0 h 154"/>
                <a:gd name="T2" fmla="*/ 3 w 900"/>
                <a:gd name="T3" fmla="*/ 3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3" name="Rectangle 15">
              <a:extLst>
                <a:ext uri="{FF2B5EF4-FFF2-40B4-BE49-F238E27FC236}">
                  <a16:creationId xmlns:a16="http://schemas.microsoft.com/office/drawing/2014/main" id="{C075B7E2-BD25-4EC0-B966-276285485D24}"/>
                </a:ext>
              </a:extLst>
            </p:cNvPr>
            <p:cNvSpPr>
              <a:spLocks noChangeArrowheads="1"/>
            </p:cNvSpPr>
            <p:nvPr/>
          </p:nvSpPr>
          <p:spPr bwMode="auto">
            <a:xfrm>
              <a:off x="5584238" y="3168617"/>
              <a:ext cx="4857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grpSp>
      <p:grpSp>
        <p:nvGrpSpPr>
          <p:cNvPr id="14" name="组合 13">
            <a:extLst>
              <a:ext uri="{FF2B5EF4-FFF2-40B4-BE49-F238E27FC236}">
                <a16:creationId xmlns:a16="http://schemas.microsoft.com/office/drawing/2014/main" id="{A4617B1F-F7D0-477C-B61C-7E2FAE5BBEEB}"/>
              </a:ext>
            </a:extLst>
          </p:cNvPr>
          <p:cNvGrpSpPr/>
          <p:nvPr/>
        </p:nvGrpSpPr>
        <p:grpSpPr>
          <a:xfrm>
            <a:off x="188274" y="3276546"/>
            <a:ext cx="8739963" cy="2886317"/>
            <a:chOff x="182528" y="3770439"/>
            <a:chExt cx="8739963" cy="2886317"/>
          </a:xfrm>
        </p:grpSpPr>
        <p:sp>
          <p:nvSpPr>
            <p:cNvPr id="42" name="矩形 41">
              <a:extLst>
                <a:ext uri="{FF2B5EF4-FFF2-40B4-BE49-F238E27FC236}">
                  <a16:creationId xmlns:a16="http://schemas.microsoft.com/office/drawing/2014/main" id="{E6ECA192-82EB-4129-9F1B-4D6EEB682B53}"/>
                </a:ext>
              </a:extLst>
            </p:cNvPr>
            <p:cNvSpPr/>
            <p:nvPr/>
          </p:nvSpPr>
          <p:spPr>
            <a:xfrm>
              <a:off x="182528" y="3770439"/>
              <a:ext cx="8739963" cy="2821500"/>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dirty="0"/>
            </a:p>
          </p:txBody>
        </p:sp>
        <p:grpSp>
          <p:nvGrpSpPr>
            <p:cNvPr id="4" name="组合 3">
              <a:extLst>
                <a:ext uri="{FF2B5EF4-FFF2-40B4-BE49-F238E27FC236}">
                  <a16:creationId xmlns:a16="http://schemas.microsoft.com/office/drawing/2014/main" id="{51F7A7F2-36B0-4AA1-BB98-E10AA423EE39}"/>
                </a:ext>
              </a:extLst>
            </p:cNvPr>
            <p:cNvGrpSpPr/>
            <p:nvPr/>
          </p:nvGrpSpPr>
          <p:grpSpPr>
            <a:xfrm>
              <a:off x="6319970" y="4509148"/>
              <a:ext cx="2533032" cy="1344082"/>
              <a:chOff x="2487834" y="3997059"/>
              <a:chExt cx="2533032" cy="1344082"/>
            </a:xfrm>
          </p:grpSpPr>
          <p:sp>
            <p:nvSpPr>
              <p:cNvPr id="28" name="Rectangle 9">
                <a:extLst>
                  <a:ext uri="{FF2B5EF4-FFF2-40B4-BE49-F238E27FC236}">
                    <a16:creationId xmlns:a16="http://schemas.microsoft.com/office/drawing/2014/main" id="{A59B67D5-1DED-4916-AD57-3C84BEF6C600}"/>
                  </a:ext>
                </a:extLst>
              </p:cNvPr>
              <p:cNvSpPr>
                <a:spLocks noChangeArrowheads="1"/>
              </p:cNvSpPr>
              <p:nvPr/>
            </p:nvSpPr>
            <p:spPr bwMode="auto">
              <a:xfrm>
                <a:off x="3894516" y="4362267"/>
                <a:ext cx="545306" cy="33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None/>
                </a:pPr>
                <a:r>
                  <a:rPr lang="en-US" altLang="zh-CN" sz="21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b</a:t>
                </a:r>
                <a:endParaRPr lang="en-US" altLang="zh-CN" sz="2100" b="1" i="1" dirty="0">
                  <a:solidFill>
                    <a:srgbClr val="000000"/>
                  </a:solidFill>
                  <a:latin typeface="Times New Roman" panose="02020603050405020304" pitchFamily="18" charset="0"/>
                  <a:ea typeface="宋体" panose="02010600030101010101" pitchFamily="2" charset="-122"/>
                </a:endParaRPr>
              </a:p>
            </p:txBody>
          </p:sp>
          <p:sp>
            <p:nvSpPr>
              <p:cNvPr id="29" name="Line 10">
                <a:extLst>
                  <a:ext uri="{FF2B5EF4-FFF2-40B4-BE49-F238E27FC236}">
                    <a16:creationId xmlns:a16="http://schemas.microsoft.com/office/drawing/2014/main" id="{E0DBCE50-D375-4750-B4DF-411AEFAB096B}"/>
                  </a:ext>
                </a:extLst>
              </p:cNvPr>
              <p:cNvSpPr>
                <a:spLocks noChangeShapeType="1"/>
              </p:cNvSpPr>
              <p:nvPr/>
            </p:nvSpPr>
            <p:spPr bwMode="auto">
              <a:xfrm flipV="1">
                <a:off x="2487834" y="4896262"/>
                <a:ext cx="782241" cy="1071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350"/>
              </a:p>
            </p:txBody>
          </p:sp>
          <p:sp>
            <p:nvSpPr>
              <p:cNvPr id="30" name="Rectangle 11">
                <a:extLst>
                  <a:ext uri="{FF2B5EF4-FFF2-40B4-BE49-F238E27FC236}">
                    <a16:creationId xmlns:a16="http://schemas.microsoft.com/office/drawing/2014/main" id="{74F4B5E3-9FCD-4A2B-A4A9-34AF541D7A4A}"/>
                  </a:ext>
                </a:extLst>
              </p:cNvPr>
              <p:cNvSpPr>
                <a:spLocks noChangeArrowheads="1"/>
              </p:cNvSpPr>
              <p:nvPr/>
            </p:nvSpPr>
            <p:spPr bwMode="auto">
              <a:xfrm>
                <a:off x="2541412" y="4474780"/>
                <a:ext cx="728663" cy="39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dirty="0">
                    <a:solidFill>
                      <a:srgbClr val="000000"/>
                    </a:solidFill>
                    <a:latin typeface="Times New Roman" panose="02020603050405020304" pitchFamily="18" charset="0"/>
                  </a:rPr>
                  <a:t>开始</a:t>
                </a:r>
              </a:p>
            </p:txBody>
          </p:sp>
          <p:sp>
            <p:nvSpPr>
              <p:cNvPr id="31" name="Freeform 12">
                <a:extLst>
                  <a:ext uri="{FF2B5EF4-FFF2-40B4-BE49-F238E27FC236}">
                    <a16:creationId xmlns:a16="http://schemas.microsoft.com/office/drawing/2014/main" id="{0D4BFD86-D946-4AF9-BB48-083B241A94BA}"/>
                  </a:ext>
                </a:extLst>
              </p:cNvPr>
              <p:cNvSpPr>
                <a:spLocks/>
              </p:cNvSpPr>
              <p:nvPr/>
            </p:nvSpPr>
            <p:spPr bwMode="auto">
              <a:xfrm>
                <a:off x="3357800" y="4295906"/>
                <a:ext cx="313135" cy="327422"/>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33" name="Rectangle 15">
                <a:extLst>
                  <a:ext uri="{FF2B5EF4-FFF2-40B4-BE49-F238E27FC236}">
                    <a16:creationId xmlns:a16="http://schemas.microsoft.com/office/drawing/2014/main" id="{88F890E3-062A-441B-9F5D-3E0AFEA7ACD9}"/>
                  </a:ext>
                </a:extLst>
              </p:cNvPr>
              <p:cNvSpPr>
                <a:spLocks noChangeArrowheads="1"/>
              </p:cNvSpPr>
              <p:nvPr/>
            </p:nvSpPr>
            <p:spPr bwMode="auto">
              <a:xfrm>
                <a:off x="3375660" y="3997059"/>
                <a:ext cx="364331"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sp>
            <p:nvSpPr>
              <p:cNvPr id="36" name="Freeform 87">
                <a:extLst>
                  <a:ext uri="{FF2B5EF4-FFF2-40B4-BE49-F238E27FC236}">
                    <a16:creationId xmlns:a16="http://schemas.microsoft.com/office/drawing/2014/main" id="{0D4E5113-8CDE-455C-9619-869D35284BF6}"/>
                  </a:ext>
                </a:extLst>
              </p:cNvPr>
              <p:cNvSpPr>
                <a:spLocks/>
              </p:cNvSpPr>
              <p:nvPr/>
            </p:nvSpPr>
            <p:spPr bwMode="auto">
              <a:xfrm>
                <a:off x="3743019" y="4937131"/>
                <a:ext cx="791746" cy="126206"/>
              </a:xfrm>
              <a:custGeom>
                <a:avLst/>
                <a:gdLst>
                  <a:gd name="T0" fmla="*/ 7 w 900"/>
                  <a:gd name="T1" fmla="*/ 0 h 154"/>
                  <a:gd name="T2" fmla="*/ 3 w 900"/>
                  <a:gd name="T3" fmla="*/ 3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37" name="Freeform 87">
                <a:extLst>
                  <a:ext uri="{FF2B5EF4-FFF2-40B4-BE49-F238E27FC236}">
                    <a16:creationId xmlns:a16="http://schemas.microsoft.com/office/drawing/2014/main" id="{34DE7D8C-C44B-4ACC-AA10-1616E6235FEC}"/>
                  </a:ext>
                </a:extLst>
              </p:cNvPr>
              <p:cNvSpPr>
                <a:spLocks/>
              </p:cNvSpPr>
              <p:nvPr/>
            </p:nvSpPr>
            <p:spPr bwMode="auto">
              <a:xfrm rot="10800000">
                <a:off x="3751302" y="4717485"/>
                <a:ext cx="811720" cy="126206"/>
              </a:xfrm>
              <a:custGeom>
                <a:avLst/>
                <a:gdLst>
                  <a:gd name="T0" fmla="*/ 7 w 900"/>
                  <a:gd name="T1" fmla="*/ 0 h 154"/>
                  <a:gd name="T2" fmla="*/ 3 w 900"/>
                  <a:gd name="T3" fmla="*/ 3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38" name="Rectangle 15">
                <a:extLst>
                  <a:ext uri="{FF2B5EF4-FFF2-40B4-BE49-F238E27FC236}">
                    <a16:creationId xmlns:a16="http://schemas.microsoft.com/office/drawing/2014/main" id="{536CB4CF-FE8C-4BB9-8CF2-771FFDC7FE37}"/>
                  </a:ext>
                </a:extLst>
              </p:cNvPr>
              <p:cNvSpPr>
                <a:spLocks noChangeArrowheads="1"/>
              </p:cNvSpPr>
              <p:nvPr/>
            </p:nvSpPr>
            <p:spPr bwMode="auto">
              <a:xfrm>
                <a:off x="3974995" y="5005385"/>
                <a:ext cx="364331"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a:solidFill>
                      <a:srgbClr val="000000"/>
                    </a:solidFill>
                    <a:latin typeface="Times New Roman" panose="02020603050405020304" pitchFamily="18" charset="0"/>
                    <a:ea typeface="宋体" panose="02010600030101010101" pitchFamily="2" charset="-122"/>
                  </a:rPr>
                  <a:t>a</a:t>
                </a:r>
              </a:p>
            </p:txBody>
          </p:sp>
          <p:grpSp>
            <p:nvGrpSpPr>
              <p:cNvPr id="44" name="Group 6">
                <a:extLst>
                  <a:ext uri="{FF2B5EF4-FFF2-40B4-BE49-F238E27FC236}">
                    <a16:creationId xmlns:a16="http://schemas.microsoft.com/office/drawing/2014/main" id="{33349C51-27DD-41EC-A476-688D9ED29613}"/>
                  </a:ext>
                </a:extLst>
              </p:cNvPr>
              <p:cNvGrpSpPr>
                <a:grpSpLocks/>
              </p:cNvGrpSpPr>
              <p:nvPr/>
            </p:nvGrpSpPr>
            <p:grpSpPr bwMode="auto">
              <a:xfrm>
                <a:off x="3272960" y="4664818"/>
                <a:ext cx="448866" cy="415528"/>
                <a:chOff x="7120" y="12162"/>
                <a:chExt cx="425" cy="425"/>
              </a:xfrm>
            </p:grpSpPr>
            <p:sp>
              <p:nvSpPr>
                <p:cNvPr id="45" name="Oval 7">
                  <a:extLst>
                    <a:ext uri="{FF2B5EF4-FFF2-40B4-BE49-F238E27FC236}">
                      <a16:creationId xmlns:a16="http://schemas.microsoft.com/office/drawing/2014/main" id="{CD898617-63FC-4ECF-B421-918B8A2FBCF2}"/>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46" name="Oval 8">
                  <a:extLst>
                    <a:ext uri="{FF2B5EF4-FFF2-40B4-BE49-F238E27FC236}">
                      <a16:creationId xmlns:a16="http://schemas.microsoft.com/office/drawing/2014/main" id="{FB115D6F-7661-4C31-997B-D565FDF956C0}"/>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A</a:t>
                  </a:r>
                </a:p>
              </p:txBody>
            </p:sp>
          </p:grpSp>
          <p:grpSp>
            <p:nvGrpSpPr>
              <p:cNvPr id="47" name="Group 6">
                <a:extLst>
                  <a:ext uri="{FF2B5EF4-FFF2-40B4-BE49-F238E27FC236}">
                    <a16:creationId xmlns:a16="http://schemas.microsoft.com/office/drawing/2014/main" id="{0F6E80AC-846F-48E1-8681-553A3465613A}"/>
                  </a:ext>
                </a:extLst>
              </p:cNvPr>
              <p:cNvGrpSpPr>
                <a:grpSpLocks/>
              </p:cNvGrpSpPr>
              <p:nvPr/>
            </p:nvGrpSpPr>
            <p:grpSpPr bwMode="auto">
              <a:xfrm>
                <a:off x="4572000" y="4671233"/>
                <a:ext cx="448866" cy="415528"/>
                <a:chOff x="7120" y="12162"/>
                <a:chExt cx="425" cy="425"/>
              </a:xfrm>
            </p:grpSpPr>
            <p:sp>
              <p:nvSpPr>
                <p:cNvPr id="48" name="Oval 7">
                  <a:extLst>
                    <a:ext uri="{FF2B5EF4-FFF2-40B4-BE49-F238E27FC236}">
                      <a16:creationId xmlns:a16="http://schemas.microsoft.com/office/drawing/2014/main" id="{6773884E-C956-4E9D-ACB9-C1CD3CEBE512}"/>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a:solidFill>
                      <a:srgbClr val="000000"/>
                    </a:solidFill>
                    <a:latin typeface="Times New Roman" panose="02020603050405020304" pitchFamily="18" charset="0"/>
                    <a:ea typeface="宋体" panose="02010600030101010101" pitchFamily="2" charset="-122"/>
                  </a:endParaRPr>
                </a:p>
              </p:txBody>
            </p:sp>
            <p:sp>
              <p:nvSpPr>
                <p:cNvPr id="49" name="Oval 8">
                  <a:extLst>
                    <a:ext uri="{FF2B5EF4-FFF2-40B4-BE49-F238E27FC236}">
                      <a16:creationId xmlns:a16="http://schemas.microsoft.com/office/drawing/2014/main" id="{618D8514-4DBD-4544-9F65-B6FE454E8DC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000000"/>
                      </a:solidFill>
                      <a:latin typeface="Times New Roman" panose="02020603050405020304" pitchFamily="18" charset="0"/>
                      <a:ea typeface="宋体" panose="02010600030101010101" pitchFamily="2" charset="-122"/>
                    </a:rPr>
                    <a:t>B</a:t>
                  </a:r>
                </a:p>
              </p:txBody>
            </p:sp>
          </p:grpSp>
        </p:grpSp>
        <p:sp>
          <p:nvSpPr>
            <p:cNvPr id="50" name="文本框 49">
              <a:extLst>
                <a:ext uri="{FF2B5EF4-FFF2-40B4-BE49-F238E27FC236}">
                  <a16:creationId xmlns:a16="http://schemas.microsoft.com/office/drawing/2014/main" id="{6D8A0A55-47B0-49B4-B5AF-DD1B01644EE4}"/>
                </a:ext>
              </a:extLst>
            </p:cNvPr>
            <p:cNvSpPr txBox="1"/>
            <p:nvPr/>
          </p:nvSpPr>
          <p:spPr>
            <a:xfrm>
              <a:off x="313766" y="3794434"/>
              <a:ext cx="3400290" cy="2862322"/>
            </a:xfrm>
            <a:prstGeom prst="rect">
              <a:avLst/>
            </a:prstGeom>
            <a:noFill/>
          </p:spPr>
          <p:txBody>
            <a:bodyPr wrap="none" rtlCol="0">
              <a:spAutoFit/>
            </a:bodyPr>
            <a:lstStyle/>
            <a:p>
              <a:r>
                <a:rPr lang="en-US" altLang="zh-CN" sz="2000" dirty="0"/>
                <a:t>A=</a:t>
              </a:r>
              <a:r>
                <a:rPr lang="en-US" altLang="zh-CN" sz="20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0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s</a:t>
              </a:r>
              <a:r>
                <a:rPr lang="en-US" altLang="zh-CN" sz="2000" b="1" baseline="-25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0</a:t>
              </a:r>
              <a:r>
                <a:rPr lang="en-US" altLang="zh-CN" sz="20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dirty="0"/>
                <a:t>{0,1,2}</a:t>
              </a:r>
            </a:p>
            <a:p>
              <a:r>
                <a:rPr lang="en-US" altLang="zh-CN" sz="20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0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i="1" dirty="0">
                  <a:solidFill>
                    <a:srgbClr val="000000"/>
                  </a:solidFill>
                  <a:latin typeface="Times New Roman" panose="02020603050405020304" pitchFamily="18" charset="0"/>
                  <a:ea typeface="宋体" panose="02010600030101010101" pitchFamily="2" charset="-122"/>
                </a:rPr>
                <a:t>move</a:t>
              </a:r>
              <a:r>
                <a:rPr lang="en-US" altLang="zh-CN" sz="2000" b="1" dirty="0">
                  <a:solidFill>
                    <a:srgbClr val="000000"/>
                  </a:solidFill>
                  <a:latin typeface="Times New Roman" panose="02020603050405020304" pitchFamily="18" charset="0"/>
                  <a:ea typeface="宋体" panose="02010600030101010101" pitchFamily="2" charset="-122"/>
                </a:rPr>
                <a:t>(</a:t>
              </a:r>
              <a:r>
                <a:rPr lang="en-US" altLang="zh-CN" sz="2000" b="1" i="1" dirty="0" err="1">
                  <a:solidFill>
                    <a:srgbClr val="000000"/>
                  </a:solidFill>
                  <a:latin typeface="Times New Roman" panose="02020603050405020304" pitchFamily="18" charset="0"/>
                  <a:ea typeface="宋体" panose="02010600030101010101" pitchFamily="2" charset="-122"/>
                </a:rPr>
                <a:t>A,a</a:t>
              </a:r>
              <a:r>
                <a:rPr lang="en-US" altLang="zh-CN" sz="2000" b="1" dirty="0">
                  <a:solidFill>
                    <a:srgbClr val="000000"/>
                  </a:solidFill>
                  <a:latin typeface="Times New Roman" panose="02020603050405020304" pitchFamily="18" charset="0"/>
                  <a:ea typeface="宋体" panose="02010600030101010101" pitchFamily="2" charset="-122"/>
                </a:rPr>
                <a:t>))</a:t>
              </a:r>
              <a:r>
                <a:rPr lang="en-US" altLang="zh-CN" sz="2000" dirty="0"/>
                <a:t>=A</a:t>
              </a:r>
            </a:p>
            <a:p>
              <a:endParaRPr lang="en-US" altLang="zh-CN" sz="2000" dirty="0"/>
            </a:p>
            <a:p>
              <a:r>
                <a:rPr lang="en-US" altLang="zh-CN" sz="2000" dirty="0"/>
                <a:t>B=</a:t>
              </a:r>
              <a:r>
                <a:rPr lang="en-US" altLang="zh-CN" sz="20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0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i="1" dirty="0">
                  <a:solidFill>
                    <a:srgbClr val="000000"/>
                  </a:solidFill>
                  <a:latin typeface="Times New Roman" panose="02020603050405020304" pitchFamily="18" charset="0"/>
                  <a:ea typeface="宋体" panose="02010600030101010101" pitchFamily="2" charset="-122"/>
                </a:rPr>
                <a:t>move</a:t>
              </a:r>
              <a:r>
                <a:rPr lang="en-US" altLang="zh-CN" sz="2000" b="1" dirty="0">
                  <a:solidFill>
                    <a:srgbClr val="000000"/>
                  </a:solidFill>
                  <a:latin typeface="Times New Roman" panose="02020603050405020304" pitchFamily="18" charset="0"/>
                  <a:ea typeface="宋体" panose="02010600030101010101" pitchFamily="2" charset="-122"/>
                </a:rPr>
                <a:t>(</a:t>
              </a:r>
              <a:r>
                <a:rPr lang="en-US" altLang="zh-CN" sz="2000" b="1" i="1" dirty="0" err="1">
                  <a:solidFill>
                    <a:srgbClr val="000000"/>
                  </a:solidFill>
                  <a:latin typeface="Times New Roman" panose="02020603050405020304" pitchFamily="18" charset="0"/>
                  <a:ea typeface="宋体" panose="02010600030101010101" pitchFamily="2" charset="-122"/>
                </a:rPr>
                <a:t>A,b</a:t>
              </a:r>
              <a:r>
                <a:rPr lang="en-US" altLang="zh-CN" sz="2000" b="1" dirty="0">
                  <a:solidFill>
                    <a:srgbClr val="000000"/>
                  </a:solidFill>
                  <a:latin typeface="Times New Roman" panose="02020603050405020304" pitchFamily="18" charset="0"/>
                  <a:ea typeface="宋体" panose="02010600030101010101" pitchFamily="2" charset="-122"/>
                </a:rPr>
                <a:t>))=</a:t>
              </a:r>
              <a:r>
                <a:rPr lang="en-US" altLang="zh-CN" sz="2000" dirty="0"/>
                <a:t>{1,2}</a:t>
              </a:r>
            </a:p>
            <a:p>
              <a:r>
                <a:rPr lang="en-US" altLang="zh-CN" sz="20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0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i="1" dirty="0">
                  <a:solidFill>
                    <a:srgbClr val="000000"/>
                  </a:solidFill>
                  <a:latin typeface="Times New Roman" panose="02020603050405020304" pitchFamily="18" charset="0"/>
                  <a:ea typeface="宋体" panose="02010600030101010101" pitchFamily="2" charset="-122"/>
                </a:rPr>
                <a:t>move</a:t>
              </a:r>
              <a:r>
                <a:rPr lang="en-US" altLang="zh-CN" sz="2000" b="1" dirty="0">
                  <a:solidFill>
                    <a:srgbClr val="000000"/>
                  </a:solidFill>
                  <a:latin typeface="Times New Roman" panose="02020603050405020304" pitchFamily="18" charset="0"/>
                  <a:ea typeface="宋体" panose="02010600030101010101" pitchFamily="2" charset="-122"/>
                </a:rPr>
                <a:t>(</a:t>
              </a:r>
              <a:r>
                <a:rPr lang="en-US" altLang="zh-CN" sz="2000" b="1" i="1" dirty="0" err="1">
                  <a:solidFill>
                    <a:srgbClr val="000000"/>
                  </a:solidFill>
                  <a:latin typeface="Times New Roman" panose="02020603050405020304" pitchFamily="18" charset="0"/>
                  <a:ea typeface="宋体" panose="02010600030101010101" pitchFamily="2" charset="-122"/>
                </a:rPr>
                <a:t>B,a</a:t>
              </a:r>
              <a:r>
                <a:rPr lang="en-US" altLang="zh-CN" sz="2000" b="1" dirty="0">
                  <a:solidFill>
                    <a:srgbClr val="000000"/>
                  </a:solidFill>
                  <a:latin typeface="Times New Roman" panose="02020603050405020304" pitchFamily="18" charset="0"/>
                  <a:ea typeface="宋体" panose="02010600030101010101" pitchFamily="2" charset="-122"/>
                </a:rPr>
                <a:t>))</a:t>
              </a:r>
              <a:r>
                <a:rPr lang="en-US" altLang="zh-CN" sz="2000" dirty="0"/>
                <a:t>=A</a:t>
              </a:r>
            </a:p>
            <a:p>
              <a:r>
                <a:rPr lang="en-US" altLang="zh-CN" sz="20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0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i="1" dirty="0">
                  <a:solidFill>
                    <a:srgbClr val="000000"/>
                  </a:solidFill>
                  <a:latin typeface="Times New Roman" panose="02020603050405020304" pitchFamily="18" charset="0"/>
                  <a:ea typeface="宋体" panose="02010600030101010101" pitchFamily="2" charset="-122"/>
                </a:rPr>
                <a:t>move</a:t>
              </a:r>
              <a:r>
                <a:rPr lang="en-US" altLang="zh-CN" sz="2000" b="1" dirty="0">
                  <a:solidFill>
                    <a:srgbClr val="000000"/>
                  </a:solidFill>
                  <a:latin typeface="Times New Roman" panose="02020603050405020304" pitchFamily="18" charset="0"/>
                  <a:ea typeface="宋体" panose="02010600030101010101" pitchFamily="2" charset="-122"/>
                </a:rPr>
                <a:t>(</a:t>
              </a:r>
              <a:r>
                <a:rPr lang="en-US" altLang="zh-CN" sz="2000" b="1" i="1" dirty="0" err="1">
                  <a:solidFill>
                    <a:srgbClr val="000000"/>
                  </a:solidFill>
                  <a:latin typeface="Times New Roman" panose="02020603050405020304" pitchFamily="18" charset="0"/>
                  <a:ea typeface="宋体" panose="02010600030101010101" pitchFamily="2" charset="-122"/>
                </a:rPr>
                <a:t>B,b</a:t>
              </a:r>
              <a:r>
                <a:rPr lang="en-US" altLang="zh-CN" sz="2000" b="1">
                  <a:solidFill>
                    <a:srgbClr val="000000"/>
                  </a:solidFill>
                  <a:latin typeface="Times New Roman" panose="02020603050405020304" pitchFamily="18" charset="0"/>
                  <a:ea typeface="宋体" panose="02010600030101010101" pitchFamily="2" charset="-122"/>
                </a:rPr>
                <a:t>))</a:t>
              </a:r>
              <a:r>
                <a:rPr lang="en-US" altLang="zh-CN" sz="2000"/>
                <a:t>=</a:t>
              </a:r>
              <a:r>
                <a:rPr lang="en-US" altLang="zh-CN" sz="2000" b="1" dirty="0">
                  <a:latin typeface="Times New Roman" panose="02020603050405020304" pitchFamily="18" charset="0"/>
                  <a:sym typeface="Symbol" panose="05050102010706020507" pitchFamily="18" charset="2"/>
                </a:rPr>
                <a:t></a:t>
              </a:r>
            </a:p>
            <a:p>
              <a:endParaRPr lang="en-US" altLang="zh-CN" sz="2000" b="1" dirty="0">
                <a:latin typeface="Times New Roman" panose="02020603050405020304" pitchFamily="18" charset="0"/>
                <a:sym typeface="Symbol" panose="05050102010706020507" pitchFamily="18" charset="2"/>
              </a:endParaRPr>
            </a:p>
            <a:p>
              <a:r>
                <a:rPr lang="zh-CN" altLang="en-US" sz="2000" dirty="0">
                  <a:solidFill>
                    <a:srgbClr val="FF0000"/>
                  </a:solidFill>
                  <a:latin typeface="Times New Roman" panose="02020603050405020304" pitchFamily="18" charset="0"/>
                  <a:sym typeface="Symbol" panose="05050102010706020507" pitchFamily="18" charset="2"/>
                </a:rPr>
                <a:t>新增死状态</a:t>
              </a:r>
              <a:r>
                <a:rPr lang="en-US" altLang="zh-CN" sz="2000" dirty="0">
                  <a:solidFill>
                    <a:srgbClr val="FF0000"/>
                  </a:solidFill>
                  <a:latin typeface="Times New Roman" panose="02020603050405020304" pitchFamily="18" charset="0"/>
                  <a:sym typeface="Symbol" panose="05050102010706020507" pitchFamily="18" charset="2"/>
                </a:rPr>
                <a:t>C</a:t>
              </a:r>
              <a:r>
                <a:rPr lang="zh-CN" altLang="en-US" sz="2000" dirty="0">
                  <a:solidFill>
                    <a:srgbClr val="FF0000"/>
                  </a:solidFill>
                  <a:latin typeface="Times New Roman" panose="02020603050405020304" pitchFamily="18" charset="0"/>
                  <a:sym typeface="Symbol" panose="05050102010706020507" pitchFamily="18" charset="2"/>
                </a:rPr>
                <a:t>，使</a:t>
              </a:r>
              <a:endParaRPr lang="en-US" altLang="zh-CN" sz="2000" dirty="0">
                <a:solidFill>
                  <a:srgbClr val="FF0000"/>
                </a:solidFill>
                <a:latin typeface="Times New Roman" panose="02020603050405020304" pitchFamily="18" charset="0"/>
                <a:sym typeface="Symbol" panose="05050102010706020507" pitchFamily="18" charset="2"/>
              </a:endParaRPr>
            </a:p>
            <a:p>
              <a:r>
                <a:rPr lang="en-US" altLang="zh-CN" sz="2000" b="1" i="1" dirty="0">
                  <a:solidFill>
                    <a:srgbClr val="FF0000"/>
                  </a:solidFill>
                  <a:latin typeface="Times New Roman" panose="02020603050405020304" pitchFamily="18" charset="0"/>
                  <a:ea typeface="宋体" panose="02010600030101010101" pitchFamily="2" charset="-122"/>
                  <a:sym typeface="Symbol" panose="05050102010706020507" pitchFamily="18" charset="2"/>
                </a:rPr>
                <a:t>-closure</a:t>
              </a:r>
              <a:r>
                <a:rPr lang="en-US" altLang="zh-CN" sz="20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000" b="1" i="1" dirty="0">
                  <a:solidFill>
                    <a:srgbClr val="FF0000"/>
                  </a:solidFill>
                  <a:latin typeface="Times New Roman" panose="02020603050405020304" pitchFamily="18" charset="0"/>
                  <a:ea typeface="宋体" panose="02010600030101010101" pitchFamily="2" charset="-122"/>
                </a:rPr>
                <a:t>move</a:t>
              </a:r>
              <a:r>
                <a:rPr lang="en-US" altLang="zh-CN" sz="2000" b="1" dirty="0">
                  <a:solidFill>
                    <a:srgbClr val="FF0000"/>
                  </a:solidFill>
                  <a:latin typeface="Times New Roman" panose="02020603050405020304" pitchFamily="18" charset="0"/>
                  <a:ea typeface="宋体" panose="02010600030101010101" pitchFamily="2" charset="-122"/>
                </a:rPr>
                <a:t>(</a:t>
              </a:r>
              <a:r>
                <a:rPr lang="en-US" altLang="zh-CN" sz="2000" b="1" i="1" dirty="0" err="1">
                  <a:solidFill>
                    <a:srgbClr val="FF0000"/>
                  </a:solidFill>
                  <a:latin typeface="Times New Roman" panose="02020603050405020304" pitchFamily="18" charset="0"/>
                  <a:ea typeface="宋体" panose="02010600030101010101" pitchFamily="2" charset="-122"/>
                </a:rPr>
                <a:t>A,a</a:t>
              </a:r>
              <a:r>
                <a:rPr lang="en-US" altLang="zh-CN" sz="2000" b="1" dirty="0">
                  <a:solidFill>
                    <a:srgbClr val="FF0000"/>
                  </a:solidFill>
                  <a:latin typeface="Times New Roman" panose="02020603050405020304" pitchFamily="18" charset="0"/>
                  <a:ea typeface="宋体" panose="02010600030101010101" pitchFamily="2" charset="-122"/>
                </a:rPr>
                <a:t>))</a:t>
              </a:r>
              <a:r>
                <a:rPr lang="en-US" altLang="zh-CN" sz="2000" dirty="0">
                  <a:solidFill>
                    <a:srgbClr val="FF0000"/>
                  </a:solidFill>
                </a:rPr>
                <a:t>=</a:t>
              </a:r>
              <a:r>
                <a:rPr lang="en-US" altLang="zh-CN" sz="2000" dirty="0">
                  <a:solidFill>
                    <a:srgbClr val="FF0000"/>
                  </a:solidFill>
                  <a:latin typeface="Times New Roman" panose="02020603050405020304" pitchFamily="18" charset="0"/>
                  <a:sym typeface="Symbol" panose="05050102010706020507" pitchFamily="18" charset="2"/>
                </a:rPr>
                <a:t>C</a:t>
              </a:r>
            </a:p>
          </p:txBody>
        </p:sp>
        <p:graphicFrame>
          <p:nvGraphicFramePr>
            <p:cNvPr id="40" name="Group 3">
              <a:extLst>
                <a:ext uri="{FF2B5EF4-FFF2-40B4-BE49-F238E27FC236}">
                  <a16:creationId xmlns:a16="http://schemas.microsoft.com/office/drawing/2014/main" id="{BE06FED4-5FA0-4F49-BA43-5148B3F743DB}"/>
                </a:ext>
              </a:extLst>
            </p:cNvPr>
            <p:cNvGraphicFramePr>
              <a:graphicFrameLocks/>
            </p:cNvGraphicFramePr>
            <p:nvPr/>
          </p:nvGraphicFramePr>
          <p:xfrm>
            <a:off x="3948696" y="4118240"/>
            <a:ext cx="2144316" cy="185773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B</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rPr>
                          <a:t>A</a:t>
                        </a: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rgbClr val="FF0000"/>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rgbClr val="FF0000"/>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rgbClr val="FF0000"/>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rgbClr val="FF0000"/>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rgbClr val="FF0000"/>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rgbClr val="FF0000"/>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0" i="1" u="none" strike="noStrike" cap="none" normalizeH="0" baseline="0" dirty="0">
                            <a:ln>
                              <a:noFill/>
                            </a:ln>
                            <a:solidFill>
                              <a:srgbClr val="FF0000"/>
                            </a:solidFill>
                            <a:effectLst/>
                            <a:latin typeface="Tahoma" panose="020B0604030504040204" pitchFamily="34" charset="0"/>
                            <a:ea typeface="黑体" panose="02010609060101010101" pitchFamily="49" charset="-122"/>
                          </a:rPr>
                          <a:t>C</a:t>
                        </a:r>
                        <a:endParaRPr kumimoji="0" lang="zh-CN" altLang="zh-CN" sz="2100" b="0" i="1" u="none" strike="noStrike" cap="none" normalizeH="0" baseline="0" dirty="0">
                          <a:ln>
                            <a:noFill/>
                          </a:ln>
                          <a:solidFill>
                            <a:srgbClr val="FF0000"/>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2940727"/>
                    </a:ext>
                  </a:extLst>
                </a:tr>
              </a:tbl>
            </a:graphicData>
          </a:graphic>
        </p:graphicFrame>
        <p:sp>
          <p:nvSpPr>
            <p:cNvPr id="43" name="文本框 42">
              <a:extLst>
                <a:ext uri="{FF2B5EF4-FFF2-40B4-BE49-F238E27FC236}">
                  <a16:creationId xmlns:a16="http://schemas.microsoft.com/office/drawing/2014/main" id="{F23AD5AD-8AF0-436B-9140-F70251D422B6}"/>
                </a:ext>
              </a:extLst>
            </p:cNvPr>
            <p:cNvSpPr txBox="1"/>
            <p:nvPr/>
          </p:nvSpPr>
          <p:spPr>
            <a:xfrm>
              <a:off x="3892585" y="6089793"/>
              <a:ext cx="1710725" cy="369332"/>
            </a:xfrm>
            <a:prstGeom prst="rect">
              <a:avLst/>
            </a:prstGeom>
            <a:noFill/>
          </p:spPr>
          <p:txBody>
            <a:bodyPr wrap="none" rtlCol="0">
              <a:spAutoFit/>
            </a:bodyPr>
            <a:lstStyle/>
            <a:p>
              <a:r>
                <a:rPr lang="en-US" altLang="zh-CN" dirty="0"/>
                <a:t>A,B</a:t>
              </a:r>
              <a:r>
                <a:rPr lang="zh-CN" altLang="en-US" dirty="0"/>
                <a:t>是接受状态</a:t>
              </a:r>
              <a:endParaRPr lang="en-US" altLang="zh-CN" dirty="0"/>
            </a:p>
          </p:txBody>
        </p:sp>
        <p:sp>
          <p:nvSpPr>
            <p:cNvPr id="51" name="Freeform 87">
              <a:extLst>
                <a:ext uri="{FF2B5EF4-FFF2-40B4-BE49-F238E27FC236}">
                  <a16:creationId xmlns:a16="http://schemas.microsoft.com/office/drawing/2014/main" id="{DE2AC30B-AB29-40E1-9B39-43754F49C98F}"/>
                </a:ext>
              </a:extLst>
            </p:cNvPr>
            <p:cNvSpPr>
              <a:spLocks/>
            </p:cNvSpPr>
            <p:nvPr/>
          </p:nvSpPr>
          <p:spPr bwMode="auto">
            <a:xfrm rot="19175856">
              <a:off x="7968900" y="5920004"/>
              <a:ext cx="811720" cy="126206"/>
            </a:xfrm>
            <a:custGeom>
              <a:avLst/>
              <a:gdLst>
                <a:gd name="T0" fmla="*/ 7 w 900"/>
                <a:gd name="T1" fmla="*/ 0 h 154"/>
                <a:gd name="T2" fmla="*/ 3 w 900"/>
                <a:gd name="T3" fmla="*/ 3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rgbClr val="FF0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solidFill>
                  <a:srgbClr val="FF0000"/>
                </a:solidFill>
              </a:endParaRPr>
            </a:p>
          </p:txBody>
        </p:sp>
        <p:sp>
          <p:nvSpPr>
            <p:cNvPr id="54" name="Oval 8">
              <a:extLst>
                <a:ext uri="{FF2B5EF4-FFF2-40B4-BE49-F238E27FC236}">
                  <a16:creationId xmlns:a16="http://schemas.microsoft.com/office/drawing/2014/main" id="{3448E354-5F6A-48D5-8266-80AD3F955E55}"/>
                </a:ext>
              </a:extLst>
            </p:cNvPr>
            <p:cNvSpPr>
              <a:spLocks noChangeArrowheads="1"/>
            </p:cNvSpPr>
            <p:nvPr/>
          </p:nvSpPr>
          <p:spPr bwMode="auto">
            <a:xfrm>
              <a:off x="7615812" y="6002622"/>
              <a:ext cx="398964" cy="369332"/>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dirty="0">
                  <a:solidFill>
                    <a:srgbClr val="FF0000"/>
                  </a:solidFill>
                  <a:latin typeface="Times New Roman" panose="02020603050405020304" pitchFamily="18" charset="0"/>
                  <a:ea typeface="宋体" panose="02010600030101010101" pitchFamily="2" charset="-122"/>
                </a:rPr>
                <a:t>C</a:t>
              </a:r>
            </a:p>
          </p:txBody>
        </p:sp>
        <p:sp>
          <p:nvSpPr>
            <p:cNvPr id="55" name="Freeform 12">
              <a:extLst>
                <a:ext uri="{FF2B5EF4-FFF2-40B4-BE49-F238E27FC236}">
                  <a16:creationId xmlns:a16="http://schemas.microsoft.com/office/drawing/2014/main" id="{1F6016A5-E308-4A59-B69C-E19553A7CD0A}"/>
                </a:ext>
              </a:extLst>
            </p:cNvPr>
            <p:cNvSpPr>
              <a:spLocks/>
            </p:cNvSpPr>
            <p:nvPr/>
          </p:nvSpPr>
          <p:spPr bwMode="auto">
            <a:xfrm rot="16200000">
              <a:off x="7285304" y="5995478"/>
              <a:ext cx="313135" cy="327422"/>
            </a:xfrm>
            <a:custGeom>
              <a:avLst/>
              <a:gdLst>
                <a:gd name="T0" fmla="*/ 27 w 297"/>
                <a:gd name="T1" fmla="*/ 12 h 333"/>
                <a:gd name="T2" fmla="*/ 35 w 297"/>
                <a:gd name="T3" fmla="*/ 5 h 333"/>
                <a:gd name="T4" fmla="*/ 19 w 297"/>
                <a:gd name="T5" fmla="*/ 2 h 333"/>
                <a:gd name="T6" fmla="*/ 4 w 297"/>
                <a:gd name="T7" fmla="*/ 5 h 333"/>
                <a:gd name="T8" fmla="*/ 8 w 297"/>
                <a:gd name="T9" fmla="*/ 1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FF0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solidFill>
                  <a:srgbClr val="FF0000"/>
                </a:solidFill>
              </a:endParaRPr>
            </a:p>
          </p:txBody>
        </p:sp>
        <p:sp>
          <p:nvSpPr>
            <p:cNvPr id="56" name="Rectangle 15">
              <a:extLst>
                <a:ext uri="{FF2B5EF4-FFF2-40B4-BE49-F238E27FC236}">
                  <a16:creationId xmlns:a16="http://schemas.microsoft.com/office/drawing/2014/main" id="{B8F10432-63FC-4E94-BCFB-552D4B8A0FF3}"/>
                </a:ext>
              </a:extLst>
            </p:cNvPr>
            <p:cNvSpPr>
              <a:spLocks noChangeArrowheads="1"/>
            </p:cNvSpPr>
            <p:nvPr/>
          </p:nvSpPr>
          <p:spPr bwMode="auto">
            <a:xfrm>
              <a:off x="6825496" y="5938702"/>
              <a:ext cx="425451" cy="33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dirty="0" err="1">
                  <a:solidFill>
                    <a:srgbClr val="FF0000"/>
                  </a:solidFill>
                  <a:latin typeface="Times New Roman" panose="02020603050405020304" pitchFamily="18" charset="0"/>
                  <a:ea typeface="宋体" panose="02010600030101010101" pitchFamily="2" charset="-122"/>
                </a:rPr>
                <a:t>a,b</a:t>
              </a:r>
              <a:endParaRPr lang="en-US" altLang="zh-CN" sz="2100" b="1" i="1" dirty="0">
                <a:solidFill>
                  <a:srgbClr val="FF0000"/>
                </a:solidFill>
                <a:latin typeface="Times New Roman" panose="02020603050405020304" pitchFamily="18" charset="0"/>
                <a:ea typeface="宋体" panose="02010600030101010101" pitchFamily="2" charset="-122"/>
              </a:endParaRPr>
            </a:p>
          </p:txBody>
        </p:sp>
        <p:sp>
          <p:nvSpPr>
            <p:cNvPr id="57" name="Rectangle 9">
              <a:extLst>
                <a:ext uri="{FF2B5EF4-FFF2-40B4-BE49-F238E27FC236}">
                  <a16:creationId xmlns:a16="http://schemas.microsoft.com/office/drawing/2014/main" id="{3DD6ABD8-8804-4FCF-94E7-51927E576CDC}"/>
                </a:ext>
              </a:extLst>
            </p:cNvPr>
            <p:cNvSpPr>
              <a:spLocks noChangeArrowheads="1"/>
            </p:cNvSpPr>
            <p:nvPr/>
          </p:nvSpPr>
          <p:spPr bwMode="auto">
            <a:xfrm>
              <a:off x="8284928" y="5903452"/>
              <a:ext cx="545306" cy="33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None/>
              </a:pPr>
              <a:r>
                <a:rPr lang="en-US" altLang="zh-CN" sz="2100" b="1" dirty="0">
                  <a:solidFill>
                    <a:srgbClr val="FF0000"/>
                  </a:solidFill>
                  <a:latin typeface="Times New Roman" panose="02020603050405020304" pitchFamily="18" charset="0"/>
                  <a:ea typeface="宋体" panose="02010600030101010101" pitchFamily="2" charset="-122"/>
                  <a:sym typeface="Symbol" panose="05050102010706020507" pitchFamily="18" charset="2"/>
                </a:rPr>
                <a:t>b</a:t>
              </a:r>
              <a:endParaRPr lang="en-US" altLang="zh-CN" sz="2100" b="1" i="1" dirty="0">
                <a:solidFill>
                  <a:srgbClr val="FF0000"/>
                </a:solidFill>
                <a:latin typeface="Times New Roman" panose="02020603050405020304" pitchFamily="18" charset="0"/>
                <a:ea typeface="宋体" panose="02010600030101010101" pitchFamily="2" charset="-122"/>
              </a:endParaRPr>
            </a:p>
          </p:txBody>
        </p:sp>
      </p:grpSp>
      <p:sp>
        <p:nvSpPr>
          <p:cNvPr id="12" name="日期占位符 11">
            <a:extLst>
              <a:ext uri="{FF2B5EF4-FFF2-40B4-BE49-F238E27FC236}">
                <a16:creationId xmlns:a16="http://schemas.microsoft.com/office/drawing/2014/main" id="{72F5D063-8CFD-A604-A8D8-6A5975D41FF2}"/>
              </a:ext>
            </a:extLst>
          </p:cNvPr>
          <p:cNvSpPr>
            <a:spLocks noGrp="1"/>
          </p:cNvSpPr>
          <p:nvPr>
            <p:ph type="dt" sz="half" idx="10"/>
          </p:nvPr>
        </p:nvSpPr>
        <p:spPr/>
        <p:txBody>
          <a:bodyPr/>
          <a:lstStyle/>
          <a:p>
            <a:fld id="{F1209A9B-2753-49BA-9E6C-18A4E7BDF4A5}" type="datetime2">
              <a:rPr lang="zh-CN" altLang="en-US" smtClean="0"/>
              <a:t>2024年3月7日</a:t>
            </a:fld>
            <a:endParaRPr lang="zh-CN" altLang="en-US" dirty="0"/>
          </a:p>
        </p:txBody>
      </p:sp>
      <p:sp>
        <p:nvSpPr>
          <p:cNvPr id="17" name="页脚占位符 16">
            <a:extLst>
              <a:ext uri="{FF2B5EF4-FFF2-40B4-BE49-F238E27FC236}">
                <a16:creationId xmlns:a16="http://schemas.microsoft.com/office/drawing/2014/main" id="{ABF70ECE-46C1-0BBA-356B-E4F29B3E102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22" name="灯片编号占位符 21">
            <a:extLst>
              <a:ext uri="{FF2B5EF4-FFF2-40B4-BE49-F238E27FC236}">
                <a16:creationId xmlns:a16="http://schemas.microsoft.com/office/drawing/2014/main" id="{924E2CFF-8C05-5093-3789-A13CD3D6E26F}"/>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pic>
        <p:nvPicPr>
          <p:cNvPr id="25" name="图片 24" descr="卡通人物&#10;&#10;描述已自动生成">
            <a:extLst>
              <a:ext uri="{FF2B5EF4-FFF2-40B4-BE49-F238E27FC236}">
                <a16:creationId xmlns:a16="http://schemas.microsoft.com/office/drawing/2014/main" id="{15FF4C8F-CC8D-DF51-9647-7FDE7E2C6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802" y="239854"/>
            <a:ext cx="731598" cy="1017446"/>
          </a:xfrm>
          <a:prstGeom prst="rect">
            <a:avLst/>
          </a:prstGeom>
        </p:spPr>
      </p:pic>
    </p:spTree>
    <p:extLst>
      <p:ext uri="{BB962C8B-B14F-4D97-AF65-F5344CB8AC3E}">
        <p14:creationId xmlns:p14="http://schemas.microsoft.com/office/powerpoint/2010/main" val="328386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14FF315-46FE-4C7B-8268-E185BC19747D}"/>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grpSp>
        <p:nvGrpSpPr>
          <p:cNvPr id="35844" name="Group 4">
            <a:extLst>
              <a:ext uri="{FF2B5EF4-FFF2-40B4-BE49-F238E27FC236}">
                <a16:creationId xmlns:a16="http://schemas.microsoft.com/office/drawing/2014/main" id="{C45804C7-20BC-4E9F-8C4D-09699362347A}"/>
              </a:ext>
            </a:extLst>
          </p:cNvPr>
          <p:cNvGrpSpPr>
            <a:grpSpLocks noChangeAspect="1"/>
          </p:cNvGrpSpPr>
          <p:nvPr/>
        </p:nvGrpSpPr>
        <p:grpSpPr bwMode="auto">
          <a:xfrm>
            <a:off x="950400" y="1980360"/>
            <a:ext cx="7243200" cy="2897280"/>
            <a:chOff x="1344" y="1728"/>
            <a:chExt cx="3360" cy="1344"/>
          </a:xfrm>
        </p:grpSpPr>
        <p:sp>
          <p:nvSpPr>
            <p:cNvPr id="35845" name="Rectangle 5">
              <a:extLst>
                <a:ext uri="{FF2B5EF4-FFF2-40B4-BE49-F238E27FC236}">
                  <a16:creationId xmlns:a16="http://schemas.microsoft.com/office/drawing/2014/main" id="{395474E5-9AE2-49BE-9872-080A4A88EFA8}"/>
                </a:ext>
              </a:extLst>
            </p:cNvPr>
            <p:cNvSpPr>
              <a:spLocks noChangeArrowheads="1"/>
            </p:cNvSpPr>
            <p:nvPr/>
          </p:nvSpPr>
          <p:spPr bwMode="auto">
            <a:xfrm>
              <a:off x="1344" y="1728"/>
              <a:ext cx="960"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正规式</a:t>
              </a:r>
            </a:p>
          </p:txBody>
        </p:sp>
        <p:sp>
          <p:nvSpPr>
            <p:cNvPr id="35846" name="Rectangle 6">
              <a:extLst>
                <a:ext uri="{FF2B5EF4-FFF2-40B4-BE49-F238E27FC236}">
                  <a16:creationId xmlns:a16="http://schemas.microsoft.com/office/drawing/2014/main" id="{F3EBF026-054D-4A9F-9D77-BA1551132330}"/>
                </a:ext>
              </a:extLst>
            </p:cNvPr>
            <p:cNvSpPr>
              <a:spLocks noChangeArrowheads="1"/>
            </p:cNvSpPr>
            <p:nvPr/>
          </p:nvSpPr>
          <p:spPr bwMode="auto">
            <a:xfrm>
              <a:off x="1776" y="2016"/>
              <a:ext cx="960" cy="336"/>
            </a:xfrm>
            <a:prstGeom prst="rect">
              <a:avLst/>
            </a:prstGeom>
            <a:solidFill>
              <a:schemeClr val="bg1"/>
            </a:solidFill>
            <a:ln w="25400" algn="ctr">
              <a:solidFill>
                <a:schemeClr val="tx1"/>
              </a:solidFill>
              <a:miter lim="800000"/>
              <a:headEnd/>
              <a:tailEnd/>
            </a:ln>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NFA</a:t>
              </a:r>
            </a:p>
          </p:txBody>
        </p:sp>
        <p:sp>
          <p:nvSpPr>
            <p:cNvPr id="35847" name="Rectangle 7">
              <a:extLst>
                <a:ext uri="{FF2B5EF4-FFF2-40B4-BE49-F238E27FC236}">
                  <a16:creationId xmlns:a16="http://schemas.microsoft.com/office/drawing/2014/main" id="{3C7BDAB6-FC38-465B-B0AF-58208FEFD422}"/>
                </a:ext>
              </a:extLst>
            </p:cNvPr>
            <p:cNvSpPr>
              <a:spLocks noChangeArrowheads="1"/>
            </p:cNvSpPr>
            <p:nvPr/>
          </p:nvSpPr>
          <p:spPr bwMode="auto">
            <a:xfrm>
              <a:off x="2400" y="2256"/>
              <a:ext cx="960" cy="336"/>
            </a:xfrm>
            <a:prstGeom prst="rect">
              <a:avLst/>
            </a:prstGeom>
            <a:solidFill>
              <a:schemeClr val="accent2"/>
            </a:solidFill>
            <a:ln w="25400" algn="ctr">
              <a:solidFill>
                <a:schemeClr val="tx1"/>
              </a:solidFill>
              <a:miter lim="800000"/>
              <a:headEnd/>
              <a:tailEnd/>
            </a:ln>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DFA</a:t>
              </a:r>
            </a:p>
          </p:txBody>
        </p:sp>
        <p:sp>
          <p:nvSpPr>
            <p:cNvPr id="35848" name="Rectangle 8">
              <a:extLst>
                <a:ext uri="{FF2B5EF4-FFF2-40B4-BE49-F238E27FC236}">
                  <a16:creationId xmlns:a16="http://schemas.microsoft.com/office/drawing/2014/main" id="{40077CA4-6949-4D83-AE9C-A3217D5D792A}"/>
                </a:ext>
              </a:extLst>
            </p:cNvPr>
            <p:cNvSpPr>
              <a:spLocks noChangeArrowheads="1"/>
            </p:cNvSpPr>
            <p:nvPr/>
          </p:nvSpPr>
          <p:spPr bwMode="auto">
            <a:xfrm>
              <a:off x="3024" y="2496"/>
              <a:ext cx="960" cy="336"/>
            </a:xfrm>
            <a:prstGeom prst="rect">
              <a:avLst/>
            </a:prstGeom>
            <a:solidFill>
              <a:schemeClr val="accent2"/>
            </a:solidFill>
            <a:ln w="25400" algn="ctr">
              <a:solidFill>
                <a:schemeClr val="tx1"/>
              </a:solidFill>
              <a:miter lim="800000"/>
              <a:headEnd/>
              <a:tailEnd/>
            </a:ln>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最简</a:t>
              </a:r>
              <a:r>
                <a:rPr lang="en-US" altLang="zh-CN" sz="2400" b="1">
                  <a:solidFill>
                    <a:srgbClr val="000000"/>
                  </a:solidFill>
                  <a:latin typeface="Times New Roman" panose="02020603050405020304" pitchFamily="18" charset="0"/>
                  <a:ea typeface="宋体" panose="02010600030101010101" pitchFamily="2" charset="-122"/>
                </a:rPr>
                <a:t>DFA</a:t>
              </a:r>
            </a:p>
          </p:txBody>
        </p:sp>
        <p:sp>
          <p:nvSpPr>
            <p:cNvPr id="35849" name="Rectangle 9">
              <a:extLst>
                <a:ext uri="{FF2B5EF4-FFF2-40B4-BE49-F238E27FC236}">
                  <a16:creationId xmlns:a16="http://schemas.microsoft.com/office/drawing/2014/main" id="{679A449F-4EED-42E7-AE45-509D5A9BCE2B}"/>
                </a:ext>
              </a:extLst>
            </p:cNvPr>
            <p:cNvSpPr>
              <a:spLocks noChangeArrowheads="1"/>
            </p:cNvSpPr>
            <p:nvPr/>
          </p:nvSpPr>
          <p:spPr bwMode="auto">
            <a:xfrm>
              <a:off x="3744" y="2736"/>
              <a:ext cx="960" cy="336"/>
            </a:xfrm>
            <a:prstGeom prst="rect">
              <a:avLst/>
            </a:prstGeom>
            <a:solidFill>
              <a:schemeClr val="bg1"/>
            </a:solidFill>
            <a:ln w="25400" algn="ctr">
              <a:solidFill>
                <a:schemeClr val="tx1"/>
              </a:solidFill>
              <a:miter lim="800000"/>
              <a:headEnd/>
              <a:tailEnd/>
            </a:ln>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识别器</a:t>
              </a:r>
            </a:p>
          </p:txBody>
        </p:sp>
      </p:grpSp>
      <p:sp>
        <p:nvSpPr>
          <p:cNvPr id="2" name="日期占位符 1">
            <a:extLst>
              <a:ext uri="{FF2B5EF4-FFF2-40B4-BE49-F238E27FC236}">
                <a16:creationId xmlns:a16="http://schemas.microsoft.com/office/drawing/2014/main" id="{37206FF2-C566-A4EB-B94F-55DED6189842}"/>
              </a:ext>
            </a:extLst>
          </p:cNvPr>
          <p:cNvSpPr>
            <a:spLocks noGrp="1"/>
          </p:cNvSpPr>
          <p:nvPr>
            <p:ph type="dt" sz="half" idx="10"/>
          </p:nvPr>
        </p:nvSpPr>
        <p:spPr/>
        <p:txBody>
          <a:bodyPr/>
          <a:lstStyle/>
          <a:p>
            <a:fld id="{BB904347-2D42-46E9-9CA4-0E52E169687E}"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F20E6769-C9F6-3277-4130-FE8BA2C46DF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3D25AA76-484F-4C5B-EC46-3478418E5791}"/>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AE864F8-E896-40A5-ACBD-5206BD8A225C}"/>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36867" name="Rectangle 3">
            <a:extLst>
              <a:ext uri="{FF2B5EF4-FFF2-40B4-BE49-F238E27FC236}">
                <a16:creationId xmlns:a16="http://schemas.microsoft.com/office/drawing/2014/main" id="{E2D89EFF-EA75-484B-9A61-E8A196C06592}"/>
              </a:ext>
            </a:extLst>
          </p:cNvPr>
          <p:cNvSpPr>
            <a:spLocks noGrp="1" noChangeArrowheads="1"/>
          </p:cNvSpPr>
          <p:nvPr>
            <p:ph idx="1"/>
          </p:nvPr>
        </p:nvSpPr>
        <p:spPr/>
        <p:txBody>
          <a:bodyPr>
            <a:normAutofit/>
          </a:bodyPr>
          <a:lstStyle/>
          <a:p>
            <a:pPr eaLnBrk="1" hangingPunct="1"/>
            <a:r>
              <a:rPr lang="zh-CN" altLang="en-US" sz="3200" dirty="0"/>
              <a:t>理论上，每个正规集都可以由一个</a:t>
            </a:r>
            <a:r>
              <a:rPr lang="zh-CN" altLang="en-US" sz="3200" dirty="0">
                <a:solidFill>
                  <a:schemeClr val="hlink"/>
                </a:solidFill>
              </a:rPr>
              <a:t>状态数最少</a:t>
            </a:r>
            <a:r>
              <a:rPr lang="zh-CN" altLang="en-US" sz="3200" dirty="0"/>
              <a:t>的</a:t>
            </a:r>
            <a:r>
              <a:rPr lang="en-US" altLang="zh-CN" sz="3200" dirty="0"/>
              <a:t>DFA</a:t>
            </a:r>
            <a:r>
              <a:rPr lang="zh-CN" altLang="en-US" sz="3200" dirty="0"/>
              <a:t>识别，若不计</a:t>
            </a:r>
            <a:r>
              <a:rPr lang="zh-CN" altLang="en-US" sz="3200" dirty="0">
                <a:solidFill>
                  <a:schemeClr val="accent2"/>
                </a:solidFill>
              </a:rPr>
              <a:t>同构</a:t>
            </a:r>
            <a:r>
              <a:rPr lang="zh-CN" altLang="en-US" sz="3200" dirty="0"/>
              <a:t>，则这个</a:t>
            </a:r>
            <a:r>
              <a:rPr lang="en-US" altLang="zh-CN" sz="3200" dirty="0"/>
              <a:t>DFA</a:t>
            </a:r>
            <a:r>
              <a:rPr lang="zh-CN" altLang="en-US" sz="3200" dirty="0"/>
              <a:t>是</a:t>
            </a:r>
            <a:r>
              <a:rPr lang="zh-CN" altLang="en-US" sz="3200" dirty="0">
                <a:solidFill>
                  <a:schemeClr val="hlink"/>
                </a:solidFill>
              </a:rPr>
              <a:t>唯一</a:t>
            </a:r>
            <a:r>
              <a:rPr lang="zh-CN" altLang="en-US" sz="3200" dirty="0"/>
              <a:t>的。</a:t>
            </a:r>
          </a:p>
          <a:p>
            <a:endParaRPr lang="en-US" altLang="zh-CN" sz="3200" dirty="0"/>
          </a:p>
          <a:p>
            <a:r>
              <a:rPr lang="zh-CN" altLang="en-US" sz="3200" dirty="0"/>
              <a:t>如果两个自动机只有状态的名字不同，其他都相同，则我们说这两个自动机</a:t>
            </a:r>
            <a:r>
              <a:rPr lang="zh-CN" altLang="en-US" sz="3200" dirty="0">
                <a:solidFill>
                  <a:schemeClr val="accent2"/>
                </a:solidFill>
              </a:rPr>
              <a:t>同构</a:t>
            </a:r>
            <a:r>
              <a:rPr lang="zh-CN" altLang="en-US" sz="3200" dirty="0"/>
              <a:t>（</a:t>
            </a:r>
            <a:r>
              <a:rPr lang="en-US" altLang="zh-CN" sz="3200" dirty="0"/>
              <a:t>the same up to state names</a:t>
            </a:r>
            <a:r>
              <a:rPr lang="zh-CN" altLang="en-US" sz="3200" dirty="0"/>
              <a:t>）</a:t>
            </a:r>
          </a:p>
          <a:p>
            <a:pPr lvl="1" eaLnBrk="1" hangingPunct="1"/>
            <a:endParaRPr lang="en-US" altLang="zh-CN" sz="2800" dirty="0"/>
          </a:p>
        </p:txBody>
      </p:sp>
      <p:sp>
        <p:nvSpPr>
          <p:cNvPr id="2" name="日期占位符 1">
            <a:extLst>
              <a:ext uri="{FF2B5EF4-FFF2-40B4-BE49-F238E27FC236}">
                <a16:creationId xmlns:a16="http://schemas.microsoft.com/office/drawing/2014/main" id="{3FD81989-0871-08FA-AD78-67FB0F1E6DE3}"/>
              </a:ext>
            </a:extLst>
          </p:cNvPr>
          <p:cNvSpPr>
            <a:spLocks noGrp="1"/>
          </p:cNvSpPr>
          <p:nvPr>
            <p:ph type="dt" sz="half" idx="10"/>
          </p:nvPr>
        </p:nvSpPr>
        <p:spPr/>
        <p:txBody>
          <a:bodyPr/>
          <a:lstStyle/>
          <a:p>
            <a:fld id="{DAFD8A60-3693-4FC7-AE28-33B8A251EE42}"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36D687B5-10DC-EEEB-2BA9-0B8F7EDA207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E78F2F4A-5648-36ED-9A39-063608EBF2CE}"/>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F1BC85E-DE07-4930-826E-97D5BD0C0219}"/>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37891" name="Rectangle 3">
            <a:extLst>
              <a:ext uri="{FF2B5EF4-FFF2-40B4-BE49-F238E27FC236}">
                <a16:creationId xmlns:a16="http://schemas.microsoft.com/office/drawing/2014/main" id="{16C6DA9B-B9CF-4798-A00D-41201F95D804}"/>
              </a:ext>
            </a:extLst>
          </p:cNvPr>
          <p:cNvSpPr>
            <a:spLocks noGrp="1" noChangeArrowheads="1"/>
          </p:cNvSpPr>
          <p:nvPr>
            <p:ph idx="1"/>
          </p:nvPr>
        </p:nvSpPr>
        <p:spPr/>
        <p:txBody>
          <a:bodyPr>
            <a:normAutofit/>
          </a:bodyPr>
          <a:lstStyle/>
          <a:p>
            <a:pPr eaLnBrk="1" hangingPunct="1"/>
            <a:r>
              <a:rPr lang="zh-CN" altLang="en-US" sz="3200" dirty="0"/>
              <a:t>本小节讨论如何最小化</a:t>
            </a:r>
            <a:r>
              <a:rPr lang="en-US" altLang="zh-CN" sz="3200" dirty="0"/>
              <a:t>DFA</a:t>
            </a:r>
            <a:r>
              <a:rPr lang="zh-CN" altLang="en-US" sz="3200" dirty="0"/>
              <a:t>的状态数，本方法基于转换函数是</a:t>
            </a:r>
            <a:r>
              <a:rPr lang="zh-CN" altLang="en-US" sz="3200" dirty="0">
                <a:solidFill>
                  <a:schemeClr val="accent2"/>
                </a:solidFill>
              </a:rPr>
              <a:t>全函数（定义域中的任何值都恰好映射到值域中的某一对应值）</a:t>
            </a:r>
            <a:r>
              <a:rPr lang="zh-CN" altLang="en-US" sz="3200" dirty="0"/>
              <a:t>的情况。</a:t>
            </a:r>
            <a:endParaRPr lang="en-US" altLang="zh-CN" sz="3200" dirty="0"/>
          </a:p>
          <a:p>
            <a:pPr eaLnBrk="1" hangingPunct="1"/>
            <a:r>
              <a:rPr lang="zh-CN" altLang="en-US" sz="3200" dirty="0"/>
              <a:t>如果转换函数并非全函数，可以引入</a:t>
            </a:r>
            <a:r>
              <a:rPr lang="zh-CN" altLang="en-US" sz="3200" dirty="0">
                <a:solidFill>
                  <a:schemeClr val="accent2"/>
                </a:solidFill>
              </a:rPr>
              <a:t>死状态（</a:t>
            </a:r>
            <a:r>
              <a:rPr lang="zh-CN" altLang="en-US" sz="3200" dirty="0">
                <a:solidFill>
                  <a:schemeClr val="accent2"/>
                </a:solidFill>
                <a:latin typeface="Arial" panose="020B0604020202020204" pitchFamily="34" charset="0"/>
              </a:rPr>
              <a:t>“</a:t>
            </a:r>
            <a:r>
              <a:rPr lang="en-US" altLang="zh-CN" sz="3200" dirty="0">
                <a:solidFill>
                  <a:schemeClr val="accent2"/>
                </a:solidFill>
              </a:rPr>
              <a:t>dead</a:t>
            </a:r>
            <a:r>
              <a:rPr lang="en-US" altLang="zh-CN" sz="3200" dirty="0">
                <a:solidFill>
                  <a:schemeClr val="accent2"/>
                </a:solidFill>
                <a:latin typeface="Arial" panose="020B0604020202020204" pitchFamily="34" charset="0"/>
              </a:rPr>
              <a:t>”</a:t>
            </a:r>
            <a:r>
              <a:rPr lang="en-US" altLang="zh-CN" sz="3200" dirty="0">
                <a:solidFill>
                  <a:schemeClr val="accent2"/>
                </a:solidFill>
              </a:rPr>
              <a:t> state</a:t>
            </a:r>
            <a:r>
              <a:rPr lang="zh-CN" altLang="en-US" sz="3200" dirty="0">
                <a:solidFill>
                  <a:schemeClr val="accent2"/>
                </a:solidFill>
              </a:rPr>
              <a:t>）</a:t>
            </a:r>
            <a:r>
              <a:rPr lang="zh-CN" altLang="en-US" sz="3200" dirty="0"/>
              <a:t>变换成全函数。</a:t>
            </a:r>
          </a:p>
        </p:txBody>
      </p:sp>
      <p:sp>
        <p:nvSpPr>
          <p:cNvPr id="2" name="日期占位符 1">
            <a:extLst>
              <a:ext uri="{FF2B5EF4-FFF2-40B4-BE49-F238E27FC236}">
                <a16:creationId xmlns:a16="http://schemas.microsoft.com/office/drawing/2014/main" id="{3EB3D7C1-EAFF-4780-63D3-06C15151E869}"/>
              </a:ext>
            </a:extLst>
          </p:cNvPr>
          <p:cNvSpPr>
            <a:spLocks noGrp="1"/>
          </p:cNvSpPr>
          <p:nvPr>
            <p:ph type="dt" sz="half" idx="10"/>
          </p:nvPr>
        </p:nvSpPr>
        <p:spPr/>
        <p:txBody>
          <a:bodyPr/>
          <a:lstStyle/>
          <a:p>
            <a:fld id="{1B666EB3-E1EF-4D1D-8D60-B24F3E411C5F}"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823BBC97-B0E2-60C3-3F74-CC9FC427C8F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A3182687-1490-9E25-256B-494D544D4219}"/>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D592D65-DC33-4416-BDE5-B41FA191F27C}"/>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39939" name="Rectangle 3">
            <a:extLst>
              <a:ext uri="{FF2B5EF4-FFF2-40B4-BE49-F238E27FC236}">
                <a16:creationId xmlns:a16="http://schemas.microsoft.com/office/drawing/2014/main" id="{C1FAD58A-AFB1-466D-B7FF-3D8DAC9EC7E3}"/>
              </a:ext>
            </a:extLst>
          </p:cNvPr>
          <p:cNvSpPr>
            <a:spLocks noGrp="1" noChangeArrowheads="1"/>
          </p:cNvSpPr>
          <p:nvPr>
            <p:ph idx="1"/>
          </p:nvPr>
        </p:nvSpPr>
        <p:spPr/>
        <p:txBody>
          <a:bodyPr/>
          <a:lstStyle/>
          <a:p>
            <a:pPr eaLnBrk="1" hangingPunct="1"/>
            <a:r>
              <a:rPr lang="zh-CN" altLang="en-US"/>
              <a:t>死状态：对所有输入符号都转换到该状态本身。</a:t>
            </a:r>
          </a:p>
          <a:p>
            <a:pPr eaLnBrk="1" hangingPunct="1"/>
            <a:r>
              <a:rPr lang="zh-CN" altLang="en-US"/>
              <a:t>左图无须加死状态，右图加入死状态</a:t>
            </a:r>
            <a:r>
              <a:rPr lang="en-US" altLang="zh-CN" b="1">
                <a:latin typeface="Times New Roman" panose="02020603050405020304" pitchFamily="18" charset="0"/>
              </a:rPr>
              <a:t>E</a:t>
            </a:r>
            <a:r>
              <a:rPr lang="zh-CN" altLang="en-US"/>
              <a:t>。</a:t>
            </a:r>
          </a:p>
        </p:txBody>
      </p:sp>
      <p:grpSp>
        <p:nvGrpSpPr>
          <p:cNvPr id="39940" name="Group 4">
            <a:extLst>
              <a:ext uri="{FF2B5EF4-FFF2-40B4-BE49-F238E27FC236}">
                <a16:creationId xmlns:a16="http://schemas.microsoft.com/office/drawing/2014/main" id="{B603C35F-AEDB-4650-8C5A-1E47A17B280D}"/>
              </a:ext>
            </a:extLst>
          </p:cNvPr>
          <p:cNvGrpSpPr>
            <a:grpSpLocks/>
          </p:cNvGrpSpPr>
          <p:nvPr/>
        </p:nvGrpSpPr>
        <p:grpSpPr bwMode="auto">
          <a:xfrm>
            <a:off x="4584406" y="2902687"/>
            <a:ext cx="4237039" cy="2895600"/>
            <a:chOff x="2448" y="2256"/>
            <a:chExt cx="2669" cy="1824"/>
          </a:xfrm>
        </p:grpSpPr>
        <p:sp>
          <p:nvSpPr>
            <p:cNvPr id="39966" name="Oval 5">
              <a:extLst>
                <a:ext uri="{FF2B5EF4-FFF2-40B4-BE49-F238E27FC236}">
                  <a16:creationId xmlns:a16="http://schemas.microsoft.com/office/drawing/2014/main" id="{F8F4B4B0-672F-4F0C-908E-EFD2B2067E2E}"/>
                </a:ext>
              </a:extLst>
            </p:cNvPr>
            <p:cNvSpPr>
              <a:spLocks noChangeArrowheads="1"/>
            </p:cNvSpPr>
            <p:nvPr/>
          </p:nvSpPr>
          <p:spPr bwMode="auto">
            <a:xfrm>
              <a:off x="3890" y="3398"/>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B</a:t>
              </a:r>
            </a:p>
          </p:txBody>
        </p:sp>
        <p:grpSp>
          <p:nvGrpSpPr>
            <p:cNvPr id="39967" name="Group 6">
              <a:extLst>
                <a:ext uri="{FF2B5EF4-FFF2-40B4-BE49-F238E27FC236}">
                  <a16:creationId xmlns:a16="http://schemas.microsoft.com/office/drawing/2014/main" id="{B1F25AFE-8832-4242-89A2-246953D9D3E8}"/>
                </a:ext>
              </a:extLst>
            </p:cNvPr>
            <p:cNvGrpSpPr>
              <a:grpSpLocks/>
            </p:cNvGrpSpPr>
            <p:nvPr/>
          </p:nvGrpSpPr>
          <p:grpSpPr bwMode="auto">
            <a:xfrm>
              <a:off x="4767" y="3398"/>
              <a:ext cx="273" cy="294"/>
              <a:chOff x="7120" y="12162"/>
              <a:chExt cx="425" cy="425"/>
            </a:xfrm>
          </p:grpSpPr>
          <p:sp>
            <p:nvSpPr>
              <p:cNvPr id="39991" name="Oval 7">
                <a:extLst>
                  <a:ext uri="{FF2B5EF4-FFF2-40B4-BE49-F238E27FC236}">
                    <a16:creationId xmlns:a16="http://schemas.microsoft.com/office/drawing/2014/main" id="{733AD41B-2DE4-4D9F-9D45-1FF457B183E1}"/>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1000" b="1">
                  <a:solidFill>
                    <a:srgbClr val="000000"/>
                  </a:solidFill>
                  <a:latin typeface="Times New Roman" panose="02020603050405020304" pitchFamily="18" charset="0"/>
                  <a:ea typeface="宋体" panose="02010600030101010101" pitchFamily="2" charset="-122"/>
                </a:endParaRPr>
              </a:p>
            </p:txBody>
          </p:sp>
          <p:sp>
            <p:nvSpPr>
              <p:cNvPr id="39992" name="Oval 8">
                <a:extLst>
                  <a:ext uri="{FF2B5EF4-FFF2-40B4-BE49-F238E27FC236}">
                    <a16:creationId xmlns:a16="http://schemas.microsoft.com/office/drawing/2014/main" id="{8695BAE8-6ABE-47F1-A6E4-E58A0D574CD5}"/>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D</a:t>
                </a:r>
              </a:p>
            </p:txBody>
          </p:sp>
        </p:grpSp>
        <p:sp>
          <p:nvSpPr>
            <p:cNvPr id="39968" name="Line 9">
              <a:extLst>
                <a:ext uri="{FF2B5EF4-FFF2-40B4-BE49-F238E27FC236}">
                  <a16:creationId xmlns:a16="http://schemas.microsoft.com/office/drawing/2014/main" id="{52491430-96F4-40D9-889D-00B589AC941B}"/>
                </a:ext>
              </a:extLst>
            </p:cNvPr>
            <p:cNvSpPr>
              <a:spLocks noChangeShapeType="1"/>
            </p:cNvSpPr>
            <p:nvPr/>
          </p:nvSpPr>
          <p:spPr bwMode="auto">
            <a:xfrm>
              <a:off x="2448" y="3523"/>
              <a:ext cx="60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4400" tIns="28800" rIns="14400" bIns="46800" anchor="ctr"/>
            <a:lstStyle/>
            <a:p>
              <a:pPr algn="ctr"/>
              <a:endParaRPr lang="zh-CN" altLang="en-US"/>
            </a:p>
          </p:txBody>
        </p:sp>
        <p:sp>
          <p:nvSpPr>
            <p:cNvPr id="39969" name="Line 10">
              <a:extLst>
                <a:ext uri="{FF2B5EF4-FFF2-40B4-BE49-F238E27FC236}">
                  <a16:creationId xmlns:a16="http://schemas.microsoft.com/office/drawing/2014/main" id="{36F533C4-7978-4F00-87CD-0DC15C416353}"/>
                </a:ext>
              </a:extLst>
            </p:cNvPr>
            <p:cNvSpPr>
              <a:spLocks noChangeShapeType="1"/>
            </p:cNvSpPr>
            <p:nvPr/>
          </p:nvSpPr>
          <p:spPr bwMode="auto">
            <a:xfrm flipV="1">
              <a:off x="3354" y="3535"/>
              <a:ext cx="5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70" name="Rectangle 11">
              <a:extLst>
                <a:ext uri="{FF2B5EF4-FFF2-40B4-BE49-F238E27FC236}">
                  <a16:creationId xmlns:a16="http://schemas.microsoft.com/office/drawing/2014/main" id="{50F39B49-71F7-44D2-AC96-DA8B3483EDB6}"/>
                </a:ext>
              </a:extLst>
            </p:cNvPr>
            <p:cNvSpPr>
              <a:spLocks noChangeArrowheads="1"/>
            </p:cNvSpPr>
            <p:nvPr/>
          </p:nvSpPr>
          <p:spPr bwMode="auto">
            <a:xfrm>
              <a:off x="2496" y="3288"/>
              <a:ext cx="4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开始</a:t>
              </a:r>
            </a:p>
          </p:txBody>
        </p:sp>
        <p:sp>
          <p:nvSpPr>
            <p:cNvPr id="39971" name="Rectangle 12">
              <a:extLst>
                <a:ext uri="{FF2B5EF4-FFF2-40B4-BE49-F238E27FC236}">
                  <a16:creationId xmlns:a16="http://schemas.microsoft.com/office/drawing/2014/main" id="{561D6FF9-F5AE-44C4-8C38-5E3F67C3F86B}"/>
                </a:ext>
              </a:extLst>
            </p:cNvPr>
            <p:cNvSpPr>
              <a:spLocks noChangeArrowheads="1"/>
            </p:cNvSpPr>
            <p:nvPr/>
          </p:nvSpPr>
          <p:spPr bwMode="auto">
            <a:xfrm>
              <a:off x="3489" y="3295"/>
              <a:ext cx="2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39972" name="Line 13">
              <a:extLst>
                <a:ext uri="{FF2B5EF4-FFF2-40B4-BE49-F238E27FC236}">
                  <a16:creationId xmlns:a16="http://schemas.microsoft.com/office/drawing/2014/main" id="{B054EA78-7680-4D2A-AEFA-36BAE33B8679}"/>
                </a:ext>
              </a:extLst>
            </p:cNvPr>
            <p:cNvSpPr>
              <a:spLocks noChangeShapeType="1"/>
            </p:cNvSpPr>
            <p:nvPr/>
          </p:nvSpPr>
          <p:spPr bwMode="auto">
            <a:xfrm flipV="1">
              <a:off x="4202" y="3536"/>
              <a:ext cx="5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73" name="Freeform 14">
              <a:extLst>
                <a:ext uri="{FF2B5EF4-FFF2-40B4-BE49-F238E27FC236}">
                  <a16:creationId xmlns:a16="http://schemas.microsoft.com/office/drawing/2014/main" id="{723CEA20-BC71-4A66-A96D-1FF8824E167E}"/>
                </a:ext>
              </a:extLst>
            </p:cNvPr>
            <p:cNvSpPr>
              <a:spLocks/>
            </p:cNvSpPr>
            <p:nvPr/>
          </p:nvSpPr>
          <p:spPr bwMode="auto">
            <a:xfrm>
              <a:off x="4704" y="2496"/>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39974" name="Oval 15">
              <a:extLst>
                <a:ext uri="{FF2B5EF4-FFF2-40B4-BE49-F238E27FC236}">
                  <a16:creationId xmlns:a16="http://schemas.microsoft.com/office/drawing/2014/main" id="{BD3B6F76-5E85-4559-BD4C-468C64718B1A}"/>
                </a:ext>
              </a:extLst>
            </p:cNvPr>
            <p:cNvSpPr>
              <a:spLocks noChangeArrowheads="1"/>
            </p:cNvSpPr>
            <p:nvPr/>
          </p:nvSpPr>
          <p:spPr bwMode="auto">
            <a:xfrm>
              <a:off x="3052" y="3384"/>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A</a:t>
              </a:r>
            </a:p>
          </p:txBody>
        </p:sp>
        <p:sp>
          <p:nvSpPr>
            <p:cNvPr id="39975" name="Freeform 16">
              <a:extLst>
                <a:ext uri="{FF2B5EF4-FFF2-40B4-BE49-F238E27FC236}">
                  <a16:creationId xmlns:a16="http://schemas.microsoft.com/office/drawing/2014/main" id="{0C973FD1-192F-40EE-8A98-A232A3621F21}"/>
                </a:ext>
              </a:extLst>
            </p:cNvPr>
            <p:cNvSpPr>
              <a:spLocks/>
            </p:cNvSpPr>
            <p:nvPr/>
          </p:nvSpPr>
          <p:spPr bwMode="auto">
            <a:xfrm flipV="1">
              <a:off x="3942" y="3693"/>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39976" name="Rectangle 17">
              <a:extLst>
                <a:ext uri="{FF2B5EF4-FFF2-40B4-BE49-F238E27FC236}">
                  <a16:creationId xmlns:a16="http://schemas.microsoft.com/office/drawing/2014/main" id="{E6EA8887-6994-4FDD-820B-9D379C69EC2E}"/>
                </a:ext>
              </a:extLst>
            </p:cNvPr>
            <p:cNvSpPr>
              <a:spLocks noChangeArrowheads="1"/>
            </p:cNvSpPr>
            <p:nvPr/>
          </p:nvSpPr>
          <p:spPr bwMode="auto">
            <a:xfrm>
              <a:off x="3932" y="3844"/>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39977" name="Rectangle 18">
              <a:extLst>
                <a:ext uri="{FF2B5EF4-FFF2-40B4-BE49-F238E27FC236}">
                  <a16:creationId xmlns:a16="http://schemas.microsoft.com/office/drawing/2014/main" id="{1A7AC02A-71FE-4896-9DA1-FE15764B294C}"/>
                </a:ext>
              </a:extLst>
            </p:cNvPr>
            <p:cNvSpPr>
              <a:spLocks noChangeArrowheads="1"/>
            </p:cNvSpPr>
            <p:nvPr/>
          </p:nvSpPr>
          <p:spPr bwMode="auto">
            <a:xfrm>
              <a:off x="4366" y="3326"/>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39978" name="Rectangle 19">
              <a:extLst>
                <a:ext uri="{FF2B5EF4-FFF2-40B4-BE49-F238E27FC236}">
                  <a16:creationId xmlns:a16="http://schemas.microsoft.com/office/drawing/2014/main" id="{DF903C21-C8AB-4F18-9D81-F9981CDCF972}"/>
                </a:ext>
              </a:extLst>
            </p:cNvPr>
            <p:cNvSpPr>
              <a:spLocks noChangeArrowheads="1"/>
            </p:cNvSpPr>
            <p:nvPr/>
          </p:nvSpPr>
          <p:spPr bwMode="auto">
            <a:xfrm>
              <a:off x="3412" y="2986"/>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39979" name="Freeform 20">
              <a:extLst>
                <a:ext uri="{FF2B5EF4-FFF2-40B4-BE49-F238E27FC236}">
                  <a16:creationId xmlns:a16="http://schemas.microsoft.com/office/drawing/2014/main" id="{38490DF9-354D-4567-B6C5-BE479FD80BA4}"/>
                </a:ext>
              </a:extLst>
            </p:cNvPr>
            <p:cNvSpPr>
              <a:spLocks/>
            </p:cNvSpPr>
            <p:nvPr/>
          </p:nvSpPr>
          <p:spPr bwMode="auto">
            <a:xfrm>
              <a:off x="4163" y="3612"/>
              <a:ext cx="578" cy="106"/>
            </a:xfrm>
            <a:custGeom>
              <a:avLst/>
              <a:gdLst>
                <a:gd name="T0" fmla="*/ 1 w 900"/>
                <a:gd name="T1" fmla="*/ 0 h 154"/>
                <a:gd name="T2" fmla="*/ 1 w 900"/>
                <a:gd name="T3" fmla="*/ 1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39980" name="Rectangle 21">
              <a:extLst>
                <a:ext uri="{FF2B5EF4-FFF2-40B4-BE49-F238E27FC236}">
                  <a16:creationId xmlns:a16="http://schemas.microsoft.com/office/drawing/2014/main" id="{6F8EB9E7-7666-4AF3-9059-5A2E462C6A79}"/>
                </a:ext>
              </a:extLst>
            </p:cNvPr>
            <p:cNvSpPr>
              <a:spLocks noChangeArrowheads="1"/>
            </p:cNvSpPr>
            <p:nvPr/>
          </p:nvSpPr>
          <p:spPr bwMode="auto">
            <a:xfrm>
              <a:off x="4375" y="3649"/>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39981" name="Rectangle 22">
              <a:extLst>
                <a:ext uri="{FF2B5EF4-FFF2-40B4-BE49-F238E27FC236}">
                  <a16:creationId xmlns:a16="http://schemas.microsoft.com/office/drawing/2014/main" id="{E1A3E0AC-33A9-4148-A621-3BB530C29EBE}"/>
                </a:ext>
              </a:extLst>
            </p:cNvPr>
            <p:cNvSpPr>
              <a:spLocks noChangeArrowheads="1"/>
            </p:cNvSpPr>
            <p:nvPr/>
          </p:nvSpPr>
          <p:spPr bwMode="auto">
            <a:xfrm>
              <a:off x="4608" y="2256"/>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FF3399"/>
                  </a:solidFill>
                  <a:latin typeface="Times New Roman" panose="02020603050405020304" pitchFamily="18" charset="0"/>
                  <a:ea typeface="宋体" panose="02010600030101010101" pitchFamily="2" charset="-122"/>
                </a:rPr>
                <a:t>a</a:t>
              </a:r>
              <a:r>
                <a:rPr lang="en-US" altLang="zh-CN" sz="2400" b="1">
                  <a:solidFill>
                    <a:srgbClr val="FF3399"/>
                  </a:solidFill>
                  <a:latin typeface="Times New Roman" panose="02020603050405020304" pitchFamily="18" charset="0"/>
                  <a:ea typeface="宋体" panose="02010600030101010101" pitchFamily="2" charset="-122"/>
                </a:rPr>
                <a:t>, </a:t>
              </a:r>
              <a:r>
                <a:rPr lang="en-US" altLang="zh-CN" sz="2400" b="1" i="1">
                  <a:solidFill>
                    <a:srgbClr val="FF3399"/>
                  </a:solidFill>
                  <a:latin typeface="Times New Roman" panose="02020603050405020304" pitchFamily="18" charset="0"/>
                  <a:ea typeface="宋体" panose="02010600030101010101" pitchFamily="2" charset="-122"/>
                </a:rPr>
                <a:t>b</a:t>
              </a:r>
            </a:p>
          </p:txBody>
        </p:sp>
        <p:sp>
          <p:nvSpPr>
            <p:cNvPr id="39982" name="Oval 23">
              <a:extLst>
                <a:ext uri="{FF2B5EF4-FFF2-40B4-BE49-F238E27FC236}">
                  <a16:creationId xmlns:a16="http://schemas.microsoft.com/office/drawing/2014/main" id="{5B73A884-8863-45E6-B056-B89B99DEAF12}"/>
                </a:ext>
              </a:extLst>
            </p:cNvPr>
            <p:cNvSpPr>
              <a:spLocks noChangeArrowheads="1"/>
            </p:cNvSpPr>
            <p:nvPr/>
          </p:nvSpPr>
          <p:spPr bwMode="auto">
            <a:xfrm>
              <a:off x="3919" y="2763"/>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C</a:t>
              </a:r>
            </a:p>
          </p:txBody>
        </p:sp>
        <p:sp>
          <p:nvSpPr>
            <p:cNvPr id="39983" name="Line 24">
              <a:extLst>
                <a:ext uri="{FF2B5EF4-FFF2-40B4-BE49-F238E27FC236}">
                  <a16:creationId xmlns:a16="http://schemas.microsoft.com/office/drawing/2014/main" id="{BBDB6D5E-8279-42B3-B26A-82FC5AB31991}"/>
                </a:ext>
              </a:extLst>
            </p:cNvPr>
            <p:cNvSpPr>
              <a:spLocks noChangeShapeType="1"/>
            </p:cNvSpPr>
            <p:nvPr/>
          </p:nvSpPr>
          <p:spPr bwMode="auto">
            <a:xfrm flipV="1">
              <a:off x="3277" y="2972"/>
              <a:ext cx="607" cy="4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84" name="Line 25">
              <a:extLst>
                <a:ext uri="{FF2B5EF4-FFF2-40B4-BE49-F238E27FC236}">
                  <a16:creationId xmlns:a16="http://schemas.microsoft.com/office/drawing/2014/main" id="{62BB04E1-6B7F-4246-B255-99BD21B00B4D}"/>
                </a:ext>
              </a:extLst>
            </p:cNvPr>
            <p:cNvSpPr>
              <a:spLocks noChangeShapeType="1"/>
            </p:cNvSpPr>
            <p:nvPr/>
          </p:nvSpPr>
          <p:spPr bwMode="auto">
            <a:xfrm>
              <a:off x="4038" y="3074"/>
              <a:ext cx="0" cy="31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85" name="Rectangle 26">
              <a:extLst>
                <a:ext uri="{FF2B5EF4-FFF2-40B4-BE49-F238E27FC236}">
                  <a16:creationId xmlns:a16="http://schemas.microsoft.com/office/drawing/2014/main" id="{9FDA61D7-E157-4475-A670-053D0412C556}"/>
                </a:ext>
              </a:extLst>
            </p:cNvPr>
            <p:cNvSpPr>
              <a:spLocks noChangeArrowheads="1"/>
            </p:cNvSpPr>
            <p:nvPr/>
          </p:nvSpPr>
          <p:spPr bwMode="auto">
            <a:xfrm>
              <a:off x="4896" y="312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FF3399"/>
                  </a:solidFill>
                  <a:latin typeface="Times New Roman" panose="02020603050405020304" pitchFamily="18" charset="0"/>
                  <a:ea typeface="宋体" panose="02010600030101010101" pitchFamily="2" charset="-122"/>
                </a:rPr>
                <a:t>b</a:t>
              </a:r>
            </a:p>
          </p:txBody>
        </p:sp>
        <p:sp>
          <p:nvSpPr>
            <p:cNvPr id="39986" name="Rectangle 27">
              <a:extLst>
                <a:ext uri="{FF2B5EF4-FFF2-40B4-BE49-F238E27FC236}">
                  <a16:creationId xmlns:a16="http://schemas.microsoft.com/office/drawing/2014/main" id="{FD67A61B-749B-437A-BD83-B277951B7596}"/>
                </a:ext>
              </a:extLst>
            </p:cNvPr>
            <p:cNvSpPr>
              <a:spLocks noChangeArrowheads="1"/>
            </p:cNvSpPr>
            <p:nvPr/>
          </p:nvSpPr>
          <p:spPr bwMode="auto">
            <a:xfrm>
              <a:off x="4028" y="303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39987" name="Oval 28">
              <a:extLst>
                <a:ext uri="{FF2B5EF4-FFF2-40B4-BE49-F238E27FC236}">
                  <a16:creationId xmlns:a16="http://schemas.microsoft.com/office/drawing/2014/main" id="{93AEE2EE-FC22-4A0C-90A0-DD46A35B5D1B}"/>
                </a:ext>
              </a:extLst>
            </p:cNvPr>
            <p:cNvSpPr>
              <a:spLocks noChangeArrowheads="1"/>
            </p:cNvSpPr>
            <p:nvPr/>
          </p:nvSpPr>
          <p:spPr bwMode="auto">
            <a:xfrm>
              <a:off x="4656" y="2736"/>
              <a:ext cx="273" cy="294"/>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FF3399"/>
                  </a:solidFill>
                  <a:latin typeface="Times New Roman" panose="02020603050405020304" pitchFamily="18" charset="0"/>
                  <a:ea typeface="宋体" panose="02010600030101010101" pitchFamily="2" charset="-122"/>
                </a:rPr>
                <a:t>E</a:t>
              </a:r>
            </a:p>
          </p:txBody>
        </p:sp>
        <p:sp>
          <p:nvSpPr>
            <p:cNvPr id="39988" name="Line 29">
              <a:extLst>
                <a:ext uri="{FF2B5EF4-FFF2-40B4-BE49-F238E27FC236}">
                  <a16:creationId xmlns:a16="http://schemas.microsoft.com/office/drawing/2014/main" id="{920EDD90-548F-44BE-9AF5-F989926E96AE}"/>
                </a:ext>
              </a:extLst>
            </p:cNvPr>
            <p:cNvSpPr>
              <a:spLocks noChangeShapeType="1"/>
            </p:cNvSpPr>
            <p:nvPr/>
          </p:nvSpPr>
          <p:spPr bwMode="auto">
            <a:xfrm>
              <a:off x="4224" y="2880"/>
              <a:ext cx="432" cy="0"/>
            </a:xfrm>
            <a:prstGeom prst="line">
              <a:avLst/>
            </a:prstGeom>
            <a:noFill/>
            <a:ln w="25400">
              <a:solidFill>
                <a:srgbClr val="FF00FF"/>
              </a:solidFill>
              <a:round/>
              <a:headEnd/>
              <a:tailEnd type="stealth" w="med" len="lg"/>
            </a:ln>
            <a:extLst>
              <a:ext uri="{909E8E84-426E-40DD-AFC4-6F175D3DCCD1}">
                <a14:hiddenFill xmlns:a14="http://schemas.microsoft.com/office/drawing/2010/main">
                  <a:noFill/>
                </a14:hiddenFill>
              </a:ext>
            </a:extLst>
          </p:spPr>
          <p:txBody>
            <a:bodyPr lIns="54000" tIns="28800" rIns="54000" bIns="28800" anchor="ctr"/>
            <a:lstStyle/>
            <a:p>
              <a:pPr algn="ctr"/>
              <a:endParaRPr lang="zh-CN" altLang="en-US"/>
            </a:p>
          </p:txBody>
        </p:sp>
        <p:sp>
          <p:nvSpPr>
            <p:cNvPr id="39989" name="Rectangle 30">
              <a:extLst>
                <a:ext uri="{FF2B5EF4-FFF2-40B4-BE49-F238E27FC236}">
                  <a16:creationId xmlns:a16="http://schemas.microsoft.com/office/drawing/2014/main" id="{182F73A0-A131-403F-B8E7-C73488AC2FF5}"/>
                </a:ext>
              </a:extLst>
            </p:cNvPr>
            <p:cNvSpPr>
              <a:spLocks noChangeArrowheads="1"/>
            </p:cNvSpPr>
            <p:nvPr/>
          </p:nvSpPr>
          <p:spPr bwMode="auto">
            <a:xfrm>
              <a:off x="4368" y="264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FF3399"/>
                  </a:solidFill>
                  <a:latin typeface="Times New Roman" panose="02020603050405020304" pitchFamily="18" charset="0"/>
                  <a:ea typeface="宋体" panose="02010600030101010101" pitchFamily="2" charset="-122"/>
                </a:rPr>
                <a:t>b</a:t>
              </a:r>
            </a:p>
          </p:txBody>
        </p:sp>
        <p:sp>
          <p:nvSpPr>
            <p:cNvPr id="39990" name="Line 31">
              <a:extLst>
                <a:ext uri="{FF2B5EF4-FFF2-40B4-BE49-F238E27FC236}">
                  <a16:creationId xmlns:a16="http://schemas.microsoft.com/office/drawing/2014/main" id="{E4E184F5-0B43-424A-BB84-8A3817F5CE30}"/>
                </a:ext>
              </a:extLst>
            </p:cNvPr>
            <p:cNvSpPr>
              <a:spLocks noChangeShapeType="1"/>
            </p:cNvSpPr>
            <p:nvPr/>
          </p:nvSpPr>
          <p:spPr bwMode="auto">
            <a:xfrm flipV="1">
              <a:off x="4848" y="3024"/>
              <a:ext cx="0" cy="336"/>
            </a:xfrm>
            <a:prstGeom prst="line">
              <a:avLst/>
            </a:prstGeom>
            <a:noFill/>
            <a:ln w="25400">
              <a:solidFill>
                <a:srgbClr val="FF00FF"/>
              </a:solidFill>
              <a:round/>
              <a:headEnd/>
              <a:tailEnd type="stealth" w="med" len="lg"/>
            </a:ln>
            <a:extLst>
              <a:ext uri="{909E8E84-426E-40DD-AFC4-6F175D3DCCD1}">
                <a14:hiddenFill xmlns:a14="http://schemas.microsoft.com/office/drawing/2010/main">
                  <a:noFill/>
                </a14:hiddenFill>
              </a:ext>
            </a:extLst>
          </p:spPr>
          <p:txBody>
            <a:bodyPr lIns="54000" tIns="28800" rIns="54000" bIns="28800" anchor="ctr"/>
            <a:lstStyle/>
            <a:p>
              <a:pPr algn="ctr"/>
              <a:endParaRPr lang="zh-CN" altLang="en-US"/>
            </a:p>
          </p:txBody>
        </p:sp>
      </p:grpSp>
      <p:grpSp>
        <p:nvGrpSpPr>
          <p:cNvPr id="39941" name="Group 32">
            <a:extLst>
              <a:ext uri="{FF2B5EF4-FFF2-40B4-BE49-F238E27FC236}">
                <a16:creationId xmlns:a16="http://schemas.microsoft.com/office/drawing/2014/main" id="{A717510F-38D8-42AD-9023-79B0C830DA98}"/>
              </a:ext>
            </a:extLst>
          </p:cNvPr>
          <p:cNvGrpSpPr>
            <a:grpSpLocks/>
          </p:cNvGrpSpPr>
          <p:nvPr/>
        </p:nvGrpSpPr>
        <p:grpSpPr bwMode="auto">
          <a:xfrm>
            <a:off x="317202" y="2978887"/>
            <a:ext cx="4114800" cy="2819400"/>
            <a:chOff x="3024" y="1008"/>
            <a:chExt cx="2592" cy="1776"/>
          </a:xfrm>
        </p:grpSpPr>
        <p:sp>
          <p:nvSpPr>
            <p:cNvPr id="39942" name="Oval 33">
              <a:extLst>
                <a:ext uri="{FF2B5EF4-FFF2-40B4-BE49-F238E27FC236}">
                  <a16:creationId xmlns:a16="http://schemas.microsoft.com/office/drawing/2014/main" id="{90814B2A-8E37-447F-81B1-ABD2812FEB57}"/>
                </a:ext>
              </a:extLst>
            </p:cNvPr>
            <p:cNvSpPr>
              <a:spLocks noChangeArrowheads="1"/>
            </p:cNvSpPr>
            <p:nvPr/>
          </p:nvSpPr>
          <p:spPr bwMode="auto">
            <a:xfrm>
              <a:off x="4466" y="2102"/>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B</a:t>
              </a:r>
            </a:p>
          </p:txBody>
        </p:sp>
        <p:grpSp>
          <p:nvGrpSpPr>
            <p:cNvPr id="39943" name="Group 34">
              <a:extLst>
                <a:ext uri="{FF2B5EF4-FFF2-40B4-BE49-F238E27FC236}">
                  <a16:creationId xmlns:a16="http://schemas.microsoft.com/office/drawing/2014/main" id="{8FA85E8E-5AA0-43D4-9483-D29D930EA7D9}"/>
                </a:ext>
              </a:extLst>
            </p:cNvPr>
            <p:cNvGrpSpPr>
              <a:grpSpLocks/>
            </p:cNvGrpSpPr>
            <p:nvPr/>
          </p:nvGrpSpPr>
          <p:grpSpPr bwMode="auto">
            <a:xfrm>
              <a:off x="5343" y="2102"/>
              <a:ext cx="273" cy="294"/>
              <a:chOff x="7120" y="12162"/>
              <a:chExt cx="425" cy="425"/>
            </a:xfrm>
          </p:grpSpPr>
          <p:sp>
            <p:nvSpPr>
              <p:cNvPr id="39964" name="Oval 35">
                <a:extLst>
                  <a:ext uri="{FF2B5EF4-FFF2-40B4-BE49-F238E27FC236}">
                    <a16:creationId xmlns:a16="http://schemas.microsoft.com/office/drawing/2014/main" id="{98BDEFB0-0AF8-4239-9473-9A105D20161E}"/>
                  </a:ext>
                </a:extLst>
              </p:cNvPr>
              <p:cNvSpPr>
                <a:spLocks noChangeArrowheads="1"/>
              </p:cNvSpPr>
              <p:nvPr/>
            </p:nvSpPr>
            <p:spPr bwMode="auto">
              <a:xfrm>
                <a:off x="7120" y="12162"/>
                <a:ext cx="425" cy="425"/>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3200" tIns="0" rIns="72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1000" b="1">
                  <a:solidFill>
                    <a:srgbClr val="000000"/>
                  </a:solidFill>
                  <a:latin typeface="Times New Roman" panose="02020603050405020304" pitchFamily="18" charset="0"/>
                  <a:ea typeface="宋体" panose="02010600030101010101" pitchFamily="2" charset="-122"/>
                </a:endParaRPr>
              </a:p>
            </p:txBody>
          </p:sp>
          <p:sp>
            <p:nvSpPr>
              <p:cNvPr id="39965" name="Oval 36">
                <a:extLst>
                  <a:ext uri="{FF2B5EF4-FFF2-40B4-BE49-F238E27FC236}">
                    <a16:creationId xmlns:a16="http://schemas.microsoft.com/office/drawing/2014/main" id="{06F37993-D497-41B9-9547-5927E44E2798}"/>
                  </a:ext>
                </a:extLst>
              </p:cNvPr>
              <p:cNvSpPr>
                <a:spLocks noChangeArrowheads="1"/>
              </p:cNvSpPr>
              <p:nvPr/>
            </p:nvSpPr>
            <p:spPr bwMode="auto">
              <a:xfrm>
                <a:off x="7180" y="12218"/>
                <a:ext cx="312" cy="312"/>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43200" tIns="0" rIns="72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D</a:t>
                </a:r>
              </a:p>
            </p:txBody>
          </p:sp>
        </p:grpSp>
        <p:sp>
          <p:nvSpPr>
            <p:cNvPr id="39944" name="Line 37">
              <a:extLst>
                <a:ext uri="{FF2B5EF4-FFF2-40B4-BE49-F238E27FC236}">
                  <a16:creationId xmlns:a16="http://schemas.microsoft.com/office/drawing/2014/main" id="{48482BCF-82BD-460B-8A76-EEF7852441AC}"/>
                </a:ext>
              </a:extLst>
            </p:cNvPr>
            <p:cNvSpPr>
              <a:spLocks noChangeShapeType="1"/>
            </p:cNvSpPr>
            <p:nvPr/>
          </p:nvSpPr>
          <p:spPr bwMode="auto">
            <a:xfrm>
              <a:off x="3024" y="2227"/>
              <a:ext cx="607"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14400" tIns="28800" rIns="14400" bIns="46800" anchor="ctr"/>
            <a:lstStyle/>
            <a:p>
              <a:pPr algn="ctr"/>
              <a:endParaRPr lang="zh-CN" altLang="en-US"/>
            </a:p>
          </p:txBody>
        </p:sp>
        <p:sp>
          <p:nvSpPr>
            <p:cNvPr id="39945" name="Line 38">
              <a:extLst>
                <a:ext uri="{FF2B5EF4-FFF2-40B4-BE49-F238E27FC236}">
                  <a16:creationId xmlns:a16="http://schemas.microsoft.com/office/drawing/2014/main" id="{3A29310F-E7DF-4AC7-AE46-59E1626E1BB1}"/>
                </a:ext>
              </a:extLst>
            </p:cNvPr>
            <p:cNvSpPr>
              <a:spLocks noChangeShapeType="1"/>
            </p:cNvSpPr>
            <p:nvPr/>
          </p:nvSpPr>
          <p:spPr bwMode="auto">
            <a:xfrm flipV="1">
              <a:off x="3930" y="2239"/>
              <a:ext cx="549"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46" name="Rectangle 39">
              <a:extLst>
                <a:ext uri="{FF2B5EF4-FFF2-40B4-BE49-F238E27FC236}">
                  <a16:creationId xmlns:a16="http://schemas.microsoft.com/office/drawing/2014/main" id="{3382C4D5-8076-495F-8000-472786338A34}"/>
                </a:ext>
              </a:extLst>
            </p:cNvPr>
            <p:cNvSpPr>
              <a:spLocks noChangeArrowheads="1"/>
            </p:cNvSpPr>
            <p:nvPr/>
          </p:nvSpPr>
          <p:spPr bwMode="auto">
            <a:xfrm>
              <a:off x="3072" y="1992"/>
              <a:ext cx="4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开始</a:t>
              </a:r>
            </a:p>
          </p:txBody>
        </p:sp>
        <p:sp>
          <p:nvSpPr>
            <p:cNvPr id="39947" name="Rectangle 40">
              <a:extLst>
                <a:ext uri="{FF2B5EF4-FFF2-40B4-BE49-F238E27FC236}">
                  <a16:creationId xmlns:a16="http://schemas.microsoft.com/office/drawing/2014/main" id="{ABB987BE-74D4-4FEB-829B-DEAE4AD9B200}"/>
                </a:ext>
              </a:extLst>
            </p:cNvPr>
            <p:cNvSpPr>
              <a:spLocks noChangeArrowheads="1"/>
            </p:cNvSpPr>
            <p:nvPr/>
          </p:nvSpPr>
          <p:spPr bwMode="auto">
            <a:xfrm>
              <a:off x="4065" y="1999"/>
              <a:ext cx="2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39948" name="Line 41">
              <a:extLst>
                <a:ext uri="{FF2B5EF4-FFF2-40B4-BE49-F238E27FC236}">
                  <a16:creationId xmlns:a16="http://schemas.microsoft.com/office/drawing/2014/main" id="{A30310C5-A5E0-4C93-A845-19D167EB3E09}"/>
                </a:ext>
              </a:extLst>
            </p:cNvPr>
            <p:cNvSpPr>
              <a:spLocks noChangeShapeType="1"/>
            </p:cNvSpPr>
            <p:nvPr/>
          </p:nvSpPr>
          <p:spPr bwMode="auto">
            <a:xfrm flipV="1">
              <a:off x="4778" y="2240"/>
              <a:ext cx="549" cy="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49" name="Freeform 42">
              <a:extLst>
                <a:ext uri="{FF2B5EF4-FFF2-40B4-BE49-F238E27FC236}">
                  <a16:creationId xmlns:a16="http://schemas.microsoft.com/office/drawing/2014/main" id="{F28BFCD9-165C-4036-B64C-F9782BC68583}"/>
                </a:ext>
              </a:extLst>
            </p:cNvPr>
            <p:cNvSpPr>
              <a:spLocks/>
            </p:cNvSpPr>
            <p:nvPr/>
          </p:nvSpPr>
          <p:spPr bwMode="auto">
            <a:xfrm>
              <a:off x="4527" y="1227"/>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39950" name="Oval 43">
              <a:extLst>
                <a:ext uri="{FF2B5EF4-FFF2-40B4-BE49-F238E27FC236}">
                  <a16:creationId xmlns:a16="http://schemas.microsoft.com/office/drawing/2014/main" id="{96762FAE-0C73-448C-AC43-DA555B2EDFE1}"/>
                </a:ext>
              </a:extLst>
            </p:cNvPr>
            <p:cNvSpPr>
              <a:spLocks noChangeArrowheads="1"/>
            </p:cNvSpPr>
            <p:nvPr/>
          </p:nvSpPr>
          <p:spPr bwMode="auto">
            <a:xfrm>
              <a:off x="3628" y="2088"/>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A</a:t>
              </a:r>
            </a:p>
          </p:txBody>
        </p:sp>
        <p:sp>
          <p:nvSpPr>
            <p:cNvPr id="39951" name="Freeform 44">
              <a:extLst>
                <a:ext uri="{FF2B5EF4-FFF2-40B4-BE49-F238E27FC236}">
                  <a16:creationId xmlns:a16="http://schemas.microsoft.com/office/drawing/2014/main" id="{C2A8EAB7-8975-458D-9477-44338D7FB86D}"/>
                </a:ext>
              </a:extLst>
            </p:cNvPr>
            <p:cNvSpPr>
              <a:spLocks/>
            </p:cNvSpPr>
            <p:nvPr/>
          </p:nvSpPr>
          <p:spPr bwMode="auto">
            <a:xfrm flipV="1">
              <a:off x="4518" y="2397"/>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39952" name="Rectangle 45">
              <a:extLst>
                <a:ext uri="{FF2B5EF4-FFF2-40B4-BE49-F238E27FC236}">
                  <a16:creationId xmlns:a16="http://schemas.microsoft.com/office/drawing/2014/main" id="{F3DB2229-D994-4051-8BD0-28648778681B}"/>
                </a:ext>
              </a:extLst>
            </p:cNvPr>
            <p:cNvSpPr>
              <a:spLocks noChangeArrowheads="1"/>
            </p:cNvSpPr>
            <p:nvPr/>
          </p:nvSpPr>
          <p:spPr bwMode="auto">
            <a:xfrm>
              <a:off x="4508" y="254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39953" name="Rectangle 46">
              <a:extLst>
                <a:ext uri="{FF2B5EF4-FFF2-40B4-BE49-F238E27FC236}">
                  <a16:creationId xmlns:a16="http://schemas.microsoft.com/office/drawing/2014/main" id="{7F2AE91A-5B77-4840-85B7-2C4781B65B20}"/>
                </a:ext>
              </a:extLst>
            </p:cNvPr>
            <p:cNvSpPr>
              <a:spLocks noChangeArrowheads="1"/>
            </p:cNvSpPr>
            <p:nvPr/>
          </p:nvSpPr>
          <p:spPr bwMode="auto">
            <a:xfrm>
              <a:off x="4942" y="203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39954" name="Rectangle 47">
              <a:extLst>
                <a:ext uri="{FF2B5EF4-FFF2-40B4-BE49-F238E27FC236}">
                  <a16:creationId xmlns:a16="http://schemas.microsoft.com/office/drawing/2014/main" id="{42B1C884-11D1-413D-A902-03EB11242713}"/>
                </a:ext>
              </a:extLst>
            </p:cNvPr>
            <p:cNvSpPr>
              <a:spLocks noChangeArrowheads="1"/>
            </p:cNvSpPr>
            <p:nvPr/>
          </p:nvSpPr>
          <p:spPr bwMode="auto">
            <a:xfrm>
              <a:off x="3988" y="169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39955" name="Freeform 48">
              <a:extLst>
                <a:ext uri="{FF2B5EF4-FFF2-40B4-BE49-F238E27FC236}">
                  <a16:creationId xmlns:a16="http://schemas.microsoft.com/office/drawing/2014/main" id="{0E7298EA-CBB6-4016-812F-EEBBA229AFD4}"/>
                </a:ext>
              </a:extLst>
            </p:cNvPr>
            <p:cNvSpPr>
              <a:spLocks/>
            </p:cNvSpPr>
            <p:nvPr/>
          </p:nvSpPr>
          <p:spPr bwMode="auto">
            <a:xfrm>
              <a:off x="4739" y="2316"/>
              <a:ext cx="578" cy="106"/>
            </a:xfrm>
            <a:custGeom>
              <a:avLst/>
              <a:gdLst>
                <a:gd name="T0" fmla="*/ 1 w 900"/>
                <a:gd name="T1" fmla="*/ 0 h 154"/>
                <a:gd name="T2" fmla="*/ 1 w 900"/>
                <a:gd name="T3" fmla="*/ 1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rgbClr val="008000"/>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39956" name="Rectangle 49">
              <a:extLst>
                <a:ext uri="{FF2B5EF4-FFF2-40B4-BE49-F238E27FC236}">
                  <a16:creationId xmlns:a16="http://schemas.microsoft.com/office/drawing/2014/main" id="{2D5CDDC9-3B4E-41C2-B663-EF956604150D}"/>
                </a:ext>
              </a:extLst>
            </p:cNvPr>
            <p:cNvSpPr>
              <a:spLocks noChangeArrowheads="1"/>
            </p:cNvSpPr>
            <p:nvPr/>
          </p:nvSpPr>
          <p:spPr bwMode="auto">
            <a:xfrm>
              <a:off x="4951" y="2353"/>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39957" name="Rectangle 50">
              <a:extLst>
                <a:ext uri="{FF2B5EF4-FFF2-40B4-BE49-F238E27FC236}">
                  <a16:creationId xmlns:a16="http://schemas.microsoft.com/office/drawing/2014/main" id="{E615116D-B4EE-4202-9523-35F4D7037C92}"/>
                </a:ext>
              </a:extLst>
            </p:cNvPr>
            <p:cNvSpPr>
              <a:spLocks noChangeArrowheads="1"/>
            </p:cNvSpPr>
            <p:nvPr/>
          </p:nvSpPr>
          <p:spPr bwMode="auto">
            <a:xfrm>
              <a:off x="4556" y="1008"/>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39958" name="Oval 51">
              <a:extLst>
                <a:ext uri="{FF2B5EF4-FFF2-40B4-BE49-F238E27FC236}">
                  <a16:creationId xmlns:a16="http://schemas.microsoft.com/office/drawing/2014/main" id="{931AFF97-3073-45B0-97ED-8EDE20CAB9E5}"/>
                </a:ext>
              </a:extLst>
            </p:cNvPr>
            <p:cNvSpPr>
              <a:spLocks noChangeArrowheads="1"/>
            </p:cNvSpPr>
            <p:nvPr/>
          </p:nvSpPr>
          <p:spPr bwMode="auto">
            <a:xfrm>
              <a:off x="4495" y="1467"/>
              <a:ext cx="273" cy="294"/>
            </a:xfrm>
            <a:prstGeom prst="ellipse">
              <a:avLst/>
            </a:prstGeom>
            <a:noFill/>
            <a:ln w="254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C</a:t>
              </a:r>
            </a:p>
          </p:txBody>
        </p:sp>
        <p:sp>
          <p:nvSpPr>
            <p:cNvPr id="39959" name="Line 52">
              <a:extLst>
                <a:ext uri="{FF2B5EF4-FFF2-40B4-BE49-F238E27FC236}">
                  <a16:creationId xmlns:a16="http://schemas.microsoft.com/office/drawing/2014/main" id="{3E95EDE8-9DB5-4910-A5E6-3E18391D4D4D}"/>
                </a:ext>
              </a:extLst>
            </p:cNvPr>
            <p:cNvSpPr>
              <a:spLocks noChangeShapeType="1"/>
            </p:cNvSpPr>
            <p:nvPr/>
          </p:nvSpPr>
          <p:spPr bwMode="auto">
            <a:xfrm flipV="1">
              <a:off x="3853" y="1676"/>
              <a:ext cx="607" cy="435"/>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60" name="Line 53">
              <a:extLst>
                <a:ext uri="{FF2B5EF4-FFF2-40B4-BE49-F238E27FC236}">
                  <a16:creationId xmlns:a16="http://schemas.microsoft.com/office/drawing/2014/main" id="{DE33B3C4-697D-436F-9DC0-609BD915690C}"/>
                </a:ext>
              </a:extLst>
            </p:cNvPr>
            <p:cNvSpPr>
              <a:spLocks noChangeShapeType="1"/>
            </p:cNvSpPr>
            <p:nvPr/>
          </p:nvSpPr>
          <p:spPr bwMode="auto">
            <a:xfrm>
              <a:off x="4614" y="1778"/>
              <a:ext cx="0" cy="310"/>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61" name="Line 54">
              <a:extLst>
                <a:ext uri="{FF2B5EF4-FFF2-40B4-BE49-F238E27FC236}">
                  <a16:creationId xmlns:a16="http://schemas.microsoft.com/office/drawing/2014/main" id="{6E8C7AAA-988E-4DEE-B7D9-91FE10B3B2CA}"/>
                </a:ext>
              </a:extLst>
            </p:cNvPr>
            <p:cNvSpPr>
              <a:spLocks noChangeShapeType="1"/>
            </p:cNvSpPr>
            <p:nvPr/>
          </p:nvSpPr>
          <p:spPr bwMode="auto">
            <a:xfrm flipH="1" flipV="1">
              <a:off x="4787" y="1666"/>
              <a:ext cx="607" cy="435"/>
            </a:xfrm>
            <a:prstGeom prst="line">
              <a:avLst/>
            </a:prstGeom>
            <a:noFill/>
            <a:ln w="25400">
              <a:solidFill>
                <a:srgbClr val="008000"/>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39962" name="Rectangle 55">
              <a:extLst>
                <a:ext uri="{FF2B5EF4-FFF2-40B4-BE49-F238E27FC236}">
                  <a16:creationId xmlns:a16="http://schemas.microsoft.com/office/drawing/2014/main" id="{640C7D7A-6FEE-4B54-8798-C0AD3605546C}"/>
                </a:ext>
              </a:extLst>
            </p:cNvPr>
            <p:cNvSpPr>
              <a:spLocks noChangeArrowheads="1"/>
            </p:cNvSpPr>
            <p:nvPr/>
          </p:nvSpPr>
          <p:spPr bwMode="auto">
            <a:xfrm>
              <a:off x="5125" y="1690"/>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39963" name="Rectangle 56">
              <a:extLst>
                <a:ext uri="{FF2B5EF4-FFF2-40B4-BE49-F238E27FC236}">
                  <a16:creationId xmlns:a16="http://schemas.microsoft.com/office/drawing/2014/main" id="{523F2982-B5AB-41A2-B1B6-C7DBCB17E787}"/>
                </a:ext>
              </a:extLst>
            </p:cNvPr>
            <p:cNvSpPr>
              <a:spLocks noChangeArrowheads="1"/>
            </p:cNvSpPr>
            <p:nvPr/>
          </p:nvSpPr>
          <p:spPr bwMode="auto">
            <a:xfrm>
              <a:off x="4604" y="174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grpSp>
      <p:sp>
        <p:nvSpPr>
          <p:cNvPr id="2" name="日期占位符 1">
            <a:extLst>
              <a:ext uri="{FF2B5EF4-FFF2-40B4-BE49-F238E27FC236}">
                <a16:creationId xmlns:a16="http://schemas.microsoft.com/office/drawing/2014/main" id="{B11A3698-9019-E70B-24C2-1ED56594781C}"/>
              </a:ext>
            </a:extLst>
          </p:cNvPr>
          <p:cNvSpPr>
            <a:spLocks noGrp="1"/>
          </p:cNvSpPr>
          <p:nvPr>
            <p:ph type="dt" sz="half" idx="10"/>
          </p:nvPr>
        </p:nvSpPr>
        <p:spPr/>
        <p:txBody>
          <a:bodyPr/>
          <a:lstStyle/>
          <a:p>
            <a:fld id="{9033D263-CD45-442C-BA23-A85F11DEA94D}"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067A9418-3BD3-D6FB-4884-8FB9C2F9419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175296B5-1879-9C26-DCA8-10131DABAFD1}"/>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59BFB07-A038-4D0E-8893-6727C8C42DFA}"/>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40963" name="Rectangle 3">
            <a:extLst>
              <a:ext uri="{FF2B5EF4-FFF2-40B4-BE49-F238E27FC236}">
                <a16:creationId xmlns:a16="http://schemas.microsoft.com/office/drawing/2014/main" id="{D68492F8-0C9E-472A-8909-92743AB04392}"/>
              </a:ext>
            </a:extLst>
          </p:cNvPr>
          <p:cNvSpPr>
            <a:spLocks noGrp="1" noChangeArrowheads="1"/>
          </p:cNvSpPr>
          <p:nvPr>
            <p:ph idx="1"/>
          </p:nvPr>
        </p:nvSpPr>
        <p:spPr/>
        <p:txBody>
          <a:bodyPr>
            <a:normAutofit fontScale="85000" lnSpcReduction="10000"/>
          </a:bodyPr>
          <a:lstStyle/>
          <a:p>
            <a:pPr eaLnBrk="1" hangingPunct="1">
              <a:lnSpc>
                <a:spcPct val="120000"/>
              </a:lnSpc>
            </a:pPr>
            <a:r>
              <a:rPr lang="zh-CN" altLang="en-US"/>
              <a:t>串</a:t>
            </a:r>
            <a:r>
              <a:rPr lang="en-US" altLang="zh-CN" b="1" i="1">
                <a:latin typeface="Times New Roman" panose="02020603050405020304" pitchFamily="18" charset="0"/>
              </a:rPr>
              <a:t>w</a:t>
            </a:r>
            <a:r>
              <a:rPr lang="zh-CN" altLang="en-US"/>
              <a:t>可</a:t>
            </a:r>
            <a:r>
              <a:rPr lang="zh-CN" altLang="en-US">
                <a:solidFill>
                  <a:schemeClr val="accent2"/>
                </a:solidFill>
              </a:rPr>
              <a:t>区别</a:t>
            </a:r>
            <a:r>
              <a:rPr lang="zh-CN" altLang="en-US"/>
              <a:t>状态</a:t>
            </a:r>
            <a:r>
              <a:rPr lang="en-US" altLang="zh-CN" b="1" i="1">
                <a:latin typeface="Times New Roman" panose="02020603050405020304" pitchFamily="18" charset="0"/>
              </a:rPr>
              <a:t>s</a:t>
            </a:r>
            <a:r>
              <a:rPr lang="zh-CN" altLang="en-US"/>
              <a:t>和</a:t>
            </a:r>
            <a:r>
              <a:rPr lang="en-US" altLang="zh-CN" b="1" i="1">
                <a:latin typeface="Times New Roman" panose="02020603050405020304" pitchFamily="18" charset="0"/>
              </a:rPr>
              <a:t>t</a:t>
            </a:r>
            <a:r>
              <a:rPr lang="zh-CN" altLang="en-US"/>
              <a:t>：对该</a:t>
            </a:r>
            <a:r>
              <a:rPr lang="en-US" altLang="zh-CN"/>
              <a:t>DFA</a:t>
            </a:r>
            <a:r>
              <a:rPr lang="zh-CN" altLang="en-US"/>
              <a:t>，从</a:t>
            </a:r>
            <a:r>
              <a:rPr lang="en-US" altLang="zh-CN" b="1" i="1">
                <a:latin typeface="Times New Roman" panose="02020603050405020304" pitchFamily="18" charset="0"/>
              </a:rPr>
              <a:t>s</a:t>
            </a:r>
            <a:r>
              <a:rPr lang="zh-CN" altLang="en-US"/>
              <a:t>出发，输入</a:t>
            </a:r>
            <a:r>
              <a:rPr lang="en-US" altLang="zh-CN" b="1" i="1">
                <a:latin typeface="Times New Roman" panose="02020603050405020304" pitchFamily="18" charset="0"/>
              </a:rPr>
              <a:t>w</a:t>
            </a:r>
            <a:r>
              <a:rPr lang="zh-CN" altLang="en-US"/>
              <a:t>，最终停留在某个接受状态；而从</a:t>
            </a:r>
            <a:r>
              <a:rPr lang="en-US" altLang="zh-CN" b="1" i="1">
                <a:latin typeface="Times New Roman" panose="02020603050405020304" pitchFamily="18" charset="0"/>
              </a:rPr>
              <a:t>t</a:t>
            </a:r>
            <a:r>
              <a:rPr lang="zh-CN" altLang="en-US"/>
              <a:t>出发，输入</a:t>
            </a:r>
            <a:r>
              <a:rPr lang="en-US" altLang="zh-CN" b="1" i="1">
                <a:latin typeface="Times New Roman" panose="02020603050405020304" pitchFamily="18" charset="0"/>
              </a:rPr>
              <a:t>w</a:t>
            </a:r>
            <a:r>
              <a:rPr lang="zh-CN" altLang="en-US"/>
              <a:t>，最终停留在非接受状态，或者反过来。</a:t>
            </a:r>
          </a:p>
          <a:p>
            <a:pPr eaLnBrk="1" hangingPunct="1">
              <a:lnSpc>
                <a:spcPct val="120000"/>
              </a:lnSpc>
            </a:pPr>
            <a:r>
              <a:rPr lang="zh-CN" altLang="en-US">
                <a:solidFill>
                  <a:schemeClr val="accent2"/>
                </a:solidFill>
              </a:rPr>
              <a:t>不可区别的状态</a:t>
            </a:r>
            <a:r>
              <a:rPr lang="zh-CN" altLang="en-US"/>
              <a:t>（即</a:t>
            </a:r>
            <a:r>
              <a:rPr lang="zh-CN" altLang="en-US">
                <a:solidFill>
                  <a:schemeClr val="accent2"/>
                </a:solidFill>
              </a:rPr>
              <a:t>等价</a:t>
            </a:r>
            <a:r>
              <a:rPr lang="zh-CN" altLang="en-US"/>
              <a:t>的状态）：找不到任何串来区别两个状态。</a:t>
            </a:r>
          </a:p>
          <a:p>
            <a:pPr lvl="1" eaLnBrk="1" hangingPunct="1">
              <a:lnSpc>
                <a:spcPct val="120000"/>
              </a:lnSpc>
            </a:pPr>
            <a:r>
              <a:rPr lang="en-US" altLang="zh-CN" b="1">
                <a:latin typeface="Times New Roman" panose="02020603050405020304" pitchFamily="18" charset="0"/>
              </a:rPr>
              <a:t>A</a:t>
            </a:r>
            <a:r>
              <a:rPr lang="zh-CN" altLang="en-US"/>
              <a:t>和</a:t>
            </a:r>
            <a:r>
              <a:rPr lang="en-US" altLang="zh-CN" b="1">
                <a:latin typeface="Times New Roman" panose="02020603050405020304" pitchFamily="18" charset="0"/>
              </a:rPr>
              <a:t>B</a:t>
            </a:r>
            <a:r>
              <a:rPr lang="zh-CN" altLang="en-US"/>
              <a:t>是可区别的状态</a:t>
            </a:r>
          </a:p>
          <a:p>
            <a:pPr lvl="1" eaLnBrk="1" hangingPunct="1">
              <a:lnSpc>
                <a:spcPct val="120000"/>
              </a:lnSpc>
              <a:buFont typeface="Wingdings" panose="05000000000000000000" pitchFamily="2" charset="2"/>
              <a:buNone/>
            </a:pPr>
            <a:r>
              <a:rPr lang="zh-CN" altLang="en-US"/>
              <a:t> （由串</a:t>
            </a:r>
            <a:r>
              <a:rPr lang="en-US" altLang="zh-CN" b="1" i="1">
                <a:latin typeface="Times New Roman" panose="02020603050405020304" pitchFamily="18" charset="0"/>
              </a:rPr>
              <a:t>b</a:t>
            </a:r>
            <a:r>
              <a:rPr lang="zh-CN" altLang="en-US"/>
              <a:t>区别）</a:t>
            </a:r>
          </a:p>
          <a:p>
            <a:pPr lvl="1" eaLnBrk="1" hangingPunct="1">
              <a:lnSpc>
                <a:spcPct val="120000"/>
              </a:lnSpc>
            </a:pPr>
            <a:r>
              <a:rPr lang="en-US" altLang="zh-CN" b="1">
                <a:latin typeface="Times New Roman" panose="02020603050405020304" pitchFamily="18" charset="0"/>
              </a:rPr>
              <a:t>A</a:t>
            </a:r>
            <a:r>
              <a:rPr lang="zh-CN" altLang="en-US"/>
              <a:t>和</a:t>
            </a:r>
            <a:r>
              <a:rPr lang="en-US" altLang="zh-CN" b="1">
                <a:latin typeface="Times New Roman" panose="02020603050405020304" pitchFamily="18" charset="0"/>
              </a:rPr>
              <a:t>C</a:t>
            </a:r>
            <a:r>
              <a:rPr lang="zh-CN" altLang="en-US"/>
              <a:t>是不可区别的状态</a:t>
            </a:r>
          </a:p>
          <a:p>
            <a:pPr lvl="1" eaLnBrk="1" hangingPunct="1">
              <a:lnSpc>
                <a:spcPct val="100000"/>
              </a:lnSpc>
            </a:pPr>
            <a:endParaRPr lang="zh-CN" altLang="en-US"/>
          </a:p>
          <a:p>
            <a:pPr lvl="1" eaLnBrk="1" hangingPunct="1">
              <a:lnSpc>
                <a:spcPct val="100000"/>
              </a:lnSpc>
              <a:buFont typeface="Wingdings" panose="05000000000000000000" pitchFamily="2" charset="2"/>
              <a:buNone/>
            </a:pPr>
            <a:r>
              <a:rPr lang="zh-CN" altLang="en-US"/>
              <a:t> </a:t>
            </a:r>
          </a:p>
        </p:txBody>
      </p:sp>
      <p:grpSp>
        <p:nvGrpSpPr>
          <p:cNvPr id="40964" name="Group 4">
            <a:extLst>
              <a:ext uri="{FF2B5EF4-FFF2-40B4-BE49-F238E27FC236}">
                <a16:creationId xmlns:a16="http://schemas.microsoft.com/office/drawing/2014/main" id="{84B9A661-B1EC-4FF6-A872-877028C6E883}"/>
              </a:ext>
            </a:extLst>
          </p:cNvPr>
          <p:cNvGrpSpPr>
            <a:grpSpLocks/>
          </p:cNvGrpSpPr>
          <p:nvPr/>
        </p:nvGrpSpPr>
        <p:grpSpPr bwMode="auto">
          <a:xfrm>
            <a:off x="4667693" y="3432596"/>
            <a:ext cx="4114800" cy="2819400"/>
            <a:chOff x="1536" y="2352"/>
            <a:chExt cx="2592" cy="1776"/>
          </a:xfrm>
        </p:grpSpPr>
        <p:sp>
          <p:nvSpPr>
            <p:cNvPr id="40966" name="Oval 5">
              <a:extLst>
                <a:ext uri="{FF2B5EF4-FFF2-40B4-BE49-F238E27FC236}">
                  <a16:creationId xmlns:a16="http://schemas.microsoft.com/office/drawing/2014/main" id="{2805AC9A-CE25-477F-80A2-A2EC778A675C}"/>
                </a:ext>
              </a:extLst>
            </p:cNvPr>
            <p:cNvSpPr>
              <a:spLocks noChangeArrowheads="1"/>
            </p:cNvSpPr>
            <p:nvPr/>
          </p:nvSpPr>
          <p:spPr bwMode="auto">
            <a:xfrm>
              <a:off x="2978" y="3446"/>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B</a:t>
              </a:r>
            </a:p>
          </p:txBody>
        </p:sp>
        <p:grpSp>
          <p:nvGrpSpPr>
            <p:cNvPr id="40967" name="Group 6">
              <a:extLst>
                <a:ext uri="{FF2B5EF4-FFF2-40B4-BE49-F238E27FC236}">
                  <a16:creationId xmlns:a16="http://schemas.microsoft.com/office/drawing/2014/main" id="{D925062D-5EE7-4A48-941C-6E7EC8BFC992}"/>
                </a:ext>
              </a:extLst>
            </p:cNvPr>
            <p:cNvGrpSpPr>
              <a:grpSpLocks/>
            </p:cNvGrpSpPr>
            <p:nvPr/>
          </p:nvGrpSpPr>
          <p:grpSpPr bwMode="auto">
            <a:xfrm>
              <a:off x="3855" y="3446"/>
              <a:ext cx="273" cy="294"/>
              <a:chOff x="7120" y="12162"/>
              <a:chExt cx="425" cy="425"/>
            </a:xfrm>
          </p:grpSpPr>
          <p:sp>
            <p:nvSpPr>
              <p:cNvPr id="40988" name="Oval 7">
                <a:extLst>
                  <a:ext uri="{FF2B5EF4-FFF2-40B4-BE49-F238E27FC236}">
                    <a16:creationId xmlns:a16="http://schemas.microsoft.com/office/drawing/2014/main" id="{1675697A-13CF-4F0A-A5BC-FB3E79A5A7A0}"/>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1000" b="1">
                  <a:solidFill>
                    <a:srgbClr val="000000"/>
                  </a:solidFill>
                  <a:latin typeface="Times New Roman" panose="02020603050405020304" pitchFamily="18" charset="0"/>
                  <a:ea typeface="宋体" panose="02010600030101010101" pitchFamily="2" charset="-122"/>
                </a:endParaRPr>
              </a:p>
            </p:txBody>
          </p:sp>
          <p:sp>
            <p:nvSpPr>
              <p:cNvPr id="40989" name="Oval 8">
                <a:extLst>
                  <a:ext uri="{FF2B5EF4-FFF2-40B4-BE49-F238E27FC236}">
                    <a16:creationId xmlns:a16="http://schemas.microsoft.com/office/drawing/2014/main" id="{88D6C8BA-F557-4BF8-9830-ED4D7A310482}"/>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D</a:t>
                </a:r>
              </a:p>
            </p:txBody>
          </p:sp>
        </p:grpSp>
        <p:sp>
          <p:nvSpPr>
            <p:cNvPr id="40968" name="Line 9">
              <a:extLst>
                <a:ext uri="{FF2B5EF4-FFF2-40B4-BE49-F238E27FC236}">
                  <a16:creationId xmlns:a16="http://schemas.microsoft.com/office/drawing/2014/main" id="{787D02FF-A0B8-4074-82BE-7ECA8D3F0DB7}"/>
                </a:ext>
              </a:extLst>
            </p:cNvPr>
            <p:cNvSpPr>
              <a:spLocks noChangeShapeType="1"/>
            </p:cNvSpPr>
            <p:nvPr/>
          </p:nvSpPr>
          <p:spPr bwMode="auto">
            <a:xfrm>
              <a:off x="1536" y="3571"/>
              <a:ext cx="60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4400" tIns="28800" rIns="14400" bIns="46800" anchor="ctr"/>
            <a:lstStyle/>
            <a:p>
              <a:pPr algn="ctr"/>
              <a:endParaRPr lang="zh-CN" altLang="en-US"/>
            </a:p>
          </p:txBody>
        </p:sp>
        <p:sp>
          <p:nvSpPr>
            <p:cNvPr id="40969" name="Line 10">
              <a:extLst>
                <a:ext uri="{FF2B5EF4-FFF2-40B4-BE49-F238E27FC236}">
                  <a16:creationId xmlns:a16="http://schemas.microsoft.com/office/drawing/2014/main" id="{51065862-07F4-497F-9595-AEBD66F8D52F}"/>
                </a:ext>
              </a:extLst>
            </p:cNvPr>
            <p:cNvSpPr>
              <a:spLocks noChangeShapeType="1"/>
            </p:cNvSpPr>
            <p:nvPr/>
          </p:nvSpPr>
          <p:spPr bwMode="auto">
            <a:xfrm flipV="1">
              <a:off x="2442" y="3583"/>
              <a:ext cx="5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0970" name="Rectangle 11">
              <a:extLst>
                <a:ext uri="{FF2B5EF4-FFF2-40B4-BE49-F238E27FC236}">
                  <a16:creationId xmlns:a16="http://schemas.microsoft.com/office/drawing/2014/main" id="{5E8E0F41-D87B-4C87-898F-307CC27BE21F}"/>
                </a:ext>
              </a:extLst>
            </p:cNvPr>
            <p:cNvSpPr>
              <a:spLocks noChangeArrowheads="1"/>
            </p:cNvSpPr>
            <p:nvPr/>
          </p:nvSpPr>
          <p:spPr bwMode="auto">
            <a:xfrm>
              <a:off x="1584" y="3336"/>
              <a:ext cx="4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开始</a:t>
              </a:r>
            </a:p>
          </p:txBody>
        </p:sp>
        <p:sp>
          <p:nvSpPr>
            <p:cNvPr id="40971" name="Rectangle 12">
              <a:extLst>
                <a:ext uri="{FF2B5EF4-FFF2-40B4-BE49-F238E27FC236}">
                  <a16:creationId xmlns:a16="http://schemas.microsoft.com/office/drawing/2014/main" id="{F0910991-4578-4481-987D-5526135E16C4}"/>
                </a:ext>
              </a:extLst>
            </p:cNvPr>
            <p:cNvSpPr>
              <a:spLocks noChangeArrowheads="1"/>
            </p:cNvSpPr>
            <p:nvPr/>
          </p:nvSpPr>
          <p:spPr bwMode="auto">
            <a:xfrm>
              <a:off x="2577" y="3343"/>
              <a:ext cx="2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0972" name="Line 13">
              <a:extLst>
                <a:ext uri="{FF2B5EF4-FFF2-40B4-BE49-F238E27FC236}">
                  <a16:creationId xmlns:a16="http://schemas.microsoft.com/office/drawing/2014/main" id="{BD24EB0C-B464-49B2-A24B-C6BB792EF41B}"/>
                </a:ext>
              </a:extLst>
            </p:cNvPr>
            <p:cNvSpPr>
              <a:spLocks noChangeShapeType="1"/>
            </p:cNvSpPr>
            <p:nvPr/>
          </p:nvSpPr>
          <p:spPr bwMode="auto">
            <a:xfrm flipV="1">
              <a:off x="3290" y="3584"/>
              <a:ext cx="5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0973" name="Freeform 14">
              <a:extLst>
                <a:ext uri="{FF2B5EF4-FFF2-40B4-BE49-F238E27FC236}">
                  <a16:creationId xmlns:a16="http://schemas.microsoft.com/office/drawing/2014/main" id="{D821C664-5A18-499A-A079-24FC4C6459E0}"/>
                </a:ext>
              </a:extLst>
            </p:cNvPr>
            <p:cNvSpPr>
              <a:spLocks/>
            </p:cNvSpPr>
            <p:nvPr/>
          </p:nvSpPr>
          <p:spPr bwMode="auto">
            <a:xfrm>
              <a:off x="3039" y="2571"/>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40974" name="Oval 15">
              <a:extLst>
                <a:ext uri="{FF2B5EF4-FFF2-40B4-BE49-F238E27FC236}">
                  <a16:creationId xmlns:a16="http://schemas.microsoft.com/office/drawing/2014/main" id="{1194C150-966F-4E7A-B6DF-FEA8E3B6E907}"/>
                </a:ext>
              </a:extLst>
            </p:cNvPr>
            <p:cNvSpPr>
              <a:spLocks noChangeArrowheads="1"/>
            </p:cNvSpPr>
            <p:nvPr/>
          </p:nvSpPr>
          <p:spPr bwMode="auto">
            <a:xfrm>
              <a:off x="2140" y="3432"/>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A</a:t>
              </a:r>
            </a:p>
          </p:txBody>
        </p:sp>
        <p:sp>
          <p:nvSpPr>
            <p:cNvPr id="40975" name="Freeform 16">
              <a:extLst>
                <a:ext uri="{FF2B5EF4-FFF2-40B4-BE49-F238E27FC236}">
                  <a16:creationId xmlns:a16="http://schemas.microsoft.com/office/drawing/2014/main" id="{314E7E7A-5088-4ADC-B844-54CCCFB9E828}"/>
                </a:ext>
              </a:extLst>
            </p:cNvPr>
            <p:cNvSpPr>
              <a:spLocks/>
            </p:cNvSpPr>
            <p:nvPr/>
          </p:nvSpPr>
          <p:spPr bwMode="auto">
            <a:xfrm flipV="1">
              <a:off x="3030" y="3741"/>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40976" name="Rectangle 17">
              <a:extLst>
                <a:ext uri="{FF2B5EF4-FFF2-40B4-BE49-F238E27FC236}">
                  <a16:creationId xmlns:a16="http://schemas.microsoft.com/office/drawing/2014/main" id="{5E0BB45E-D7C7-45D3-B11F-2557FFB7D5CA}"/>
                </a:ext>
              </a:extLst>
            </p:cNvPr>
            <p:cNvSpPr>
              <a:spLocks noChangeArrowheads="1"/>
            </p:cNvSpPr>
            <p:nvPr/>
          </p:nvSpPr>
          <p:spPr bwMode="auto">
            <a:xfrm>
              <a:off x="3020" y="389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0977" name="Rectangle 18">
              <a:extLst>
                <a:ext uri="{FF2B5EF4-FFF2-40B4-BE49-F238E27FC236}">
                  <a16:creationId xmlns:a16="http://schemas.microsoft.com/office/drawing/2014/main" id="{9F08E7DF-35C6-4471-A83D-9651E611959E}"/>
                </a:ext>
              </a:extLst>
            </p:cNvPr>
            <p:cNvSpPr>
              <a:spLocks noChangeArrowheads="1"/>
            </p:cNvSpPr>
            <p:nvPr/>
          </p:nvSpPr>
          <p:spPr bwMode="auto">
            <a:xfrm>
              <a:off x="3454" y="337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FF0000"/>
                  </a:solidFill>
                  <a:latin typeface="Times New Roman" panose="02020603050405020304" pitchFamily="18" charset="0"/>
                  <a:ea typeface="宋体" panose="02010600030101010101" pitchFamily="2" charset="-122"/>
                </a:rPr>
                <a:t>b</a:t>
              </a:r>
            </a:p>
          </p:txBody>
        </p:sp>
        <p:sp>
          <p:nvSpPr>
            <p:cNvPr id="40978" name="Rectangle 19">
              <a:extLst>
                <a:ext uri="{FF2B5EF4-FFF2-40B4-BE49-F238E27FC236}">
                  <a16:creationId xmlns:a16="http://schemas.microsoft.com/office/drawing/2014/main" id="{A34DA97E-3A82-4FD9-B9C6-4C592153D600}"/>
                </a:ext>
              </a:extLst>
            </p:cNvPr>
            <p:cNvSpPr>
              <a:spLocks noChangeArrowheads="1"/>
            </p:cNvSpPr>
            <p:nvPr/>
          </p:nvSpPr>
          <p:spPr bwMode="auto">
            <a:xfrm>
              <a:off x="2500" y="303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FF0000"/>
                  </a:solidFill>
                  <a:latin typeface="Times New Roman" panose="02020603050405020304" pitchFamily="18" charset="0"/>
                  <a:ea typeface="宋体" panose="02010600030101010101" pitchFamily="2" charset="-122"/>
                </a:rPr>
                <a:t>b</a:t>
              </a:r>
            </a:p>
          </p:txBody>
        </p:sp>
        <p:sp>
          <p:nvSpPr>
            <p:cNvPr id="40979" name="Freeform 20">
              <a:extLst>
                <a:ext uri="{FF2B5EF4-FFF2-40B4-BE49-F238E27FC236}">
                  <a16:creationId xmlns:a16="http://schemas.microsoft.com/office/drawing/2014/main" id="{FBB8F337-0E5E-46BF-B633-3A307C75CD64}"/>
                </a:ext>
              </a:extLst>
            </p:cNvPr>
            <p:cNvSpPr>
              <a:spLocks/>
            </p:cNvSpPr>
            <p:nvPr/>
          </p:nvSpPr>
          <p:spPr bwMode="auto">
            <a:xfrm>
              <a:off x="3251" y="3660"/>
              <a:ext cx="578" cy="106"/>
            </a:xfrm>
            <a:custGeom>
              <a:avLst/>
              <a:gdLst>
                <a:gd name="T0" fmla="*/ 1 w 900"/>
                <a:gd name="T1" fmla="*/ 0 h 154"/>
                <a:gd name="T2" fmla="*/ 1 w 900"/>
                <a:gd name="T3" fmla="*/ 1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40980" name="Rectangle 21">
              <a:extLst>
                <a:ext uri="{FF2B5EF4-FFF2-40B4-BE49-F238E27FC236}">
                  <a16:creationId xmlns:a16="http://schemas.microsoft.com/office/drawing/2014/main" id="{5116E4D6-6B28-4175-A133-7F67FC253DA7}"/>
                </a:ext>
              </a:extLst>
            </p:cNvPr>
            <p:cNvSpPr>
              <a:spLocks noChangeArrowheads="1"/>
            </p:cNvSpPr>
            <p:nvPr/>
          </p:nvSpPr>
          <p:spPr bwMode="auto">
            <a:xfrm>
              <a:off x="3463" y="3697"/>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0981" name="Rectangle 22">
              <a:extLst>
                <a:ext uri="{FF2B5EF4-FFF2-40B4-BE49-F238E27FC236}">
                  <a16:creationId xmlns:a16="http://schemas.microsoft.com/office/drawing/2014/main" id="{D4FC7A76-0E02-40BD-8F37-B62FA7CF45DB}"/>
                </a:ext>
              </a:extLst>
            </p:cNvPr>
            <p:cNvSpPr>
              <a:spLocks noChangeArrowheads="1"/>
            </p:cNvSpPr>
            <p:nvPr/>
          </p:nvSpPr>
          <p:spPr bwMode="auto">
            <a:xfrm>
              <a:off x="3068" y="235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0982" name="Oval 23">
              <a:extLst>
                <a:ext uri="{FF2B5EF4-FFF2-40B4-BE49-F238E27FC236}">
                  <a16:creationId xmlns:a16="http://schemas.microsoft.com/office/drawing/2014/main" id="{7B4090B6-0FAA-41F3-BE78-6B6C383EF2D4}"/>
                </a:ext>
              </a:extLst>
            </p:cNvPr>
            <p:cNvSpPr>
              <a:spLocks noChangeArrowheads="1"/>
            </p:cNvSpPr>
            <p:nvPr/>
          </p:nvSpPr>
          <p:spPr bwMode="auto">
            <a:xfrm>
              <a:off x="3007" y="2811"/>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C</a:t>
              </a:r>
            </a:p>
          </p:txBody>
        </p:sp>
        <p:sp>
          <p:nvSpPr>
            <p:cNvPr id="40983" name="Line 24">
              <a:extLst>
                <a:ext uri="{FF2B5EF4-FFF2-40B4-BE49-F238E27FC236}">
                  <a16:creationId xmlns:a16="http://schemas.microsoft.com/office/drawing/2014/main" id="{E770A411-2923-498A-BEF2-3B403E918A92}"/>
                </a:ext>
              </a:extLst>
            </p:cNvPr>
            <p:cNvSpPr>
              <a:spLocks noChangeShapeType="1"/>
            </p:cNvSpPr>
            <p:nvPr/>
          </p:nvSpPr>
          <p:spPr bwMode="auto">
            <a:xfrm flipV="1">
              <a:off x="2365" y="3020"/>
              <a:ext cx="607" cy="4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0984" name="Line 25">
              <a:extLst>
                <a:ext uri="{FF2B5EF4-FFF2-40B4-BE49-F238E27FC236}">
                  <a16:creationId xmlns:a16="http://schemas.microsoft.com/office/drawing/2014/main" id="{7AF8FB03-5924-4ECB-BDD9-1FC8DA536F8C}"/>
                </a:ext>
              </a:extLst>
            </p:cNvPr>
            <p:cNvSpPr>
              <a:spLocks noChangeShapeType="1"/>
            </p:cNvSpPr>
            <p:nvPr/>
          </p:nvSpPr>
          <p:spPr bwMode="auto">
            <a:xfrm>
              <a:off x="3126" y="3122"/>
              <a:ext cx="0" cy="31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0985" name="Line 26">
              <a:extLst>
                <a:ext uri="{FF2B5EF4-FFF2-40B4-BE49-F238E27FC236}">
                  <a16:creationId xmlns:a16="http://schemas.microsoft.com/office/drawing/2014/main" id="{483EABDB-3D49-4AF2-BED5-D938F1174BBD}"/>
                </a:ext>
              </a:extLst>
            </p:cNvPr>
            <p:cNvSpPr>
              <a:spLocks noChangeShapeType="1"/>
            </p:cNvSpPr>
            <p:nvPr/>
          </p:nvSpPr>
          <p:spPr bwMode="auto">
            <a:xfrm flipH="1" flipV="1">
              <a:off x="3299" y="3010"/>
              <a:ext cx="607" cy="4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0986" name="Rectangle 27">
              <a:extLst>
                <a:ext uri="{FF2B5EF4-FFF2-40B4-BE49-F238E27FC236}">
                  <a16:creationId xmlns:a16="http://schemas.microsoft.com/office/drawing/2014/main" id="{F7E82B3E-F392-4793-AA53-9B907C47877D}"/>
                </a:ext>
              </a:extLst>
            </p:cNvPr>
            <p:cNvSpPr>
              <a:spLocks noChangeArrowheads="1"/>
            </p:cNvSpPr>
            <p:nvPr/>
          </p:nvSpPr>
          <p:spPr bwMode="auto">
            <a:xfrm>
              <a:off x="3637" y="303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0987" name="Rectangle 28">
              <a:extLst>
                <a:ext uri="{FF2B5EF4-FFF2-40B4-BE49-F238E27FC236}">
                  <a16:creationId xmlns:a16="http://schemas.microsoft.com/office/drawing/2014/main" id="{69EE8916-B838-481C-9716-2287A4FA13DC}"/>
                </a:ext>
              </a:extLst>
            </p:cNvPr>
            <p:cNvSpPr>
              <a:spLocks noChangeArrowheads="1"/>
            </p:cNvSpPr>
            <p:nvPr/>
          </p:nvSpPr>
          <p:spPr bwMode="auto">
            <a:xfrm>
              <a:off x="3116" y="3086"/>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grpSp>
      <p:sp>
        <p:nvSpPr>
          <p:cNvPr id="179229" name="Text Box 29">
            <a:extLst>
              <a:ext uri="{FF2B5EF4-FFF2-40B4-BE49-F238E27FC236}">
                <a16:creationId xmlns:a16="http://schemas.microsoft.com/office/drawing/2014/main" id="{CF77134F-0075-4A37-B851-C912C7A3ABEA}"/>
              </a:ext>
            </a:extLst>
          </p:cNvPr>
          <p:cNvSpPr txBox="1">
            <a:spLocks noChangeArrowheads="1"/>
          </p:cNvSpPr>
          <p:nvPr/>
        </p:nvSpPr>
        <p:spPr bwMode="auto">
          <a:xfrm>
            <a:off x="546504" y="5167734"/>
            <a:ext cx="3630651" cy="1535490"/>
          </a:xfrm>
          <a:prstGeom prst="rect">
            <a:avLst/>
          </a:prstGeom>
          <a:solidFill>
            <a:schemeClr val="accent4">
              <a:lumMod val="20000"/>
              <a:lumOff val="80000"/>
            </a:schemeClr>
          </a:solidFill>
          <a:ln/>
        </p:spPr>
        <p:style>
          <a:lnRef idx="2">
            <a:schemeClr val="accent2"/>
          </a:lnRef>
          <a:fillRef idx="1">
            <a:schemeClr val="lt1"/>
          </a:fillRef>
          <a:effectRef idx="0">
            <a:schemeClr val="accent2"/>
          </a:effectRef>
          <a:fontRef idx="minor">
            <a:schemeClr val="dk1"/>
          </a:fontRef>
        </p:style>
        <p:txBody>
          <a:bodyPr wrap="square" lIns="54000" tIns="28800" rIns="54000" bIns="2880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zh-CN" altLang="en-US" sz="2400">
                <a:solidFill>
                  <a:schemeClr val="accent2"/>
                </a:solidFill>
                <a:latin typeface="Times New Roman" panose="02020603050405020304" pitchFamily="18" charset="0"/>
              </a:rPr>
              <a:t>        由于从两个不可区别的状态开始，他们接受的串都是相同的，因此两状态可以合并。</a:t>
            </a:r>
          </a:p>
        </p:txBody>
      </p:sp>
      <p:sp>
        <p:nvSpPr>
          <p:cNvPr id="2" name="日期占位符 1">
            <a:extLst>
              <a:ext uri="{FF2B5EF4-FFF2-40B4-BE49-F238E27FC236}">
                <a16:creationId xmlns:a16="http://schemas.microsoft.com/office/drawing/2014/main" id="{D871B316-E914-2152-F011-2B3D8E0B949B}"/>
              </a:ext>
            </a:extLst>
          </p:cNvPr>
          <p:cNvSpPr>
            <a:spLocks noGrp="1"/>
          </p:cNvSpPr>
          <p:nvPr>
            <p:ph type="dt" sz="half" idx="10"/>
          </p:nvPr>
        </p:nvSpPr>
        <p:spPr/>
        <p:txBody>
          <a:bodyPr/>
          <a:lstStyle/>
          <a:p>
            <a:fld id="{6039C0BD-28C7-4107-8D8D-8468072CCD93}"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84A4FDAD-398F-DB6F-6538-783A34D1580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21133C3B-9F19-A6A8-29AA-3815631C88F0}"/>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9229"/>
                                        </p:tgtEl>
                                        <p:attrNameLst>
                                          <p:attrName>style.visibility</p:attrName>
                                        </p:attrNameLst>
                                      </p:cBhvr>
                                      <p:to>
                                        <p:strVal val="visible"/>
                                      </p:to>
                                    </p:set>
                                    <p:anim calcmode="lin" valueType="num">
                                      <p:cBhvr>
                                        <p:cTn id="7" dur="500" fill="hold"/>
                                        <p:tgtEl>
                                          <p:spTgt spid="179229"/>
                                        </p:tgtEl>
                                        <p:attrNameLst>
                                          <p:attrName>ppt_w</p:attrName>
                                        </p:attrNameLst>
                                      </p:cBhvr>
                                      <p:tavLst>
                                        <p:tav tm="0">
                                          <p:val>
                                            <p:fltVal val="0"/>
                                          </p:val>
                                        </p:tav>
                                        <p:tav tm="100000">
                                          <p:val>
                                            <p:strVal val="#ppt_w"/>
                                          </p:val>
                                        </p:tav>
                                      </p:tavLst>
                                    </p:anim>
                                    <p:anim calcmode="lin" valueType="num">
                                      <p:cBhvr>
                                        <p:cTn id="8" dur="500" fill="hold"/>
                                        <p:tgtEl>
                                          <p:spTgt spid="179229"/>
                                        </p:tgtEl>
                                        <p:attrNameLst>
                                          <p:attrName>ppt_h</p:attrName>
                                        </p:attrNameLst>
                                      </p:cBhvr>
                                      <p:tavLst>
                                        <p:tav tm="0">
                                          <p:val>
                                            <p:fltVal val="0"/>
                                          </p:val>
                                        </p:tav>
                                        <p:tav tm="100000">
                                          <p:val>
                                            <p:strVal val="#ppt_h"/>
                                          </p:val>
                                        </p:tav>
                                      </p:tavLst>
                                    </p:anim>
                                    <p:animEffect transition="in" filter="fade">
                                      <p:cBhvr>
                                        <p:cTn id="9" dur="500"/>
                                        <p:tgtEl>
                                          <p:spTgt spid="17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2AD7DB6-520F-4578-AB18-EE08F7C69838}"/>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41987" name="Rectangle 3">
            <a:extLst>
              <a:ext uri="{FF2B5EF4-FFF2-40B4-BE49-F238E27FC236}">
                <a16:creationId xmlns:a16="http://schemas.microsoft.com/office/drawing/2014/main" id="{D196C8C2-D528-4427-A07A-E29FABE75C0C}"/>
              </a:ext>
            </a:extLst>
          </p:cNvPr>
          <p:cNvSpPr>
            <a:spLocks noGrp="1" noChangeArrowheads="1"/>
          </p:cNvSpPr>
          <p:nvPr>
            <p:ph idx="1"/>
          </p:nvPr>
        </p:nvSpPr>
        <p:spPr/>
        <p:txBody>
          <a:bodyPr>
            <a:normAutofit/>
          </a:bodyPr>
          <a:lstStyle/>
          <a:p>
            <a:pPr eaLnBrk="1" hangingPunct="1">
              <a:lnSpc>
                <a:spcPct val="110000"/>
              </a:lnSpc>
            </a:pPr>
            <a:r>
              <a:rPr lang="zh-CN" altLang="en-US" dirty="0"/>
              <a:t>极小化</a:t>
            </a:r>
            <a:r>
              <a:rPr lang="en-US" altLang="zh-CN" dirty="0"/>
              <a:t>DFA</a:t>
            </a:r>
            <a:r>
              <a:rPr lang="zh-CN" altLang="en-US" dirty="0"/>
              <a:t>状态数算法思路：</a:t>
            </a:r>
          </a:p>
          <a:p>
            <a:pPr lvl="1" eaLnBrk="1" hangingPunct="1">
              <a:lnSpc>
                <a:spcPct val="110000"/>
              </a:lnSpc>
            </a:pPr>
            <a:r>
              <a:rPr lang="zh-CN" altLang="en-US" dirty="0"/>
              <a:t>把</a:t>
            </a:r>
            <a:r>
              <a:rPr lang="en-US" altLang="zh-CN" dirty="0"/>
              <a:t>DFA</a:t>
            </a:r>
            <a:r>
              <a:rPr lang="zh-CN" altLang="en-US" dirty="0"/>
              <a:t>状态分成一些不相交的子集，子集内的状态不可区别，不同子集的状态可区别。每个子集合并成一个状态。</a:t>
            </a:r>
          </a:p>
          <a:p>
            <a:pPr lvl="1" eaLnBrk="1" hangingPunct="1">
              <a:lnSpc>
                <a:spcPct val="110000"/>
              </a:lnSpc>
            </a:pPr>
            <a:r>
              <a:rPr lang="zh-CN" altLang="en-US" dirty="0"/>
              <a:t>初始，划分成两个子集：接受状态子集和非接受状态子集（两者可由空串区别）。</a:t>
            </a:r>
          </a:p>
          <a:p>
            <a:pPr lvl="1" eaLnBrk="1" hangingPunct="1">
              <a:lnSpc>
                <a:spcPct val="110000"/>
              </a:lnSpc>
            </a:pPr>
            <a:r>
              <a:rPr lang="zh-CN" altLang="en-US" dirty="0"/>
              <a:t>检查每个子集，若还可划分，则继续划分子集。直到没有任何一个子集可划分为止。</a:t>
            </a:r>
          </a:p>
        </p:txBody>
      </p:sp>
      <p:sp>
        <p:nvSpPr>
          <p:cNvPr id="2" name="日期占位符 1">
            <a:extLst>
              <a:ext uri="{FF2B5EF4-FFF2-40B4-BE49-F238E27FC236}">
                <a16:creationId xmlns:a16="http://schemas.microsoft.com/office/drawing/2014/main" id="{622D28F9-686F-701A-799E-1C97DF3BCBE2}"/>
              </a:ext>
            </a:extLst>
          </p:cNvPr>
          <p:cNvSpPr>
            <a:spLocks noGrp="1"/>
          </p:cNvSpPr>
          <p:nvPr>
            <p:ph type="dt" sz="half" idx="10"/>
          </p:nvPr>
        </p:nvSpPr>
        <p:spPr/>
        <p:txBody>
          <a:bodyPr/>
          <a:lstStyle/>
          <a:p>
            <a:fld id="{997E5B76-571A-4D3E-886C-45BE3BEE3F47}"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15154D47-A926-0FBE-DFB3-724882264D3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24AE4AFD-58C5-F61E-ACCB-DA7CAAA251EB}"/>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6528E2D-852C-4627-B5DB-34B69C1BEAED}"/>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43011" name="Rectangle 3">
            <a:extLst>
              <a:ext uri="{FF2B5EF4-FFF2-40B4-BE49-F238E27FC236}">
                <a16:creationId xmlns:a16="http://schemas.microsoft.com/office/drawing/2014/main" id="{C908A308-5318-40EE-A9CC-D0D79D3B5B53}"/>
              </a:ext>
            </a:extLst>
          </p:cNvPr>
          <p:cNvSpPr>
            <a:spLocks noGrp="1" noChangeArrowheads="1"/>
          </p:cNvSpPr>
          <p:nvPr>
            <p:ph idx="1"/>
          </p:nvPr>
        </p:nvSpPr>
        <p:spPr/>
        <p:txBody>
          <a:bodyPr/>
          <a:lstStyle/>
          <a:p>
            <a:pPr eaLnBrk="1" hangingPunct="1"/>
            <a:r>
              <a:rPr lang="zh-CN" altLang="en-US" dirty="0"/>
              <a:t>极小化</a:t>
            </a:r>
            <a:r>
              <a:rPr lang="en-US" altLang="zh-CN" dirty="0"/>
              <a:t>DFA</a:t>
            </a:r>
            <a:r>
              <a:rPr lang="zh-CN" altLang="en-US" dirty="0"/>
              <a:t>状态数算法：</a:t>
            </a:r>
          </a:p>
          <a:p>
            <a:pPr lvl="1" eaLnBrk="1" hangingPunct="1"/>
            <a:r>
              <a:rPr lang="zh-CN" altLang="en-US" dirty="0"/>
              <a:t>输入：</a:t>
            </a:r>
            <a:r>
              <a:rPr lang="en-US" altLang="zh-CN" b="1" dirty="0">
                <a:latin typeface="Times New Roman" panose="02020603050405020304" pitchFamily="18" charset="0"/>
              </a:rPr>
              <a:t>DFA M</a:t>
            </a:r>
            <a:r>
              <a:rPr lang="en-US" altLang="zh-CN" b="1" dirty="0">
                <a:latin typeface="Times New Roman" panose="02020603050405020304" pitchFamily="18" charset="0"/>
                <a:sym typeface="Wingdings" panose="05000000000000000000" pitchFamily="2" charset="2"/>
              </a:rPr>
              <a:t>=</a:t>
            </a:r>
            <a:r>
              <a:rPr lang="en-US" altLang="zh-CN" dirty="0">
                <a:sym typeface="Wingdings" panose="05000000000000000000" pitchFamily="2" charset="2"/>
              </a:rPr>
              <a:t> </a:t>
            </a:r>
            <a:r>
              <a:rPr lang="en-US" altLang="zh-CN" b="1" dirty="0">
                <a:latin typeface="Times New Roman" panose="02020603050405020304" pitchFamily="18" charset="0"/>
                <a:sym typeface="Wingdings" panose="05000000000000000000" pitchFamily="2" charset="2"/>
              </a:rPr>
              <a:t>(</a:t>
            </a:r>
            <a:r>
              <a:rPr lang="en-US" altLang="zh-CN" b="1" i="1" dirty="0">
                <a:latin typeface="Times New Roman" panose="02020603050405020304" pitchFamily="18" charset="0"/>
                <a:sym typeface="Wingdings" panose="05000000000000000000" pitchFamily="2" charset="2"/>
              </a:rPr>
              <a:t>S</a:t>
            </a:r>
            <a:r>
              <a:rPr lang="en-US" altLang="zh-CN" b="1" dirty="0">
                <a:latin typeface="Times New Roman" panose="02020603050405020304" pitchFamily="18" charset="0"/>
                <a:sym typeface="Wingdings" panose="05000000000000000000" pitchFamily="2" charset="2"/>
              </a:rPr>
              <a:t>, </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move</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s</a:t>
            </a:r>
            <a:r>
              <a:rPr lang="en-US" altLang="zh-CN" b="1" baseline="-25000" dirty="0">
                <a:latin typeface="Times New Roman" panose="02020603050405020304" pitchFamily="18" charset="0"/>
                <a:sym typeface="Symbol" panose="05050102010706020507" pitchFamily="18" charset="2"/>
              </a:rPr>
              <a:t>0</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F</a:t>
            </a:r>
            <a:r>
              <a:rPr lang="en-US" altLang="zh-CN" b="1" dirty="0">
                <a:latin typeface="Times New Roman" panose="02020603050405020304" pitchFamily="18" charset="0"/>
                <a:sym typeface="Wingdings" panose="05000000000000000000" pitchFamily="2" charset="2"/>
              </a:rPr>
              <a:t>)</a:t>
            </a:r>
          </a:p>
          <a:p>
            <a:pPr lvl="1" eaLnBrk="1" hangingPunct="1"/>
            <a:r>
              <a:rPr lang="zh-CN" altLang="en-US" dirty="0">
                <a:latin typeface="Times New Roman" panose="02020603050405020304" pitchFamily="18" charset="0"/>
                <a:sym typeface="Wingdings" panose="05000000000000000000" pitchFamily="2" charset="2"/>
              </a:rPr>
              <a:t>输出：</a:t>
            </a:r>
            <a:r>
              <a:rPr lang="en-US" altLang="zh-CN" b="1" dirty="0">
                <a:latin typeface="Times New Roman" panose="02020603050405020304" pitchFamily="18" charset="0"/>
                <a:sym typeface="Wingdings" panose="05000000000000000000" pitchFamily="2" charset="2"/>
              </a:rPr>
              <a:t>DFA M</a:t>
            </a:r>
            <a:r>
              <a:rPr lang="en-US" altLang="zh-CN" b="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它与</a:t>
            </a:r>
            <a:r>
              <a:rPr lang="en-US" altLang="zh-CN" b="1" dirty="0">
                <a:latin typeface="Times New Roman" panose="02020603050405020304" pitchFamily="18" charset="0"/>
                <a:sym typeface="Symbol" panose="05050102010706020507" pitchFamily="18" charset="2"/>
              </a:rPr>
              <a:t>M</a:t>
            </a:r>
            <a:r>
              <a:rPr lang="zh-CN" altLang="en-US" dirty="0">
                <a:latin typeface="Times New Roman" panose="02020603050405020304" pitchFamily="18" charset="0"/>
                <a:sym typeface="Symbol" panose="05050102010706020507" pitchFamily="18" charset="2"/>
              </a:rPr>
              <a:t>接受同样语言，且状态数最小。</a:t>
            </a:r>
          </a:p>
          <a:p>
            <a:pPr lvl="1" eaLnBrk="1" hangingPunct="1"/>
            <a:r>
              <a:rPr lang="zh-CN" altLang="en-US" dirty="0">
                <a:latin typeface="Times New Roman" panose="02020603050405020304" pitchFamily="18" charset="0"/>
                <a:sym typeface="Symbol" panose="05050102010706020507" pitchFamily="18" charset="2"/>
              </a:rPr>
              <a:t>方法：</a:t>
            </a:r>
          </a:p>
          <a:p>
            <a:pPr lvl="2"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(1) </a:t>
            </a:r>
            <a:r>
              <a:rPr lang="zh-CN" altLang="en-US" dirty="0">
                <a:latin typeface="Times New Roman" panose="02020603050405020304" pitchFamily="18" charset="0"/>
                <a:sym typeface="Symbol" panose="05050102010706020507" pitchFamily="18" charset="2"/>
              </a:rPr>
              <a:t>初始划分</a:t>
            </a:r>
            <a:r>
              <a:rPr lang="en-US" altLang="zh-CN"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F</a:t>
            </a:r>
            <a:r>
              <a:rPr lang="zh-CN" altLang="en-US"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S</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F</a:t>
            </a:r>
            <a:r>
              <a:rPr lang="en-US" altLang="zh-CN" dirty="0">
                <a:latin typeface="Times New Roman" panose="02020603050405020304" pitchFamily="18" charset="0"/>
                <a:sym typeface="Symbol" panose="05050102010706020507" pitchFamily="18" charset="2"/>
              </a:rPr>
              <a:t>}</a:t>
            </a:r>
          </a:p>
          <a:p>
            <a:pPr lvl="2" eaLnBrk="1" hangingPunct="1">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(2) </a:t>
            </a:r>
            <a:r>
              <a:rPr lang="zh-CN" altLang="en-US" dirty="0">
                <a:latin typeface="Times New Roman" panose="02020603050405020304" pitchFamily="18" charset="0"/>
                <a:sym typeface="Symbol" panose="05050102010706020507" pitchFamily="18" charset="2"/>
              </a:rPr>
              <a:t>用下面过程对构造新的划分</a:t>
            </a:r>
            <a:r>
              <a:rPr lang="en-US" altLang="zh-CN" baseline="-25000" dirty="0">
                <a:latin typeface="Times New Roman" panose="02020603050405020304" pitchFamily="18" charset="0"/>
                <a:sym typeface="Symbol" panose="05050102010706020507" pitchFamily="18" charset="2"/>
              </a:rPr>
              <a:t>new</a:t>
            </a:r>
            <a:endParaRPr lang="en-US" altLang="zh-CN" dirty="0">
              <a:latin typeface="Times New Roman" panose="02020603050405020304" pitchFamily="18" charset="0"/>
              <a:sym typeface="Symbol" panose="05050102010706020507" pitchFamily="18" charset="2"/>
            </a:endParaRPr>
          </a:p>
        </p:txBody>
      </p:sp>
      <p:sp>
        <p:nvSpPr>
          <p:cNvPr id="2" name="日期占位符 1">
            <a:extLst>
              <a:ext uri="{FF2B5EF4-FFF2-40B4-BE49-F238E27FC236}">
                <a16:creationId xmlns:a16="http://schemas.microsoft.com/office/drawing/2014/main" id="{166C9D99-3543-DEAD-5477-DDD846E7D33F}"/>
              </a:ext>
            </a:extLst>
          </p:cNvPr>
          <p:cNvSpPr>
            <a:spLocks noGrp="1"/>
          </p:cNvSpPr>
          <p:nvPr>
            <p:ph type="dt" sz="half" idx="10"/>
          </p:nvPr>
        </p:nvSpPr>
        <p:spPr/>
        <p:txBody>
          <a:bodyPr/>
          <a:lstStyle/>
          <a:p>
            <a:fld id="{6C54C2F9-A2E8-481F-A36A-D4EE6CEF73C1}"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40205974-9E58-07D8-0276-B7987F7E090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EC58BDC9-2988-0743-0466-7BB5ED75F5B1}"/>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C70C662-8EDB-4941-A1BF-CA952FBE6E63}"/>
              </a:ext>
            </a:extLst>
          </p:cNvPr>
          <p:cNvSpPr>
            <a:spLocks noGrp="1" noChangeArrowheads="1"/>
          </p:cNvSpPr>
          <p:nvPr>
            <p:ph type="title"/>
          </p:nvPr>
        </p:nvSpPr>
        <p:spPr/>
        <p:txBody>
          <a:bodyPr>
            <a:normAutofit/>
          </a:bodyPr>
          <a:lstStyle/>
          <a:p>
            <a:pPr eaLnBrk="1" hangingPunct="1"/>
            <a:r>
              <a:rPr lang="zh-CN" altLang="en-US"/>
              <a:t>上次课回顾</a:t>
            </a:r>
          </a:p>
        </p:txBody>
      </p:sp>
      <p:sp>
        <p:nvSpPr>
          <p:cNvPr id="14339" name="Rectangle 3">
            <a:extLst>
              <a:ext uri="{FF2B5EF4-FFF2-40B4-BE49-F238E27FC236}">
                <a16:creationId xmlns:a16="http://schemas.microsoft.com/office/drawing/2014/main" id="{CF0FFF3B-42A1-478C-A17D-56C58D241753}"/>
              </a:ext>
            </a:extLst>
          </p:cNvPr>
          <p:cNvSpPr>
            <a:spLocks noGrp="1" noChangeArrowheads="1"/>
          </p:cNvSpPr>
          <p:nvPr>
            <p:ph idx="1"/>
          </p:nvPr>
        </p:nvSpPr>
        <p:spPr/>
        <p:txBody>
          <a:bodyPr>
            <a:normAutofit lnSpcReduction="10000"/>
          </a:bodyPr>
          <a:lstStyle/>
          <a:p>
            <a:pPr indent="-242882">
              <a:lnSpc>
                <a:spcPct val="110000"/>
              </a:lnSpc>
            </a:pPr>
            <a:r>
              <a:rPr lang="zh-CN" altLang="en-US"/>
              <a:t>词法分析器最本质的功能之一是识别出一个字符串是否是属于某一记号类别的单词，这其实是语言</a:t>
            </a:r>
            <a:r>
              <a:rPr lang="zh-CN" altLang="en-US">
                <a:solidFill>
                  <a:schemeClr val="accent2"/>
                </a:solidFill>
              </a:rPr>
              <a:t>识别器</a:t>
            </a:r>
            <a:r>
              <a:rPr lang="zh-CN" altLang="en-US"/>
              <a:t>的功能。</a:t>
            </a:r>
            <a:endParaRPr lang="en-US" altLang="zh-CN"/>
          </a:p>
          <a:p>
            <a:pPr indent="-242882">
              <a:lnSpc>
                <a:spcPct val="110000"/>
              </a:lnSpc>
            </a:pPr>
            <a:r>
              <a:rPr lang="zh-CN" altLang="en-US"/>
              <a:t>语言的</a:t>
            </a:r>
            <a:r>
              <a:rPr lang="zh-CN" altLang="en-US">
                <a:solidFill>
                  <a:schemeClr val="accent2"/>
                </a:solidFill>
              </a:rPr>
              <a:t>识别器（</a:t>
            </a:r>
            <a:r>
              <a:rPr lang="en-US" altLang="zh-CN">
                <a:solidFill>
                  <a:schemeClr val="accent2"/>
                </a:solidFill>
              </a:rPr>
              <a:t>recognizer</a:t>
            </a:r>
            <a:r>
              <a:rPr lang="zh-CN" altLang="en-US">
                <a:solidFill>
                  <a:schemeClr val="accent2"/>
                </a:solidFill>
              </a:rPr>
              <a:t>）</a:t>
            </a:r>
            <a:r>
              <a:rPr lang="zh-CN" altLang="en-US"/>
              <a:t>：程序，取串</a:t>
            </a:r>
            <a:r>
              <a:rPr lang="en-US" altLang="zh-CN" b="1" i="1">
                <a:latin typeface="Times New Roman" panose="02020603050405020304" pitchFamily="18" charset="0"/>
              </a:rPr>
              <a:t>x</a:t>
            </a:r>
            <a:r>
              <a:rPr lang="zh-CN" altLang="en-US"/>
              <a:t>为输入，当</a:t>
            </a:r>
            <a:r>
              <a:rPr lang="en-US" altLang="zh-CN" b="1" i="1">
                <a:latin typeface="Times New Roman" panose="02020603050405020304" pitchFamily="18" charset="0"/>
              </a:rPr>
              <a:t>x</a:t>
            </a:r>
            <a:r>
              <a:rPr lang="zh-CN" altLang="en-US"/>
              <a:t>是语言的句子时，回答</a:t>
            </a:r>
            <a:r>
              <a:rPr lang="zh-CN" altLang="en-US">
                <a:latin typeface="Arial" panose="020B0604020202020204" pitchFamily="34" charset="0"/>
              </a:rPr>
              <a:t>“</a:t>
            </a:r>
            <a:r>
              <a:rPr lang="en-US" altLang="zh-CN" b="1">
                <a:latin typeface="Times New Roman" panose="02020603050405020304" pitchFamily="18" charset="0"/>
              </a:rPr>
              <a:t>yes</a:t>
            </a:r>
            <a:r>
              <a:rPr lang="en-US" altLang="zh-CN">
                <a:latin typeface="Arial" panose="020B0604020202020204" pitchFamily="34" charset="0"/>
              </a:rPr>
              <a:t>”</a:t>
            </a:r>
            <a:r>
              <a:rPr lang="zh-CN" altLang="en-US"/>
              <a:t>，否则，回答</a:t>
            </a:r>
            <a:r>
              <a:rPr lang="zh-CN" altLang="en-US">
                <a:latin typeface="Arial" panose="020B0604020202020204" pitchFamily="34" charset="0"/>
              </a:rPr>
              <a:t>“</a:t>
            </a:r>
            <a:r>
              <a:rPr lang="en-US" altLang="zh-CN" b="1">
                <a:latin typeface="Times New Roman" panose="02020603050405020304" pitchFamily="18" charset="0"/>
              </a:rPr>
              <a:t>no</a:t>
            </a:r>
            <a:r>
              <a:rPr lang="en-US" altLang="zh-CN">
                <a:latin typeface="Arial" panose="020B0604020202020204" pitchFamily="34" charset="0"/>
              </a:rPr>
              <a:t>”</a:t>
            </a:r>
            <a:r>
              <a:rPr lang="zh-CN" altLang="en-US"/>
              <a:t>。</a:t>
            </a:r>
            <a:endParaRPr lang="en-US" altLang="zh-CN"/>
          </a:p>
          <a:p>
            <a:pPr indent="-242882">
              <a:lnSpc>
                <a:spcPct val="110000"/>
              </a:lnSpc>
            </a:pPr>
            <a:r>
              <a:rPr lang="zh-CN" altLang="en-US">
                <a:solidFill>
                  <a:schemeClr val="accent2"/>
                </a:solidFill>
              </a:rPr>
              <a:t>有限自动机</a:t>
            </a:r>
            <a:r>
              <a:rPr lang="zh-CN" altLang="en-US"/>
              <a:t>（</a:t>
            </a:r>
            <a:r>
              <a:rPr lang="en-US" altLang="zh-CN"/>
              <a:t>finite automata</a:t>
            </a:r>
            <a:r>
              <a:rPr lang="zh-CN" altLang="en-US"/>
              <a:t>，</a:t>
            </a:r>
            <a:r>
              <a:rPr lang="en-US" altLang="zh-CN"/>
              <a:t>FA</a:t>
            </a:r>
            <a:r>
              <a:rPr lang="zh-CN" altLang="en-US"/>
              <a:t>）：通常用转换图表示，其本质是识别器的模型化表示。</a:t>
            </a:r>
          </a:p>
          <a:p>
            <a:pPr indent="-242882"/>
            <a:endParaRPr lang="zh-CN" altLang="en-US"/>
          </a:p>
        </p:txBody>
      </p:sp>
      <p:sp>
        <p:nvSpPr>
          <p:cNvPr id="2" name="日期占位符 1">
            <a:extLst>
              <a:ext uri="{FF2B5EF4-FFF2-40B4-BE49-F238E27FC236}">
                <a16:creationId xmlns:a16="http://schemas.microsoft.com/office/drawing/2014/main" id="{CF0B7B90-1676-4C47-FD23-DF6708B83176}"/>
              </a:ext>
            </a:extLst>
          </p:cNvPr>
          <p:cNvSpPr>
            <a:spLocks noGrp="1"/>
          </p:cNvSpPr>
          <p:nvPr>
            <p:ph type="dt" sz="half" idx="10"/>
          </p:nvPr>
        </p:nvSpPr>
        <p:spPr/>
        <p:txBody>
          <a:bodyPr/>
          <a:lstStyle/>
          <a:p>
            <a:fld id="{E9980CD0-4B5D-4239-AB52-92BF51024231}"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FD56B73B-632F-9A5E-2422-823A0A2D7B6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4EDC8C1C-C6AA-E120-596D-7219B42544BB}"/>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28071D3-105A-4E8E-9902-8E353AC989D8}"/>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44035" name="Rectangle 3">
            <a:extLst>
              <a:ext uri="{FF2B5EF4-FFF2-40B4-BE49-F238E27FC236}">
                <a16:creationId xmlns:a16="http://schemas.microsoft.com/office/drawing/2014/main" id="{A77C64AC-7C4B-4853-859D-68031B7FFE8F}"/>
              </a:ext>
            </a:extLst>
          </p:cNvPr>
          <p:cNvSpPr>
            <a:spLocks noGrp="1" noChangeArrowheads="1"/>
          </p:cNvSpPr>
          <p:nvPr>
            <p:ph idx="1"/>
          </p:nvPr>
        </p:nvSpPr>
        <p:spPr/>
        <p:txBody>
          <a:bodyPr/>
          <a:lstStyle/>
          <a:p>
            <a:pPr eaLnBrk="1" hangingPunct="1">
              <a:lnSpc>
                <a:spcPct val="100000"/>
              </a:lnSpc>
            </a:pPr>
            <a:r>
              <a:rPr lang="zh-CN" altLang="en-US" dirty="0"/>
              <a:t>极小化</a:t>
            </a:r>
            <a:r>
              <a:rPr lang="en-US" altLang="zh-CN" dirty="0"/>
              <a:t>DFA</a:t>
            </a:r>
            <a:r>
              <a:rPr lang="zh-CN" altLang="en-US" dirty="0"/>
              <a:t>状态数算法</a:t>
            </a:r>
            <a:r>
              <a:rPr lang="zh-CN" altLang="en-US" dirty="0">
                <a:sym typeface="Wingdings" panose="05000000000000000000" pitchFamily="2" charset="2"/>
              </a:rPr>
              <a:t>：</a:t>
            </a:r>
            <a:endParaRPr lang="zh-CN" altLang="en-US" dirty="0"/>
          </a:p>
          <a:p>
            <a:pPr lvl="1" eaLnBrk="1" hangingPunct="1">
              <a:lnSpc>
                <a:spcPct val="100000"/>
              </a:lnSpc>
            </a:pPr>
            <a:r>
              <a:rPr lang="zh-CN" altLang="en-US" dirty="0"/>
              <a:t>方法：</a:t>
            </a:r>
          </a:p>
          <a:p>
            <a:pPr lvl="2" eaLnBrk="1" hangingPunct="1">
              <a:lnSpc>
                <a:spcPct val="10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(2) </a:t>
            </a:r>
            <a:r>
              <a:rPr lang="zh-CN" altLang="en-US" dirty="0">
                <a:latin typeface="Times New Roman" panose="02020603050405020304" pitchFamily="18" charset="0"/>
                <a:sym typeface="Symbol" panose="05050102010706020507" pitchFamily="18" charset="2"/>
              </a:rPr>
              <a:t>用下面过程对构造新的划分</a:t>
            </a:r>
            <a:r>
              <a:rPr lang="en-US" altLang="zh-CN" baseline="-25000" dirty="0">
                <a:latin typeface="Times New Roman" panose="02020603050405020304" pitchFamily="18" charset="0"/>
                <a:sym typeface="Symbol" panose="05050102010706020507" pitchFamily="18" charset="2"/>
              </a:rPr>
              <a:t>new</a:t>
            </a:r>
            <a:endParaRPr lang="zh-CN" altLang="en-US" dirty="0">
              <a:latin typeface="Times New Roman" panose="02020603050405020304" pitchFamily="18" charset="0"/>
              <a:sym typeface="Symbol" panose="05050102010706020507" pitchFamily="18" charset="2"/>
            </a:endParaRPr>
          </a:p>
          <a:p>
            <a:pPr lvl="2" eaLnBrk="1" hangingPunct="1">
              <a:lnSpc>
                <a:spcPct val="100000"/>
              </a:lnSpc>
              <a:buFont typeface="Wingdings" panose="05000000000000000000" pitchFamily="2" charset="2"/>
              <a:buNone/>
            </a:pPr>
            <a:r>
              <a:rPr lang="en-US" altLang="zh-CN" dirty="0">
                <a:solidFill>
                  <a:schemeClr val="accent2"/>
                </a:solidFill>
                <a:latin typeface="Times New Roman" panose="02020603050405020304" pitchFamily="18" charset="0"/>
                <a:sym typeface="Symbol" panose="05050102010706020507" pitchFamily="18" charset="2"/>
              </a:rPr>
              <a:t>for (</a:t>
            </a:r>
            <a:r>
              <a:rPr lang="zh-CN" altLang="en-US" dirty="0">
                <a:solidFill>
                  <a:schemeClr val="accent2"/>
                </a:solidFill>
                <a:latin typeface="Times New Roman" panose="02020603050405020304" pitchFamily="18" charset="0"/>
                <a:sym typeface="Symbol" panose="05050102010706020507" pitchFamily="18" charset="2"/>
              </a:rPr>
              <a:t>中的每个子集</a:t>
            </a:r>
            <a:r>
              <a:rPr lang="en-US" altLang="zh-CN" b="1" i="1" dirty="0">
                <a:solidFill>
                  <a:schemeClr val="accent2"/>
                </a:solidFill>
                <a:latin typeface="Times New Roman" panose="02020603050405020304" pitchFamily="18" charset="0"/>
                <a:sym typeface="Symbol" panose="05050102010706020507" pitchFamily="18" charset="2"/>
              </a:rPr>
              <a:t>G</a:t>
            </a:r>
            <a:r>
              <a:rPr lang="en-US" altLang="zh-CN" dirty="0">
                <a:solidFill>
                  <a:schemeClr val="accent2"/>
                </a:solidFill>
                <a:latin typeface="Times New Roman" panose="02020603050405020304" pitchFamily="18" charset="0"/>
                <a:sym typeface="Symbol" panose="05050102010706020507" pitchFamily="18" charset="2"/>
              </a:rPr>
              <a:t>)</a:t>
            </a:r>
          </a:p>
          <a:p>
            <a:pPr lvl="2" eaLnBrk="1" hangingPunct="1">
              <a:lnSpc>
                <a:spcPct val="100000"/>
              </a:lnSpc>
              <a:buFont typeface="Wingdings" panose="05000000000000000000" pitchFamily="2" charset="2"/>
              <a:buNone/>
            </a:pPr>
            <a:r>
              <a:rPr lang="en-US" altLang="zh-CN" dirty="0">
                <a:solidFill>
                  <a:schemeClr val="accent2"/>
                </a:solidFill>
                <a:latin typeface="Times New Roman" panose="02020603050405020304" pitchFamily="18" charset="0"/>
                <a:sym typeface="Symbol" panose="05050102010706020507" pitchFamily="18" charset="2"/>
              </a:rPr>
              <a:t>{</a:t>
            </a:r>
          </a:p>
          <a:p>
            <a:pPr lvl="2" eaLnBrk="1" hangingPunct="1">
              <a:lnSpc>
                <a:spcPct val="100000"/>
              </a:lnSpc>
              <a:buFont typeface="Wingdings" panose="05000000000000000000" pitchFamily="2" charset="2"/>
              <a:buNone/>
            </a:pPr>
            <a:r>
              <a:rPr lang="en-US" altLang="zh-CN" dirty="0">
                <a:solidFill>
                  <a:schemeClr val="accent2"/>
                </a:solidFill>
                <a:latin typeface="Times New Roman" panose="02020603050405020304" pitchFamily="18" charset="0"/>
                <a:sym typeface="Symbol" panose="05050102010706020507" pitchFamily="18" charset="2"/>
              </a:rPr>
              <a:t>        </a:t>
            </a:r>
            <a:r>
              <a:rPr lang="zh-CN" altLang="en-US" dirty="0">
                <a:solidFill>
                  <a:schemeClr val="accent2"/>
                </a:solidFill>
                <a:latin typeface="Times New Roman" panose="02020603050405020304" pitchFamily="18" charset="0"/>
                <a:sym typeface="Symbol" panose="05050102010706020507" pitchFamily="18" charset="2"/>
              </a:rPr>
              <a:t>把</a:t>
            </a:r>
            <a:r>
              <a:rPr lang="en-US" altLang="zh-CN" b="1" i="1" dirty="0">
                <a:solidFill>
                  <a:schemeClr val="accent2"/>
                </a:solidFill>
                <a:latin typeface="Times New Roman" panose="02020603050405020304" pitchFamily="18" charset="0"/>
                <a:sym typeface="Symbol" panose="05050102010706020507" pitchFamily="18" charset="2"/>
              </a:rPr>
              <a:t>G</a:t>
            </a:r>
            <a:r>
              <a:rPr lang="zh-CN" altLang="en-US" dirty="0">
                <a:solidFill>
                  <a:schemeClr val="accent2"/>
                </a:solidFill>
                <a:latin typeface="Times New Roman" panose="02020603050405020304" pitchFamily="18" charset="0"/>
                <a:sym typeface="Symbol" panose="05050102010706020507" pitchFamily="18" charset="2"/>
              </a:rPr>
              <a:t>划分成若干子集：若要</a:t>
            </a:r>
            <a:r>
              <a:rPr lang="en-US" altLang="zh-CN" b="1" i="1" dirty="0">
                <a:solidFill>
                  <a:schemeClr val="accent2"/>
                </a:solidFill>
                <a:latin typeface="Times New Roman" panose="02020603050405020304" pitchFamily="18" charset="0"/>
                <a:sym typeface="Symbol" panose="05050102010706020507" pitchFamily="18" charset="2"/>
              </a:rPr>
              <a:t>G</a:t>
            </a:r>
            <a:r>
              <a:rPr lang="zh-CN" altLang="en-US" dirty="0">
                <a:solidFill>
                  <a:schemeClr val="accent2"/>
                </a:solidFill>
                <a:latin typeface="Times New Roman" panose="02020603050405020304" pitchFamily="18" charset="0"/>
                <a:sym typeface="Symbol" panose="05050102010706020507" pitchFamily="18" charset="2"/>
              </a:rPr>
              <a:t>的两个状态</a:t>
            </a:r>
            <a:r>
              <a:rPr lang="en-US" altLang="zh-CN" b="1" i="1" dirty="0">
                <a:solidFill>
                  <a:schemeClr val="accent2"/>
                </a:solidFill>
                <a:latin typeface="Times New Roman" panose="02020603050405020304" pitchFamily="18" charset="0"/>
                <a:sym typeface="Symbol" panose="05050102010706020507" pitchFamily="18" charset="2"/>
              </a:rPr>
              <a:t>s</a:t>
            </a:r>
            <a:r>
              <a:rPr lang="zh-CN" altLang="en-US" dirty="0">
                <a:solidFill>
                  <a:schemeClr val="accent2"/>
                </a:solidFill>
                <a:latin typeface="Times New Roman" panose="02020603050405020304" pitchFamily="18" charset="0"/>
                <a:sym typeface="Symbol" panose="05050102010706020507" pitchFamily="18" charset="2"/>
              </a:rPr>
              <a:t>和</a:t>
            </a:r>
            <a:r>
              <a:rPr lang="en-US" altLang="zh-CN" b="1" i="1" dirty="0">
                <a:solidFill>
                  <a:schemeClr val="accent2"/>
                </a:solidFill>
                <a:latin typeface="Times New Roman" panose="02020603050405020304" pitchFamily="18" charset="0"/>
                <a:sym typeface="Symbol" panose="05050102010706020507" pitchFamily="18" charset="2"/>
              </a:rPr>
              <a:t>t</a:t>
            </a:r>
            <a:r>
              <a:rPr lang="zh-CN" altLang="en-US" dirty="0">
                <a:solidFill>
                  <a:schemeClr val="accent2"/>
                </a:solidFill>
                <a:latin typeface="Times New Roman" panose="02020603050405020304" pitchFamily="18" charset="0"/>
                <a:sym typeface="Symbol" panose="05050102010706020507" pitchFamily="18" charset="2"/>
              </a:rPr>
              <a:t>在同一子集中，当且仅当对任意输入符号</a:t>
            </a:r>
            <a:r>
              <a:rPr lang="en-US" altLang="zh-CN" b="1" i="1" dirty="0">
                <a:solidFill>
                  <a:schemeClr val="accent2"/>
                </a:solidFill>
                <a:latin typeface="Times New Roman" panose="02020603050405020304" pitchFamily="18" charset="0"/>
                <a:sym typeface="Symbol" panose="05050102010706020507" pitchFamily="18" charset="2"/>
              </a:rPr>
              <a:t>a</a:t>
            </a:r>
            <a:r>
              <a:rPr lang="zh-CN" altLang="en-US" dirty="0">
                <a:solidFill>
                  <a:schemeClr val="accent2"/>
                </a:solidFill>
                <a:latin typeface="Times New Roman" panose="02020603050405020304" pitchFamily="18" charset="0"/>
                <a:sym typeface="Symbol" panose="05050102010706020507" pitchFamily="18" charset="2"/>
              </a:rPr>
              <a:t>，</a:t>
            </a:r>
            <a:r>
              <a:rPr lang="en-US" altLang="zh-CN" b="1" i="1" dirty="0">
                <a:solidFill>
                  <a:schemeClr val="accent2"/>
                </a:solidFill>
                <a:latin typeface="Times New Roman" panose="02020603050405020304" pitchFamily="18" charset="0"/>
                <a:sym typeface="Symbol" panose="05050102010706020507" pitchFamily="18" charset="2"/>
              </a:rPr>
              <a:t>s</a:t>
            </a:r>
            <a:r>
              <a:rPr lang="zh-CN" altLang="en-US" dirty="0">
                <a:solidFill>
                  <a:schemeClr val="accent2"/>
                </a:solidFill>
                <a:latin typeface="Times New Roman" panose="02020603050405020304" pitchFamily="18" charset="0"/>
                <a:sym typeface="Symbol" panose="05050102010706020507" pitchFamily="18" charset="2"/>
              </a:rPr>
              <a:t>和</a:t>
            </a:r>
            <a:r>
              <a:rPr lang="en-US" altLang="zh-CN" b="1" i="1" dirty="0">
                <a:solidFill>
                  <a:schemeClr val="accent2"/>
                </a:solidFill>
                <a:latin typeface="Times New Roman" panose="02020603050405020304" pitchFamily="18" charset="0"/>
                <a:sym typeface="Symbol" panose="05050102010706020507" pitchFamily="18" charset="2"/>
              </a:rPr>
              <a:t>t</a:t>
            </a:r>
            <a:r>
              <a:rPr lang="zh-CN" altLang="en-US" dirty="0">
                <a:solidFill>
                  <a:schemeClr val="accent2"/>
                </a:solidFill>
                <a:latin typeface="Times New Roman" panose="02020603050405020304" pitchFamily="18" charset="0"/>
                <a:sym typeface="Symbol" panose="05050102010706020507" pitchFamily="18" charset="2"/>
              </a:rPr>
              <a:t>的</a:t>
            </a:r>
            <a:r>
              <a:rPr lang="en-US" altLang="zh-CN" b="1" i="1" dirty="0">
                <a:solidFill>
                  <a:schemeClr val="accent2"/>
                </a:solidFill>
                <a:latin typeface="Times New Roman" panose="02020603050405020304" pitchFamily="18" charset="0"/>
                <a:sym typeface="Symbol" panose="05050102010706020507" pitchFamily="18" charset="2"/>
              </a:rPr>
              <a:t>a</a:t>
            </a:r>
            <a:r>
              <a:rPr lang="zh-CN" altLang="en-US" dirty="0">
                <a:solidFill>
                  <a:schemeClr val="accent2"/>
                </a:solidFill>
                <a:latin typeface="Times New Roman" panose="02020603050405020304" pitchFamily="18" charset="0"/>
                <a:sym typeface="Symbol" panose="05050102010706020507" pitchFamily="18" charset="2"/>
              </a:rPr>
              <a:t>转换是到的同一子集中。</a:t>
            </a:r>
          </a:p>
          <a:p>
            <a:pPr lvl="2" eaLnBrk="1" hangingPunct="1">
              <a:lnSpc>
                <a:spcPct val="100000"/>
              </a:lnSpc>
              <a:buFont typeface="Wingdings" panose="05000000000000000000" pitchFamily="2" charset="2"/>
              <a:buNone/>
            </a:pPr>
            <a:r>
              <a:rPr lang="zh-CN" altLang="en-US" dirty="0">
                <a:solidFill>
                  <a:schemeClr val="accent2"/>
                </a:solidFill>
                <a:latin typeface="Times New Roman" panose="02020603050405020304" pitchFamily="18" charset="0"/>
                <a:sym typeface="Symbol" panose="05050102010706020507" pitchFamily="18" charset="2"/>
              </a:rPr>
              <a:t>         在</a:t>
            </a:r>
            <a:r>
              <a:rPr lang="en-US" altLang="zh-CN" baseline="-25000" dirty="0">
                <a:solidFill>
                  <a:schemeClr val="accent2"/>
                </a:solidFill>
                <a:latin typeface="Times New Roman" panose="02020603050405020304" pitchFamily="18" charset="0"/>
                <a:sym typeface="Symbol" panose="05050102010706020507" pitchFamily="18" charset="2"/>
              </a:rPr>
              <a:t>new</a:t>
            </a:r>
            <a:r>
              <a:rPr lang="zh-CN" altLang="en-US" dirty="0">
                <a:solidFill>
                  <a:schemeClr val="accent2"/>
                </a:solidFill>
                <a:latin typeface="Times New Roman" panose="02020603050405020304" pitchFamily="18" charset="0"/>
                <a:sym typeface="Symbol" panose="05050102010706020507" pitchFamily="18" charset="2"/>
              </a:rPr>
              <a:t>中，用</a:t>
            </a:r>
            <a:r>
              <a:rPr lang="en-US" altLang="zh-CN" b="1" i="1" dirty="0">
                <a:solidFill>
                  <a:schemeClr val="accent2"/>
                </a:solidFill>
                <a:latin typeface="Times New Roman" panose="02020603050405020304" pitchFamily="18" charset="0"/>
                <a:sym typeface="Symbol" panose="05050102010706020507" pitchFamily="18" charset="2"/>
              </a:rPr>
              <a:t>G</a:t>
            </a:r>
            <a:r>
              <a:rPr lang="zh-CN" altLang="en-US" dirty="0">
                <a:solidFill>
                  <a:schemeClr val="accent2"/>
                </a:solidFill>
                <a:latin typeface="Times New Roman" panose="02020603050405020304" pitchFamily="18" charset="0"/>
                <a:sym typeface="Symbol" panose="05050102010706020507" pitchFamily="18" charset="2"/>
              </a:rPr>
              <a:t>的划分代替</a:t>
            </a:r>
            <a:r>
              <a:rPr lang="en-US" altLang="zh-CN" b="1" i="1" dirty="0">
                <a:solidFill>
                  <a:schemeClr val="accent2"/>
                </a:solidFill>
                <a:latin typeface="Times New Roman" panose="02020603050405020304" pitchFamily="18" charset="0"/>
                <a:sym typeface="Symbol" panose="05050102010706020507" pitchFamily="18" charset="2"/>
              </a:rPr>
              <a:t>G</a:t>
            </a:r>
            <a:r>
              <a:rPr lang="zh-CN" altLang="en-US" dirty="0">
                <a:solidFill>
                  <a:schemeClr val="accent2"/>
                </a:solidFill>
                <a:latin typeface="Times New Roman" panose="02020603050405020304" pitchFamily="18" charset="0"/>
                <a:sym typeface="Symbol" panose="05050102010706020507" pitchFamily="18" charset="2"/>
              </a:rPr>
              <a:t>。</a:t>
            </a:r>
          </a:p>
          <a:p>
            <a:pPr lvl="2" eaLnBrk="1" hangingPunct="1">
              <a:lnSpc>
                <a:spcPct val="100000"/>
              </a:lnSpc>
              <a:buFont typeface="Wingdings" panose="05000000000000000000" pitchFamily="2" charset="2"/>
              <a:buNone/>
            </a:pPr>
            <a:r>
              <a:rPr lang="en-US" altLang="zh-CN" dirty="0">
                <a:solidFill>
                  <a:schemeClr val="accent2"/>
                </a:solidFill>
                <a:latin typeface="Times New Roman" panose="02020603050405020304" pitchFamily="18" charset="0"/>
                <a:sym typeface="Symbol" panose="05050102010706020507" pitchFamily="18" charset="2"/>
              </a:rPr>
              <a:t>}</a:t>
            </a:r>
          </a:p>
          <a:p>
            <a:pPr lvl="1" eaLnBrk="1" hangingPunct="1"/>
            <a:endParaRPr lang="en-US" altLang="zh-CN" dirty="0">
              <a:solidFill>
                <a:srgbClr val="008000"/>
              </a:solidFill>
            </a:endParaRPr>
          </a:p>
        </p:txBody>
      </p:sp>
      <p:sp>
        <p:nvSpPr>
          <p:cNvPr id="2" name="日期占位符 1">
            <a:extLst>
              <a:ext uri="{FF2B5EF4-FFF2-40B4-BE49-F238E27FC236}">
                <a16:creationId xmlns:a16="http://schemas.microsoft.com/office/drawing/2014/main" id="{207659D2-4C9C-57E7-1121-9301300E6AB0}"/>
              </a:ext>
            </a:extLst>
          </p:cNvPr>
          <p:cNvSpPr>
            <a:spLocks noGrp="1"/>
          </p:cNvSpPr>
          <p:nvPr>
            <p:ph type="dt" sz="half" idx="10"/>
          </p:nvPr>
        </p:nvSpPr>
        <p:spPr/>
        <p:txBody>
          <a:bodyPr/>
          <a:lstStyle/>
          <a:p>
            <a:fld id="{D1C6071A-1013-49C4-83BF-D36FF9AA06F1}"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FC62DA1D-AD38-B3BF-15E5-F9739ECC5A0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8F2961B2-6768-6204-732E-E452EF5E9F37}"/>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D114B1D-9475-4187-A5D4-BF243A282323}"/>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45059" name="Rectangle 3">
            <a:extLst>
              <a:ext uri="{FF2B5EF4-FFF2-40B4-BE49-F238E27FC236}">
                <a16:creationId xmlns:a16="http://schemas.microsoft.com/office/drawing/2014/main" id="{9C04B89C-2CC4-47EE-BB08-D1C9904EF7FC}"/>
              </a:ext>
            </a:extLst>
          </p:cNvPr>
          <p:cNvSpPr>
            <a:spLocks noGrp="1" noChangeArrowheads="1"/>
          </p:cNvSpPr>
          <p:nvPr>
            <p:ph idx="1"/>
          </p:nvPr>
        </p:nvSpPr>
        <p:spPr/>
        <p:txBody>
          <a:bodyPr/>
          <a:lstStyle/>
          <a:p>
            <a:pPr eaLnBrk="1" hangingPunct="1">
              <a:lnSpc>
                <a:spcPct val="100000"/>
              </a:lnSpc>
            </a:pPr>
            <a:r>
              <a:rPr lang="zh-CN" altLang="en-US" dirty="0"/>
              <a:t>极小化</a:t>
            </a:r>
            <a:r>
              <a:rPr lang="en-US" altLang="zh-CN" dirty="0"/>
              <a:t>DFA</a:t>
            </a:r>
            <a:r>
              <a:rPr lang="zh-CN" altLang="en-US" dirty="0"/>
              <a:t>状态数算法</a:t>
            </a:r>
            <a:r>
              <a:rPr lang="zh-CN" altLang="en-US" dirty="0">
                <a:sym typeface="Wingdings" panose="05000000000000000000" pitchFamily="2" charset="2"/>
              </a:rPr>
              <a:t>：</a:t>
            </a:r>
            <a:endParaRPr lang="zh-CN" altLang="en-US" dirty="0"/>
          </a:p>
          <a:p>
            <a:pPr lvl="1" eaLnBrk="1" hangingPunct="1">
              <a:lnSpc>
                <a:spcPct val="100000"/>
              </a:lnSpc>
            </a:pPr>
            <a:r>
              <a:rPr lang="zh-CN" altLang="en-US" dirty="0"/>
              <a:t>方法：</a:t>
            </a:r>
          </a:p>
          <a:p>
            <a:pPr lvl="2" eaLnBrk="1" hangingPunct="1">
              <a:lnSpc>
                <a:spcPct val="100000"/>
              </a:lnSpc>
              <a:buFont typeface="Wingdings" panose="05000000000000000000" pitchFamily="2" charset="2"/>
              <a:buNone/>
            </a:pPr>
            <a:r>
              <a:rPr lang="en-US" altLang="zh-CN" dirty="0">
                <a:latin typeface="Times New Roman" panose="02020603050405020304" pitchFamily="18" charset="0"/>
              </a:rPr>
              <a:t>(3)</a:t>
            </a:r>
            <a:r>
              <a:rPr lang="zh-CN" altLang="en-US" dirty="0"/>
              <a:t>如果</a:t>
            </a:r>
            <a:r>
              <a:rPr lang="zh-CN" altLang="en-US"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new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，则令</a:t>
            </a:r>
            <a:r>
              <a:rPr lang="en-US" altLang="zh-CN" baseline="-25000" dirty="0">
                <a:latin typeface="Times New Roman" panose="02020603050405020304" pitchFamily="18" charset="0"/>
                <a:sym typeface="Symbol" panose="05050102010706020507" pitchFamily="18" charset="2"/>
              </a:rPr>
              <a:t>final</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，执行</a:t>
            </a:r>
            <a:r>
              <a:rPr lang="en-US" altLang="zh-CN" dirty="0">
                <a:latin typeface="Times New Roman" panose="02020603050405020304" pitchFamily="18" charset="0"/>
                <a:sym typeface="Symbol" panose="05050102010706020507" pitchFamily="18" charset="2"/>
              </a:rPr>
              <a:t>(4)</a:t>
            </a:r>
            <a:r>
              <a:rPr lang="zh-CN" altLang="en-US" dirty="0">
                <a:latin typeface="Times New Roman" panose="02020603050405020304" pitchFamily="18" charset="0"/>
                <a:sym typeface="Symbol" panose="05050102010706020507" pitchFamily="18" charset="2"/>
              </a:rPr>
              <a:t>；否则，令</a:t>
            </a:r>
            <a:r>
              <a:rPr lang="zh-CN" altLang="en-US"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baseline="-25000" dirty="0">
                <a:latin typeface="Times New Roman" panose="02020603050405020304" pitchFamily="18" charset="0"/>
                <a:sym typeface="Symbol" panose="05050102010706020507" pitchFamily="18" charset="2"/>
              </a:rPr>
              <a:t>new</a:t>
            </a:r>
            <a:r>
              <a:rPr lang="zh-CN" altLang="en-US" dirty="0">
                <a:latin typeface="Times New Roman" panose="02020603050405020304" pitchFamily="18" charset="0"/>
                <a:sym typeface="Symbol" panose="05050102010706020507" pitchFamily="18" charset="2"/>
              </a:rPr>
              <a:t>，执行</a:t>
            </a:r>
            <a:r>
              <a:rPr lang="en-US" altLang="zh-CN"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sym typeface="Symbol" panose="05050102010706020507" pitchFamily="18" charset="2"/>
              </a:rPr>
              <a:t>。</a:t>
            </a:r>
          </a:p>
          <a:p>
            <a:pPr lvl="2" eaLnBrk="1" hangingPunct="1">
              <a:lnSpc>
                <a:spcPct val="10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(4)</a:t>
            </a:r>
            <a:r>
              <a:rPr lang="zh-CN" altLang="en-US" dirty="0">
                <a:latin typeface="Times New Roman" panose="02020603050405020304" pitchFamily="18" charset="0"/>
                <a:sym typeface="Symbol" panose="05050102010706020507" pitchFamily="18" charset="2"/>
              </a:rPr>
              <a:t>在</a:t>
            </a:r>
            <a:r>
              <a:rPr lang="en-US" altLang="zh-CN" baseline="-25000" dirty="0">
                <a:latin typeface="Times New Roman" panose="02020603050405020304" pitchFamily="18" charset="0"/>
                <a:sym typeface="Symbol" panose="05050102010706020507" pitchFamily="18" charset="2"/>
              </a:rPr>
              <a:t>final</a:t>
            </a:r>
            <a:r>
              <a:rPr lang="zh-CN" altLang="en-US" dirty="0">
                <a:latin typeface="Times New Roman" panose="02020603050405020304" pitchFamily="18" charset="0"/>
                <a:sym typeface="Symbol" panose="05050102010706020507" pitchFamily="18" charset="2"/>
              </a:rPr>
              <a:t>的每个状态子集中选一个状态代表它，这些状态就是最简</a:t>
            </a:r>
            <a:r>
              <a:rPr lang="en-US" altLang="zh-CN" b="1" dirty="0">
                <a:latin typeface="Times New Roman" panose="02020603050405020304" pitchFamily="18" charset="0"/>
                <a:sym typeface="Symbol" panose="05050102010706020507" pitchFamily="18" charset="2"/>
              </a:rPr>
              <a:t>DFA M</a:t>
            </a:r>
            <a:r>
              <a:rPr lang="zh-CN" altLang="en-US" dirty="0">
                <a:latin typeface="Times New Roman" panose="02020603050405020304" pitchFamily="18" charset="0"/>
                <a:sym typeface="Symbol" panose="05050102010706020507" pitchFamily="18" charset="2"/>
              </a:rPr>
              <a:t>的状态。相应要修改状态转换表。包含</a:t>
            </a:r>
            <a:r>
              <a:rPr lang="en-US" altLang="zh-CN" b="1" i="1" dirty="0">
                <a:latin typeface="Times New Roman" panose="02020603050405020304" pitchFamily="18" charset="0"/>
                <a:sym typeface="Symbol" panose="05050102010706020507" pitchFamily="18" charset="2"/>
              </a:rPr>
              <a:t>s</a:t>
            </a:r>
            <a:r>
              <a:rPr lang="en-US" altLang="zh-CN" baseline="-25000"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sym typeface="Symbol" panose="05050102010706020507" pitchFamily="18" charset="2"/>
              </a:rPr>
              <a:t>的状态子集的代表是</a:t>
            </a:r>
            <a:r>
              <a:rPr lang="en-US" altLang="zh-CN" b="1" dirty="0">
                <a:latin typeface="Times New Roman" panose="02020603050405020304" pitchFamily="18" charset="0"/>
                <a:sym typeface="Symbol" panose="05050102010706020507" pitchFamily="18" charset="2"/>
              </a:rPr>
              <a:t>M</a:t>
            </a:r>
            <a:r>
              <a:rPr lang="zh-CN" altLang="en-US" dirty="0">
                <a:latin typeface="Times New Roman" panose="02020603050405020304" pitchFamily="18" charset="0"/>
                <a:sym typeface="Symbol" panose="05050102010706020507" pitchFamily="18" charset="2"/>
              </a:rPr>
              <a:t>的</a:t>
            </a:r>
            <a:r>
              <a:rPr lang="zh-CN" altLang="en-US" dirty="0">
                <a:solidFill>
                  <a:schemeClr val="accent2"/>
                </a:solidFill>
                <a:latin typeface="Times New Roman" panose="02020603050405020304" pitchFamily="18" charset="0"/>
                <a:sym typeface="Symbol" panose="05050102010706020507" pitchFamily="18" charset="2"/>
              </a:rPr>
              <a:t>开始状态</a:t>
            </a:r>
            <a:r>
              <a:rPr lang="zh-CN" altLang="en-US" dirty="0">
                <a:latin typeface="Times New Roman" panose="02020603050405020304" pitchFamily="18" charset="0"/>
                <a:sym typeface="Symbol" panose="05050102010706020507" pitchFamily="18" charset="2"/>
              </a:rPr>
              <a:t>，原先属于</a:t>
            </a:r>
            <a:r>
              <a:rPr lang="en-US" altLang="zh-CN" b="1" i="1" dirty="0">
                <a:latin typeface="Times New Roman" panose="02020603050405020304" pitchFamily="18" charset="0"/>
                <a:sym typeface="Symbol" panose="05050102010706020507" pitchFamily="18" charset="2"/>
              </a:rPr>
              <a:t>F</a:t>
            </a:r>
            <a:r>
              <a:rPr lang="zh-CN" altLang="en-US" dirty="0">
                <a:latin typeface="Times New Roman" panose="02020603050405020304" pitchFamily="18" charset="0"/>
                <a:sym typeface="Symbol" panose="05050102010706020507" pitchFamily="18" charset="2"/>
              </a:rPr>
              <a:t>集合的代表是</a:t>
            </a:r>
            <a:r>
              <a:rPr lang="en-US" altLang="zh-CN" b="1" dirty="0">
                <a:latin typeface="Times New Roman" panose="02020603050405020304" pitchFamily="18" charset="0"/>
                <a:sym typeface="Symbol" panose="05050102010706020507" pitchFamily="18" charset="2"/>
              </a:rPr>
              <a:t>M</a:t>
            </a:r>
            <a:r>
              <a:rPr lang="zh-CN" altLang="en-US" dirty="0">
                <a:latin typeface="Times New Roman" panose="02020603050405020304" pitchFamily="18" charset="0"/>
                <a:sym typeface="Symbol" panose="05050102010706020507" pitchFamily="18" charset="2"/>
              </a:rPr>
              <a:t>的</a:t>
            </a:r>
            <a:r>
              <a:rPr lang="zh-CN" altLang="en-US" dirty="0">
                <a:solidFill>
                  <a:schemeClr val="accent2"/>
                </a:solidFill>
                <a:latin typeface="Times New Roman" panose="02020603050405020304" pitchFamily="18" charset="0"/>
                <a:sym typeface="Symbol" panose="05050102010706020507" pitchFamily="18" charset="2"/>
              </a:rPr>
              <a:t>接受状态</a:t>
            </a:r>
            <a:r>
              <a:rPr lang="zh-CN" altLang="en-US" dirty="0">
                <a:latin typeface="Times New Roman" panose="02020603050405020304" pitchFamily="18" charset="0"/>
                <a:sym typeface="Symbol" panose="05050102010706020507" pitchFamily="18" charset="2"/>
              </a:rPr>
              <a:t>。</a:t>
            </a:r>
          </a:p>
          <a:p>
            <a:pPr lvl="2" eaLnBrk="1" hangingPunct="1">
              <a:lnSpc>
                <a:spcPct val="100000"/>
              </a:lnSpc>
              <a:buFont typeface="Wingdings" panose="05000000000000000000" pitchFamily="2" charset="2"/>
              <a:buNone/>
            </a:pPr>
            <a:r>
              <a:rPr lang="en-US" altLang="zh-CN" dirty="0">
                <a:latin typeface="Times New Roman" panose="02020603050405020304" pitchFamily="18" charset="0"/>
                <a:sym typeface="Symbol" panose="05050102010706020507" pitchFamily="18" charset="2"/>
              </a:rPr>
              <a:t>(5)</a:t>
            </a:r>
            <a:r>
              <a:rPr lang="zh-CN" altLang="en-US" dirty="0">
                <a:latin typeface="Times New Roman" panose="02020603050405020304" pitchFamily="18" charset="0"/>
                <a:sym typeface="Symbol" panose="05050102010706020507" pitchFamily="18" charset="2"/>
              </a:rPr>
              <a:t>去掉</a:t>
            </a:r>
            <a:r>
              <a:rPr lang="en-US" altLang="zh-CN" b="1" dirty="0">
                <a:latin typeface="Times New Roman" panose="02020603050405020304" pitchFamily="18" charset="0"/>
                <a:sym typeface="Symbol" panose="05050102010706020507" pitchFamily="18" charset="2"/>
              </a:rPr>
              <a:t>M</a:t>
            </a:r>
            <a:r>
              <a:rPr lang="zh-CN" altLang="en-US" dirty="0">
                <a:latin typeface="Times New Roman" panose="02020603050405020304" pitchFamily="18" charset="0"/>
                <a:sym typeface="Symbol" panose="05050102010706020507" pitchFamily="18" charset="2"/>
              </a:rPr>
              <a:t>中的死状态和不可及的状态。</a:t>
            </a:r>
          </a:p>
          <a:p>
            <a:pPr lvl="2" eaLnBrk="1" hangingPunct="1">
              <a:lnSpc>
                <a:spcPct val="90000"/>
              </a:lnSpc>
            </a:pPr>
            <a:endParaRPr lang="en-US" altLang="zh-CN" baseline="-25000" dirty="0">
              <a:latin typeface="Times New Roman" panose="02020603050405020304" pitchFamily="18" charset="0"/>
              <a:sym typeface="Symbol" panose="05050102010706020507" pitchFamily="18" charset="2"/>
            </a:endParaRPr>
          </a:p>
        </p:txBody>
      </p:sp>
      <p:sp>
        <p:nvSpPr>
          <p:cNvPr id="2" name="日期占位符 1">
            <a:extLst>
              <a:ext uri="{FF2B5EF4-FFF2-40B4-BE49-F238E27FC236}">
                <a16:creationId xmlns:a16="http://schemas.microsoft.com/office/drawing/2014/main" id="{2078B9EB-FB07-9C5A-7ACE-37FD3A17FD32}"/>
              </a:ext>
            </a:extLst>
          </p:cNvPr>
          <p:cNvSpPr>
            <a:spLocks noGrp="1"/>
          </p:cNvSpPr>
          <p:nvPr>
            <p:ph type="dt" sz="half" idx="10"/>
          </p:nvPr>
        </p:nvSpPr>
        <p:spPr/>
        <p:txBody>
          <a:bodyPr/>
          <a:lstStyle/>
          <a:p>
            <a:fld id="{318606A4-15C4-4B11-8761-76982617019D}"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7C308821-7B72-24B9-DF34-3D3D903DEC7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096105F8-DE84-6C77-C66F-8F4DC2F147B8}"/>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0D30C34-FF62-4ADA-9567-C12E77860D98}"/>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3" name="内容占位符 2">
            <a:extLst>
              <a:ext uri="{FF2B5EF4-FFF2-40B4-BE49-F238E27FC236}">
                <a16:creationId xmlns:a16="http://schemas.microsoft.com/office/drawing/2014/main" id="{69991A33-C0ED-487E-B37C-600AF9FDD0A7}"/>
              </a:ext>
            </a:extLst>
          </p:cNvPr>
          <p:cNvSpPr>
            <a:spLocks noGrp="1"/>
          </p:cNvSpPr>
          <p:nvPr>
            <p:ph idx="1"/>
          </p:nvPr>
        </p:nvSpPr>
        <p:spPr/>
        <p:txBody>
          <a:bodyPr/>
          <a:lstStyle/>
          <a:p>
            <a:pPr eaLnBrk="1" hangingPunct="1">
              <a:buClr>
                <a:srgbClr val="3333CC"/>
              </a:buClr>
              <a:buFont typeface="Wingdings" panose="05000000000000000000" pitchFamily="2" charset="2"/>
              <a:buNone/>
            </a:pPr>
            <a:r>
              <a:rPr lang="zh-CN" altLang="en-US" dirty="0">
                <a:solidFill>
                  <a:srgbClr val="000000"/>
                </a:solidFill>
              </a:rPr>
              <a:t>方法：</a:t>
            </a:r>
          </a:p>
          <a:p>
            <a:pPr lvl="1" eaLnBrk="1" hangingPunct="1">
              <a:buClr>
                <a:srgbClr val="FF0000"/>
              </a:buClr>
              <a:buFont typeface="Wingdings" panose="05000000000000000000" pitchFamily="2" charset="2"/>
              <a:buNone/>
            </a:pPr>
            <a:r>
              <a:rPr lang="en-US" altLang="zh-CN" b="1" dirty="0">
                <a:solidFill>
                  <a:srgbClr val="000000"/>
                </a:solidFill>
                <a:latin typeface="Times New Roman" panose="02020603050405020304" pitchFamily="18" charset="0"/>
              </a:rPr>
              <a:t>1. </a:t>
            </a:r>
            <a:r>
              <a:rPr lang="en-US" altLang="zh-CN" b="1" dirty="0">
                <a:solidFill>
                  <a:srgbClr val="FF00FF"/>
                </a:solidFill>
                <a:latin typeface="Times New Roman" panose="02020603050405020304" pitchFamily="18" charset="0"/>
              </a:rPr>
              <a:t>{A, B, C}, {D}</a:t>
            </a:r>
          </a:p>
          <a:p>
            <a:pPr lvl="1" eaLnBrk="1" hangingPunct="1">
              <a:buClr>
                <a:srgbClr val="FF0000"/>
              </a:buClr>
              <a:buFont typeface="Wingdings" panose="05000000000000000000" pitchFamily="2" charset="2"/>
              <a:buNone/>
            </a:pPr>
            <a:r>
              <a:rPr lang="en-US" altLang="zh-CN" b="1" i="1" dirty="0">
                <a:solidFill>
                  <a:srgbClr val="000000"/>
                </a:solidFill>
                <a:latin typeface="Times New Roman" panose="02020603050405020304" pitchFamily="18" charset="0"/>
              </a:rPr>
              <a:t>move</a:t>
            </a:r>
            <a:r>
              <a:rPr lang="en-US" altLang="zh-CN" b="1" dirty="0">
                <a:solidFill>
                  <a:srgbClr val="000000"/>
                </a:solidFill>
                <a:latin typeface="Times New Roman" panose="02020603050405020304" pitchFamily="18" charset="0"/>
              </a:rPr>
              <a:t>({A, B, C}, </a:t>
            </a:r>
            <a:r>
              <a:rPr lang="en-US" altLang="zh-CN" b="1" i="1" dirty="0">
                <a:solidFill>
                  <a:srgbClr val="000000"/>
                </a:solidFill>
                <a:latin typeface="Times New Roman" panose="02020603050405020304" pitchFamily="18" charset="0"/>
              </a:rPr>
              <a:t>a</a:t>
            </a:r>
            <a:r>
              <a:rPr lang="en-US" altLang="zh-CN" b="1" dirty="0">
                <a:solidFill>
                  <a:srgbClr val="000000"/>
                </a:solidFill>
                <a:latin typeface="Times New Roman" panose="02020603050405020304" pitchFamily="18" charset="0"/>
              </a:rPr>
              <a:t>) = {B}</a:t>
            </a:r>
          </a:p>
          <a:p>
            <a:pPr lvl="1" eaLnBrk="1" hangingPunct="1">
              <a:buClr>
                <a:srgbClr val="FF0000"/>
              </a:buClr>
              <a:buFont typeface="Wingdings" panose="05000000000000000000" pitchFamily="2" charset="2"/>
              <a:buNone/>
            </a:pPr>
            <a:r>
              <a:rPr lang="en-US" altLang="zh-CN" b="1" i="1" dirty="0">
                <a:solidFill>
                  <a:srgbClr val="FF00FF"/>
                </a:solidFill>
                <a:latin typeface="Times New Roman" panose="02020603050405020304" pitchFamily="18" charset="0"/>
              </a:rPr>
              <a:t>move</a:t>
            </a:r>
            <a:r>
              <a:rPr lang="en-US" altLang="zh-CN" b="1" dirty="0">
                <a:solidFill>
                  <a:srgbClr val="FF00FF"/>
                </a:solidFill>
                <a:latin typeface="Times New Roman" panose="02020603050405020304" pitchFamily="18" charset="0"/>
              </a:rPr>
              <a:t>({A, B, C}, </a:t>
            </a:r>
            <a:r>
              <a:rPr lang="en-US" altLang="zh-CN" b="1" i="1" dirty="0">
                <a:solidFill>
                  <a:srgbClr val="FF00FF"/>
                </a:solidFill>
                <a:latin typeface="Times New Roman" panose="02020603050405020304" pitchFamily="18" charset="0"/>
              </a:rPr>
              <a:t>b</a:t>
            </a:r>
            <a:r>
              <a:rPr lang="en-US" altLang="zh-CN" b="1" dirty="0">
                <a:solidFill>
                  <a:srgbClr val="FF00FF"/>
                </a:solidFill>
                <a:latin typeface="Times New Roman" panose="02020603050405020304" pitchFamily="18" charset="0"/>
              </a:rPr>
              <a:t>) = {C, D}</a:t>
            </a:r>
            <a:r>
              <a:rPr lang="zh-CN" altLang="en-US" b="1" dirty="0">
                <a:solidFill>
                  <a:srgbClr val="000000"/>
                </a:solidFill>
                <a:latin typeface="Times New Roman" panose="02020603050405020304" pitchFamily="18" charset="0"/>
              </a:rPr>
              <a:t>，</a:t>
            </a:r>
          </a:p>
          <a:p>
            <a:pPr lvl="1" eaLnBrk="1" hangingPunct="1">
              <a:buClr>
                <a:srgbClr val="FF0000"/>
              </a:buClr>
              <a:buFont typeface="Wingdings" panose="05000000000000000000" pitchFamily="2" charset="2"/>
              <a:buNone/>
            </a:pPr>
            <a:r>
              <a:rPr lang="zh-CN" altLang="en-US" dirty="0">
                <a:solidFill>
                  <a:srgbClr val="000000"/>
                </a:solidFill>
                <a:latin typeface="Times New Roman" panose="02020603050405020304" pitchFamily="18" charset="0"/>
              </a:rPr>
              <a:t>其中</a:t>
            </a:r>
            <a:r>
              <a:rPr lang="en-US" altLang="zh-CN" b="1" i="1" dirty="0">
                <a:solidFill>
                  <a:srgbClr val="FF00FF"/>
                </a:solidFill>
                <a:latin typeface="Times New Roman" panose="02020603050405020304" pitchFamily="18" charset="0"/>
              </a:rPr>
              <a:t>move</a:t>
            </a:r>
            <a:r>
              <a:rPr lang="en-US" altLang="zh-CN" b="1" dirty="0">
                <a:solidFill>
                  <a:srgbClr val="FF00FF"/>
                </a:solidFill>
                <a:latin typeface="Times New Roman" panose="02020603050405020304" pitchFamily="18" charset="0"/>
              </a:rPr>
              <a:t>({A,  C}, </a:t>
            </a:r>
            <a:r>
              <a:rPr lang="en-US" altLang="zh-CN" b="1" i="1" dirty="0">
                <a:solidFill>
                  <a:srgbClr val="FF00FF"/>
                </a:solidFill>
                <a:latin typeface="Times New Roman" panose="02020603050405020304" pitchFamily="18" charset="0"/>
              </a:rPr>
              <a:t>b</a:t>
            </a:r>
            <a:r>
              <a:rPr lang="en-US" altLang="zh-CN" b="1" dirty="0">
                <a:solidFill>
                  <a:srgbClr val="FF00FF"/>
                </a:solidFill>
                <a:latin typeface="Times New Roman" panose="02020603050405020304" pitchFamily="18" charset="0"/>
              </a:rPr>
              <a:t>) = {C}</a:t>
            </a:r>
          </a:p>
          <a:p>
            <a:pPr lvl="1" eaLnBrk="1" hangingPunct="1">
              <a:buClr>
                <a:srgbClr val="FF0000"/>
              </a:buClr>
              <a:buFont typeface="Wingdings" panose="05000000000000000000" pitchFamily="2" charset="2"/>
              <a:buNone/>
            </a:pPr>
            <a:r>
              <a:rPr lang="en-US" altLang="zh-CN" b="1" dirty="0">
                <a:solidFill>
                  <a:srgbClr val="000000"/>
                </a:solidFill>
                <a:latin typeface="Times New Roman" panose="02020603050405020304" pitchFamily="18" charset="0"/>
              </a:rPr>
              <a:t>        </a:t>
            </a:r>
            <a:r>
              <a:rPr lang="en-US" altLang="zh-CN" b="1" i="1" dirty="0">
                <a:solidFill>
                  <a:srgbClr val="FF00FF"/>
                </a:solidFill>
                <a:latin typeface="Times New Roman" panose="02020603050405020304" pitchFamily="18" charset="0"/>
              </a:rPr>
              <a:t>move</a:t>
            </a:r>
            <a:r>
              <a:rPr lang="en-US" altLang="zh-CN" b="1" dirty="0">
                <a:solidFill>
                  <a:srgbClr val="FF00FF"/>
                </a:solidFill>
                <a:latin typeface="Times New Roman" panose="02020603050405020304" pitchFamily="18" charset="0"/>
              </a:rPr>
              <a:t>({B}, </a:t>
            </a:r>
            <a:r>
              <a:rPr lang="en-US" altLang="zh-CN" b="1" i="1" dirty="0">
                <a:solidFill>
                  <a:srgbClr val="FF00FF"/>
                </a:solidFill>
                <a:latin typeface="Times New Roman" panose="02020603050405020304" pitchFamily="18" charset="0"/>
              </a:rPr>
              <a:t>b</a:t>
            </a:r>
            <a:r>
              <a:rPr lang="en-US" altLang="zh-CN" b="1" dirty="0">
                <a:solidFill>
                  <a:srgbClr val="FF00FF"/>
                </a:solidFill>
                <a:latin typeface="Times New Roman" panose="02020603050405020304" pitchFamily="18" charset="0"/>
              </a:rPr>
              <a:t>) = {D}</a:t>
            </a:r>
            <a:endParaRPr lang="en-US" altLang="zh-CN" dirty="0">
              <a:solidFill>
                <a:srgbClr val="FF00FF"/>
              </a:solidFill>
              <a:latin typeface="Times New Roman" panose="02020603050405020304" pitchFamily="18" charset="0"/>
            </a:endParaRPr>
          </a:p>
          <a:p>
            <a:pPr lvl="1" eaLnBrk="1" hangingPunct="1">
              <a:buClr>
                <a:srgbClr val="FF0000"/>
              </a:buClr>
              <a:buFont typeface="Wingdings" panose="05000000000000000000" pitchFamily="2" charset="2"/>
              <a:buNone/>
            </a:pPr>
            <a:r>
              <a:rPr lang="en-US" altLang="zh-CN" b="1" dirty="0">
                <a:solidFill>
                  <a:srgbClr val="000000"/>
                </a:solidFill>
                <a:latin typeface="Times New Roman" panose="02020603050405020304" pitchFamily="18" charset="0"/>
              </a:rPr>
              <a:t>2. {A, C}, {B}, {D}</a:t>
            </a:r>
          </a:p>
          <a:p>
            <a:pPr lvl="1" eaLnBrk="1" hangingPunct="1">
              <a:buClr>
                <a:srgbClr val="FF0000"/>
              </a:buClr>
              <a:buFont typeface="Wingdings" panose="05000000000000000000" pitchFamily="2" charset="2"/>
              <a:buNone/>
            </a:pPr>
            <a:r>
              <a:rPr lang="en-US" altLang="zh-CN" b="1" i="1" dirty="0">
                <a:solidFill>
                  <a:srgbClr val="000000"/>
                </a:solidFill>
                <a:latin typeface="Times New Roman" panose="02020603050405020304" pitchFamily="18" charset="0"/>
              </a:rPr>
              <a:t>move</a:t>
            </a:r>
            <a:r>
              <a:rPr lang="en-US" altLang="zh-CN" b="1" dirty="0">
                <a:solidFill>
                  <a:srgbClr val="000000"/>
                </a:solidFill>
                <a:latin typeface="Times New Roman" panose="02020603050405020304" pitchFamily="18" charset="0"/>
              </a:rPr>
              <a:t>({A, C}, </a:t>
            </a:r>
            <a:r>
              <a:rPr lang="en-US" altLang="zh-CN" b="1" i="1" dirty="0">
                <a:solidFill>
                  <a:srgbClr val="000000"/>
                </a:solidFill>
                <a:latin typeface="Times New Roman" panose="02020603050405020304" pitchFamily="18" charset="0"/>
              </a:rPr>
              <a:t>a</a:t>
            </a:r>
            <a:r>
              <a:rPr lang="en-US" altLang="zh-CN" b="1" dirty="0">
                <a:solidFill>
                  <a:srgbClr val="000000"/>
                </a:solidFill>
                <a:latin typeface="Times New Roman" panose="02020603050405020304" pitchFamily="18" charset="0"/>
              </a:rPr>
              <a:t>) = {B}</a:t>
            </a:r>
          </a:p>
          <a:p>
            <a:pPr lvl="1" eaLnBrk="1" hangingPunct="1">
              <a:buClr>
                <a:srgbClr val="FF0000"/>
              </a:buClr>
              <a:buFont typeface="Wingdings" panose="05000000000000000000" pitchFamily="2" charset="2"/>
              <a:buNone/>
            </a:pPr>
            <a:r>
              <a:rPr lang="en-US" altLang="zh-CN" b="1" i="1" dirty="0">
                <a:solidFill>
                  <a:srgbClr val="000000"/>
                </a:solidFill>
                <a:latin typeface="Times New Roman" panose="02020603050405020304" pitchFamily="18" charset="0"/>
              </a:rPr>
              <a:t>move</a:t>
            </a:r>
            <a:r>
              <a:rPr lang="en-US" altLang="zh-CN" b="1" dirty="0">
                <a:solidFill>
                  <a:srgbClr val="000000"/>
                </a:solidFill>
                <a:latin typeface="Times New Roman" panose="02020603050405020304" pitchFamily="18" charset="0"/>
              </a:rPr>
              <a:t>({A, C}, </a:t>
            </a:r>
            <a:r>
              <a:rPr lang="en-US" altLang="zh-CN" b="1" i="1" dirty="0">
                <a:solidFill>
                  <a:srgbClr val="000000"/>
                </a:solidFill>
                <a:latin typeface="Times New Roman" panose="02020603050405020304" pitchFamily="18" charset="0"/>
              </a:rPr>
              <a:t>b</a:t>
            </a:r>
            <a:r>
              <a:rPr lang="en-US" altLang="zh-CN" b="1" dirty="0">
                <a:solidFill>
                  <a:srgbClr val="000000"/>
                </a:solidFill>
                <a:latin typeface="Times New Roman" panose="02020603050405020304" pitchFamily="18" charset="0"/>
              </a:rPr>
              <a:t>) = {C}</a:t>
            </a:r>
          </a:p>
          <a:p>
            <a:endParaRPr lang="zh-CN" altLang="en-US" dirty="0"/>
          </a:p>
        </p:txBody>
      </p:sp>
      <p:grpSp>
        <p:nvGrpSpPr>
          <p:cNvPr id="46085" name="Group 5">
            <a:extLst>
              <a:ext uri="{FF2B5EF4-FFF2-40B4-BE49-F238E27FC236}">
                <a16:creationId xmlns:a16="http://schemas.microsoft.com/office/drawing/2014/main" id="{15947A6B-1DE5-48D2-B3B8-6752BAA103D0}"/>
              </a:ext>
            </a:extLst>
          </p:cNvPr>
          <p:cNvGrpSpPr>
            <a:grpSpLocks/>
          </p:cNvGrpSpPr>
          <p:nvPr/>
        </p:nvGrpSpPr>
        <p:grpSpPr bwMode="auto">
          <a:xfrm>
            <a:off x="4784578" y="2695353"/>
            <a:ext cx="4114800" cy="2819400"/>
            <a:chOff x="1536" y="2352"/>
            <a:chExt cx="2592" cy="1776"/>
          </a:xfrm>
        </p:grpSpPr>
        <p:sp>
          <p:nvSpPr>
            <p:cNvPr id="46088" name="Oval 6">
              <a:extLst>
                <a:ext uri="{FF2B5EF4-FFF2-40B4-BE49-F238E27FC236}">
                  <a16:creationId xmlns:a16="http://schemas.microsoft.com/office/drawing/2014/main" id="{7A36B0B4-20FA-424C-BF3F-9D770EEFEE37}"/>
                </a:ext>
              </a:extLst>
            </p:cNvPr>
            <p:cNvSpPr>
              <a:spLocks noChangeArrowheads="1"/>
            </p:cNvSpPr>
            <p:nvPr/>
          </p:nvSpPr>
          <p:spPr bwMode="auto">
            <a:xfrm>
              <a:off x="2978" y="3446"/>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B</a:t>
              </a:r>
            </a:p>
          </p:txBody>
        </p:sp>
        <p:grpSp>
          <p:nvGrpSpPr>
            <p:cNvPr id="46089" name="Group 7">
              <a:extLst>
                <a:ext uri="{FF2B5EF4-FFF2-40B4-BE49-F238E27FC236}">
                  <a16:creationId xmlns:a16="http://schemas.microsoft.com/office/drawing/2014/main" id="{438BEAD7-DDFB-4735-9FA1-CB99BEB71B9F}"/>
                </a:ext>
              </a:extLst>
            </p:cNvPr>
            <p:cNvGrpSpPr>
              <a:grpSpLocks/>
            </p:cNvGrpSpPr>
            <p:nvPr/>
          </p:nvGrpSpPr>
          <p:grpSpPr bwMode="auto">
            <a:xfrm>
              <a:off x="3855" y="3446"/>
              <a:ext cx="273" cy="294"/>
              <a:chOff x="7120" y="12162"/>
              <a:chExt cx="425" cy="425"/>
            </a:xfrm>
          </p:grpSpPr>
          <p:sp>
            <p:nvSpPr>
              <p:cNvPr id="46110" name="Oval 8">
                <a:extLst>
                  <a:ext uri="{FF2B5EF4-FFF2-40B4-BE49-F238E27FC236}">
                    <a16:creationId xmlns:a16="http://schemas.microsoft.com/office/drawing/2014/main" id="{652A3DA4-08E5-46D4-84A3-0EC08179034F}"/>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1000" b="1">
                  <a:solidFill>
                    <a:srgbClr val="000000"/>
                  </a:solidFill>
                  <a:latin typeface="Times New Roman" panose="02020603050405020304" pitchFamily="18" charset="0"/>
                  <a:ea typeface="宋体" panose="02010600030101010101" pitchFamily="2" charset="-122"/>
                </a:endParaRPr>
              </a:p>
            </p:txBody>
          </p:sp>
          <p:sp>
            <p:nvSpPr>
              <p:cNvPr id="46111" name="Oval 9">
                <a:extLst>
                  <a:ext uri="{FF2B5EF4-FFF2-40B4-BE49-F238E27FC236}">
                    <a16:creationId xmlns:a16="http://schemas.microsoft.com/office/drawing/2014/main" id="{75C18E08-7651-4F04-86BE-962391F7EE00}"/>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D</a:t>
                </a:r>
              </a:p>
            </p:txBody>
          </p:sp>
        </p:grpSp>
        <p:sp>
          <p:nvSpPr>
            <p:cNvPr id="46090" name="Line 10">
              <a:extLst>
                <a:ext uri="{FF2B5EF4-FFF2-40B4-BE49-F238E27FC236}">
                  <a16:creationId xmlns:a16="http://schemas.microsoft.com/office/drawing/2014/main" id="{83028EBA-FF69-446B-9BB1-DB37D8C515C7}"/>
                </a:ext>
              </a:extLst>
            </p:cNvPr>
            <p:cNvSpPr>
              <a:spLocks noChangeShapeType="1"/>
            </p:cNvSpPr>
            <p:nvPr/>
          </p:nvSpPr>
          <p:spPr bwMode="auto">
            <a:xfrm>
              <a:off x="1536" y="3571"/>
              <a:ext cx="60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4400" tIns="28800" rIns="14400" bIns="46800" anchor="ctr"/>
            <a:lstStyle/>
            <a:p>
              <a:pPr algn="ctr"/>
              <a:endParaRPr lang="zh-CN" altLang="en-US"/>
            </a:p>
          </p:txBody>
        </p:sp>
        <p:sp>
          <p:nvSpPr>
            <p:cNvPr id="46091" name="Line 11">
              <a:extLst>
                <a:ext uri="{FF2B5EF4-FFF2-40B4-BE49-F238E27FC236}">
                  <a16:creationId xmlns:a16="http://schemas.microsoft.com/office/drawing/2014/main" id="{21AA2D1E-5FBC-4B56-9ABD-4885F2AF987D}"/>
                </a:ext>
              </a:extLst>
            </p:cNvPr>
            <p:cNvSpPr>
              <a:spLocks noChangeShapeType="1"/>
            </p:cNvSpPr>
            <p:nvPr/>
          </p:nvSpPr>
          <p:spPr bwMode="auto">
            <a:xfrm flipV="1">
              <a:off x="2442" y="3583"/>
              <a:ext cx="5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6092" name="Rectangle 12">
              <a:extLst>
                <a:ext uri="{FF2B5EF4-FFF2-40B4-BE49-F238E27FC236}">
                  <a16:creationId xmlns:a16="http://schemas.microsoft.com/office/drawing/2014/main" id="{CB79BA96-627D-4E23-AD83-6CB82123E774}"/>
                </a:ext>
              </a:extLst>
            </p:cNvPr>
            <p:cNvSpPr>
              <a:spLocks noChangeArrowheads="1"/>
            </p:cNvSpPr>
            <p:nvPr/>
          </p:nvSpPr>
          <p:spPr bwMode="auto">
            <a:xfrm>
              <a:off x="1584" y="3336"/>
              <a:ext cx="4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开始</a:t>
              </a:r>
            </a:p>
          </p:txBody>
        </p:sp>
        <p:sp>
          <p:nvSpPr>
            <p:cNvPr id="46093" name="Rectangle 13">
              <a:extLst>
                <a:ext uri="{FF2B5EF4-FFF2-40B4-BE49-F238E27FC236}">
                  <a16:creationId xmlns:a16="http://schemas.microsoft.com/office/drawing/2014/main" id="{DBED2B40-158F-4FFD-8FAF-5ABA98B5AE48}"/>
                </a:ext>
              </a:extLst>
            </p:cNvPr>
            <p:cNvSpPr>
              <a:spLocks noChangeArrowheads="1"/>
            </p:cNvSpPr>
            <p:nvPr/>
          </p:nvSpPr>
          <p:spPr bwMode="auto">
            <a:xfrm>
              <a:off x="2577" y="3343"/>
              <a:ext cx="2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6094" name="Line 14">
              <a:extLst>
                <a:ext uri="{FF2B5EF4-FFF2-40B4-BE49-F238E27FC236}">
                  <a16:creationId xmlns:a16="http://schemas.microsoft.com/office/drawing/2014/main" id="{7A4DD71C-B01A-4127-B7E3-792BFC99CEDA}"/>
                </a:ext>
              </a:extLst>
            </p:cNvPr>
            <p:cNvSpPr>
              <a:spLocks noChangeShapeType="1"/>
            </p:cNvSpPr>
            <p:nvPr/>
          </p:nvSpPr>
          <p:spPr bwMode="auto">
            <a:xfrm flipV="1">
              <a:off x="3290" y="3584"/>
              <a:ext cx="5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6095" name="Freeform 15">
              <a:extLst>
                <a:ext uri="{FF2B5EF4-FFF2-40B4-BE49-F238E27FC236}">
                  <a16:creationId xmlns:a16="http://schemas.microsoft.com/office/drawing/2014/main" id="{B0B50612-275B-4D18-B35C-A7DA1022BEB7}"/>
                </a:ext>
              </a:extLst>
            </p:cNvPr>
            <p:cNvSpPr>
              <a:spLocks/>
            </p:cNvSpPr>
            <p:nvPr/>
          </p:nvSpPr>
          <p:spPr bwMode="auto">
            <a:xfrm>
              <a:off x="3039" y="2571"/>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46096" name="Oval 16">
              <a:extLst>
                <a:ext uri="{FF2B5EF4-FFF2-40B4-BE49-F238E27FC236}">
                  <a16:creationId xmlns:a16="http://schemas.microsoft.com/office/drawing/2014/main" id="{8E76314B-9009-488B-9C67-EA384C9ED1E3}"/>
                </a:ext>
              </a:extLst>
            </p:cNvPr>
            <p:cNvSpPr>
              <a:spLocks noChangeArrowheads="1"/>
            </p:cNvSpPr>
            <p:nvPr/>
          </p:nvSpPr>
          <p:spPr bwMode="auto">
            <a:xfrm>
              <a:off x="2140" y="3432"/>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A</a:t>
              </a:r>
            </a:p>
          </p:txBody>
        </p:sp>
        <p:sp>
          <p:nvSpPr>
            <p:cNvPr id="46097" name="Freeform 17">
              <a:extLst>
                <a:ext uri="{FF2B5EF4-FFF2-40B4-BE49-F238E27FC236}">
                  <a16:creationId xmlns:a16="http://schemas.microsoft.com/office/drawing/2014/main" id="{82BC4FB2-24A0-4576-9770-03E1CB5862B5}"/>
                </a:ext>
              </a:extLst>
            </p:cNvPr>
            <p:cNvSpPr>
              <a:spLocks/>
            </p:cNvSpPr>
            <p:nvPr/>
          </p:nvSpPr>
          <p:spPr bwMode="auto">
            <a:xfrm flipV="1">
              <a:off x="3030" y="3741"/>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46098" name="Rectangle 18">
              <a:extLst>
                <a:ext uri="{FF2B5EF4-FFF2-40B4-BE49-F238E27FC236}">
                  <a16:creationId xmlns:a16="http://schemas.microsoft.com/office/drawing/2014/main" id="{0794CC75-8A99-4B74-85C7-171E96BABF5D}"/>
                </a:ext>
              </a:extLst>
            </p:cNvPr>
            <p:cNvSpPr>
              <a:spLocks noChangeArrowheads="1"/>
            </p:cNvSpPr>
            <p:nvPr/>
          </p:nvSpPr>
          <p:spPr bwMode="auto">
            <a:xfrm>
              <a:off x="3020" y="389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6099" name="Rectangle 19">
              <a:extLst>
                <a:ext uri="{FF2B5EF4-FFF2-40B4-BE49-F238E27FC236}">
                  <a16:creationId xmlns:a16="http://schemas.microsoft.com/office/drawing/2014/main" id="{FE413D0E-46C5-47FD-97F7-F0FD628E54A1}"/>
                </a:ext>
              </a:extLst>
            </p:cNvPr>
            <p:cNvSpPr>
              <a:spLocks noChangeArrowheads="1"/>
            </p:cNvSpPr>
            <p:nvPr/>
          </p:nvSpPr>
          <p:spPr bwMode="auto">
            <a:xfrm>
              <a:off x="3454" y="337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6100" name="Rectangle 20">
              <a:extLst>
                <a:ext uri="{FF2B5EF4-FFF2-40B4-BE49-F238E27FC236}">
                  <a16:creationId xmlns:a16="http://schemas.microsoft.com/office/drawing/2014/main" id="{54B37356-B3DF-4F80-B6A3-7E5E287F38B2}"/>
                </a:ext>
              </a:extLst>
            </p:cNvPr>
            <p:cNvSpPr>
              <a:spLocks noChangeArrowheads="1"/>
            </p:cNvSpPr>
            <p:nvPr/>
          </p:nvSpPr>
          <p:spPr bwMode="auto">
            <a:xfrm>
              <a:off x="2500" y="303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6101" name="Freeform 21">
              <a:extLst>
                <a:ext uri="{FF2B5EF4-FFF2-40B4-BE49-F238E27FC236}">
                  <a16:creationId xmlns:a16="http://schemas.microsoft.com/office/drawing/2014/main" id="{B7DFECC0-612C-45A5-A623-99DB025A63A3}"/>
                </a:ext>
              </a:extLst>
            </p:cNvPr>
            <p:cNvSpPr>
              <a:spLocks/>
            </p:cNvSpPr>
            <p:nvPr/>
          </p:nvSpPr>
          <p:spPr bwMode="auto">
            <a:xfrm>
              <a:off x="3251" y="3660"/>
              <a:ext cx="578" cy="106"/>
            </a:xfrm>
            <a:custGeom>
              <a:avLst/>
              <a:gdLst>
                <a:gd name="T0" fmla="*/ 1 w 900"/>
                <a:gd name="T1" fmla="*/ 0 h 154"/>
                <a:gd name="T2" fmla="*/ 1 w 900"/>
                <a:gd name="T3" fmla="*/ 1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nchor="ctr"/>
            <a:lstStyle/>
            <a:p>
              <a:pPr algn="ctr"/>
              <a:endParaRPr lang="zh-CN" altLang="en-US"/>
            </a:p>
          </p:txBody>
        </p:sp>
        <p:sp>
          <p:nvSpPr>
            <p:cNvPr id="46102" name="Rectangle 22">
              <a:extLst>
                <a:ext uri="{FF2B5EF4-FFF2-40B4-BE49-F238E27FC236}">
                  <a16:creationId xmlns:a16="http://schemas.microsoft.com/office/drawing/2014/main" id="{4C1ABA1D-F07F-411F-AD8E-2E5A2DA51687}"/>
                </a:ext>
              </a:extLst>
            </p:cNvPr>
            <p:cNvSpPr>
              <a:spLocks noChangeArrowheads="1"/>
            </p:cNvSpPr>
            <p:nvPr/>
          </p:nvSpPr>
          <p:spPr bwMode="auto">
            <a:xfrm>
              <a:off x="3463" y="3697"/>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6103" name="Rectangle 23">
              <a:extLst>
                <a:ext uri="{FF2B5EF4-FFF2-40B4-BE49-F238E27FC236}">
                  <a16:creationId xmlns:a16="http://schemas.microsoft.com/office/drawing/2014/main" id="{690688E1-4EFA-4386-8114-471C9699FD33}"/>
                </a:ext>
              </a:extLst>
            </p:cNvPr>
            <p:cNvSpPr>
              <a:spLocks noChangeArrowheads="1"/>
            </p:cNvSpPr>
            <p:nvPr/>
          </p:nvSpPr>
          <p:spPr bwMode="auto">
            <a:xfrm>
              <a:off x="3068" y="235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6104" name="Oval 24">
              <a:extLst>
                <a:ext uri="{FF2B5EF4-FFF2-40B4-BE49-F238E27FC236}">
                  <a16:creationId xmlns:a16="http://schemas.microsoft.com/office/drawing/2014/main" id="{FD8D3371-5C6B-4B6B-AEB4-726BD999E193}"/>
                </a:ext>
              </a:extLst>
            </p:cNvPr>
            <p:cNvSpPr>
              <a:spLocks noChangeArrowheads="1"/>
            </p:cNvSpPr>
            <p:nvPr/>
          </p:nvSpPr>
          <p:spPr bwMode="auto">
            <a:xfrm>
              <a:off x="3007" y="2811"/>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C</a:t>
              </a:r>
            </a:p>
          </p:txBody>
        </p:sp>
        <p:sp>
          <p:nvSpPr>
            <p:cNvPr id="46105" name="Line 25">
              <a:extLst>
                <a:ext uri="{FF2B5EF4-FFF2-40B4-BE49-F238E27FC236}">
                  <a16:creationId xmlns:a16="http://schemas.microsoft.com/office/drawing/2014/main" id="{69C4802C-6CF8-449B-9E4C-81CC845437F9}"/>
                </a:ext>
              </a:extLst>
            </p:cNvPr>
            <p:cNvSpPr>
              <a:spLocks noChangeShapeType="1"/>
            </p:cNvSpPr>
            <p:nvPr/>
          </p:nvSpPr>
          <p:spPr bwMode="auto">
            <a:xfrm flipV="1">
              <a:off x="2365" y="3020"/>
              <a:ext cx="607" cy="4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6106" name="Line 26">
              <a:extLst>
                <a:ext uri="{FF2B5EF4-FFF2-40B4-BE49-F238E27FC236}">
                  <a16:creationId xmlns:a16="http://schemas.microsoft.com/office/drawing/2014/main" id="{A6FD6593-29B9-4F41-99EE-66032381D184}"/>
                </a:ext>
              </a:extLst>
            </p:cNvPr>
            <p:cNvSpPr>
              <a:spLocks noChangeShapeType="1"/>
            </p:cNvSpPr>
            <p:nvPr/>
          </p:nvSpPr>
          <p:spPr bwMode="auto">
            <a:xfrm>
              <a:off x="3126" y="3122"/>
              <a:ext cx="0" cy="31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6107" name="Line 27">
              <a:extLst>
                <a:ext uri="{FF2B5EF4-FFF2-40B4-BE49-F238E27FC236}">
                  <a16:creationId xmlns:a16="http://schemas.microsoft.com/office/drawing/2014/main" id="{83D12FE7-226E-4310-9DEF-6DC849998459}"/>
                </a:ext>
              </a:extLst>
            </p:cNvPr>
            <p:cNvSpPr>
              <a:spLocks noChangeShapeType="1"/>
            </p:cNvSpPr>
            <p:nvPr/>
          </p:nvSpPr>
          <p:spPr bwMode="auto">
            <a:xfrm flipH="1" flipV="1">
              <a:off x="3299" y="3010"/>
              <a:ext cx="607" cy="4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nchor="ctr"/>
            <a:lstStyle/>
            <a:p>
              <a:pPr algn="ctr"/>
              <a:endParaRPr lang="zh-CN" altLang="en-US"/>
            </a:p>
          </p:txBody>
        </p:sp>
        <p:sp>
          <p:nvSpPr>
            <p:cNvPr id="46108" name="Rectangle 28">
              <a:extLst>
                <a:ext uri="{FF2B5EF4-FFF2-40B4-BE49-F238E27FC236}">
                  <a16:creationId xmlns:a16="http://schemas.microsoft.com/office/drawing/2014/main" id="{6A0CAB6F-5CFA-4740-81BE-A475D5F15F43}"/>
                </a:ext>
              </a:extLst>
            </p:cNvPr>
            <p:cNvSpPr>
              <a:spLocks noChangeArrowheads="1"/>
            </p:cNvSpPr>
            <p:nvPr/>
          </p:nvSpPr>
          <p:spPr bwMode="auto">
            <a:xfrm>
              <a:off x="3637" y="303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6109" name="Rectangle 29">
              <a:extLst>
                <a:ext uri="{FF2B5EF4-FFF2-40B4-BE49-F238E27FC236}">
                  <a16:creationId xmlns:a16="http://schemas.microsoft.com/office/drawing/2014/main" id="{00B3622C-4F63-4E2D-B05F-85B66289687E}"/>
                </a:ext>
              </a:extLst>
            </p:cNvPr>
            <p:cNvSpPr>
              <a:spLocks noChangeArrowheads="1"/>
            </p:cNvSpPr>
            <p:nvPr/>
          </p:nvSpPr>
          <p:spPr bwMode="auto">
            <a:xfrm>
              <a:off x="3116" y="3086"/>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grpSp>
      <p:sp>
        <p:nvSpPr>
          <p:cNvPr id="181278" name="AutoShape 30">
            <a:extLst>
              <a:ext uri="{FF2B5EF4-FFF2-40B4-BE49-F238E27FC236}">
                <a16:creationId xmlns:a16="http://schemas.microsoft.com/office/drawing/2014/main" id="{D44F4F88-06AC-4EBD-85D8-55A78BC4B9C9}"/>
              </a:ext>
            </a:extLst>
          </p:cNvPr>
          <p:cNvSpPr>
            <a:spLocks noChangeArrowheads="1"/>
          </p:cNvSpPr>
          <p:nvPr/>
        </p:nvSpPr>
        <p:spPr bwMode="auto">
          <a:xfrm>
            <a:off x="5313566" y="863974"/>
            <a:ext cx="3429000" cy="990600"/>
          </a:xfrm>
          <a:prstGeom prst="wedgeRoundRectCallout">
            <a:avLst>
              <a:gd name="adj1" fmla="val -93449"/>
              <a:gd name="adj2" fmla="val 62983"/>
              <a:gd name="adj3" fmla="val 16667"/>
            </a:avLst>
          </a:prstGeom>
          <a:ln>
            <a:headEnd/>
            <a:tailEnd/>
          </a:ln>
        </p:spPr>
        <p:style>
          <a:lnRef idx="2">
            <a:schemeClr val="accent5"/>
          </a:lnRef>
          <a:fillRef idx="1">
            <a:schemeClr val="lt1"/>
          </a:fillRef>
          <a:effectRef idx="0">
            <a:schemeClr val="accent5"/>
          </a:effectRef>
          <a:fontRef idx="minor">
            <a:schemeClr val="dk1"/>
          </a:fontRef>
        </p:style>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每次确定的划分，集合之间都是可区分的。</a:t>
            </a:r>
          </a:p>
        </p:txBody>
      </p:sp>
      <p:sp>
        <p:nvSpPr>
          <p:cNvPr id="2" name="日期占位符 1">
            <a:extLst>
              <a:ext uri="{FF2B5EF4-FFF2-40B4-BE49-F238E27FC236}">
                <a16:creationId xmlns:a16="http://schemas.microsoft.com/office/drawing/2014/main" id="{BAD4A121-F43C-0D70-29F5-39893CAD0F3B}"/>
              </a:ext>
            </a:extLst>
          </p:cNvPr>
          <p:cNvSpPr>
            <a:spLocks noGrp="1"/>
          </p:cNvSpPr>
          <p:nvPr>
            <p:ph type="dt" sz="half" idx="10"/>
          </p:nvPr>
        </p:nvSpPr>
        <p:spPr/>
        <p:txBody>
          <a:bodyPr/>
          <a:lstStyle/>
          <a:p>
            <a:fld id="{CB8E3DE4-1A0A-4ED9-A551-3C3257812DB9}"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54E4BDBA-0AA6-0251-9107-AAB0FCF5071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5" name="灯片编号占位符 4">
            <a:extLst>
              <a:ext uri="{FF2B5EF4-FFF2-40B4-BE49-F238E27FC236}">
                <a16:creationId xmlns:a16="http://schemas.microsoft.com/office/drawing/2014/main" id="{7832C6E1-0AED-964E-2B4F-5BF108EBBD70}"/>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9B5578D-7F0F-43B6-A09E-D431D0F973B3}"/>
              </a:ext>
            </a:extLst>
          </p:cNvPr>
          <p:cNvSpPr>
            <a:spLocks noGrp="1" noChangeArrowheads="1"/>
          </p:cNvSpPr>
          <p:nvPr>
            <p:ph type="title"/>
          </p:nvPr>
        </p:nvSpPr>
        <p:spPr/>
        <p:txBody>
          <a:bodyPr/>
          <a:lstStyle/>
          <a:p>
            <a:pPr eaLnBrk="1" hangingPunct="1"/>
            <a:r>
              <a:rPr lang="en-US" altLang="zh-CN"/>
              <a:t>2.3.4 DFA</a:t>
            </a:r>
            <a:r>
              <a:rPr lang="zh-CN" altLang="en-US"/>
              <a:t>的化简</a:t>
            </a:r>
          </a:p>
        </p:txBody>
      </p:sp>
      <p:sp>
        <p:nvSpPr>
          <p:cNvPr id="47107" name="Rectangle 3">
            <a:extLst>
              <a:ext uri="{FF2B5EF4-FFF2-40B4-BE49-F238E27FC236}">
                <a16:creationId xmlns:a16="http://schemas.microsoft.com/office/drawing/2014/main" id="{99C04D71-4D4D-46B7-B3D3-E5B4DB52B400}"/>
              </a:ext>
            </a:extLst>
          </p:cNvPr>
          <p:cNvSpPr>
            <a:spLocks noGrp="1" noChangeArrowheads="1"/>
          </p:cNvSpPr>
          <p:nvPr>
            <p:ph idx="1"/>
          </p:nvPr>
        </p:nvSpPr>
        <p:spPr/>
        <p:txBody>
          <a:bodyPr/>
          <a:lstStyle/>
          <a:p>
            <a:pPr eaLnBrk="1" hangingPunct="1"/>
            <a:r>
              <a:rPr lang="zh-CN" altLang="en-US" dirty="0"/>
              <a:t>将</a:t>
            </a:r>
            <a:r>
              <a:rPr lang="en-US" altLang="zh-CN" b="1" dirty="0">
                <a:latin typeface="Times New Roman" panose="02020603050405020304" pitchFamily="18" charset="0"/>
              </a:rPr>
              <a:t>A</a:t>
            </a:r>
            <a:r>
              <a:rPr lang="zh-CN" altLang="en-US" dirty="0"/>
              <a:t>作为</a:t>
            </a:r>
            <a:r>
              <a:rPr lang="en-US" altLang="zh-CN" b="1" dirty="0">
                <a:latin typeface="Times New Roman" panose="02020603050405020304" pitchFamily="18" charset="0"/>
              </a:rPr>
              <a:t>{A,C}</a:t>
            </a:r>
            <a:r>
              <a:rPr lang="zh-CN" altLang="en-US" dirty="0"/>
              <a:t>的代表，则转换表为：</a:t>
            </a:r>
          </a:p>
        </p:txBody>
      </p:sp>
      <p:sp>
        <p:nvSpPr>
          <p:cNvPr id="2" name="日期占位符 1">
            <a:extLst>
              <a:ext uri="{FF2B5EF4-FFF2-40B4-BE49-F238E27FC236}">
                <a16:creationId xmlns:a16="http://schemas.microsoft.com/office/drawing/2014/main" id="{34907FBA-00F9-3AD4-0618-A738A37D8920}"/>
              </a:ext>
            </a:extLst>
          </p:cNvPr>
          <p:cNvSpPr>
            <a:spLocks noGrp="1"/>
          </p:cNvSpPr>
          <p:nvPr>
            <p:ph type="dt" sz="half" idx="10"/>
          </p:nvPr>
        </p:nvSpPr>
        <p:spPr/>
        <p:txBody>
          <a:bodyPr/>
          <a:lstStyle/>
          <a:p>
            <a:fld id="{19CAEE77-CAE6-4E79-B0DB-8E97945E1FA0}"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3010B803-F586-82F2-04F7-3FDD108132C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5" name="灯片编号占位符 4">
            <a:extLst>
              <a:ext uri="{FF2B5EF4-FFF2-40B4-BE49-F238E27FC236}">
                <a16:creationId xmlns:a16="http://schemas.microsoft.com/office/drawing/2014/main" id="{D2DC7E27-52B8-7D00-94C4-95882E12D7FE}"/>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grpSp>
        <p:nvGrpSpPr>
          <p:cNvPr id="47132" name="Group 4">
            <a:extLst>
              <a:ext uri="{FF2B5EF4-FFF2-40B4-BE49-F238E27FC236}">
                <a16:creationId xmlns:a16="http://schemas.microsoft.com/office/drawing/2014/main" id="{E85AE6A6-0B5B-4D90-89A4-AF9F0F696E9C}"/>
              </a:ext>
            </a:extLst>
          </p:cNvPr>
          <p:cNvGrpSpPr>
            <a:grpSpLocks/>
          </p:cNvGrpSpPr>
          <p:nvPr/>
        </p:nvGrpSpPr>
        <p:grpSpPr bwMode="auto">
          <a:xfrm>
            <a:off x="4400550" y="3800475"/>
            <a:ext cx="4114800" cy="2819400"/>
            <a:chOff x="1536" y="2352"/>
            <a:chExt cx="2592" cy="1776"/>
          </a:xfrm>
        </p:grpSpPr>
        <p:sp>
          <p:nvSpPr>
            <p:cNvPr id="47153" name="Oval 5">
              <a:extLst>
                <a:ext uri="{FF2B5EF4-FFF2-40B4-BE49-F238E27FC236}">
                  <a16:creationId xmlns:a16="http://schemas.microsoft.com/office/drawing/2014/main" id="{3F339293-82E0-4C70-A65B-A9861DE3D19C}"/>
                </a:ext>
              </a:extLst>
            </p:cNvPr>
            <p:cNvSpPr>
              <a:spLocks noChangeArrowheads="1"/>
            </p:cNvSpPr>
            <p:nvPr/>
          </p:nvSpPr>
          <p:spPr bwMode="auto">
            <a:xfrm>
              <a:off x="2978" y="3446"/>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B</a:t>
              </a:r>
            </a:p>
          </p:txBody>
        </p:sp>
        <p:grpSp>
          <p:nvGrpSpPr>
            <p:cNvPr id="47154" name="Group 6">
              <a:extLst>
                <a:ext uri="{FF2B5EF4-FFF2-40B4-BE49-F238E27FC236}">
                  <a16:creationId xmlns:a16="http://schemas.microsoft.com/office/drawing/2014/main" id="{1A963C9B-E912-4C62-8190-5E2B3862F2B2}"/>
                </a:ext>
              </a:extLst>
            </p:cNvPr>
            <p:cNvGrpSpPr>
              <a:grpSpLocks/>
            </p:cNvGrpSpPr>
            <p:nvPr/>
          </p:nvGrpSpPr>
          <p:grpSpPr bwMode="auto">
            <a:xfrm>
              <a:off x="3855" y="3446"/>
              <a:ext cx="273" cy="294"/>
              <a:chOff x="7120" y="12162"/>
              <a:chExt cx="425" cy="425"/>
            </a:xfrm>
          </p:grpSpPr>
          <p:sp>
            <p:nvSpPr>
              <p:cNvPr id="47175" name="Oval 7">
                <a:extLst>
                  <a:ext uri="{FF2B5EF4-FFF2-40B4-BE49-F238E27FC236}">
                    <a16:creationId xmlns:a16="http://schemas.microsoft.com/office/drawing/2014/main" id="{06A06517-6568-4CEE-B4BE-82F3EA5DE1F3}"/>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zh-CN" sz="1000" b="1">
                  <a:solidFill>
                    <a:srgbClr val="000000"/>
                  </a:solidFill>
                  <a:latin typeface="Times New Roman" panose="02020603050405020304" pitchFamily="18" charset="0"/>
                  <a:ea typeface="宋体" panose="02010600030101010101" pitchFamily="2" charset="-122"/>
                </a:endParaRPr>
              </a:p>
            </p:txBody>
          </p:sp>
          <p:sp>
            <p:nvSpPr>
              <p:cNvPr id="47176" name="Oval 8">
                <a:extLst>
                  <a:ext uri="{FF2B5EF4-FFF2-40B4-BE49-F238E27FC236}">
                    <a16:creationId xmlns:a16="http://schemas.microsoft.com/office/drawing/2014/main" id="{9694BAD2-1D2F-4776-9313-7B18A5D5AE78}"/>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D</a:t>
                </a:r>
              </a:p>
            </p:txBody>
          </p:sp>
        </p:grpSp>
        <p:sp>
          <p:nvSpPr>
            <p:cNvPr id="47155" name="Line 9">
              <a:extLst>
                <a:ext uri="{FF2B5EF4-FFF2-40B4-BE49-F238E27FC236}">
                  <a16:creationId xmlns:a16="http://schemas.microsoft.com/office/drawing/2014/main" id="{D56E0B09-E9BA-4D1D-9F43-8F0811C50CBE}"/>
                </a:ext>
              </a:extLst>
            </p:cNvPr>
            <p:cNvSpPr>
              <a:spLocks noChangeShapeType="1"/>
            </p:cNvSpPr>
            <p:nvPr/>
          </p:nvSpPr>
          <p:spPr bwMode="auto">
            <a:xfrm>
              <a:off x="1536" y="3571"/>
              <a:ext cx="60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4400" tIns="28800" rIns="14400" bIns="46800"/>
            <a:lstStyle/>
            <a:p>
              <a:endParaRPr lang="zh-CN" altLang="en-US"/>
            </a:p>
          </p:txBody>
        </p:sp>
        <p:sp>
          <p:nvSpPr>
            <p:cNvPr id="47156" name="Line 10">
              <a:extLst>
                <a:ext uri="{FF2B5EF4-FFF2-40B4-BE49-F238E27FC236}">
                  <a16:creationId xmlns:a16="http://schemas.microsoft.com/office/drawing/2014/main" id="{DCEA9605-98A9-4BC8-9EE3-0D8804AF126F}"/>
                </a:ext>
              </a:extLst>
            </p:cNvPr>
            <p:cNvSpPr>
              <a:spLocks noChangeShapeType="1"/>
            </p:cNvSpPr>
            <p:nvPr/>
          </p:nvSpPr>
          <p:spPr bwMode="auto">
            <a:xfrm flipV="1">
              <a:off x="2442" y="3583"/>
              <a:ext cx="5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47157" name="Rectangle 11">
              <a:extLst>
                <a:ext uri="{FF2B5EF4-FFF2-40B4-BE49-F238E27FC236}">
                  <a16:creationId xmlns:a16="http://schemas.microsoft.com/office/drawing/2014/main" id="{497A63AE-4D64-4292-AE06-950C76202817}"/>
                </a:ext>
              </a:extLst>
            </p:cNvPr>
            <p:cNvSpPr>
              <a:spLocks noChangeArrowheads="1"/>
            </p:cNvSpPr>
            <p:nvPr/>
          </p:nvSpPr>
          <p:spPr bwMode="auto">
            <a:xfrm>
              <a:off x="1584" y="3336"/>
              <a:ext cx="47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zh-CN" altLang="en-US" sz="2400">
                  <a:solidFill>
                    <a:srgbClr val="000000"/>
                  </a:solidFill>
                  <a:latin typeface="Times New Roman" panose="02020603050405020304" pitchFamily="18" charset="0"/>
                </a:rPr>
                <a:t>开始</a:t>
              </a:r>
            </a:p>
          </p:txBody>
        </p:sp>
        <p:sp>
          <p:nvSpPr>
            <p:cNvPr id="47158" name="Rectangle 12">
              <a:extLst>
                <a:ext uri="{FF2B5EF4-FFF2-40B4-BE49-F238E27FC236}">
                  <a16:creationId xmlns:a16="http://schemas.microsoft.com/office/drawing/2014/main" id="{074334A0-D5DC-446F-A438-C1D9571E8FFC}"/>
                </a:ext>
              </a:extLst>
            </p:cNvPr>
            <p:cNvSpPr>
              <a:spLocks noChangeArrowheads="1"/>
            </p:cNvSpPr>
            <p:nvPr/>
          </p:nvSpPr>
          <p:spPr bwMode="auto">
            <a:xfrm>
              <a:off x="2577" y="3343"/>
              <a:ext cx="221"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7159" name="Line 13">
              <a:extLst>
                <a:ext uri="{FF2B5EF4-FFF2-40B4-BE49-F238E27FC236}">
                  <a16:creationId xmlns:a16="http://schemas.microsoft.com/office/drawing/2014/main" id="{21F090CF-036F-462F-BFE0-155EF721129B}"/>
                </a:ext>
              </a:extLst>
            </p:cNvPr>
            <p:cNvSpPr>
              <a:spLocks noChangeShapeType="1"/>
            </p:cNvSpPr>
            <p:nvPr/>
          </p:nvSpPr>
          <p:spPr bwMode="auto">
            <a:xfrm flipV="1">
              <a:off x="3290" y="3584"/>
              <a:ext cx="54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47160" name="Freeform 14">
              <a:extLst>
                <a:ext uri="{FF2B5EF4-FFF2-40B4-BE49-F238E27FC236}">
                  <a16:creationId xmlns:a16="http://schemas.microsoft.com/office/drawing/2014/main" id="{D62B6B23-9CEF-4C60-B9DF-2610ECCF1142}"/>
                </a:ext>
              </a:extLst>
            </p:cNvPr>
            <p:cNvSpPr>
              <a:spLocks/>
            </p:cNvSpPr>
            <p:nvPr/>
          </p:nvSpPr>
          <p:spPr bwMode="auto">
            <a:xfrm>
              <a:off x="3039" y="2571"/>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47161" name="Oval 15">
              <a:extLst>
                <a:ext uri="{FF2B5EF4-FFF2-40B4-BE49-F238E27FC236}">
                  <a16:creationId xmlns:a16="http://schemas.microsoft.com/office/drawing/2014/main" id="{2915ABEE-3EAB-46CD-9AAF-3B85355412EF}"/>
                </a:ext>
              </a:extLst>
            </p:cNvPr>
            <p:cNvSpPr>
              <a:spLocks noChangeArrowheads="1"/>
            </p:cNvSpPr>
            <p:nvPr/>
          </p:nvSpPr>
          <p:spPr bwMode="auto">
            <a:xfrm>
              <a:off x="2140" y="3432"/>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A</a:t>
              </a:r>
            </a:p>
          </p:txBody>
        </p:sp>
        <p:sp>
          <p:nvSpPr>
            <p:cNvPr id="47162" name="Freeform 16">
              <a:extLst>
                <a:ext uri="{FF2B5EF4-FFF2-40B4-BE49-F238E27FC236}">
                  <a16:creationId xmlns:a16="http://schemas.microsoft.com/office/drawing/2014/main" id="{1187842F-0D0B-42F2-8055-F6252C59DFE6}"/>
                </a:ext>
              </a:extLst>
            </p:cNvPr>
            <p:cNvSpPr>
              <a:spLocks/>
            </p:cNvSpPr>
            <p:nvPr/>
          </p:nvSpPr>
          <p:spPr bwMode="auto">
            <a:xfrm flipV="1">
              <a:off x="3030" y="3741"/>
              <a:ext cx="191" cy="23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47163" name="Rectangle 17">
              <a:extLst>
                <a:ext uri="{FF2B5EF4-FFF2-40B4-BE49-F238E27FC236}">
                  <a16:creationId xmlns:a16="http://schemas.microsoft.com/office/drawing/2014/main" id="{8DA4049B-F0D1-498E-908C-A7F4183755FF}"/>
                </a:ext>
              </a:extLst>
            </p:cNvPr>
            <p:cNvSpPr>
              <a:spLocks noChangeArrowheads="1"/>
            </p:cNvSpPr>
            <p:nvPr/>
          </p:nvSpPr>
          <p:spPr bwMode="auto">
            <a:xfrm>
              <a:off x="3020" y="389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7164" name="Rectangle 18">
              <a:extLst>
                <a:ext uri="{FF2B5EF4-FFF2-40B4-BE49-F238E27FC236}">
                  <a16:creationId xmlns:a16="http://schemas.microsoft.com/office/drawing/2014/main" id="{2BA52BCE-87A4-4CCA-9E2D-5758CB303F7F}"/>
                </a:ext>
              </a:extLst>
            </p:cNvPr>
            <p:cNvSpPr>
              <a:spLocks noChangeArrowheads="1"/>
            </p:cNvSpPr>
            <p:nvPr/>
          </p:nvSpPr>
          <p:spPr bwMode="auto">
            <a:xfrm>
              <a:off x="3454" y="337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7165" name="Rectangle 19">
              <a:extLst>
                <a:ext uri="{FF2B5EF4-FFF2-40B4-BE49-F238E27FC236}">
                  <a16:creationId xmlns:a16="http://schemas.microsoft.com/office/drawing/2014/main" id="{C09DC978-BFAA-488D-B7C7-4FE5537BF286}"/>
                </a:ext>
              </a:extLst>
            </p:cNvPr>
            <p:cNvSpPr>
              <a:spLocks noChangeArrowheads="1"/>
            </p:cNvSpPr>
            <p:nvPr/>
          </p:nvSpPr>
          <p:spPr bwMode="auto">
            <a:xfrm>
              <a:off x="2500" y="303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7166" name="Freeform 20">
              <a:extLst>
                <a:ext uri="{FF2B5EF4-FFF2-40B4-BE49-F238E27FC236}">
                  <a16:creationId xmlns:a16="http://schemas.microsoft.com/office/drawing/2014/main" id="{F6403260-8FCE-4EA0-B6E5-5499F3813BA2}"/>
                </a:ext>
              </a:extLst>
            </p:cNvPr>
            <p:cNvSpPr>
              <a:spLocks/>
            </p:cNvSpPr>
            <p:nvPr/>
          </p:nvSpPr>
          <p:spPr bwMode="auto">
            <a:xfrm>
              <a:off x="3251" y="3660"/>
              <a:ext cx="578" cy="106"/>
            </a:xfrm>
            <a:custGeom>
              <a:avLst/>
              <a:gdLst>
                <a:gd name="T0" fmla="*/ 1 w 900"/>
                <a:gd name="T1" fmla="*/ 0 h 154"/>
                <a:gd name="T2" fmla="*/ 1 w 900"/>
                <a:gd name="T3" fmla="*/ 1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47167" name="Rectangle 21">
              <a:extLst>
                <a:ext uri="{FF2B5EF4-FFF2-40B4-BE49-F238E27FC236}">
                  <a16:creationId xmlns:a16="http://schemas.microsoft.com/office/drawing/2014/main" id="{C70D3F35-42FA-436C-B5DD-8C7B848007FC}"/>
                </a:ext>
              </a:extLst>
            </p:cNvPr>
            <p:cNvSpPr>
              <a:spLocks noChangeArrowheads="1"/>
            </p:cNvSpPr>
            <p:nvPr/>
          </p:nvSpPr>
          <p:spPr bwMode="auto">
            <a:xfrm>
              <a:off x="3463" y="3697"/>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7168" name="Rectangle 22">
              <a:extLst>
                <a:ext uri="{FF2B5EF4-FFF2-40B4-BE49-F238E27FC236}">
                  <a16:creationId xmlns:a16="http://schemas.microsoft.com/office/drawing/2014/main" id="{7F7A5B57-0D0A-45C7-AC23-90E518F92683}"/>
                </a:ext>
              </a:extLst>
            </p:cNvPr>
            <p:cNvSpPr>
              <a:spLocks noChangeArrowheads="1"/>
            </p:cNvSpPr>
            <p:nvPr/>
          </p:nvSpPr>
          <p:spPr bwMode="auto">
            <a:xfrm>
              <a:off x="3068" y="2352"/>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7169" name="Oval 23">
              <a:extLst>
                <a:ext uri="{FF2B5EF4-FFF2-40B4-BE49-F238E27FC236}">
                  <a16:creationId xmlns:a16="http://schemas.microsoft.com/office/drawing/2014/main" id="{BD96FAAF-5F55-49D4-8ACF-C97DCA18A908}"/>
                </a:ext>
              </a:extLst>
            </p:cNvPr>
            <p:cNvSpPr>
              <a:spLocks noChangeArrowheads="1"/>
            </p:cNvSpPr>
            <p:nvPr/>
          </p:nvSpPr>
          <p:spPr bwMode="auto">
            <a:xfrm>
              <a:off x="3007" y="2811"/>
              <a:ext cx="273" cy="29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C</a:t>
              </a:r>
            </a:p>
          </p:txBody>
        </p:sp>
        <p:sp>
          <p:nvSpPr>
            <p:cNvPr id="47170" name="Line 24">
              <a:extLst>
                <a:ext uri="{FF2B5EF4-FFF2-40B4-BE49-F238E27FC236}">
                  <a16:creationId xmlns:a16="http://schemas.microsoft.com/office/drawing/2014/main" id="{9DA087AD-785C-4F55-94A1-0EB2FB2057CB}"/>
                </a:ext>
              </a:extLst>
            </p:cNvPr>
            <p:cNvSpPr>
              <a:spLocks noChangeShapeType="1"/>
            </p:cNvSpPr>
            <p:nvPr/>
          </p:nvSpPr>
          <p:spPr bwMode="auto">
            <a:xfrm flipV="1">
              <a:off x="2365" y="3020"/>
              <a:ext cx="607" cy="4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47171" name="Line 25">
              <a:extLst>
                <a:ext uri="{FF2B5EF4-FFF2-40B4-BE49-F238E27FC236}">
                  <a16:creationId xmlns:a16="http://schemas.microsoft.com/office/drawing/2014/main" id="{EF157EE8-1B7E-491B-93D9-AA05CB5A2925}"/>
                </a:ext>
              </a:extLst>
            </p:cNvPr>
            <p:cNvSpPr>
              <a:spLocks noChangeShapeType="1"/>
            </p:cNvSpPr>
            <p:nvPr/>
          </p:nvSpPr>
          <p:spPr bwMode="auto">
            <a:xfrm>
              <a:off x="3126" y="3122"/>
              <a:ext cx="0" cy="31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47172" name="Line 26">
              <a:extLst>
                <a:ext uri="{FF2B5EF4-FFF2-40B4-BE49-F238E27FC236}">
                  <a16:creationId xmlns:a16="http://schemas.microsoft.com/office/drawing/2014/main" id="{6C337FA0-6655-4188-874B-5EAB217C97D4}"/>
                </a:ext>
              </a:extLst>
            </p:cNvPr>
            <p:cNvSpPr>
              <a:spLocks noChangeShapeType="1"/>
            </p:cNvSpPr>
            <p:nvPr/>
          </p:nvSpPr>
          <p:spPr bwMode="auto">
            <a:xfrm flipH="1" flipV="1">
              <a:off x="3299" y="3010"/>
              <a:ext cx="607" cy="43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47173" name="Rectangle 27">
              <a:extLst>
                <a:ext uri="{FF2B5EF4-FFF2-40B4-BE49-F238E27FC236}">
                  <a16:creationId xmlns:a16="http://schemas.microsoft.com/office/drawing/2014/main" id="{080EE3CC-14B0-44F4-AABB-71276308DAEC}"/>
                </a:ext>
              </a:extLst>
            </p:cNvPr>
            <p:cNvSpPr>
              <a:spLocks noChangeArrowheads="1"/>
            </p:cNvSpPr>
            <p:nvPr/>
          </p:nvSpPr>
          <p:spPr bwMode="auto">
            <a:xfrm>
              <a:off x="3637" y="3034"/>
              <a:ext cx="221"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7174" name="Rectangle 28">
              <a:extLst>
                <a:ext uri="{FF2B5EF4-FFF2-40B4-BE49-F238E27FC236}">
                  <a16:creationId xmlns:a16="http://schemas.microsoft.com/office/drawing/2014/main" id="{14D0E0D4-50F0-4C12-94D2-E5147987C98E}"/>
                </a:ext>
              </a:extLst>
            </p:cNvPr>
            <p:cNvSpPr>
              <a:spLocks noChangeArrowheads="1"/>
            </p:cNvSpPr>
            <p:nvPr/>
          </p:nvSpPr>
          <p:spPr bwMode="auto">
            <a:xfrm>
              <a:off x="3116" y="3086"/>
              <a:ext cx="22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grpSp>
      <p:grpSp>
        <p:nvGrpSpPr>
          <p:cNvPr id="4" name="Group 53">
            <a:extLst>
              <a:ext uri="{FF2B5EF4-FFF2-40B4-BE49-F238E27FC236}">
                <a16:creationId xmlns:a16="http://schemas.microsoft.com/office/drawing/2014/main" id="{7D67E030-C900-4372-937D-E6AB1C9F4F1F}"/>
              </a:ext>
            </a:extLst>
          </p:cNvPr>
          <p:cNvGrpSpPr>
            <a:grpSpLocks/>
          </p:cNvGrpSpPr>
          <p:nvPr/>
        </p:nvGrpSpPr>
        <p:grpSpPr bwMode="auto">
          <a:xfrm>
            <a:off x="4572000" y="2057400"/>
            <a:ext cx="4343400" cy="1905000"/>
            <a:chOff x="1632" y="576"/>
            <a:chExt cx="2736" cy="1200"/>
          </a:xfrm>
        </p:grpSpPr>
        <p:sp>
          <p:nvSpPr>
            <p:cNvPr id="47134" name="Oval 54">
              <a:extLst>
                <a:ext uri="{FF2B5EF4-FFF2-40B4-BE49-F238E27FC236}">
                  <a16:creationId xmlns:a16="http://schemas.microsoft.com/office/drawing/2014/main" id="{01808BD4-A7A1-49A4-854D-A776C9CBD420}"/>
                </a:ext>
              </a:extLst>
            </p:cNvPr>
            <p:cNvSpPr>
              <a:spLocks noChangeArrowheads="1"/>
            </p:cNvSpPr>
            <p:nvPr/>
          </p:nvSpPr>
          <p:spPr bwMode="auto">
            <a:xfrm>
              <a:off x="3200" y="1075"/>
              <a:ext cx="289" cy="307"/>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B</a:t>
              </a:r>
            </a:p>
          </p:txBody>
        </p:sp>
        <p:grpSp>
          <p:nvGrpSpPr>
            <p:cNvPr id="47135" name="Group 55">
              <a:extLst>
                <a:ext uri="{FF2B5EF4-FFF2-40B4-BE49-F238E27FC236}">
                  <a16:creationId xmlns:a16="http://schemas.microsoft.com/office/drawing/2014/main" id="{35439CC8-429F-4582-8B27-832FD363D153}"/>
                </a:ext>
              </a:extLst>
            </p:cNvPr>
            <p:cNvGrpSpPr>
              <a:grpSpLocks/>
            </p:cNvGrpSpPr>
            <p:nvPr/>
          </p:nvGrpSpPr>
          <p:grpSpPr bwMode="auto">
            <a:xfrm>
              <a:off x="4079" y="1064"/>
              <a:ext cx="289" cy="305"/>
              <a:chOff x="7120" y="12162"/>
              <a:chExt cx="425" cy="425"/>
            </a:xfrm>
          </p:grpSpPr>
          <p:sp>
            <p:nvSpPr>
              <p:cNvPr id="47151" name="Oval 56">
                <a:extLst>
                  <a:ext uri="{FF2B5EF4-FFF2-40B4-BE49-F238E27FC236}">
                    <a16:creationId xmlns:a16="http://schemas.microsoft.com/office/drawing/2014/main" id="{D7535C4B-5CC4-4A8B-8FB6-2523F80C91CB}"/>
                  </a:ext>
                </a:extLst>
              </p:cNvPr>
              <p:cNvSpPr>
                <a:spLocks noChangeArrowheads="1"/>
              </p:cNvSpPr>
              <p:nvPr/>
            </p:nvSpPr>
            <p:spPr bwMode="auto">
              <a:xfrm>
                <a:off x="7120" y="12162"/>
                <a:ext cx="425" cy="425"/>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zh-CN" sz="1000" b="1">
                  <a:solidFill>
                    <a:srgbClr val="000000"/>
                  </a:solidFill>
                  <a:latin typeface="Times New Roman" panose="02020603050405020304" pitchFamily="18" charset="0"/>
                  <a:ea typeface="宋体" panose="02010600030101010101" pitchFamily="2" charset="-122"/>
                </a:endParaRPr>
              </a:p>
            </p:txBody>
          </p:sp>
          <p:sp>
            <p:nvSpPr>
              <p:cNvPr id="47152" name="Oval 57">
                <a:extLst>
                  <a:ext uri="{FF2B5EF4-FFF2-40B4-BE49-F238E27FC236}">
                    <a16:creationId xmlns:a16="http://schemas.microsoft.com/office/drawing/2014/main" id="{2F28FC83-4313-42EF-8BBD-51DBBF88075E}"/>
                  </a:ext>
                </a:extLst>
              </p:cNvPr>
              <p:cNvSpPr>
                <a:spLocks noChangeArrowheads="1"/>
              </p:cNvSpPr>
              <p:nvPr/>
            </p:nvSpPr>
            <p:spPr bwMode="auto">
              <a:xfrm>
                <a:off x="7180" y="12218"/>
                <a:ext cx="312" cy="312"/>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43200" tIns="0" rIns="72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D</a:t>
                </a:r>
              </a:p>
            </p:txBody>
          </p:sp>
        </p:grpSp>
        <p:sp>
          <p:nvSpPr>
            <p:cNvPr id="47136" name="Line 58">
              <a:extLst>
                <a:ext uri="{FF2B5EF4-FFF2-40B4-BE49-F238E27FC236}">
                  <a16:creationId xmlns:a16="http://schemas.microsoft.com/office/drawing/2014/main" id="{D2A25959-083E-4280-8EAD-CB8098C6FE4E}"/>
                </a:ext>
              </a:extLst>
            </p:cNvPr>
            <p:cNvSpPr>
              <a:spLocks noChangeShapeType="1"/>
            </p:cNvSpPr>
            <p:nvPr/>
          </p:nvSpPr>
          <p:spPr bwMode="auto">
            <a:xfrm>
              <a:off x="1632" y="1248"/>
              <a:ext cx="643"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14400" tIns="28800" rIns="14400" bIns="46800"/>
            <a:lstStyle/>
            <a:p>
              <a:endParaRPr lang="zh-CN" altLang="en-US"/>
            </a:p>
          </p:txBody>
        </p:sp>
        <p:sp>
          <p:nvSpPr>
            <p:cNvPr id="47137" name="Line 59">
              <a:extLst>
                <a:ext uri="{FF2B5EF4-FFF2-40B4-BE49-F238E27FC236}">
                  <a16:creationId xmlns:a16="http://schemas.microsoft.com/office/drawing/2014/main" id="{82D743AA-2C5A-4717-B5F6-B11DE55652E6}"/>
                </a:ext>
              </a:extLst>
            </p:cNvPr>
            <p:cNvSpPr>
              <a:spLocks noChangeShapeType="1"/>
            </p:cNvSpPr>
            <p:nvPr/>
          </p:nvSpPr>
          <p:spPr bwMode="auto">
            <a:xfrm flipV="1">
              <a:off x="2591" y="1239"/>
              <a:ext cx="582"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47138" name="Rectangle 60">
              <a:extLst>
                <a:ext uri="{FF2B5EF4-FFF2-40B4-BE49-F238E27FC236}">
                  <a16:creationId xmlns:a16="http://schemas.microsoft.com/office/drawing/2014/main" id="{9232B225-0FE2-4DB6-9C2D-270591FB56BF}"/>
                </a:ext>
              </a:extLst>
            </p:cNvPr>
            <p:cNvSpPr>
              <a:spLocks noChangeArrowheads="1"/>
            </p:cNvSpPr>
            <p:nvPr/>
          </p:nvSpPr>
          <p:spPr bwMode="auto">
            <a:xfrm>
              <a:off x="1673" y="999"/>
              <a:ext cx="46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zh-CN" altLang="en-US" sz="2400">
                  <a:solidFill>
                    <a:srgbClr val="000000"/>
                  </a:solidFill>
                  <a:latin typeface="Times New Roman" panose="02020603050405020304" pitchFamily="18" charset="0"/>
                </a:rPr>
                <a:t>开始</a:t>
              </a:r>
            </a:p>
          </p:txBody>
        </p:sp>
        <p:sp>
          <p:nvSpPr>
            <p:cNvPr id="47139" name="Rectangle 61">
              <a:extLst>
                <a:ext uri="{FF2B5EF4-FFF2-40B4-BE49-F238E27FC236}">
                  <a16:creationId xmlns:a16="http://schemas.microsoft.com/office/drawing/2014/main" id="{5C67B741-AB9A-4424-9191-44C0F6CBB30A}"/>
                </a:ext>
              </a:extLst>
            </p:cNvPr>
            <p:cNvSpPr>
              <a:spLocks noChangeArrowheads="1"/>
            </p:cNvSpPr>
            <p:nvPr/>
          </p:nvSpPr>
          <p:spPr bwMode="auto">
            <a:xfrm>
              <a:off x="2744" y="988"/>
              <a:ext cx="23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7140" name="Line 62">
              <a:extLst>
                <a:ext uri="{FF2B5EF4-FFF2-40B4-BE49-F238E27FC236}">
                  <a16:creationId xmlns:a16="http://schemas.microsoft.com/office/drawing/2014/main" id="{EE861631-4E4E-4B1F-9236-6AA5F57A9BEA}"/>
                </a:ext>
              </a:extLst>
            </p:cNvPr>
            <p:cNvSpPr>
              <a:spLocks noChangeShapeType="1"/>
            </p:cNvSpPr>
            <p:nvPr/>
          </p:nvSpPr>
          <p:spPr bwMode="auto">
            <a:xfrm flipV="1">
              <a:off x="3501" y="1228"/>
              <a:ext cx="581" cy="0"/>
            </a:xfrm>
            <a:prstGeom prst="line">
              <a:avLst/>
            </a:prstGeom>
            <a:noFill/>
            <a:ln w="25400">
              <a:solidFill>
                <a:srgbClr val="FF00FF"/>
              </a:solidFill>
              <a:round/>
              <a:headEnd/>
              <a:tailEnd type="stealth" w="lg" len="med"/>
            </a:ln>
            <a:extLst>
              <a:ext uri="{909E8E84-426E-40DD-AFC4-6F175D3DCCD1}">
                <a14:hiddenFill xmlns:a14="http://schemas.microsoft.com/office/drawing/2010/main">
                  <a:noFill/>
                </a14:hiddenFill>
              </a:ext>
            </a:extLst>
          </p:spPr>
          <p:txBody>
            <a:bodyPr lIns="79200" tIns="28800" rIns="90000" bIns="46800"/>
            <a:lstStyle/>
            <a:p>
              <a:endParaRPr lang="zh-CN" altLang="en-US"/>
            </a:p>
          </p:txBody>
        </p:sp>
        <p:sp>
          <p:nvSpPr>
            <p:cNvPr id="47141" name="Freeform 63">
              <a:extLst>
                <a:ext uri="{FF2B5EF4-FFF2-40B4-BE49-F238E27FC236}">
                  <a16:creationId xmlns:a16="http://schemas.microsoft.com/office/drawing/2014/main" id="{A2A40CF5-8DD2-4F8B-A985-A7FDC49D428F}"/>
                </a:ext>
              </a:extLst>
            </p:cNvPr>
            <p:cNvSpPr>
              <a:spLocks/>
            </p:cNvSpPr>
            <p:nvPr/>
          </p:nvSpPr>
          <p:spPr bwMode="auto">
            <a:xfrm>
              <a:off x="2356" y="842"/>
              <a:ext cx="203" cy="24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47142" name="Oval 64">
              <a:extLst>
                <a:ext uri="{FF2B5EF4-FFF2-40B4-BE49-F238E27FC236}">
                  <a16:creationId xmlns:a16="http://schemas.microsoft.com/office/drawing/2014/main" id="{1B746B6C-D3DE-4FEA-A03A-67B3EB79EFAB}"/>
                </a:ext>
              </a:extLst>
            </p:cNvPr>
            <p:cNvSpPr>
              <a:spLocks noChangeArrowheads="1"/>
            </p:cNvSpPr>
            <p:nvPr/>
          </p:nvSpPr>
          <p:spPr bwMode="auto">
            <a:xfrm>
              <a:off x="2282" y="1082"/>
              <a:ext cx="289" cy="307"/>
            </a:xfrm>
            <a:prstGeom prst="ellipse">
              <a:avLst/>
            </a:prstGeom>
            <a:noFill/>
            <a:ln w="25400">
              <a:solidFill>
                <a:srgbClr val="FF00FF"/>
              </a:solidFill>
              <a:round/>
              <a:headEnd/>
              <a:tailEnd/>
            </a:ln>
            <a:extLst>
              <a:ext uri="{909E8E84-426E-40DD-AFC4-6F175D3DCCD1}">
                <a14:hiddenFill xmlns:a14="http://schemas.microsoft.com/office/drawing/2010/main">
                  <a:solidFill>
                    <a:srgbClr val="FFFFFF"/>
                  </a:solidFill>
                </a14:hiddenFill>
              </a:ext>
            </a:extLst>
          </p:spPr>
          <p:txBody>
            <a:bodyPr lIns="54000" tIns="28800" rIns="216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A</a:t>
              </a:r>
            </a:p>
          </p:txBody>
        </p:sp>
        <p:sp>
          <p:nvSpPr>
            <p:cNvPr id="47143" name="Freeform 65">
              <a:extLst>
                <a:ext uri="{FF2B5EF4-FFF2-40B4-BE49-F238E27FC236}">
                  <a16:creationId xmlns:a16="http://schemas.microsoft.com/office/drawing/2014/main" id="{2822B93B-A1B4-4908-B8B2-89E9DAEB9F3B}"/>
                </a:ext>
              </a:extLst>
            </p:cNvPr>
            <p:cNvSpPr>
              <a:spLocks/>
            </p:cNvSpPr>
            <p:nvPr/>
          </p:nvSpPr>
          <p:spPr bwMode="auto">
            <a:xfrm flipV="1">
              <a:off x="3254" y="1382"/>
              <a:ext cx="203" cy="240"/>
            </a:xfrm>
            <a:custGeom>
              <a:avLst/>
              <a:gdLst>
                <a:gd name="T0" fmla="*/ 1 w 297"/>
                <a:gd name="T1" fmla="*/ 1 h 333"/>
                <a:gd name="T2" fmla="*/ 1 w 297"/>
                <a:gd name="T3" fmla="*/ 1 h 333"/>
                <a:gd name="T4" fmla="*/ 1 w 297"/>
                <a:gd name="T5" fmla="*/ 1 h 333"/>
                <a:gd name="T6" fmla="*/ 1 w 297"/>
                <a:gd name="T7" fmla="*/ 1 h 333"/>
                <a:gd name="T8" fmla="*/ 1 w 297"/>
                <a:gd name="T9" fmla="*/ 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47144" name="Rectangle 66">
              <a:extLst>
                <a:ext uri="{FF2B5EF4-FFF2-40B4-BE49-F238E27FC236}">
                  <a16:creationId xmlns:a16="http://schemas.microsoft.com/office/drawing/2014/main" id="{D174873C-D7F7-45D2-AF7C-77C423AEA941}"/>
                </a:ext>
              </a:extLst>
            </p:cNvPr>
            <p:cNvSpPr>
              <a:spLocks noChangeArrowheads="1"/>
            </p:cNvSpPr>
            <p:nvPr/>
          </p:nvSpPr>
          <p:spPr bwMode="auto">
            <a:xfrm>
              <a:off x="3244" y="1528"/>
              <a:ext cx="23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7145" name="Rectangle 67">
              <a:extLst>
                <a:ext uri="{FF2B5EF4-FFF2-40B4-BE49-F238E27FC236}">
                  <a16:creationId xmlns:a16="http://schemas.microsoft.com/office/drawing/2014/main" id="{8C7B46CF-2D26-465C-AA30-4C63804CF8C4}"/>
                </a:ext>
              </a:extLst>
            </p:cNvPr>
            <p:cNvSpPr>
              <a:spLocks noChangeArrowheads="1"/>
            </p:cNvSpPr>
            <p:nvPr/>
          </p:nvSpPr>
          <p:spPr bwMode="auto">
            <a:xfrm>
              <a:off x="3683" y="956"/>
              <a:ext cx="23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7146" name="Rectangle 68">
              <a:extLst>
                <a:ext uri="{FF2B5EF4-FFF2-40B4-BE49-F238E27FC236}">
                  <a16:creationId xmlns:a16="http://schemas.microsoft.com/office/drawing/2014/main" id="{F46E259A-07C2-4713-9211-17FD8A9418F5}"/>
                </a:ext>
              </a:extLst>
            </p:cNvPr>
            <p:cNvSpPr>
              <a:spLocks noChangeArrowheads="1"/>
            </p:cNvSpPr>
            <p:nvPr/>
          </p:nvSpPr>
          <p:spPr bwMode="auto">
            <a:xfrm>
              <a:off x="2387" y="576"/>
              <a:ext cx="235"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sp>
          <p:nvSpPr>
            <p:cNvPr id="47147" name="Freeform 69">
              <a:extLst>
                <a:ext uri="{FF2B5EF4-FFF2-40B4-BE49-F238E27FC236}">
                  <a16:creationId xmlns:a16="http://schemas.microsoft.com/office/drawing/2014/main" id="{B933993E-BBF8-4DDF-8A11-5F5F66D3B5CB}"/>
                </a:ext>
              </a:extLst>
            </p:cNvPr>
            <p:cNvSpPr>
              <a:spLocks/>
            </p:cNvSpPr>
            <p:nvPr/>
          </p:nvSpPr>
          <p:spPr bwMode="auto">
            <a:xfrm>
              <a:off x="3479" y="1330"/>
              <a:ext cx="612" cy="112"/>
            </a:xfrm>
            <a:custGeom>
              <a:avLst/>
              <a:gdLst>
                <a:gd name="T0" fmla="*/ 2 w 900"/>
                <a:gd name="T1" fmla="*/ 0 h 154"/>
                <a:gd name="T2" fmla="*/ 1 w 900"/>
                <a:gd name="T3" fmla="*/ 1 h 154"/>
                <a:gd name="T4" fmla="*/ 0 w 900"/>
                <a:gd name="T5" fmla="*/ 1 h 154"/>
                <a:gd name="T6" fmla="*/ 0 60000 65536"/>
                <a:gd name="T7" fmla="*/ 0 60000 65536"/>
                <a:gd name="T8" fmla="*/ 0 60000 65536"/>
                <a:gd name="T9" fmla="*/ 0 w 900"/>
                <a:gd name="T10" fmla="*/ 0 h 154"/>
                <a:gd name="T11" fmla="*/ 900 w 900"/>
                <a:gd name="T12" fmla="*/ 154 h 154"/>
              </a:gdLst>
              <a:ahLst/>
              <a:cxnLst>
                <a:cxn ang="T6">
                  <a:pos x="T0" y="T1"/>
                </a:cxn>
                <a:cxn ang="T7">
                  <a:pos x="T2" y="T3"/>
                </a:cxn>
                <a:cxn ang="T8">
                  <a:pos x="T4" y="T5"/>
                </a:cxn>
              </a:cxnLst>
              <a:rect l="T9" t="T10" r="T11" b="T12"/>
              <a:pathLst>
                <a:path w="900" h="154">
                  <a:moveTo>
                    <a:pt x="900" y="0"/>
                  </a:moveTo>
                  <a:cubicBezTo>
                    <a:pt x="823" y="25"/>
                    <a:pt x="585" y="148"/>
                    <a:pt x="435" y="151"/>
                  </a:cubicBezTo>
                  <a:cubicBezTo>
                    <a:pt x="285" y="154"/>
                    <a:pt x="91" y="44"/>
                    <a:pt x="0" y="16"/>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47148" name="Rectangle 70">
              <a:extLst>
                <a:ext uri="{FF2B5EF4-FFF2-40B4-BE49-F238E27FC236}">
                  <a16:creationId xmlns:a16="http://schemas.microsoft.com/office/drawing/2014/main" id="{4ED45062-D26E-4363-92FC-ABF5790F6B81}"/>
                </a:ext>
              </a:extLst>
            </p:cNvPr>
            <p:cNvSpPr>
              <a:spLocks noChangeArrowheads="1"/>
            </p:cNvSpPr>
            <p:nvPr/>
          </p:nvSpPr>
          <p:spPr bwMode="auto">
            <a:xfrm>
              <a:off x="3662" y="1378"/>
              <a:ext cx="23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a</a:t>
              </a:r>
            </a:p>
          </p:txBody>
        </p:sp>
        <p:sp>
          <p:nvSpPr>
            <p:cNvPr id="47149" name="Freeform 71">
              <a:extLst>
                <a:ext uri="{FF2B5EF4-FFF2-40B4-BE49-F238E27FC236}">
                  <a16:creationId xmlns:a16="http://schemas.microsoft.com/office/drawing/2014/main" id="{04161BFC-A58B-4274-9A98-99B0DD39CF08}"/>
                </a:ext>
              </a:extLst>
            </p:cNvPr>
            <p:cNvSpPr>
              <a:spLocks/>
            </p:cNvSpPr>
            <p:nvPr/>
          </p:nvSpPr>
          <p:spPr bwMode="auto">
            <a:xfrm>
              <a:off x="2560" y="843"/>
              <a:ext cx="1541" cy="295"/>
            </a:xfrm>
            <a:custGeom>
              <a:avLst/>
              <a:gdLst>
                <a:gd name="T0" fmla="*/ 5 w 2265"/>
                <a:gd name="T1" fmla="*/ 2 h 408"/>
                <a:gd name="T2" fmla="*/ 3 w 2265"/>
                <a:gd name="T3" fmla="*/ 1 h 408"/>
                <a:gd name="T4" fmla="*/ 2 w 2265"/>
                <a:gd name="T5" fmla="*/ 1 h 408"/>
                <a:gd name="T6" fmla="*/ 1 w 2265"/>
                <a:gd name="T7" fmla="*/ 1 h 408"/>
                <a:gd name="T8" fmla="*/ 0 w 2265"/>
                <a:gd name="T9" fmla="*/ 3 h 408"/>
                <a:gd name="T10" fmla="*/ 0 60000 65536"/>
                <a:gd name="T11" fmla="*/ 0 60000 65536"/>
                <a:gd name="T12" fmla="*/ 0 60000 65536"/>
                <a:gd name="T13" fmla="*/ 0 60000 65536"/>
                <a:gd name="T14" fmla="*/ 0 60000 65536"/>
                <a:gd name="T15" fmla="*/ 0 w 2265"/>
                <a:gd name="T16" fmla="*/ 0 h 408"/>
                <a:gd name="T17" fmla="*/ 2265 w 2265"/>
                <a:gd name="T18" fmla="*/ 408 h 408"/>
              </a:gdLst>
              <a:ahLst/>
              <a:cxnLst>
                <a:cxn ang="T10">
                  <a:pos x="T0" y="T1"/>
                </a:cxn>
                <a:cxn ang="T11">
                  <a:pos x="T2" y="T3"/>
                </a:cxn>
                <a:cxn ang="T12">
                  <a:pos x="T4" y="T5"/>
                </a:cxn>
                <a:cxn ang="T13">
                  <a:pos x="T6" y="T7"/>
                </a:cxn>
                <a:cxn ang="T14">
                  <a:pos x="T8" y="T9"/>
                </a:cxn>
              </a:cxnLst>
              <a:rect l="T15" t="T16" r="T17" b="T18"/>
              <a:pathLst>
                <a:path w="2265" h="408">
                  <a:moveTo>
                    <a:pt x="2265" y="330"/>
                  </a:moveTo>
                  <a:cubicBezTo>
                    <a:pt x="2197" y="295"/>
                    <a:pt x="2047" y="174"/>
                    <a:pt x="1860" y="120"/>
                  </a:cubicBezTo>
                  <a:cubicBezTo>
                    <a:pt x="1673" y="66"/>
                    <a:pt x="1367" y="0"/>
                    <a:pt x="1140" y="3"/>
                  </a:cubicBezTo>
                  <a:cubicBezTo>
                    <a:pt x="913" y="6"/>
                    <a:pt x="685" y="71"/>
                    <a:pt x="495" y="138"/>
                  </a:cubicBezTo>
                  <a:cubicBezTo>
                    <a:pt x="305" y="205"/>
                    <a:pt x="103" y="352"/>
                    <a:pt x="0" y="408"/>
                  </a:cubicBezTo>
                </a:path>
              </a:pathLst>
            </a:custGeom>
            <a:noFill/>
            <a:ln w="25400" cap="flat" cmpd="sng">
              <a:solidFill>
                <a:srgbClr val="FF00FF"/>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79200" tIns="28800" rIns="90000" bIns="46800"/>
            <a:lstStyle/>
            <a:p>
              <a:endParaRPr lang="zh-CN" altLang="en-US"/>
            </a:p>
          </p:txBody>
        </p:sp>
        <p:sp>
          <p:nvSpPr>
            <p:cNvPr id="47150" name="Rectangle 72">
              <a:extLst>
                <a:ext uri="{FF2B5EF4-FFF2-40B4-BE49-F238E27FC236}">
                  <a16:creationId xmlns:a16="http://schemas.microsoft.com/office/drawing/2014/main" id="{23712F36-E63E-4914-B17D-BE351E0C7F1A}"/>
                </a:ext>
              </a:extLst>
            </p:cNvPr>
            <p:cNvSpPr>
              <a:spLocks noChangeArrowheads="1"/>
            </p:cNvSpPr>
            <p:nvPr/>
          </p:nvSpPr>
          <p:spPr bwMode="auto">
            <a:xfrm>
              <a:off x="3305" y="587"/>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400" b="1" i="1">
                  <a:solidFill>
                    <a:srgbClr val="000000"/>
                  </a:solidFill>
                  <a:latin typeface="Times New Roman" panose="02020603050405020304" pitchFamily="18" charset="0"/>
                  <a:ea typeface="宋体" panose="02010600030101010101" pitchFamily="2" charset="-122"/>
                </a:rPr>
                <a:t>b</a:t>
              </a:r>
            </a:p>
          </p:txBody>
        </p:sp>
      </p:grpSp>
      <p:graphicFrame>
        <p:nvGraphicFramePr>
          <p:cNvPr id="8" name="Group 29">
            <a:extLst>
              <a:ext uri="{FF2B5EF4-FFF2-40B4-BE49-F238E27FC236}">
                <a16:creationId xmlns:a16="http://schemas.microsoft.com/office/drawing/2014/main" id="{14EEBBA1-7147-480E-BD34-7E96F243E853}"/>
              </a:ext>
            </a:extLst>
          </p:cNvPr>
          <p:cNvGraphicFramePr>
            <a:graphicFrameLocks/>
          </p:cNvGraphicFramePr>
          <p:nvPr>
            <p:extLst>
              <p:ext uri="{D42A27DB-BD31-4B8C-83A1-F6EECF244321}">
                <p14:modId xmlns:p14="http://schemas.microsoft.com/office/powerpoint/2010/main" val="3778905118"/>
              </p:ext>
            </p:extLst>
          </p:nvPr>
        </p:nvGraphicFramePr>
        <p:xfrm>
          <a:off x="954882" y="2468560"/>
          <a:ext cx="3048000" cy="2478090"/>
        </p:xfrm>
        <a:graphic>
          <a:graphicData uri="http://schemas.openxmlformats.org/drawingml/2006/table">
            <a:tbl>
              <a:tblPr/>
              <a:tblGrid>
                <a:gridCol w="1031875">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tblGrid>
              <a:tr h="48445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状态</a:t>
                      </a:r>
                      <a:endParaRPr kumimoji="0" lang="zh-CN"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54000" marR="54000" marT="28808" marB="288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54000" marR="54000" marT="28808" marB="28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8445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54000" marR="54000" marT="28808" marB="288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54000" marR="54000" marT="28808" marB="28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06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0" marR="0" marT="7622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0" marR="0" marT="7622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0" marR="0" marT="7622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06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0" marR="0" marT="7622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0" marR="0" marT="7622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
                      </a:r>
                    </a:p>
                  </a:txBody>
                  <a:tcPr marL="0" marR="0" marT="7622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06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
                      </a:r>
                    </a:p>
                  </a:txBody>
                  <a:tcPr marL="0" marR="0" marT="7622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0" marR="0" marT="7622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A</a:t>
                      </a:r>
                    </a:p>
                  </a:txBody>
                  <a:tcPr marL="0" marR="0" marT="7622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35495881-98CA-4AB9-AFEF-5AF6A0C3961C}"/>
              </a:ext>
            </a:extLst>
          </p:cNvPr>
          <p:cNvSpPr>
            <a:spLocks noGrp="1" noChangeArrowheads="1"/>
          </p:cNvSpPr>
          <p:nvPr>
            <p:ph type="title"/>
          </p:nvPr>
        </p:nvSpPr>
        <p:spPr/>
        <p:txBody>
          <a:bodyPr>
            <a:normAutofit/>
          </a:bodyPr>
          <a:lstStyle/>
          <a:p>
            <a:pPr eaLnBrk="1" hangingPunct="1"/>
            <a:r>
              <a:rPr lang="en-US" altLang="zh-CN"/>
              <a:t>2.3.4 DFA</a:t>
            </a:r>
            <a:r>
              <a:rPr lang="zh-CN" altLang="en-US"/>
              <a:t>的化简</a:t>
            </a:r>
          </a:p>
        </p:txBody>
      </p:sp>
      <p:sp>
        <p:nvSpPr>
          <p:cNvPr id="48131" name="Rectangle 3">
            <a:extLst>
              <a:ext uri="{FF2B5EF4-FFF2-40B4-BE49-F238E27FC236}">
                <a16:creationId xmlns:a16="http://schemas.microsoft.com/office/drawing/2014/main" id="{9D43D3D4-B971-4364-B2BF-D34029774EEB}"/>
              </a:ext>
            </a:extLst>
          </p:cNvPr>
          <p:cNvSpPr>
            <a:spLocks noGrp="1" noChangeArrowheads="1"/>
          </p:cNvSpPr>
          <p:nvPr>
            <p:ph idx="1"/>
          </p:nvPr>
        </p:nvSpPr>
        <p:spPr/>
        <p:txBody>
          <a:bodyPr/>
          <a:lstStyle/>
          <a:p>
            <a:r>
              <a:rPr lang="zh-CN" altLang="en-US" dirty="0"/>
              <a:t>练习：将下面的</a:t>
            </a:r>
            <a:r>
              <a:rPr lang="en-US" altLang="zh-CN" dirty="0"/>
              <a:t>DFA</a:t>
            </a:r>
            <a:r>
              <a:rPr lang="zh-CN" altLang="en-US" dirty="0"/>
              <a:t>状态数最小化，</a:t>
            </a:r>
            <a:r>
              <a:rPr lang="en-US" altLang="zh-CN" sz="3200" dirty="0">
                <a:solidFill>
                  <a:srgbClr val="FF0000"/>
                </a:solidFill>
              </a:rPr>
              <a:t>S</a:t>
            </a:r>
            <a:r>
              <a:rPr lang="en-US" altLang="zh-CN" sz="3200" baseline="-25000" dirty="0">
                <a:solidFill>
                  <a:srgbClr val="FF0000"/>
                </a:solidFill>
              </a:rPr>
              <a:t>0</a:t>
            </a:r>
            <a:r>
              <a:rPr lang="zh-CN" altLang="en-US" dirty="0"/>
              <a:t>是开始状态</a:t>
            </a:r>
            <a:endParaRPr lang="en-US" altLang="zh-CN" dirty="0"/>
          </a:p>
          <a:p>
            <a:pPr eaLnBrk="1" hangingPunct="1"/>
            <a:endParaRPr lang="en-US" altLang="zh-CN" dirty="0"/>
          </a:p>
          <a:p>
            <a:pPr eaLnBrk="1" hangingPunct="1"/>
            <a:endParaRPr lang="en-US" altLang="zh-CN" dirty="0"/>
          </a:p>
        </p:txBody>
      </p:sp>
      <p:graphicFrame>
        <p:nvGraphicFramePr>
          <p:cNvPr id="4" name="表格 3">
            <a:extLst>
              <a:ext uri="{FF2B5EF4-FFF2-40B4-BE49-F238E27FC236}">
                <a16:creationId xmlns:a16="http://schemas.microsoft.com/office/drawing/2014/main" id="{92165648-76D4-4804-829A-9E1824B39D1F}"/>
              </a:ext>
            </a:extLst>
          </p:cNvPr>
          <p:cNvGraphicFramePr>
            <a:graphicFrameLocks noGrp="1"/>
          </p:cNvGraphicFramePr>
          <p:nvPr>
            <p:extLst>
              <p:ext uri="{D42A27DB-BD31-4B8C-83A1-F6EECF244321}">
                <p14:modId xmlns:p14="http://schemas.microsoft.com/office/powerpoint/2010/main" val="613442147"/>
              </p:ext>
            </p:extLst>
          </p:nvPr>
        </p:nvGraphicFramePr>
        <p:xfrm>
          <a:off x="2096385" y="2351580"/>
          <a:ext cx="4951230" cy="3900416"/>
        </p:xfrm>
        <a:graphic>
          <a:graphicData uri="http://schemas.openxmlformats.org/drawingml/2006/table">
            <a:tbl>
              <a:tblPr firstRow="1" bandRow="1">
                <a:tableStyleId>{BDBED569-4797-4DF1-A0F4-6AAB3CD982D8}</a:tableStyleId>
              </a:tblPr>
              <a:tblGrid>
                <a:gridCol w="1650410">
                  <a:extLst>
                    <a:ext uri="{9D8B030D-6E8A-4147-A177-3AD203B41FA5}">
                      <a16:colId xmlns:a16="http://schemas.microsoft.com/office/drawing/2014/main" val="20000"/>
                    </a:ext>
                  </a:extLst>
                </a:gridCol>
                <a:gridCol w="1650410">
                  <a:extLst>
                    <a:ext uri="{9D8B030D-6E8A-4147-A177-3AD203B41FA5}">
                      <a16:colId xmlns:a16="http://schemas.microsoft.com/office/drawing/2014/main" val="20001"/>
                    </a:ext>
                  </a:extLst>
                </a:gridCol>
                <a:gridCol w="1650410">
                  <a:extLst>
                    <a:ext uri="{9D8B030D-6E8A-4147-A177-3AD203B41FA5}">
                      <a16:colId xmlns:a16="http://schemas.microsoft.com/office/drawing/2014/main" val="20002"/>
                    </a:ext>
                  </a:extLst>
                </a:gridCol>
              </a:tblGrid>
              <a:tr h="487552">
                <a:tc>
                  <a:txBody>
                    <a:bodyPr/>
                    <a:lstStyle/>
                    <a:p>
                      <a:pPr algn="ctr"/>
                      <a:endParaRPr lang="zh-CN" altLang="en-US" sz="2400"/>
                    </a:p>
                  </a:txBody>
                  <a:tcPr marL="117009" marR="117009" marT="58511" marB="58511"/>
                </a:tc>
                <a:tc>
                  <a:txBody>
                    <a:bodyPr/>
                    <a:lstStyle/>
                    <a:p>
                      <a:pPr algn="ctr"/>
                      <a:r>
                        <a:rPr lang="en-US" altLang="zh-CN" sz="2400"/>
                        <a:t>a</a:t>
                      </a:r>
                      <a:endParaRPr lang="zh-CN" altLang="en-US" sz="2400"/>
                    </a:p>
                  </a:txBody>
                  <a:tcPr marL="117009" marR="117009" marT="58511" marB="58511"/>
                </a:tc>
                <a:tc>
                  <a:txBody>
                    <a:bodyPr/>
                    <a:lstStyle/>
                    <a:p>
                      <a:pPr algn="ctr"/>
                      <a:r>
                        <a:rPr lang="en-US" altLang="zh-CN" sz="2400"/>
                        <a:t>b</a:t>
                      </a:r>
                      <a:endParaRPr lang="zh-CN" altLang="en-US" sz="2400"/>
                    </a:p>
                  </a:txBody>
                  <a:tcPr marL="117009" marR="117009" marT="58511" marB="58511"/>
                </a:tc>
                <a:extLst>
                  <a:ext uri="{0D108BD9-81ED-4DB2-BD59-A6C34878D82A}">
                    <a16:rowId xmlns:a16="http://schemas.microsoft.com/office/drawing/2014/main" val="10000"/>
                  </a:ext>
                </a:extLst>
              </a:tr>
              <a:tr h="487552">
                <a:tc>
                  <a:txBody>
                    <a:bodyPr/>
                    <a:lstStyle/>
                    <a:p>
                      <a:pPr algn="ctr"/>
                      <a:r>
                        <a:rPr lang="en-US" altLang="zh-CN" sz="2400">
                          <a:solidFill>
                            <a:srgbClr val="FF0000"/>
                          </a:solidFill>
                        </a:rPr>
                        <a:t>S</a:t>
                      </a:r>
                      <a:r>
                        <a:rPr lang="en-US" altLang="zh-CN" sz="2400" baseline="-25000">
                          <a:solidFill>
                            <a:srgbClr val="FF0000"/>
                          </a:solidFill>
                        </a:rPr>
                        <a:t>0</a:t>
                      </a:r>
                      <a:endParaRPr lang="zh-CN" altLang="en-US" sz="2400">
                        <a:solidFill>
                          <a:srgbClr val="FF0000"/>
                        </a:solidFill>
                      </a:endParaRPr>
                    </a:p>
                  </a:txBody>
                  <a:tcPr marL="117009" marR="117009" marT="58511" marB="58511"/>
                </a:tc>
                <a:tc>
                  <a:txBody>
                    <a:bodyPr/>
                    <a:lstStyle/>
                    <a:p>
                      <a:pPr algn="ctr"/>
                      <a:r>
                        <a:rPr lang="en-US" altLang="zh-CN" sz="2400"/>
                        <a:t>S</a:t>
                      </a:r>
                      <a:r>
                        <a:rPr lang="en-US" altLang="zh-CN" sz="2400" baseline="-25000"/>
                        <a:t>5</a:t>
                      </a:r>
                      <a:endParaRPr lang="zh-CN" altLang="en-US" sz="2400"/>
                    </a:p>
                  </a:txBody>
                  <a:tcPr marL="117009" marR="117009" marT="58511" marB="58511"/>
                </a:tc>
                <a:tc>
                  <a:txBody>
                    <a:bodyPr/>
                    <a:lstStyle/>
                    <a:p>
                      <a:pPr algn="ctr"/>
                      <a:r>
                        <a:rPr lang="en-US" altLang="zh-CN" sz="2400"/>
                        <a:t>S</a:t>
                      </a:r>
                      <a:r>
                        <a:rPr lang="en-US" altLang="zh-CN" sz="2400" baseline="-25000"/>
                        <a:t>2</a:t>
                      </a:r>
                      <a:endParaRPr lang="zh-CN" altLang="en-US" sz="2400"/>
                    </a:p>
                  </a:txBody>
                  <a:tcPr marL="117009" marR="117009" marT="58511" marB="58511"/>
                </a:tc>
                <a:extLst>
                  <a:ext uri="{0D108BD9-81ED-4DB2-BD59-A6C34878D82A}">
                    <a16:rowId xmlns:a16="http://schemas.microsoft.com/office/drawing/2014/main" val="10001"/>
                  </a:ext>
                </a:extLst>
              </a:tr>
              <a:tr h="487552">
                <a:tc>
                  <a:txBody>
                    <a:bodyPr/>
                    <a:lstStyle/>
                    <a:p>
                      <a:pPr algn="ctr"/>
                      <a:r>
                        <a:rPr lang="en-US" altLang="zh-CN" sz="2400"/>
                        <a:t>S</a:t>
                      </a:r>
                      <a:r>
                        <a:rPr lang="en-US" altLang="zh-CN" sz="2400" baseline="-25000"/>
                        <a:t>1</a:t>
                      </a:r>
                      <a:endParaRPr lang="zh-CN" altLang="en-US" sz="2400"/>
                    </a:p>
                  </a:txBody>
                  <a:tcPr marL="117009" marR="117009" marT="58511" marB="58511"/>
                </a:tc>
                <a:tc>
                  <a:txBody>
                    <a:bodyPr/>
                    <a:lstStyle/>
                    <a:p>
                      <a:pPr algn="ctr"/>
                      <a:r>
                        <a:rPr lang="en-US" altLang="zh-CN" sz="2400"/>
                        <a:t>S</a:t>
                      </a:r>
                      <a:r>
                        <a:rPr lang="en-US" altLang="zh-CN" sz="2400" baseline="-25000"/>
                        <a:t>6</a:t>
                      </a:r>
                      <a:endParaRPr lang="zh-CN" altLang="en-US" sz="2400"/>
                    </a:p>
                  </a:txBody>
                  <a:tcPr marL="117009" marR="117009" marT="58511" marB="58511"/>
                </a:tc>
                <a:tc>
                  <a:txBody>
                    <a:bodyPr/>
                    <a:lstStyle/>
                    <a:p>
                      <a:pPr algn="ctr"/>
                      <a:r>
                        <a:rPr lang="en-US" altLang="zh-CN" sz="2400"/>
                        <a:t>S</a:t>
                      </a:r>
                      <a:r>
                        <a:rPr lang="en-US" altLang="zh-CN" sz="2400" baseline="-25000"/>
                        <a:t>2</a:t>
                      </a:r>
                      <a:endParaRPr lang="zh-CN" altLang="en-US" sz="2400"/>
                    </a:p>
                  </a:txBody>
                  <a:tcPr marL="117009" marR="117009" marT="58511" marB="58511"/>
                </a:tc>
                <a:extLst>
                  <a:ext uri="{0D108BD9-81ED-4DB2-BD59-A6C34878D82A}">
                    <a16:rowId xmlns:a16="http://schemas.microsoft.com/office/drawing/2014/main" val="10002"/>
                  </a:ext>
                </a:extLst>
              </a:tr>
              <a:tr h="487552">
                <a:tc>
                  <a:txBody>
                    <a:bodyPr/>
                    <a:lstStyle/>
                    <a:p>
                      <a:pPr algn="ctr"/>
                      <a:r>
                        <a:rPr lang="en-US" altLang="zh-CN" sz="2400"/>
                        <a:t>S</a:t>
                      </a:r>
                      <a:r>
                        <a:rPr lang="en-US" altLang="zh-CN" sz="2400" baseline="-25000"/>
                        <a:t>2</a:t>
                      </a:r>
                      <a:endParaRPr lang="zh-CN" altLang="en-US" sz="2400"/>
                    </a:p>
                  </a:txBody>
                  <a:tcPr marL="117009" marR="117009" marT="58511" marB="58511"/>
                </a:tc>
                <a:tc>
                  <a:txBody>
                    <a:bodyPr/>
                    <a:lstStyle/>
                    <a:p>
                      <a:pPr algn="ctr"/>
                      <a:r>
                        <a:rPr lang="en-US" altLang="zh-CN" sz="2400"/>
                        <a:t>S</a:t>
                      </a:r>
                      <a:r>
                        <a:rPr lang="en-US" altLang="zh-CN" sz="2400" baseline="-25000"/>
                        <a:t>0</a:t>
                      </a:r>
                      <a:endParaRPr lang="zh-CN" altLang="en-US" sz="2400"/>
                    </a:p>
                  </a:txBody>
                  <a:tcPr marL="117009" marR="117009" marT="58511" marB="58511"/>
                </a:tc>
                <a:tc>
                  <a:txBody>
                    <a:bodyPr/>
                    <a:lstStyle/>
                    <a:p>
                      <a:pPr algn="ctr"/>
                      <a:r>
                        <a:rPr lang="en-US" altLang="zh-CN" sz="2400"/>
                        <a:t>S</a:t>
                      </a:r>
                      <a:r>
                        <a:rPr lang="en-US" altLang="zh-CN" sz="2400" baseline="-25000"/>
                        <a:t>4</a:t>
                      </a:r>
                      <a:endParaRPr lang="zh-CN" altLang="en-US" sz="2400"/>
                    </a:p>
                  </a:txBody>
                  <a:tcPr marL="117009" marR="117009" marT="58511" marB="58511"/>
                </a:tc>
                <a:extLst>
                  <a:ext uri="{0D108BD9-81ED-4DB2-BD59-A6C34878D82A}">
                    <a16:rowId xmlns:a16="http://schemas.microsoft.com/office/drawing/2014/main" val="10003"/>
                  </a:ext>
                </a:extLst>
              </a:tr>
              <a:tr h="487552">
                <a:tc>
                  <a:txBody>
                    <a:bodyPr/>
                    <a:lstStyle/>
                    <a:p>
                      <a:pPr algn="ctr"/>
                      <a:r>
                        <a:rPr lang="en-US" altLang="zh-CN" sz="2400"/>
                        <a:t>S</a:t>
                      </a:r>
                      <a:r>
                        <a:rPr lang="en-US" altLang="zh-CN" sz="2400" baseline="-25000"/>
                        <a:t>3</a:t>
                      </a:r>
                      <a:endParaRPr lang="zh-CN" altLang="en-US" sz="2400"/>
                    </a:p>
                  </a:txBody>
                  <a:tcPr marL="117009" marR="117009" marT="58511" marB="58511"/>
                </a:tc>
                <a:tc>
                  <a:txBody>
                    <a:bodyPr/>
                    <a:lstStyle/>
                    <a:p>
                      <a:pPr algn="ctr"/>
                      <a:r>
                        <a:rPr lang="en-US" altLang="zh-CN" sz="2400"/>
                        <a:t>S</a:t>
                      </a:r>
                      <a:r>
                        <a:rPr lang="en-US" altLang="zh-CN" sz="2400" baseline="-25000"/>
                        <a:t>3</a:t>
                      </a:r>
                      <a:endParaRPr lang="zh-CN" altLang="en-US" sz="2400"/>
                    </a:p>
                  </a:txBody>
                  <a:tcPr marL="117009" marR="117009" marT="58511" marB="58511"/>
                </a:tc>
                <a:tc>
                  <a:txBody>
                    <a:bodyPr/>
                    <a:lstStyle/>
                    <a:p>
                      <a:pPr algn="ctr"/>
                      <a:r>
                        <a:rPr lang="en-US" altLang="zh-CN" sz="2400"/>
                        <a:t>S</a:t>
                      </a:r>
                      <a:r>
                        <a:rPr lang="en-US" altLang="zh-CN" sz="2400" baseline="-25000"/>
                        <a:t>5</a:t>
                      </a:r>
                      <a:endParaRPr lang="zh-CN" altLang="en-US" sz="2400"/>
                    </a:p>
                  </a:txBody>
                  <a:tcPr marL="117009" marR="117009" marT="58511" marB="58511"/>
                </a:tc>
                <a:extLst>
                  <a:ext uri="{0D108BD9-81ED-4DB2-BD59-A6C34878D82A}">
                    <a16:rowId xmlns:a16="http://schemas.microsoft.com/office/drawing/2014/main" val="10004"/>
                  </a:ext>
                </a:extLst>
              </a:tr>
              <a:tr h="487552">
                <a:tc>
                  <a:txBody>
                    <a:bodyPr/>
                    <a:lstStyle/>
                    <a:p>
                      <a:pPr algn="ctr"/>
                      <a:r>
                        <a:rPr lang="en-US" altLang="zh-CN" sz="2400">
                          <a:solidFill>
                            <a:srgbClr val="008000"/>
                          </a:solidFill>
                        </a:rPr>
                        <a:t>S</a:t>
                      </a:r>
                      <a:r>
                        <a:rPr lang="en-US" altLang="zh-CN" sz="2400" baseline="-25000">
                          <a:solidFill>
                            <a:srgbClr val="008000"/>
                          </a:solidFill>
                        </a:rPr>
                        <a:t>4</a:t>
                      </a:r>
                      <a:endParaRPr lang="zh-CN" altLang="en-US" sz="2400">
                        <a:solidFill>
                          <a:srgbClr val="008000"/>
                        </a:solidFill>
                      </a:endParaRPr>
                    </a:p>
                  </a:txBody>
                  <a:tcPr marL="117009" marR="117009" marT="58511" marB="58511"/>
                </a:tc>
                <a:tc>
                  <a:txBody>
                    <a:bodyPr/>
                    <a:lstStyle/>
                    <a:p>
                      <a:pPr algn="ctr"/>
                      <a:r>
                        <a:rPr lang="en-US" altLang="zh-CN" sz="2400"/>
                        <a:t>S</a:t>
                      </a:r>
                      <a:r>
                        <a:rPr lang="en-US" altLang="zh-CN" sz="2400" baseline="-25000"/>
                        <a:t>6</a:t>
                      </a:r>
                      <a:endParaRPr lang="zh-CN" altLang="en-US" sz="2400"/>
                    </a:p>
                  </a:txBody>
                  <a:tcPr marL="117009" marR="117009" marT="58511" marB="58511"/>
                </a:tc>
                <a:tc>
                  <a:txBody>
                    <a:bodyPr/>
                    <a:lstStyle/>
                    <a:p>
                      <a:pPr algn="ctr"/>
                      <a:r>
                        <a:rPr lang="en-US" altLang="zh-CN" sz="2400"/>
                        <a:t>S</a:t>
                      </a:r>
                      <a:r>
                        <a:rPr lang="en-US" altLang="zh-CN" sz="2400" baseline="-25000"/>
                        <a:t>2</a:t>
                      </a:r>
                      <a:endParaRPr lang="zh-CN" altLang="en-US" sz="2400"/>
                    </a:p>
                  </a:txBody>
                  <a:tcPr marL="117009" marR="117009" marT="58511" marB="58511"/>
                </a:tc>
                <a:extLst>
                  <a:ext uri="{0D108BD9-81ED-4DB2-BD59-A6C34878D82A}">
                    <a16:rowId xmlns:a16="http://schemas.microsoft.com/office/drawing/2014/main" val="10005"/>
                  </a:ext>
                </a:extLst>
              </a:tr>
              <a:tr h="487552">
                <a:tc>
                  <a:txBody>
                    <a:bodyPr/>
                    <a:lstStyle/>
                    <a:p>
                      <a:pPr algn="ctr"/>
                      <a:r>
                        <a:rPr lang="en-US" altLang="zh-CN" sz="2400">
                          <a:solidFill>
                            <a:srgbClr val="008000"/>
                          </a:solidFill>
                        </a:rPr>
                        <a:t>S</a:t>
                      </a:r>
                      <a:r>
                        <a:rPr lang="en-US" altLang="zh-CN" sz="2400" baseline="-25000">
                          <a:solidFill>
                            <a:srgbClr val="008000"/>
                          </a:solidFill>
                        </a:rPr>
                        <a:t>5</a:t>
                      </a:r>
                      <a:endParaRPr lang="zh-CN" altLang="en-US" sz="2400">
                        <a:solidFill>
                          <a:srgbClr val="008000"/>
                        </a:solidFill>
                      </a:endParaRPr>
                    </a:p>
                  </a:txBody>
                  <a:tcPr marL="117009" marR="117009" marT="58511" marB="58511"/>
                </a:tc>
                <a:tc>
                  <a:txBody>
                    <a:bodyPr/>
                    <a:lstStyle/>
                    <a:p>
                      <a:pPr algn="ctr"/>
                      <a:r>
                        <a:rPr lang="en-US" altLang="zh-CN" sz="2400"/>
                        <a:t>S</a:t>
                      </a:r>
                      <a:r>
                        <a:rPr lang="en-US" altLang="zh-CN" sz="2400" baseline="-25000"/>
                        <a:t>3</a:t>
                      </a:r>
                      <a:endParaRPr lang="zh-CN" altLang="en-US" sz="2400"/>
                    </a:p>
                  </a:txBody>
                  <a:tcPr marL="117009" marR="117009" marT="58511" marB="58511"/>
                </a:tc>
                <a:tc>
                  <a:txBody>
                    <a:bodyPr/>
                    <a:lstStyle/>
                    <a:p>
                      <a:pPr algn="ctr"/>
                      <a:r>
                        <a:rPr lang="en-US" altLang="zh-CN" sz="2400"/>
                        <a:t>S</a:t>
                      </a:r>
                      <a:r>
                        <a:rPr lang="en-US" altLang="zh-CN" sz="2400" baseline="-25000"/>
                        <a:t>0</a:t>
                      </a:r>
                      <a:endParaRPr lang="zh-CN" altLang="en-US" sz="2400"/>
                    </a:p>
                  </a:txBody>
                  <a:tcPr marL="117009" marR="117009" marT="58511" marB="58511"/>
                </a:tc>
                <a:extLst>
                  <a:ext uri="{0D108BD9-81ED-4DB2-BD59-A6C34878D82A}">
                    <a16:rowId xmlns:a16="http://schemas.microsoft.com/office/drawing/2014/main" val="10006"/>
                  </a:ext>
                </a:extLst>
              </a:tr>
              <a:tr h="487552">
                <a:tc>
                  <a:txBody>
                    <a:bodyPr/>
                    <a:lstStyle/>
                    <a:p>
                      <a:pPr algn="ctr"/>
                      <a:r>
                        <a:rPr lang="en-US" altLang="zh-CN" sz="2400">
                          <a:solidFill>
                            <a:srgbClr val="008000"/>
                          </a:solidFill>
                        </a:rPr>
                        <a:t>S</a:t>
                      </a:r>
                      <a:r>
                        <a:rPr lang="en-US" altLang="zh-CN" sz="2400" baseline="-25000">
                          <a:solidFill>
                            <a:srgbClr val="008000"/>
                          </a:solidFill>
                        </a:rPr>
                        <a:t>6</a:t>
                      </a:r>
                      <a:endParaRPr lang="zh-CN" altLang="en-US" sz="2400">
                        <a:solidFill>
                          <a:srgbClr val="008000"/>
                        </a:solidFill>
                      </a:endParaRPr>
                    </a:p>
                  </a:txBody>
                  <a:tcPr marL="117009" marR="117009" marT="58511" marB="58511"/>
                </a:tc>
                <a:tc>
                  <a:txBody>
                    <a:bodyPr/>
                    <a:lstStyle/>
                    <a:p>
                      <a:pPr algn="ctr"/>
                      <a:r>
                        <a:rPr lang="en-US" altLang="zh-CN" sz="2400"/>
                        <a:t>S</a:t>
                      </a:r>
                      <a:r>
                        <a:rPr lang="en-US" altLang="zh-CN" sz="2400" baseline="-25000"/>
                        <a:t>3</a:t>
                      </a:r>
                      <a:endParaRPr lang="zh-CN" altLang="en-US" sz="2400"/>
                    </a:p>
                  </a:txBody>
                  <a:tcPr marL="117009" marR="117009" marT="58511" marB="58511"/>
                </a:tc>
                <a:tc>
                  <a:txBody>
                    <a:bodyPr/>
                    <a:lstStyle/>
                    <a:p>
                      <a:pPr algn="ctr"/>
                      <a:r>
                        <a:rPr lang="en-US" altLang="zh-CN" sz="2400" dirty="0"/>
                        <a:t>S</a:t>
                      </a:r>
                      <a:r>
                        <a:rPr lang="en-US" altLang="zh-CN" sz="2400" baseline="-25000" dirty="0"/>
                        <a:t>1</a:t>
                      </a:r>
                      <a:endParaRPr lang="zh-CN" altLang="en-US" sz="2400" dirty="0"/>
                    </a:p>
                  </a:txBody>
                  <a:tcPr marL="117009" marR="117009" marT="58511" marB="58511"/>
                </a:tc>
                <a:extLst>
                  <a:ext uri="{0D108BD9-81ED-4DB2-BD59-A6C34878D82A}">
                    <a16:rowId xmlns:a16="http://schemas.microsoft.com/office/drawing/2014/main" val="10007"/>
                  </a:ext>
                </a:extLst>
              </a:tr>
            </a:tbl>
          </a:graphicData>
        </a:graphic>
      </p:graphicFrame>
      <p:sp>
        <p:nvSpPr>
          <p:cNvPr id="9" name="文本框 8">
            <a:extLst>
              <a:ext uri="{FF2B5EF4-FFF2-40B4-BE49-F238E27FC236}">
                <a16:creationId xmlns:a16="http://schemas.microsoft.com/office/drawing/2014/main" id="{0031142D-F431-4FC7-B01F-793A7F7459D7}"/>
              </a:ext>
            </a:extLst>
          </p:cNvPr>
          <p:cNvSpPr txBox="1"/>
          <p:nvPr/>
        </p:nvSpPr>
        <p:spPr>
          <a:xfrm>
            <a:off x="2096385" y="6259534"/>
            <a:ext cx="4572000" cy="369332"/>
          </a:xfrm>
          <a:prstGeom prst="rect">
            <a:avLst/>
          </a:prstGeom>
          <a:noFill/>
        </p:spPr>
        <p:txBody>
          <a:bodyPr wrap="square">
            <a:spAutoFit/>
          </a:bodyPr>
          <a:lstStyle/>
          <a:p>
            <a:r>
              <a:rPr lang="en-US" altLang="zh-CN" dirty="0">
                <a:latin typeface="Arial" panose="020B0604020202020204" pitchFamily="34" charset="0"/>
              </a:rPr>
              <a:t>S4,S5,S6</a:t>
            </a:r>
            <a:r>
              <a:rPr lang="zh-CN" altLang="en-US" dirty="0">
                <a:latin typeface="Arial" panose="020B0604020202020204" pitchFamily="34" charset="0"/>
              </a:rPr>
              <a:t>是接受状态</a:t>
            </a:r>
            <a:endParaRPr lang="zh-CN" altLang="en-US" dirty="0"/>
          </a:p>
        </p:txBody>
      </p:sp>
      <p:sp>
        <p:nvSpPr>
          <p:cNvPr id="6" name="矩形 5">
            <a:extLst>
              <a:ext uri="{FF2B5EF4-FFF2-40B4-BE49-F238E27FC236}">
                <a16:creationId xmlns:a16="http://schemas.microsoft.com/office/drawing/2014/main" id="{78742845-F475-400D-9EBD-55E9144679CF}"/>
              </a:ext>
            </a:extLst>
          </p:cNvPr>
          <p:cNvSpPr/>
          <p:nvPr/>
        </p:nvSpPr>
        <p:spPr>
          <a:xfrm>
            <a:off x="7287100" y="2351579"/>
            <a:ext cx="1649346" cy="2307507"/>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t>答案：</a:t>
            </a:r>
            <a:r>
              <a:rPr lang="en-US" altLang="zh-CN" dirty="0">
                <a:latin typeface="Arial" panose="020B0604020202020204" pitchFamily="34" charset="0"/>
              </a:rPr>
              <a:t>{S0,S1},{S2},{S3},{S4},{S5,S6}</a:t>
            </a:r>
          </a:p>
          <a:p>
            <a:endParaRPr lang="en-US" altLang="zh-CN" dirty="0">
              <a:latin typeface="Arial" panose="020B0604020202020204" pitchFamily="34" charset="0"/>
            </a:endParaRPr>
          </a:p>
          <a:p>
            <a:r>
              <a:rPr lang="zh-CN" altLang="en-US" dirty="0">
                <a:latin typeface="Arial" panose="020B0604020202020204" pitchFamily="34" charset="0"/>
              </a:rPr>
              <a:t>需要画出转换表或转换图，这里就不画了</a:t>
            </a:r>
          </a:p>
        </p:txBody>
      </p:sp>
      <p:sp>
        <p:nvSpPr>
          <p:cNvPr id="2" name="日期占位符 1">
            <a:extLst>
              <a:ext uri="{FF2B5EF4-FFF2-40B4-BE49-F238E27FC236}">
                <a16:creationId xmlns:a16="http://schemas.microsoft.com/office/drawing/2014/main" id="{4166BF32-9DE2-B98A-40DB-FC068CB6EC09}"/>
              </a:ext>
            </a:extLst>
          </p:cNvPr>
          <p:cNvSpPr>
            <a:spLocks noGrp="1"/>
          </p:cNvSpPr>
          <p:nvPr>
            <p:ph type="dt" sz="half" idx="10"/>
          </p:nvPr>
        </p:nvSpPr>
        <p:spPr/>
        <p:txBody>
          <a:bodyPr/>
          <a:lstStyle/>
          <a:p>
            <a:fld id="{810E93F1-3884-4D3A-ACD7-A91B2EA6E87F}"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4A6E8AB0-6A17-B94C-F72D-580E1073FBA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5" name="灯片编号占位符 4">
            <a:extLst>
              <a:ext uri="{FF2B5EF4-FFF2-40B4-BE49-F238E27FC236}">
                <a16:creationId xmlns:a16="http://schemas.microsoft.com/office/drawing/2014/main" id="{AD5A54CB-0C08-9027-2ED1-910B4416CFFA}"/>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pic>
        <p:nvPicPr>
          <p:cNvPr id="7" name="图片 6" descr="图标&#10;&#10;描述已自动生成">
            <a:extLst>
              <a:ext uri="{FF2B5EF4-FFF2-40B4-BE49-F238E27FC236}">
                <a16:creationId xmlns:a16="http://schemas.microsoft.com/office/drawing/2014/main" id="{C45F6C24-3CBF-A02B-781D-7D9133A8A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195" y="265831"/>
            <a:ext cx="768469" cy="10824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09CE3-7192-4D74-B2B2-B5138A4A9C4F}"/>
              </a:ext>
            </a:extLst>
          </p:cNvPr>
          <p:cNvSpPr>
            <a:spLocks noGrp="1"/>
          </p:cNvSpPr>
          <p:nvPr>
            <p:ph type="title"/>
          </p:nvPr>
        </p:nvSpPr>
        <p:spPr/>
        <p:txBody>
          <a:bodyPr>
            <a:normAutofit fontScale="90000"/>
          </a:bodyPr>
          <a:lstStyle/>
          <a:p>
            <a:r>
              <a:rPr lang="zh-CN" altLang="en-US" dirty="0"/>
              <a:t>补充：非形式描述的语言 </a:t>
            </a:r>
            <a:r>
              <a:rPr lang="zh-CN" altLang="en-US" dirty="0">
                <a:sym typeface="Symbol" panose="05050102010706020507" pitchFamily="18" charset="2"/>
              </a:rPr>
              <a:t></a:t>
            </a:r>
            <a:r>
              <a:rPr lang="zh-CN" altLang="en-US" dirty="0"/>
              <a:t> </a:t>
            </a:r>
            <a:r>
              <a:rPr lang="en-US" altLang="zh-CN" dirty="0"/>
              <a:t>DFA</a:t>
            </a:r>
            <a:endParaRPr lang="zh-CN" altLang="en-US" dirty="0"/>
          </a:p>
        </p:txBody>
      </p:sp>
      <p:sp>
        <p:nvSpPr>
          <p:cNvPr id="3" name="内容占位符 2">
            <a:extLst>
              <a:ext uri="{FF2B5EF4-FFF2-40B4-BE49-F238E27FC236}">
                <a16:creationId xmlns:a16="http://schemas.microsoft.com/office/drawing/2014/main" id="{00340FFA-88A4-4D76-B694-30B8297398C2}"/>
              </a:ext>
            </a:extLst>
          </p:cNvPr>
          <p:cNvSpPr>
            <a:spLocks noGrp="1"/>
          </p:cNvSpPr>
          <p:nvPr>
            <p:ph idx="1"/>
          </p:nvPr>
        </p:nvSpPr>
        <p:spPr>
          <a:xfrm>
            <a:off x="628650" y="1257300"/>
            <a:ext cx="7886700" cy="5371566"/>
          </a:xfrm>
        </p:spPr>
        <p:txBody>
          <a:bodyPr/>
          <a:lstStyle/>
          <a:p>
            <a:pPr algn="just" eaLnBrk="1" hangingPunct="1">
              <a:lnSpc>
                <a:spcPct val="100000"/>
              </a:lnSpc>
              <a:spcBef>
                <a:spcPct val="0"/>
              </a:spcBef>
            </a:pPr>
            <a:r>
              <a:rPr lang="zh-CN" altLang="en-US" dirty="0"/>
              <a:t>本章到目前为止，我们学习了下面的构造技巧或者算法：</a:t>
            </a:r>
            <a:endParaRPr lang="zh-CN" altLang="en-US" dirty="0">
              <a:latin typeface="宋体" panose="02010600030101010101" pitchFamily="2" charset="-122"/>
            </a:endParaRPr>
          </a:p>
          <a:p>
            <a:pPr lvl="1" algn="just" eaLnBrk="1" hangingPunct="1">
              <a:lnSpc>
                <a:spcPct val="100000"/>
              </a:lnSpc>
              <a:spcBef>
                <a:spcPct val="0"/>
              </a:spcBef>
            </a:pPr>
            <a:r>
              <a:rPr lang="zh-CN" altLang="en-US" dirty="0"/>
              <a:t>非形式描述的语言 </a:t>
            </a:r>
            <a:r>
              <a:rPr lang="zh-CN" altLang="en-US" dirty="0">
                <a:sym typeface="Symbol" panose="05050102010706020507" pitchFamily="18" charset="2"/>
              </a:rPr>
              <a:t></a:t>
            </a:r>
            <a:r>
              <a:rPr lang="zh-CN" altLang="en-US" dirty="0"/>
              <a:t> 正规式</a:t>
            </a:r>
          </a:p>
          <a:p>
            <a:pPr lvl="1" algn="just" eaLnBrk="1" hangingPunct="1">
              <a:lnSpc>
                <a:spcPct val="100000"/>
              </a:lnSpc>
              <a:spcBef>
                <a:spcPct val="0"/>
              </a:spcBef>
            </a:pPr>
            <a:r>
              <a:rPr lang="zh-CN" altLang="en-US" dirty="0"/>
              <a:t>正规式 </a:t>
            </a:r>
            <a:r>
              <a:rPr lang="zh-CN" altLang="en-US" dirty="0">
                <a:sym typeface="Symbol" panose="05050102010706020507" pitchFamily="18" charset="2"/>
              </a:rPr>
              <a:t></a:t>
            </a:r>
            <a:r>
              <a:rPr lang="zh-CN" altLang="en-US" dirty="0"/>
              <a:t> </a:t>
            </a:r>
            <a:r>
              <a:rPr lang="en-US" altLang="zh-CN" dirty="0"/>
              <a:t>NFA</a:t>
            </a:r>
          </a:p>
          <a:p>
            <a:pPr lvl="1" algn="just" eaLnBrk="1" hangingPunct="1">
              <a:lnSpc>
                <a:spcPct val="100000"/>
              </a:lnSpc>
              <a:spcBef>
                <a:spcPct val="0"/>
              </a:spcBef>
            </a:pPr>
            <a:r>
              <a:rPr lang="zh-CN" altLang="en-US" dirty="0"/>
              <a:t>非形式描述的语言 </a:t>
            </a:r>
            <a:r>
              <a:rPr lang="zh-CN" altLang="en-US" dirty="0">
                <a:sym typeface="Symbol" panose="05050102010706020507" pitchFamily="18" charset="2"/>
              </a:rPr>
              <a:t></a:t>
            </a:r>
            <a:r>
              <a:rPr lang="zh-CN" altLang="en-US" dirty="0"/>
              <a:t> </a:t>
            </a:r>
            <a:r>
              <a:rPr lang="en-US" altLang="zh-CN" dirty="0"/>
              <a:t>NFA</a:t>
            </a:r>
          </a:p>
          <a:p>
            <a:pPr lvl="1" algn="just" eaLnBrk="1" hangingPunct="1">
              <a:lnSpc>
                <a:spcPct val="100000"/>
              </a:lnSpc>
              <a:spcBef>
                <a:spcPct val="0"/>
              </a:spcBef>
            </a:pPr>
            <a:r>
              <a:rPr lang="en-US" altLang="zh-CN" dirty="0"/>
              <a:t>NFA </a:t>
            </a:r>
            <a:r>
              <a:rPr lang="en-US" altLang="zh-CN" dirty="0">
                <a:sym typeface="Symbol" panose="05050102010706020507" pitchFamily="18" charset="2"/>
              </a:rPr>
              <a:t></a:t>
            </a:r>
            <a:r>
              <a:rPr lang="en-US" altLang="zh-CN" dirty="0"/>
              <a:t> DFA</a:t>
            </a:r>
          </a:p>
          <a:p>
            <a:r>
              <a:rPr lang="zh-CN" altLang="en-US" dirty="0"/>
              <a:t>还有一些场合，通常采用直接构造法，即根据语言描述，手工构造</a:t>
            </a:r>
            <a:r>
              <a:rPr lang="en-US" altLang="zh-CN" dirty="0"/>
              <a:t>DFA</a:t>
            </a:r>
          </a:p>
          <a:p>
            <a:pPr lvl="1"/>
            <a:r>
              <a:rPr lang="zh-CN" altLang="en-US" dirty="0"/>
              <a:t>非形式描述的语言 </a:t>
            </a:r>
            <a:r>
              <a:rPr lang="zh-CN" altLang="en-US" dirty="0">
                <a:sym typeface="Symbol" panose="05050102010706020507" pitchFamily="18" charset="2"/>
              </a:rPr>
              <a:t></a:t>
            </a:r>
            <a:r>
              <a:rPr lang="zh-CN" altLang="en-US" dirty="0"/>
              <a:t> </a:t>
            </a:r>
            <a:r>
              <a:rPr lang="en-US" altLang="zh-CN" dirty="0"/>
              <a:t>DFA</a:t>
            </a:r>
            <a:endParaRPr lang="zh-CN" altLang="en-US" dirty="0"/>
          </a:p>
        </p:txBody>
      </p:sp>
      <p:sp>
        <p:nvSpPr>
          <p:cNvPr id="4" name="日期占位符 3">
            <a:extLst>
              <a:ext uri="{FF2B5EF4-FFF2-40B4-BE49-F238E27FC236}">
                <a16:creationId xmlns:a16="http://schemas.microsoft.com/office/drawing/2014/main" id="{565B06C3-AB8F-BD73-352A-6D3AA7CEEB76}"/>
              </a:ext>
            </a:extLst>
          </p:cNvPr>
          <p:cNvSpPr>
            <a:spLocks noGrp="1"/>
          </p:cNvSpPr>
          <p:nvPr>
            <p:ph type="dt" sz="half" idx="10"/>
          </p:nvPr>
        </p:nvSpPr>
        <p:spPr/>
        <p:txBody>
          <a:bodyPr/>
          <a:lstStyle/>
          <a:p>
            <a:fld id="{856AAF3B-E30A-4431-9B2A-49AA41302ADE}" type="datetime2">
              <a:rPr lang="zh-CN" altLang="en-US" smtClean="0"/>
              <a:t>2024年3月7日</a:t>
            </a:fld>
            <a:endParaRPr lang="zh-CN" altLang="en-US" dirty="0"/>
          </a:p>
        </p:txBody>
      </p:sp>
      <p:sp>
        <p:nvSpPr>
          <p:cNvPr id="5" name="页脚占位符 4">
            <a:extLst>
              <a:ext uri="{FF2B5EF4-FFF2-40B4-BE49-F238E27FC236}">
                <a16:creationId xmlns:a16="http://schemas.microsoft.com/office/drawing/2014/main" id="{4BAD1D09-3348-1C92-2F70-A87B6CCFA71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6" name="灯片编号占位符 5">
            <a:extLst>
              <a:ext uri="{FF2B5EF4-FFF2-40B4-BE49-F238E27FC236}">
                <a16:creationId xmlns:a16="http://schemas.microsoft.com/office/drawing/2014/main" id="{7FB3ECEB-1B97-E9D4-51EA-9EB076B65BA2}"/>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extLst>
      <p:ext uri="{BB962C8B-B14F-4D97-AF65-F5344CB8AC3E}">
        <p14:creationId xmlns:p14="http://schemas.microsoft.com/office/powerpoint/2010/main" val="2417009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2B8A93F-1277-4CFB-A024-E6B46A33BB25}"/>
              </a:ext>
            </a:extLst>
          </p:cNvPr>
          <p:cNvSpPr>
            <a:spLocks noGrp="1" noChangeArrowheads="1"/>
          </p:cNvSpPr>
          <p:nvPr>
            <p:ph type="title"/>
          </p:nvPr>
        </p:nvSpPr>
        <p:spPr/>
        <p:txBody>
          <a:bodyPr>
            <a:normAutofit fontScale="90000"/>
          </a:bodyPr>
          <a:lstStyle/>
          <a:p>
            <a:pPr eaLnBrk="1" hangingPunct="1"/>
            <a:r>
              <a:rPr lang="zh-CN" altLang="en-US" dirty="0"/>
              <a:t>补充：非形式描述的语言 </a:t>
            </a:r>
            <a:r>
              <a:rPr lang="zh-CN" altLang="en-US" dirty="0">
                <a:sym typeface="Symbol" panose="05050102010706020507" pitchFamily="18" charset="2"/>
              </a:rPr>
              <a:t></a:t>
            </a:r>
            <a:r>
              <a:rPr lang="zh-CN" altLang="en-US" dirty="0"/>
              <a:t> </a:t>
            </a:r>
            <a:r>
              <a:rPr lang="en-US" altLang="zh-CN" dirty="0"/>
              <a:t>DFA</a:t>
            </a:r>
            <a:endParaRPr lang="zh-CN" altLang="en-US" dirty="0"/>
          </a:p>
        </p:txBody>
      </p:sp>
      <p:sp>
        <p:nvSpPr>
          <p:cNvPr id="10243" name="Rectangle 3">
            <a:extLst>
              <a:ext uri="{FF2B5EF4-FFF2-40B4-BE49-F238E27FC236}">
                <a16:creationId xmlns:a16="http://schemas.microsoft.com/office/drawing/2014/main" id="{36F22037-5FDF-46BE-87AD-FB8572FE9580}"/>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练习</a:t>
            </a:r>
            <a:r>
              <a:rPr lang="en-US" altLang="zh-CN" dirty="0"/>
              <a:t>1</a:t>
            </a:r>
            <a:r>
              <a:rPr lang="zh-CN" altLang="en-US" dirty="0">
                <a:latin typeface="宋体" panose="02010600030101010101" pitchFamily="2" charset="-122"/>
              </a:rPr>
              <a:t>：叙述下面正规式描述的语言，并画出接受该语言的最简</a:t>
            </a:r>
            <a:r>
              <a:rPr lang="en-US" altLang="zh-CN" dirty="0"/>
              <a:t>DFA</a:t>
            </a:r>
            <a:r>
              <a:rPr lang="zh-CN" altLang="en-US" dirty="0">
                <a:latin typeface="宋体" panose="02010600030101010101" pitchFamily="2" charset="-122"/>
              </a:rPr>
              <a:t>的状态转换图。</a:t>
            </a:r>
            <a:r>
              <a:rPr lang="en-US" altLang="zh-CN" b="1" dirty="0">
                <a:latin typeface="Times New Roman" panose="02020603050405020304" pitchFamily="18" charset="0"/>
              </a:rPr>
              <a:t>(1|01)</a:t>
            </a:r>
            <a:r>
              <a:rPr lang="en-US" altLang="zh-CN" b="1" dirty="0">
                <a:latin typeface="Times New Roman" panose="02020603050405020304" pitchFamily="18" charset="0"/>
                <a:cs typeface="Arial" panose="020B0604020202020204" pitchFamily="34" charset="0"/>
              </a:rPr>
              <a:t>* </a:t>
            </a:r>
            <a:r>
              <a:rPr lang="en-US" altLang="zh-CN" b="1" dirty="0">
                <a:latin typeface="Times New Roman" panose="02020603050405020304" pitchFamily="18" charset="0"/>
              </a:rPr>
              <a:t>0</a:t>
            </a:r>
            <a:r>
              <a:rPr lang="en-US" altLang="zh-CN" b="1" dirty="0">
                <a:latin typeface="Times New Roman" panose="02020603050405020304" pitchFamily="18" charset="0"/>
                <a:cs typeface="Arial" panose="020B0604020202020204" pitchFamily="34" charset="0"/>
              </a:rPr>
              <a:t>*</a:t>
            </a:r>
          </a:p>
          <a:p>
            <a:pPr lvl="1" eaLnBrk="1" hangingPunct="1"/>
            <a:r>
              <a:rPr lang="zh-CN" altLang="en-US" dirty="0">
                <a:latin typeface="Times New Roman" panose="02020603050405020304" pitchFamily="18" charset="0"/>
                <a:cs typeface="Arial" panose="020B0604020202020204" pitchFamily="34" charset="0"/>
              </a:rPr>
              <a:t>状态转换图：</a:t>
            </a:r>
          </a:p>
        </p:txBody>
      </p:sp>
      <p:grpSp>
        <p:nvGrpSpPr>
          <p:cNvPr id="10244" name="Group 4">
            <a:extLst>
              <a:ext uri="{FF2B5EF4-FFF2-40B4-BE49-F238E27FC236}">
                <a16:creationId xmlns:a16="http://schemas.microsoft.com/office/drawing/2014/main" id="{91880891-0E5C-447F-B4E8-D5E62EFD5A2B}"/>
              </a:ext>
            </a:extLst>
          </p:cNvPr>
          <p:cNvGrpSpPr>
            <a:grpSpLocks/>
          </p:cNvGrpSpPr>
          <p:nvPr/>
        </p:nvGrpSpPr>
        <p:grpSpPr bwMode="auto">
          <a:xfrm>
            <a:off x="543718" y="3390900"/>
            <a:ext cx="8056563" cy="2209800"/>
            <a:chOff x="476" y="2448"/>
            <a:chExt cx="5171" cy="1572"/>
          </a:xfrm>
        </p:grpSpPr>
        <p:grpSp>
          <p:nvGrpSpPr>
            <p:cNvPr id="10245" name="Group 5">
              <a:extLst>
                <a:ext uri="{FF2B5EF4-FFF2-40B4-BE49-F238E27FC236}">
                  <a16:creationId xmlns:a16="http://schemas.microsoft.com/office/drawing/2014/main" id="{59FAA349-FD60-48AE-8A6F-13D92C862231}"/>
                </a:ext>
              </a:extLst>
            </p:cNvPr>
            <p:cNvGrpSpPr>
              <a:grpSpLocks/>
            </p:cNvGrpSpPr>
            <p:nvPr/>
          </p:nvGrpSpPr>
          <p:grpSpPr bwMode="auto">
            <a:xfrm>
              <a:off x="720" y="2448"/>
              <a:ext cx="4464" cy="1200"/>
              <a:chOff x="720" y="2448"/>
              <a:chExt cx="4464" cy="1200"/>
            </a:xfrm>
          </p:grpSpPr>
          <p:grpSp>
            <p:nvGrpSpPr>
              <p:cNvPr id="10249" name="Group 6">
                <a:extLst>
                  <a:ext uri="{FF2B5EF4-FFF2-40B4-BE49-F238E27FC236}">
                    <a16:creationId xmlns:a16="http://schemas.microsoft.com/office/drawing/2014/main" id="{27A11749-BB73-4888-A81E-C5FD7BD246A4}"/>
                  </a:ext>
                </a:extLst>
              </p:cNvPr>
              <p:cNvGrpSpPr>
                <a:grpSpLocks/>
              </p:cNvGrpSpPr>
              <p:nvPr/>
            </p:nvGrpSpPr>
            <p:grpSpPr bwMode="auto">
              <a:xfrm>
                <a:off x="4400" y="3177"/>
                <a:ext cx="418" cy="455"/>
                <a:chOff x="5949" y="10436"/>
                <a:chExt cx="454" cy="454"/>
              </a:xfrm>
            </p:grpSpPr>
            <p:sp>
              <p:nvSpPr>
                <p:cNvPr id="10269" name="Oval 7">
                  <a:extLst>
                    <a:ext uri="{FF2B5EF4-FFF2-40B4-BE49-F238E27FC236}">
                      <a16:creationId xmlns:a16="http://schemas.microsoft.com/office/drawing/2014/main" id="{3C07F8F7-F187-4283-AC48-D8092B3BABE3}"/>
                    </a:ext>
                  </a:extLst>
                </p:cNvPr>
                <p:cNvSpPr>
                  <a:spLocks noChangeArrowheads="1"/>
                </p:cNvSpPr>
                <p:nvPr/>
              </p:nvSpPr>
              <p:spPr bwMode="auto">
                <a:xfrm flipH="1">
                  <a:off x="5949" y="10436"/>
                  <a:ext cx="454" cy="45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zh-CN" sz="1000">
                    <a:latin typeface="Times New Roman" panose="02020603050405020304" pitchFamily="18" charset="0"/>
                    <a:ea typeface="宋体" panose="02010600030101010101" pitchFamily="2" charset="-122"/>
                  </a:endParaRPr>
                </a:p>
              </p:txBody>
            </p:sp>
            <p:sp>
              <p:nvSpPr>
                <p:cNvPr id="10270" name="Oval 8">
                  <a:extLst>
                    <a:ext uri="{FF2B5EF4-FFF2-40B4-BE49-F238E27FC236}">
                      <a16:creationId xmlns:a16="http://schemas.microsoft.com/office/drawing/2014/main" id="{1FADC114-096A-4B25-B7C3-4E636E551EBC}"/>
                    </a:ext>
                  </a:extLst>
                </p:cNvPr>
                <p:cNvSpPr>
                  <a:spLocks noChangeAspect="1" noChangeArrowheads="1"/>
                </p:cNvSpPr>
                <p:nvPr/>
              </p:nvSpPr>
              <p:spPr bwMode="auto">
                <a:xfrm>
                  <a:off x="6006" y="10495"/>
                  <a:ext cx="340" cy="3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0" rIns="360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3</a:t>
                  </a:r>
                </a:p>
              </p:txBody>
            </p:sp>
          </p:grpSp>
          <p:sp>
            <p:nvSpPr>
              <p:cNvPr id="10250" name="Line 9">
                <a:extLst>
                  <a:ext uri="{FF2B5EF4-FFF2-40B4-BE49-F238E27FC236}">
                    <a16:creationId xmlns:a16="http://schemas.microsoft.com/office/drawing/2014/main" id="{72558B3F-4A30-47BA-9F0C-B966711A310B}"/>
                  </a:ext>
                </a:extLst>
              </p:cNvPr>
              <p:cNvSpPr>
                <a:spLocks noChangeShapeType="1"/>
              </p:cNvSpPr>
              <p:nvPr/>
            </p:nvSpPr>
            <p:spPr bwMode="auto">
              <a:xfrm>
                <a:off x="742" y="3407"/>
                <a:ext cx="49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0" rIns="36000" bIns="0"/>
              <a:lstStyle/>
              <a:p>
                <a:endParaRPr lang="zh-CN" altLang="en-US"/>
              </a:p>
            </p:txBody>
          </p:sp>
          <p:sp>
            <p:nvSpPr>
              <p:cNvPr id="10251" name="Rectangle 10">
                <a:extLst>
                  <a:ext uri="{FF2B5EF4-FFF2-40B4-BE49-F238E27FC236}">
                    <a16:creationId xmlns:a16="http://schemas.microsoft.com/office/drawing/2014/main" id="{18D791BC-9E40-4E56-9DCC-5384BE023DB0}"/>
                  </a:ext>
                </a:extLst>
              </p:cNvPr>
              <p:cNvSpPr>
                <a:spLocks noChangeArrowheads="1"/>
              </p:cNvSpPr>
              <p:nvPr/>
            </p:nvSpPr>
            <p:spPr bwMode="auto">
              <a:xfrm>
                <a:off x="720" y="3120"/>
                <a:ext cx="62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start</a:t>
                </a:r>
              </a:p>
            </p:txBody>
          </p:sp>
          <p:sp>
            <p:nvSpPr>
              <p:cNvPr id="10252" name="Line 11">
                <a:extLst>
                  <a:ext uri="{FF2B5EF4-FFF2-40B4-BE49-F238E27FC236}">
                    <a16:creationId xmlns:a16="http://schemas.microsoft.com/office/drawing/2014/main" id="{EBABB3FB-81FA-4A44-8467-347517117698}"/>
                  </a:ext>
                </a:extLst>
              </p:cNvPr>
              <p:cNvSpPr>
                <a:spLocks noChangeShapeType="1"/>
              </p:cNvSpPr>
              <p:nvPr/>
            </p:nvSpPr>
            <p:spPr bwMode="auto">
              <a:xfrm>
                <a:off x="1706" y="3407"/>
                <a:ext cx="109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0" rIns="36000" bIns="0"/>
              <a:lstStyle/>
              <a:p>
                <a:endParaRPr lang="zh-CN" altLang="en-US"/>
              </a:p>
            </p:txBody>
          </p:sp>
          <p:sp>
            <p:nvSpPr>
              <p:cNvPr id="10253" name="Line 12">
                <a:extLst>
                  <a:ext uri="{FF2B5EF4-FFF2-40B4-BE49-F238E27FC236}">
                    <a16:creationId xmlns:a16="http://schemas.microsoft.com/office/drawing/2014/main" id="{7F4777AC-AE23-41FD-B01A-9A6096C32E21}"/>
                  </a:ext>
                </a:extLst>
              </p:cNvPr>
              <p:cNvSpPr>
                <a:spLocks noChangeShapeType="1"/>
              </p:cNvSpPr>
              <p:nvPr/>
            </p:nvSpPr>
            <p:spPr bwMode="auto">
              <a:xfrm>
                <a:off x="3309" y="3413"/>
                <a:ext cx="1082"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0" rIns="36000" bIns="0"/>
              <a:lstStyle/>
              <a:p>
                <a:endParaRPr lang="zh-CN" altLang="en-US"/>
              </a:p>
            </p:txBody>
          </p:sp>
          <p:sp>
            <p:nvSpPr>
              <p:cNvPr id="10254" name="Rectangle 13">
                <a:extLst>
                  <a:ext uri="{FF2B5EF4-FFF2-40B4-BE49-F238E27FC236}">
                    <a16:creationId xmlns:a16="http://schemas.microsoft.com/office/drawing/2014/main" id="{419CBDAC-99D5-4CD5-8D7B-FD3CDDD3E9A8}"/>
                  </a:ext>
                </a:extLst>
              </p:cNvPr>
              <p:cNvSpPr>
                <a:spLocks noChangeArrowheads="1"/>
              </p:cNvSpPr>
              <p:nvPr/>
            </p:nvSpPr>
            <p:spPr bwMode="auto">
              <a:xfrm>
                <a:off x="2112" y="3120"/>
                <a:ext cx="49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0</a:t>
                </a:r>
              </a:p>
            </p:txBody>
          </p:sp>
          <p:sp>
            <p:nvSpPr>
              <p:cNvPr id="10255" name="Rectangle 14">
                <a:extLst>
                  <a:ext uri="{FF2B5EF4-FFF2-40B4-BE49-F238E27FC236}">
                    <a16:creationId xmlns:a16="http://schemas.microsoft.com/office/drawing/2014/main" id="{B368E788-3EDD-486F-A945-8487CDAAB936}"/>
                  </a:ext>
                </a:extLst>
              </p:cNvPr>
              <p:cNvSpPr>
                <a:spLocks noChangeArrowheads="1"/>
              </p:cNvSpPr>
              <p:nvPr/>
            </p:nvSpPr>
            <p:spPr bwMode="auto">
              <a:xfrm>
                <a:off x="3558" y="3163"/>
                <a:ext cx="49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0</a:t>
                </a:r>
              </a:p>
            </p:txBody>
          </p:sp>
          <p:sp>
            <p:nvSpPr>
              <p:cNvPr id="10256" name="Freeform 15">
                <a:extLst>
                  <a:ext uri="{FF2B5EF4-FFF2-40B4-BE49-F238E27FC236}">
                    <a16:creationId xmlns:a16="http://schemas.microsoft.com/office/drawing/2014/main" id="{CEAD0802-66B2-4072-B8AD-D6653263FCCB}"/>
                  </a:ext>
                </a:extLst>
              </p:cNvPr>
              <p:cNvSpPr>
                <a:spLocks/>
              </p:cNvSpPr>
              <p:nvPr/>
            </p:nvSpPr>
            <p:spPr bwMode="auto">
              <a:xfrm>
                <a:off x="4602" y="2744"/>
                <a:ext cx="439" cy="511"/>
              </a:xfrm>
              <a:custGeom>
                <a:avLst/>
                <a:gdLst>
                  <a:gd name="T0" fmla="*/ 190 w 439"/>
                  <a:gd name="T1" fmla="*/ 511 h 511"/>
                  <a:gd name="T2" fmla="*/ 370 w 439"/>
                  <a:gd name="T3" fmla="*/ 406 h 511"/>
                  <a:gd name="T4" fmla="*/ 439 w 439"/>
                  <a:gd name="T5" fmla="*/ 225 h 511"/>
                  <a:gd name="T6" fmla="*/ 425 w 439"/>
                  <a:gd name="T7" fmla="*/ 90 h 511"/>
                  <a:gd name="T8" fmla="*/ 301 w 439"/>
                  <a:gd name="T9" fmla="*/ 0 h 511"/>
                  <a:gd name="T10" fmla="*/ 111 w 439"/>
                  <a:gd name="T11" fmla="*/ 21 h 511"/>
                  <a:gd name="T12" fmla="*/ 16 w 439"/>
                  <a:gd name="T13" fmla="*/ 230 h 511"/>
                  <a:gd name="T14" fmla="*/ 24 w 439"/>
                  <a:gd name="T15" fmla="*/ 421 h 511"/>
                  <a:gd name="T16" fmla="*/ 0 60000 65536"/>
                  <a:gd name="T17" fmla="*/ 0 60000 65536"/>
                  <a:gd name="T18" fmla="*/ 0 60000 65536"/>
                  <a:gd name="T19" fmla="*/ 0 60000 65536"/>
                  <a:gd name="T20" fmla="*/ 0 60000 65536"/>
                  <a:gd name="T21" fmla="*/ 0 60000 65536"/>
                  <a:gd name="T22" fmla="*/ 0 60000 65536"/>
                  <a:gd name="T23" fmla="*/ 0 60000 65536"/>
                  <a:gd name="T24" fmla="*/ 0 w 439"/>
                  <a:gd name="T25" fmla="*/ 0 h 511"/>
                  <a:gd name="T26" fmla="*/ 439 w 439"/>
                  <a:gd name="T27" fmla="*/ 511 h 5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9" h="511">
                    <a:moveTo>
                      <a:pt x="190" y="511"/>
                    </a:moveTo>
                    <a:cubicBezTo>
                      <a:pt x="268" y="490"/>
                      <a:pt x="312" y="469"/>
                      <a:pt x="370" y="406"/>
                    </a:cubicBezTo>
                    <a:cubicBezTo>
                      <a:pt x="412" y="358"/>
                      <a:pt x="430" y="278"/>
                      <a:pt x="439" y="225"/>
                    </a:cubicBezTo>
                    <a:cubicBezTo>
                      <a:pt x="434" y="180"/>
                      <a:pt x="439" y="133"/>
                      <a:pt x="425" y="90"/>
                    </a:cubicBezTo>
                    <a:cubicBezTo>
                      <a:pt x="402" y="52"/>
                      <a:pt x="345" y="10"/>
                      <a:pt x="301" y="0"/>
                    </a:cubicBezTo>
                    <a:cubicBezTo>
                      <a:pt x="296" y="1"/>
                      <a:pt x="127" y="4"/>
                      <a:pt x="111" y="21"/>
                    </a:cubicBezTo>
                    <a:cubicBezTo>
                      <a:pt x="53" y="84"/>
                      <a:pt x="40" y="149"/>
                      <a:pt x="16" y="230"/>
                    </a:cubicBezTo>
                    <a:cubicBezTo>
                      <a:pt x="0" y="281"/>
                      <a:pt x="24" y="367"/>
                      <a:pt x="24" y="421"/>
                    </a:cubicBezTo>
                  </a:path>
                </a:pathLst>
              </a:custGeom>
              <a:noFill/>
              <a:ln w="25400" cap="flat" cmpd="sng">
                <a:solidFill>
                  <a:schemeClr val="tx1"/>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tIns="7200"/>
              <a:lstStyle/>
              <a:p>
                <a:endParaRPr lang="zh-CN" altLang="en-US"/>
              </a:p>
            </p:txBody>
          </p:sp>
          <p:sp>
            <p:nvSpPr>
              <p:cNvPr id="10257" name="Rectangle 16">
                <a:extLst>
                  <a:ext uri="{FF2B5EF4-FFF2-40B4-BE49-F238E27FC236}">
                    <a16:creationId xmlns:a16="http://schemas.microsoft.com/office/drawing/2014/main" id="{C69D54BC-8C96-4D22-AB9E-6F3AB320B30E}"/>
                  </a:ext>
                </a:extLst>
              </p:cNvPr>
              <p:cNvSpPr>
                <a:spLocks noChangeArrowheads="1"/>
              </p:cNvSpPr>
              <p:nvPr/>
            </p:nvSpPr>
            <p:spPr bwMode="auto">
              <a:xfrm>
                <a:off x="2084" y="2604"/>
                <a:ext cx="497"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1</a:t>
                </a:r>
              </a:p>
            </p:txBody>
          </p:sp>
          <p:sp>
            <p:nvSpPr>
              <p:cNvPr id="10258" name="Rectangle 17">
                <a:extLst>
                  <a:ext uri="{FF2B5EF4-FFF2-40B4-BE49-F238E27FC236}">
                    <a16:creationId xmlns:a16="http://schemas.microsoft.com/office/drawing/2014/main" id="{9A85C51C-F6E7-4F62-B742-D532981E3EB0}"/>
                  </a:ext>
                </a:extLst>
              </p:cNvPr>
              <p:cNvSpPr>
                <a:spLocks noChangeArrowheads="1"/>
              </p:cNvSpPr>
              <p:nvPr/>
            </p:nvSpPr>
            <p:spPr bwMode="auto">
              <a:xfrm>
                <a:off x="3838" y="2797"/>
                <a:ext cx="49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1000">
                    <a:latin typeface="Times New Roman" panose="02020603050405020304" pitchFamily="18" charset="0"/>
                    <a:ea typeface="宋体" panose="02010600030101010101" pitchFamily="2" charset="-122"/>
                  </a:rPr>
                  <a:t>.</a:t>
                </a:r>
              </a:p>
            </p:txBody>
          </p:sp>
          <p:sp>
            <p:nvSpPr>
              <p:cNvPr id="10259" name="Rectangle 18">
                <a:extLst>
                  <a:ext uri="{FF2B5EF4-FFF2-40B4-BE49-F238E27FC236}">
                    <a16:creationId xmlns:a16="http://schemas.microsoft.com/office/drawing/2014/main" id="{0A2C63F6-E84B-46FF-BFE5-62821869ECF2}"/>
                  </a:ext>
                </a:extLst>
              </p:cNvPr>
              <p:cNvSpPr>
                <a:spLocks noChangeArrowheads="1"/>
              </p:cNvSpPr>
              <p:nvPr/>
            </p:nvSpPr>
            <p:spPr bwMode="auto">
              <a:xfrm>
                <a:off x="1392" y="2448"/>
                <a:ext cx="49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1</a:t>
                </a:r>
              </a:p>
            </p:txBody>
          </p:sp>
          <p:sp>
            <p:nvSpPr>
              <p:cNvPr id="10260" name="Rectangle 19">
                <a:extLst>
                  <a:ext uri="{FF2B5EF4-FFF2-40B4-BE49-F238E27FC236}">
                    <a16:creationId xmlns:a16="http://schemas.microsoft.com/office/drawing/2014/main" id="{6369BEED-F72D-445C-B2B0-2DA789627FC4}"/>
                  </a:ext>
                </a:extLst>
              </p:cNvPr>
              <p:cNvSpPr>
                <a:spLocks noChangeArrowheads="1"/>
              </p:cNvSpPr>
              <p:nvPr/>
            </p:nvSpPr>
            <p:spPr bwMode="auto">
              <a:xfrm>
                <a:off x="4686" y="2448"/>
                <a:ext cx="498"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0</a:t>
                </a:r>
              </a:p>
            </p:txBody>
          </p:sp>
          <p:grpSp>
            <p:nvGrpSpPr>
              <p:cNvPr id="10261" name="Group 20">
                <a:extLst>
                  <a:ext uri="{FF2B5EF4-FFF2-40B4-BE49-F238E27FC236}">
                    <a16:creationId xmlns:a16="http://schemas.microsoft.com/office/drawing/2014/main" id="{83CA46E9-2B57-4853-8154-CACEA4375ECF}"/>
                  </a:ext>
                </a:extLst>
              </p:cNvPr>
              <p:cNvGrpSpPr>
                <a:grpSpLocks/>
              </p:cNvGrpSpPr>
              <p:nvPr/>
            </p:nvGrpSpPr>
            <p:grpSpPr bwMode="auto">
              <a:xfrm>
                <a:off x="1286" y="3178"/>
                <a:ext cx="418" cy="455"/>
                <a:chOff x="3680" y="10437"/>
                <a:chExt cx="454" cy="454"/>
              </a:xfrm>
            </p:grpSpPr>
            <p:sp>
              <p:nvSpPr>
                <p:cNvPr id="10267" name="Oval 21">
                  <a:extLst>
                    <a:ext uri="{FF2B5EF4-FFF2-40B4-BE49-F238E27FC236}">
                      <a16:creationId xmlns:a16="http://schemas.microsoft.com/office/drawing/2014/main" id="{907F8A75-5A64-42FA-A61C-EB59B1A043E4}"/>
                    </a:ext>
                  </a:extLst>
                </p:cNvPr>
                <p:cNvSpPr>
                  <a:spLocks noChangeArrowheads="1"/>
                </p:cNvSpPr>
                <p:nvPr/>
              </p:nvSpPr>
              <p:spPr bwMode="auto">
                <a:xfrm flipH="1">
                  <a:off x="3680" y="10437"/>
                  <a:ext cx="454" cy="45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zh-CN" sz="1000">
                    <a:latin typeface="Times New Roman" panose="02020603050405020304" pitchFamily="18" charset="0"/>
                    <a:ea typeface="宋体" panose="02010600030101010101" pitchFamily="2" charset="-122"/>
                  </a:endParaRPr>
                </a:p>
              </p:txBody>
            </p:sp>
            <p:sp>
              <p:nvSpPr>
                <p:cNvPr id="10268" name="Oval 22">
                  <a:extLst>
                    <a:ext uri="{FF2B5EF4-FFF2-40B4-BE49-F238E27FC236}">
                      <a16:creationId xmlns:a16="http://schemas.microsoft.com/office/drawing/2014/main" id="{FF2E29CD-F797-43CE-8FE5-49FBA4614CF3}"/>
                    </a:ext>
                  </a:extLst>
                </p:cNvPr>
                <p:cNvSpPr>
                  <a:spLocks noChangeAspect="1" noChangeArrowheads="1"/>
                </p:cNvSpPr>
                <p:nvPr/>
              </p:nvSpPr>
              <p:spPr bwMode="auto">
                <a:xfrm>
                  <a:off x="3738" y="10495"/>
                  <a:ext cx="340" cy="3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0" rIns="360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1</a:t>
                  </a:r>
                </a:p>
              </p:txBody>
            </p:sp>
          </p:grpSp>
          <p:grpSp>
            <p:nvGrpSpPr>
              <p:cNvPr id="10262" name="Group 23">
                <a:extLst>
                  <a:ext uri="{FF2B5EF4-FFF2-40B4-BE49-F238E27FC236}">
                    <a16:creationId xmlns:a16="http://schemas.microsoft.com/office/drawing/2014/main" id="{28D83943-8862-498C-BF1C-1019400EA13E}"/>
                  </a:ext>
                </a:extLst>
              </p:cNvPr>
              <p:cNvGrpSpPr>
                <a:grpSpLocks/>
              </p:cNvGrpSpPr>
              <p:nvPr/>
            </p:nvGrpSpPr>
            <p:grpSpPr bwMode="auto">
              <a:xfrm>
                <a:off x="2838" y="3193"/>
                <a:ext cx="418" cy="455"/>
                <a:chOff x="5949" y="10436"/>
                <a:chExt cx="454" cy="454"/>
              </a:xfrm>
            </p:grpSpPr>
            <p:sp>
              <p:nvSpPr>
                <p:cNvPr id="10265" name="Oval 24">
                  <a:extLst>
                    <a:ext uri="{FF2B5EF4-FFF2-40B4-BE49-F238E27FC236}">
                      <a16:creationId xmlns:a16="http://schemas.microsoft.com/office/drawing/2014/main" id="{B498033D-92E1-4D36-9918-1A6F63A529E7}"/>
                    </a:ext>
                  </a:extLst>
                </p:cNvPr>
                <p:cNvSpPr>
                  <a:spLocks noChangeArrowheads="1"/>
                </p:cNvSpPr>
                <p:nvPr/>
              </p:nvSpPr>
              <p:spPr bwMode="auto">
                <a:xfrm flipH="1">
                  <a:off x="5949" y="10436"/>
                  <a:ext cx="454" cy="45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zh-CN" sz="1000">
                    <a:latin typeface="Times New Roman" panose="02020603050405020304" pitchFamily="18" charset="0"/>
                    <a:ea typeface="宋体" panose="02010600030101010101" pitchFamily="2" charset="-122"/>
                  </a:endParaRPr>
                </a:p>
              </p:txBody>
            </p:sp>
            <p:sp>
              <p:nvSpPr>
                <p:cNvPr id="10266" name="Oval 25">
                  <a:extLst>
                    <a:ext uri="{FF2B5EF4-FFF2-40B4-BE49-F238E27FC236}">
                      <a16:creationId xmlns:a16="http://schemas.microsoft.com/office/drawing/2014/main" id="{39D3517C-B987-440F-A99F-0ACEB31E77EB}"/>
                    </a:ext>
                  </a:extLst>
                </p:cNvPr>
                <p:cNvSpPr>
                  <a:spLocks noChangeAspect="1" noChangeArrowheads="1"/>
                </p:cNvSpPr>
                <p:nvPr/>
              </p:nvSpPr>
              <p:spPr bwMode="auto">
                <a:xfrm>
                  <a:off x="6006" y="10495"/>
                  <a:ext cx="340" cy="34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0" rIns="360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a:latin typeface="Times New Roman" panose="02020603050405020304" pitchFamily="18" charset="0"/>
                      <a:ea typeface="宋体" panose="02010600030101010101" pitchFamily="2" charset="-122"/>
                    </a:rPr>
                    <a:t>2</a:t>
                  </a:r>
                </a:p>
              </p:txBody>
            </p:sp>
          </p:grpSp>
          <p:sp>
            <p:nvSpPr>
              <p:cNvPr id="10263" name="Freeform 26">
                <a:extLst>
                  <a:ext uri="{FF2B5EF4-FFF2-40B4-BE49-F238E27FC236}">
                    <a16:creationId xmlns:a16="http://schemas.microsoft.com/office/drawing/2014/main" id="{FBA79777-902C-48F2-B9EA-72D2B87EC293}"/>
                  </a:ext>
                </a:extLst>
              </p:cNvPr>
              <p:cNvSpPr>
                <a:spLocks/>
              </p:cNvSpPr>
              <p:nvPr/>
            </p:nvSpPr>
            <p:spPr bwMode="auto">
              <a:xfrm>
                <a:off x="1663" y="2876"/>
                <a:ext cx="1327" cy="377"/>
              </a:xfrm>
              <a:custGeom>
                <a:avLst/>
                <a:gdLst>
                  <a:gd name="T0" fmla="*/ 690 w 1440"/>
                  <a:gd name="T1" fmla="*/ 332 h 377"/>
                  <a:gd name="T2" fmla="*/ 581 w 1440"/>
                  <a:gd name="T3" fmla="*/ 167 h 377"/>
                  <a:gd name="T4" fmla="*/ 336 w 1440"/>
                  <a:gd name="T5" fmla="*/ 2 h 377"/>
                  <a:gd name="T6" fmla="*/ 114 w 1440"/>
                  <a:gd name="T7" fmla="*/ 182 h 377"/>
                  <a:gd name="T8" fmla="*/ 0 w 1440"/>
                  <a:gd name="T9" fmla="*/ 377 h 377"/>
                  <a:gd name="T10" fmla="*/ 0 60000 65536"/>
                  <a:gd name="T11" fmla="*/ 0 60000 65536"/>
                  <a:gd name="T12" fmla="*/ 0 60000 65536"/>
                  <a:gd name="T13" fmla="*/ 0 60000 65536"/>
                  <a:gd name="T14" fmla="*/ 0 60000 65536"/>
                  <a:gd name="T15" fmla="*/ 0 w 1440"/>
                  <a:gd name="T16" fmla="*/ 0 h 377"/>
                  <a:gd name="T17" fmla="*/ 1440 w 1440"/>
                  <a:gd name="T18" fmla="*/ 377 h 377"/>
                </a:gdLst>
                <a:ahLst/>
                <a:cxnLst>
                  <a:cxn ang="T10">
                    <a:pos x="T0" y="T1"/>
                  </a:cxn>
                  <a:cxn ang="T11">
                    <a:pos x="T2" y="T3"/>
                  </a:cxn>
                  <a:cxn ang="T12">
                    <a:pos x="T4" y="T5"/>
                  </a:cxn>
                  <a:cxn ang="T13">
                    <a:pos x="T6" y="T7"/>
                  </a:cxn>
                  <a:cxn ang="T14">
                    <a:pos x="T8" y="T9"/>
                  </a:cxn>
                </a:cxnLst>
                <a:rect l="T15" t="T16" r="T17" b="T18"/>
                <a:pathLst>
                  <a:path w="1440" h="377">
                    <a:moveTo>
                      <a:pt x="1440" y="332"/>
                    </a:moveTo>
                    <a:cubicBezTo>
                      <a:pt x="1402" y="305"/>
                      <a:pt x="1336" y="222"/>
                      <a:pt x="1213" y="167"/>
                    </a:cubicBezTo>
                    <a:cubicBezTo>
                      <a:pt x="1090" y="112"/>
                      <a:pt x="865" y="0"/>
                      <a:pt x="703" y="2"/>
                    </a:cubicBezTo>
                    <a:cubicBezTo>
                      <a:pt x="541" y="4"/>
                      <a:pt x="355" y="120"/>
                      <a:pt x="238" y="182"/>
                    </a:cubicBezTo>
                    <a:cubicBezTo>
                      <a:pt x="121" y="244"/>
                      <a:pt x="50" y="336"/>
                      <a:pt x="0" y="377"/>
                    </a:cubicBezTo>
                  </a:path>
                </a:pathLst>
              </a:custGeom>
              <a:noFill/>
              <a:ln w="25400">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4" name="Freeform 27">
                <a:extLst>
                  <a:ext uri="{FF2B5EF4-FFF2-40B4-BE49-F238E27FC236}">
                    <a16:creationId xmlns:a16="http://schemas.microsoft.com/office/drawing/2014/main" id="{117FD9BA-E8CB-4255-AC07-DE1D088AD2F3}"/>
                  </a:ext>
                </a:extLst>
              </p:cNvPr>
              <p:cNvSpPr>
                <a:spLocks/>
              </p:cNvSpPr>
              <p:nvPr/>
            </p:nvSpPr>
            <p:spPr bwMode="auto">
              <a:xfrm>
                <a:off x="1344" y="2688"/>
                <a:ext cx="414" cy="480"/>
              </a:xfrm>
              <a:custGeom>
                <a:avLst/>
                <a:gdLst>
                  <a:gd name="T0" fmla="*/ 226 w 414"/>
                  <a:gd name="T1" fmla="*/ 480 h 480"/>
                  <a:gd name="T2" fmla="*/ 362 w 414"/>
                  <a:gd name="T3" fmla="*/ 366 h 480"/>
                  <a:gd name="T4" fmla="*/ 414 w 414"/>
                  <a:gd name="T5" fmla="*/ 251 h 480"/>
                  <a:gd name="T6" fmla="*/ 372 w 414"/>
                  <a:gd name="T7" fmla="*/ 73 h 480"/>
                  <a:gd name="T8" fmla="*/ 257 w 414"/>
                  <a:gd name="T9" fmla="*/ 0 h 480"/>
                  <a:gd name="T10" fmla="*/ 79 w 414"/>
                  <a:gd name="T11" fmla="*/ 52 h 480"/>
                  <a:gd name="T12" fmla="*/ 16 w 414"/>
                  <a:gd name="T13" fmla="*/ 251 h 480"/>
                  <a:gd name="T14" fmla="*/ 47 w 414"/>
                  <a:gd name="T15" fmla="*/ 471 h 480"/>
                  <a:gd name="T16" fmla="*/ 0 60000 65536"/>
                  <a:gd name="T17" fmla="*/ 0 60000 65536"/>
                  <a:gd name="T18" fmla="*/ 0 60000 65536"/>
                  <a:gd name="T19" fmla="*/ 0 60000 65536"/>
                  <a:gd name="T20" fmla="*/ 0 60000 65536"/>
                  <a:gd name="T21" fmla="*/ 0 60000 65536"/>
                  <a:gd name="T22" fmla="*/ 0 60000 65536"/>
                  <a:gd name="T23" fmla="*/ 0 60000 65536"/>
                  <a:gd name="T24" fmla="*/ 0 w 414"/>
                  <a:gd name="T25" fmla="*/ 0 h 480"/>
                  <a:gd name="T26" fmla="*/ 414 w 414"/>
                  <a:gd name="T27" fmla="*/ 480 h 4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4" h="480">
                    <a:moveTo>
                      <a:pt x="226" y="480"/>
                    </a:moveTo>
                    <a:cubicBezTo>
                      <a:pt x="304" y="459"/>
                      <a:pt x="304" y="429"/>
                      <a:pt x="362" y="366"/>
                    </a:cubicBezTo>
                    <a:cubicBezTo>
                      <a:pt x="404" y="318"/>
                      <a:pt x="405" y="304"/>
                      <a:pt x="414" y="251"/>
                    </a:cubicBezTo>
                    <a:cubicBezTo>
                      <a:pt x="409" y="206"/>
                      <a:pt x="386" y="116"/>
                      <a:pt x="372" y="73"/>
                    </a:cubicBezTo>
                    <a:cubicBezTo>
                      <a:pt x="349" y="35"/>
                      <a:pt x="301" y="10"/>
                      <a:pt x="257" y="0"/>
                    </a:cubicBezTo>
                    <a:cubicBezTo>
                      <a:pt x="252" y="1"/>
                      <a:pt x="95" y="35"/>
                      <a:pt x="79" y="52"/>
                    </a:cubicBezTo>
                    <a:cubicBezTo>
                      <a:pt x="21" y="115"/>
                      <a:pt x="40" y="170"/>
                      <a:pt x="16" y="251"/>
                    </a:cubicBezTo>
                    <a:cubicBezTo>
                      <a:pt x="0" y="302"/>
                      <a:pt x="47" y="417"/>
                      <a:pt x="47" y="471"/>
                    </a:cubicBezTo>
                  </a:path>
                </a:pathLst>
              </a:custGeom>
              <a:noFill/>
              <a:ln w="25400" cap="flat" cmpd="sng">
                <a:solidFill>
                  <a:schemeClr val="tx1"/>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tIns="7200"/>
              <a:lstStyle/>
              <a:p>
                <a:endParaRPr lang="zh-CN" altLang="en-US"/>
              </a:p>
            </p:txBody>
          </p:sp>
        </p:grpSp>
        <p:sp>
          <p:nvSpPr>
            <p:cNvPr id="10246" name="Rectangle 28">
              <a:extLst>
                <a:ext uri="{FF2B5EF4-FFF2-40B4-BE49-F238E27FC236}">
                  <a16:creationId xmlns:a16="http://schemas.microsoft.com/office/drawing/2014/main" id="{25490010-6340-4A4C-985F-E8E1D171B692}"/>
                </a:ext>
              </a:extLst>
            </p:cNvPr>
            <p:cNvSpPr>
              <a:spLocks noChangeArrowheads="1"/>
            </p:cNvSpPr>
            <p:nvPr/>
          </p:nvSpPr>
          <p:spPr bwMode="auto">
            <a:xfrm>
              <a:off x="476" y="3702"/>
              <a:ext cx="149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dirty="0">
                  <a:latin typeface="Times New Roman" panose="02020603050405020304" pitchFamily="18" charset="0"/>
                </a:rPr>
                <a:t>刚读过的不是</a:t>
              </a:r>
              <a:r>
                <a:rPr lang="en-US" altLang="zh-CN" sz="2400" dirty="0">
                  <a:latin typeface="Times New Roman" panose="02020603050405020304" pitchFamily="18" charset="0"/>
                  <a:ea typeface="宋体" panose="02010600030101010101" pitchFamily="2" charset="-122"/>
                </a:rPr>
                <a:t>0</a:t>
              </a:r>
            </a:p>
          </p:txBody>
        </p:sp>
        <p:sp>
          <p:nvSpPr>
            <p:cNvPr id="10247" name="Rectangle 29">
              <a:extLst>
                <a:ext uri="{FF2B5EF4-FFF2-40B4-BE49-F238E27FC236}">
                  <a16:creationId xmlns:a16="http://schemas.microsoft.com/office/drawing/2014/main" id="{F2454775-628C-4B2E-8BDE-E420284DB7F0}"/>
                </a:ext>
              </a:extLst>
            </p:cNvPr>
            <p:cNvSpPr>
              <a:spLocks noChangeArrowheads="1"/>
            </p:cNvSpPr>
            <p:nvPr/>
          </p:nvSpPr>
          <p:spPr bwMode="auto">
            <a:xfrm>
              <a:off x="2109" y="3702"/>
              <a:ext cx="1497"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Times New Roman" panose="02020603050405020304" pitchFamily="18" charset="0"/>
                </a:rPr>
                <a:t>连续读过一个</a:t>
              </a:r>
              <a:r>
                <a:rPr lang="en-US" altLang="zh-CN" sz="2400">
                  <a:latin typeface="Times New Roman" panose="02020603050405020304" pitchFamily="18" charset="0"/>
                  <a:ea typeface="宋体" panose="02010600030101010101" pitchFamily="2" charset="-122"/>
                </a:rPr>
                <a:t>0</a:t>
              </a:r>
            </a:p>
          </p:txBody>
        </p:sp>
        <p:sp>
          <p:nvSpPr>
            <p:cNvPr id="10248" name="Rectangle 30">
              <a:extLst>
                <a:ext uri="{FF2B5EF4-FFF2-40B4-BE49-F238E27FC236}">
                  <a16:creationId xmlns:a16="http://schemas.microsoft.com/office/drawing/2014/main" id="{36FECDD5-9CDB-4279-B44A-3069333D914A}"/>
                </a:ext>
              </a:extLst>
            </p:cNvPr>
            <p:cNvSpPr>
              <a:spLocks noChangeArrowheads="1"/>
            </p:cNvSpPr>
            <p:nvPr/>
          </p:nvSpPr>
          <p:spPr bwMode="auto">
            <a:xfrm>
              <a:off x="3878" y="3702"/>
              <a:ext cx="1769"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type="none" w="lg" len="med"/>
                </a14:hiddenLine>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b="0">
                  <a:latin typeface="Times New Roman" panose="02020603050405020304" pitchFamily="18" charset="0"/>
                </a:rPr>
                <a:t>连续读过不少于两个</a:t>
              </a:r>
              <a:r>
                <a:rPr lang="en-US" altLang="zh-CN" sz="2400">
                  <a:latin typeface="Times New Roman" panose="02020603050405020304" pitchFamily="18" charset="0"/>
                  <a:ea typeface="宋体" panose="02010600030101010101" pitchFamily="2" charset="-122"/>
                </a:rPr>
                <a:t>0</a:t>
              </a:r>
            </a:p>
          </p:txBody>
        </p:sp>
      </p:grpSp>
      <p:sp>
        <p:nvSpPr>
          <p:cNvPr id="2" name="日期占位符 1">
            <a:extLst>
              <a:ext uri="{FF2B5EF4-FFF2-40B4-BE49-F238E27FC236}">
                <a16:creationId xmlns:a16="http://schemas.microsoft.com/office/drawing/2014/main" id="{33C8466D-819A-85B2-E5F4-DBA951D8E105}"/>
              </a:ext>
            </a:extLst>
          </p:cNvPr>
          <p:cNvSpPr>
            <a:spLocks noGrp="1"/>
          </p:cNvSpPr>
          <p:nvPr>
            <p:ph type="dt" sz="half" idx="10"/>
          </p:nvPr>
        </p:nvSpPr>
        <p:spPr/>
        <p:txBody>
          <a:bodyPr/>
          <a:lstStyle/>
          <a:p>
            <a:fld id="{A94513AA-22CE-4191-8560-31EA834C72EF}"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CFF54FCA-1933-2F16-9137-CC293060D73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9CC2C067-34ED-A10D-8D2E-B182D88E45D3}"/>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extLst>
      <p:ext uri="{BB962C8B-B14F-4D97-AF65-F5344CB8AC3E}">
        <p14:creationId xmlns:p14="http://schemas.microsoft.com/office/powerpoint/2010/main" val="14006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ppt_w</p:attrName>
                                        </p:attrNameLst>
                                      </p:cBhvr>
                                      <p:tavLst>
                                        <p:tav tm="0">
                                          <p:val>
                                            <p:fltVal val="0"/>
                                          </p:val>
                                        </p:tav>
                                        <p:tav tm="100000">
                                          <p:val>
                                            <p:strVal val="#ppt_w"/>
                                          </p:val>
                                        </p:tav>
                                      </p:tavLst>
                                    </p:anim>
                                    <p:anim calcmode="lin" valueType="num">
                                      <p:cBhvr>
                                        <p:cTn id="8" dur="500" fill="hold"/>
                                        <p:tgtEl>
                                          <p:spTgt spid="10244"/>
                                        </p:tgtEl>
                                        <p:attrNameLst>
                                          <p:attrName>ppt_h</p:attrName>
                                        </p:attrNameLst>
                                      </p:cBhvr>
                                      <p:tavLst>
                                        <p:tav tm="0">
                                          <p:val>
                                            <p:fltVal val="0"/>
                                          </p:val>
                                        </p:tav>
                                        <p:tav tm="100000">
                                          <p:val>
                                            <p:strVal val="#ppt_h"/>
                                          </p:val>
                                        </p:tav>
                                      </p:tavLst>
                                    </p:anim>
                                    <p:animEffect transition="in" filter="fade">
                                      <p:cBhvr>
                                        <p:cTn id="9"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FF20DD5-6D8E-4774-A565-1C30C632B4F4}"/>
              </a:ext>
            </a:extLst>
          </p:cNvPr>
          <p:cNvSpPr>
            <a:spLocks noGrp="1" noChangeArrowheads="1"/>
          </p:cNvSpPr>
          <p:nvPr>
            <p:ph type="title"/>
          </p:nvPr>
        </p:nvSpPr>
        <p:spPr/>
        <p:txBody>
          <a:bodyPr>
            <a:normAutofit fontScale="90000"/>
          </a:bodyPr>
          <a:lstStyle/>
          <a:p>
            <a:pPr eaLnBrk="1" hangingPunct="1"/>
            <a:r>
              <a:rPr lang="zh-CN" altLang="en-US" dirty="0"/>
              <a:t>补充：非形式描述的语言 </a:t>
            </a:r>
            <a:r>
              <a:rPr lang="zh-CN" altLang="en-US" dirty="0">
                <a:sym typeface="Symbol" panose="05050102010706020507" pitchFamily="18" charset="2"/>
              </a:rPr>
              <a:t></a:t>
            </a:r>
            <a:r>
              <a:rPr lang="zh-CN" altLang="en-US" dirty="0"/>
              <a:t> </a:t>
            </a:r>
            <a:r>
              <a:rPr lang="en-US" altLang="zh-CN" dirty="0"/>
              <a:t>DFA</a:t>
            </a:r>
            <a:endParaRPr lang="zh-CN" altLang="en-US" dirty="0"/>
          </a:p>
        </p:txBody>
      </p:sp>
      <p:sp>
        <p:nvSpPr>
          <p:cNvPr id="61443" name="Rectangle 3">
            <a:extLst>
              <a:ext uri="{FF2B5EF4-FFF2-40B4-BE49-F238E27FC236}">
                <a16:creationId xmlns:a16="http://schemas.microsoft.com/office/drawing/2014/main" id="{C47877C6-160B-4C5B-8E93-92114F540A86}"/>
              </a:ext>
            </a:extLst>
          </p:cNvPr>
          <p:cNvSpPr>
            <a:spLocks noGrp="1" noChangeArrowheads="1"/>
          </p:cNvSpPr>
          <p:nvPr>
            <p:ph idx="1"/>
          </p:nvPr>
        </p:nvSpPr>
        <p:spPr/>
        <p:txBody>
          <a:bodyPr/>
          <a:lstStyle/>
          <a:p>
            <a:pPr eaLnBrk="1" hangingPunct="1">
              <a:lnSpc>
                <a:spcPct val="90000"/>
              </a:lnSpc>
            </a:pPr>
            <a:r>
              <a:rPr lang="zh-CN" altLang="en-US" sz="3600" dirty="0"/>
              <a:t>练习</a:t>
            </a:r>
            <a:r>
              <a:rPr lang="en-US" altLang="zh-CN" sz="3600" dirty="0"/>
              <a:t>2</a:t>
            </a:r>
            <a:r>
              <a:rPr lang="zh-CN" altLang="en-US" sz="3600" dirty="0"/>
              <a:t>：构造一个</a:t>
            </a:r>
            <a:r>
              <a:rPr lang="en-US" altLang="zh-CN" sz="3600" dirty="0"/>
              <a:t>DFA</a:t>
            </a:r>
            <a:r>
              <a:rPr lang="zh-CN" altLang="en-US" sz="3600" dirty="0"/>
              <a:t>，它识别</a:t>
            </a:r>
            <a:r>
              <a:rPr lang="zh-CN" altLang="en-US" sz="3600" dirty="0">
                <a:sym typeface="Symbol" panose="05050102010706020507" pitchFamily="18" charset="2"/>
              </a:rPr>
              <a:t> </a:t>
            </a:r>
            <a:r>
              <a:rPr lang="en-US" altLang="zh-CN" sz="3600" dirty="0">
                <a:sym typeface="Symbol" panose="05050102010706020507" pitchFamily="18" charset="2"/>
              </a:rPr>
              <a:t>=</a:t>
            </a:r>
            <a:r>
              <a:rPr lang="en-US" altLang="zh-CN" sz="3600" dirty="0"/>
              <a:t>{</a:t>
            </a:r>
            <a:r>
              <a:rPr lang="zh-CN" altLang="zh-CN" sz="3600" dirty="0"/>
              <a:t>0,1}</a:t>
            </a:r>
            <a:r>
              <a:rPr lang="zh-CN" altLang="en-US" sz="3600" dirty="0"/>
              <a:t>上能被</a:t>
            </a:r>
            <a:r>
              <a:rPr lang="en-US" altLang="zh-CN" sz="3600" dirty="0"/>
              <a:t>5</a:t>
            </a:r>
            <a:r>
              <a:rPr lang="zh-CN" altLang="en-US" sz="3600" dirty="0"/>
              <a:t>整除的二进制数</a:t>
            </a:r>
          </a:p>
          <a:p>
            <a:pPr eaLnBrk="1" hangingPunct="1">
              <a:lnSpc>
                <a:spcPct val="90000"/>
              </a:lnSpc>
              <a:buFont typeface="Wingdings" panose="05000000000000000000" pitchFamily="2" charset="2"/>
              <a:buNone/>
            </a:pPr>
            <a:r>
              <a:rPr lang="zh-CN" altLang="en-US" sz="3600" dirty="0"/>
              <a:t>  </a:t>
            </a:r>
            <a:r>
              <a:rPr lang="zh-CN" altLang="en-US" sz="3600" dirty="0">
                <a:solidFill>
                  <a:schemeClr val="accent2"/>
                </a:solidFill>
              </a:rPr>
              <a:t>思路：</a:t>
            </a:r>
          </a:p>
          <a:p>
            <a:pPr lvl="1" eaLnBrk="1" hangingPunct="1">
              <a:lnSpc>
                <a:spcPct val="90000"/>
              </a:lnSpc>
            </a:pPr>
            <a:r>
              <a:rPr lang="zh-CN" altLang="en-US" sz="3200" dirty="0"/>
              <a:t>一共多少状态？（模</a:t>
            </a:r>
            <a:r>
              <a:rPr lang="en-US" altLang="zh-CN" sz="3200" dirty="0"/>
              <a:t>5</a:t>
            </a:r>
            <a:r>
              <a:rPr lang="zh-CN" altLang="en-US" sz="3200" dirty="0"/>
              <a:t>余</a:t>
            </a:r>
            <a:r>
              <a:rPr lang="en-US" altLang="zh-CN" sz="3200" dirty="0"/>
              <a:t>0</a:t>
            </a:r>
            <a:r>
              <a:rPr lang="zh-CN" altLang="en-US" sz="3200" dirty="0"/>
              <a:t>，</a:t>
            </a:r>
            <a:r>
              <a:rPr lang="en-US" altLang="zh-CN" sz="3200" dirty="0"/>
              <a:t>1</a:t>
            </a:r>
            <a:r>
              <a:rPr lang="zh-CN" altLang="en-US" sz="3200" dirty="0"/>
              <a:t>，</a:t>
            </a:r>
            <a:r>
              <a:rPr lang="en-US" altLang="zh-CN" sz="3200" dirty="0"/>
              <a:t>2</a:t>
            </a:r>
            <a:r>
              <a:rPr lang="zh-CN" altLang="en-US" sz="3200" dirty="0"/>
              <a:t>，</a:t>
            </a:r>
            <a:r>
              <a:rPr lang="en-US" altLang="zh-CN" sz="3200" dirty="0"/>
              <a:t>3</a:t>
            </a:r>
            <a:r>
              <a:rPr lang="zh-CN" altLang="en-US" sz="3200" dirty="0"/>
              <a:t>，</a:t>
            </a:r>
            <a:r>
              <a:rPr lang="en-US" altLang="zh-CN" sz="3200" dirty="0"/>
              <a:t>4</a:t>
            </a:r>
            <a:r>
              <a:rPr lang="zh-CN" altLang="en-US" sz="3200" dirty="0"/>
              <a:t>）哪是开始状态？哪是接受状态？</a:t>
            </a:r>
            <a:endParaRPr lang="en-US" altLang="zh-CN" sz="3200" dirty="0"/>
          </a:p>
          <a:p>
            <a:pPr lvl="1" eaLnBrk="1" hangingPunct="1">
              <a:lnSpc>
                <a:spcPct val="90000"/>
              </a:lnSpc>
            </a:pPr>
            <a:r>
              <a:rPr lang="zh-CN" altLang="en-US" sz="3200" dirty="0"/>
              <a:t>各状态之间如何转换？二进制数后面加</a:t>
            </a:r>
            <a:r>
              <a:rPr lang="en-US" altLang="zh-CN" sz="3200" dirty="0"/>
              <a:t>0</a:t>
            </a:r>
            <a:r>
              <a:rPr lang="zh-CN" altLang="en-US" sz="3200" dirty="0"/>
              <a:t>则变为原来的</a:t>
            </a:r>
            <a:r>
              <a:rPr lang="en-US" altLang="zh-CN" sz="3200" dirty="0"/>
              <a:t>2</a:t>
            </a:r>
            <a:r>
              <a:rPr lang="zh-CN" altLang="en-US" sz="3200" dirty="0"/>
              <a:t>倍，后面加</a:t>
            </a:r>
            <a:r>
              <a:rPr lang="en-US" altLang="zh-CN" sz="3200" dirty="0"/>
              <a:t>1</a:t>
            </a:r>
            <a:r>
              <a:rPr lang="zh-CN" altLang="en-US" sz="3200" dirty="0"/>
              <a:t>则变为原来的</a:t>
            </a:r>
            <a:r>
              <a:rPr lang="en-US" altLang="zh-CN" sz="3200" dirty="0"/>
              <a:t>2</a:t>
            </a:r>
            <a:r>
              <a:rPr lang="zh-CN" altLang="en-US" sz="3200" dirty="0"/>
              <a:t>倍加</a:t>
            </a:r>
            <a:r>
              <a:rPr lang="en-US" altLang="zh-CN" sz="3200" dirty="0"/>
              <a:t>1</a:t>
            </a:r>
            <a:r>
              <a:rPr lang="zh-CN" altLang="en-US" sz="3200" dirty="0"/>
              <a:t>，余数也一样。</a:t>
            </a:r>
          </a:p>
        </p:txBody>
      </p:sp>
      <p:sp>
        <p:nvSpPr>
          <p:cNvPr id="2" name="日期占位符 1">
            <a:extLst>
              <a:ext uri="{FF2B5EF4-FFF2-40B4-BE49-F238E27FC236}">
                <a16:creationId xmlns:a16="http://schemas.microsoft.com/office/drawing/2014/main" id="{85C0C6CD-0CA7-8A4E-0AD8-5842F23430D5}"/>
              </a:ext>
            </a:extLst>
          </p:cNvPr>
          <p:cNvSpPr>
            <a:spLocks noGrp="1"/>
          </p:cNvSpPr>
          <p:nvPr>
            <p:ph type="dt" sz="half" idx="10"/>
          </p:nvPr>
        </p:nvSpPr>
        <p:spPr/>
        <p:txBody>
          <a:bodyPr/>
          <a:lstStyle/>
          <a:p>
            <a:fld id="{1450D270-4391-40EF-8A4D-00F7FCA28306}"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6048DF71-2BD7-2493-44EA-45C482C9BA7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19EDED4F-5080-99A7-C13F-85B1057E3EFE}"/>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pic>
        <p:nvPicPr>
          <p:cNvPr id="5" name="图片 4" descr="卡通人物&#10;&#10;描述已自动生成">
            <a:extLst>
              <a:ext uri="{FF2B5EF4-FFF2-40B4-BE49-F238E27FC236}">
                <a16:creationId xmlns:a16="http://schemas.microsoft.com/office/drawing/2014/main" id="{41314CFC-B5C8-0156-D3B1-573CA4DBA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802" y="239854"/>
            <a:ext cx="731598" cy="1017446"/>
          </a:xfrm>
          <a:prstGeom prst="rect">
            <a:avLst/>
          </a:prstGeom>
        </p:spPr>
      </p:pic>
    </p:spTree>
    <p:extLst>
      <p:ext uri="{BB962C8B-B14F-4D97-AF65-F5344CB8AC3E}">
        <p14:creationId xmlns:p14="http://schemas.microsoft.com/office/powerpoint/2010/main" val="181410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B7F9051-EE7D-4DAB-AB83-C69D42AD5BC2}"/>
              </a:ext>
            </a:extLst>
          </p:cNvPr>
          <p:cNvSpPr>
            <a:spLocks noGrp="1" noChangeArrowheads="1"/>
          </p:cNvSpPr>
          <p:nvPr>
            <p:ph type="title"/>
          </p:nvPr>
        </p:nvSpPr>
        <p:spPr/>
        <p:txBody>
          <a:bodyPr>
            <a:normAutofit fontScale="90000"/>
          </a:bodyPr>
          <a:lstStyle/>
          <a:p>
            <a:pPr eaLnBrk="1" hangingPunct="1"/>
            <a:r>
              <a:rPr lang="zh-CN" altLang="en-US" dirty="0"/>
              <a:t>补充：非形式描述的语言 </a:t>
            </a:r>
            <a:r>
              <a:rPr lang="zh-CN" altLang="en-US" dirty="0">
                <a:sym typeface="Symbol" panose="05050102010706020507" pitchFamily="18" charset="2"/>
              </a:rPr>
              <a:t></a:t>
            </a:r>
            <a:r>
              <a:rPr lang="zh-CN" altLang="en-US" dirty="0"/>
              <a:t> </a:t>
            </a:r>
            <a:r>
              <a:rPr lang="en-US" altLang="zh-CN" dirty="0"/>
              <a:t>DFA</a:t>
            </a:r>
            <a:endParaRPr lang="zh-CN" altLang="en-US" dirty="0"/>
          </a:p>
        </p:txBody>
      </p:sp>
      <p:grpSp>
        <p:nvGrpSpPr>
          <p:cNvPr id="12" name="组合 11">
            <a:extLst>
              <a:ext uri="{FF2B5EF4-FFF2-40B4-BE49-F238E27FC236}">
                <a16:creationId xmlns:a16="http://schemas.microsoft.com/office/drawing/2014/main" id="{379AA06E-FF60-4A06-9013-39A8DFA5F550}"/>
              </a:ext>
            </a:extLst>
          </p:cNvPr>
          <p:cNvGrpSpPr/>
          <p:nvPr/>
        </p:nvGrpSpPr>
        <p:grpSpPr>
          <a:xfrm>
            <a:off x="178981" y="2000693"/>
            <a:ext cx="8636000" cy="3124200"/>
            <a:chOff x="381000" y="2819400"/>
            <a:chExt cx="8636000" cy="3124200"/>
          </a:xfrm>
        </p:grpSpPr>
        <p:sp>
          <p:nvSpPr>
            <p:cNvPr id="62468" name="Oval 5">
              <a:extLst>
                <a:ext uri="{FF2B5EF4-FFF2-40B4-BE49-F238E27FC236}">
                  <a16:creationId xmlns:a16="http://schemas.microsoft.com/office/drawing/2014/main" id="{476B4613-149C-4AB1-84A1-6F0A619C3866}"/>
                </a:ext>
              </a:extLst>
            </p:cNvPr>
            <p:cNvSpPr>
              <a:spLocks noChangeArrowheads="1"/>
            </p:cNvSpPr>
            <p:nvPr/>
          </p:nvSpPr>
          <p:spPr bwMode="auto">
            <a:xfrm>
              <a:off x="1438275" y="3957638"/>
              <a:ext cx="457200" cy="457200"/>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endParaRPr kumimoji="1" lang="zh-CN" altLang="zh-CN" sz="2400" b="1">
                <a:solidFill>
                  <a:srgbClr val="000000"/>
                </a:solidFill>
                <a:latin typeface="Courier New" panose="02070309020205020404" pitchFamily="49" charset="0"/>
                <a:ea typeface="宋体" panose="02010600030101010101" pitchFamily="2" charset="-122"/>
              </a:endParaRPr>
            </a:p>
          </p:txBody>
        </p:sp>
        <p:sp>
          <p:nvSpPr>
            <p:cNvPr id="62469" name="Oval 6">
              <a:extLst>
                <a:ext uri="{FF2B5EF4-FFF2-40B4-BE49-F238E27FC236}">
                  <a16:creationId xmlns:a16="http://schemas.microsoft.com/office/drawing/2014/main" id="{F82DEAE9-3C11-4590-BC49-228113BA9FF1}"/>
                </a:ext>
              </a:extLst>
            </p:cNvPr>
            <p:cNvSpPr>
              <a:spLocks noChangeArrowheads="1"/>
            </p:cNvSpPr>
            <p:nvPr/>
          </p:nvSpPr>
          <p:spPr bwMode="auto">
            <a:xfrm>
              <a:off x="3238500" y="3957638"/>
              <a:ext cx="457200" cy="457200"/>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Courier New" panose="02070309020205020404" pitchFamily="49" charset="0"/>
                  <a:ea typeface="宋体" panose="02010600030101010101" pitchFamily="2" charset="-122"/>
                </a:rPr>
                <a:t>1</a:t>
              </a:r>
            </a:p>
          </p:txBody>
        </p:sp>
        <p:sp>
          <p:nvSpPr>
            <p:cNvPr id="62470" name="Oval 7">
              <a:extLst>
                <a:ext uri="{FF2B5EF4-FFF2-40B4-BE49-F238E27FC236}">
                  <a16:creationId xmlns:a16="http://schemas.microsoft.com/office/drawing/2014/main" id="{F211EF3D-46E5-4218-99B0-11B5A3435C7E}"/>
                </a:ext>
              </a:extLst>
            </p:cNvPr>
            <p:cNvSpPr>
              <a:spLocks noChangeArrowheads="1"/>
            </p:cNvSpPr>
            <p:nvPr/>
          </p:nvSpPr>
          <p:spPr bwMode="auto">
            <a:xfrm>
              <a:off x="5037138" y="3957638"/>
              <a:ext cx="457200" cy="457200"/>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Courier New" panose="02070309020205020404" pitchFamily="49" charset="0"/>
                  <a:ea typeface="宋体" panose="02010600030101010101" pitchFamily="2" charset="-122"/>
                </a:rPr>
                <a:t>2</a:t>
              </a:r>
            </a:p>
          </p:txBody>
        </p:sp>
        <p:sp>
          <p:nvSpPr>
            <p:cNvPr id="62471" name="Oval 8">
              <a:extLst>
                <a:ext uri="{FF2B5EF4-FFF2-40B4-BE49-F238E27FC236}">
                  <a16:creationId xmlns:a16="http://schemas.microsoft.com/office/drawing/2014/main" id="{9312465D-F2BF-4350-B2F2-9FB0636AD6F8}"/>
                </a:ext>
              </a:extLst>
            </p:cNvPr>
            <p:cNvSpPr>
              <a:spLocks noChangeArrowheads="1"/>
            </p:cNvSpPr>
            <p:nvPr/>
          </p:nvSpPr>
          <p:spPr bwMode="auto">
            <a:xfrm>
              <a:off x="6837363" y="3957638"/>
              <a:ext cx="457200" cy="457200"/>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Courier New" panose="02070309020205020404" pitchFamily="49" charset="0"/>
                  <a:ea typeface="宋体" panose="02010600030101010101" pitchFamily="2" charset="-122"/>
                </a:rPr>
                <a:t>3</a:t>
              </a:r>
            </a:p>
          </p:txBody>
        </p:sp>
        <p:sp>
          <p:nvSpPr>
            <p:cNvPr id="62472" name="Line 9">
              <a:extLst>
                <a:ext uri="{FF2B5EF4-FFF2-40B4-BE49-F238E27FC236}">
                  <a16:creationId xmlns:a16="http://schemas.microsoft.com/office/drawing/2014/main" id="{41E49F15-F79D-4A2D-A8E9-BB53204603AE}"/>
                </a:ext>
              </a:extLst>
            </p:cNvPr>
            <p:cNvSpPr>
              <a:spLocks noChangeShapeType="1"/>
            </p:cNvSpPr>
            <p:nvPr/>
          </p:nvSpPr>
          <p:spPr bwMode="auto">
            <a:xfrm>
              <a:off x="457200" y="4191000"/>
              <a:ext cx="990600" cy="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3" name="Rectangle 10" descr="Green marble">
              <a:extLst>
                <a:ext uri="{FF2B5EF4-FFF2-40B4-BE49-F238E27FC236}">
                  <a16:creationId xmlns:a16="http://schemas.microsoft.com/office/drawing/2014/main" id="{EA4234E2-01B1-4793-9207-39695DA15F81}"/>
                </a:ext>
              </a:extLst>
            </p:cNvPr>
            <p:cNvSpPr>
              <a:spLocks noChangeArrowheads="1"/>
            </p:cNvSpPr>
            <p:nvPr/>
          </p:nvSpPr>
          <p:spPr bwMode="auto">
            <a:xfrm>
              <a:off x="381000" y="43434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zh-CN" altLang="en-US" sz="2400">
                  <a:solidFill>
                    <a:srgbClr val="000000"/>
                  </a:solidFill>
                  <a:latin typeface="Courier New" panose="02070309020205020404" pitchFamily="49" charset="0"/>
                </a:rPr>
                <a:t>开始</a:t>
              </a:r>
            </a:p>
          </p:txBody>
        </p:sp>
        <p:sp>
          <p:nvSpPr>
            <p:cNvPr id="62474" name="Oval 11">
              <a:extLst>
                <a:ext uri="{FF2B5EF4-FFF2-40B4-BE49-F238E27FC236}">
                  <a16:creationId xmlns:a16="http://schemas.microsoft.com/office/drawing/2014/main" id="{D596224E-0FC7-4BA1-9184-418244331DF8}"/>
                </a:ext>
              </a:extLst>
            </p:cNvPr>
            <p:cNvSpPr>
              <a:spLocks noChangeArrowheads="1"/>
            </p:cNvSpPr>
            <p:nvPr/>
          </p:nvSpPr>
          <p:spPr bwMode="auto">
            <a:xfrm>
              <a:off x="8305800" y="3957638"/>
              <a:ext cx="457200" cy="457200"/>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Courier New" panose="02070309020205020404" pitchFamily="49" charset="0"/>
                  <a:ea typeface="宋体" panose="02010600030101010101" pitchFamily="2" charset="-122"/>
                </a:rPr>
                <a:t>4</a:t>
              </a:r>
            </a:p>
          </p:txBody>
        </p:sp>
        <p:grpSp>
          <p:nvGrpSpPr>
            <p:cNvPr id="2" name="Group 34">
              <a:extLst>
                <a:ext uri="{FF2B5EF4-FFF2-40B4-BE49-F238E27FC236}">
                  <a16:creationId xmlns:a16="http://schemas.microsoft.com/office/drawing/2014/main" id="{CF9D929A-B7DD-46EF-AAFB-288E02D08EE6}"/>
                </a:ext>
              </a:extLst>
            </p:cNvPr>
            <p:cNvGrpSpPr>
              <a:grpSpLocks/>
            </p:cNvGrpSpPr>
            <p:nvPr/>
          </p:nvGrpSpPr>
          <p:grpSpPr bwMode="auto">
            <a:xfrm>
              <a:off x="1905000" y="4191000"/>
              <a:ext cx="1295400" cy="381000"/>
              <a:chOff x="1200" y="2640"/>
              <a:chExt cx="816" cy="240"/>
            </a:xfrm>
          </p:grpSpPr>
          <p:sp>
            <p:nvSpPr>
              <p:cNvPr id="62504" name="Line 12">
                <a:extLst>
                  <a:ext uri="{FF2B5EF4-FFF2-40B4-BE49-F238E27FC236}">
                    <a16:creationId xmlns:a16="http://schemas.microsoft.com/office/drawing/2014/main" id="{9AFC02D6-0CC3-430E-AB97-D13BFD0DCDBD}"/>
                  </a:ext>
                </a:extLst>
              </p:cNvPr>
              <p:cNvSpPr>
                <a:spLocks noChangeShapeType="1"/>
              </p:cNvSpPr>
              <p:nvPr/>
            </p:nvSpPr>
            <p:spPr bwMode="auto">
              <a:xfrm>
                <a:off x="1200" y="2640"/>
                <a:ext cx="816" cy="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5" name="Rectangle 14" descr="Green marble">
                <a:extLst>
                  <a:ext uri="{FF2B5EF4-FFF2-40B4-BE49-F238E27FC236}">
                    <a16:creationId xmlns:a16="http://schemas.microsoft.com/office/drawing/2014/main" id="{BABA0CAF-F71A-4075-AF91-DFED49062EB1}"/>
                  </a:ext>
                </a:extLst>
              </p:cNvPr>
              <p:cNvSpPr>
                <a:spLocks noChangeArrowheads="1"/>
              </p:cNvSpPr>
              <p:nvPr/>
            </p:nvSpPr>
            <p:spPr bwMode="auto">
              <a:xfrm>
                <a:off x="1344" y="268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1</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3" name="Group 33">
              <a:extLst>
                <a:ext uri="{FF2B5EF4-FFF2-40B4-BE49-F238E27FC236}">
                  <a16:creationId xmlns:a16="http://schemas.microsoft.com/office/drawing/2014/main" id="{D8C787E0-901C-4867-A4F0-A0D984C181DF}"/>
                </a:ext>
              </a:extLst>
            </p:cNvPr>
            <p:cNvGrpSpPr>
              <a:grpSpLocks/>
            </p:cNvGrpSpPr>
            <p:nvPr/>
          </p:nvGrpSpPr>
          <p:grpSpPr bwMode="auto">
            <a:xfrm>
              <a:off x="1181100" y="2819400"/>
              <a:ext cx="1041400" cy="1219200"/>
              <a:chOff x="744" y="1776"/>
              <a:chExt cx="656" cy="768"/>
            </a:xfrm>
          </p:grpSpPr>
          <p:sp>
            <p:nvSpPr>
              <p:cNvPr id="62502" name="Freeform 13" descr="Green marble">
                <a:extLst>
                  <a:ext uri="{FF2B5EF4-FFF2-40B4-BE49-F238E27FC236}">
                    <a16:creationId xmlns:a16="http://schemas.microsoft.com/office/drawing/2014/main" id="{BC2EDFD8-4317-4E64-AEFE-01C27862C00D}"/>
                  </a:ext>
                </a:extLst>
              </p:cNvPr>
              <p:cNvSpPr>
                <a:spLocks/>
              </p:cNvSpPr>
              <p:nvPr/>
            </p:nvSpPr>
            <p:spPr bwMode="auto">
              <a:xfrm>
                <a:off x="744" y="1776"/>
                <a:ext cx="656" cy="768"/>
              </a:xfrm>
              <a:custGeom>
                <a:avLst/>
                <a:gdLst>
                  <a:gd name="T0" fmla="*/ 408 w 656"/>
                  <a:gd name="T1" fmla="*/ 768 h 768"/>
                  <a:gd name="T2" fmla="*/ 648 w 656"/>
                  <a:gd name="T3" fmla="*/ 384 h 768"/>
                  <a:gd name="T4" fmla="*/ 360 w 656"/>
                  <a:gd name="T5" fmla="*/ 0 h 768"/>
                  <a:gd name="T6" fmla="*/ 24 w 656"/>
                  <a:gd name="T7" fmla="*/ 384 h 768"/>
                  <a:gd name="T8" fmla="*/ 216 w 656"/>
                  <a:gd name="T9" fmla="*/ 720 h 768"/>
                  <a:gd name="T10" fmla="*/ 0 60000 65536"/>
                  <a:gd name="T11" fmla="*/ 0 60000 65536"/>
                  <a:gd name="T12" fmla="*/ 0 60000 65536"/>
                  <a:gd name="T13" fmla="*/ 0 60000 65536"/>
                  <a:gd name="T14" fmla="*/ 0 60000 65536"/>
                  <a:gd name="T15" fmla="*/ 0 w 656"/>
                  <a:gd name="T16" fmla="*/ 0 h 768"/>
                  <a:gd name="T17" fmla="*/ 656 w 656"/>
                  <a:gd name="T18" fmla="*/ 768 h 768"/>
                </a:gdLst>
                <a:ahLst/>
                <a:cxnLst>
                  <a:cxn ang="T10">
                    <a:pos x="T0" y="T1"/>
                  </a:cxn>
                  <a:cxn ang="T11">
                    <a:pos x="T2" y="T3"/>
                  </a:cxn>
                  <a:cxn ang="T12">
                    <a:pos x="T4" y="T5"/>
                  </a:cxn>
                  <a:cxn ang="T13">
                    <a:pos x="T6" y="T7"/>
                  </a:cxn>
                  <a:cxn ang="T14">
                    <a:pos x="T8" y="T9"/>
                  </a:cxn>
                </a:cxnLst>
                <a:rect l="T15" t="T16" r="T17" b="T18"/>
                <a:pathLst>
                  <a:path w="656" h="768">
                    <a:moveTo>
                      <a:pt x="408" y="768"/>
                    </a:moveTo>
                    <a:cubicBezTo>
                      <a:pt x="532" y="640"/>
                      <a:pt x="656" y="512"/>
                      <a:pt x="648" y="384"/>
                    </a:cubicBezTo>
                    <a:cubicBezTo>
                      <a:pt x="640" y="256"/>
                      <a:pt x="464" y="0"/>
                      <a:pt x="360" y="0"/>
                    </a:cubicBezTo>
                    <a:cubicBezTo>
                      <a:pt x="256" y="0"/>
                      <a:pt x="48" y="264"/>
                      <a:pt x="24" y="384"/>
                    </a:cubicBezTo>
                    <a:cubicBezTo>
                      <a:pt x="0" y="504"/>
                      <a:pt x="184" y="664"/>
                      <a:pt x="216" y="720"/>
                    </a:cubicBezTo>
                  </a:path>
                </a:pathLst>
              </a:custGeom>
              <a:noFill/>
              <a:ln w="25400" cap="flat"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3" name="Rectangle 15" descr="Green marble">
                <a:extLst>
                  <a:ext uri="{FF2B5EF4-FFF2-40B4-BE49-F238E27FC236}">
                    <a16:creationId xmlns:a16="http://schemas.microsoft.com/office/drawing/2014/main" id="{14EABCE5-AC60-4065-859F-8C1E94F120E5}"/>
                  </a:ext>
                </a:extLst>
              </p:cNvPr>
              <p:cNvSpPr>
                <a:spLocks noChangeArrowheads="1"/>
              </p:cNvSpPr>
              <p:nvPr/>
            </p:nvSpPr>
            <p:spPr bwMode="auto">
              <a:xfrm>
                <a:off x="960" y="192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4" name="Group 36">
              <a:extLst>
                <a:ext uri="{FF2B5EF4-FFF2-40B4-BE49-F238E27FC236}">
                  <a16:creationId xmlns:a16="http://schemas.microsoft.com/office/drawing/2014/main" id="{0330F777-DF4E-40E4-BE71-79BD74691D6F}"/>
                </a:ext>
              </a:extLst>
            </p:cNvPr>
            <p:cNvGrpSpPr>
              <a:grpSpLocks/>
            </p:cNvGrpSpPr>
            <p:nvPr/>
          </p:nvGrpSpPr>
          <p:grpSpPr bwMode="auto">
            <a:xfrm>
              <a:off x="3733800" y="3886200"/>
              <a:ext cx="1295400" cy="304800"/>
              <a:chOff x="2352" y="2448"/>
              <a:chExt cx="816" cy="192"/>
            </a:xfrm>
          </p:grpSpPr>
          <p:sp>
            <p:nvSpPr>
              <p:cNvPr id="62500" name="Line 16">
                <a:extLst>
                  <a:ext uri="{FF2B5EF4-FFF2-40B4-BE49-F238E27FC236}">
                    <a16:creationId xmlns:a16="http://schemas.microsoft.com/office/drawing/2014/main" id="{E88AA7D0-5BE0-44ED-996D-435156D9BBEE}"/>
                  </a:ext>
                </a:extLst>
              </p:cNvPr>
              <p:cNvSpPr>
                <a:spLocks noChangeShapeType="1"/>
              </p:cNvSpPr>
              <p:nvPr/>
            </p:nvSpPr>
            <p:spPr bwMode="auto">
              <a:xfrm>
                <a:off x="2352" y="2640"/>
                <a:ext cx="816" cy="0"/>
              </a:xfrm>
              <a:prstGeom prst="line">
                <a:avLst/>
              </a:prstGeom>
              <a:noFill/>
              <a:ln w="254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1" name="Rectangle 17" descr="Green marble">
                <a:extLst>
                  <a:ext uri="{FF2B5EF4-FFF2-40B4-BE49-F238E27FC236}">
                    <a16:creationId xmlns:a16="http://schemas.microsoft.com/office/drawing/2014/main" id="{B6AB1614-9BFF-4D20-A7AB-800E6D0397D7}"/>
                  </a:ext>
                </a:extLst>
              </p:cNvPr>
              <p:cNvSpPr>
                <a:spLocks noChangeArrowheads="1"/>
              </p:cNvSpPr>
              <p:nvPr/>
            </p:nvSpPr>
            <p:spPr bwMode="auto">
              <a:xfrm>
                <a:off x="2544" y="244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5" name="Group 37">
              <a:extLst>
                <a:ext uri="{FF2B5EF4-FFF2-40B4-BE49-F238E27FC236}">
                  <a16:creationId xmlns:a16="http://schemas.microsoft.com/office/drawing/2014/main" id="{27AF785D-5337-4A30-8BE8-D03CA5839814}"/>
                </a:ext>
              </a:extLst>
            </p:cNvPr>
            <p:cNvGrpSpPr>
              <a:grpSpLocks/>
            </p:cNvGrpSpPr>
            <p:nvPr/>
          </p:nvGrpSpPr>
          <p:grpSpPr bwMode="auto">
            <a:xfrm>
              <a:off x="3657600" y="4343400"/>
              <a:ext cx="3200400" cy="838200"/>
              <a:chOff x="2304" y="2736"/>
              <a:chExt cx="2016" cy="528"/>
            </a:xfrm>
          </p:grpSpPr>
          <p:sp>
            <p:nvSpPr>
              <p:cNvPr id="62498" name="Freeform 18" descr="Green marble">
                <a:extLst>
                  <a:ext uri="{FF2B5EF4-FFF2-40B4-BE49-F238E27FC236}">
                    <a16:creationId xmlns:a16="http://schemas.microsoft.com/office/drawing/2014/main" id="{B6C80487-8E93-4CA5-ABA6-01A9B3D74AA6}"/>
                  </a:ext>
                </a:extLst>
              </p:cNvPr>
              <p:cNvSpPr>
                <a:spLocks/>
              </p:cNvSpPr>
              <p:nvPr/>
            </p:nvSpPr>
            <p:spPr bwMode="auto">
              <a:xfrm>
                <a:off x="2304" y="2736"/>
                <a:ext cx="2016" cy="528"/>
              </a:xfrm>
              <a:custGeom>
                <a:avLst/>
                <a:gdLst>
                  <a:gd name="T0" fmla="*/ 0 w 2016"/>
                  <a:gd name="T1" fmla="*/ 0 h 528"/>
                  <a:gd name="T2" fmla="*/ 1008 w 2016"/>
                  <a:gd name="T3" fmla="*/ 528 h 528"/>
                  <a:gd name="T4" fmla="*/ 2016 w 2016"/>
                  <a:gd name="T5" fmla="*/ 0 h 528"/>
                  <a:gd name="T6" fmla="*/ 0 60000 65536"/>
                  <a:gd name="T7" fmla="*/ 0 60000 65536"/>
                  <a:gd name="T8" fmla="*/ 0 60000 65536"/>
                  <a:gd name="T9" fmla="*/ 0 w 2016"/>
                  <a:gd name="T10" fmla="*/ 0 h 528"/>
                  <a:gd name="T11" fmla="*/ 2016 w 2016"/>
                  <a:gd name="T12" fmla="*/ 528 h 528"/>
                </a:gdLst>
                <a:ahLst/>
                <a:cxnLst>
                  <a:cxn ang="T6">
                    <a:pos x="T0" y="T1"/>
                  </a:cxn>
                  <a:cxn ang="T7">
                    <a:pos x="T2" y="T3"/>
                  </a:cxn>
                  <a:cxn ang="T8">
                    <a:pos x="T4" y="T5"/>
                  </a:cxn>
                </a:cxnLst>
                <a:rect l="T9" t="T10" r="T11" b="T12"/>
                <a:pathLst>
                  <a:path w="2016" h="528">
                    <a:moveTo>
                      <a:pt x="0" y="0"/>
                    </a:moveTo>
                    <a:cubicBezTo>
                      <a:pt x="336" y="264"/>
                      <a:pt x="672" y="528"/>
                      <a:pt x="1008" y="528"/>
                    </a:cubicBezTo>
                    <a:cubicBezTo>
                      <a:pt x="1344" y="528"/>
                      <a:pt x="1848" y="88"/>
                      <a:pt x="2016" y="0"/>
                    </a:cubicBezTo>
                  </a:path>
                </a:pathLst>
              </a:custGeom>
              <a:noFill/>
              <a:ln w="25400" cap="flat"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9" name="Rectangle 19" descr="Green marble">
                <a:extLst>
                  <a:ext uri="{FF2B5EF4-FFF2-40B4-BE49-F238E27FC236}">
                    <a16:creationId xmlns:a16="http://schemas.microsoft.com/office/drawing/2014/main" id="{A2C62A41-57B0-4483-AD20-D1AB1F8A79DA}"/>
                  </a:ext>
                </a:extLst>
              </p:cNvPr>
              <p:cNvSpPr>
                <a:spLocks noChangeArrowheads="1"/>
              </p:cNvSpPr>
              <p:nvPr/>
            </p:nvSpPr>
            <p:spPr bwMode="auto">
              <a:xfrm>
                <a:off x="3168" y="302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1</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6" name="Group 38">
              <a:extLst>
                <a:ext uri="{FF2B5EF4-FFF2-40B4-BE49-F238E27FC236}">
                  <a16:creationId xmlns:a16="http://schemas.microsoft.com/office/drawing/2014/main" id="{D154F17F-51AB-4B87-92B8-5F3458F695BE}"/>
                </a:ext>
              </a:extLst>
            </p:cNvPr>
            <p:cNvGrpSpPr>
              <a:grpSpLocks/>
            </p:cNvGrpSpPr>
            <p:nvPr/>
          </p:nvGrpSpPr>
          <p:grpSpPr bwMode="auto">
            <a:xfrm>
              <a:off x="5334000" y="3048000"/>
              <a:ext cx="3124200" cy="914400"/>
              <a:chOff x="3360" y="1920"/>
              <a:chExt cx="1968" cy="576"/>
            </a:xfrm>
          </p:grpSpPr>
          <p:sp>
            <p:nvSpPr>
              <p:cNvPr id="62496" name="Freeform 20" descr="Green marble">
                <a:extLst>
                  <a:ext uri="{FF2B5EF4-FFF2-40B4-BE49-F238E27FC236}">
                    <a16:creationId xmlns:a16="http://schemas.microsoft.com/office/drawing/2014/main" id="{778DAF29-E6E0-4290-9B4B-B147CBA7B224}"/>
                  </a:ext>
                </a:extLst>
              </p:cNvPr>
              <p:cNvSpPr>
                <a:spLocks/>
              </p:cNvSpPr>
              <p:nvPr/>
            </p:nvSpPr>
            <p:spPr bwMode="auto">
              <a:xfrm>
                <a:off x="3360" y="1920"/>
                <a:ext cx="1968" cy="576"/>
              </a:xfrm>
              <a:custGeom>
                <a:avLst/>
                <a:gdLst>
                  <a:gd name="T0" fmla="*/ 0 w 1968"/>
                  <a:gd name="T1" fmla="*/ 576 h 576"/>
                  <a:gd name="T2" fmla="*/ 960 w 1968"/>
                  <a:gd name="T3" fmla="*/ 0 h 576"/>
                  <a:gd name="T4" fmla="*/ 1968 w 1968"/>
                  <a:gd name="T5" fmla="*/ 576 h 576"/>
                  <a:gd name="T6" fmla="*/ 0 60000 65536"/>
                  <a:gd name="T7" fmla="*/ 0 60000 65536"/>
                  <a:gd name="T8" fmla="*/ 0 60000 65536"/>
                  <a:gd name="T9" fmla="*/ 0 w 1968"/>
                  <a:gd name="T10" fmla="*/ 0 h 576"/>
                  <a:gd name="T11" fmla="*/ 1968 w 1968"/>
                  <a:gd name="T12" fmla="*/ 576 h 576"/>
                </a:gdLst>
                <a:ahLst/>
                <a:cxnLst>
                  <a:cxn ang="T6">
                    <a:pos x="T0" y="T1"/>
                  </a:cxn>
                  <a:cxn ang="T7">
                    <a:pos x="T2" y="T3"/>
                  </a:cxn>
                  <a:cxn ang="T8">
                    <a:pos x="T4" y="T5"/>
                  </a:cxn>
                </a:cxnLst>
                <a:rect l="T9" t="T10" r="T11" b="T12"/>
                <a:pathLst>
                  <a:path w="1968" h="576">
                    <a:moveTo>
                      <a:pt x="0" y="576"/>
                    </a:moveTo>
                    <a:cubicBezTo>
                      <a:pt x="316" y="288"/>
                      <a:pt x="632" y="0"/>
                      <a:pt x="960" y="0"/>
                    </a:cubicBezTo>
                    <a:cubicBezTo>
                      <a:pt x="1288" y="0"/>
                      <a:pt x="1800" y="480"/>
                      <a:pt x="1968" y="576"/>
                    </a:cubicBezTo>
                  </a:path>
                </a:pathLst>
              </a:custGeom>
              <a:noFill/>
              <a:ln w="25400" cap="flat"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7" name="Rectangle 21" descr="Green marble">
                <a:extLst>
                  <a:ext uri="{FF2B5EF4-FFF2-40B4-BE49-F238E27FC236}">
                    <a16:creationId xmlns:a16="http://schemas.microsoft.com/office/drawing/2014/main" id="{4BFF83CB-87A6-4692-AF31-0996C673D7D2}"/>
                  </a:ext>
                </a:extLst>
              </p:cNvPr>
              <p:cNvSpPr>
                <a:spLocks noChangeArrowheads="1"/>
              </p:cNvSpPr>
              <p:nvPr/>
            </p:nvSpPr>
            <p:spPr bwMode="auto">
              <a:xfrm>
                <a:off x="4176" y="196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7" name="Group 35">
              <a:extLst>
                <a:ext uri="{FF2B5EF4-FFF2-40B4-BE49-F238E27FC236}">
                  <a16:creationId xmlns:a16="http://schemas.microsoft.com/office/drawing/2014/main" id="{911A5E65-30E4-4234-B74A-84B7263C4066}"/>
                </a:ext>
              </a:extLst>
            </p:cNvPr>
            <p:cNvGrpSpPr>
              <a:grpSpLocks/>
            </p:cNvGrpSpPr>
            <p:nvPr/>
          </p:nvGrpSpPr>
          <p:grpSpPr bwMode="auto">
            <a:xfrm>
              <a:off x="1905000" y="3187700"/>
              <a:ext cx="3276600" cy="850900"/>
              <a:chOff x="1200" y="2008"/>
              <a:chExt cx="2064" cy="536"/>
            </a:xfrm>
          </p:grpSpPr>
          <p:sp>
            <p:nvSpPr>
              <p:cNvPr id="62494" name="Freeform 22" descr="Green marble">
                <a:extLst>
                  <a:ext uri="{FF2B5EF4-FFF2-40B4-BE49-F238E27FC236}">
                    <a16:creationId xmlns:a16="http://schemas.microsoft.com/office/drawing/2014/main" id="{0306696B-ED45-4338-933F-85C8A7CC6D86}"/>
                  </a:ext>
                </a:extLst>
              </p:cNvPr>
              <p:cNvSpPr>
                <a:spLocks/>
              </p:cNvSpPr>
              <p:nvPr/>
            </p:nvSpPr>
            <p:spPr bwMode="auto">
              <a:xfrm>
                <a:off x="1200" y="2008"/>
                <a:ext cx="2064" cy="536"/>
              </a:xfrm>
              <a:custGeom>
                <a:avLst/>
                <a:gdLst>
                  <a:gd name="T0" fmla="*/ 2064 w 2064"/>
                  <a:gd name="T1" fmla="*/ 488 h 536"/>
                  <a:gd name="T2" fmla="*/ 960 w 2064"/>
                  <a:gd name="T3" fmla="*/ 8 h 536"/>
                  <a:gd name="T4" fmla="*/ 0 w 2064"/>
                  <a:gd name="T5" fmla="*/ 536 h 536"/>
                  <a:gd name="T6" fmla="*/ 0 60000 65536"/>
                  <a:gd name="T7" fmla="*/ 0 60000 65536"/>
                  <a:gd name="T8" fmla="*/ 0 60000 65536"/>
                  <a:gd name="T9" fmla="*/ 0 w 2064"/>
                  <a:gd name="T10" fmla="*/ 0 h 536"/>
                  <a:gd name="T11" fmla="*/ 2064 w 2064"/>
                  <a:gd name="T12" fmla="*/ 536 h 536"/>
                </a:gdLst>
                <a:ahLst/>
                <a:cxnLst>
                  <a:cxn ang="T6">
                    <a:pos x="T0" y="T1"/>
                  </a:cxn>
                  <a:cxn ang="T7">
                    <a:pos x="T2" y="T3"/>
                  </a:cxn>
                  <a:cxn ang="T8">
                    <a:pos x="T4" y="T5"/>
                  </a:cxn>
                </a:cxnLst>
                <a:rect l="T9" t="T10" r="T11" b="T12"/>
                <a:pathLst>
                  <a:path w="2064" h="536">
                    <a:moveTo>
                      <a:pt x="2064" y="488"/>
                    </a:moveTo>
                    <a:cubicBezTo>
                      <a:pt x="1684" y="244"/>
                      <a:pt x="1304" y="0"/>
                      <a:pt x="960" y="8"/>
                    </a:cubicBezTo>
                    <a:cubicBezTo>
                      <a:pt x="616" y="16"/>
                      <a:pt x="160" y="448"/>
                      <a:pt x="0" y="536"/>
                    </a:cubicBezTo>
                  </a:path>
                </a:pathLst>
              </a:custGeom>
              <a:noFill/>
              <a:ln w="25400" cap="flat"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5" name="Rectangle 23" descr="Green marble">
                <a:extLst>
                  <a:ext uri="{FF2B5EF4-FFF2-40B4-BE49-F238E27FC236}">
                    <a16:creationId xmlns:a16="http://schemas.microsoft.com/office/drawing/2014/main" id="{2B5B23EE-399B-4F76-A022-FC3100076CFF}"/>
                  </a:ext>
                </a:extLst>
              </p:cNvPr>
              <p:cNvSpPr>
                <a:spLocks noChangeArrowheads="1"/>
              </p:cNvSpPr>
              <p:nvPr/>
            </p:nvSpPr>
            <p:spPr bwMode="auto">
              <a:xfrm>
                <a:off x="2064" y="206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1</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8" name="Group 40">
              <a:extLst>
                <a:ext uri="{FF2B5EF4-FFF2-40B4-BE49-F238E27FC236}">
                  <a16:creationId xmlns:a16="http://schemas.microsoft.com/office/drawing/2014/main" id="{A1C23FE5-4F6C-4388-9D02-1DCEC6F95663}"/>
                </a:ext>
              </a:extLst>
            </p:cNvPr>
            <p:cNvGrpSpPr>
              <a:grpSpLocks/>
            </p:cNvGrpSpPr>
            <p:nvPr/>
          </p:nvGrpSpPr>
          <p:grpSpPr bwMode="auto">
            <a:xfrm>
              <a:off x="3505200" y="4419600"/>
              <a:ext cx="3505200" cy="1524000"/>
              <a:chOff x="2208" y="2784"/>
              <a:chExt cx="2208" cy="960"/>
            </a:xfrm>
          </p:grpSpPr>
          <p:sp>
            <p:nvSpPr>
              <p:cNvPr id="62492" name="Freeform 24" descr="Green marble">
                <a:extLst>
                  <a:ext uri="{FF2B5EF4-FFF2-40B4-BE49-F238E27FC236}">
                    <a16:creationId xmlns:a16="http://schemas.microsoft.com/office/drawing/2014/main" id="{660294B7-7D0E-474D-B6FB-609A30C0DFD0}"/>
                  </a:ext>
                </a:extLst>
              </p:cNvPr>
              <p:cNvSpPr>
                <a:spLocks/>
              </p:cNvSpPr>
              <p:nvPr/>
            </p:nvSpPr>
            <p:spPr bwMode="auto">
              <a:xfrm>
                <a:off x="2208" y="2784"/>
                <a:ext cx="2208" cy="960"/>
              </a:xfrm>
              <a:custGeom>
                <a:avLst/>
                <a:gdLst>
                  <a:gd name="T0" fmla="*/ 2208 w 2208"/>
                  <a:gd name="T1" fmla="*/ 0 h 960"/>
                  <a:gd name="T2" fmla="*/ 1104 w 2208"/>
                  <a:gd name="T3" fmla="*/ 960 h 960"/>
                  <a:gd name="T4" fmla="*/ 0 w 2208"/>
                  <a:gd name="T5" fmla="*/ 0 h 960"/>
                  <a:gd name="T6" fmla="*/ 0 60000 65536"/>
                  <a:gd name="T7" fmla="*/ 0 60000 65536"/>
                  <a:gd name="T8" fmla="*/ 0 60000 65536"/>
                  <a:gd name="T9" fmla="*/ 0 w 2208"/>
                  <a:gd name="T10" fmla="*/ 0 h 960"/>
                  <a:gd name="T11" fmla="*/ 2208 w 2208"/>
                  <a:gd name="T12" fmla="*/ 960 h 960"/>
                </a:gdLst>
                <a:ahLst/>
                <a:cxnLst>
                  <a:cxn ang="T6">
                    <a:pos x="T0" y="T1"/>
                  </a:cxn>
                  <a:cxn ang="T7">
                    <a:pos x="T2" y="T3"/>
                  </a:cxn>
                  <a:cxn ang="T8">
                    <a:pos x="T4" y="T5"/>
                  </a:cxn>
                </a:cxnLst>
                <a:rect l="T9" t="T10" r="T11" b="T12"/>
                <a:pathLst>
                  <a:path w="2208" h="960">
                    <a:moveTo>
                      <a:pt x="2208" y="0"/>
                    </a:moveTo>
                    <a:cubicBezTo>
                      <a:pt x="1840" y="480"/>
                      <a:pt x="1472" y="960"/>
                      <a:pt x="1104" y="960"/>
                    </a:cubicBezTo>
                    <a:cubicBezTo>
                      <a:pt x="736" y="960"/>
                      <a:pt x="184" y="160"/>
                      <a:pt x="0" y="0"/>
                    </a:cubicBezTo>
                  </a:path>
                </a:pathLst>
              </a:custGeom>
              <a:noFill/>
              <a:ln w="25400" cap="flat"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3" name="Rectangle 25" descr="Green marble">
                <a:extLst>
                  <a:ext uri="{FF2B5EF4-FFF2-40B4-BE49-F238E27FC236}">
                    <a16:creationId xmlns:a16="http://schemas.microsoft.com/office/drawing/2014/main" id="{F682EBF7-12BE-4438-90EF-E40C835FBCEE}"/>
                  </a:ext>
                </a:extLst>
              </p:cNvPr>
              <p:cNvSpPr>
                <a:spLocks noChangeArrowheads="1"/>
              </p:cNvSpPr>
              <p:nvPr/>
            </p:nvSpPr>
            <p:spPr bwMode="auto">
              <a:xfrm>
                <a:off x="3216" y="3504"/>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9" name="Group 39">
              <a:extLst>
                <a:ext uri="{FF2B5EF4-FFF2-40B4-BE49-F238E27FC236}">
                  <a16:creationId xmlns:a16="http://schemas.microsoft.com/office/drawing/2014/main" id="{2DD71B1F-9C2C-49D5-A68C-33E6E9D72701}"/>
                </a:ext>
              </a:extLst>
            </p:cNvPr>
            <p:cNvGrpSpPr>
              <a:grpSpLocks/>
            </p:cNvGrpSpPr>
            <p:nvPr/>
          </p:nvGrpSpPr>
          <p:grpSpPr bwMode="auto">
            <a:xfrm>
              <a:off x="5562600" y="3810000"/>
              <a:ext cx="1295400" cy="381000"/>
              <a:chOff x="3504" y="2400"/>
              <a:chExt cx="816" cy="240"/>
            </a:xfrm>
          </p:grpSpPr>
          <p:sp>
            <p:nvSpPr>
              <p:cNvPr id="62490" name="Line 26">
                <a:extLst>
                  <a:ext uri="{FF2B5EF4-FFF2-40B4-BE49-F238E27FC236}">
                    <a16:creationId xmlns:a16="http://schemas.microsoft.com/office/drawing/2014/main" id="{269744B5-129A-4AA0-895D-E11433189152}"/>
                  </a:ext>
                </a:extLst>
              </p:cNvPr>
              <p:cNvSpPr>
                <a:spLocks noChangeShapeType="1"/>
              </p:cNvSpPr>
              <p:nvPr/>
            </p:nvSpPr>
            <p:spPr bwMode="auto">
              <a:xfrm>
                <a:off x="3504" y="2640"/>
                <a:ext cx="816" cy="0"/>
              </a:xfrm>
              <a:prstGeom prst="line">
                <a:avLst/>
              </a:prstGeom>
              <a:noFill/>
              <a:ln w="254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1" name="Rectangle 27" descr="Green marble">
                <a:extLst>
                  <a:ext uri="{FF2B5EF4-FFF2-40B4-BE49-F238E27FC236}">
                    <a16:creationId xmlns:a16="http://schemas.microsoft.com/office/drawing/2014/main" id="{45077EE6-8FC9-45FA-89F2-5BEC00C0D50A}"/>
                  </a:ext>
                </a:extLst>
              </p:cNvPr>
              <p:cNvSpPr>
                <a:spLocks noChangeArrowheads="1"/>
              </p:cNvSpPr>
              <p:nvPr/>
            </p:nvSpPr>
            <p:spPr bwMode="auto">
              <a:xfrm>
                <a:off x="3792" y="2400"/>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1</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10" name="Group 41">
              <a:extLst>
                <a:ext uri="{FF2B5EF4-FFF2-40B4-BE49-F238E27FC236}">
                  <a16:creationId xmlns:a16="http://schemas.microsoft.com/office/drawing/2014/main" id="{19B39C6E-2088-469C-B381-DAE7F9705C6D}"/>
                </a:ext>
              </a:extLst>
            </p:cNvPr>
            <p:cNvGrpSpPr>
              <a:grpSpLocks/>
            </p:cNvGrpSpPr>
            <p:nvPr/>
          </p:nvGrpSpPr>
          <p:grpSpPr bwMode="auto">
            <a:xfrm>
              <a:off x="7315200" y="3886200"/>
              <a:ext cx="990600" cy="304800"/>
              <a:chOff x="4608" y="2448"/>
              <a:chExt cx="624" cy="192"/>
            </a:xfrm>
          </p:grpSpPr>
          <p:sp>
            <p:nvSpPr>
              <p:cNvPr id="62488" name="Line 28">
                <a:extLst>
                  <a:ext uri="{FF2B5EF4-FFF2-40B4-BE49-F238E27FC236}">
                    <a16:creationId xmlns:a16="http://schemas.microsoft.com/office/drawing/2014/main" id="{262D89B8-7BC7-4BDA-85EA-1B0CA2A98D50}"/>
                  </a:ext>
                </a:extLst>
              </p:cNvPr>
              <p:cNvSpPr>
                <a:spLocks noChangeShapeType="1"/>
              </p:cNvSpPr>
              <p:nvPr/>
            </p:nvSpPr>
            <p:spPr bwMode="auto">
              <a:xfrm>
                <a:off x="4608" y="2640"/>
                <a:ext cx="624" cy="0"/>
              </a:xfrm>
              <a:prstGeom prst="line">
                <a:avLst/>
              </a:prstGeom>
              <a:noFill/>
              <a:ln w="254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Rectangle 29" descr="Green marble">
                <a:extLst>
                  <a:ext uri="{FF2B5EF4-FFF2-40B4-BE49-F238E27FC236}">
                    <a16:creationId xmlns:a16="http://schemas.microsoft.com/office/drawing/2014/main" id="{244C8FFC-29B1-4D74-9D0B-49B0A797935E}"/>
                  </a:ext>
                </a:extLst>
              </p:cNvPr>
              <p:cNvSpPr>
                <a:spLocks noChangeArrowheads="1"/>
              </p:cNvSpPr>
              <p:nvPr/>
            </p:nvSpPr>
            <p:spPr bwMode="auto">
              <a:xfrm>
                <a:off x="4800" y="244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grpSp>
          <p:nvGrpSpPr>
            <p:cNvPr id="11" name="Group 42">
              <a:extLst>
                <a:ext uri="{FF2B5EF4-FFF2-40B4-BE49-F238E27FC236}">
                  <a16:creationId xmlns:a16="http://schemas.microsoft.com/office/drawing/2014/main" id="{3E4C6AD7-A55B-4251-A09D-82D19ACF485A}"/>
                </a:ext>
              </a:extLst>
            </p:cNvPr>
            <p:cNvGrpSpPr>
              <a:grpSpLocks/>
            </p:cNvGrpSpPr>
            <p:nvPr/>
          </p:nvGrpSpPr>
          <p:grpSpPr bwMode="auto">
            <a:xfrm>
              <a:off x="8051800" y="4419600"/>
              <a:ext cx="965200" cy="1231900"/>
              <a:chOff x="5072" y="2784"/>
              <a:chExt cx="608" cy="776"/>
            </a:xfrm>
          </p:grpSpPr>
          <p:sp>
            <p:nvSpPr>
              <p:cNvPr id="62486" name="Freeform 30" descr="Green marble">
                <a:extLst>
                  <a:ext uri="{FF2B5EF4-FFF2-40B4-BE49-F238E27FC236}">
                    <a16:creationId xmlns:a16="http://schemas.microsoft.com/office/drawing/2014/main" id="{818F6A9B-3756-41DD-8E41-06F477EF32DB}"/>
                  </a:ext>
                </a:extLst>
              </p:cNvPr>
              <p:cNvSpPr>
                <a:spLocks/>
              </p:cNvSpPr>
              <p:nvPr/>
            </p:nvSpPr>
            <p:spPr bwMode="auto">
              <a:xfrm>
                <a:off x="5072" y="2784"/>
                <a:ext cx="608" cy="776"/>
              </a:xfrm>
              <a:custGeom>
                <a:avLst/>
                <a:gdLst>
                  <a:gd name="T0" fmla="*/ 400 w 608"/>
                  <a:gd name="T1" fmla="*/ 0 h 776"/>
                  <a:gd name="T2" fmla="*/ 592 w 608"/>
                  <a:gd name="T3" fmla="*/ 384 h 776"/>
                  <a:gd name="T4" fmla="*/ 304 w 608"/>
                  <a:gd name="T5" fmla="*/ 768 h 776"/>
                  <a:gd name="T6" fmla="*/ 16 w 608"/>
                  <a:gd name="T7" fmla="*/ 336 h 776"/>
                  <a:gd name="T8" fmla="*/ 208 w 608"/>
                  <a:gd name="T9" fmla="*/ 0 h 776"/>
                  <a:gd name="T10" fmla="*/ 0 60000 65536"/>
                  <a:gd name="T11" fmla="*/ 0 60000 65536"/>
                  <a:gd name="T12" fmla="*/ 0 60000 65536"/>
                  <a:gd name="T13" fmla="*/ 0 60000 65536"/>
                  <a:gd name="T14" fmla="*/ 0 60000 65536"/>
                  <a:gd name="T15" fmla="*/ 0 w 608"/>
                  <a:gd name="T16" fmla="*/ 0 h 776"/>
                  <a:gd name="T17" fmla="*/ 608 w 608"/>
                  <a:gd name="T18" fmla="*/ 776 h 776"/>
                </a:gdLst>
                <a:ahLst/>
                <a:cxnLst>
                  <a:cxn ang="T10">
                    <a:pos x="T0" y="T1"/>
                  </a:cxn>
                  <a:cxn ang="T11">
                    <a:pos x="T2" y="T3"/>
                  </a:cxn>
                  <a:cxn ang="T12">
                    <a:pos x="T4" y="T5"/>
                  </a:cxn>
                  <a:cxn ang="T13">
                    <a:pos x="T6" y="T7"/>
                  </a:cxn>
                  <a:cxn ang="T14">
                    <a:pos x="T8" y="T9"/>
                  </a:cxn>
                </a:cxnLst>
                <a:rect l="T15" t="T16" r="T17" b="T18"/>
                <a:pathLst>
                  <a:path w="608" h="776">
                    <a:moveTo>
                      <a:pt x="400" y="0"/>
                    </a:moveTo>
                    <a:cubicBezTo>
                      <a:pt x="504" y="128"/>
                      <a:pt x="608" y="256"/>
                      <a:pt x="592" y="384"/>
                    </a:cubicBezTo>
                    <a:cubicBezTo>
                      <a:pt x="576" y="512"/>
                      <a:pt x="400" y="776"/>
                      <a:pt x="304" y="768"/>
                    </a:cubicBezTo>
                    <a:cubicBezTo>
                      <a:pt x="208" y="760"/>
                      <a:pt x="32" y="464"/>
                      <a:pt x="16" y="336"/>
                    </a:cubicBezTo>
                    <a:cubicBezTo>
                      <a:pt x="0" y="208"/>
                      <a:pt x="176" y="56"/>
                      <a:pt x="208" y="0"/>
                    </a:cubicBezTo>
                  </a:path>
                </a:pathLst>
              </a:custGeom>
              <a:noFill/>
              <a:ln w="25400" cap="flat" cmpd="sng">
                <a:solidFill>
                  <a:schemeClr val="tx1"/>
                </a:solidFill>
                <a:prstDash val="solid"/>
                <a:round/>
                <a:headEnd type="none" w="sm" len="sm"/>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7" name="Rectangle 31" descr="Green marble">
                <a:extLst>
                  <a:ext uri="{FF2B5EF4-FFF2-40B4-BE49-F238E27FC236}">
                    <a16:creationId xmlns:a16="http://schemas.microsoft.com/office/drawing/2014/main" id="{B40F560F-A3F3-4630-89B0-BD8D3C2848A1}"/>
                  </a:ext>
                </a:extLst>
              </p:cNvPr>
              <p:cNvSpPr>
                <a:spLocks noChangeArrowheads="1"/>
              </p:cNvSpPr>
              <p:nvPr/>
            </p:nvSpPr>
            <p:spPr bwMode="auto">
              <a:xfrm>
                <a:off x="5280" y="3312"/>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Times New Roman" panose="02020603050405020304" pitchFamily="18" charset="0"/>
                    <a:ea typeface="宋体" panose="02010600030101010101" pitchFamily="2" charset="-122"/>
                  </a:rPr>
                  <a:t>1</a:t>
                </a:r>
                <a:endParaRPr kumimoji="1" lang="en-US" altLang="zh-CN" sz="2400" b="1">
                  <a:solidFill>
                    <a:srgbClr val="000000"/>
                  </a:solidFill>
                  <a:latin typeface="Courier New" panose="02070309020205020404" pitchFamily="49" charset="0"/>
                  <a:ea typeface="宋体" panose="02010600030101010101" pitchFamily="2" charset="-122"/>
                </a:endParaRPr>
              </a:p>
            </p:txBody>
          </p:sp>
        </p:grpSp>
        <p:sp>
          <p:nvSpPr>
            <p:cNvPr id="62485" name="Oval 32">
              <a:extLst>
                <a:ext uri="{FF2B5EF4-FFF2-40B4-BE49-F238E27FC236}">
                  <a16:creationId xmlns:a16="http://schemas.microsoft.com/office/drawing/2014/main" id="{C39AAA05-61C6-4854-9647-B8A870405A6D}"/>
                </a:ext>
              </a:extLst>
            </p:cNvPr>
            <p:cNvSpPr>
              <a:spLocks noChangeArrowheads="1"/>
            </p:cNvSpPr>
            <p:nvPr/>
          </p:nvSpPr>
          <p:spPr bwMode="auto">
            <a:xfrm>
              <a:off x="1485900" y="4025900"/>
              <a:ext cx="355600" cy="334963"/>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buClrTx/>
                <a:buSzTx/>
                <a:buFontTx/>
                <a:buNone/>
              </a:pPr>
              <a:r>
                <a:rPr kumimoji="1" lang="en-US" altLang="zh-CN" sz="2400" b="1">
                  <a:solidFill>
                    <a:srgbClr val="000000"/>
                  </a:solidFill>
                  <a:latin typeface="Courier New" panose="02070309020205020404" pitchFamily="49" charset="0"/>
                  <a:ea typeface="宋体" panose="02010600030101010101" pitchFamily="2" charset="-122"/>
                </a:rPr>
                <a:t>0</a:t>
              </a:r>
            </a:p>
          </p:txBody>
        </p:sp>
      </p:grpSp>
      <p:sp>
        <p:nvSpPr>
          <p:cNvPr id="13" name="文本框 12">
            <a:extLst>
              <a:ext uri="{FF2B5EF4-FFF2-40B4-BE49-F238E27FC236}">
                <a16:creationId xmlns:a16="http://schemas.microsoft.com/office/drawing/2014/main" id="{B4E5CEAB-B8F1-4178-98F1-BE5B9C5B160F}"/>
              </a:ext>
            </a:extLst>
          </p:cNvPr>
          <p:cNvSpPr txBox="1"/>
          <p:nvPr/>
        </p:nvSpPr>
        <p:spPr>
          <a:xfrm>
            <a:off x="979081" y="5048693"/>
            <a:ext cx="2507418" cy="1200329"/>
          </a:xfrm>
          <a:prstGeom prst="rect">
            <a:avLst/>
          </a:prstGeom>
          <a:noFill/>
        </p:spPr>
        <p:txBody>
          <a:bodyPr wrap="none" rtlCol="0">
            <a:spAutoFit/>
          </a:bodyPr>
          <a:lstStyle/>
          <a:p>
            <a:r>
              <a:rPr lang="en-US" altLang="zh-CN" sz="3600" dirty="0"/>
              <a:t>1010</a:t>
            </a:r>
            <a:r>
              <a:rPr lang="en-US" altLang="zh-CN" sz="3600" baseline="-25000" dirty="0"/>
              <a:t>2</a:t>
            </a:r>
            <a:r>
              <a:rPr lang="en-US" altLang="zh-CN" sz="3600" dirty="0"/>
              <a:t>=10</a:t>
            </a:r>
            <a:r>
              <a:rPr lang="en-US" altLang="zh-CN" sz="3600" baseline="-25000" dirty="0"/>
              <a:t>10</a:t>
            </a:r>
          </a:p>
          <a:p>
            <a:r>
              <a:rPr lang="en-US" altLang="zh-CN" sz="3600" dirty="0"/>
              <a:t>111</a:t>
            </a:r>
            <a:r>
              <a:rPr lang="en-US" altLang="zh-CN" sz="3600" baseline="-25000" dirty="0"/>
              <a:t>2</a:t>
            </a:r>
            <a:r>
              <a:rPr lang="en-US" altLang="zh-CN" sz="3600" dirty="0"/>
              <a:t>=7</a:t>
            </a:r>
            <a:r>
              <a:rPr lang="en-US" altLang="zh-CN" sz="3600" baseline="-25000" dirty="0"/>
              <a:t>10</a:t>
            </a:r>
            <a:endParaRPr lang="zh-CN" altLang="en-US" sz="3600" baseline="-25000" dirty="0"/>
          </a:p>
        </p:txBody>
      </p:sp>
      <p:sp>
        <p:nvSpPr>
          <p:cNvPr id="14" name="日期占位符 13">
            <a:extLst>
              <a:ext uri="{FF2B5EF4-FFF2-40B4-BE49-F238E27FC236}">
                <a16:creationId xmlns:a16="http://schemas.microsoft.com/office/drawing/2014/main" id="{7A6D6905-3A9D-5FA4-6480-ED09CCE2434B}"/>
              </a:ext>
            </a:extLst>
          </p:cNvPr>
          <p:cNvSpPr>
            <a:spLocks noGrp="1"/>
          </p:cNvSpPr>
          <p:nvPr>
            <p:ph type="dt" sz="half" idx="10"/>
          </p:nvPr>
        </p:nvSpPr>
        <p:spPr/>
        <p:txBody>
          <a:bodyPr/>
          <a:lstStyle/>
          <a:p>
            <a:fld id="{5DA0AA4A-C638-47FC-A110-144B9DC5FEEE}" type="datetime2">
              <a:rPr lang="zh-CN" altLang="en-US" smtClean="0"/>
              <a:t>2024年3月7日</a:t>
            </a:fld>
            <a:endParaRPr lang="zh-CN" altLang="en-US" dirty="0"/>
          </a:p>
        </p:txBody>
      </p:sp>
      <p:sp>
        <p:nvSpPr>
          <p:cNvPr id="15" name="页脚占位符 14">
            <a:extLst>
              <a:ext uri="{FF2B5EF4-FFF2-40B4-BE49-F238E27FC236}">
                <a16:creationId xmlns:a16="http://schemas.microsoft.com/office/drawing/2014/main" id="{D988C3F2-C039-5926-D721-FA409282552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16" name="灯片编号占位符 15">
            <a:extLst>
              <a:ext uri="{FF2B5EF4-FFF2-40B4-BE49-F238E27FC236}">
                <a16:creationId xmlns:a16="http://schemas.microsoft.com/office/drawing/2014/main" id="{E738A451-B926-7F4F-B227-D0522D22FF46}"/>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extLst>
      <p:ext uri="{BB962C8B-B14F-4D97-AF65-F5344CB8AC3E}">
        <p14:creationId xmlns:p14="http://schemas.microsoft.com/office/powerpoint/2010/main" val="189388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174ED64-91A0-478C-9B44-2078C7654EBF}"/>
              </a:ext>
            </a:extLst>
          </p:cNvPr>
          <p:cNvSpPr>
            <a:spLocks noGrp="1" noChangeArrowheads="1"/>
          </p:cNvSpPr>
          <p:nvPr>
            <p:ph type="title"/>
          </p:nvPr>
        </p:nvSpPr>
        <p:spPr/>
        <p:txBody>
          <a:bodyPr>
            <a:normAutofit fontScale="90000"/>
          </a:bodyPr>
          <a:lstStyle/>
          <a:p>
            <a:pPr eaLnBrk="1" hangingPunct="1"/>
            <a:r>
              <a:rPr lang="zh-CN" altLang="en-US" dirty="0"/>
              <a:t>补充：非形式描述的语言 </a:t>
            </a:r>
            <a:r>
              <a:rPr lang="zh-CN" altLang="en-US" dirty="0">
                <a:sym typeface="Symbol" panose="05050102010706020507" pitchFamily="18" charset="2"/>
              </a:rPr>
              <a:t></a:t>
            </a:r>
            <a:r>
              <a:rPr lang="zh-CN" altLang="en-US" dirty="0"/>
              <a:t> </a:t>
            </a:r>
            <a:r>
              <a:rPr lang="en-US" altLang="zh-CN" dirty="0"/>
              <a:t>DFA</a:t>
            </a:r>
            <a:endParaRPr lang="zh-CN" altLang="en-US" dirty="0"/>
          </a:p>
        </p:txBody>
      </p:sp>
      <p:sp>
        <p:nvSpPr>
          <p:cNvPr id="63491" name="Rectangle 3">
            <a:extLst>
              <a:ext uri="{FF2B5EF4-FFF2-40B4-BE49-F238E27FC236}">
                <a16:creationId xmlns:a16="http://schemas.microsoft.com/office/drawing/2014/main" id="{F2E18D36-D526-4B3D-BD63-AFF51F6FB23C}"/>
              </a:ext>
            </a:extLst>
          </p:cNvPr>
          <p:cNvSpPr>
            <a:spLocks noGrp="1" noChangeArrowheads="1"/>
          </p:cNvSpPr>
          <p:nvPr>
            <p:ph idx="1"/>
          </p:nvPr>
        </p:nvSpPr>
        <p:spPr/>
        <p:txBody>
          <a:bodyPr/>
          <a:lstStyle/>
          <a:p>
            <a:pPr eaLnBrk="1" hangingPunct="1"/>
            <a:r>
              <a:rPr lang="zh-CN" altLang="en-US" dirty="0"/>
              <a:t>练习</a:t>
            </a:r>
            <a:r>
              <a:rPr lang="en-US" altLang="zh-CN" dirty="0"/>
              <a:t>3</a:t>
            </a:r>
            <a:r>
              <a:rPr lang="zh-CN" altLang="en-US" dirty="0"/>
              <a:t>： 构造</a:t>
            </a:r>
            <a:r>
              <a:rPr lang="en-US" altLang="zh-CN" dirty="0">
                <a:sym typeface="Symbol" panose="05050102010706020507" pitchFamily="18" charset="2"/>
              </a:rPr>
              <a:t>DFA</a:t>
            </a:r>
            <a:r>
              <a:rPr lang="zh-CN" altLang="en-US" dirty="0">
                <a:latin typeface="宋体" panose="02010600030101010101" pitchFamily="2" charset="-122"/>
                <a:sym typeface="Symbol" panose="05050102010706020507" pitchFamily="18" charset="2"/>
              </a:rPr>
              <a:t>，接受</a:t>
            </a:r>
            <a:r>
              <a:rPr lang="zh-CN" altLang="en-US" dirty="0">
                <a:sym typeface="Symbol" panose="05050102010706020507" pitchFamily="18" charset="2"/>
              </a:rPr>
              <a:t> </a:t>
            </a:r>
            <a:r>
              <a:rPr lang="en-US" altLang="zh-CN" dirty="0">
                <a:sym typeface="Symbol" panose="05050102010706020507" pitchFamily="18" charset="2"/>
              </a:rPr>
              <a:t>0</a:t>
            </a:r>
            <a:r>
              <a:rPr lang="zh-CN" altLang="en-US" dirty="0">
                <a:latin typeface="宋体" panose="02010600030101010101" pitchFamily="2" charset="-122"/>
                <a:sym typeface="Symbol" panose="05050102010706020507" pitchFamily="18" charset="2"/>
              </a:rPr>
              <a:t>和</a:t>
            </a:r>
            <a:r>
              <a:rPr lang="en-US" altLang="zh-CN" dirty="0">
                <a:sym typeface="Symbol" panose="05050102010706020507" pitchFamily="18" charset="2"/>
              </a:rPr>
              <a:t>1</a:t>
            </a:r>
            <a:r>
              <a:rPr lang="zh-CN" altLang="en-US" dirty="0">
                <a:latin typeface="宋体" panose="02010600030101010101" pitchFamily="2" charset="-122"/>
                <a:sym typeface="Symbol" panose="05050102010706020507" pitchFamily="18" charset="2"/>
              </a:rPr>
              <a:t>的个数都是偶数的</a:t>
            </a:r>
            <a:r>
              <a:rPr lang="en-US" altLang="zh-CN" dirty="0">
                <a:sym typeface="Symbol" panose="05050102010706020507" pitchFamily="18" charset="2"/>
              </a:rPr>
              <a:t>0,1</a:t>
            </a:r>
            <a:r>
              <a:rPr lang="zh-CN" altLang="en-US" dirty="0">
                <a:latin typeface="宋体" panose="02010600030101010101" pitchFamily="2" charset="-122"/>
                <a:sym typeface="Symbol" panose="05050102010706020507" pitchFamily="18" charset="2"/>
              </a:rPr>
              <a:t>组成的字符串</a:t>
            </a:r>
          </a:p>
        </p:txBody>
      </p:sp>
      <p:sp>
        <p:nvSpPr>
          <p:cNvPr id="3" name="日期占位符 2">
            <a:extLst>
              <a:ext uri="{FF2B5EF4-FFF2-40B4-BE49-F238E27FC236}">
                <a16:creationId xmlns:a16="http://schemas.microsoft.com/office/drawing/2014/main" id="{D6F485D3-6964-C567-2CA8-704C121A34DD}"/>
              </a:ext>
            </a:extLst>
          </p:cNvPr>
          <p:cNvSpPr>
            <a:spLocks noGrp="1"/>
          </p:cNvSpPr>
          <p:nvPr>
            <p:ph type="dt" sz="half" idx="10"/>
          </p:nvPr>
        </p:nvSpPr>
        <p:spPr/>
        <p:txBody>
          <a:bodyPr/>
          <a:lstStyle/>
          <a:p>
            <a:fld id="{579CC3B7-BD62-4F93-92C9-899668795233}" type="datetime2">
              <a:rPr lang="zh-CN" altLang="en-US" smtClean="0"/>
              <a:t>2024年3月7日</a:t>
            </a:fld>
            <a:endParaRPr lang="zh-CN" altLang="en-US" dirty="0"/>
          </a:p>
        </p:txBody>
      </p:sp>
      <p:sp>
        <p:nvSpPr>
          <p:cNvPr id="4" name="页脚占位符 3">
            <a:extLst>
              <a:ext uri="{FF2B5EF4-FFF2-40B4-BE49-F238E27FC236}">
                <a16:creationId xmlns:a16="http://schemas.microsoft.com/office/drawing/2014/main" id="{CB963D78-7FB6-92BE-778D-F6FA669E5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5" name="灯片编号占位符 4">
            <a:extLst>
              <a:ext uri="{FF2B5EF4-FFF2-40B4-BE49-F238E27FC236}">
                <a16:creationId xmlns:a16="http://schemas.microsoft.com/office/drawing/2014/main" id="{7374442A-2A7F-0F80-73E0-16E08308C115}"/>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grpSp>
        <p:nvGrpSpPr>
          <p:cNvPr id="2" name="Group 4">
            <a:extLst>
              <a:ext uri="{FF2B5EF4-FFF2-40B4-BE49-F238E27FC236}">
                <a16:creationId xmlns:a16="http://schemas.microsoft.com/office/drawing/2014/main" id="{974970A6-F608-4759-8C5C-3782A5C9DD2B}"/>
              </a:ext>
            </a:extLst>
          </p:cNvPr>
          <p:cNvGrpSpPr>
            <a:grpSpLocks/>
          </p:cNvGrpSpPr>
          <p:nvPr/>
        </p:nvGrpSpPr>
        <p:grpSpPr bwMode="auto">
          <a:xfrm>
            <a:off x="990600" y="2546498"/>
            <a:ext cx="7162800" cy="3886200"/>
            <a:chOff x="816" y="1632"/>
            <a:chExt cx="4512" cy="2448"/>
          </a:xfrm>
        </p:grpSpPr>
        <p:grpSp>
          <p:nvGrpSpPr>
            <p:cNvPr id="63493" name="Group 5">
              <a:extLst>
                <a:ext uri="{FF2B5EF4-FFF2-40B4-BE49-F238E27FC236}">
                  <a16:creationId xmlns:a16="http://schemas.microsoft.com/office/drawing/2014/main" id="{7893BE0D-B8FC-441E-8B2B-32803369EC2C}"/>
                </a:ext>
              </a:extLst>
            </p:cNvPr>
            <p:cNvGrpSpPr>
              <a:grpSpLocks/>
            </p:cNvGrpSpPr>
            <p:nvPr/>
          </p:nvGrpSpPr>
          <p:grpSpPr bwMode="auto">
            <a:xfrm>
              <a:off x="1152" y="1632"/>
              <a:ext cx="3536" cy="2352"/>
              <a:chOff x="1152" y="1632"/>
              <a:chExt cx="3536" cy="2352"/>
            </a:xfrm>
          </p:grpSpPr>
          <p:sp>
            <p:nvSpPr>
              <p:cNvPr id="63498" name="Oval 6">
                <a:extLst>
                  <a:ext uri="{FF2B5EF4-FFF2-40B4-BE49-F238E27FC236}">
                    <a16:creationId xmlns:a16="http://schemas.microsoft.com/office/drawing/2014/main" id="{F090B44C-8666-4626-86A1-593B3ABF2694}"/>
                  </a:ext>
                </a:extLst>
              </p:cNvPr>
              <p:cNvSpPr>
                <a:spLocks noChangeArrowheads="1"/>
              </p:cNvSpPr>
              <p:nvPr/>
            </p:nvSpPr>
            <p:spPr bwMode="auto">
              <a:xfrm flipH="1">
                <a:off x="1920" y="1872"/>
                <a:ext cx="472" cy="4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28800" bIns="46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endParaRPr lang="zh-CN" altLang="zh-CN" sz="1000">
                  <a:solidFill>
                    <a:srgbClr val="000000"/>
                  </a:solidFill>
                  <a:latin typeface="Times New Roman" panose="02020603050405020304" pitchFamily="18" charset="0"/>
                  <a:ea typeface="宋体" panose="02010600030101010101" pitchFamily="2" charset="-122"/>
                </a:endParaRPr>
              </a:p>
            </p:txBody>
          </p:sp>
          <p:sp>
            <p:nvSpPr>
              <p:cNvPr id="63499" name="Oval 7">
                <a:extLst>
                  <a:ext uri="{FF2B5EF4-FFF2-40B4-BE49-F238E27FC236}">
                    <a16:creationId xmlns:a16="http://schemas.microsoft.com/office/drawing/2014/main" id="{A85CBBC5-BB43-4001-B341-3D6AA1EA8EC0}"/>
                  </a:ext>
                </a:extLst>
              </p:cNvPr>
              <p:cNvSpPr>
                <a:spLocks noChangeArrowheads="1"/>
              </p:cNvSpPr>
              <p:nvPr/>
            </p:nvSpPr>
            <p:spPr bwMode="auto">
              <a:xfrm flipH="1">
                <a:off x="3706" y="3538"/>
                <a:ext cx="472" cy="4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3</a:t>
                </a:r>
              </a:p>
            </p:txBody>
          </p:sp>
          <p:sp>
            <p:nvSpPr>
              <p:cNvPr id="63500" name="Oval 8">
                <a:extLst>
                  <a:ext uri="{FF2B5EF4-FFF2-40B4-BE49-F238E27FC236}">
                    <a16:creationId xmlns:a16="http://schemas.microsoft.com/office/drawing/2014/main" id="{518B316D-9373-41FD-A555-ACF8A9786CD1}"/>
                  </a:ext>
                </a:extLst>
              </p:cNvPr>
              <p:cNvSpPr>
                <a:spLocks noChangeArrowheads="1"/>
              </p:cNvSpPr>
              <p:nvPr/>
            </p:nvSpPr>
            <p:spPr bwMode="auto">
              <a:xfrm flipH="1">
                <a:off x="3706" y="1897"/>
                <a:ext cx="472" cy="4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1</a:t>
                </a:r>
              </a:p>
            </p:txBody>
          </p:sp>
          <p:sp>
            <p:nvSpPr>
              <p:cNvPr id="63501" name="Oval 9">
                <a:extLst>
                  <a:ext uri="{FF2B5EF4-FFF2-40B4-BE49-F238E27FC236}">
                    <a16:creationId xmlns:a16="http://schemas.microsoft.com/office/drawing/2014/main" id="{3089618C-32AC-468B-98C5-1939BE5B5EFC}"/>
                  </a:ext>
                </a:extLst>
              </p:cNvPr>
              <p:cNvSpPr>
                <a:spLocks noChangeArrowheads="1"/>
              </p:cNvSpPr>
              <p:nvPr/>
            </p:nvSpPr>
            <p:spPr bwMode="auto">
              <a:xfrm flipH="1">
                <a:off x="1943" y="3538"/>
                <a:ext cx="472" cy="44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tIns="288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2</a:t>
                </a:r>
              </a:p>
            </p:txBody>
          </p:sp>
          <p:sp>
            <p:nvSpPr>
              <p:cNvPr id="63502" name="Oval 10">
                <a:extLst>
                  <a:ext uri="{FF2B5EF4-FFF2-40B4-BE49-F238E27FC236}">
                    <a16:creationId xmlns:a16="http://schemas.microsoft.com/office/drawing/2014/main" id="{1025300A-9FAA-4FBE-823A-E435B7D473CE}"/>
                  </a:ext>
                </a:extLst>
              </p:cNvPr>
              <p:cNvSpPr>
                <a:spLocks noChangeAspect="1" noChangeArrowheads="1"/>
              </p:cNvSpPr>
              <p:nvPr/>
            </p:nvSpPr>
            <p:spPr bwMode="auto">
              <a:xfrm>
                <a:off x="2000" y="1936"/>
                <a:ext cx="352" cy="33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54000" tIns="0" rIns="36000" bIns="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0</a:t>
                </a:r>
              </a:p>
            </p:txBody>
          </p:sp>
          <p:sp>
            <p:nvSpPr>
              <p:cNvPr id="63503" name="Line 11">
                <a:extLst>
                  <a:ext uri="{FF2B5EF4-FFF2-40B4-BE49-F238E27FC236}">
                    <a16:creationId xmlns:a16="http://schemas.microsoft.com/office/drawing/2014/main" id="{82AC451C-6368-414C-946F-17D336621625}"/>
                  </a:ext>
                </a:extLst>
              </p:cNvPr>
              <p:cNvSpPr>
                <a:spLocks noChangeShapeType="1"/>
              </p:cNvSpPr>
              <p:nvPr/>
            </p:nvSpPr>
            <p:spPr bwMode="auto">
              <a:xfrm>
                <a:off x="2368" y="2248"/>
                <a:ext cx="130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0" rIns="36000" bIns="0"/>
              <a:lstStyle/>
              <a:p>
                <a:endParaRPr lang="zh-CN" altLang="en-US"/>
              </a:p>
            </p:txBody>
          </p:sp>
          <p:sp>
            <p:nvSpPr>
              <p:cNvPr id="63504" name="Line 12">
                <a:extLst>
                  <a:ext uri="{FF2B5EF4-FFF2-40B4-BE49-F238E27FC236}">
                    <a16:creationId xmlns:a16="http://schemas.microsoft.com/office/drawing/2014/main" id="{FC45DA37-FC3B-49F8-AAD1-DBBE621FB86B}"/>
                  </a:ext>
                </a:extLst>
              </p:cNvPr>
              <p:cNvSpPr>
                <a:spLocks noChangeShapeType="1"/>
              </p:cNvSpPr>
              <p:nvPr/>
            </p:nvSpPr>
            <p:spPr bwMode="auto">
              <a:xfrm flipH="1">
                <a:off x="2368" y="1941"/>
                <a:ext cx="130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0" rIns="36000" bIns="0"/>
              <a:lstStyle/>
              <a:p>
                <a:endParaRPr lang="zh-CN" altLang="en-US"/>
              </a:p>
            </p:txBody>
          </p:sp>
          <p:sp>
            <p:nvSpPr>
              <p:cNvPr id="63505" name="Rectangle 13">
                <a:extLst>
                  <a:ext uri="{FF2B5EF4-FFF2-40B4-BE49-F238E27FC236}">
                    <a16:creationId xmlns:a16="http://schemas.microsoft.com/office/drawing/2014/main" id="{D5C92896-1755-44E2-906E-837F60ED3A5B}"/>
                  </a:ext>
                </a:extLst>
              </p:cNvPr>
              <p:cNvSpPr>
                <a:spLocks noChangeArrowheads="1"/>
              </p:cNvSpPr>
              <p:nvPr/>
            </p:nvSpPr>
            <p:spPr bwMode="auto">
              <a:xfrm>
                <a:off x="2928" y="1632"/>
                <a:ext cx="37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1</a:t>
                </a:r>
              </a:p>
            </p:txBody>
          </p:sp>
          <p:sp>
            <p:nvSpPr>
              <p:cNvPr id="63506" name="Rectangle 14">
                <a:extLst>
                  <a:ext uri="{FF2B5EF4-FFF2-40B4-BE49-F238E27FC236}">
                    <a16:creationId xmlns:a16="http://schemas.microsoft.com/office/drawing/2014/main" id="{AD68AA57-29C1-480C-8752-96CF22966282}"/>
                  </a:ext>
                </a:extLst>
              </p:cNvPr>
              <p:cNvSpPr>
                <a:spLocks noChangeArrowheads="1"/>
              </p:cNvSpPr>
              <p:nvPr/>
            </p:nvSpPr>
            <p:spPr bwMode="auto">
              <a:xfrm>
                <a:off x="2880" y="1968"/>
                <a:ext cx="37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1</a:t>
                </a:r>
              </a:p>
            </p:txBody>
          </p:sp>
          <p:sp>
            <p:nvSpPr>
              <p:cNvPr id="63507" name="Line 15">
                <a:extLst>
                  <a:ext uri="{FF2B5EF4-FFF2-40B4-BE49-F238E27FC236}">
                    <a16:creationId xmlns:a16="http://schemas.microsoft.com/office/drawing/2014/main" id="{6A93445E-1399-415B-B696-58BA306E8CAF}"/>
                  </a:ext>
                </a:extLst>
              </p:cNvPr>
              <p:cNvSpPr>
                <a:spLocks noChangeShapeType="1"/>
              </p:cNvSpPr>
              <p:nvPr/>
            </p:nvSpPr>
            <p:spPr bwMode="auto">
              <a:xfrm flipH="1">
                <a:off x="2368" y="3621"/>
                <a:ext cx="130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0" rIns="36000" bIns="0"/>
              <a:lstStyle/>
              <a:p>
                <a:endParaRPr lang="zh-CN" altLang="en-US"/>
              </a:p>
            </p:txBody>
          </p:sp>
          <p:sp>
            <p:nvSpPr>
              <p:cNvPr id="63508" name="Line 16">
                <a:extLst>
                  <a:ext uri="{FF2B5EF4-FFF2-40B4-BE49-F238E27FC236}">
                    <a16:creationId xmlns:a16="http://schemas.microsoft.com/office/drawing/2014/main" id="{7B4F8FA0-23DE-4F9D-9C41-443EB28E1D9E}"/>
                  </a:ext>
                </a:extLst>
              </p:cNvPr>
              <p:cNvSpPr>
                <a:spLocks noChangeShapeType="1"/>
              </p:cNvSpPr>
              <p:nvPr/>
            </p:nvSpPr>
            <p:spPr bwMode="auto">
              <a:xfrm>
                <a:off x="2400" y="3936"/>
                <a:ext cx="130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54000" tIns="0" rIns="36000" bIns="0"/>
              <a:lstStyle/>
              <a:p>
                <a:endParaRPr lang="zh-CN" altLang="en-US"/>
              </a:p>
            </p:txBody>
          </p:sp>
          <p:sp>
            <p:nvSpPr>
              <p:cNvPr id="63509" name="Rectangle 17">
                <a:extLst>
                  <a:ext uri="{FF2B5EF4-FFF2-40B4-BE49-F238E27FC236}">
                    <a16:creationId xmlns:a16="http://schemas.microsoft.com/office/drawing/2014/main" id="{ED00EAB3-7174-4D1A-B08B-F49A18B2CE1F}"/>
                  </a:ext>
                </a:extLst>
              </p:cNvPr>
              <p:cNvSpPr>
                <a:spLocks noChangeArrowheads="1"/>
              </p:cNvSpPr>
              <p:nvPr/>
            </p:nvSpPr>
            <p:spPr bwMode="auto">
              <a:xfrm>
                <a:off x="2928" y="3312"/>
                <a:ext cx="37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1</a:t>
                </a:r>
              </a:p>
            </p:txBody>
          </p:sp>
          <p:sp>
            <p:nvSpPr>
              <p:cNvPr id="63510" name="Rectangle 18">
                <a:extLst>
                  <a:ext uri="{FF2B5EF4-FFF2-40B4-BE49-F238E27FC236}">
                    <a16:creationId xmlns:a16="http://schemas.microsoft.com/office/drawing/2014/main" id="{525E26D2-1B5B-477B-BD8F-99143740C1E0}"/>
                  </a:ext>
                </a:extLst>
              </p:cNvPr>
              <p:cNvSpPr>
                <a:spLocks noChangeArrowheads="1"/>
              </p:cNvSpPr>
              <p:nvPr/>
            </p:nvSpPr>
            <p:spPr bwMode="auto">
              <a:xfrm>
                <a:off x="2928" y="3648"/>
                <a:ext cx="37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1</a:t>
                </a:r>
              </a:p>
            </p:txBody>
          </p:sp>
          <p:sp>
            <p:nvSpPr>
              <p:cNvPr id="63511" name="Line 19">
                <a:extLst>
                  <a:ext uri="{FF2B5EF4-FFF2-40B4-BE49-F238E27FC236}">
                    <a16:creationId xmlns:a16="http://schemas.microsoft.com/office/drawing/2014/main" id="{77559013-E369-4AF7-BCDC-132C8FAEF3E4}"/>
                  </a:ext>
                </a:extLst>
              </p:cNvPr>
              <p:cNvSpPr>
                <a:spLocks noChangeShapeType="1"/>
              </p:cNvSpPr>
              <p:nvPr/>
            </p:nvSpPr>
            <p:spPr bwMode="auto">
              <a:xfrm>
                <a:off x="1995" y="2248"/>
                <a:ext cx="0" cy="137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tIns="28800" bIns="46800"/>
              <a:lstStyle/>
              <a:p>
                <a:endParaRPr lang="zh-CN" altLang="en-US"/>
              </a:p>
            </p:txBody>
          </p:sp>
          <p:sp>
            <p:nvSpPr>
              <p:cNvPr id="63512" name="Line 20">
                <a:extLst>
                  <a:ext uri="{FF2B5EF4-FFF2-40B4-BE49-F238E27FC236}">
                    <a16:creationId xmlns:a16="http://schemas.microsoft.com/office/drawing/2014/main" id="{5BA8467D-B5E2-49EC-B4B1-D80D3C099A8B}"/>
                  </a:ext>
                </a:extLst>
              </p:cNvPr>
              <p:cNvSpPr>
                <a:spLocks noChangeShapeType="1"/>
              </p:cNvSpPr>
              <p:nvPr/>
            </p:nvSpPr>
            <p:spPr bwMode="auto">
              <a:xfrm>
                <a:off x="3861" y="2397"/>
                <a:ext cx="0" cy="111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tIns="28800" bIns="46800"/>
              <a:lstStyle/>
              <a:p>
                <a:endParaRPr lang="zh-CN" altLang="en-US"/>
              </a:p>
            </p:txBody>
          </p:sp>
          <p:sp>
            <p:nvSpPr>
              <p:cNvPr id="63513" name="Line 21">
                <a:extLst>
                  <a:ext uri="{FF2B5EF4-FFF2-40B4-BE49-F238E27FC236}">
                    <a16:creationId xmlns:a16="http://schemas.microsoft.com/office/drawing/2014/main" id="{45DBA661-6598-4ECF-B9C5-D5B74919C0FD}"/>
                  </a:ext>
                </a:extLst>
              </p:cNvPr>
              <p:cNvSpPr>
                <a:spLocks noChangeShapeType="1"/>
              </p:cNvSpPr>
              <p:nvPr/>
            </p:nvSpPr>
            <p:spPr bwMode="auto">
              <a:xfrm flipV="1">
                <a:off x="2236" y="2341"/>
                <a:ext cx="0" cy="117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tIns="28800" bIns="46800"/>
              <a:lstStyle/>
              <a:p>
                <a:endParaRPr lang="zh-CN" altLang="en-US"/>
              </a:p>
            </p:txBody>
          </p:sp>
          <p:sp>
            <p:nvSpPr>
              <p:cNvPr id="63514" name="Line 22">
                <a:extLst>
                  <a:ext uri="{FF2B5EF4-FFF2-40B4-BE49-F238E27FC236}">
                    <a16:creationId xmlns:a16="http://schemas.microsoft.com/office/drawing/2014/main" id="{25D9A3DD-F1A1-4D90-B5C6-4DF66BE3A6C1}"/>
                  </a:ext>
                </a:extLst>
              </p:cNvPr>
              <p:cNvSpPr>
                <a:spLocks noChangeShapeType="1"/>
              </p:cNvSpPr>
              <p:nvPr/>
            </p:nvSpPr>
            <p:spPr bwMode="auto">
              <a:xfrm flipV="1">
                <a:off x="4105" y="2302"/>
                <a:ext cx="0" cy="122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tIns="28800" bIns="46800"/>
              <a:lstStyle/>
              <a:p>
                <a:endParaRPr lang="zh-CN" altLang="en-US"/>
              </a:p>
            </p:txBody>
          </p:sp>
          <p:sp>
            <p:nvSpPr>
              <p:cNvPr id="63515" name="Rectangle 23">
                <a:extLst>
                  <a:ext uri="{FF2B5EF4-FFF2-40B4-BE49-F238E27FC236}">
                    <a16:creationId xmlns:a16="http://schemas.microsoft.com/office/drawing/2014/main" id="{869D7CF3-A575-4A4E-A8BF-FA2764353AC6}"/>
                  </a:ext>
                </a:extLst>
              </p:cNvPr>
              <p:cNvSpPr>
                <a:spLocks noChangeArrowheads="1"/>
              </p:cNvSpPr>
              <p:nvPr/>
            </p:nvSpPr>
            <p:spPr bwMode="auto">
              <a:xfrm>
                <a:off x="4128" y="2688"/>
                <a:ext cx="56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0</a:t>
                </a:r>
              </a:p>
            </p:txBody>
          </p:sp>
          <p:sp>
            <p:nvSpPr>
              <p:cNvPr id="63516" name="Rectangle 24">
                <a:extLst>
                  <a:ext uri="{FF2B5EF4-FFF2-40B4-BE49-F238E27FC236}">
                    <a16:creationId xmlns:a16="http://schemas.microsoft.com/office/drawing/2014/main" id="{704CC09C-450E-4462-8B25-8534F0455D70}"/>
                  </a:ext>
                </a:extLst>
              </p:cNvPr>
              <p:cNvSpPr>
                <a:spLocks noChangeArrowheads="1"/>
              </p:cNvSpPr>
              <p:nvPr/>
            </p:nvSpPr>
            <p:spPr bwMode="auto">
              <a:xfrm>
                <a:off x="3552" y="2688"/>
                <a:ext cx="56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0</a:t>
                </a:r>
              </a:p>
            </p:txBody>
          </p:sp>
          <p:sp>
            <p:nvSpPr>
              <p:cNvPr id="63517" name="Rectangle 25">
                <a:extLst>
                  <a:ext uri="{FF2B5EF4-FFF2-40B4-BE49-F238E27FC236}">
                    <a16:creationId xmlns:a16="http://schemas.microsoft.com/office/drawing/2014/main" id="{F7A615AC-9342-4321-8212-39F6B2EB1773}"/>
                  </a:ext>
                </a:extLst>
              </p:cNvPr>
              <p:cNvSpPr>
                <a:spLocks noChangeArrowheads="1"/>
              </p:cNvSpPr>
              <p:nvPr/>
            </p:nvSpPr>
            <p:spPr bwMode="auto">
              <a:xfrm>
                <a:off x="2256" y="2688"/>
                <a:ext cx="56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0</a:t>
                </a:r>
              </a:p>
            </p:txBody>
          </p:sp>
          <p:sp>
            <p:nvSpPr>
              <p:cNvPr id="63518" name="Rectangle 26">
                <a:extLst>
                  <a:ext uri="{FF2B5EF4-FFF2-40B4-BE49-F238E27FC236}">
                    <a16:creationId xmlns:a16="http://schemas.microsoft.com/office/drawing/2014/main" id="{830DEFB2-F667-4485-B2F5-B20E3008EA46}"/>
                  </a:ext>
                </a:extLst>
              </p:cNvPr>
              <p:cNvSpPr>
                <a:spLocks noChangeArrowheads="1"/>
              </p:cNvSpPr>
              <p:nvPr/>
            </p:nvSpPr>
            <p:spPr bwMode="auto">
              <a:xfrm>
                <a:off x="1776" y="2688"/>
                <a:ext cx="56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en-US" altLang="zh-CN" sz="2800" b="1">
                    <a:solidFill>
                      <a:srgbClr val="000000"/>
                    </a:solidFill>
                    <a:latin typeface="Times New Roman" panose="02020603050405020304" pitchFamily="18" charset="0"/>
                    <a:ea typeface="宋体" panose="02010600030101010101" pitchFamily="2" charset="-122"/>
                  </a:rPr>
                  <a:t>0</a:t>
                </a:r>
              </a:p>
            </p:txBody>
          </p:sp>
          <p:sp>
            <p:nvSpPr>
              <p:cNvPr id="63519" name="Line 27">
                <a:extLst>
                  <a:ext uri="{FF2B5EF4-FFF2-40B4-BE49-F238E27FC236}">
                    <a16:creationId xmlns:a16="http://schemas.microsoft.com/office/drawing/2014/main" id="{A30BE7DC-FBB3-4AA8-B5A9-B707727818B4}"/>
                  </a:ext>
                </a:extLst>
              </p:cNvPr>
              <p:cNvSpPr>
                <a:spLocks noChangeShapeType="1"/>
              </p:cNvSpPr>
              <p:nvPr/>
            </p:nvSpPr>
            <p:spPr bwMode="auto">
              <a:xfrm>
                <a:off x="1152" y="2112"/>
                <a:ext cx="747"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tIns="28800" bIns="46800"/>
              <a:lstStyle/>
              <a:p>
                <a:endParaRPr lang="zh-CN" altLang="en-US"/>
              </a:p>
            </p:txBody>
          </p:sp>
          <p:sp>
            <p:nvSpPr>
              <p:cNvPr id="63520" name="Rectangle 28">
                <a:extLst>
                  <a:ext uri="{FF2B5EF4-FFF2-40B4-BE49-F238E27FC236}">
                    <a16:creationId xmlns:a16="http://schemas.microsoft.com/office/drawing/2014/main" id="{43660FF1-E3CC-4FA5-A4B8-C26932B4FF04}"/>
                  </a:ext>
                </a:extLst>
              </p:cNvPr>
              <p:cNvSpPr>
                <a:spLocks noChangeArrowheads="1"/>
              </p:cNvSpPr>
              <p:nvPr/>
            </p:nvSpPr>
            <p:spPr bwMode="auto">
              <a:xfrm>
                <a:off x="1248" y="1776"/>
                <a:ext cx="93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7200"/>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just">
                  <a:spcBef>
                    <a:spcPct val="0"/>
                  </a:spcBef>
                  <a:buClrTx/>
                  <a:buSzTx/>
                  <a:buFontTx/>
                  <a:buNone/>
                </a:pPr>
                <a:r>
                  <a:rPr lang="zh-CN" altLang="en-US" sz="2800">
                    <a:solidFill>
                      <a:srgbClr val="000000"/>
                    </a:solidFill>
                    <a:latin typeface="Times New Roman" panose="02020603050405020304" pitchFamily="18" charset="0"/>
                  </a:rPr>
                  <a:t>开始</a:t>
                </a:r>
              </a:p>
            </p:txBody>
          </p:sp>
        </p:grpSp>
        <p:sp>
          <p:nvSpPr>
            <p:cNvPr id="63494" name="Rectangle 29">
              <a:extLst>
                <a:ext uri="{FF2B5EF4-FFF2-40B4-BE49-F238E27FC236}">
                  <a16:creationId xmlns:a16="http://schemas.microsoft.com/office/drawing/2014/main" id="{ED52E089-7E56-4A0A-BF5E-5986A030C935}"/>
                </a:ext>
              </a:extLst>
            </p:cNvPr>
            <p:cNvSpPr>
              <a:spLocks noChangeArrowheads="1"/>
            </p:cNvSpPr>
            <p:nvPr/>
          </p:nvSpPr>
          <p:spPr bwMode="auto">
            <a:xfrm>
              <a:off x="816" y="2064"/>
              <a:ext cx="96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solidFill>
                    <a:srgbClr val="000000"/>
                  </a:solidFill>
                  <a:latin typeface="黑体" panose="02010609060101010101" pitchFamily="49" charset="-122"/>
                </a:rPr>
                <a:t>偶</a:t>
              </a:r>
              <a:r>
                <a:rPr lang="en-US" altLang="zh-CN" sz="2800">
                  <a:solidFill>
                    <a:srgbClr val="000000"/>
                  </a:solidFill>
                  <a:latin typeface="黑体" panose="02010609060101010101" pitchFamily="49" charset="-122"/>
                </a:rPr>
                <a:t>0</a:t>
              </a:r>
              <a:r>
                <a:rPr lang="zh-CN" altLang="en-US" sz="2800">
                  <a:solidFill>
                    <a:srgbClr val="000000"/>
                  </a:solidFill>
                  <a:latin typeface="黑体" panose="02010609060101010101" pitchFamily="49" charset="-122"/>
                </a:rPr>
                <a:t>偶</a:t>
              </a:r>
              <a:r>
                <a:rPr lang="en-US" altLang="zh-CN" sz="2800">
                  <a:solidFill>
                    <a:srgbClr val="000000"/>
                  </a:solidFill>
                  <a:latin typeface="黑体" panose="02010609060101010101" pitchFamily="49" charset="-122"/>
                </a:rPr>
                <a:t>1</a:t>
              </a:r>
            </a:p>
          </p:txBody>
        </p:sp>
        <p:sp>
          <p:nvSpPr>
            <p:cNvPr id="63495" name="Rectangle 30">
              <a:extLst>
                <a:ext uri="{FF2B5EF4-FFF2-40B4-BE49-F238E27FC236}">
                  <a16:creationId xmlns:a16="http://schemas.microsoft.com/office/drawing/2014/main" id="{2D6C90C5-35AA-42D4-9A62-089F7360B687}"/>
                </a:ext>
              </a:extLst>
            </p:cNvPr>
            <p:cNvSpPr>
              <a:spLocks noChangeArrowheads="1"/>
            </p:cNvSpPr>
            <p:nvPr/>
          </p:nvSpPr>
          <p:spPr bwMode="auto">
            <a:xfrm>
              <a:off x="4368" y="3552"/>
              <a:ext cx="96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solidFill>
                    <a:srgbClr val="000000"/>
                  </a:solidFill>
                  <a:latin typeface="黑体" panose="02010609060101010101" pitchFamily="49" charset="-122"/>
                </a:rPr>
                <a:t>奇</a:t>
              </a:r>
              <a:r>
                <a:rPr lang="en-US" altLang="zh-CN" sz="2800">
                  <a:solidFill>
                    <a:srgbClr val="000000"/>
                  </a:solidFill>
                  <a:latin typeface="黑体" panose="02010609060101010101" pitchFamily="49" charset="-122"/>
                </a:rPr>
                <a:t>0</a:t>
              </a:r>
              <a:r>
                <a:rPr lang="zh-CN" altLang="en-US" sz="2800">
                  <a:solidFill>
                    <a:srgbClr val="000000"/>
                  </a:solidFill>
                  <a:latin typeface="黑体" panose="02010609060101010101" pitchFamily="49" charset="-122"/>
                </a:rPr>
                <a:t>奇</a:t>
              </a:r>
              <a:r>
                <a:rPr lang="en-US" altLang="zh-CN" sz="2800">
                  <a:solidFill>
                    <a:srgbClr val="000000"/>
                  </a:solidFill>
                  <a:latin typeface="黑体" panose="02010609060101010101" pitchFamily="49" charset="-122"/>
                </a:rPr>
                <a:t>1</a:t>
              </a:r>
            </a:p>
          </p:txBody>
        </p:sp>
        <p:sp>
          <p:nvSpPr>
            <p:cNvPr id="63496" name="Rectangle 31">
              <a:extLst>
                <a:ext uri="{FF2B5EF4-FFF2-40B4-BE49-F238E27FC236}">
                  <a16:creationId xmlns:a16="http://schemas.microsoft.com/office/drawing/2014/main" id="{B98D9398-4F3D-4575-BBE5-258AB0402363}"/>
                </a:ext>
              </a:extLst>
            </p:cNvPr>
            <p:cNvSpPr>
              <a:spLocks noChangeArrowheads="1"/>
            </p:cNvSpPr>
            <p:nvPr/>
          </p:nvSpPr>
          <p:spPr bwMode="auto">
            <a:xfrm>
              <a:off x="816" y="3552"/>
              <a:ext cx="96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solidFill>
                    <a:srgbClr val="000000"/>
                  </a:solidFill>
                  <a:latin typeface="黑体" panose="02010609060101010101" pitchFamily="49" charset="-122"/>
                </a:rPr>
                <a:t>奇</a:t>
              </a:r>
              <a:r>
                <a:rPr lang="en-US" altLang="zh-CN" sz="2800">
                  <a:solidFill>
                    <a:srgbClr val="000000"/>
                  </a:solidFill>
                  <a:latin typeface="黑体" panose="02010609060101010101" pitchFamily="49" charset="-122"/>
                </a:rPr>
                <a:t>0</a:t>
              </a:r>
              <a:r>
                <a:rPr lang="zh-CN" altLang="en-US" sz="2800">
                  <a:solidFill>
                    <a:srgbClr val="000000"/>
                  </a:solidFill>
                  <a:latin typeface="黑体" panose="02010609060101010101" pitchFamily="49" charset="-122"/>
                </a:rPr>
                <a:t>偶</a:t>
              </a:r>
              <a:r>
                <a:rPr lang="en-US" altLang="zh-CN" sz="2800">
                  <a:solidFill>
                    <a:srgbClr val="000000"/>
                  </a:solidFill>
                  <a:latin typeface="黑体" panose="02010609060101010101" pitchFamily="49" charset="-122"/>
                </a:rPr>
                <a:t>1</a:t>
              </a:r>
            </a:p>
          </p:txBody>
        </p:sp>
        <p:sp>
          <p:nvSpPr>
            <p:cNvPr id="63497" name="Rectangle 32">
              <a:extLst>
                <a:ext uri="{FF2B5EF4-FFF2-40B4-BE49-F238E27FC236}">
                  <a16:creationId xmlns:a16="http://schemas.microsoft.com/office/drawing/2014/main" id="{7F57B516-D508-4ADF-BB40-21B710A5587D}"/>
                </a:ext>
              </a:extLst>
            </p:cNvPr>
            <p:cNvSpPr>
              <a:spLocks noChangeArrowheads="1"/>
            </p:cNvSpPr>
            <p:nvPr/>
          </p:nvSpPr>
          <p:spPr bwMode="auto">
            <a:xfrm>
              <a:off x="4320" y="2064"/>
              <a:ext cx="960"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800">
                  <a:solidFill>
                    <a:srgbClr val="000000"/>
                  </a:solidFill>
                  <a:latin typeface="黑体" panose="02010609060101010101" pitchFamily="49" charset="-122"/>
                </a:rPr>
                <a:t>偶</a:t>
              </a:r>
              <a:r>
                <a:rPr lang="en-US" altLang="zh-CN" sz="2800">
                  <a:solidFill>
                    <a:srgbClr val="000000"/>
                  </a:solidFill>
                  <a:latin typeface="黑体" panose="02010609060101010101" pitchFamily="49" charset="-122"/>
                </a:rPr>
                <a:t>0</a:t>
              </a:r>
              <a:r>
                <a:rPr lang="zh-CN" altLang="en-US" sz="2800">
                  <a:solidFill>
                    <a:srgbClr val="000000"/>
                  </a:solidFill>
                  <a:latin typeface="黑体" panose="02010609060101010101" pitchFamily="49" charset="-122"/>
                </a:rPr>
                <a:t>奇</a:t>
              </a:r>
              <a:r>
                <a:rPr lang="en-US" altLang="zh-CN" sz="2800">
                  <a:solidFill>
                    <a:srgbClr val="000000"/>
                  </a:solidFill>
                  <a:latin typeface="黑体" panose="02010609060101010101" pitchFamily="49" charset="-122"/>
                </a:rPr>
                <a:t>1</a:t>
              </a:r>
            </a:p>
          </p:txBody>
        </p:sp>
      </p:grpSp>
      <p:pic>
        <p:nvPicPr>
          <p:cNvPr id="6" name="图片 5" descr="图标&#10;&#10;描述已自动生成">
            <a:extLst>
              <a:ext uri="{FF2B5EF4-FFF2-40B4-BE49-F238E27FC236}">
                <a16:creationId xmlns:a16="http://schemas.microsoft.com/office/drawing/2014/main" id="{C3748DA9-512B-1D7D-9EF5-58CEE1A7B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195" y="265831"/>
            <a:ext cx="768469" cy="1082451"/>
          </a:xfrm>
          <a:prstGeom prst="rect">
            <a:avLst/>
          </a:prstGeom>
        </p:spPr>
      </p:pic>
    </p:spTree>
    <p:extLst>
      <p:ext uri="{BB962C8B-B14F-4D97-AF65-F5344CB8AC3E}">
        <p14:creationId xmlns:p14="http://schemas.microsoft.com/office/powerpoint/2010/main" val="214000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E96AF83-5AE3-495B-B69B-FBACB03952DB}"/>
              </a:ext>
            </a:extLst>
          </p:cNvPr>
          <p:cNvSpPr>
            <a:spLocks noGrp="1"/>
          </p:cNvSpPr>
          <p:nvPr>
            <p:ph type="body" idx="1"/>
          </p:nvPr>
        </p:nvSpPr>
        <p:spPr/>
        <p:txBody>
          <a:bodyPr>
            <a:normAutofit lnSpcReduction="10000"/>
          </a:bodyPr>
          <a:lstStyle/>
          <a:p>
            <a:pPr algn="ctr"/>
            <a:r>
              <a:rPr lang="en-US" altLang="zh-CN" sz="2700"/>
              <a:t>NFA</a:t>
            </a:r>
            <a:endParaRPr lang="zh-CN" altLang="en-US" sz="2700"/>
          </a:p>
        </p:txBody>
      </p:sp>
      <p:sp>
        <p:nvSpPr>
          <p:cNvPr id="19459" name="Rectangle 3">
            <a:extLst>
              <a:ext uri="{FF2B5EF4-FFF2-40B4-BE49-F238E27FC236}">
                <a16:creationId xmlns:a16="http://schemas.microsoft.com/office/drawing/2014/main" id="{602B76C8-B0F1-43D3-9D72-302CB03FCAEF}"/>
              </a:ext>
            </a:extLst>
          </p:cNvPr>
          <p:cNvSpPr>
            <a:spLocks noGrp="1" noChangeArrowheads="1"/>
          </p:cNvSpPr>
          <p:nvPr>
            <p:ph sz="half" idx="2"/>
          </p:nvPr>
        </p:nvSpPr>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lnSpc>
                <a:spcPct val="120000"/>
              </a:lnSpc>
            </a:pPr>
            <a:r>
              <a:rPr lang="zh-CN" altLang="en-US" sz="2400"/>
              <a:t>有限的状态集合</a:t>
            </a:r>
            <a:r>
              <a:rPr lang="en-US" altLang="zh-CN" sz="2400" b="1" i="1">
                <a:latin typeface="Times New Roman" panose="02020603050405020304" pitchFamily="18" charset="0"/>
              </a:rPr>
              <a:t>S</a:t>
            </a:r>
          </a:p>
          <a:p>
            <a:pPr algn="just">
              <a:lnSpc>
                <a:spcPct val="120000"/>
              </a:lnSpc>
            </a:pPr>
            <a:r>
              <a:rPr lang="zh-CN" altLang="en-US" sz="2400">
                <a:latin typeface="宋体" panose="02010600030101010101" pitchFamily="2" charset="-122"/>
              </a:rPr>
              <a:t>输入符号集合</a:t>
            </a:r>
            <a:r>
              <a:rPr lang="zh-CN" altLang="en-US" sz="2400" b="1">
                <a:sym typeface="Symbol" panose="05050102010706020507" pitchFamily="18" charset="2"/>
              </a:rPr>
              <a:t></a:t>
            </a:r>
            <a:r>
              <a:rPr lang="zh-CN" altLang="en-US" sz="2400">
                <a:sym typeface="Symbol" panose="05050102010706020507" pitchFamily="18" charset="2"/>
              </a:rPr>
              <a:t>（输入符号字母表，决不包含</a:t>
            </a:r>
            <a:r>
              <a:rPr lang="zh-CN" altLang="en-US" sz="2400" b="1">
                <a:sym typeface="Symbol" panose="05050102010706020507" pitchFamily="18" charset="2"/>
              </a:rPr>
              <a:t></a:t>
            </a:r>
            <a:r>
              <a:rPr lang="zh-CN" altLang="en-US" sz="2400">
                <a:sym typeface="Symbol" panose="05050102010706020507" pitchFamily="18" charset="2"/>
              </a:rPr>
              <a:t>）</a:t>
            </a:r>
            <a:endParaRPr lang="zh-CN" altLang="en-US" sz="2400" b="1">
              <a:latin typeface="宋体" panose="02010600030101010101" pitchFamily="2" charset="-122"/>
            </a:endParaRPr>
          </a:p>
          <a:p>
            <a:pPr algn="l">
              <a:lnSpc>
                <a:spcPct val="120000"/>
              </a:lnSpc>
            </a:pPr>
            <a:r>
              <a:rPr lang="zh-CN" altLang="en-US" sz="2400">
                <a:solidFill>
                  <a:schemeClr val="tx1"/>
                </a:solidFill>
                <a:latin typeface="宋体" panose="02010600030101010101" pitchFamily="2" charset="-122"/>
              </a:rPr>
              <a:t>转换函数</a:t>
            </a:r>
            <a:r>
              <a:rPr lang="en-US" altLang="zh-CN" sz="2400" b="1" i="1">
                <a:solidFill>
                  <a:schemeClr val="tx1"/>
                </a:solidFill>
                <a:latin typeface="Times New Roman" panose="02020603050405020304" pitchFamily="18" charset="0"/>
                <a:cs typeface="Times New Roman" panose="02020603050405020304" pitchFamily="18" charset="0"/>
              </a:rPr>
              <a:t>move</a:t>
            </a:r>
            <a:r>
              <a:rPr lang="en-US" altLang="zh-CN" sz="2400" b="1">
                <a:solidFill>
                  <a:schemeClr val="tx1"/>
                </a:solidFill>
                <a:latin typeface="Times New Roman" panose="02020603050405020304" pitchFamily="18" charset="0"/>
                <a:cs typeface="Times New Roman" panose="02020603050405020304" pitchFamily="18" charset="0"/>
              </a:rPr>
              <a:t> : </a:t>
            </a:r>
            <a:r>
              <a:rPr lang="en-US" altLang="zh-CN" sz="2400" b="1" i="1">
                <a:solidFill>
                  <a:schemeClr val="accent2"/>
                </a:solidFill>
                <a:latin typeface="Times New Roman" panose="02020603050405020304" pitchFamily="18" charset="0"/>
                <a:cs typeface="Times New Roman" panose="02020603050405020304" pitchFamily="18" charset="0"/>
              </a:rPr>
              <a:t>S </a:t>
            </a:r>
            <a:r>
              <a:rPr lang="en-US" altLang="zh-CN" sz="2400" b="1">
                <a:solidFill>
                  <a:schemeClr val="accent2"/>
                </a:solidFill>
                <a:latin typeface="Times New Roman" panose="02020603050405020304" pitchFamily="18" charset="0"/>
                <a:sym typeface="Symbol" panose="05050102010706020507" pitchFamily="18" charset="2"/>
              </a:rPr>
              <a:t></a:t>
            </a:r>
            <a:r>
              <a:rPr lang="en-US" altLang="zh-CN" sz="2400" b="1">
                <a:solidFill>
                  <a:schemeClr val="accent2"/>
                </a:solidFill>
                <a:latin typeface="Times New Roman" panose="02020603050405020304" pitchFamily="18" charset="0"/>
                <a:cs typeface="Times New Roman" panose="02020603050405020304" pitchFamily="18" charset="0"/>
              </a:rPr>
              <a:t> (</a:t>
            </a:r>
            <a:r>
              <a:rPr lang="en-US" altLang="zh-CN" sz="2400" b="1">
                <a:solidFill>
                  <a:schemeClr val="accent2"/>
                </a:solidFill>
                <a:latin typeface="Times New Roman" panose="02020603050405020304" pitchFamily="18" charset="0"/>
                <a:sym typeface="Symbol" panose="05050102010706020507" pitchFamily="18" charset="2"/>
              </a:rPr>
              <a:t></a:t>
            </a:r>
            <a:r>
              <a:rPr lang="en-US" altLang="zh-CN" sz="2400" b="1">
                <a:solidFill>
                  <a:schemeClr val="accent2"/>
                </a:solidFill>
                <a:latin typeface="Times New Roman" panose="02020603050405020304" pitchFamily="18" charset="0"/>
                <a:cs typeface="Times New Roman" panose="02020603050405020304" pitchFamily="18" charset="0"/>
              </a:rPr>
              <a:t>∪{</a:t>
            </a:r>
            <a:r>
              <a:rPr lang="en-US" altLang="zh-CN" sz="2400" b="1">
                <a:solidFill>
                  <a:schemeClr val="accent2"/>
                </a:solidFill>
                <a:latin typeface="Times New Roman" panose="02020603050405020304" pitchFamily="18" charset="0"/>
                <a:sym typeface="Symbol" panose="05050102010706020507" pitchFamily="18" charset="2"/>
              </a:rPr>
              <a:t></a:t>
            </a:r>
            <a:r>
              <a:rPr lang="en-US" altLang="zh-CN" sz="2400" b="1">
                <a:solidFill>
                  <a:schemeClr val="accent2"/>
                </a:solidFill>
                <a:latin typeface="Times New Roman" panose="02020603050405020304" pitchFamily="18" charset="0"/>
                <a:cs typeface="Times New Roman" panose="02020603050405020304" pitchFamily="18" charset="0"/>
              </a:rPr>
              <a:t>}) </a:t>
            </a:r>
            <a:r>
              <a:rPr lang="en-US" altLang="zh-CN" sz="2400" b="1">
                <a:solidFill>
                  <a:schemeClr val="accent2"/>
                </a:solidFill>
                <a:latin typeface="Times New Roman" panose="02020603050405020304" pitchFamily="18" charset="0"/>
                <a:sym typeface="Symbol" panose="05050102010706020507" pitchFamily="18" charset="2"/>
              </a:rPr>
              <a:t></a:t>
            </a:r>
            <a:r>
              <a:rPr lang="en-US" altLang="zh-CN" sz="2400" b="1">
                <a:solidFill>
                  <a:schemeClr val="accent2"/>
                </a:solidFill>
                <a:latin typeface="Times New Roman" panose="02020603050405020304" pitchFamily="18" charset="0"/>
                <a:cs typeface="Times New Roman" panose="02020603050405020304" pitchFamily="18" charset="0"/>
              </a:rPr>
              <a:t> </a:t>
            </a:r>
            <a:r>
              <a:rPr lang="en-US" altLang="zh-CN" sz="2400" b="1" i="1">
                <a:solidFill>
                  <a:schemeClr val="accent2"/>
                </a:solidFill>
                <a:latin typeface="Times New Roman" panose="02020603050405020304" pitchFamily="18" charset="0"/>
                <a:cs typeface="Times New Roman" panose="02020603050405020304" pitchFamily="18" charset="0"/>
              </a:rPr>
              <a:t>P</a:t>
            </a:r>
            <a:r>
              <a:rPr lang="en-US" altLang="zh-CN" sz="2400" b="1">
                <a:solidFill>
                  <a:schemeClr val="accent2"/>
                </a:solidFill>
                <a:latin typeface="Times New Roman" panose="02020603050405020304" pitchFamily="18" charset="0"/>
                <a:cs typeface="Times New Roman" panose="02020603050405020304" pitchFamily="18" charset="0"/>
              </a:rPr>
              <a:t>(</a:t>
            </a:r>
            <a:r>
              <a:rPr lang="en-US" altLang="zh-CN" sz="2400" b="1" i="1">
                <a:solidFill>
                  <a:schemeClr val="accent2"/>
                </a:solidFill>
                <a:latin typeface="Times New Roman" panose="02020603050405020304" pitchFamily="18" charset="0"/>
                <a:cs typeface="Times New Roman" panose="02020603050405020304" pitchFamily="18" charset="0"/>
              </a:rPr>
              <a:t>S</a:t>
            </a:r>
            <a:r>
              <a:rPr lang="en-US" altLang="zh-CN" sz="2400" b="1">
                <a:solidFill>
                  <a:schemeClr val="accent2"/>
                </a:solidFill>
                <a:latin typeface="Times New Roman" panose="02020603050405020304" pitchFamily="18" charset="0"/>
                <a:cs typeface="Times New Roman" panose="02020603050405020304" pitchFamily="18" charset="0"/>
              </a:rPr>
              <a:t>)</a:t>
            </a:r>
            <a:r>
              <a:rPr lang="zh-CN" altLang="en-US" sz="2400">
                <a:solidFill>
                  <a:schemeClr val="accent2"/>
                </a:solidFill>
                <a:latin typeface="Times New Roman" panose="02020603050405020304" pitchFamily="18" charset="0"/>
                <a:cs typeface="Times New Roman" panose="02020603050405020304" pitchFamily="18" charset="0"/>
              </a:rPr>
              <a:t>（</a:t>
            </a:r>
            <a:r>
              <a:rPr lang="en-US" altLang="zh-CN" sz="2400" b="1" i="1">
                <a:solidFill>
                  <a:schemeClr val="accent2"/>
                </a:solidFill>
                <a:latin typeface="Times New Roman" panose="02020603050405020304" pitchFamily="18" charset="0"/>
                <a:cs typeface="Times New Roman" panose="02020603050405020304" pitchFamily="18" charset="0"/>
              </a:rPr>
              <a:t>S</a:t>
            </a:r>
            <a:r>
              <a:rPr lang="zh-CN" altLang="en-US" sz="2400">
                <a:solidFill>
                  <a:schemeClr val="accent2"/>
                </a:solidFill>
                <a:latin typeface="Times New Roman" panose="02020603050405020304" pitchFamily="18" charset="0"/>
                <a:cs typeface="Times New Roman" panose="02020603050405020304" pitchFamily="18" charset="0"/>
              </a:rPr>
              <a:t>的幂集）</a:t>
            </a:r>
            <a:r>
              <a:rPr lang="zh-CN" altLang="en-US" sz="2400">
                <a:solidFill>
                  <a:schemeClr val="tx1"/>
                </a:solidFill>
                <a:latin typeface="Times New Roman" panose="02020603050405020304" pitchFamily="18" charset="0"/>
                <a:cs typeface="Times New Roman" panose="02020603050405020304" pitchFamily="18" charset="0"/>
              </a:rPr>
              <a:t>∀</a:t>
            </a:r>
            <a:r>
              <a:rPr lang="en-US" altLang="zh-CN" sz="2400" b="1" err="1">
                <a:solidFill>
                  <a:schemeClr val="tx1"/>
                </a:solidFill>
                <a:latin typeface="Times New Roman" panose="02020603050405020304" pitchFamily="18" charset="0"/>
                <a:cs typeface="Times New Roman" panose="02020603050405020304" pitchFamily="18" charset="0"/>
              </a:rPr>
              <a:t>s∈S,</a:t>
            </a:r>
            <a:r>
              <a:rPr lang="en-US" altLang="zh-CN" sz="2400" b="1" err="1">
                <a:solidFill>
                  <a:schemeClr val="accent2"/>
                </a:solidFill>
                <a:latin typeface="Times New Roman" panose="02020603050405020304" pitchFamily="18" charset="0"/>
                <a:cs typeface="Times New Roman" panose="02020603050405020304" pitchFamily="18" charset="0"/>
              </a:rPr>
              <a:t>a∈Σ</a:t>
            </a:r>
            <a:r>
              <a:rPr lang="en-US" altLang="zh-CN" sz="2400" b="1">
                <a:solidFill>
                  <a:schemeClr val="accent2"/>
                </a:solidFill>
                <a:latin typeface="Times New Roman" panose="02020603050405020304" pitchFamily="18" charset="0"/>
                <a:cs typeface="Times New Roman" panose="02020603050405020304" pitchFamily="18" charset="0"/>
              </a:rPr>
              <a:t>∪{ε},</a:t>
            </a:r>
            <a:r>
              <a:rPr lang="en-US" altLang="zh-CN" sz="2400" b="1" i="1">
                <a:solidFill>
                  <a:schemeClr val="tx1"/>
                </a:solidFill>
                <a:latin typeface="Times New Roman" panose="02020603050405020304" pitchFamily="18" charset="0"/>
                <a:cs typeface="Times New Roman" panose="02020603050405020304" pitchFamily="18" charset="0"/>
              </a:rPr>
              <a:t>move(</a:t>
            </a:r>
            <a:r>
              <a:rPr lang="en-US" altLang="zh-CN" sz="2400" b="1" i="1" err="1">
                <a:solidFill>
                  <a:schemeClr val="tx1"/>
                </a:solidFill>
                <a:latin typeface="Times New Roman" panose="02020603050405020304" pitchFamily="18" charset="0"/>
                <a:cs typeface="Times New Roman" panose="02020603050405020304" pitchFamily="18" charset="0"/>
              </a:rPr>
              <a:t>s,a</a:t>
            </a:r>
            <a:r>
              <a:rPr lang="en-US" altLang="zh-CN" sz="2400" b="1" i="1">
                <a:solidFill>
                  <a:schemeClr val="tx1"/>
                </a:solidFill>
                <a:latin typeface="Times New Roman" panose="02020603050405020304" pitchFamily="18" charset="0"/>
                <a:cs typeface="Times New Roman" panose="02020603050405020304" pitchFamily="18" charset="0"/>
              </a:rPr>
              <a:t>)</a:t>
            </a:r>
            <a:r>
              <a:rPr lang="zh-CN" altLang="en-US" sz="2400">
                <a:solidFill>
                  <a:schemeClr val="tx1"/>
                </a:solidFill>
                <a:latin typeface="Times New Roman" panose="02020603050405020304" pitchFamily="18" charset="0"/>
                <a:cs typeface="Times New Roman" panose="02020603050405020304" pitchFamily="18" charset="0"/>
              </a:rPr>
              <a:t>表示从状态</a:t>
            </a:r>
            <a:r>
              <a:rPr lang="en-US" altLang="zh-CN" sz="2400" b="1">
                <a:solidFill>
                  <a:schemeClr val="tx1"/>
                </a:solidFill>
                <a:latin typeface="Times New Roman" panose="02020603050405020304" pitchFamily="18" charset="0"/>
                <a:cs typeface="Times New Roman" panose="02020603050405020304" pitchFamily="18" charset="0"/>
              </a:rPr>
              <a:t>s</a:t>
            </a:r>
            <a:r>
              <a:rPr lang="zh-CN" altLang="en-US" sz="2400">
                <a:solidFill>
                  <a:schemeClr val="tx1"/>
                </a:solidFill>
                <a:latin typeface="Times New Roman" panose="02020603050405020304" pitchFamily="18" charset="0"/>
                <a:cs typeface="Times New Roman" panose="02020603050405020304" pitchFamily="18" charset="0"/>
              </a:rPr>
              <a:t>出发，沿着标记为</a:t>
            </a:r>
            <a:r>
              <a:rPr lang="en-US" altLang="zh-CN" sz="2400" b="1">
                <a:solidFill>
                  <a:schemeClr val="tx1"/>
                </a:solidFill>
                <a:latin typeface="Times New Roman" panose="02020603050405020304" pitchFamily="18" charset="0"/>
                <a:cs typeface="Times New Roman" panose="02020603050405020304" pitchFamily="18" charset="0"/>
              </a:rPr>
              <a:t>a</a:t>
            </a:r>
            <a:r>
              <a:rPr lang="zh-CN" altLang="en-US" sz="2400">
                <a:solidFill>
                  <a:schemeClr val="tx1"/>
                </a:solidFill>
                <a:latin typeface="Times New Roman" panose="02020603050405020304" pitchFamily="18" charset="0"/>
                <a:cs typeface="Times New Roman" panose="02020603050405020304" pitchFamily="18" charset="0"/>
              </a:rPr>
              <a:t>的边所能到达的</a:t>
            </a:r>
            <a:r>
              <a:rPr lang="zh-CN" altLang="en-US" sz="2400">
                <a:solidFill>
                  <a:schemeClr val="accent2"/>
                </a:solidFill>
                <a:latin typeface="Times New Roman" panose="02020603050405020304" pitchFamily="18" charset="0"/>
                <a:cs typeface="Times New Roman" panose="02020603050405020304" pitchFamily="18" charset="0"/>
              </a:rPr>
              <a:t>状态集合</a:t>
            </a:r>
          </a:p>
          <a:p>
            <a:pPr algn="just">
              <a:lnSpc>
                <a:spcPct val="120000"/>
              </a:lnSpc>
            </a:pPr>
            <a:r>
              <a:rPr lang="zh-CN" altLang="en-US" sz="2400">
                <a:latin typeface="宋体" panose="02010600030101010101" pitchFamily="2" charset="-122"/>
              </a:rPr>
              <a:t>状态</a:t>
            </a:r>
            <a:r>
              <a:rPr lang="en-US" altLang="zh-CN" sz="2400" b="1" i="1">
                <a:latin typeface="Times New Roman" panose="02020603050405020304" pitchFamily="18" charset="0"/>
                <a:cs typeface="Times New Roman" panose="02020603050405020304" pitchFamily="18" charset="0"/>
              </a:rPr>
              <a:t>s</a:t>
            </a:r>
            <a:r>
              <a:rPr lang="en-US" altLang="zh-CN" sz="2400" b="1" baseline="-30000">
                <a:latin typeface="Times New Roman" panose="02020603050405020304" pitchFamily="18" charset="0"/>
                <a:cs typeface="Times New Roman" panose="02020603050405020304" pitchFamily="18" charset="0"/>
              </a:rPr>
              <a:t>0</a:t>
            </a:r>
            <a:r>
              <a:rPr lang="zh-CN" altLang="en-US" sz="2400">
                <a:latin typeface="宋体" panose="02010600030101010101" pitchFamily="2" charset="-122"/>
              </a:rPr>
              <a:t>是唯一开始状态</a:t>
            </a:r>
          </a:p>
          <a:p>
            <a:pPr algn="just">
              <a:lnSpc>
                <a:spcPct val="120000"/>
              </a:lnSpc>
            </a:pPr>
            <a:r>
              <a:rPr lang="en-US" altLang="zh-CN" sz="2400" b="1" i="1">
                <a:latin typeface="Times New Roman" panose="02020603050405020304" pitchFamily="18" charset="0"/>
                <a:cs typeface="Times New Roman" panose="02020603050405020304" pitchFamily="18" charset="0"/>
              </a:rPr>
              <a:t>F </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rPr>
              <a:t> S</a:t>
            </a:r>
            <a:r>
              <a:rPr lang="zh-CN" altLang="en-US" sz="2400">
                <a:latin typeface="宋体" panose="02010600030101010101" pitchFamily="2" charset="-122"/>
              </a:rPr>
              <a:t>是接受状态（终态）集合</a:t>
            </a:r>
            <a:endParaRPr lang="zh-CN" altLang="en-US" sz="2400"/>
          </a:p>
          <a:p>
            <a:pPr>
              <a:lnSpc>
                <a:spcPct val="80000"/>
              </a:lnSpc>
            </a:pPr>
            <a:endParaRPr lang="zh-CN" altLang="en-US" sz="2400"/>
          </a:p>
        </p:txBody>
      </p:sp>
      <p:sp>
        <p:nvSpPr>
          <p:cNvPr id="3" name="文本占位符 2">
            <a:extLst>
              <a:ext uri="{FF2B5EF4-FFF2-40B4-BE49-F238E27FC236}">
                <a16:creationId xmlns:a16="http://schemas.microsoft.com/office/drawing/2014/main" id="{3256F6DA-948C-4B7C-90CE-7169DB631A38}"/>
              </a:ext>
            </a:extLst>
          </p:cNvPr>
          <p:cNvSpPr>
            <a:spLocks noGrp="1"/>
          </p:cNvSpPr>
          <p:nvPr>
            <p:ph type="body" sz="quarter" idx="3"/>
          </p:nvPr>
        </p:nvSpPr>
        <p:spPr/>
        <p:txBody>
          <a:bodyPr>
            <a:normAutofit lnSpcReduction="10000"/>
          </a:bodyPr>
          <a:lstStyle/>
          <a:p>
            <a:pPr algn="ctr"/>
            <a:r>
              <a:rPr lang="en-US" altLang="zh-CN" sz="2700"/>
              <a:t>DFA</a:t>
            </a:r>
            <a:endParaRPr lang="zh-CN" altLang="en-US" sz="2700"/>
          </a:p>
        </p:txBody>
      </p:sp>
      <p:sp>
        <p:nvSpPr>
          <p:cNvPr id="4" name="内容占位符 3">
            <a:extLst>
              <a:ext uri="{FF2B5EF4-FFF2-40B4-BE49-F238E27FC236}">
                <a16:creationId xmlns:a16="http://schemas.microsoft.com/office/drawing/2014/main" id="{3AD30457-A964-4627-808D-156AF26EA40A}"/>
              </a:ext>
            </a:extLst>
          </p:cNvPr>
          <p:cNvSpPr>
            <a:spLocks noGrp="1"/>
          </p:cNvSpPr>
          <p:nvPr>
            <p:ph sz="quarter" idx="4"/>
          </p:nvPr>
        </p:nvSpPr>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nSpc>
                <a:spcPct val="120000"/>
              </a:lnSpc>
            </a:pPr>
            <a:r>
              <a:rPr lang="zh-CN" altLang="en-US" sz="2400"/>
              <a:t>有限的状态集合</a:t>
            </a:r>
            <a:r>
              <a:rPr lang="en-US" altLang="zh-CN" sz="2400" b="1" i="1">
                <a:latin typeface="Times New Roman" panose="02020603050405020304" pitchFamily="18" charset="0"/>
              </a:rPr>
              <a:t>S</a:t>
            </a:r>
          </a:p>
          <a:p>
            <a:pPr algn="just">
              <a:lnSpc>
                <a:spcPct val="120000"/>
              </a:lnSpc>
            </a:pPr>
            <a:r>
              <a:rPr lang="zh-CN" altLang="en-US" sz="2400">
                <a:latin typeface="宋体" panose="02010600030101010101" pitchFamily="2" charset="-122"/>
              </a:rPr>
              <a:t>输入符号集合</a:t>
            </a:r>
            <a:r>
              <a:rPr lang="zh-CN" altLang="en-US" sz="2400" b="1">
                <a:sym typeface="Symbol" panose="05050102010706020507" pitchFamily="18" charset="2"/>
              </a:rPr>
              <a:t></a:t>
            </a:r>
            <a:r>
              <a:rPr lang="zh-CN" altLang="en-US" sz="2400">
                <a:sym typeface="Symbol" panose="05050102010706020507" pitchFamily="18" charset="2"/>
              </a:rPr>
              <a:t>（输入符号字母表，决不包含</a:t>
            </a:r>
            <a:r>
              <a:rPr lang="zh-CN" altLang="en-US" sz="2400" b="1">
                <a:sym typeface="Symbol" panose="05050102010706020507" pitchFamily="18" charset="2"/>
              </a:rPr>
              <a:t></a:t>
            </a:r>
            <a:r>
              <a:rPr lang="zh-CN" altLang="en-US" sz="2400">
                <a:sym typeface="Symbol" panose="05050102010706020507" pitchFamily="18" charset="2"/>
              </a:rPr>
              <a:t>）</a:t>
            </a:r>
            <a:endParaRPr lang="zh-CN" altLang="en-US" sz="2400" b="1">
              <a:latin typeface="宋体" panose="02010600030101010101" pitchFamily="2" charset="-122"/>
            </a:endParaRPr>
          </a:p>
          <a:p>
            <a:pPr algn="just">
              <a:lnSpc>
                <a:spcPct val="120000"/>
              </a:lnSpc>
            </a:pPr>
            <a:r>
              <a:rPr lang="zh-CN" altLang="en-US" sz="2400">
                <a:solidFill>
                  <a:schemeClr val="tx1"/>
                </a:solidFill>
                <a:latin typeface="宋体" panose="02010600030101010101" pitchFamily="2" charset="-122"/>
              </a:rPr>
              <a:t>转换函数</a:t>
            </a:r>
            <a:r>
              <a:rPr lang="en-US" altLang="zh-CN" sz="2400" b="1" i="1">
                <a:solidFill>
                  <a:schemeClr val="tx1"/>
                </a:solidFill>
                <a:latin typeface="Times New Roman" panose="02020603050405020304" pitchFamily="18" charset="0"/>
                <a:cs typeface="Times New Roman" panose="02020603050405020304" pitchFamily="18" charset="0"/>
              </a:rPr>
              <a:t>move</a:t>
            </a:r>
            <a:r>
              <a:rPr lang="en-US" altLang="zh-CN" sz="2400" b="1">
                <a:solidFill>
                  <a:schemeClr val="tx1"/>
                </a:solidFill>
                <a:latin typeface="Times New Roman" panose="02020603050405020304" pitchFamily="18" charset="0"/>
                <a:cs typeface="Times New Roman" panose="02020603050405020304" pitchFamily="18" charset="0"/>
              </a:rPr>
              <a:t> : </a:t>
            </a:r>
            <a:r>
              <a:rPr lang="en-US" altLang="zh-CN" sz="2400" b="1" i="1">
                <a:solidFill>
                  <a:schemeClr val="accent2"/>
                </a:solidFill>
                <a:latin typeface="Times New Roman" panose="02020603050405020304" pitchFamily="18" charset="0"/>
                <a:cs typeface="Times New Roman" panose="02020603050405020304" pitchFamily="18" charset="0"/>
              </a:rPr>
              <a:t>S </a:t>
            </a:r>
            <a:r>
              <a:rPr lang="en-US" altLang="zh-CN" sz="2400" b="1">
                <a:solidFill>
                  <a:schemeClr val="accent2"/>
                </a:solidFill>
                <a:latin typeface="Times New Roman" panose="02020603050405020304" pitchFamily="18" charset="0"/>
                <a:sym typeface="Symbol" panose="05050102010706020507" pitchFamily="18" charset="2"/>
              </a:rPr>
              <a:t></a:t>
            </a:r>
            <a:r>
              <a:rPr lang="en-US" altLang="zh-CN" sz="2400" b="1">
                <a:solidFill>
                  <a:schemeClr val="accent2"/>
                </a:solidFill>
                <a:latin typeface="Times New Roman" panose="02020603050405020304" pitchFamily="18" charset="0"/>
                <a:cs typeface="Times New Roman" panose="02020603050405020304" pitchFamily="18" charset="0"/>
              </a:rPr>
              <a:t> </a:t>
            </a:r>
            <a:r>
              <a:rPr lang="en-US" altLang="zh-CN" sz="2400" b="1">
                <a:solidFill>
                  <a:schemeClr val="accent2"/>
                </a:solidFill>
                <a:latin typeface="Times New Roman" panose="02020603050405020304" pitchFamily="18" charset="0"/>
                <a:sym typeface="Symbol" panose="05050102010706020507" pitchFamily="18" charset="2"/>
              </a:rPr>
              <a:t></a:t>
            </a:r>
            <a:r>
              <a:rPr lang="en-US" altLang="zh-CN" sz="2400" b="1">
                <a:solidFill>
                  <a:schemeClr val="accent2"/>
                </a:solidFill>
                <a:latin typeface="Times New Roman" panose="02020603050405020304" pitchFamily="18" charset="0"/>
                <a:cs typeface="Times New Roman" panose="02020603050405020304" pitchFamily="18" charset="0"/>
              </a:rPr>
              <a:t> </a:t>
            </a:r>
            <a:r>
              <a:rPr lang="en-US" altLang="zh-CN" sz="2400" b="1">
                <a:solidFill>
                  <a:schemeClr val="accent2"/>
                </a:solidFill>
                <a:latin typeface="Times New Roman" panose="02020603050405020304" pitchFamily="18" charset="0"/>
                <a:sym typeface="Symbol" panose="05050102010706020507" pitchFamily="18" charset="2"/>
              </a:rPr>
              <a:t></a:t>
            </a:r>
            <a:r>
              <a:rPr lang="en-US" altLang="zh-CN" sz="2400" b="1">
                <a:solidFill>
                  <a:schemeClr val="accent2"/>
                </a:solidFill>
                <a:latin typeface="Times New Roman" panose="02020603050405020304" pitchFamily="18" charset="0"/>
                <a:cs typeface="Times New Roman" panose="02020603050405020304" pitchFamily="18" charset="0"/>
              </a:rPr>
              <a:t> </a:t>
            </a:r>
            <a:r>
              <a:rPr lang="en-US" altLang="zh-CN" sz="2400" b="1" i="1">
                <a:solidFill>
                  <a:schemeClr val="accent2"/>
                </a:solidFill>
                <a:latin typeface="Times New Roman" panose="02020603050405020304" pitchFamily="18" charset="0"/>
                <a:cs typeface="Times New Roman" panose="02020603050405020304" pitchFamily="18" charset="0"/>
              </a:rPr>
              <a:t>S</a:t>
            </a:r>
            <a:r>
              <a:rPr lang="zh-CN" altLang="en-US" sz="2400" b="1" i="1">
                <a:solidFill>
                  <a:schemeClr val="tx1"/>
                </a:solidFill>
                <a:latin typeface="Times New Roman" panose="02020603050405020304" pitchFamily="18" charset="0"/>
                <a:cs typeface="Times New Roman" panose="02020603050405020304" pitchFamily="18" charset="0"/>
              </a:rPr>
              <a:t>。</a:t>
            </a:r>
            <a:r>
              <a:rPr lang="zh-CN" altLang="en-US" sz="2400" b="1">
                <a:solidFill>
                  <a:schemeClr val="tx1"/>
                </a:solidFill>
                <a:latin typeface="Times New Roman" panose="02020603050405020304" pitchFamily="18" charset="0"/>
                <a:cs typeface="Times New Roman" panose="02020603050405020304" pitchFamily="18" charset="0"/>
              </a:rPr>
              <a:t>∀</a:t>
            </a:r>
            <a:r>
              <a:rPr lang="en-US" altLang="zh-CN" sz="2400" b="1" err="1">
                <a:solidFill>
                  <a:schemeClr val="tx1"/>
                </a:solidFill>
                <a:latin typeface="Times New Roman" panose="02020603050405020304" pitchFamily="18" charset="0"/>
                <a:cs typeface="Times New Roman" panose="02020603050405020304" pitchFamily="18" charset="0"/>
              </a:rPr>
              <a:t>s∈S,</a:t>
            </a:r>
            <a:r>
              <a:rPr lang="en-US" altLang="zh-CN" sz="2400" b="1" err="1">
                <a:solidFill>
                  <a:schemeClr val="accent2"/>
                </a:solidFill>
                <a:latin typeface="Times New Roman" panose="02020603050405020304" pitchFamily="18" charset="0"/>
                <a:cs typeface="Times New Roman" panose="02020603050405020304" pitchFamily="18" charset="0"/>
              </a:rPr>
              <a:t>a∈Σ</a:t>
            </a:r>
            <a:r>
              <a:rPr lang="en-US" altLang="zh-CN" sz="2400" b="1" err="1">
                <a:solidFill>
                  <a:schemeClr val="tx1"/>
                </a:solidFill>
                <a:latin typeface="Times New Roman" panose="02020603050405020304" pitchFamily="18" charset="0"/>
                <a:cs typeface="Times New Roman" panose="02020603050405020304" pitchFamily="18" charset="0"/>
              </a:rPr>
              <a:t>,</a:t>
            </a:r>
            <a:r>
              <a:rPr lang="en-US" altLang="zh-CN" sz="2400" b="1" i="1" err="1">
                <a:solidFill>
                  <a:schemeClr val="tx1"/>
                </a:solidFill>
                <a:latin typeface="Times New Roman" panose="02020603050405020304" pitchFamily="18" charset="0"/>
                <a:cs typeface="Times New Roman" panose="02020603050405020304" pitchFamily="18" charset="0"/>
              </a:rPr>
              <a:t>move</a:t>
            </a:r>
            <a:r>
              <a:rPr lang="en-US" altLang="zh-CN" sz="2400" b="1">
                <a:solidFill>
                  <a:schemeClr val="tx1"/>
                </a:solidFill>
                <a:latin typeface="Times New Roman" panose="02020603050405020304" pitchFamily="18" charset="0"/>
                <a:cs typeface="Times New Roman" panose="02020603050405020304" pitchFamily="18" charset="0"/>
              </a:rPr>
              <a:t>(</a:t>
            </a:r>
            <a:r>
              <a:rPr lang="en-US" altLang="zh-CN" sz="2400" b="1" err="1">
                <a:solidFill>
                  <a:schemeClr val="tx1"/>
                </a:solidFill>
                <a:latin typeface="Times New Roman" panose="02020603050405020304" pitchFamily="18" charset="0"/>
                <a:cs typeface="Times New Roman" panose="02020603050405020304" pitchFamily="18" charset="0"/>
              </a:rPr>
              <a:t>s,a</a:t>
            </a:r>
            <a:r>
              <a:rPr lang="en-US" altLang="zh-CN" sz="2400" b="1">
                <a:solidFill>
                  <a:schemeClr val="tx1"/>
                </a:solidFill>
                <a:latin typeface="Times New Roman" panose="02020603050405020304" pitchFamily="18" charset="0"/>
                <a:cs typeface="Times New Roman" panose="02020603050405020304" pitchFamily="18" charset="0"/>
              </a:rPr>
              <a:t>)</a:t>
            </a:r>
            <a:r>
              <a:rPr lang="zh-CN" altLang="en-US" sz="2400">
                <a:solidFill>
                  <a:schemeClr val="tx1"/>
                </a:solidFill>
                <a:latin typeface="Times New Roman" panose="02020603050405020304" pitchFamily="18" charset="0"/>
                <a:cs typeface="Times New Roman" panose="02020603050405020304" pitchFamily="18" charset="0"/>
              </a:rPr>
              <a:t>表示从状态</a:t>
            </a:r>
            <a:r>
              <a:rPr lang="en-US" altLang="zh-CN" sz="2400" b="1">
                <a:solidFill>
                  <a:schemeClr val="tx1"/>
                </a:solidFill>
                <a:latin typeface="Times New Roman" panose="02020603050405020304" pitchFamily="18" charset="0"/>
                <a:cs typeface="Times New Roman" panose="02020603050405020304" pitchFamily="18" charset="0"/>
              </a:rPr>
              <a:t>s</a:t>
            </a:r>
            <a:r>
              <a:rPr lang="zh-CN" altLang="en-US" sz="2400">
                <a:solidFill>
                  <a:schemeClr val="tx1"/>
                </a:solidFill>
                <a:latin typeface="Times New Roman" panose="02020603050405020304" pitchFamily="18" charset="0"/>
                <a:cs typeface="Times New Roman" panose="02020603050405020304" pitchFamily="18" charset="0"/>
              </a:rPr>
              <a:t>出发，沿着标记为</a:t>
            </a:r>
            <a:r>
              <a:rPr lang="en-US" altLang="zh-CN" sz="2400" b="1">
                <a:solidFill>
                  <a:schemeClr val="tx1"/>
                </a:solidFill>
                <a:latin typeface="Times New Roman" panose="02020603050405020304" pitchFamily="18" charset="0"/>
                <a:cs typeface="Times New Roman" panose="02020603050405020304" pitchFamily="18" charset="0"/>
              </a:rPr>
              <a:t>a</a:t>
            </a:r>
            <a:r>
              <a:rPr lang="zh-CN" altLang="en-US" sz="2400">
                <a:solidFill>
                  <a:schemeClr val="tx1"/>
                </a:solidFill>
                <a:latin typeface="Times New Roman" panose="02020603050405020304" pitchFamily="18" charset="0"/>
                <a:cs typeface="Times New Roman" panose="02020603050405020304" pitchFamily="18" charset="0"/>
              </a:rPr>
              <a:t>的边所能到达的</a:t>
            </a:r>
            <a:r>
              <a:rPr lang="zh-CN" altLang="en-US" sz="2400">
                <a:solidFill>
                  <a:schemeClr val="accent2"/>
                </a:solidFill>
                <a:latin typeface="Times New Roman" panose="02020603050405020304" pitchFamily="18" charset="0"/>
                <a:cs typeface="Times New Roman" panose="02020603050405020304" pitchFamily="18" charset="0"/>
              </a:rPr>
              <a:t>状态</a:t>
            </a:r>
            <a:endParaRPr lang="en-US" altLang="zh-CN" sz="2400" i="1">
              <a:solidFill>
                <a:schemeClr val="accent2"/>
              </a:solidFill>
              <a:latin typeface="Times New Roman" panose="02020603050405020304" pitchFamily="18" charset="0"/>
              <a:cs typeface="Times New Roman" panose="02020603050405020304" pitchFamily="18" charset="0"/>
            </a:endParaRPr>
          </a:p>
          <a:p>
            <a:pPr algn="just">
              <a:lnSpc>
                <a:spcPct val="120000"/>
              </a:lnSpc>
            </a:pPr>
            <a:r>
              <a:rPr lang="zh-CN" altLang="en-US" sz="2400">
                <a:solidFill>
                  <a:schemeClr val="tx1"/>
                </a:solidFill>
                <a:latin typeface="宋体" panose="02010600030101010101" pitchFamily="2" charset="-122"/>
              </a:rPr>
              <a:t>状态</a:t>
            </a:r>
            <a:r>
              <a:rPr lang="en-US" altLang="zh-CN" sz="2400" b="1" i="1">
                <a:solidFill>
                  <a:schemeClr val="tx1"/>
                </a:solidFill>
                <a:latin typeface="Times New Roman" panose="02020603050405020304" pitchFamily="18" charset="0"/>
                <a:cs typeface="Times New Roman" panose="02020603050405020304" pitchFamily="18" charset="0"/>
              </a:rPr>
              <a:t>s</a:t>
            </a:r>
            <a:r>
              <a:rPr lang="en-US" altLang="zh-CN" sz="2400" b="1" baseline="-30000">
                <a:solidFill>
                  <a:schemeClr val="tx1"/>
                </a:solidFill>
                <a:latin typeface="Times New Roman" panose="02020603050405020304" pitchFamily="18" charset="0"/>
                <a:cs typeface="Times New Roman" panose="02020603050405020304" pitchFamily="18" charset="0"/>
              </a:rPr>
              <a:t>0</a:t>
            </a:r>
            <a:r>
              <a:rPr lang="zh-CN" altLang="en-US" sz="2400">
                <a:solidFill>
                  <a:schemeClr val="tx1"/>
                </a:solidFill>
                <a:latin typeface="宋体" panose="02010600030101010101" pitchFamily="2" charset="-122"/>
              </a:rPr>
              <a:t>是唯一开始状态</a:t>
            </a:r>
          </a:p>
          <a:p>
            <a:pPr algn="just">
              <a:lnSpc>
                <a:spcPct val="120000"/>
              </a:lnSpc>
            </a:pPr>
            <a:r>
              <a:rPr lang="en-US" altLang="zh-CN" sz="2400" b="1" i="1">
                <a:latin typeface="Times New Roman" panose="02020603050405020304" pitchFamily="18" charset="0"/>
                <a:cs typeface="Times New Roman" panose="02020603050405020304" pitchFamily="18" charset="0"/>
              </a:rPr>
              <a:t>F </a:t>
            </a:r>
            <a:r>
              <a:rPr lang="en-US" altLang="zh-CN" sz="2400" b="1" i="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rPr>
              <a:t> S</a:t>
            </a:r>
            <a:r>
              <a:rPr lang="zh-CN" altLang="en-US" sz="2400">
                <a:latin typeface="宋体" panose="02010600030101010101" pitchFamily="2" charset="-122"/>
              </a:rPr>
              <a:t>是接受状态（终态）集合</a:t>
            </a:r>
          </a:p>
          <a:p>
            <a:endParaRPr lang="zh-CN" altLang="en-US"/>
          </a:p>
        </p:txBody>
      </p:sp>
      <p:sp>
        <p:nvSpPr>
          <p:cNvPr id="19458" name="Rectangle 2">
            <a:extLst>
              <a:ext uri="{FF2B5EF4-FFF2-40B4-BE49-F238E27FC236}">
                <a16:creationId xmlns:a16="http://schemas.microsoft.com/office/drawing/2014/main" id="{85A7B3A8-3AF4-4011-8246-0EEF18D14DEE}"/>
              </a:ext>
            </a:extLst>
          </p:cNvPr>
          <p:cNvSpPr>
            <a:spLocks noGrp="1" noChangeArrowheads="1"/>
          </p:cNvSpPr>
          <p:nvPr>
            <p:ph type="title"/>
          </p:nvPr>
        </p:nvSpPr>
        <p:spPr/>
        <p:txBody>
          <a:bodyPr>
            <a:normAutofit/>
          </a:bodyPr>
          <a:lstStyle/>
          <a:p>
            <a:r>
              <a:rPr lang="zh-CN" altLang="en-US"/>
              <a:t>上次课回顾</a:t>
            </a:r>
          </a:p>
        </p:txBody>
      </p:sp>
      <p:sp>
        <p:nvSpPr>
          <p:cNvPr id="5" name="日期占位符 4">
            <a:extLst>
              <a:ext uri="{FF2B5EF4-FFF2-40B4-BE49-F238E27FC236}">
                <a16:creationId xmlns:a16="http://schemas.microsoft.com/office/drawing/2014/main" id="{C5F8FDD3-B42F-6A84-DE5B-6826609D41EE}"/>
              </a:ext>
            </a:extLst>
          </p:cNvPr>
          <p:cNvSpPr>
            <a:spLocks noGrp="1"/>
          </p:cNvSpPr>
          <p:nvPr>
            <p:ph type="dt" sz="half" idx="10"/>
          </p:nvPr>
        </p:nvSpPr>
        <p:spPr/>
        <p:txBody>
          <a:bodyPr/>
          <a:lstStyle/>
          <a:p>
            <a:fld id="{F9B22F32-B082-47BE-9D75-69C5FA975226}" type="datetime2">
              <a:rPr lang="zh-CN" altLang="en-US" smtClean="0"/>
              <a:t>2024年3月7日</a:t>
            </a:fld>
            <a:endParaRPr lang="zh-CN" altLang="en-US" dirty="0"/>
          </a:p>
        </p:txBody>
      </p:sp>
      <p:sp>
        <p:nvSpPr>
          <p:cNvPr id="6" name="页脚占位符 5">
            <a:extLst>
              <a:ext uri="{FF2B5EF4-FFF2-40B4-BE49-F238E27FC236}">
                <a16:creationId xmlns:a16="http://schemas.microsoft.com/office/drawing/2014/main" id="{2D69279B-905C-0CF6-8765-2D634706E35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7" name="灯片编号占位符 6">
            <a:extLst>
              <a:ext uri="{FF2B5EF4-FFF2-40B4-BE49-F238E27FC236}">
                <a16:creationId xmlns:a16="http://schemas.microsoft.com/office/drawing/2014/main" id="{DD25501A-D177-B811-ADF4-1114E85AD391}"/>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extLst>
      <p:ext uri="{BB962C8B-B14F-4D97-AF65-F5344CB8AC3E}">
        <p14:creationId xmlns:p14="http://schemas.microsoft.com/office/powerpoint/2010/main" val="665697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24C2E36-7D74-4303-941E-DF7D13DD5624}"/>
              </a:ext>
            </a:extLst>
          </p:cNvPr>
          <p:cNvSpPr>
            <a:spLocks noGrp="1" noChangeArrowheads="1"/>
          </p:cNvSpPr>
          <p:nvPr>
            <p:ph type="title"/>
          </p:nvPr>
        </p:nvSpPr>
        <p:spPr/>
        <p:txBody>
          <a:bodyPr>
            <a:normAutofit/>
          </a:bodyPr>
          <a:lstStyle/>
          <a:p>
            <a:pPr lvl="1">
              <a:lnSpc>
                <a:spcPct val="110000"/>
              </a:lnSpc>
            </a:pPr>
            <a:r>
              <a:rPr lang="zh-CN" altLang="en-US" sz="4400" dirty="0"/>
              <a:t>补充：从</a:t>
            </a:r>
            <a:r>
              <a:rPr lang="en-US" altLang="zh-CN" sz="4400" dirty="0"/>
              <a:t>DFA</a:t>
            </a:r>
            <a:r>
              <a:rPr lang="zh-CN" altLang="en-US" sz="4400" dirty="0"/>
              <a:t>构造语言识别器</a:t>
            </a:r>
            <a:endParaRPr lang="en-US" altLang="zh-CN" sz="4400" dirty="0"/>
          </a:p>
        </p:txBody>
      </p:sp>
      <p:grpSp>
        <p:nvGrpSpPr>
          <p:cNvPr id="50180" name="Group 4">
            <a:extLst>
              <a:ext uri="{FF2B5EF4-FFF2-40B4-BE49-F238E27FC236}">
                <a16:creationId xmlns:a16="http://schemas.microsoft.com/office/drawing/2014/main" id="{D59C02AD-9E83-434C-AFAD-C5502331CA63}"/>
              </a:ext>
            </a:extLst>
          </p:cNvPr>
          <p:cNvGrpSpPr>
            <a:grpSpLocks noChangeAspect="1"/>
          </p:cNvGrpSpPr>
          <p:nvPr/>
        </p:nvGrpSpPr>
        <p:grpSpPr bwMode="auto">
          <a:xfrm>
            <a:off x="1030144" y="2300388"/>
            <a:ext cx="7083712" cy="2833485"/>
            <a:chOff x="1344" y="1728"/>
            <a:chExt cx="3360" cy="1344"/>
          </a:xfrm>
        </p:grpSpPr>
        <p:sp>
          <p:nvSpPr>
            <p:cNvPr id="50181" name="Rectangle 5">
              <a:extLst>
                <a:ext uri="{FF2B5EF4-FFF2-40B4-BE49-F238E27FC236}">
                  <a16:creationId xmlns:a16="http://schemas.microsoft.com/office/drawing/2014/main" id="{F788690E-77B5-4B24-9CD2-A1010C407243}"/>
                </a:ext>
              </a:extLst>
            </p:cNvPr>
            <p:cNvSpPr>
              <a:spLocks noChangeArrowheads="1"/>
            </p:cNvSpPr>
            <p:nvPr/>
          </p:nvSpPr>
          <p:spPr bwMode="auto">
            <a:xfrm>
              <a:off x="1344" y="1728"/>
              <a:ext cx="960"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正规式</a:t>
              </a:r>
            </a:p>
          </p:txBody>
        </p:sp>
        <p:sp>
          <p:nvSpPr>
            <p:cNvPr id="50182" name="Rectangle 6">
              <a:extLst>
                <a:ext uri="{FF2B5EF4-FFF2-40B4-BE49-F238E27FC236}">
                  <a16:creationId xmlns:a16="http://schemas.microsoft.com/office/drawing/2014/main" id="{AE526CA8-18B9-40EE-973D-61D033042B97}"/>
                </a:ext>
              </a:extLst>
            </p:cNvPr>
            <p:cNvSpPr>
              <a:spLocks noChangeArrowheads="1"/>
            </p:cNvSpPr>
            <p:nvPr/>
          </p:nvSpPr>
          <p:spPr bwMode="auto">
            <a:xfrm>
              <a:off x="1776" y="2016"/>
              <a:ext cx="960" cy="336"/>
            </a:xfrm>
            <a:prstGeom prst="rect">
              <a:avLst/>
            </a:prstGeom>
            <a:solidFill>
              <a:schemeClr val="bg1"/>
            </a:solidFill>
            <a:ln w="25400" algn="ctr">
              <a:solidFill>
                <a:schemeClr val="tx1"/>
              </a:solidFill>
              <a:miter lim="800000"/>
              <a:headEnd/>
              <a:tailEnd/>
            </a:ln>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NFA</a:t>
              </a:r>
            </a:p>
          </p:txBody>
        </p:sp>
        <p:sp>
          <p:nvSpPr>
            <p:cNvPr id="50183" name="Rectangle 7">
              <a:extLst>
                <a:ext uri="{FF2B5EF4-FFF2-40B4-BE49-F238E27FC236}">
                  <a16:creationId xmlns:a16="http://schemas.microsoft.com/office/drawing/2014/main" id="{2F3CEC51-D5BE-415C-92B3-48D16A0BE2DC}"/>
                </a:ext>
              </a:extLst>
            </p:cNvPr>
            <p:cNvSpPr>
              <a:spLocks noChangeArrowheads="1"/>
            </p:cNvSpPr>
            <p:nvPr/>
          </p:nvSpPr>
          <p:spPr bwMode="auto">
            <a:xfrm>
              <a:off x="2400" y="2256"/>
              <a:ext cx="960" cy="336"/>
            </a:xfrm>
            <a:prstGeom prst="rect">
              <a:avLst/>
            </a:prstGeom>
            <a:solidFill>
              <a:schemeClr val="bg1"/>
            </a:solidFill>
            <a:ln w="25400" algn="ctr">
              <a:solidFill>
                <a:schemeClr val="tx1"/>
              </a:solidFill>
              <a:miter lim="800000"/>
              <a:headEnd/>
              <a:tailEnd/>
            </a:ln>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400" b="1">
                  <a:solidFill>
                    <a:srgbClr val="000000"/>
                  </a:solidFill>
                  <a:latin typeface="Times New Roman" panose="02020603050405020304" pitchFamily="18" charset="0"/>
                  <a:ea typeface="宋体" panose="02010600030101010101" pitchFamily="2" charset="-122"/>
                </a:rPr>
                <a:t>DFA</a:t>
              </a:r>
            </a:p>
          </p:txBody>
        </p:sp>
        <p:sp>
          <p:nvSpPr>
            <p:cNvPr id="50184" name="Rectangle 8">
              <a:extLst>
                <a:ext uri="{FF2B5EF4-FFF2-40B4-BE49-F238E27FC236}">
                  <a16:creationId xmlns:a16="http://schemas.microsoft.com/office/drawing/2014/main" id="{864334E7-233F-423F-B39D-FB32339FFEE1}"/>
                </a:ext>
              </a:extLst>
            </p:cNvPr>
            <p:cNvSpPr>
              <a:spLocks noChangeArrowheads="1"/>
            </p:cNvSpPr>
            <p:nvPr/>
          </p:nvSpPr>
          <p:spPr bwMode="auto">
            <a:xfrm>
              <a:off x="3024" y="2496"/>
              <a:ext cx="960" cy="336"/>
            </a:xfrm>
            <a:prstGeom prst="rect">
              <a:avLst/>
            </a:prstGeom>
            <a:solidFill>
              <a:schemeClr val="accent2"/>
            </a:solidFill>
            <a:ln w="25400" algn="ctr">
              <a:solidFill>
                <a:schemeClr val="tx1"/>
              </a:solidFill>
              <a:miter lim="800000"/>
              <a:headEnd/>
              <a:tailEnd/>
            </a:ln>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最简</a:t>
              </a:r>
              <a:r>
                <a:rPr lang="en-US" altLang="zh-CN" sz="2400" b="1">
                  <a:solidFill>
                    <a:srgbClr val="000000"/>
                  </a:solidFill>
                  <a:latin typeface="Times New Roman" panose="02020603050405020304" pitchFamily="18" charset="0"/>
                  <a:ea typeface="宋体" panose="02010600030101010101" pitchFamily="2" charset="-122"/>
                </a:rPr>
                <a:t>DFA</a:t>
              </a:r>
            </a:p>
          </p:txBody>
        </p:sp>
        <p:sp>
          <p:nvSpPr>
            <p:cNvPr id="50185" name="Rectangle 9">
              <a:extLst>
                <a:ext uri="{FF2B5EF4-FFF2-40B4-BE49-F238E27FC236}">
                  <a16:creationId xmlns:a16="http://schemas.microsoft.com/office/drawing/2014/main" id="{505E6828-4D82-493F-B23E-CBA726873972}"/>
                </a:ext>
              </a:extLst>
            </p:cNvPr>
            <p:cNvSpPr>
              <a:spLocks noChangeArrowheads="1"/>
            </p:cNvSpPr>
            <p:nvPr/>
          </p:nvSpPr>
          <p:spPr bwMode="auto">
            <a:xfrm>
              <a:off x="3744" y="2736"/>
              <a:ext cx="960" cy="336"/>
            </a:xfrm>
            <a:prstGeom prst="rect">
              <a:avLst/>
            </a:prstGeom>
            <a:solidFill>
              <a:schemeClr val="accent2"/>
            </a:solidFill>
            <a:ln w="25400" algn="ctr">
              <a:solidFill>
                <a:schemeClr val="tx1"/>
              </a:solidFill>
              <a:miter lim="800000"/>
              <a:headEnd/>
              <a:tailEnd/>
            </a:ln>
          </p:spPr>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400">
                  <a:solidFill>
                    <a:srgbClr val="000000"/>
                  </a:solidFill>
                  <a:latin typeface="Times New Roman" panose="02020603050405020304" pitchFamily="18" charset="0"/>
                </a:rPr>
                <a:t>识别器</a:t>
              </a:r>
            </a:p>
          </p:txBody>
        </p:sp>
      </p:grpSp>
      <p:sp>
        <p:nvSpPr>
          <p:cNvPr id="2" name="日期占位符 1">
            <a:extLst>
              <a:ext uri="{FF2B5EF4-FFF2-40B4-BE49-F238E27FC236}">
                <a16:creationId xmlns:a16="http://schemas.microsoft.com/office/drawing/2014/main" id="{99E93F63-E021-5CD5-B7D7-522FA9E1223C}"/>
              </a:ext>
            </a:extLst>
          </p:cNvPr>
          <p:cNvSpPr>
            <a:spLocks noGrp="1"/>
          </p:cNvSpPr>
          <p:nvPr>
            <p:ph type="dt" sz="half" idx="10"/>
          </p:nvPr>
        </p:nvSpPr>
        <p:spPr/>
        <p:txBody>
          <a:bodyPr/>
          <a:lstStyle/>
          <a:p>
            <a:fld id="{C44AB0FD-444C-4E8E-AD91-09E3BB1FEF60}"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9148B855-E079-9FA6-7DC6-72A10CD88F6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B55DE23C-49DE-C7CF-5CCE-46035566B4EB}"/>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3853F12-AC47-42CA-BF22-7740D958945A}"/>
              </a:ext>
            </a:extLst>
          </p:cNvPr>
          <p:cNvSpPr>
            <a:spLocks noGrp="1" noChangeArrowheads="1"/>
          </p:cNvSpPr>
          <p:nvPr>
            <p:ph type="title"/>
          </p:nvPr>
        </p:nvSpPr>
        <p:spPr/>
        <p:txBody>
          <a:bodyPr>
            <a:normAutofit/>
          </a:bodyPr>
          <a:lstStyle/>
          <a:p>
            <a:pPr lvl="1">
              <a:lnSpc>
                <a:spcPct val="110000"/>
              </a:lnSpc>
            </a:pPr>
            <a:r>
              <a:rPr lang="zh-CN" altLang="en-US" sz="4400" dirty="0"/>
              <a:t>补充：从</a:t>
            </a:r>
            <a:r>
              <a:rPr lang="en-US" altLang="zh-CN" sz="4400" dirty="0"/>
              <a:t>DFA</a:t>
            </a:r>
            <a:r>
              <a:rPr lang="zh-CN" altLang="en-US" sz="4400" dirty="0"/>
              <a:t>构造语言识别器</a:t>
            </a:r>
            <a:endParaRPr lang="en-US" altLang="zh-CN" sz="4400" dirty="0"/>
          </a:p>
        </p:txBody>
      </p:sp>
      <p:sp>
        <p:nvSpPr>
          <p:cNvPr id="51203" name="Rectangle 3">
            <a:extLst>
              <a:ext uri="{FF2B5EF4-FFF2-40B4-BE49-F238E27FC236}">
                <a16:creationId xmlns:a16="http://schemas.microsoft.com/office/drawing/2014/main" id="{0C273200-6980-4CFB-8E40-32762569E739}"/>
              </a:ext>
            </a:extLst>
          </p:cNvPr>
          <p:cNvSpPr>
            <a:spLocks noGrp="1" noChangeArrowheads="1"/>
          </p:cNvSpPr>
          <p:nvPr>
            <p:ph idx="1"/>
          </p:nvPr>
        </p:nvSpPr>
        <p:spPr/>
        <p:txBody>
          <a:bodyPr/>
          <a:lstStyle/>
          <a:p>
            <a:pPr>
              <a:lnSpc>
                <a:spcPct val="100000"/>
              </a:lnSpc>
            </a:pPr>
            <a:r>
              <a:rPr lang="zh-CN" altLang="en-US" dirty="0"/>
              <a:t>算法：从</a:t>
            </a:r>
            <a:r>
              <a:rPr lang="en-US" altLang="zh-CN" dirty="0"/>
              <a:t>DFA</a:t>
            </a:r>
            <a:r>
              <a:rPr lang="zh-CN" altLang="en-US" dirty="0"/>
              <a:t>构造语言识别器</a:t>
            </a:r>
          </a:p>
          <a:p>
            <a:pPr lvl="1">
              <a:lnSpc>
                <a:spcPct val="100000"/>
              </a:lnSpc>
            </a:pPr>
            <a:r>
              <a:rPr lang="zh-CN" altLang="en-US" dirty="0"/>
              <a:t>输入：串</a:t>
            </a:r>
            <a:r>
              <a:rPr lang="en-US" altLang="zh-CN" b="1" i="1" dirty="0">
                <a:latin typeface="Times New Roman" panose="02020603050405020304" pitchFamily="18" charset="0"/>
              </a:rPr>
              <a:t>x</a:t>
            </a:r>
            <a:r>
              <a:rPr lang="zh-CN" altLang="en-US" dirty="0"/>
              <a:t>，由</a:t>
            </a:r>
            <a:r>
              <a:rPr lang="en-US" altLang="zh-CN" b="1" dirty="0" err="1">
                <a:latin typeface="Times New Roman" panose="02020603050405020304" pitchFamily="18" charset="0"/>
              </a:rPr>
              <a:t>eof</a:t>
            </a:r>
            <a:r>
              <a:rPr lang="zh-CN" altLang="en-US" dirty="0"/>
              <a:t>结尾。一个</a:t>
            </a:r>
            <a:r>
              <a:rPr lang="en-US" altLang="zh-CN" dirty="0"/>
              <a:t>DFA </a:t>
            </a:r>
            <a:r>
              <a:rPr lang="en-US" altLang="zh-CN" b="1" dirty="0">
                <a:latin typeface="Times New Roman" panose="02020603050405020304" pitchFamily="18" charset="0"/>
              </a:rPr>
              <a:t>D</a:t>
            </a:r>
            <a:r>
              <a:rPr lang="zh-CN" altLang="en-US" dirty="0"/>
              <a:t>，开始状态为</a:t>
            </a:r>
            <a:r>
              <a:rPr lang="en-US" altLang="zh-CN" b="1" i="1" dirty="0">
                <a:latin typeface="Times New Roman" panose="02020603050405020304" pitchFamily="18" charset="0"/>
              </a:rPr>
              <a:t>s</a:t>
            </a:r>
            <a:r>
              <a:rPr lang="en-US" altLang="zh-CN" b="1" i="1" baseline="-25000" dirty="0">
                <a:latin typeface="Times New Roman" panose="02020603050405020304" pitchFamily="18" charset="0"/>
              </a:rPr>
              <a:t>0</a:t>
            </a:r>
            <a:r>
              <a:rPr lang="zh-CN" altLang="en-US" dirty="0"/>
              <a:t>，接受状态集合是</a:t>
            </a:r>
            <a:r>
              <a:rPr lang="en-US" altLang="zh-CN" b="1" i="1" dirty="0">
                <a:latin typeface="Times New Roman" panose="02020603050405020304" pitchFamily="18" charset="0"/>
              </a:rPr>
              <a:t>F</a:t>
            </a:r>
          </a:p>
          <a:p>
            <a:pPr lvl="1">
              <a:lnSpc>
                <a:spcPct val="100000"/>
              </a:lnSpc>
            </a:pPr>
            <a:r>
              <a:rPr lang="zh-CN" altLang="en-US" dirty="0"/>
              <a:t>输出：如果</a:t>
            </a:r>
            <a:r>
              <a:rPr lang="en-US" altLang="zh-CN" b="1" i="1" dirty="0">
                <a:latin typeface="Times New Roman" panose="02020603050405020304" pitchFamily="18" charset="0"/>
              </a:rPr>
              <a:t>D</a:t>
            </a:r>
            <a:r>
              <a:rPr lang="zh-CN" altLang="en-US" dirty="0"/>
              <a:t>接受</a:t>
            </a:r>
            <a:r>
              <a:rPr lang="en-US" altLang="zh-CN" b="1" i="1" dirty="0">
                <a:latin typeface="Times New Roman" panose="02020603050405020304" pitchFamily="18" charset="0"/>
              </a:rPr>
              <a:t>x</a:t>
            </a:r>
            <a:r>
              <a:rPr lang="zh-CN" altLang="en-US" dirty="0"/>
              <a:t>，回答“</a:t>
            </a:r>
            <a:r>
              <a:rPr lang="en-US" altLang="zh-CN" b="1" dirty="0">
                <a:latin typeface="Times New Roman" panose="02020603050405020304" pitchFamily="18" charset="0"/>
              </a:rPr>
              <a:t>yes</a:t>
            </a:r>
            <a:r>
              <a:rPr lang="en-US" altLang="zh-CN" dirty="0"/>
              <a:t>”</a:t>
            </a:r>
            <a:r>
              <a:rPr lang="zh-CN" altLang="en-US" dirty="0"/>
              <a:t>，否则回答“</a:t>
            </a:r>
            <a:r>
              <a:rPr lang="en-US" altLang="zh-CN" b="1" dirty="0">
                <a:latin typeface="Times New Roman" panose="02020603050405020304" pitchFamily="18" charset="0"/>
              </a:rPr>
              <a:t>no</a:t>
            </a:r>
            <a:r>
              <a:rPr lang="en-US" altLang="zh-CN" dirty="0"/>
              <a:t>”</a:t>
            </a:r>
          </a:p>
        </p:txBody>
      </p:sp>
      <p:sp>
        <p:nvSpPr>
          <p:cNvPr id="2" name="日期占位符 1">
            <a:extLst>
              <a:ext uri="{FF2B5EF4-FFF2-40B4-BE49-F238E27FC236}">
                <a16:creationId xmlns:a16="http://schemas.microsoft.com/office/drawing/2014/main" id="{502BF67D-4F98-63E7-F4D2-697265774B8E}"/>
              </a:ext>
            </a:extLst>
          </p:cNvPr>
          <p:cNvSpPr>
            <a:spLocks noGrp="1"/>
          </p:cNvSpPr>
          <p:nvPr>
            <p:ph type="dt" sz="half" idx="10"/>
          </p:nvPr>
        </p:nvSpPr>
        <p:spPr/>
        <p:txBody>
          <a:bodyPr/>
          <a:lstStyle/>
          <a:p>
            <a:fld id="{7454D809-B2CD-49FF-838A-2C5EF53B4852}"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67394822-A9C4-5350-6AB6-90DDEFE7ED4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96742F56-2156-2942-90BF-595672D404A8}"/>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0B92EC8-1280-4EE7-BAF0-8EC09DE96323}"/>
              </a:ext>
            </a:extLst>
          </p:cNvPr>
          <p:cNvSpPr>
            <a:spLocks noGrp="1" noChangeArrowheads="1"/>
          </p:cNvSpPr>
          <p:nvPr>
            <p:ph type="title"/>
          </p:nvPr>
        </p:nvSpPr>
        <p:spPr/>
        <p:txBody>
          <a:bodyPr>
            <a:normAutofit/>
          </a:bodyPr>
          <a:lstStyle/>
          <a:p>
            <a:r>
              <a:rPr lang="zh-CN" altLang="en-US" sz="4400" dirty="0"/>
              <a:t>补充：从</a:t>
            </a:r>
            <a:r>
              <a:rPr lang="en-US" altLang="zh-CN" sz="4400" dirty="0"/>
              <a:t>DFA</a:t>
            </a:r>
            <a:r>
              <a:rPr lang="zh-CN" altLang="en-US" sz="4400" dirty="0"/>
              <a:t>构造语言识别器</a:t>
            </a:r>
            <a:endParaRPr lang="zh-CN" altLang="en-US" dirty="0"/>
          </a:p>
        </p:txBody>
      </p:sp>
      <p:sp>
        <p:nvSpPr>
          <p:cNvPr id="52227" name="Rectangle 3">
            <a:extLst>
              <a:ext uri="{FF2B5EF4-FFF2-40B4-BE49-F238E27FC236}">
                <a16:creationId xmlns:a16="http://schemas.microsoft.com/office/drawing/2014/main" id="{BC679DB6-0A14-41DF-90C7-A4BAAF650D4D}"/>
              </a:ext>
            </a:extLst>
          </p:cNvPr>
          <p:cNvSpPr>
            <a:spLocks noGrp="1" noChangeArrowheads="1"/>
          </p:cNvSpPr>
          <p:nvPr>
            <p:ph idx="1"/>
          </p:nvPr>
        </p:nvSpPr>
        <p:spPr/>
        <p:txBody>
          <a:bodyPr>
            <a:normAutofit fontScale="92500" lnSpcReduction="10000"/>
          </a:bodyPr>
          <a:lstStyle/>
          <a:p>
            <a:pPr>
              <a:lnSpc>
                <a:spcPct val="80000"/>
              </a:lnSpc>
            </a:pPr>
            <a:r>
              <a:rPr lang="en-US" altLang="zh-CN" sz="2400" b="1" i="1" dirty="0">
                <a:latin typeface="Times New Roman" panose="02020603050405020304" pitchFamily="18" charset="0"/>
              </a:rPr>
              <a:t>move</a:t>
            </a:r>
            <a:r>
              <a:rPr lang="en-US" altLang="zh-CN" sz="2400" b="1" dirty="0">
                <a:latin typeface="Times New Roman" panose="02020603050405020304" pitchFamily="18" charset="0"/>
              </a:rPr>
              <a:t>(</a:t>
            </a:r>
            <a:r>
              <a:rPr lang="en-US" altLang="zh-CN" sz="2400" b="1" i="1" dirty="0" err="1">
                <a:latin typeface="Times New Roman" panose="02020603050405020304" pitchFamily="18" charset="0"/>
              </a:rPr>
              <a:t>s</a:t>
            </a:r>
            <a:r>
              <a:rPr lang="en-US" altLang="zh-CN" sz="2400" b="1" dirty="0" err="1">
                <a:latin typeface="Times New Roman" panose="02020603050405020304" pitchFamily="18" charset="0"/>
              </a:rPr>
              <a:t>,</a:t>
            </a:r>
            <a:r>
              <a:rPr lang="en-US" altLang="zh-CN" sz="2400" b="1" i="1" dirty="0" err="1">
                <a:latin typeface="Times New Roman" panose="02020603050405020304" pitchFamily="18" charset="0"/>
              </a:rPr>
              <a:t>c</a:t>
            </a:r>
            <a:r>
              <a:rPr lang="en-US" altLang="zh-CN" sz="2400" b="1" dirty="0">
                <a:latin typeface="Times New Roman" panose="02020603050405020304" pitchFamily="18" charset="0"/>
              </a:rPr>
              <a:t>)</a:t>
            </a:r>
            <a:r>
              <a:rPr lang="zh-CN" altLang="en-US" sz="2400" dirty="0"/>
              <a:t>：返回状态</a:t>
            </a:r>
            <a:r>
              <a:rPr lang="en-US" altLang="zh-CN" sz="2400" b="1" i="1" dirty="0">
                <a:latin typeface="Times New Roman" panose="02020603050405020304" pitchFamily="18" charset="0"/>
              </a:rPr>
              <a:t>s</a:t>
            </a:r>
            <a:r>
              <a:rPr lang="zh-CN" altLang="en-US" sz="2400" dirty="0"/>
              <a:t>在面临输入</a:t>
            </a:r>
            <a:r>
              <a:rPr lang="en-US" altLang="zh-CN" sz="2400" b="1" i="1" dirty="0">
                <a:latin typeface="Times New Roman" panose="02020603050405020304" pitchFamily="18" charset="0"/>
              </a:rPr>
              <a:t>c</a:t>
            </a:r>
            <a:r>
              <a:rPr lang="zh-CN" altLang="en-US" sz="2400" dirty="0"/>
              <a:t>时转换到的状态</a:t>
            </a:r>
          </a:p>
          <a:p>
            <a:pPr>
              <a:lnSpc>
                <a:spcPct val="80000"/>
              </a:lnSpc>
            </a:pPr>
            <a:r>
              <a:rPr lang="en-US" altLang="zh-CN" sz="2400" b="1" i="1" dirty="0" err="1">
                <a:latin typeface="Times New Roman" panose="02020603050405020304" pitchFamily="18" charset="0"/>
              </a:rPr>
              <a:t>nextChar</a:t>
            </a:r>
            <a:r>
              <a:rPr lang="en-US" altLang="zh-CN" sz="2400" b="1" dirty="0">
                <a:latin typeface="Times New Roman" panose="02020603050405020304" pitchFamily="18" charset="0"/>
              </a:rPr>
              <a:t>()</a:t>
            </a:r>
            <a:r>
              <a:rPr lang="zh-CN" altLang="en-US" sz="2400" dirty="0"/>
              <a:t>：返回输入串</a:t>
            </a:r>
            <a:r>
              <a:rPr lang="en-US" altLang="zh-CN" sz="2400" b="1" i="1" dirty="0">
                <a:latin typeface="Times New Roman" panose="02020603050405020304" pitchFamily="18" charset="0"/>
              </a:rPr>
              <a:t>x</a:t>
            </a:r>
            <a:r>
              <a:rPr lang="zh-CN" altLang="en-US" sz="2400" dirty="0"/>
              <a:t>中的下一个字符</a:t>
            </a:r>
          </a:p>
          <a:p>
            <a:pPr>
              <a:lnSpc>
                <a:spcPct val="80000"/>
              </a:lnSpc>
              <a:buFont typeface="Wingdings" panose="05000000000000000000" pitchFamily="2" charset="2"/>
              <a:buNone/>
            </a:pPr>
            <a:r>
              <a:rPr lang="zh-CN" altLang="en-US" sz="2400" b="1" dirty="0">
                <a:latin typeface="Courier New" panose="02070309020205020404" pitchFamily="49" charset="0"/>
              </a:rPr>
              <a:t>            </a:t>
            </a:r>
            <a:r>
              <a:rPr lang="en-US" altLang="zh-CN" sz="2400" b="1" dirty="0">
                <a:solidFill>
                  <a:srgbClr val="008000"/>
                </a:solidFill>
                <a:latin typeface="Courier New" panose="02070309020205020404" pitchFamily="49" charset="0"/>
              </a:rPr>
              <a:t>s=s</a:t>
            </a:r>
            <a:r>
              <a:rPr lang="en-US" altLang="zh-CN" sz="2400" b="1" baseline="-25000" dirty="0">
                <a:solidFill>
                  <a:srgbClr val="008000"/>
                </a:solidFill>
                <a:latin typeface="Courier New" panose="02070309020205020404" pitchFamily="49" charset="0"/>
              </a:rPr>
              <a:t>0</a:t>
            </a:r>
            <a:r>
              <a:rPr lang="en-US" altLang="zh-CN" sz="2400" b="1" dirty="0">
                <a:solidFill>
                  <a:srgbClr val="008000"/>
                </a:solidFill>
                <a:latin typeface="Courier New" panose="02070309020205020404" pitchFamily="49" charset="0"/>
              </a:rPr>
              <a:t>;</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rPr>
              <a:t>            c=</a:t>
            </a:r>
            <a:r>
              <a:rPr lang="en-US" altLang="zh-CN" sz="2400" b="1" dirty="0" err="1">
                <a:solidFill>
                  <a:srgbClr val="008000"/>
                </a:solidFill>
                <a:latin typeface="Courier New" panose="02070309020205020404" pitchFamily="49" charset="0"/>
              </a:rPr>
              <a:t>nextChar</a:t>
            </a:r>
            <a:r>
              <a:rPr lang="en-US" altLang="zh-CN" sz="2400" b="1" dirty="0">
                <a:solidFill>
                  <a:srgbClr val="008000"/>
                </a:solidFill>
                <a:latin typeface="Courier New" panose="02070309020205020404" pitchFamily="49" charset="0"/>
              </a:rPr>
              <a:t>();</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rPr>
              <a:t>            while(c</a:t>
            </a:r>
            <a:r>
              <a:rPr lang="en-US" altLang="zh-CN" sz="2400" b="1" dirty="0">
                <a:solidFill>
                  <a:srgbClr val="008000"/>
                </a:solidFill>
                <a:latin typeface="Courier New" panose="02070309020205020404" pitchFamily="49" charset="0"/>
                <a:sym typeface="Symbol" panose="05050102010706020507" pitchFamily="18" charset="2"/>
              </a:rPr>
              <a:t>!=</a:t>
            </a:r>
            <a:r>
              <a:rPr lang="en-US" altLang="zh-CN" sz="2400" b="1" dirty="0" err="1">
                <a:solidFill>
                  <a:srgbClr val="008000"/>
                </a:solidFill>
                <a:latin typeface="Courier New" panose="02070309020205020404" pitchFamily="49" charset="0"/>
                <a:sym typeface="Symbol" panose="05050102010706020507" pitchFamily="18" charset="2"/>
              </a:rPr>
              <a:t>eof</a:t>
            </a:r>
            <a:r>
              <a:rPr lang="en-US" altLang="zh-CN" sz="2400" b="1" dirty="0">
                <a:solidFill>
                  <a:srgbClr val="008000"/>
                </a:solidFill>
                <a:latin typeface="Courier New" panose="02070309020205020404" pitchFamily="49" charset="0"/>
                <a:sym typeface="Symbol" panose="05050102010706020507" pitchFamily="18" charset="2"/>
              </a:rPr>
              <a:t>) {</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sym typeface="Symbol" panose="05050102010706020507" pitchFamily="18" charset="2"/>
              </a:rPr>
              <a:t>			    if (move(</a:t>
            </a:r>
            <a:r>
              <a:rPr lang="en-US" altLang="zh-CN" sz="2400" b="1" dirty="0" err="1">
                <a:solidFill>
                  <a:srgbClr val="008000"/>
                </a:solidFill>
                <a:latin typeface="Courier New" panose="02070309020205020404" pitchFamily="49" charset="0"/>
                <a:sym typeface="Symbol" panose="05050102010706020507" pitchFamily="18" charset="2"/>
              </a:rPr>
              <a:t>s,c</a:t>
            </a:r>
            <a:r>
              <a:rPr lang="en-US" altLang="zh-CN" sz="2400" b="1" dirty="0">
                <a:solidFill>
                  <a:srgbClr val="008000"/>
                </a:solidFill>
                <a:latin typeface="Courier New" panose="02070309020205020404" pitchFamily="49" charset="0"/>
                <a:sym typeface="Symbol" panose="05050102010706020507" pitchFamily="18" charset="2"/>
              </a:rPr>
              <a:t>)</a:t>
            </a:r>
            <a:r>
              <a:rPr lang="zh-CN" altLang="en-US" sz="2400" b="1" dirty="0">
                <a:solidFill>
                  <a:srgbClr val="008000"/>
                </a:solidFill>
                <a:latin typeface="Courier New" panose="02070309020205020404" pitchFamily="49" charset="0"/>
                <a:sym typeface="Symbol" panose="05050102010706020507" pitchFamily="18" charset="2"/>
              </a:rPr>
              <a:t>未定义</a:t>
            </a:r>
            <a:r>
              <a:rPr lang="en-US" altLang="zh-CN" sz="2400" b="1" dirty="0">
                <a:solidFill>
                  <a:srgbClr val="008000"/>
                </a:solidFill>
                <a:latin typeface="Courier New" panose="02070309020205020404" pitchFamily="49" charset="0"/>
                <a:sym typeface="Symbol" panose="05050102010706020507" pitchFamily="18" charset="2"/>
              </a:rPr>
              <a:t>) </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sym typeface="Symbol" panose="05050102010706020507" pitchFamily="18" charset="2"/>
              </a:rPr>
              <a:t>			 	 return “no”;</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sym typeface="Symbol" panose="05050102010706020507" pitchFamily="18" charset="2"/>
              </a:rPr>
              <a:t>			    else s=move(</a:t>
            </a:r>
            <a:r>
              <a:rPr lang="en-US" altLang="zh-CN" sz="2400" b="1" dirty="0" err="1">
                <a:solidFill>
                  <a:srgbClr val="008000"/>
                </a:solidFill>
                <a:latin typeface="Courier New" panose="02070309020205020404" pitchFamily="49" charset="0"/>
                <a:sym typeface="Symbol" panose="05050102010706020507" pitchFamily="18" charset="2"/>
              </a:rPr>
              <a:t>s,c</a:t>
            </a:r>
            <a:r>
              <a:rPr lang="en-US" altLang="zh-CN" sz="2400" b="1" dirty="0">
                <a:solidFill>
                  <a:srgbClr val="008000"/>
                </a:solidFill>
                <a:latin typeface="Courier New" panose="02070309020205020404" pitchFamily="49" charset="0"/>
                <a:sym typeface="Symbol" panose="05050102010706020507" pitchFamily="18" charset="2"/>
              </a:rPr>
              <a:t>);</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sym typeface="Symbol" panose="05050102010706020507" pitchFamily="18" charset="2"/>
              </a:rPr>
              <a:t>              c=</a:t>
            </a:r>
            <a:r>
              <a:rPr lang="en-US" altLang="zh-CN" sz="2400" b="1" dirty="0" err="1">
                <a:solidFill>
                  <a:srgbClr val="008000"/>
                </a:solidFill>
                <a:latin typeface="Courier New" panose="02070309020205020404" pitchFamily="49" charset="0"/>
                <a:sym typeface="Symbol" panose="05050102010706020507" pitchFamily="18" charset="2"/>
              </a:rPr>
              <a:t>nextChar</a:t>
            </a:r>
            <a:r>
              <a:rPr lang="en-US" altLang="zh-CN" sz="2400" b="1" dirty="0">
                <a:solidFill>
                  <a:srgbClr val="008000"/>
                </a:solidFill>
                <a:latin typeface="Courier New" panose="02070309020205020404" pitchFamily="49" charset="0"/>
                <a:sym typeface="Symbol" panose="05050102010706020507" pitchFamily="18" charset="2"/>
              </a:rPr>
              <a:t>();</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sym typeface="Symbol" panose="05050102010706020507" pitchFamily="18" charset="2"/>
              </a:rPr>
              <a:t>            }</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sym typeface="Symbol" panose="05050102010706020507" pitchFamily="18" charset="2"/>
              </a:rPr>
              <a:t>            if (</a:t>
            </a:r>
            <a:r>
              <a:rPr lang="en-US" altLang="zh-CN" sz="2400" b="1" dirty="0" err="1">
                <a:solidFill>
                  <a:srgbClr val="008000"/>
                </a:solidFill>
                <a:latin typeface="Courier New" panose="02070309020205020404" pitchFamily="49" charset="0"/>
                <a:sym typeface="Symbol" panose="05050102010706020507" pitchFamily="18" charset="2"/>
              </a:rPr>
              <a:t>sF</a:t>
            </a:r>
            <a:r>
              <a:rPr lang="en-US" altLang="zh-CN" sz="2400" b="1" dirty="0">
                <a:solidFill>
                  <a:srgbClr val="008000"/>
                </a:solidFill>
                <a:latin typeface="Courier New" panose="02070309020205020404" pitchFamily="49" charset="0"/>
                <a:sym typeface="Symbol" panose="05050102010706020507" pitchFamily="18" charset="2"/>
              </a:rPr>
              <a:t>)</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sym typeface="Symbol" panose="05050102010706020507" pitchFamily="18" charset="2"/>
              </a:rPr>
              <a:t>              return “yes”;</a:t>
            </a:r>
          </a:p>
          <a:p>
            <a:pPr>
              <a:lnSpc>
                <a:spcPct val="80000"/>
              </a:lnSpc>
              <a:buFont typeface="Wingdings" panose="05000000000000000000" pitchFamily="2" charset="2"/>
              <a:buNone/>
            </a:pPr>
            <a:r>
              <a:rPr lang="en-US" altLang="zh-CN" sz="2400" b="1" dirty="0">
                <a:solidFill>
                  <a:srgbClr val="008000"/>
                </a:solidFill>
                <a:latin typeface="Courier New" panose="02070309020205020404" pitchFamily="49" charset="0"/>
                <a:sym typeface="Symbol" panose="05050102010706020507" pitchFamily="18" charset="2"/>
              </a:rPr>
              <a:t>            else return “no”;</a:t>
            </a:r>
          </a:p>
        </p:txBody>
      </p:sp>
      <p:sp>
        <p:nvSpPr>
          <p:cNvPr id="52228" name="Rectangle 4">
            <a:extLst>
              <a:ext uri="{FF2B5EF4-FFF2-40B4-BE49-F238E27FC236}">
                <a16:creationId xmlns:a16="http://schemas.microsoft.com/office/drawing/2014/main" id="{CDAF3060-178E-4ED3-9A18-B95E8F58CFAB}"/>
              </a:ext>
            </a:extLst>
          </p:cNvPr>
          <p:cNvSpPr>
            <a:spLocks noChangeArrowheads="1"/>
          </p:cNvSpPr>
          <p:nvPr/>
        </p:nvSpPr>
        <p:spPr bwMode="auto">
          <a:xfrm>
            <a:off x="2514600" y="1935275"/>
            <a:ext cx="4114800" cy="41148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0"/>
              </a:spcBef>
              <a:buClrTx/>
              <a:buSzTx/>
              <a:buFontTx/>
              <a:buNone/>
            </a:pPr>
            <a:endParaRPr lang="zh-CN" altLang="en-US" sz="1800">
              <a:solidFill>
                <a:srgbClr val="000000"/>
              </a:solidFill>
              <a:ea typeface="宋体" panose="02010600030101010101" pitchFamily="2" charset="-122"/>
            </a:endParaRPr>
          </a:p>
        </p:txBody>
      </p:sp>
      <p:sp>
        <p:nvSpPr>
          <p:cNvPr id="2" name="日期占位符 1">
            <a:extLst>
              <a:ext uri="{FF2B5EF4-FFF2-40B4-BE49-F238E27FC236}">
                <a16:creationId xmlns:a16="http://schemas.microsoft.com/office/drawing/2014/main" id="{92298D23-3188-DE85-1C1E-332391569CFF}"/>
              </a:ext>
            </a:extLst>
          </p:cNvPr>
          <p:cNvSpPr>
            <a:spLocks noGrp="1"/>
          </p:cNvSpPr>
          <p:nvPr>
            <p:ph type="dt" sz="half" idx="10"/>
          </p:nvPr>
        </p:nvSpPr>
        <p:spPr/>
        <p:txBody>
          <a:bodyPr/>
          <a:lstStyle/>
          <a:p>
            <a:fld id="{8C3A2CAD-7EEE-485A-822E-2B4EE2E2C777}"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0967B260-B1E3-DDE8-675A-F753071F97A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9E7E9B3A-6864-81B8-6288-31DFE5F40E5A}"/>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3">
            <a:extLst>
              <a:ext uri="{FF2B5EF4-FFF2-40B4-BE49-F238E27FC236}">
                <a16:creationId xmlns:a16="http://schemas.microsoft.com/office/drawing/2014/main" id="{34EB9D0A-A275-4071-8F94-2A3627798350}"/>
              </a:ext>
            </a:extLst>
          </p:cNvPr>
          <p:cNvSpPr>
            <a:spLocks noGrp="1"/>
          </p:cNvSpPr>
          <p:nvPr>
            <p:ph type="title"/>
          </p:nvPr>
        </p:nvSpPr>
        <p:spPr/>
        <p:txBody>
          <a:bodyPr>
            <a:normAutofit/>
          </a:bodyPr>
          <a:lstStyle/>
          <a:p>
            <a:r>
              <a:rPr lang="zh-CN" altLang="en-US" sz="4400" dirty="0"/>
              <a:t>补充：从</a:t>
            </a:r>
            <a:r>
              <a:rPr lang="en-US" altLang="zh-CN" sz="4400" dirty="0"/>
              <a:t>DFA</a:t>
            </a:r>
            <a:r>
              <a:rPr lang="zh-CN" altLang="en-US" sz="4400" dirty="0"/>
              <a:t>构造语言识别器</a:t>
            </a:r>
            <a:endParaRPr lang="zh-CN" altLang="en-US" dirty="0"/>
          </a:p>
        </p:txBody>
      </p:sp>
      <p:sp>
        <p:nvSpPr>
          <p:cNvPr id="53251" name="内容占位符 4">
            <a:extLst>
              <a:ext uri="{FF2B5EF4-FFF2-40B4-BE49-F238E27FC236}">
                <a16:creationId xmlns:a16="http://schemas.microsoft.com/office/drawing/2014/main" id="{348E0A02-CC41-443A-8082-FAE257173F0F}"/>
              </a:ext>
            </a:extLst>
          </p:cNvPr>
          <p:cNvSpPr>
            <a:spLocks noGrp="1"/>
          </p:cNvSpPr>
          <p:nvPr>
            <p:ph idx="1"/>
          </p:nvPr>
        </p:nvSpPr>
        <p:spPr/>
        <p:txBody>
          <a:bodyPr/>
          <a:lstStyle/>
          <a:p>
            <a:r>
              <a:rPr lang="en-US" altLang="zh-CN" b="1" i="1">
                <a:latin typeface="Times New Roman" panose="02020603050405020304" pitchFamily="18" charset="0"/>
              </a:rPr>
              <a:t>move</a:t>
            </a:r>
            <a:r>
              <a:rPr lang="en-US" altLang="zh-CN" b="1">
                <a:latin typeface="Times New Roman" panose="02020603050405020304" pitchFamily="18" charset="0"/>
              </a:rPr>
              <a:t>(</a:t>
            </a:r>
            <a:r>
              <a:rPr lang="en-US" altLang="zh-CN" b="1" i="1" err="1">
                <a:latin typeface="Times New Roman" panose="02020603050405020304" pitchFamily="18" charset="0"/>
              </a:rPr>
              <a:t>s</a:t>
            </a:r>
            <a:r>
              <a:rPr lang="en-US" altLang="zh-CN" b="1" err="1">
                <a:latin typeface="Times New Roman" panose="02020603050405020304" pitchFamily="18" charset="0"/>
              </a:rPr>
              <a:t>,</a:t>
            </a:r>
            <a:r>
              <a:rPr lang="en-US" altLang="zh-CN" b="1" i="1" err="1">
                <a:latin typeface="Times New Roman" panose="02020603050405020304" pitchFamily="18" charset="0"/>
              </a:rPr>
              <a:t>c</a:t>
            </a:r>
            <a:r>
              <a:rPr lang="en-US" altLang="zh-CN" b="1">
                <a:latin typeface="Times New Roman" panose="02020603050405020304" pitchFamily="18" charset="0"/>
              </a:rPr>
              <a:t>)</a:t>
            </a:r>
            <a:r>
              <a:rPr lang="zh-CN" altLang="en-US"/>
              <a:t>可以通过查状态转换表获得，状态转换表是</a:t>
            </a:r>
            <a:r>
              <a:rPr lang="en-US" altLang="zh-CN"/>
              <a:t>DFA</a:t>
            </a:r>
            <a:r>
              <a:rPr lang="zh-CN" altLang="en-US"/>
              <a:t>在计算机内部的一种表示方式：</a:t>
            </a:r>
            <a:endParaRPr lang="en-US" altLang="zh-CN"/>
          </a:p>
          <a:p>
            <a:endParaRPr lang="zh-CN" altLang="en-US"/>
          </a:p>
        </p:txBody>
      </p:sp>
      <p:graphicFrame>
        <p:nvGraphicFramePr>
          <p:cNvPr id="5" name="Group 29">
            <a:extLst>
              <a:ext uri="{FF2B5EF4-FFF2-40B4-BE49-F238E27FC236}">
                <a16:creationId xmlns:a16="http://schemas.microsoft.com/office/drawing/2014/main" id="{4523AE49-81EA-4B0B-AD09-1912533F3B0C}"/>
              </a:ext>
            </a:extLst>
          </p:cNvPr>
          <p:cNvGraphicFramePr>
            <a:graphicFrameLocks/>
          </p:cNvGraphicFramePr>
          <p:nvPr>
            <p:extLst>
              <p:ext uri="{D42A27DB-BD31-4B8C-83A1-F6EECF244321}">
                <p14:modId xmlns:p14="http://schemas.microsoft.com/office/powerpoint/2010/main" val="3683555031"/>
              </p:ext>
            </p:extLst>
          </p:nvPr>
        </p:nvGraphicFramePr>
        <p:xfrm>
          <a:off x="5154742" y="2681211"/>
          <a:ext cx="3048000" cy="2478090"/>
        </p:xfrm>
        <a:graphic>
          <a:graphicData uri="http://schemas.openxmlformats.org/drawingml/2006/table">
            <a:tbl>
              <a:tblPr/>
              <a:tblGrid>
                <a:gridCol w="1031875">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tblGrid>
              <a:tr h="48445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状态</a:t>
                      </a:r>
                      <a:endParaRPr kumimoji="0" lang="zh-CN" altLang="zh-CN" sz="2800" b="0" i="0"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54000" marR="54000" marT="28808" marB="288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8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54000" marR="54000" marT="28808" marB="28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8445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54000" marR="54000" marT="28808" marB="288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54000" marR="54000" marT="28808" marB="288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06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0" marR="0" marT="7622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0" marR="0" marT="7622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0" marR="0" marT="7622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06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0" marR="0" marT="7622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0" marR="0" marT="7622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
                      </a:r>
                    </a:p>
                  </a:txBody>
                  <a:tcPr marL="0" marR="0" marT="7622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06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D</a:t>
                      </a:r>
                    </a:p>
                  </a:txBody>
                  <a:tcPr marL="0" marR="0" marT="7622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0" marR="0" marT="7622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0" marR="0" marT="7622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日期占位符 1">
            <a:extLst>
              <a:ext uri="{FF2B5EF4-FFF2-40B4-BE49-F238E27FC236}">
                <a16:creationId xmlns:a16="http://schemas.microsoft.com/office/drawing/2014/main" id="{ACF68160-93AB-F39D-79F5-9AFD2C67E130}"/>
              </a:ext>
            </a:extLst>
          </p:cNvPr>
          <p:cNvSpPr>
            <a:spLocks noGrp="1"/>
          </p:cNvSpPr>
          <p:nvPr>
            <p:ph type="dt" sz="half" idx="10"/>
          </p:nvPr>
        </p:nvSpPr>
        <p:spPr/>
        <p:txBody>
          <a:bodyPr/>
          <a:lstStyle/>
          <a:p>
            <a:fld id="{37FD412E-4853-4498-9E9D-951191465128}"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CCB30365-3B07-79E2-7949-E7986E371B5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56E16E42-5390-C3C6-6AE1-274B53055406}"/>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792844F-ED08-41D8-B778-5CF3664A686A}"/>
              </a:ext>
            </a:extLst>
          </p:cNvPr>
          <p:cNvSpPr>
            <a:spLocks noGrp="1" noChangeArrowheads="1"/>
          </p:cNvSpPr>
          <p:nvPr>
            <p:ph type="title"/>
          </p:nvPr>
        </p:nvSpPr>
        <p:spPr/>
        <p:txBody>
          <a:bodyPr>
            <a:normAutofit/>
          </a:bodyPr>
          <a:lstStyle/>
          <a:p>
            <a:pPr eaLnBrk="1" hangingPunct="1"/>
            <a:r>
              <a:rPr lang="zh-CN" altLang="en-US" dirty="0"/>
              <a:t>本节小结</a:t>
            </a:r>
          </a:p>
        </p:txBody>
      </p:sp>
      <p:sp>
        <p:nvSpPr>
          <p:cNvPr id="57347" name="Rectangle 3">
            <a:extLst>
              <a:ext uri="{FF2B5EF4-FFF2-40B4-BE49-F238E27FC236}">
                <a16:creationId xmlns:a16="http://schemas.microsoft.com/office/drawing/2014/main" id="{C7C29E4E-C5D1-47E7-B133-FDBD7FCFCE2C}"/>
              </a:ext>
            </a:extLst>
          </p:cNvPr>
          <p:cNvSpPr>
            <a:spLocks noGrp="1" noChangeArrowheads="1"/>
          </p:cNvSpPr>
          <p:nvPr>
            <p:ph idx="1"/>
          </p:nvPr>
        </p:nvSpPr>
        <p:spPr>
          <a:xfrm>
            <a:off x="628650" y="1257300"/>
            <a:ext cx="7886700" cy="5371566"/>
          </a:xfrm>
        </p:spPr>
        <p:txBody>
          <a:bodyPr>
            <a:normAutofit lnSpcReduction="10000"/>
          </a:bodyPr>
          <a:lstStyle/>
          <a:p>
            <a:pPr eaLnBrk="1" hangingPunct="1">
              <a:lnSpc>
                <a:spcPct val="110000"/>
              </a:lnSpc>
            </a:pPr>
            <a:r>
              <a:rPr lang="en-US" altLang="zh-CN" sz="4000" dirty="0"/>
              <a:t>2.3 </a:t>
            </a:r>
            <a:r>
              <a:rPr lang="zh-CN" altLang="en-US" sz="4000" dirty="0"/>
              <a:t>有限自动机</a:t>
            </a:r>
            <a:endParaRPr lang="en-US" altLang="zh-CN" sz="4000" dirty="0"/>
          </a:p>
          <a:p>
            <a:pPr lvl="1">
              <a:lnSpc>
                <a:spcPct val="110000"/>
              </a:lnSpc>
            </a:pPr>
            <a:r>
              <a:rPr lang="en-US" altLang="zh-CN" sz="3600" dirty="0"/>
              <a:t>2.3.4 DFA</a:t>
            </a:r>
            <a:r>
              <a:rPr lang="zh-CN" altLang="en-US" sz="3600" dirty="0"/>
              <a:t>的化简</a:t>
            </a:r>
            <a:endParaRPr lang="en-US" altLang="zh-CN" sz="3600" dirty="0"/>
          </a:p>
          <a:p>
            <a:pPr lvl="1">
              <a:lnSpc>
                <a:spcPct val="110000"/>
              </a:lnSpc>
            </a:pPr>
            <a:r>
              <a:rPr lang="zh-CN" altLang="en-US" sz="3600" dirty="0"/>
              <a:t>补充：非形式描述的语言 </a:t>
            </a:r>
            <a:r>
              <a:rPr lang="zh-CN" altLang="en-US" sz="4000" dirty="0">
                <a:sym typeface="Symbol" panose="05050102010706020507" pitchFamily="18" charset="2"/>
              </a:rPr>
              <a:t></a:t>
            </a:r>
            <a:r>
              <a:rPr lang="zh-CN" altLang="en-US" sz="3600" dirty="0"/>
              <a:t> </a:t>
            </a:r>
            <a:r>
              <a:rPr lang="en-US" altLang="zh-CN" sz="3600" dirty="0"/>
              <a:t>DFA</a:t>
            </a:r>
          </a:p>
          <a:p>
            <a:pPr lvl="1">
              <a:lnSpc>
                <a:spcPct val="110000"/>
              </a:lnSpc>
            </a:pPr>
            <a:r>
              <a:rPr lang="zh-CN" altLang="en-US" sz="3600" dirty="0"/>
              <a:t>补充：从</a:t>
            </a:r>
            <a:r>
              <a:rPr lang="en-US" altLang="zh-CN" sz="3600" dirty="0"/>
              <a:t>DFA</a:t>
            </a:r>
            <a:r>
              <a:rPr lang="zh-CN" altLang="en-US" sz="3600" dirty="0"/>
              <a:t>构造语言识别器</a:t>
            </a:r>
            <a:endParaRPr lang="en-US" altLang="zh-CN" sz="3600" dirty="0"/>
          </a:p>
          <a:p>
            <a:pPr>
              <a:lnSpc>
                <a:spcPct val="110000"/>
              </a:lnSpc>
            </a:pPr>
            <a:r>
              <a:rPr lang="en-US" altLang="zh-CN" sz="4000" dirty="0"/>
              <a:t>2.5 </a:t>
            </a:r>
            <a:r>
              <a:rPr lang="zh-CN" altLang="en-US" sz="4000" dirty="0"/>
              <a:t>词法分析器的实现</a:t>
            </a:r>
          </a:p>
          <a:p>
            <a:pPr lvl="1">
              <a:lnSpc>
                <a:spcPct val="110000"/>
              </a:lnSpc>
            </a:pPr>
            <a:r>
              <a:rPr lang="zh-CN" altLang="en-US" sz="3600" dirty="0"/>
              <a:t>手工实现</a:t>
            </a:r>
          </a:p>
          <a:p>
            <a:pPr lvl="1">
              <a:lnSpc>
                <a:spcPct val="110000"/>
              </a:lnSpc>
            </a:pPr>
            <a:r>
              <a:rPr lang="zh-CN" altLang="en-US" sz="3600" dirty="0"/>
              <a:t>自动生成</a:t>
            </a:r>
          </a:p>
          <a:p>
            <a:pPr lvl="1">
              <a:lnSpc>
                <a:spcPct val="110000"/>
              </a:lnSpc>
            </a:pPr>
            <a:r>
              <a:rPr lang="en-US" altLang="zh-CN" sz="3600" dirty="0"/>
              <a:t>Lex</a:t>
            </a:r>
            <a:r>
              <a:rPr lang="zh-CN" altLang="en-US" sz="3600" dirty="0"/>
              <a:t>的使用介绍</a:t>
            </a:r>
            <a:endParaRPr lang="en-US" altLang="zh-CN" sz="3600" dirty="0"/>
          </a:p>
        </p:txBody>
      </p:sp>
      <p:sp>
        <p:nvSpPr>
          <p:cNvPr id="2" name="日期占位符 1">
            <a:extLst>
              <a:ext uri="{FF2B5EF4-FFF2-40B4-BE49-F238E27FC236}">
                <a16:creationId xmlns:a16="http://schemas.microsoft.com/office/drawing/2014/main" id="{B9908432-EF16-D5AE-8FA4-4C34F770F6CF}"/>
              </a:ext>
            </a:extLst>
          </p:cNvPr>
          <p:cNvSpPr>
            <a:spLocks noGrp="1"/>
          </p:cNvSpPr>
          <p:nvPr>
            <p:ph type="dt" sz="half" idx="10"/>
          </p:nvPr>
        </p:nvSpPr>
        <p:spPr/>
        <p:txBody>
          <a:bodyPr/>
          <a:lstStyle/>
          <a:p>
            <a:fld id="{46487916-E301-47CA-8C3B-71DDE937BE5A}"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8730DD3D-2A29-1645-544F-84E846A2056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C3BB9D61-E857-F62D-5AB9-385D4D11B74A}"/>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extLst>
      <p:ext uri="{BB962C8B-B14F-4D97-AF65-F5344CB8AC3E}">
        <p14:creationId xmlns:p14="http://schemas.microsoft.com/office/powerpoint/2010/main" val="2957673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1274AA2-7FE2-4395-8483-43F23DD4F39E}"/>
              </a:ext>
            </a:extLst>
          </p:cNvPr>
          <p:cNvSpPr>
            <a:spLocks noGrp="1" noChangeArrowheads="1"/>
          </p:cNvSpPr>
          <p:nvPr>
            <p:ph type="title"/>
          </p:nvPr>
        </p:nvSpPr>
        <p:spPr/>
        <p:txBody>
          <a:bodyPr>
            <a:normAutofit/>
          </a:bodyPr>
          <a:lstStyle/>
          <a:p>
            <a:pPr eaLnBrk="1" hangingPunct="1"/>
            <a:r>
              <a:rPr lang="zh-CN" altLang="en-US"/>
              <a:t>本章定义</a:t>
            </a:r>
          </a:p>
        </p:txBody>
      </p:sp>
      <p:sp>
        <p:nvSpPr>
          <p:cNvPr id="59395" name="Rectangle 3">
            <a:extLst>
              <a:ext uri="{FF2B5EF4-FFF2-40B4-BE49-F238E27FC236}">
                <a16:creationId xmlns:a16="http://schemas.microsoft.com/office/drawing/2014/main" id="{CF42D7E0-2CF3-46B9-8EC4-0D9AA2BD094B}"/>
              </a:ext>
            </a:extLst>
          </p:cNvPr>
          <p:cNvSpPr>
            <a:spLocks noGrp="1" noChangeArrowheads="1"/>
          </p:cNvSpPr>
          <p:nvPr>
            <p:ph idx="1"/>
          </p:nvPr>
        </p:nvSpPr>
        <p:spPr/>
        <p:txBody>
          <a:bodyPr/>
          <a:lstStyle/>
          <a:p>
            <a:pPr eaLnBrk="1" hangingPunct="1"/>
            <a:r>
              <a:rPr lang="zh-CN" altLang="en-US" dirty="0"/>
              <a:t>词法分析器的功能</a:t>
            </a:r>
          </a:p>
          <a:p>
            <a:pPr eaLnBrk="1" hangingPunct="1"/>
            <a:r>
              <a:rPr lang="zh-CN" altLang="en-US" dirty="0"/>
              <a:t>记号、模式、单词</a:t>
            </a:r>
          </a:p>
          <a:p>
            <a:pPr eaLnBrk="1" hangingPunct="1"/>
            <a:r>
              <a:rPr lang="zh-CN" altLang="en-US" dirty="0"/>
              <a:t>字母表、串、语言、句子</a:t>
            </a:r>
          </a:p>
          <a:p>
            <a:pPr eaLnBrk="1" hangingPunct="1"/>
            <a:r>
              <a:rPr lang="zh-CN" altLang="en-US" dirty="0"/>
              <a:t>正规式、正规定义、状态转换图</a:t>
            </a:r>
          </a:p>
          <a:p>
            <a:pPr eaLnBrk="1" hangingPunct="1"/>
            <a:r>
              <a:rPr lang="zh-CN" altLang="en-US" dirty="0"/>
              <a:t>语言识别器、</a:t>
            </a:r>
            <a:r>
              <a:rPr lang="en-US" altLang="zh-CN" dirty="0"/>
              <a:t>NFA</a:t>
            </a:r>
            <a:r>
              <a:rPr lang="zh-CN" altLang="en-US" dirty="0"/>
              <a:t>、</a:t>
            </a:r>
            <a:r>
              <a:rPr lang="en-US" altLang="zh-CN" dirty="0"/>
              <a:t>DFA</a:t>
            </a:r>
          </a:p>
        </p:txBody>
      </p:sp>
      <p:sp>
        <p:nvSpPr>
          <p:cNvPr id="2" name="日期占位符 1">
            <a:extLst>
              <a:ext uri="{FF2B5EF4-FFF2-40B4-BE49-F238E27FC236}">
                <a16:creationId xmlns:a16="http://schemas.microsoft.com/office/drawing/2014/main" id="{5D5B37FC-6009-CE3C-3AB8-D4AC5A30D65D}"/>
              </a:ext>
            </a:extLst>
          </p:cNvPr>
          <p:cNvSpPr>
            <a:spLocks noGrp="1"/>
          </p:cNvSpPr>
          <p:nvPr>
            <p:ph type="dt" sz="half" idx="10"/>
          </p:nvPr>
        </p:nvSpPr>
        <p:spPr/>
        <p:txBody>
          <a:bodyPr/>
          <a:lstStyle/>
          <a:p>
            <a:fld id="{AAF38BEE-BC0F-45BD-AB4D-B3DD966B247F}"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CF4A27D8-4263-F9A6-C313-EC0BC506E5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3866CBC2-FE12-8687-E99C-7FC469ED0E24}"/>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3A0C5E3-BF61-4231-B3A4-42EDA6315FC9}"/>
              </a:ext>
            </a:extLst>
          </p:cNvPr>
          <p:cNvSpPr>
            <a:spLocks noGrp="1" noChangeArrowheads="1"/>
          </p:cNvSpPr>
          <p:nvPr>
            <p:ph type="title"/>
          </p:nvPr>
        </p:nvSpPr>
        <p:spPr/>
        <p:txBody>
          <a:bodyPr>
            <a:normAutofit/>
          </a:bodyPr>
          <a:lstStyle/>
          <a:p>
            <a:pPr eaLnBrk="1" hangingPunct="1"/>
            <a:r>
              <a:rPr lang="zh-CN" altLang="en-US"/>
              <a:t>本章线索</a:t>
            </a:r>
          </a:p>
        </p:txBody>
      </p:sp>
      <p:sp>
        <p:nvSpPr>
          <p:cNvPr id="61443" name="Rectangle 3">
            <a:extLst>
              <a:ext uri="{FF2B5EF4-FFF2-40B4-BE49-F238E27FC236}">
                <a16:creationId xmlns:a16="http://schemas.microsoft.com/office/drawing/2014/main" id="{52618716-150C-4225-BFF6-1D3A4CE6A986}"/>
              </a:ext>
            </a:extLst>
          </p:cNvPr>
          <p:cNvSpPr>
            <a:spLocks noGrp="1" noChangeArrowheads="1"/>
          </p:cNvSpPr>
          <p:nvPr>
            <p:ph idx="1"/>
          </p:nvPr>
        </p:nvSpPr>
        <p:spPr/>
        <p:txBody>
          <a:bodyPr>
            <a:normAutofit fontScale="92500" lnSpcReduction="10000"/>
          </a:bodyPr>
          <a:lstStyle/>
          <a:p>
            <a:pPr eaLnBrk="1" hangingPunct="1">
              <a:lnSpc>
                <a:spcPct val="100000"/>
              </a:lnSpc>
            </a:pPr>
            <a:r>
              <a:rPr lang="zh-CN" altLang="en-US" dirty="0"/>
              <a:t>词法分析器的功能，它与语法分析器的关系</a:t>
            </a:r>
          </a:p>
          <a:p>
            <a:pPr eaLnBrk="1" hangingPunct="1">
              <a:lnSpc>
                <a:spcPct val="100000"/>
              </a:lnSpc>
            </a:pPr>
            <a:r>
              <a:rPr lang="zh-CN" altLang="en-US" dirty="0"/>
              <a:t>词法分析器的内部表示的相关概念：</a:t>
            </a:r>
            <a:r>
              <a:rPr lang="en-US" altLang="zh-CN" dirty="0"/>
              <a:t>token</a:t>
            </a:r>
          </a:p>
          <a:p>
            <a:pPr eaLnBrk="1" hangingPunct="1">
              <a:lnSpc>
                <a:spcPct val="100000"/>
              </a:lnSpc>
            </a:pPr>
            <a:r>
              <a:rPr lang="zh-CN" altLang="en-US" dirty="0"/>
              <a:t>词法错误处理</a:t>
            </a:r>
          </a:p>
          <a:p>
            <a:pPr eaLnBrk="1" hangingPunct="1">
              <a:lnSpc>
                <a:spcPct val="100000"/>
              </a:lnSpc>
            </a:pPr>
            <a:r>
              <a:rPr lang="zh-CN" altLang="en-US" dirty="0"/>
              <a:t>语言和串的相关概念和运算</a:t>
            </a:r>
          </a:p>
          <a:p>
            <a:pPr eaLnBrk="1" hangingPunct="1">
              <a:lnSpc>
                <a:spcPct val="100000"/>
              </a:lnSpc>
            </a:pPr>
            <a:r>
              <a:rPr lang="zh-CN" altLang="en-US" dirty="0"/>
              <a:t>正规式和正规定义</a:t>
            </a:r>
          </a:p>
          <a:p>
            <a:pPr eaLnBrk="1" hangingPunct="1">
              <a:lnSpc>
                <a:spcPct val="100000"/>
              </a:lnSpc>
            </a:pPr>
            <a:r>
              <a:rPr lang="zh-CN" altLang="en-US" dirty="0"/>
              <a:t>状态转换图</a:t>
            </a:r>
          </a:p>
          <a:p>
            <a:pPr eaLnBrk="1" hangingPunct="1">
              <a:lnSpc>
                <a:spcPct val="100000"/>
              </a:lnSpc>
            </a:pPr>
            <a:r>
              <a:rPr lang="en-US" altLang="zh-CN" dirty="0"/>
              <a:t>NFA</a:t>
            </a:r>
            <a:r>
              <a:rPr lang="zh-CN" altLang="en-US" dirty="0"/>
              <a:t>和</a:t>
            </a:r>
            <a:r>
              <a:rPr lang="en-US" altLang="zh-CN" dirty="0"/>
              <a:t>DFA</a:t>
            </a:r>
          </a:p>
          <a:p>
            <a:pPr eaLnBrk="1" hangingPunct="1">
              <a:lnSpc>
                <a:spcPct val="100000"/>
              </a:lnSpc>
            </a:pPr>
            <a:r>
              <a:rPr lang="zh-CN" altLang="en-US" dirty="0"/>
              <a:t>正规式</a:t>
            </a:r>
            <a:r>
              <a:rPr lang="zh-CN" altLang="en-US" dirty="0">
                <a:sym typeface="Wingdings" panose="05000000000000000000" pitchFamily="2" charset="2"/>
              </a:rPr>
              <a:t>识别器</a:t>
            </a:r>
          </a:p>
          <a:p>
            <a:pPr eaLnBrk="1" hangingPunct="1">
              <a:lnSpc>
                <a:spcPct val="100000"/>
              </a:lnSpc>
            </a:pPr>
            <a:r>
              <a:rPr lang="zh-CN" altLang="en-US" dirty="0"/>
              <a:t>词法分析器生成工具：</a:t>
            </a:r>
            <a:r>
              <a:rPr lang="en-US" altLang="zh-CN" dirty="0"/>
              <a:t>Lex</a:t>
            </a:r>
            <a:r>
              <a:rPr lang="zh-CN" altLang="en-US" dirty="0"/>
              <a:t>（自学）</a:t>
            </a:r>
            <a:endParaRPr lang="en-US" altLang="zh-CN" dirty="0"/>
          </a:p>
          <a:p>
            <a:pPr eaLnBrk="1" hangingPunct="1">
              <a:lnSpc>
                <a:spcPct val="100000"/>
              </a:lnSpc>
            </a:pPr>
            <a:endParaRPr lang="en-US" altLang="zh-CN" dirty="0"/>
          </a:p>
        </p:txBody>
      </p:sp>
      <p:sp>
        <p:nvSpPr>
          <p:cNvPr id="2" name="日期占位符 1">
            <a:extLst>
              <a:ext uri="{FF2B5EF4-FFF2-40B4-BE49-F238E27FC236}">
                <a16:creationId xmlns:a16="http://schemas.microsoft.com/office/drawing/2014/main" id="{2F848163-4AD4-8D6F-C666-A4C2B5C56038}"/>
              </a:ext>
            </a:extLst>
          </p:cNvPr>
          <p:cNvSpPr>
            <a:spLocks noGrp="1"/>
          </p:cNvSpPr>
          <p:nvPr>
            <p:ph type="dt" sz="half" idx="10"/>
          </p:nvPr>
        </p:nvSpPr>
        <p:spPr/>
        <p:txBody>
          <a:bodyPr/>
          <a:lstStyle/>
          <a:p>
            <a:fld id="{1698CBCD-5361-4D99-9B3B-3DDF75DFB77B}"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BA82440F-C334-C581-F394-DD17093D8DB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6AB27AA3-F79F-F46C-F4C7-37736DDCB52E}"/>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C374AE4-C65A-494E-88F3-697C9F3DBEB3}"/>
              </a:ext>
            </a:extLst>
          </p:cNvPr>
          <p:cNvSpPr>
            <a:spLocks noGrp="1" noChangeArrowheads="1"/>
          </p:cNvSpPr>
          <p:nvPr>
            <p:ph type="title"/>
          </p:nvPr>
        </p:nvSpPr>
        <p:spPr/>
        <p:txBody>
          <a:bodyPr>
            <a:normAutofit/>
          </a:bodyPr>
          <a:lstStyle/>
          <a:p>
            <a:pPr eaLnBrk="1" hangingPunct="1"/>
            <a:r>
              <a:rPr lang="zh-CN" altLang="en-US"/>
              <a:t>本章要点</a:t>
            </a:r>
          </a:p>
        </p:txBody>
      </p:sp>
      <p:sp>
        <p:nvSpPr>
          <p:cNvPr id="60419" name="Rectangle 3">
            <a:extLst>
              <a:ext uri="{FF2B5EF4-FFF2-40B4-BE49-F238E27FC236}">
                <a16:creationId xmlns:a16="http://schemas.microsoft.com/office/drawing/2014/main" id="{0FAB5C03-F9C0-4780-9E8F-013C3A99CF81}"/>
              </a:ext>
            </a:extLst>
          </p:cNvPr>
          <p:cNvSpPr>
            <a:spLocks noGrp="1" noChangeArrowheads="1"/>
          </p:cNvSpPr>
          <p:nvPr>
            <p:ph idx="1"/>
          </p:nvPr>
        </p:nvSpPr>
        <p:spPr/>
        <p:txBody>
          <a:bodyPr>
            <a:normAutofit/>
          </a:bodyPr>
          <a:lstStyle/>
          <a:p>
            <a:pPr algn="just" eaLnBrk="1" hangingPunct="1">
              <a:lnSpc>
                <a:spcPct val="100000"/>
              </a:lnSpc>
              <a:spcBef>
                <a:spcPct val="0"/>
              </a:spcBef>
            </a:pPr>
            <a:r>
              <a:rPr lang="zh-CN" altLang="en-US" dirty="0"/>
              <a:t>词法分析器的作用和接口，词法分析器的手工实现和自动生成。</a:t>
            </a:r>
          </a:p>
          <a:p>
            <a:pPr algn="just" eaLnBrk="1" hangingPunct="1">
              <a:lnSpc>
                <a:spcPct val="100000"/>
              </a:lnSpc>
              <a:spcBef>
                <a:spcPct val="0"/>
              </a:spcBef>
            </a:pPr>
            <a:r>
              <a:rPr lang="zh-CN" altLang="en-US" dirty="0"/>
              <a:t>掌握下面涉及的一些概念，它们之间转换的技巧、方法或算法</a:t>
            </a:r>
            <a:endParaRPr lang="zh-CN" altLang="en-US" dirty="0">
              <a:latin typeface="宋体" panose="02010600030101010101" pitchFamily="2" charset="-122"/>
            </a:endParaRPr>
          </a:p>
          <a:p>
            <a:pPr lvl="1" algn="just" eaLnBrk="1" hangingPunct="1">
              <a:lnSpc>
                <a:spcPct val="100000"/>
              </a:lnSpc>
              <a:spcBef>
                <a:spcPct val="0"/>
              </a:spcBef>
            </a:pPr>
            <a:r>
              <a:rPr lang="zh-CN" altLang="en-US" dirty="0"/>
              <a:t>非形式描述的语言 </a:t>
            </a:r>
            <a:r>
              <a:rPr lang="zh-CN" altLang="en-US" dirty="0">
                <a:sym typeface="Symbol" panose="05050102010706020507" pitchFamily="18" charset="2"/>
              </a:rPr>
              <a:t></a:t>
            </a:r>
            <a:r>
              <a:rPr lang="zh-CN" altLang="en-US" dirty="0"/>
              <a:t> 正规式</a:t>
            </a:r>
          </a:p>
          <a:p>
            <a:pPr lvl="1" algn="just" eaLnBrk="1" hangingPunct="1">
              <a:lnSpc>
                <a:spcPct val="100000"/>
              </a:lnSpc>
              <a:spcBef>
                <a:spcPct val="0"/>
              </a:spcBef>
            </a:pPr>
            <a:r>
              <a:rPr lang="zh-CN" altLang="en-US" dirty="0"/>
              <a:t>正规式 </a:t>
            </a:r>
            <a:r>
              <a:rPr lang="zh-CN" altLang="en-US" dirty="0">
                <a:sym typeface="Symbol" panose="05050102010706020507" pitchFamily="18" charset="2"/>
              </a:rPr>
              <a:t></a:t>
            </a:r>
            <a:r>
              <a:rPr lang="zh-CN" altLang="en-US" dirty="0"/>
              <a:t> </a:t>
            </a:r>
            <a:r>
              <a:rPr lang="en-US" altLang="zh-CN" dirty="0"/>
              <a:t>NFA</a:t>
            </a:r>
          </a:p>
          <a:p>
            <a:pPr lvl="1" algn="just" eaLnBrk="1" hangingPunct="1">
              <a:lnSpc>
                <a:spcPct val="100000"/>
              </a:lnSpc>
              <a:spcBef>
                <a:spcPct val="0"/>
              </a:spcBef>
            </a:pPr>
            <a:r>
              <a:rPr lang="zh-CN" altLang="en-US" dirty="0"/>
              <a:t>非形式描述的语言 </a:t>
            </a:r>
            <a:r>
              <a:rPr lang="zh-CN" altLang="en-US" dirty="0">
                <a:sym typeface="Symbol" panose="05050102010706020507" pitchFamily="18" charset="2"/>
              </a:rPr>
              <a:t></a:t>
            </a:r>
            <a:r>
              <a:rPr lang="zh-CN" altLang="en-US" dirty="0"/>
              <a:t> </a:t>
            </a:r>
            <a:r>
              <a:rPr lang="en-US" altLang="zh-CN" dirty="0"/>
              <a:t>NFA</a:t>
            </a:r>
          </a:p>
          <a:p>
            <a:pPr lvl="1" algn="just" eaLnBrk="1" hangingPunct="1">
              <a:lnSpc>
                <a:spcPct val="100000"/>
              </a:lnSpc>
              <a:spcBef>
                <a:spcPct val="0"/>
              </a:spcBef>
            </a:pPr>
            <a:r>
              <a:rPr lang="en-US" altLang="zh-CN" dirty="0"/>
              <a:t>NFA </a:t>
            </a:r>
            <a:r>
              <a:rPr lang="en-US" altLang="zh-CN" dirty="0">
                <a:sym typeface="Symbol" panose="05050102010706020507" pitchFamily="18" charset="2"/>
              </a:rPr>
              <a:t></a:t>
            </a:r>
            <a:r>
              <a:rPr lang="en-US" altLang="zh-CN" dirty="0"/>
              <a:t> DFA</a:t>
            </a:r>
          </a:p>
          <a:p>
            <a:pPr lvl="1" algn="just" eaLnBrk="1" hangingPunct="1">
              <a:lnSpc>
                <a:spcPct val="100000"/>
              </a:lnSpc>
              <a:spcBef>
                <a:spcPct val="0"/>
              </a:spcBef>
            </a:pPr>
            <a:r>
              <a:rPr lang="en-US" altLang="zh-CN" dirty="0"/>
              <a:t>DFA </a:t>
            </a:r>
            <a:r>
              <a:rPr lang="en-US" altLang="zh-CN" dirty="0">
                <a:sym typeface="Symbol" panose="05050102010706020507" pitchFamily="18" charset="2"/>
              </a:rPr>
              <a:t></a:t>
            </a:r>
            <a:r>
              <a:rPr lang="en-US" altLang="zh-CN" dirty="0"/>
              <a:t> </a:t>
            </a:r>
            <a:r>
              <a:rPr lang="zh-CN" altLang="en-US" dirty="0"/>
              <a:t>最简</a:t>
            </a:r>
            <a:r>
              <a:rPr lang="en-US" altLang="zh-CN" dirty="0"/>
              <a:t>DFA</a:t>
            </a:r>
          </a:p>
          <a:p>
            <a:pPr lvl="1" algn="just" eaLnBrk="1" hangingPunct="1">
              <a:lnSpc>
                <a:spcPct val="100000"/>
              </a:lnSpc>
              <a:spcBef>
                <a:spcPct val="0"/>
              </a:spcBef>
            </a:pPr>
            <a:r>
              <a:rPr lang="zh-CN" altLang="en-US" dirty="0"/>
              <a:t>非形式描述的语言 </a:t>
            </a:r>
            <a:r>
              <a:rPr lang="zh-CN" altLang="en-US" dirty="0">
                <a:sym typeface="Symbol" panose="05050102010706020507" pitchFamily="18" charset="2"/>
              </a:rPr>
              <a:t></a:t>
            </a:r>
            <a:r>
              <a:rPr lang="zh-CN" altLang="en-US" dirty="0"/>
              <a:t> </a:t>
            </a:r>
            <a:r>
              <a:rPr lang="en-US" altLang="zh-CN" dirty="0"/>
              <a:t>DFA</a:t>
            </a:r>
            <a:r>
              <a:rPr lang="zh-CN" altLang="en-US" dirty="0"/>
              <a:t>（或最简</a:t>
            </a:r>
            <a:r>
              <a:rPr lang="en-US" altLang="zh-CN" dirty="0"/>
              <a:t>DFA</a:t>
            </a:r>
            <a:r>
              <a:rPr lang="zh-CN" altLang="en-US" dirty="0"/>
              <a:t>）</a:t>
            </a:r>
          </a:p>
        </p:txBody>
      </p:sp>
      <p:sp>
        <p:nvSpPr>
          <p:cNvPr id="2" name="日期占位符 1">
            <a:extLst>
              <a:ext uri="{FF2B5EF4-FFF2-40B4-BE49-F238E27FC236}">
                <a16:creationId xmlns:a16="http://schemas.microsoft.com/office/drawing/2014/main" id="{72474CF7-F08A-9A73-028B-D683D0093092}"/>
              </a:ext>
            </a:extLst>
          </p:cNvPr>
          <p:cNvSpPr>
            <a:spLocks noGrp="1"/>
          </p:cNvSpPr>
          <p:nvPr>
            <p:ph type="dt" sz="half" idx="10"/>
          </p:nvPr>
        </p:nvSpPr>
        <p:spPr/>
        <p:txBody>
          <a:bodyPr/>
          <a:lstStyle/>
          <a:p>
            <a:fld id="{4A73B826-15EA-44B7-A95E-4E9E46F0E153}"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C71A2B7A-360E-AB96-BE28-DAD014DAE33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CB81B3AE-1F85-0EE1-818D-0CE0E0BD911D}"/>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374BC-AD67-4884-8044-3D5B2A255F27}"/>
              </a:ext>
            </a:extLst>
          </p:cNvPr>
          <p:cNvSpPr>
            <a:spLocks noGrp="1"/>
          </p:cNvSpPr>
          <p:nvPr>
            <p:ph type="title"/>
          </p:nvPr>
        </p:nvSpPr>
        <p:spPr/>
        <p:txBody>
          <a:bodyPr/>
          <a:lstStyle/>
          <a:p>
            <a:r>
              <a:rPr lang="zh-CN" altLang="en-US" dirty="0"/>
              <a:t>本章小结</a:t>
            </a:r>
          </a:p>
        </p:txBody>
      </p:sp>
      <p:sp>
        <p:nvSpPr>
          <p:cNvPr id="4" name="日期占位符 3">
            <a:extLst>
              <a:ext uri="{FF2B5EF4-FFF2-40B4-BE49-F238E27FC236}">
                <a16:creationId xmlns:a16="http://schemas.microsoft.com/office/drawing/2014/main" id="{96BA43D7-DE04-4656-DB2A-A2347BE70847}"/>
              </a:ext>
            </a:extLst>
          </p:cNvPr>
          <p:cNvSpPr>
            <a:spLocks noGrp="1"/>
          </p:cNvSpPr>
          <p:nvPr>
            <p:ph type="dt" sz="half" idx="10"/>
          </p:nvPr>
        </p:nvSpPr>
        <p:spPr/>
        <p:txBody>
          <a:bodyPr/>
          <a:lstStyle/>
          <a:p>
            <a:fld id="{184920D8-5432-4829-8F80-61CD14C4902F}" type="datetime2">
              <a:rPr lang="zh-CN" altLang="en-US" smtClean="0"/>
              <a:t>2024年3月7日</a:t>
            </a:fld>
            <a:endParaRPr lang="zh-CN" altLang="en-US" dirty="0"/>
          </a:p>
        </p:txBody>
      </p:sp>
      <p:sp>
        <p:nvSpPr>
          <p:cNvPr id="5" name="页脚占位符 4">
            <a:extLst>
              <a:ext uri="{FF2B5EF4-FFF2-40B4-BE49-F238E27FC236}">
                <a16:creationId xmlns:a16="http://schemas.microsoft.com/office/drawing/2014/main" id="{54F9C373-17B5-EE18-A7EB-78B4F220BA9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6" name="灯片编号占位符 5">
            <a:extLst>
              <a:ext uri="{FF2B5EF4-FFF2-40B4-BE49-F238E27FC236}">
                <a16:creationId xmlns:a16="http://schemas.microsoft.com/office/drawing/2014/main" id="{D012433E-073B-F212-AE1E-9957A37F8F35}"/>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pic>
        <p:nvPicPr>
          <p:cNvPr id="9" name="图片 8">
            <a:extLst>
              <a:ext uri="{FF2B5EF4-FFF2-40B4-BE49-F238E27FC236}">
                <a16:creationId xmlns:a16="http://schemas.microsoft.com/office/drawing/2014/main" id="{D9BD609F-D3ED-4170-A5E5-765DB5AC2A10}"/>
              </a:ext>
            </a:extLst>
          </p:cNvPr>
          <p:cNvPicPr>
            <a:picLocks noChangeAspect="1"/>
          </p:cNvPicPr>
          <p:nvPr/>
        </p:nvPicPr>
        <p:blipFill rotWithShape="1">
          <a:blip r:embed="rId2">
            <a:extLst>
              <a:ext uri="{28A0092B-C50C-407E-A947-70E740481C1C}">
                <a14:useLocalDpi xmlns:a14="http://schemas.microsoft.com/office/drawing/2010/main" val="0"/>
              </a:ext>
            </a:extLst>
          </a:blip>
          <a:srcRect t="1844" b="2833"/>
          <a:stretch/>
        </p:blipFill>
        <p:spPr>
          <a:xfrm>
            <a:off x="1940700" y="297271"/>
            <a:ext cx="7366972" cy="6560729"/>
          </a:xfrm>
          <a:prstGeom prst="rect">
            <a:avLst/>
          </a:prstGeom>
        </p:spPr>
      </p:pic>
    </p:spTree>
    <p:extLst>
      <p:ext uri="{BB962C8B-B14F-4D97-AF65-F5344CB8AC3E}">
        <p14:creationId xmlns:p14="http://schemas.microsoft.com/office/powerpoint/2010/main" val="744687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374BC-AD67-4884-8044-3D5B2A255F27}"/>
              </a:ext>
            </a:extLst>
          </p:cNvPr>
          <p:cNvSpPr>
            <a:spLocks noGrp="1"/>
          </p:cNvSpPr>
          <p:nvPr>
            <p:ph type="title"/>
          </p:nvPr>
        </p:nvSpPr>
        <p:spPr/>
        <p:txBody>
          <a:bodyPr/>
          <a:lstStyle/>
          <a:p>
            <a:r>
              <a:rPr lang="zh-CN" altLang="en-US"/>
              <a:t>本章作业</a:t>
            </a:r>
          </a:p>
        </p:txBody>
      </p:sp>
      <p:sp>
        <p:nvSpPr>
          <p:cNvPr id="3" name="内容占位符 2">
            <a:extLst>
              <a:ext uri="{FF2B5EF4-FFF2-40B4-BE49-F238E27FC236}">
                <a16:creationId xmlns:a16="http://schemas.microsoft.com/office/drawing/2014/main" id="{3F3D1F8C-7D52-4513-8075-29097AA6AE66}"/>
              </a:ext>
            </a:extLst>
          </p:cNvPr>
          <p:cNvSpPr>
            <a:spLocks noGrp="1"/>
          </p:cNvSpPr>
          <p:nvPr>
            <p:ph idx="1"/>
          </p:nvPr>
        </p:nvSpPr>
        <p:spPr/>
        <p:txBody>
          <a:bodyPr/>
          <a:lstStyle/>
          <a:p>
            <a:pPr eaLnBrk="1" hangingPunct="1"/>
            <a:r>
              <a:rPr lang="en-US" altLang="zh-CN" dirty="0"/>
              <a:t>P38/2.3</a:t>
            </a:r>
          </a:p>
          <a:p>
            <a:pPr eaLnBrk="1" hangingPunct="1"/>
            <a:r>
              <a:rPr lang="en-US" altLang="zh-CN" dirty="0"/>
              <a:t>P38/2.7(</a:t>
            </a:r>
            <a:r>
              <a:rPr lang="en-US" altLang="zh-CN"/>
              <a:t>c)</a:t>
            </a:r>
            <a:endParaRPr lang="en-US" altLang="zh-CN" dirty="0"/>
          </a:p>
          <a:p>
            <a:pPr eaLnBrk="1" hangingPunct="1"/>
            <a:r>
              <a:rPr lang="en-US" altLang="zh-CN" dirty="0"/>
              <a:t>P39/2.8(</a:t>
            </a:r>
            <a:r>
              <a:rPr lang="zh-CN" altLang="en-US" dirty="0"/>
              <a:t>只做</a:t>
            </a:r>
            <a:r>
              <a:rPr lang="en-US" altLang="zh-CN" dirty="0"/>
              <a:t>2.7(c)</a:t>
            </a:r>
            <a:r>
              <a:rPr lang="zh-CN" altLang="en-US" dirty="0"/>
              <a:t>对应的</a:t>
            </a:r>
            <a:r>
              <a:rPr lang="en-US" altLang="zh-CN" dirty="0"/>
              <a:t>NFA)</a:t>
            </a:r>
          </a:p>
          <a:p>
            <a:pPr eaLnBrk="1" hangingPunct="1"/>
            <a:r>
              <a:rPr lang="en-US" altLang="zh-CN" dirty="0"/>
              <a:t>P39/2.10</a:t>
            </a:r>
          </a:p>
          <a:p>
            <a:pPr eaLnBrk="1" hangingPunct="1"/>
            <a:r>
              <a:rPr lang="en-US" altLang="zh-CN" dirty="0"/>
              <a:t>P39/2.11</a:t>
            </a:r>
            <a:r>
              <a:rPr lang="zh-CN" altLang="en-US" dirty="0"/>
              <a:t>前两个</a:t>
            </a:r>
            <a:endParaRPr lang="en-US" altLang="zh-CN" dirty="0"/>
          </a:p>
          <a:p>
            <a:endParaRPr lang="zh-CN" altLang="en-US" dirty="0"/>
          </a:p>
        </p:txBody>
      </p:sp>
      <p:sp>
        <p:nvSpPr>
          <p:cNvPr id="4" name="日期占位符 3">
            <a:extLst>
              <a:ext uri="{FF2B5EF4-FFF2-40B4-BE49-F238E27FC236}">
                <a16:creationId xmlns:a16="http://schemas.microsoft.com/office/drawing/2014/main" id="{96BA43D7-DE04-4656-DB2A-A2347BE70847}"/>
              </a:ext>
            </a:extLst>
          </p:cNvPr>
          <p:cNvSpPr>
            <a:spLocks noGrp="1"/>
          </p:cNvSpPr>
          <p:nvPr>
            <p:ph type="dt" sz="half" idx="10"/>
          </p:nvPr>
        </p:nvSpPr>
        <p:spPr/>
        <p:txBody>
          <a:bodyPr/>
          <a:lstStyle/>
          <a:p>
            <a:fld id="{184920D8-5432-4829-8F80-61CD14C4902F}" type="datetime2">
              <a:rPr lang="zh-CN" altLang="en-US" smtClean="0"/>
              <a:t>2024年3月7日</a:t>
            </a:fld>
            <a:endParaRPr lang="zh-CN" altLang="en-US" dirty="0"/>
          </a:p>
        </p:txBody>
      </p:sp>
      <p:sp>
        <p:nvSpPr>
          <p:cNvPr id="5" name="页脚占位符 4">
            <a:extLst>
              <a:ext uri="{FF2B5EF4-FFF2-40B4-BE49-F238E27FC236}">
                <a16:creationId xmlns:a16="http://schemas.microsoft.com/office/drawing/2014/main" id="{54F9C373-17B5-EE18-A7EB-78B4F220BA9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6" name="灯片编号占位符 5">
            <a:extLst>
              <a:ext uri="{FF2B5EF4-FFF2-40B4-BE49-F238E27FC236}">
                <a16:creationId xmlns:a16="http://schemas.microsoft.com/office/drawing/2014/main" id="{D012433E-073B-F212-AE1E-9957A37F8F35}"/>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extLst>
      <p:ext uri="{BB962C8B-B14F-4D97-AF65-F5344CB8AC3E}">
        <p14:creationId xmlns:p14="http://schemas.microsoft.com/office/powerpoint/2010/main" val="403723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E96AF83-5AE3-495B-B69B-FBACB03952DB}"/>
              </a:ext>
            </a:extLst>
          </p:cNvPr>
          <p:cNvSpPr>
            <a:spLocks noGrp="1"/>
          </p:cNvSpPr>
          <p:nvPr>
            <p:ph type="body" idx="1"/>
          </p:nvPr>
        </p:nvSpPr>
        <p:spPr/>
        <p:txBody>
          <a:bodyPr>
            <a:normAutofit fontScale="85000" lnSpcReduction="10000"/>
          </a:bodyPr>
          <a:lstStyle/>
          <a:p>
            <a:pPr algn="ctr"/>
            <a:r>
              <a:rPr lang="en-US" altLang="zh-CN" sz="2700" dirty="0"/>
              <a:t>NFA</a:t>
            </a:r>
            <a:r>
              <a:rPr lang="zh-CN" altLang="en-US" sz="2700" dirty="0"/>
              <a:t>的转换表和状态转换图</a:t>
            </a:r>
          </a:p>
        </p:txBody>
      </p:sp>
      <p:sp>
        <p:nvSpPr>
          <p:cNvPr id="3" name="文本占位符 2">
            <a:extLst>
              <a:ext uri="{FF2B5EF4-FFF2-40B4-BE49-F238E27FC236}">
                <a16:creationId xmlns:a16="http://schemas.microsoft.com/office/drawing/2014/main" id="{3256F6DA-948C-4B7C-90CE-7169DB631A38}"/>
              </a:ext>
            </a:extLst>
          </p:cNvPr>
          <p:cNvSpPr>
            <a:spLocks noGrp="1"/>
          </p:cNvSpPr>
          <p:nvPr>
            <p:ph type="body" sz="quarter" idx="3"/>
          </p:nvPr>
        </p:nvSpPr>
        <p:spPr/>
        <p:txBody>
          <a:bodyPr>
            <a:normAutofit fontScale="85000" lnSpcReduction="10000"/>
          </a:bodyPr>
          <a:lstStyle/>
          <a:p>
            <a:pPr algn="ctr"/>
            <a:r>
              <a:rPr lang="en-US" altLang="zh-CN" sz="2700" dirty="0"/>
              <a:t>DFA</a:t>
            </a:r>
            <a:r>
              <a:rPr lang="zh-CN" altLang="en-US" sz="2700" dirty="0"/>
              <a:t>的转换表和状态转换图</a:t>
            </a:r>
          </a:p>
        </p:txBody>
      </p:sp>
      <p:sp>
        <p:nvSpPr>
          <p:cNvPr id="19458" name="Rectangle 2">
            <a:extLst>
              <a:ext uri="{FF2B5EF4-FFF2-40B4-BE49-F238E27FC236}">
                <a16:creationId xmlns:a16="http://schemas.microsoft.com/office/drawing/2014/main" id="{85A7B3A8-3AF4-4011-8246-0EEF18D14DEE}"/>
              </a:ext>
            </a:extLst>
          </p:cNvPr>
          <p:cNvSpPr>
            <a:spLocks noGrp="1" noChangeArrowheads="1"/>
          </p:cNvSpPr>
          <p:nvPr>
            <p:ph type="title"/>
          </p:nvPr>
        </p:nvSpPr>
        <p:spPr/>
        <p:txBody>
          <a:bodyPr>
            <a:normAutofit/>
          </a:bodyPr>
          <a:lstStyle/>
          <a:p>
            <a:r>
              <a:rPr lang="zh-CN" altLang="en-US"/>
              <a:t>上次课回顾</a:t>
            </a:r>
          </a:p>
        </p:txBody>
      </p:sp>
      <p:graphicFrame>
        <p:nvGraphicFramePr>
          <p:cNvPr id="7" name="Group 4">
            <a:extLst>
              <a:ext uri="{FF2B5EF4-FFF2-40B4-BE49-F238E27FC236}">
                <a16:creationId xmlns:a16="http://schemas.microsoft.com/office/drawing/2014/main" id="{38ABCBF6-D0A4-4FDA-878A-695E0BFB36E2}"/>
              </a:ext>
            </a:extLst>
          </p:cNvPr>
          <p:cNvGraphicFramePr>
            <a:graphicFrameLocks/>
          </p:cNvGraphicFramePr>
          <p:nvPr>
            <p:extLst>
              <p:ext uri="{D42A27DB-BD31-4B8C-83A1-F6EECF244321}">
                <p14:modId xmlns:p14="http://schemas.microsoft.com/office/powerpoint/2010/main" val="1947374311"/>
              </p:ext>
            </p:extLst>
          </p:nvPr>
        </p:nvGraphicFramePr>
        <p:xfrm>
          <a:off x="1174931" y="1943884"/>
          <a:ext cx="2778161" cy="2107853"/>
        </p:xfrm>
        <a:graphic>
          <a:graphicData uri="http://schemas.openxmlformats.org/drawingml/2006/table">
            <a:tbl>
              <a:tblPr/>
              <a:tblGrid>
                <a:gridCol w="952099">
                  <a:extLst>
                    <a:ext uri="{9D8B030D-6E8A-4147-A177-3AD203B41FA5}">
                      <a16:colId xmlns:a16="http://schemas.microsoft.com/office/drawing/2014/main" val="20000"/>
                    </a:ext>
                  </a:extLst>
                </a:gridCol>
                <a:gridCol w="913514">
                  <a:extLst>
                    <a:ext uri="{9D8B030D-6E8A-4147-A177-3AD203B41FA5}">
                      <a16:colId xmlns:a16="http://schemas.microsoft.com/office/drawing/2014/main" val="20001"/>
                    </a:ext>
                  </a:extLst>
                </a:gridCol>
                <a:gridCol w="912548">
                  <a:extLst>
                    <a:ext uri="{9D8B030D-6E8A-4147-A177-3AD203B41FA5}">
                      <a16:colId xmlns:a16="http://schemas.microsoft.com/office/drawing/2014/main" val="20002"/>
                    </a:ext>
                  </a:extLst>
                </a:gridCol>
              </a:tblGrid>
              <a:tr h="42597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3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p>
                  </a:txBody>
                  <a:tcPr marL="62083" marR="62083" marT="31042" marB="3104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3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输入符号</a:t>
                      </a:r>
                    </a:p>
                  </a:txBody>
                  <a:tcPr marL="62083" marR="62083" marT="31042" marB="31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07574">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9913" marR="49913" marT="26622" marB="266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9913" marR="49913" marT="26622" marB="266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4768">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70438"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1}</a:t>
                      </a:r>
                    </a:p>
                  </a:txBody>
                  <a:tcPr marL="0" marR="0" marT="70438"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70438"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4768">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70438"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0438"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0" marR="0" marT="70438"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4768">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marL="0" marR="0" marT="70438"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0438"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3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p>
                  </a:txBody>
                  <a:tcPr marL="0" marR="0" marT="70438"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8" name="Group 28">
            <a:extLst>
              <a:ext uri="{FF2B5EF4-FFF2-40B4-BE49-F238E27FC236}">
                <a16:creationId xmlns:a16="http://schemas.microsoft.com/office/drawing/2014/main" id="{2E24D442-E6BA-4B8B-9086-95A33186100A}"/>
              </a:ext>
            </a:extLst>
          </p:cNvPr>
          <p:cNvGrpSpPr>
            <a:grpSpLocks/>
          </p:cNvGrpSpPr>
          <p:nvPr/>
        </p:nvGrpSpPr>
        <p:grpSpPr bwMode="auto">
          <a:xfrm>
            <a:off x="627459" y="4654777"/>
            <a:ext cx="3675514" cy="1534886"/>
            <a:chOff x="1776" y="2832"/>
            <a:chExt cx="3552" cy="1392"/>
          </a:xfrm>
        </p:grpSpPr>
        <p:sp>
          <p:nvSpPr>
            <p:cNvPr id="9" name="Oval 29">
              <a:extLst>
                <a:ext uri="{FF2B5EF4-FFF2-40B4-BE49-F238E27FC236}">
                  <a16:creationId xmlns:a16="http://schemas.microsoft.com/office/drawing/2014/main" id="{61BD91B0-31C7-48E9-A4DB-486E2B56F024}"/>
                </a:ext>
              </a:extLst>
            </p:cNvPr>
            <p:cNvSpPr>
              <a:spLocks noChangeArrowheads="1"/>
            </p:cNvSpPr>
            <p:nvPr/>
          </p:nvSpPr>
          <p:spPr bwMode="auto">
            <a:xfrm>
              <a:off x="3807" y="3352"/>
              <a:ext cx="377" cy="349"/>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1</a:t>
              </a:r>
            </a:p>
          </p:txBody>
        </p:sp>
        <p:grpSp>
          <p:nvGrpSpPr>
            <p:cNvPr id="10" name="Group 30">
              <a:extLst>
                <a:ext uri="{FF2B5EF4-FFF2-40B4-BE49-F238E27FC236}">
                  <a16:creationId xmlns:a16="http://schemas.microsoft.com/office/drawing/2014/main" id="{0C200CD2-2436-450D-94FF-39752BB43FF9}"/>
                </a:ext>
              </a:extLst>
            </p:cNvPr>
            <p:cNvGrpSpPr>
              <a:grpSpLocks/>
            </p:cNvGrpSpPr>
            <p:nvPr/>
          </p:nvGrpSpPr>
          <p:grpSpPr bwMode="auto">
            <a:xfrm>
              <a:off x="4951" y="3350"/>
              <a:ext cx="377" cy="349"/>
              <a:chOff x="7120" y="12162"/>
              <a:chExt cx="425" cy="425"/>
            </a:xfrm>
          </p:grpSpPr>
          <p:sp>
            <p:nvSpPr>
              <p:cNvPr id="22" name="Oval 31">
                <a:extLst>
                  <a:ext uri="{FF2B5EF4-FFF2-40B4-BE49-F238E27FC236}">
                    <a16:creationId xmlns:a16="http://schemas.microsoft.com/office/drawing/2014/main" id="{EF005C5B-C54A-4059-B180-CE39BB3770BD}"/>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00">
                  <a:solidFill>
                    <a:srgbClr val="000000"/>
                  </a:solidFill>
                  <a:latin typeface="Times New Roman" panose="02020603050405020304" pitchFamily="18" charset="0"/>
                  <a:ea typeface="宋体" panose="02010600030101010101" pitchFamily="2" charset="-122"/>
                </a:endParaRPr>
              </a:p>
            </p:txBody>
          </p:sp>
          <p:sp>
            <p:nvSpPr>
              <p:cNvPr id="23" name="Oval 32">
                <a:extLst>
                  <a:ext uri="{FF2B5EF4-FFF2-40B4-BE49-F238E27FC236}">
                    <a16:creationId xmlns:a16="http://schemas.microsoft.com/office/drawing/2014/main" id="{8A6EFFCD-C974-417C-B6D4-A123138B9724}"/>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2</a:t>
                </a:r>
              </a:p>
            </p:txBody>
          </p:sp>
        </p:grpSp>
        <p:sp>
          <p:nvSpPr>
            <p:cNvPr id="11" name="Line 33">
              <a:extLst>
                <a:ext uri="{FF2B5EF4-FFF2-40B4-BE49-F238E27FC236}">
                  <a16:creationId xmlns:a16="http://schemas.microsoft.com/office/drawing/2014/main" id="{591D12AF-A379-43B2-9094-A445260582BE}"/>
                </a:ext>
              </a:extLst>
            </p:cNvPr>
            <p:cNvSpPr>
              <a:spLocks noChangeShapeType="1"/>
            </p:cNvSpPr>
            <p:nvPr/>
          </p:nvSpPr>
          <p:spPr bwMode="auto">
            <a:xfrm>
              <a:off x="1776" y="3549"/>
              <a:ext cx="83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10800" tIns="21600" rIns="10800" bIns="35100" anchor="ctr"/>
            <a:lstStyle/>
            <a:p>
              <a:pPr algn="ctr"/>
              <a:endParaRPr lang="zh-CN" altLang="en-US" sz="1200"/>
            </a:p>
          </p:txBody>
        </p:sp>
        <p:sp>
          <p:nvSpPr>
            <p:cNvPr id="12" name="Line 34">
              <a:extLst>
                <a:ext uri="{FF2B5EF4-FFF2-40B4-BE49-F238E27FC236}">
                  <a16:creationId xmlns:a16="http://schemas.microsoft.com/office/drawing/2014/main" id="{10E002E6-A34D-4967-B041-E8A055BF3827}"/>
                </a:ext>
              </a:extLst>
            </p:cNvPr>
            <p:cNvSpPr>
              <a:spLocks noChangeShapeType="1"/>
            </p:cNvSpPr>
            <p:nvPr/>
          </p:nvSpPr>
          <p:spPr bwMode="auto">
            <a:xfrm flipV="1">
              <a:off x="3027" y="3537"/>
              <a:ext cx="75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200"/>
            </a:p>
          </p:txBody>
        </p:sp>
        <p:sp>
          <p:nvSpPr>
            <p:cNvPr id="13" name="Rectangle 35">
              <a:extLst>
                <a:ext uri="{FF2B5EF4-FFF2-40B4-BE49-F238E27FC236}">
                  <a16:creationId xmlns:a16="http://schemas.microsoft.com/office/drawing/2014/main" id="{53F5E479-183E-4A94-A983-E337E01E9746}"/>
                </a:ext>
              </a:extLst>
            </p:cNvPr>
            <p:cNvSpPr>
              <a:spLocks noChangeArrowheads="1"/>
            </p:cNvSpPr>
            <p:nvPr/>
          </p:nvSpPr>
          <p:spPr bwMode="auto">
            <a:xfrm>
              <a:off x="1882" y="3266"/>
              <a:ext cx="61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000">
                  <a:solidFill>
                    <a:srgbClr val="000000"/>
                  </a:solidFill>
                  <a:latin typeface="Times New Roman" panose="02020603050405020304" pitchFamily="18" charset="0"/>
                </a:rPr>
                <a:t>开始</a:t>
              </a:r>
            </a:p>
          </p:txBody>
        </p:sp>
        <p:sp>
          <p:nvSpPr>
            <p:cNvPr id="14" name="Rectangle 36">
              <a:extLst>
                <a:ext uri="{FF2B5EF4-FFF2-40B4-BE49-F238E27FC236}">
                  <a16:creationId xmlns:a16="http://schemas.microsoft.com/office/drawing/2014/main" id="{A0337105-3D7F-4851-BD1B-2B7236A0E5A8}"/>
                </a:ext>
              </a:extLst>
            </p:cNvPr>
            <p:cNvSpPr>
              <a:spLocks noChangeArrowheads="1"/>
            </p:cNvSpPr>
            <p:nvPr/>
          </p:nvSpPr>
          <p:spPr bwMode="auto">
            <a:xfrm>
              <a:off x="3213"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solidFill>
                    <a:srgbClr val="000000"/>
                  </a:solidFill>
                  <a:latin typeface="Times New Roman" panose="02020603050405020304" pitchFamily="18" charset="0"/>
                  <a:ea typeface="宋体" panose="02010600030101010101" pitchFamily="2" charset="-122"/>
                </a:rPr>
                <a:t>a</a:t>
              </a:r>
            </a:p>
          </p:txBody>
        </p:sp>
        <p:sp>
          <p:nvSpPr>
            <p:cNvPr id="15" name="Line 37">
              <a:extLst>
                <a:ext uri="{FF2B5EF4-FFF2-40B4-BE49-F238E27FC236}">
                  <a16:creationId xmlns:a16="http://schemas.microsoft.com/office/drawing/2014/main" id="{3E765F29-0545-4735-9F07-94BA8D7DB95A}"/>
                </a:ext>
              </a:extLst>
            </p:cNvPr>
            <p:cNvSpPr>
              <a:spLocks noChangeShapeType="1"/>
            </p:cNvSpPr>
            <p:nvPr/>
          </p:nvSpPr>
          <p:spPr bwMode="auto">
            <a:xfrm flipV="1">
              <a:off x="4197" y="3537"/>
              <a:ext cx="75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200"/>
            </a:p>
          </p:txBody>
        </p:sp>
        <p:sp>
          <p:nvSpPr>
            <p:cNvPr id="16" name="Freeform 38">
              <a:extLst>
                <a:ext uri="{FF2B5EF4-FFF2-40B4-BE49-F238E27FC236}">
                  <a16:creationId xmlns:a16="http://schemas.microsoft.com/office/drawing/2014/main" id="{E209C8C0-5384-4C6C-B88D-3792ADBE4655}"/>
                </a:ext>
              </a:extLst>
            </p:cNvPr>
            <p:cNvSpPr>
              <a:spLocks/>
            </p:cNvSpPr>
            <p:nvPr/>
          </p:nvSpPr>
          <p:spPr bwMode="auto">
            <a:xfrm>
              <a:off x="2721" y="3083"/>
              <a:ext cx="263" cy="275"/>
            </a:xfrm>
            <a:custGeom>
              <a:avLst/>
              <a:gdLst>
                <a:gd name="T0" fmla="*/ 40 w 297"/>
                <a:gd name="T1" fmla="*/ 22 h 333"/>
                <a:gd name="T2" fmla="*/ 51 w 297"/>
                <a:gd name="T3" fmla="*/ 8 h 333"/>
                <a:gd name="T4" fmla="*/ 27 w 297"/>
                <a:gd name="T5" fmla="*/ 2 h 333"/>
                <a:gd name="T6" fmla="*/ 4 w 297"/>
                <a:gd name="T7" fmla="*/ 8 h 333"/>
                <a:gd name="T8" fmla="*/ 11 w 297"/>
                <a:gd name="T9" fmla="*/ 22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200"/>
            </a:p>
          </p:txBody>
        </p:sp>
        <p:sp>
          <p:nvSpPr>
            <p:cNvPr id="17" name="Oval 39">
              <a:extLst>
                <a:ext uri="{FF2B5EF4-FFF2-40B4-BE49-F238E27FC236}">
                  <a16:creationId xmlns:a16="http://schemas.microsoft.com/office/drawing/2014/main" id="{2688311E-0AD3-4D07-87B9-D23079391B4E}"/>
                </a:ext>
              </a:extLst>
            </p:cNvPr>
            <p:cNvSpPr>
              <a:spLocks noChangeArrowheads="1"/>
            </p:cNvSpPr>
            <p:nvPr/>
          </p:nvSpPr>
          <p:spPr bwMode="auto">
            <a:xfrm>
              <a:off x="2636" y="3362"/>
              <a:ext cx="377" cy="35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a:solidFill>
                    <a:srgbClr val="000000"/>
                  </a:solidFill>
                  <a:latin typeface="Times New Roman" panose="02020603050405020304" pitchFamily="18" charset="0"/>
                  <a:ea typeface="宋体" panose="02010600030101010101" pitchFamily="2" charset="-122"/>
                </a:rPr>
                <a:t>0</a:t>
              </a:r>
            </a:p>
          </p:txBody>
        </p:sp>
        <p:sp>
          <p:nvSpPr>
            <p:cNvPr id="18" name="Freeform 40">
              <a:extLst>
                <a:ext uri="{FF2B5EF4-FFF2-40B4-BE49-F238E27FC236}">
                  <a16:creationId xmlns:a16="http://schemas.microsoft.com/office/drawing/2014/main" id="{DBAAC34D-A68D-4C31-B4CA-F02FB191396B}"/>
                </a:ext>
              </a:extLst>
            </p:cNvPr>
            <p:cNvSpPr>
              <a:spLocks/>
            </p:cNvSpPr>
            <p:nvPr/>
          </p:nvSpPr>
          <p:spPr bwMode="auto">
            <a:xfrm flipV="1">
              <a:off x="2694" y="3689"/>
              <a:ext cx="264" cy="273"/>
            </a:xfrm>
            <a:custGeom>
              <a:avLst/>
              <a:gdLst>
                <a:gd name="T0" fmla="*/ 42 w 297"/>
                <a:gd name="T1" fmla="*/ 20 h 333"/>
                <a:gd name="T2" fmla="*/ 53 w 297"/>
                <a:gd name="T3" fmla="*/ 7 h 333"/>
                <a:gd name="T4" fmla="*/ 28 w 297"/>
                <a:gd name="T5" fmla="*/ 2 h 333"/>
                <a:gd name="T6" fmla="*/ 4 w 297"/>
                <a:gd name="T7" fmla="*/ 7 h 333"/>
                <a:gd name="T8" fmla="*/ 11 w 297"/>
                <a:gd name="T9" fmla="*/ 2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200"/>
            </a:p>
          </p:txBody>
        </p:sp>
        <p:sp>
          <p:nvSpPr>
            <p:cNvPr id="19" name="Rectangle 41">
              <a:extLst>
                <a:ext uri="{FF2B5EF4-FFF2-40B4-BE49-F238E27FC236}">
                  <a16:creationId xmlns:a16="http://schemas.microsoft.com/office/drawing/2014/main" id="{541ECE9F-22AB-43F1-80FC-626CA1674417}"/>
                </a:ext>
              </a:extLst>
            </p:cNvPr>
            <p:cNvSpPr>
              <a:spLocks noChangeArrowheads="1"/>
            </p:cNvSpPr>
            <p:nvPr/>
          </p:nvSpPr>
          <p:spPr bwMode="auto">
            <a:xfrm>
              <a:off x="2736" y="283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solidFill>
                    <a:srgbClr val="000000"/>
                  </a:solidFill>
                  <a:latin typeface="Times New Roman" panose="02020603050405020304" pitchFamily="18" charset="0"/>
                  <a:ea typeface="宋体" panose="02010600030101010101" pitchFamily="2" charset="-122"/>
                </a:rPr>
                <a:t>a</a:t>
              </a:r>
            </a:p>
          </p:txBody>
        </p:sp>
        <p:sp>
          <p:nvSpPr>
            <p:cNvPr id="20" name="Rectangle 42">
              <a:extLst>
                <a:ext uri="{FF2B5EF4-FFF2-40B4-BE49-F238E27FC236}">
                  <a16:creationId xmlns:a16="http://schemas.microsoft.com/office/drawing/2014/main" id="{CF126893-50CD-4282-92B3-E226A56DF25E}"/>
                </a:ext>
              </a:extLst>
            </p:cNvPr>
            <p:cNvSpPr>
              <a:spLocks noChangeArrowheads="1"/>
            </p:cNvSpPr>
            <p:nvPr/>
          </p:nvSpPr>
          <p:spPr bwMode="auto">
            <a:xfrm>
              <a:off x="2688" y="3942"/>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dirty="0">
                  <a:solidFill>
                    <a:srgbClr val="000000"/>
                  </a:solidFill>
                  <a:latin typeface="Times New Roman" panose="02020603050405020304" pitchFamily="18" charset="0"/>
                  <a:ea typeface="宋体" panose="02010600030101010101" pitchFamily="2" charset="-122"/>
                </a:rPr>
                <a:t>b</a:t>
              </a:r>
            </a:p>
          </p:txBody>
        </p:sp>
        <p:sp>
          <p:nvSpPr>
            <p:cNvPr id="21" name="Rectangle 43">
              <a:extLst>
                <a:ext uri="{FF2B5EF4-FFF2-40B4-BE49-F238E27FC236}">
                  <a16:creationId xmlns:a16="http://schemas.microsoft.com/office/drawing/2014/main" id="{E3341406-A24C-4B9D-A9DF-B1E105FD8B94}"/>
                </a:ext>
              </a:extLst>
            </p:cNvPr>
            <p:cNvSpPr>
              <a:spLocks noChangeArrowheads="1"/>
            </p:cNvSpPr>
            <p:nvPr/>
          </p:nvSpPr>
          <p:spPr bwMode="auto">
            <a:xfrm>
              <a:off x="4410" y="3266"/>
              <a:ext cx="306"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000" b="1" i="1">
                  <a:solidFill>
                    <a:srgbClr val="000000"/>
                  </a:solidFill>
                  <a:latin typeface="Times New Roman" panose="02020603050405020304" pitchFamily="18" charset="0"/>
                  <a:ea typeface="宋体" panose="02010600030101010101" pitchFamily="2" charset="-122"/>
                </a:rPr>
                <a:t>b</a:t>
              </a:r>
            </a:p>
          </p:txBody>
        </p:sp>
      </p:grpSp>
      <p:graphicFrame>
        <p:nvGraphicFramePr>
          <p:cNvPr id="26" name="Group 4">
            <a:extLst>
              <a:ext uri="{FF2B5EF4-FFF2-40B4-BE49-F238E27FC236}">
                <a16:creationId xmlns:a16="http://schemas.microsoft.com/office/drawing/2014/main" id="{870C9580-DC55-4D3F-A53B-81300DA53E33}"/>
              </a:ext>
            </a:extLst>
          </p:cNvPr>
          <p:cNvGraphicFramePr>
            <a:graphicFrameLocks/>
          </p:cNvGraphicFramePr>
          <p:nvPr>
            <p:extLst>
              <p:ext uri="{D42A27DB-BD31-4B8C-83A1-F6EECF244321}">
                <p14:modId xmlns:p14="http://schemas.microsoft.com/office/powerpoint/2010/main" val="2395902533"/>
              </p:ext>
            </p:extLst>
          </p:nvPr>
        </p:nvGraphicFramePr>
        <p:xfrm>
          <a:off x="5299944" y="1899791"/>
          <a:ext cx="2951428" cy="2196041"/>
        </p:xfrm>
        <a:graphic>
          <a:graphicData uri="http://schemas.openxmlformats.org/drawingml/2006/table">
            <a:tbl>
              <a:tblPr/>
              <a:tblGrid>
                <a:gridCol w="1011479">
                  <a:extLst>
                    <a:ext uri="{9D8B030D-6E8A-4147-A177-3AD203B41FA5}">
                      <a16:colId xmlns:a16="http://schemas.microsoft.com/office/drawing/2014/main" val="20000"/>
                    </a:ext>
                  </a:extLst>
                </a:gridCol>
                <a:gridCol w="970487">
                  <a:extLst>
                    <a:ext uri="{9D8B030D-6E8A-4147-A177-3AD203B41FA5}">
                      <a16:colId xmlns:a16="http://schemas.microsoft.com/office/drawing/2014/main" val="20001"/>
                    </a:ext>
                  </a:extLst>
                </a:gridCol>
                <a:gridCol w="969462">
                  <a:extLst>
                    <a:ext uri="{9D8B030D-6E8A-4147-A177-3AD203B41FA5}">
                      <a16:colId xmlns:a16="http://schemas.microsoft.com/office/drawing/2014/main" val="20002"/>
                    </a:ext>
                  </a:extLst>
                </a:gridCol>
              </a:tblGrid>
              <a:tr h="454864">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p>
                  </a:txBody>
                  <a:tcPr marL="107742" marR="107742" marT="53871" marB="538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输入符号</a:t>
                      </a:r>
                    </a:p>
                  </a:txBody>
                  <a:tcPr marL="107742" marR="107742" marT="53871" marB="5387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01533">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8958" marR="48958" marT="26113" marB="261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b</a:t>
                      </a:r>
                    </a:p>
                  </a:txBody>
                  <a:tcPr marL="48958" marR="48958" marT="26113" marB="261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734">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txBody>
                  <a:tcPr marL="0" marR="0" marT="6909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txBody>
                  <a:tcPr marL="0" marR="0" marT="6909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txBody>
                  <a:tcPr marL="0" marR="0" marT="6909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734">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marL="0" marR="0" marT="6909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1</a:t>
                      </a:r>
                    </a:p>
                  </a:txBody>
                  <a:tcPr marL="0" marR="0" marT="6909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6909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7734">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a:t>
                      </a:r>
                    </a:p>
                  </a:txBody>
                  <a:tcPr marL="0" marR="0" marT="69091"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1</a:t>
                      </a:r>
                    </a:p>
                  </a:txBody>
                  <a:tcPr marL="0" marR="0" marT="69091"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0</a:t>
                      </a:r>
                    </a:p>
                  </a:txBody>
                  <a:tcPr marL="0" marR="0" marT="69091"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4" name="组合 23">
            <a:extLst>
              <a:ext uri="{FF2B5EF4-FFF2-40B4-BE49-F238E27FC236}">
                <a16:creationId xmlns:a16="http://schemas.microsoft.com/office/drawing/2014/main" id="{F764C704-112F-439F-A5A4-AC9818A75BF7}"/>
              </a:ext>
            </a:extLst>
          </p:cNvPr>
          <p:cNvGrpSpPr/>
          <p:nvPr/>
        </p:nvGrpSpPr>
        <p:grpSpPr>
          <a:xfrm>
            <a:off x="5376231" y="4459229"/>
            <a:ext cx="2759772" cy="1574960"/>
            <a:chOff x="4791797" y="2293607"/>
            <a:chExt cx="4062636" cy="2270786"/>
          </a:xfrm>
        </p:grpSpPr>
        <p:sp>
          <p:nvSpPr>
            <p:cNvPr id="57" name="Oval 34">
              <a:extLst>
                <a:ext uri="{FF2B5EF4-FFF2-40B4-BE49-F238E27FC236}">
                  <a16:creationId xmlns:a16="http://schemas.microsoft.com/office/drawing/2014/main" id="{392A29D3-9DC4-4C49-8EA5-5593F28103E5}"/>
                </a:ext>
              </a:extLst>
            </p:cNvPr>
            <p:cNvSpPr>
              <a:spLocks noChangeArrowheads="1"/>
            </p:cNvSpPr>
            <p:nvPr/>
          </p:nvSpPr>
          <p:spPr bwMode="auto">
            <a:xfrm>
              <a:off x="7612935" y="2824177"/>
              <a:ext cx="963794" cy="6807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400" b="1" dirty="0">
                  <a:solidFill>
                    <a:srgbClr val="000000"/>
                  </a:solidFill>
                  <a:latin typeface="Times New Roman" panose="02020603050405020304" pitchFamily="18" charset="0"/>
                  <a:ea typeface="宋体" panose="02010600030101010101" pitchFamily="2" charset="-122"/>
                </a:rPr>
                <a:t>1</a:t>
              </a:r>
            </a:p>
          </p:txBody>
        </p:sp>
        <p:grpSp>
          <p:nvGrpSpPr>
            <p:cNvPr id="58" name="Group 44">
              <a:extLst>
                <a:ext uri="{FF2B5EF4-FFF2-40B4-BE49-F238E27FC236}">
                  <a16:creationId xmlns:a16="http://schemas.microsoft.com/office/drawing/2014/main" id="{73CF89DE-9E40-4FA8-944F-3F844A2174F9}"/>
                </a:ext>
              </a:extLst>
            </p:cNvPr>
            <p:cNvGrpSpPr>
              <a:grpSpLocks/>
            </p:cNvGrpSpPr>
            <p:nvPr/>
          </p:nvGrpSpPr>
          <p:grpSpPr bwMode="auto">
            <a:xfrm>
              <a:off x="6724284" y="2672349"/>
              <a:ext cx="815142" cy="528905"/>
              <a:chOff x="4046" y="3123"/>
              <a:chExt cx="499" cy="317"/>
            </a:xfrm>
          </p:grpSpPr>
          <p:sp>
            <p:nvSpPr>
              <p:cNvPr id="59" name="Line 35">
                <a:extLst>
                  <a:ext uri="{FF2B5EF4-FFF2-40B4-BE49-F238E27FC236}">
                    <a16:creationId xmlns:a16="http://schemas.microsoft.com/office/drawing/2014/main" id="{A682887D-F987-43DC-A100-D9D3F21804D9}"/>
                  </a:ext>
                </a:extLst>
              </p:cNvPr>
              <p:cNvSpPr>
                <a:spLocks noChangeShapeType="1"/>
              </p:cNvSpPr>
              <p:nvPr/>
            </p:nvSpPr>
            <p:spPr bwMode="auto">
              <a:xfrm>
                <a:off x="4046" y="3440"/>
                <a:ext cx="499"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050"/>
              </a:p>
            </p:txBody>
          </p:sp>
          <p:sp>
            <p:nvSpPr>
              <p:cNvPr id="60" name="Rectangle 36">
                <a:extLst>
                  <a:ext uri="{FF2B5EF4-FFF2-40B4-BE49-F238E27FC236}">
                    <a16:creationId xmlns:a16="http://schemas.microsoft.com/office/drawing/2014/main" id="{34E6986F-3F2D-4ECF-8D02-517D7FE82282}"/>
                  </a:ext>
                </a:extLst>
              </p:cNvPr>
              <p:cNvSpPr>
                <a:spLocks noChangeArrowheads="1"/>
              </p:cNvSpPr>
              <p:nvPr/>
            </p:nvSpPr>
            <p:spPr bwMode="auto">
              <a:xfrm>
                <a:off x="4182" y="3123"/>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600" b="1" i="1" dirty="0">
                    <a:solidFill>
                      <a:srgbClr val="000000"/>
                    </a:solidFill>
                    <a:latin typeface="Times New Roman" panose="02020603050405020304" pitchFamily="18" charset="0"/>
                    <a:ea typeface="宋体" panose="02010600030101010101" pitchFamily="2" charset="-122"/>
                  </a:rPr>
                  <a:t>a</a:t>
                </a:r>
              </a:p>
            </p:txBody>
          </p:sp>
        </p:grpSp>
        <p:grpSp>
          <p:nvGrpSpPr>
            <p:cNvPr id="61" name="Group 45">
              <a:extLst>
                <a:ext uri="{FF2B5EF4-FFF2-40B4-BE49-F238E27FC236}">
                  <a16:creationId xmlns:a16="http://schemas.microsoft.com/office/drawing/2014/main" id="{7EF459B8-63A7-4454-B089-2F3FFC380ADC}"/>
                </a:ext>
              </a:extLst>
            </p:cNvPr>
            <p:cNvGrpSpPr>
              <a:grpSpLocks/>
            </p:cNvGrpSpPr>
            <p:nvPr/>
          </p:nvGrpSpPr>
          <p:grpSpPr bwMode="auto">
            <a:xfrm>
              <a:off x="5982653" y="3504913"/>
              <a:ext cx="499866" cy="849254"/>
              <a:chOff x="3592" y="3622"/>
              <a:chExt cx="306" cy="509"/>
            </a:xfrm>
          </p:grpSpPr>
          <p:sp>
            <p:nvSpPr>
              <p:cNvPr id="62" name="Rectangle 37">
                <a:extLst>
                  <a:ext uri="{FF2B5EF4-FFF2-40B4-BE49-F238E27FC236}">
                    <a16:creationId xmlns:a16="http://schemas.microsoft.com/office/drawing/2014/main" id="{882F0652-698A-4161-8F2F-7C952C769D02}"/>
                  </a:ext>
                </a:extLst>
              </p:cNvPr>
              <p:cNvSpPr>
                <a:spLocks noChangeArrowheads="1"/>
              </p:cNvSpPr>
              <p:nvPr/>
            </p:nvSpPr>
            <p:spPr bwMode="auto">
              <a:xfrm>
                <a:off x="3592" y="3849"/>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600" b="1" i="1">
                    <a:solidFill>
                      <a:srgbClr val="000000"/>
                    </a:solidFill>
                    <a:latin typeface="Times New Roman" panose="02020603050405020304" pitchFamily="18" charset="0"/>
                    <a:ea typeface="宋体" panose="02010600030101010101" pitchFamily="2" charset="-122"/>
                  </a:rPr>
                  <a:t>b</a:t>
                </a:r>
              </a:p>
            </p:txBody>
          </p:sp>
          <p:sp>
            <p:nvSpPr>
              <p:cNvPr id="63" name="Freeform 38">
                <a:extLst>
                  <a:ext uri="{FF2B5EF4-FFF2-40B4-BE49-F238E27FC236}">
                    <a16:creationId xmlns:a16="http://schemas.microsoft.com/office/drawing/2014/main" id="{32D92FB1-BE61-49F8-B41B-E4505D67BF72}"/>
                  </a:ext>
                </a:extLst>
              </p:cNvPr>
              <p:cNvSpPr>
                <a:spLocks/>
              </p:cNvSpPr>
              <p:nvPr/>
            </p:nvSpPr>
            <p:spPr bwMode="auto">
              <a:xfrm flipV="1">
                <a:off x="3592" y="3622"/>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050"/>
              </a:p>
            </p:txBody>
          </p:sp>
        </p:grpSp>
        <p:grpSp>
          <p:nvGrpSpPr>
            <p:cNvPr id="64" name="Group 46">
              <a:extLst>
                <a:ext uri="{FF2B5EF4-FFF2-40B4-BE49-F238E27FC236}">
                  <a16:creationId xmlns:a16="http://schemas.microsoft.com/office/drawing/2014/main" id="{C8AD3B72-04DC-4FEF-AAC9-AFF8971EB8EF}"/>
                </a:ext>
              </a:extLst>
            </p:cNvPr>
            <p:cNvGrpSpPr>
              <a:grpSpLocks/>
            </p:cNvGrpSpPr>
            <p:nvPr/>
          </p:nvGrpSpPr>
          <p:grpSpPr bwMode="auto">
            <a:xfrm>
              <a:off x="7910241" y="2293607"/>
              <a:ext cx="944192" cy="530574"/>
              <a:chOff x="4772" y="2896"/>
              <a:chExt cx="578" cy="318"/>
            </a:xfrm>
          </p:grpSpPr>
          <p:sp>
            <p:nvSpPr>
              <p:cNvPr id="65" name="Freeform 39">
                <a:extLst>
                  <a:ext uri="{FF2B5EF4-FFF2-40B4-BE49-F238E27FC236}">
                    <a16:creationId xmlns:a16="http://schemas.microsoft.com/office/drawing/2014/main" id="{D6C44991-7574-40AA-A125-F0282FE508E3}"/>
                  </a:ext>
                </a:extLst>
              </p:cNvPr>
              <p:cNvSpPr>
                <a:spLocks/>
              </p:cNvSpPr>
              <p:nvPr/>
            </p:nvSpPr>
            <p:spPr bwMode="auto">
              <a:xfrm>
                <a:off x="4772" y="2941"/>
                <a:ext cx="264" cy="273"/>
              </a:xfrm>
              <a:custGeom>
                <a:avLst/>
                <a:gdLst>
                  <a:gd name="T0" fmla="*/ 29 w 297"/>
                  <a:gd name="T1" fmla="*/ 11 h 333"/>
                  <a:gd name="T2" fmla="*/ 37 w 297"/>
                  <a:gd name="T3" fmla="*/ 4 h 333"/>
                  <a:gd name="T4" fmla="*/ 20 w 297"/>
                  <a:gd name="T5" fmla="*/ 2 h 333"/>
                  <a:gd name="T6" fmla="*/ 4 w 297"/>
                  <a:gd name="T7" fmla="*/ 4 h 333"/>
                  <a:gd name="T8" fmla="*/ 8 w 297"/>
                  <a:gd name="T9" fmla="*/ 11 h 333"/>
                  <a:gd name="T10" fmla="*/ 0 60000 65536"/>
                  <a:gd name="T11" fmla="*/ 0 60000 65536"/>
                  <a:gd name="T12" fmla="*/ 0 60000 65536"/>
                  <a:gd name="T13" fmla="*/ 0 60000 65536"/>
                  <a:gd name="T14" fmla="*/ 0 60000 65536"/>
                  <a:gd name="T15" fmla="*/ 0 w 297"/>
                  <a:gd name="T16" fmla="*/ 0 h 333"/>
                  <a:gd name="T17" fmla="*/ 297 w 297"/>
                  <a:gd name="T18" fmla="*/ 333 h 333"/>
                </a:gdLst>
                <a:ahLst/>
                <a:cxnLst>
                  <a:cxn ang="T10">
                    <a:pos x="T0" y="T1"/>
                  </a:cxn>
                  <a:cxn ang="T11">
                    <a:pos x="T2" y="T3"/>
                  </a:cxn>
                  <a:cxn ang="T12">
                    <a:pos x="T4" y="T5"/>
                  </a:cxn>
                  <a:cxn ang="T13">
                    <a:pos x="T6" y="T7"/>
                  </a:cxn>
                  <a:cxn ang="T14">
                    <a:pos x="T8" y="T9"/>
                  </a:cxn>
                </a:cxnLst>
                <a:rect l="T15" t="T16" r="T17" b="T18"/>
                <a:pathLst>
                  <a:path w="297" h="333">
                    <a:moveTo>
                      <a:pt x="225" y="332"/>
                    </a:moveTo>
                    <a:cubicBezTo>
                      <a:pt x="235" y="298"/>
                      <a:pt x="297" y="181"/>
                      <a:pt x="285" y="126"/>
                    </a:cubicBezTo>
                    <a:cubicBezTo>
                      <a:pt x="273" y="71"/>
                      <a:pt x="195" y="6"/>
                      <a:pt x="150" y="3"/>
                    </a:cubicBezTo>
                    <a:cubicBezTo>
                      <a:pt x="105" y="0"/>
                      <a:pt x="30" y="56"/>
                      <a:pt x="15" y="111"/>
                    </a:cubicBezTo>
                    <a:cubicBezTo>
                      <a:pt x="0" y="166"/>
                      <a:pt x="51" y="287"/>
                      <a:pt x="60" y="333"/>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050"/>
              </a:p>
            </p:txBody>
          </p:sp>
          <p:sp>
            <p:nvSpPr>
              <p:cNvPr id="66" name="Rectangle 40">
                <a:extLst>
                  <a:ext uri="{FF2B5EF4-FFF2-40B4-BE49-F238E27FC236}">
                    <a16:creationId xmlns:a16="http://schemas.microsoft.com/office/drawing/2014/main" id="{F221898C-6616-4772-AC4A-E88492E110D8}"/>
                  </a:ext>
                </a:extLst>
              </p:cNvPr>
              <p:cNvSpPr>
                <a:spLocks noChangeArrowheads="1"/>
              </p:cNvSpPr>
              <p:nvPr/>
            </p:nvSpPr>
            <p:spPr bwMode="auto">
              <a:xfrm>
                <a:off x="5044" y="2896"/>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600" b="1" i="1">
                    <a:solidFill>
                      <a:srgbClr val="000000"/>
                    </a:solidFill>
                    <a:latin typeface="Times New Roman" panose="02020603050405020304" pitchFamily="18" charset="0"/>
                    <a:ea typeface="宋体" panose="02010600030101010101" pitchFamily="2" charset="-122"/>
                  </a:rPr>
                  <a:t>a</a:t>
                </a:r>
              </a:p>
            </p:txBody>
          </p:sp>
        </p:grpSp>
        <p:sp>
          <p:nvSpPr>
            <p:cNvPr id="67" name="Oval 41">
              <a:extLst>
                <a:ext uri="{FF2B5EF4-FFF2-40B4-BE49-F238E27FC236}">
                  <a16:creationId xmlns:a16="http://schemas.microsoft.com/office/drawing/2014/main" id="{129E9B34-5641-4C82-8A2A-34381C800532}"/>
                </a:ext>
              </a:extLst>
            </p:cNvPr>
            <p:cNvSpPr>
              <a:spLocks noChangeArrowheads="1"/>
            </p:cNvSpPr>
            <p:nvPr/>
          </p:nvSpPr>
          <p:spPr bwMode="auto">
            <a:xfrm>
              <a:off x="6650776" y="3883657"/>
              <a:ext cx="963794" cy="68073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400" b="1" dirty="0">
                  <a:solidFill>
                    <a:srgbClr val="000000"/>
                  </a:solidFill>
                  <a:latin typeface="Times New Roman" panose="02020603050405020304" pitchFamily="18" charset="0"/>
                  <a:ea typeface="宋体" panose="02010600030101010101" pitchFamily="2" charset="-122"/>
                </a:rPr>
                <a:t>2</a:t>
              </a:r>
            </a:p>
          </p:txBody>
        </p:sp>
        <p:grpSp>
          <p:nvGrpSpPr>
            <p:cNvPr id="68" name="Group 47">
              <a:extLst>
                <a:ext uri="{FF2B5EF4-FFF2-40B4-BE49-F238E27FC236}">
                  <a16:creationId xmlns:a16="http://schemas.microsoft.com/office/drawing/2014/main" id="{F331A095-1184-45D0-BD5F-4A5D590A6ED8}"/>
                </a:ext>
              </a:extLst>
            </p:cNvPr>
            <p:cNvGrpSpPr>
              <a:grpSpLocks/>
            </p:cNvGrpSpPr>
            <p:nvPr/>
          </p:nvGrpSpPr>
          <p:grpSpPr bwMode="auto">
            <a:xfrm>
              <a:off x="7390769" y="3504916"/>
              <a:ext cx="797172" cy="545591"/>
              <a:chOff x="4454" y="3622"/>
              <a:chExt cx="488" cy="327"/>
            </a:xfrm>
          </p:grpSpPr>
          <p:sp>
            <p:nvSpPr>
              <p:cNvPr id="69" name="Line 42">
                <a:extLst>
                  <a:ext uri="{FF2B5EF4-FFF2-40B4-BE49-F238E27FC236}">
                    <a16:creationId xmlns:a16="http://schemas.microsoft.com/office/drawing/2014/main" id="{FCD910F9-A8BE-4DBE-9E8C-F0E814B28E76}"/>
                  </a:ext>
                </a:extLst>
              </p:cNvPr>
              <p:cNvSpPr>
                <a:spLocks noChangeShapeType="1"/>
              </p:cNvSpPr>
              <p:nvPr/>
            </p:nvSpPr>
            <p:spPr bwMode="auto">
              <a:xfrm flipH="1">
                <a:off x="4454" y="3622"/>
                <a:ext cx="272" cy="272"/>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050"/>
              </a:p>
            </p:txBody>
          </p:sp>
          <p:sp>
            <p:nvSpPr>
              <p:cNvPr id="70" name="Rectangle 43">
                <a:extLst>
                  <a:ext uri="{FF2B5EF4-FFF2-40B4-BE49-F238E27FC236}">
                    <a16:creationId xmlns:a16="http://schemas.microsoft.com/office/drawing/2014/main" id="{7502D715-DAE8-44CA-828F-5A589A15F12C}"/>
                  </a:ext>
                </a:extLst>
              </p:cNvPr>
              <p:cNvSpPr>
                <a:spLocks noChangeArrowheads="1"/>
              </p:cNvSpPr>
              <p:nvPr/>
            </p:nvSpPr>
            <p:spPr bwMode="auto">
              <a:xfrm>
                <a:off x="4636" y="3667"/>
                <a:ext cx="30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600" b="1" i="1">
                    <a:solidFill>
                      <a:srgbClr val="000000"/>
                    </a:solidFill>
                    <a:latin typeface="Times New Roman" panose="02020603050405020304" pitchFamily="18" charset="0"/>
                    <a:ea typeface="宋体" panose="02010600030101010101" pitchFamily="2" charset="-122"/>
                  </a:rPr>
                  <a:t>b</a:t>
                </a:r>
              </a:p>
            </p:txBody>
          </p:sp>
        </p:grpSp>
        <p:grpSp>
          <p:nvGrpSpPr>
            <p:cNvPr id="71" name="Group 50">
              <a:extLst>
                <a:ext uri="{FF2B5EF4-FFF2-40B4-BE49-F238E27FC236}">
                  <a16:creationId xmlns:a16="http://schemas.microsoft.com/office/drawing/2014/main" id="{0AD5C972-230D-4E25-9985-AD77ED125EE5}"/>
                </a:ext>
              </a:extLst>
            </p:cNvPr>
            <p:cNvGrpSpPr>
              <a:grpSpLocks/>
            </p:cNvGrpSpPr>
            <p:nvPr/>
          </p:nvGrpSpPr>
          <p:grpSpPr bwMode="auto">
            <a:xfrm>
              <a:off x="7563926" y="3468206"/>
              <a:ext cx="1189224" cy="1001083"/>
              <a:chOff x="4560" y="3600"/>
              <a:chExt cx="728" cy="600"/>
            </a:xfrm>
          </p:grpSpPr>
          <p:sp>
            <p:nvSpPr>
              <p:cNvPr id="72" name="Freeform 48">
                <a:extLst>
                  <a:ext uri="{FF2B5EF4-FFF2-40B4-BE49-F238E27FC236}">
                    <a16:creationId xmlns:a16="http://schemas.microsoft.com/office/drawing/2014/main" id="{E0BB7F01-81A5-487C-A2EF-B0FF78AECF3C}"/>
                  </a:ext>
                </a:extLst>
              </p:cNvPr>
              <p:cNvSpPr>
                <a:spLocks/>
              </p:cNvSpPr>
              <p:nvPr/>
            </p:nvSpPr>
            <p:spPr bwMode="auto">
              <a:xfrm>
                <a:off x="4560" y="3600"/>
                <a:ext cx="728" cy="600"/>
              </a:xfrm>
              <a:custGeom>
                <a:avLst/>
                <a:gdLst>
                  <a:gd name="T0" fmla="*/ 0 w 728"/>
                  <a:gd name="T1" fmla="*/ 528 h 600"/>
                  <a:gd name="T2" fmla="*/ 384 w 728"/>
                  <a:gd name="T3" fmla="*/ 576 h 600"/>
                  <a:gd name="T4" fmla="*/ 480 w 728"/>
                  <a:gd name="T5" fmla="*/ 576 h 600"/>
                  <a:gd name="T6" fmla="*/ 720 w 728"/>
                  <a:gd name="T7" fmla="*/ 432 h 600"/>
                  <a:gd name="T8" fmla="*/ 528 w 728"/>
                  <a:gd name="T9" fmla="*/ 0 h 600"/>
                  <a:gd name="T10" fmla="*/ 0 60000 65536"/>
                  <a:gd name="T11" fmla="*/ 0 60000 65536"/>
                  <a:gd name="T12" fmla="*/ 0 60000 65536"/>
                  <a:gd name="T13" fmla="*/ 0 60000 65536"/>
                  <a:gd name="T14" fmla="*/ 0 60000 65536"/>
                  <a:gd name="T15" fmla="*/ 0 w 728"/>
                  <a:gd name="T16" fmla="*/ 0 h 600"/>
                  <a:gd name="T17" fmla="*/ 728 w 728"/>
                  <a:gd name="T18" fmla="*/ 600 h 600"/>
                </a:gdLst>
                <a:ahLst/>
                <a:cxnLst>
                  <a:cxn ang="T10">
                    <a:pos x="T0" y="T1"/>
                  </a:cxn>
                  <a:cxn ang="T11">
                    <a:pos x="T2" y="T3"/>
                  </a:cxn>
                  <a:cxn ang="T12">
                    <a:pos x="T4" y="T5"/>
                  </a:cxn>
                  <a:cxn ang="T13">
                    <a:pos x="T6" y="T7"/>
                  </a:cxn>
                  <a:cxn ang="T14">
                    <a:pos x="T8" y="T9"/>
                  </a:cxn>
                </a:cxnLst>
                <a:rect l="T15" t="T16" r="T17" b="T18"/>
                <a:pathLst>
                  <a:path w="728" h="600">
                    <a:moveTo>
                      <a:pt x="0" y="528"/>
                    </a:moveTo>
                    <a:cubicBezTo>
                      <a:pt x="152" y="548"/>
                      <a:pt x="304" y="568"/>
                      <a:pt x="384" y="576"/>
                    </a:cubicBezTo>
                    <a:cubicBezTo>
                      <a:pt x="464" y="584"/>
                      <a:pt x="424" y="600"/>
                      <a:pt x="480" y="576"/>
                    </a:cubicBezTo>
                    <a:cubicBezTo>
                      <a:pt x="536" y="552"/>
                      <a:pt x="712" y="528"/>
                      <a:pt x="720" y="432"/>
                    </a:cubicBezTo>
                    <a:cubicBezTo>
                      <a:pt x="728" y="336"/>
                      <a:pt x="552" y="56"/>
                      <a:pt x="528" y="0"/>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sz="1050" dirty="0"/>
              </a:p>
            </p:txBody>
          </p:sp>
          <p:sp>
            <p:nvSpPr>
              <p:cNvPr id="73" name="Text Box 49">
                <a:extLst>
                  <a:ext uri="{FF2B5EF4-FFF2-40B4-BE49-F238E27FC236}">
                    <a16:creationId xmlns:a16="http://schemas.microsoft.com/office/drawing/2014/main" id="{39FB341C-E9BE-439B-BEEC-1DB19630004C}"/>
                  </a:ext>
                </a:extLst>
              </p:cNvPr>
              <p:cNvSpPr txBox="1">
                <a:spLocks noChangeArrowheads="1"/>
              </p:cNvSpPr>
              <p:nvPr/>
            </p:nvSpPr>
            <p:spPr bwMode="auto">
              <a:xfrm>
                <a:off x="4944" y="3905"/>
                <a:ext cx="19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en-US" altLang="zh-CN" sz="1600" b="1" i="1" dirty="0">
                    <a:solidFill>
                      <a:srgbClr val="000000"/>
                    </a:solidFill>
                    <a:latin typeface="Times New Roman" panose="02020603050405020304" pitchFamily="18" charset="0"/>
                    <a:ea typeface="宋体" panose="02010600030101010101" pitchFamily="2" charset="-122"/>
                  </a:rPr>
                  <a:t>a</a:t>
                </a:r>
              </a:p>
            </p:txBody>
          </p:sp>
        </p:grpSp>
        <p:grpSp>
          <p:nvGrpSpPr>
            <p:cNvPr id="74" name="Group 56">
              <a:extLst>
                <a:ext uri="{FF2B5EF4-FFF2-40B4-BE49-F238E27FC236}">
                  <a16:creationId xmlns:a16="http://schemas.microsoft.com/office/drawing/2014/main" id="{8F9594FF-2E3D-49E0-B933-6524B3A9BAE5}"/>
                </a:ext>
              </a:extLst>
            </p:cNvPr>
            <p:cNvGrpSpPr>
              <a:grpSpLocks/>
            </p:cNvGrpSpPr>
            <p:nvPr/>
          </p:nvGrpSpPr>
          <p:grpSpPr bwMode="auto">
            <a:xfrm>
              <a:off x="4791797" y="2725740"/>
              <a:ext cx="1932490" cy="779176"/>
              <a:chOff x="2863" y="3155"/>
              <a:chExt cx="1183" cy="467"/>
            </a:xfrm>
          </p:grpSpPr>
          <p:sp>
            <p:nvSpPr>
              <p:cNvPr id="75" name="Oval 33">
                <a:extLst>
                  <a:ext uri="{FF2B5EF4-FFF2-40B4-BE49-F238E27FC236}">
                    <a16:creationId xmlns:a16="http://schemas.microsoft.com/office/drawing/2014/main" id="{5086168D-6A34-486D-A7CB-959F91E71A2B}"/>
                  </a:ext>
                </a:extLst>
              </p:cNvPr>
              <p:cNvSpPr>
                <a:spLocks noChangeArrowheads="1"/>
              </p:cNvSpPr>
              <p:nvPr/>
            </p:nvSpPr>
            <p:spPr bwMode="auto">
              <a:xfrm>
                <a:off x="3456" y="3214"/>
                <a:ext cx="590" cy="4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400" b="1" dirty="0">
                    <a:solidFill>
                      <a:srgbClr val="000000"/>
                    </a:solidFill>
                    <a:latin typeface="Times New Roman" panose="02020603050405020304" pitchFamily="18" charset="0"/>
                    <a:ea typeface="宋体" panose="02010600030101010101" pitchFamily="2" charset="-122"/>
                  </a:rPr>
                  <a:t>0</a:t>
                </a:r>
              </a:p>
            </p:txBody>
          </p:sp>
          <p:sp>
            <p:nvSpPr>
              <p:cNvPr id="76" name="Line 54">
                <a:extLst>
                  <a:ext uri="{FF2B5EF4-FFF2-40B4-BE49-F238E27FC236}">
                    <a16:creationId xmlns:a16="http://schemas.microsoft.com/office/drawing/2014/main" id="{F1C7B0A0-BA0D-4651-A5D2-7746938435BD}"/>
                  </a:ext>
                </a:extLst>
              </p:cNvPr>
              <p:cNvSpPr>
                <a:spLocks noChangeShapeType="1"/>
              </p:cNvSpPr>
              <p:nvPr/>
            </p:nvSpPr>
            <p:spPr bwMode="auto">
              <a:xfrm>
                <a:off x="2922" y="3402"/>
                <a:ext cx="534" cy="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nchor="ctr"/>
              <a:lstStyle/>
              <a:p>
                <a:pPr algn="ctr"/>
                <a:endParaRPr lang="zh-CN" altLang="en-US" sz="1050"/>
              </a:p>
            </p:txBody>
          </p:sp>
          <p:sp>
            <p:nvSpPr>
              <p:cNvPr id="77" name="Text Box 55">
                <a:extLst>
                  <a:ext uri="{FF2B5EF4-FFF2-40B4-BE49-F238E27FC236}">
                    <a16:creationId xmlns:a16="http://schemas.microsoft.com/office/drawing/2014/main" id="{7543C93C-ABE9-4934-81B8-0C398B8D8553}"/>
                  </a:ext>
                </a:extLst>
              </p:cNvPr>
              <p:cNvSpPr txBox="1">
                <a:spLocks noChangeArrowheads="1"/>
              </p:cNvSpPr>
              <p:nvPr/>
            </p:nvSpPr>
            <p:spPr bwMode="auto">
              <a:xfrm>
                <a:off x="2863" y="3155"/>
                <a:ext cx="720"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buClrTx/>
                  <a:buSzTx/>
                  <a:buFontTx/>
                  <a:buNone/>
                </a:pPr>
                <a:r>
                  <a:rPr lang="zh-CN" altLang="en-US" sz="1600" dirty="0">
                    <a:solidFill>
                      <a:srgbClr val="000000"/>
                    </a:solidFill>
                    <a:latin typeface="Times New Roman" panose="02020603050405020304" pitchFamily="18" charset="0"/>
                  </a:rPr>
                  <a:t>开始</a:t>
                </a:r>
              </a:p>
            </p:txBody>
          </p:sp>
        </p:grpSp>
        <p:sp>
          <p:nvSpPr>
            <p:cNvPr id="78" name="Oval 41">
              <a:extLst>
                <a:ext uri="{FF2B5EF4-FFF2-40B4-BE49-F238E27FC236}">
                  <a16:creationId xmlns:a16="http://schemas.microsoft.com/office/drawing/2014/main" id="{401280E5-C265-4FD4-A0AC-B7E4629945EE}"/>
                </a:ext>
              </a:extLst>
            </p:cNvPr>
            <p:cNvSpPr>
              <a:spLocks noChangeArrowheads="1"/>
            </p:cNvSpPr>
            <p:nvPr/>
          </p:nvSpPr>
          <p:spPr bwMode="auto">
            <a:xfrm>
              <a:off x="6731765" y="3940625"/>
              <a:ext cx="808620" cy="57113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en-US" altLang="zh-CN" sz="1400" b="1" dirty="0">
                <a:solidFill>
                  <a:srgbClr val="000000"/>
                </a:solidFill>
                <a:latin typeface="Times New Roman" panose="02020603050405020304" pitchFamily="18" charset="0"/>
                <a:ea typeface="宋体" panose="02010600030101010101" pitchFamily="2" charset="-122"/>
              </a:endParaRPr>
            </a:p>
          </p:txBody>
        </p:sp>
      </p:grpSp>
      <p:sp>
        <p:nvSpPr>
          <p:cNvPr id="85" name="Rectangle 43">
            <a:extLst>
              <a:ext uri="{FF2B5EF4-FFF2-40B4-BE49-F238E27FC236}">
                <a16:creationId xmlns:a16="http://schemas.microsoft.com/office/drawing/2014/main" id="{ACD894D7-50CE-4CA6-8FD6-673F5825924F}"/>
              </a:ext>
            </a:extLst>
          </p:cNvPr>
          <p:cNvSpPr>
            <a:spLocks noChangeArrowheads="1"/>
          </p:cNvSpPr>
          <p:nvPr/>
        </p:nvSpPr>
        <p:spPr bwMode="auto">
          <a:xfrm>
            <a:off x="6654613" y="5213817"/>
            <a:ext cx="286268" cy="269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600" b="1" i="1" dirty="0">
                <a:latin typeface="Times New Roman" panose="02020603050405020304" pitchFamily="18" charset="0"/>
                <a:ea typeface="宋体" panose="02010600030101010101" pitchFamily="2" charset="-122"/>
              </a:rPr>
              <a:t>b</a:t>
            </a:r>
          </a:p>
        </p:txBody>
      </p:sp>
      <p:sp>
        <p:nvSpPr>
          <p:cNvPr id="87" name="文本框 86">
            <a:extLst>
              <a:ext uri="{FF2B5EF4-FFF2-40B4-BE49-F238E27FC236}">
                <a16:creationId xmlns:a16="http://schemas.microsoft.com/office/drawing/2014/main" id="{99CB9C2F-5B44-4FFF-BA60-FBD42DC9A086}"/>
              </a:ext>
            </a:extLst>
          </p:cNvPr>
          <p:cNvSpPr txBox="1"/>
          <p:nvPr/>
        </p:nvSpPr>
        <p:spPr>
          <a:xfrm>
            <a:off x="1322041" y="4247578"/>
            <a:ext cx="1586259" cy="369332"/>
          </a:xfrm>
          <a:prstGeom prst="rect">
            <a:avLst/>
          </a:prstGeom>
          <a:solidFill>
            <a:schemeClr val="accent4">
              <a:lumMod val="40000"/>
              <a:lumOff val="60000"/>
            </a:schemeClr>
          </a:solidFill>
        </p:spPr>
        <p:txBody>
          <a:bodyPr wrap="square">
            <a:spAutoFit/>
          </a:bodyPr>
          <a:lstStyle/>
          <a:p>
            <a:r>
              <a:rPr lang="en-US" altLang="zh-CN" sz="1800" dirty="0"/>
              <a:t>2</a:t>
            </a:r>
            <a:r>
              <a:rPr lang="zh-CN" altLang="en-US" sz="1800" dirty="0"/>
              <a:t>是接受状态</a:t>
            </a:r>
            <a:endParaRPr lang="en-US" altLang="zh-CN" sz="1800" dirty="0"/>
          </a:p>
        </p:txBody>
      </p:sp>
      <p:sp>
        <p:nvSpPr>
          <p:cNvPr id="89" name="文本框 88">
            <a:extLst>
              <a:ext uri="{FF2B5EF4-FFF2-40B4-BE49-F238E27FC236}">
                <a16:creationId xmlns:a16="http://schemas.microsoft.com/office/drawing/2014/main" id="{8EE548DD-2628-4424-A880-967FB2042DA4}"/>
              </a:ext>
            </a:extLst>
          </p:cNvPr>
          <p:cNvSpPr txBox="1"/>
          <p:nvPr/>
        </p:nvSpPr>
        <p:spPr>
          <a:xfrm>
            <a:off x="5376231" y="4247578"/>
            <a:ext cx="1586259" cy="369332"/>
          </a:xfrm>
          <a:prstGeom prst="rect">
            <a:avLst/>
          </a:prstGeom>
          <a:solidFill>
            <a:schemeClr val="accent4">
              <a:lumMod val="40000"/>
              <a:lumOff val="60000"/>
            </a:schemeClr>
          </a:solidFill>
        </p:spPr>
        <p:txBody>
          <a:bodyPr wrap="square">
            <a:spAutoFit/>
          </a:bodyPr>
          <a:lstStyle/>
          <a:p>
            <a:r>
              <a:rPr lang="en-US" altLang="zh-CN" sz="1800" dirty="0"/>
              <a:t>2</a:t>
            </a:r>
            <a:r>
              <a:rPr lang="zh-CN" altLang="en-US" sz="1800" dirty="0"/>
              <a:t>是接受状态</a:t>
            </a:r>
            <a:endParaRPr lang="en-US" altLang="zh-CN" sz="1800" dirty="0"/>
          </a:p>
        </p:txBody>
      </p:sp>
      <p:sp>
        <p:nvSpPr>
          <p:cNvPr id="4" name="Line 42">
            <a:extLst>
              <a:ext uri="{FF2B5EF4-FFF2-40B4-BE49-F238E27FC236}">
                <a16:creationId xmlns:a16="http://schemas.microsoft.com/office/drawing/2014/main" id="{7121BBEA-FDC3-913A-67F6-9F41A0348B37}"/>
              </a:ext>
            </a:extLst>
          </p:cNvPr>
          <p:cNvSpPr>
            <a:spLocks noChangeShapeType="1"/>
          </p:cNvSpPr>
          <p:nvPr/>
        </p:nvSpPr>
        <p:spPr bwMode="auto">
          <a:xfrm flipH="1" flipV="1">
            <a:off x="6618904" y="5192536"/>
            <a:ext cx="154414" cy="396124"/>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40500" tIns="21600" rIns="40500" bIns="21600" anchor="ctr"/>
          <a:lstStyle/>
          <a:p>
            <a:pPr algn="ctr"/>
            <a:endParaRPr lang="zh-CN" altLang="en-US" sz="1050"/>
          </a:p>
        </p:txBody>
      </p:sp>
      <p:sp>
        <p:nvSpPr>
          <p:cNvPr id="5" name="日期占位符 4">
            <a:extLst>
              <a:ext uri="{FF2B5EF4-FFF2-40B4-BE49-F238E27FC236}">
                <a16:creationId xmlns:a16="http://schemas.microsoft.com/office/drawing/2014/main" id="{50134085-FD6D-6423-AB47-8692C933F727}"/>
              </a:ext>
            </a:extLst>
          </p:cNvPr>
          <p:cNvSpPr>
            <a:spLocks noGrp="1"/>
          </p:cNvSpPr>
          <p:nvPr>
            <p:ph type="dt" sz="half" idx="10"/>
          </p:nvPr>
        </p:nvSpPr>
        <p:spPr/>
        <p:txBody>
          <a:bodyPr/>
          <a:lstStyle/>
          <a:p>
            <a:fld id="{0F50D66D-2AEE-4D44-A094-4D6B69944770}" type="datetime2">
              <a:rPr lang="zh-CN" altLang="en-US" smtClean="0"/>
              <a:t>2024年3月7日</a:t>
            </a:fld>
            <a:endParaRPr lang="zh-CN" altLang="en-US" dirty="0"/>
          </a:p>
        </p:txBody>
      </p:sp>
      <p:sp>
        <p:nvSpPr>
          <p:cNvPr id="6" name="页脚占位符 5">
            <a:extLst>
              <a:ext uri="{FF2B5EF4-FFF2-40B4-BE49-F238E27FC236}">
                <a16:creationId xmlns:a16="http://schemas.microsoft.com/office/drawing/2014/main" id="{5EE81F1B-6CFB-1E30-E11C-61D573C24BC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25" name="灯片编号占位符 24">
            <a:extLst>
              <a:ext uri="{FF2B5EF4-FFF2-40B4-BE49-F238E27FC236}">
                <a16:creationId xmlns:a16="http://schemas.microsoft.com/office/drawing/2014/main" id="{4D3CEC25-2404-8050-6B65-5DCFC97D4FB1}"/>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extLst>
      <p:ext uri="{BB962C8B-B14F-4D97-AF65-F5344CB8AC3E}">
        <p14:creationId xmlns:p14="http://schemas.microsoft.com/office/powerpoint/2010/main" val="21141786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F530193-2FE2-465F-8C00-AA7993CD0839}"/>
              </a:ext>
            </a:extLst>
          </p:cNvPr>
          <p:cNvSpPr>
            <a:spLocks noGrp="1" noChangeArrowheads="1"/>
          </p:cNvSpPr>
          <p:nvPr>
            <p:ph type="title"/>
          </p:nvPr>
        </p:nvSpPr>
        <p:spPr/>
        <p:txBody>
          <a:bodyPr/>
          <a:lstStyle/>
          <a:p>
            <a:pPr eaLnBrk="1" hangingPunct="1"/>
            <a:r>
              <a:rPr lang="zh-CN" altLang="en-US"/>
              <a:t>思考题：猎人过河</a:t>
            </a:r>
          </a:p>
        </p:txBody>
      </p:sp>
      <p:sp>
        <p:nvSpPr>
          <p:cNvPr id="65539" name="Rectangle 3">
            <a:extLst>
              <a:ext uri="{FF2B5EF4-FFF2-40B4-BE49-F238E27FC236}">
                <a16:creationId xmlns:a16="http://schemas.microsoft.com/office/drawing/2014/main" id="{209C5807-57E5-43F5-BE33-AFD9FD5347C9}"/>
              </a:ext>
            </a:extLst>
          </p:cNvPr>
          <p:cNvSpPr>
            <a:spLocks noGrp="1" noChangeArrowheads="1"/>
          </p:cNvSpPr>
          <p:nvPr>
            <p:ph idx="1"/>
          </p:nvPr>
        </p:nvSpPr>
        <p:spPr/>
        <p:txBody>
          <a:bodyPr/>
          <a:lstStyle/>
          <a:p>
            <a:pPr eaLnBrk="1" hangingPunct="1"/>
            <a:r>
              <a:rPr lang="zh-CN" altLang="en-US"/>
              <a:t>猎人带羊、狼、菜过河，小船仅能装载猎人和另外一样物品。狼、羊不能单独待在一起，羊、菜也不能单独待在一起。用状态转换图描述猎人的摆渡方案，并找出安全的方案来。</a:t>
            </a:r>
          </a:p>
        </p:txBody>
      </p:sp>
      <p:sp>
        <p:nvSpPr>
          <p:cNvPr id="2" name="日期占位符 1">
            <a:extLst>
              <a:ext uri="{FF2B5EF4-FFF2-40B4-BE49-F238E27FC236}">
                <a16:creationId xmlns:a16="http://schemas.microsoft.com/office/drawing/2014/main" id="{48E99787-6C5C-C48E-0487-02B4B352D069}"/>
              </a:ext>
            </a:extLst>
          </p:cNvPr>
          <p:cNvSpPr>
            <a:spLocks noGrp="1"/>
          </p:cNvSpPr>
          <p:nvPr>
            <p:ph type="dt" sz="half" idx="10"/>
          </p:nvPr>
        </p:nvSpPr>
        <p:spPr/>
        <p:txBody>
          <a:bodyPr/>
          <a:lstStyle/>
          <a:p>
            <a:fld id="{B6E7D5C6-D1A0-4996-BF6D-33EF374CD1E4}"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C6A04A34-1DFA-0059-36FE-D39E26125C1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6DEA5D4E-9E5A-1C88-633E-178E952F104A}"/>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22E8719-4716-4913-903F-0E9A2A9F14E2}"/>
              </a:ext>
            </a:extLst>
          </p:cNvPr>
          <p:cNvSpPr>
            <a:spLocks noGrp="1" noChangeArrowheads="1"/>
          </p:cNvSpPr>
          <p:nvPr>
            <p:ph type="title"/>
          </p:nvPr>
        </p:nvSpPr>
        <p:spPr/>
        <p:txBody>
          <a:bodyPr>
            <a:normAutofit/>
          </a:bodyPr>
          <a:lstStyle/>
          <a:p>
            <a:pPr eaLnBrk="1" hangingPunct="1"/>
            <a:r>
              <a:rPr lang="zh-CN" altLang="en-US"/>
              <a:t>上次课回顾</a:t>
            </a:r>
          </a:p>
        </p:txBody>
      </p:sp>
      <p:sp>
        <p:nvSpPr>
          <p:cNvPr id="48131" name="Rectangle 3">
            <a:extLst>
              <a:ext uri="{FF2B5EF4-FFF2-40B4-BE49-F238E27FC236}">
                <a16:creationId xmlns:a16="http://schemas.microsoft.com/office/drawing/2014/main" id="{1EE12570-D049-4741-A472-5626621C32E4}"/>
              </a:ext>
            </a:extLst>
          </p:cNvPr>
          <p:cNvSpPr>
            <a:spLocks noGrp="1" noChangeArrowheads="1"/>
          </p:cNvSpPr>
          <p:nvPr>
            <p:ph idx="1"/>
          </p:nvPr>
        </p:nvSpPr>
        <p:spPr/>
        <p:txBody>
          <a:bodyPr>
            <a:normAutofit/>
          </a:bodyPr>
          <a:lstStyle/>
          <a:p>
            <a:pPr eaLnBrk="1" hangingPunct="1"/>
            <a:r>
              <a:rPr lang="zh-CN" altLang="en-US" sz="3200"/>
              <a:t>正规式到</a:t>
            </a:r>
            <a:r>
              <a:rPr lang="en-US" altLang="zh-CN" sz="3200"/>
              <a:t>NFA</a:t>
            </a:r>
            <a:r>
              <a:rPr lang="zh-CN" altLang="en-US" sz="3200"/>
              <a:t>：</a:t>
            </a:r>
            <a:r>
              <a:rPr lang="en-US" altLang="zh-CN" sz="3200"/>
              <a:t>Thompson</a:t>
            </a:r>
            <a:r>
              <a:rPr lang="zh-CN" altLang="en-US" sz="3200"/>
              <a:t>算法</a:t>
            </a:r>
          </a:p>
          <a:p>
            <a:pPr eaLnBrk="1" hangingPunct="1">
              <a:buFont typeface="Wingdings" panose="05000000000000000000" pitchFamily="2" charset="2"/>
              <a:buNone/>
            </a:pPr>
            <a:r>
              <a:rPr lang="zh-CN" altLang="en-US" sz="2400" b="1">
                <a:latin typeface="Times New Roman" panose="02020603050405020304" pitchFamily="18" charset="0"/>
              </a:rPr>
              <a:t>             </a:t>
            </a:r>
            <a:endParaRPr lang="en-US" altLang="zh-CN" sz="2400" b="1">
              <a:latin typeface="Times New Roman" panose="02020603050405020304" pitchFamily="18" charset="0"/>
            </a:endParaRPr>
          </a:p>
          <a:p>
            <a:r>
              <a:rPr lang="zh-CN" altLang="en-US" sz="2400" b="1">
                <a:latin typeface="Times New Roman" panose="02020603050405020304" pitchFamily="18" charset="0"/>
              </a:rPr>
              <a:t> </a:t>
            </a:r>
            <a:r>
              <a:rPr lang="en-US" altLang="zh-CN" sz="2400" b="1">
                <a:latin typeface="Times New Roman" panose="02020603050405020304" pitchFamily="18" charset="0"/>
              </a:rPr>
              <a:t>(</a:t>
            </a:r>
            <a:r>
              <a:rPr lang="en-US" altLang="zh-CN" sz="2400" b="1" i="1">
                <a:latin typeface="Times New Roman" panose="02020603050405020304" pitchFamily="18" charset="0"/>
              </a:rPr>
              <a:t>a | b</a:t>
            </a:r>
            <a:r>
              <a:rPr lang="en-US" altLang="zh-CN" sz="2400" b="1">
                <a:latin typeface="Times New Roman" panose="02020603050405020304" pitchFamily="18" charset="0"/>
              </a:rPr>
              <a:t>)</a:t>
            </a:r>
            <a:r>
              <a:rPr lang="en-US" altLang="zh-CN" sz="2400" b="1" i="1">
                <a:latin typeface="Times New Roman" panose="02020603050405020304" pitchFamily="18" charset="0"/>
              </a:rPr>
              <a:t> b*</a:t>
            </a:r>
            <a:r>
              <a:rPr lang="zh-CN" altLang="en-US" sz="2400">
                <a:latin typeface="Times New Roman" panose="02020603050405020304" pitchFamily="18" charset="0"/>
              </a:rPr>
              <a:t>的</a:t>
            </a:r>
            <a:r>
              <a:rPr lang="en-US" altLang="zh-CN" sz="2400" b="1">
                <a:latin typeface="Times New Roman" panose="02020603050405020304" pitchFamily="18" charset="0"/>
              </a:rPr>
              <a:t>NFA</a:t>
            </a:r>
          </a:p>
        </p:txBody>
      </p:sp>
      <p:grpSp>
        <p:nvGrpSpPr>
          <p:cNvPr id="4" name="组合 3">
            <a:extLst>
              <a:ext uri="{FF2B5EF4-FFF2-40B4-BE49-F238E27FC236}">
                <a16:creationId xmlns:a16="http://schemas.microsoft.com/office/drawing/2014/main" id="{FFE4AD6A-72BC-494B-9242-D96A9CE9BBBE}"/>
              </a:ext>
            </a:extLst>
          </p:cNvPr>
          <p:cNvGrpSpPr/>
          <p:nvPr/>
        </p:nvGrpSpPr>
        <p:grpSpPr>
          <a:xfrm>
            <a:off x="285750" y="2857501"/>
            <a:ext cx="8411211" cy="2393156"/>
            <a:chOff x="285750" y="2857501"/>
            <a:chExt cx="8411211" cy="2393156"/>
          </a:xfrm>
        </p:grpSpPr>
        <p:sp>
          <p:nvSpPr>
            <p:cNvPr id="3" name="矩形 2">
              <a:extLst>
                <a:ext uri="{FF2B5EF4-FFF2-40B4-BE49-F238E27FC236}">
                  <a16:creationId xmlns:a16="http://schemas.microsoft.com/office/drawing/2014/main" id="{069A8B78-B3C8-4173-A14D-8C5F109845B3}"/>
                </a:ext>
              </a:extLst>
            </p:cNvPr>
            <p:cNvSpPr/>
            <p:nvPr/>
          </p:nvSpPr>
          <p:spPr>
            <a:xfrm>
              <a:off x="285750" y="2857501"/>
              <a:ext cx="8411211" cy="2393156"/>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350"/>
            </a:p>
          </p:txBody>
        </p:sp>
        <p:grpSp>
          <p:nvGrpSpPr>
            <p:cNvPr id="2" name="组合 1">
              <a:extLst>
                <a:ext uri="{FF2B5EF4-FFF2-40B4-BE49-F238E27FC236}">
                  <a16:creationId xmlns:a16="http://schemas.microsoft.com/office/drawing/2014/main" id="{5B2C36DB-8927-43E2-A037-B5662EDC8CE3}"/>
                </a:ext>
              </a:extLst>
            </p:cNvPr>
            <p:cNvGrpSpPr/>
            <p:nvPr/>
          </p:nvGrpSpPr>
          <p:grpSpPr>
            <a:xfrm>
              <a:off x="461327" y="3044999"/>
              <a:ext cx="7933771" cy="2014186"/>
              <a:chOff x="929427" y="2850323"/>
              <a:chExt cx="10578361" cy="2685582"/>
            </a:xfrm>
            <a:noFill/>
          </p:grpSpPr>
          <p:sp>
            <p:nvSpPr>
              <p:cNvPr id="6" name="Line 5">
                <a:extLst>
                  <a:ext uri="{FF2B5EF4-FFF2-40B4-BE49-F238E27FC236}">
                    <a16:creationId xmlns:a16="http://schemas.microsoft.com/office/drawing/2014/main" id="{5D0E3A75-3165-4E8D-ACB2-143873DD9090}"/>
                  </a:ext>
                </a:extLst>
              </p:cNvPr>
              <p:cNvSpPr>
                <a:spLocks noChangeShapeType="1"/>
              </p:cNvSpPr>
              <p:nvPr/>
            </p:nvSpPr>
            <p:spPr bwMode="auto">
              <a:xfrm>
                <a:off x="929427" y="4240298"/>
                <a:ext cx="1282700" cy="0"/>
              </a:xfrm>
              <a:prstGeom prst="line">
                <a:avLst/>
              </a:prstGeom>
              <a:grpFill/>
              <a:ln w="25400">
                <a:solidFill>
                  <a:schemeClr val="tx1"/>
                </a:solidFill>
                <a:round/>
                <a:headEnd/>
                <a:tailEnd type="stealth" w="lg" len="med"/>
              </a:ln>
            </p:spPr>
            <p:txBody>
              <a:bodyPr lIns="10800" tIns="21600" rIns="10800" bIns="35100" anchor="ctr"/>
              <a:lstStyle/>
              <a:p>
                <a:pPr algn="ctr"/>
                <a:endParaRPr lang="zh-CN" altLang="en-US" sz="1350"/>
              </a:p>
            </p:txBody>
          </p:sp>
          <p:sp>
            <p:nvSpPr>
              <p:cNvPr id="7" name="Rectangle 6">
                <a:extLst>
                  <a:ext uri="{FF2B5EF4-FFF2-40B4-BE49-F238E27FC236}">
                    <a16:creationId xmlns:a16="http://schemas.microsoft.com/office/drawing/2014/main" id="{19DE4A5E-AF8F-4B36-8152-78404B83624E}"/>
                  </a:ext>
                </a:extLst>
              </p:cNvPr>
              <p:cNvSpPr>
                <a:spLocks noChangeArrowheads="1"/>
              </p:cNvSpPr>
              <p:nvPr/>
            </p:nvSpPr>
            <p:spPr bwMode="auto">
              <a:xfrm>
                <a:off x="2926319" y="3245368"/>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25" name="Oval 8">
                <a:extLst>
                  <a:ext uri="{FF2B5EF4-FFF2-40B4-BE49-F238E27FC236}">
                    <a16:creationId xmlns:a16="http://schemas.microsoft.com/office/drawing/2014/main" id="{AD9693C8-C784-4171-8944-513ACAA3EA24}"/>
                  </a:ext>
                </a:extLst>
              </p:cNvPr>
              <p:cNvSpPr>
                <a:spLocks noChangeArrowheads="1"/>
              </p:cNvSpPr>
              <p:nvPr/>
            </p:nvSpPr>
            <p:spPr bwMode="auto">
              <a:xfrm>
                <a:off x="6521077" y="3916484"/>
                <a:ext cx="599997" cy="556094"/>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5</a:t>
                </a:r>
                <a:endParaRPr lang="zh-CN" altLang="zh-CN" sz="2100" b="1" i="1">
                  <a:solidFill>
                    <a:srgbClr val="000000"/>
                  </a:solidFill>
                  <a:latin typeface="Times New Roman" panose="02020603050405020304" pitchFamily="18" charset="0"/>
                  <a:ea typeface="宋体" panose="02010600030101010101" pitchFamily="2" charset="-122"/>
                </a:endParaRPr>
              </a:p>
            </p:txBody>
          </p:sp>
          <p:sp>
            <p:nvSpPr>
              <p:cNvPr id="9" name="Oval 10">
                <a:extLst>
                  <a:ext uri="{FF2B5EF4-FFF2-40B4-BE49-F238E27FC236}">
                    <a16:creationId xmlns:a16="http://schemas.microsoft.com/office/drawing/2014/main" id="{CA48A692-957D-4FC7-852E-B8440FA2707D}"/>
                  </a:ext>
                </a:extLst>
              </p:cNvPr>
              <p:cNvSpPr>
                <a:spLocks noChangeArrowheads="1"/>
              </p:cNvSpPr>
              <p:nvPr/>
            </p:nvSpPr>
            <p:spPr bwMode="auto">
              <a:xfrm>
                <a:off x="2238267" y="3873296"/>
                <a:ext cx="577850" cy="534988"/>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0</a:t>
                </a:r>
              </a:p>
            </p:txBody>
          </p:sp>
          <p:sp>
            <p:nvSpPr>
              <p:cNvPr id="10" name="Rectangle 11">
                <a:extLst>
                  <a:ext uri="{FF2B5EF4-FFF2-40B4-BE49-F238E27FC236}">
                    <a16:creationId xmlns:a16="http://schemas.microsoft.com/office/drawing/2014/main" id="{C3A47113-8F4E-4ECE-90D6-96828CF71A53}"/>
                  </a:ext>
                </a:extLst>
              </p:cNvPr>
              <p:cNvSpPr>
                <a:spLocks noChangeArrowheads="1"/>
              </p:cNvSpPr>
              <p:nvPr/>
            </p:nvSpPr>
            <p:spPr bwMode="auto">
              <a:xfrm>
                <a:off x="1116560" y="3682001"/>
                <a:ext cx="936625" cy="508000"/>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2100">
                    <a:solidFill>
                      <a:srgbClr val="000000"/>
                    </a:solidFill>
                    <a:latin typeface="Times New Roman" panose="02020603050405020304" pitchFamily="18" charset="0"/>
                  </a:rPr>
                  <a:t>开始</a:t>
                </a:r>
              </a:p>
            </p:txBody>
          </p:sp>
          <p:sp>
            <p:nvSpPr>
              <p:cNvPr id="11" name="Oval 14">
                <a:extLst>
                  <a:ext uri="{FF2B5EF4-FFF2-40B4-BE49-F238E27FC236}">
                    <a16:creationId xmlns:a16="http://schemas.microsoft.com/office/drawing/2014/main" id="{433DA598-8D9D-47E8-BE72-E63EBCE42C58}"/>
                  </a:ext>
                </a:extLst>
              </p:cNvPr>
              <p:cNvSpPr>
                <a:spLocks noChangeArrowheads="1"/>
              </p:cNvSpPr>
              <p:nvPr/>
            </p:nvSpPr>
            <p:spPr bwMode="auto">
              <a:xfrm>
                <a:off x="3735758" y="3029540"/>
                <a:ext cx="577850" cy="536575"/>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1</a:t>
                </a:r>
                <a:endParaRPr lang="zh-CN" altLang="zh-CN" sz="2100" b="1" i="1">
                  <a:solidFill>
                    <a:srgbClr val="000000"/>
                  </a:solidFill>
                  <a:latin typeface="Times New Roman" panose="02020603050405020304" pitchFamily="18" charset="0"/>
                  <a:ea typeface="宋体" panose="02010600030101010101" pitchFamily="2" charset="-122"/>
                </a:endParaRPr>
              </a:p>
            </p:txBody>
          </p:sp>
          <p:sp>
            <p:nvSpPr>
              <p:cNvPr id="12" name="Oval 15">
                <a:extLst>
                  <a:ext uri="{FF2B5EF4-FFF2-40B4-BE49-F238E27FC236}">
                    <a16:creationId xmlns:a16="http://schemas.microsoft.com/office/drawing/2014/main" id="{BF4155F7-D002-46ED-8C26-49ECCA9071C5}"/>
                  </a:ext>
                </a:extLst>
              </p:cNvPr>
              <p:cNvSpPr>
                <a:spLocks noChangeArrowheads="1"/>
              </p:cNvSpPr>
              <p:nvPr/>
            </p:nvSpPr>
            <p:spPr bwMode="auto">
              <a:xfrm>
                <a:off x="5145086" y="3031127"/>
                <a:ext cx="576263" cy="534988"/>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3</a:t>
                </a:r>
                <a:endParaRPr lang="zh-CN" altLang="zh-CN" sz="2100" b="1" i="1">
                  <a:solidFill>
                    <a:srgbClr val="000000"/>
                  </a:solidFill>
                  <a:latin typeface="Times New Roman" panose="02020603050405020304" pitchFamily="18" charset="0"/>
                  <a:ea typeface="宋体" panose="02010600030101010101" pitchFamily="2" charset="-122"/>
                </a:endParaRPr>
              </a:p>
            </p:txBody>
          </p:sp>
          <p:sp>
            <p:nvSpPr>
              <p:cNvPr id="15" name="Oval 18">
                <a:extLst>
                  <a:ext uri="{FF2B5EF4-FFF2-40B4-BE49-F238E27FC236}">
                    <a16:creationId xmlns:a16="http://schemas.microsoft.com/office/drawing/2014/main" id="{51193342-87B5-4309-A613-6BF046654F0C}"/>
                  </a:ext>
                </a:extLst>
              </p:cNvPr>
              <p:cNvSpPr>
                <a:spLocks noChangeArrowheads="1"/>
              </p:cNvSpPr>
              <p:nvPr/>
            </p:nvSpPr>
            <p:spPr bwMode="auto">
              <a:xfrm>
                <a:off x="3756395" y="4748803"/>
                <a:ext cx="577850" cy="536575"/>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2</a:t>
                </a:r>
                <a:endParaRPr lang="zh-CN" altLang="zh-CN" sz="2100" b="1" i="1">
                  <a:solidFill>
                    <a:srgbClr val="000000"/>
                  </a:solidFill>
                  <a:latin typeface="Times New Roman" panose="02020603050405020304" pitchFamily="18" charset="0"/>
                  <a:ea typeface="宋体" panose="02010600030101010101" pitchFamily="2" charset="-122"/>
                </a:endParaRPr>
              </a:p>
            </p:txBody>
          </p:sp>
          <p:sp>
            <p:nvSpPr>
              <p:cNvPr id="16" name="Oval 19">
                <a:extLst>
                  <a:ext uri="{FF2B5EF4-FFF2-40B4-BE49-F238E27FC236}">
                    <a16:creationId xmlns:a16="http://schemas.microsoft.com/office/drawing/2014/main" id="{B3C557FE-246F-44CE-A9CD-9E7B5B08C892}"/>
                  </a:ext>
                </a:extLst>
              </p:cNvPr>
              <p:cNvSpPr>
                <a:spLocks noChangeArrowheads="1"/>
              </p:cNvSpPr>
              <p:nvPr/>
            </p:nvSpPr>
            <p:spPr bwMode="auto">
              <a:xfrm>
                <a:off x="5165724" y="4750390"/>
                <a:ext cx="576263" cy="534988"/>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4</a:t>
                </a: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18" name="Line 21">
                <a:extLst>
                  <a:ext uri="{FF2B5EF4-FFF2-40B4-BE49-F238E27FC236}">
                    <a16:creationId xmlns:a16="http://schemas.microsoft.com/office/drawing/2014/main" id="{5C2D960D-A6E0-4A36-83AC-44462513C9E2}"/>
                  </a:ext>
                </a:extLst>
              </p:cNvPr>
              <p:cNvSpPr>
                <a:spLocks noChangeShapeType="1"/>
              </p:cNvSpPr>
              <p:nvPr/>
            </p:nvSpPr>
            <p:spPr bwMode="auto">
              <a:xfrm flipV="1">
                <a:off x="2816117" y="3288302"/>
                <a:ext cx="857727" cy="663574"/>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sp>
            <p:nvSpPr>
              <p:cNvPr id="22" name="Rectangle 25">
                <a:extLst>
                  <a:ext uri="{FF2B5EF4-FFF2-40B4-BE49-F238E27FC236}">
                    <a16:creationId xmlns:a16="http://schemas.microsoft.com/office/drawing/2014/main" id="{293F0825-56CA-47FF-8603-E4E39E152DBB}"/>
                  </a:ext>
                </a:extLst>
              </p:cNvPr>
              <p:cNvSpPr>
                <a:spLocks noChangeArrowheads="1"/>
              </p:cNvSpPr>
              <p:nvPr/>
            </p:nvSpPr>
            <p:spPr bwMode="auto">
              <a:xfrm>
                <a:off x="3050960" y="4253083"/>
                <a:ext cx="468313" cy="431800"/>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23" name="Rectangle 26">
                <a:extLst>
                  <a:ext uri="{FF2B5EF4-FFF2-40B4-BE49-F238E27FC236}">
                    <a16:creationId xmlns:a16="http://schemas.microsoft.com/office/drawing/2014/main" id="{FA551C22-DE3D-4BF9-9B00-8859DCE29744}"/>
                  </a:ext>
                </a:extLst>
              </p:cNvPr>
              <p:cNvSpPr>
                <a:spLocks noChangeArrowheads="1"/>
              </p:cNvSpPr>
              <p:nvPr/>
            </p:nvSpPr>
            <p:spPr bwMode="auto">
              <a:xfrm>
                <a:off x="6007986" y="3208812"/>
                <a:ext cx="468313" cy="431800"/>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24" name="Rectangle 27">
                <a:extLst>
                  <a:ext uri="{FF2B5EF4-FFF2-40B4-BE49-F238E27FC236}">
                    <a16:creationId xmlns:a16="http://schemas.microsoft.com/office/drawing/2014/main" id="{174EF5CF-46F2-452D-9E4F-6EEE12C8E8CB}"/>
                  </a:ext>
                </a:extLst>
              </p:cNvPr>
              <p:cNvSpPr>
                <a:spLocks noChangeArrowheads="1"/>
              </p:cNvSpPr>
              <p:nvPr/>
            </p:nvSpPr>
            <p:spPr bwMode="auto">
              <a:xfrm>
                <a:off x="5861764" y="4327131"/>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28" name="Line 24">
                <a:extLst>
                  <a:ext uri="{FF2B5EF4-FFF2-40B4-BE49-F238E27FC236}">
                    <a16:creationId xmlns:a16="http://schemas.microsoft.com/office/drawing/2014/main" id="{38AD8671-C0AA-45E8-806E-EA5C611B0816}"/>
                  </a:ext>
                </a:extLst>
              </p:cNvPr>
              <p:cNvSpPr>
                <a:spLocks noChangeShapeType="1"/>
              </p:cNvSpPr>
              <p:nvPr/>
            </p:nvSpPr>
            <p:spPr bwMode="auto">
              <a:xfrm flipV="1">
                <a:off x="4313608" y="3288303"/>
                <a:ext cx="806821" cy="1"/>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sp>
            <p:nvSpPr>
              <p:cNvPr id="29" name="Line 24">
                <a:extLst>
                  <a:ext uri="{FF2B5EF4-FFF2-40B4-BE49-F238E27FC236}">
                    <a16:creationId xmlns:a16="http://schemas.microsoft.com/office/drawing/2014/main" id="{6D45EC43-46D4-4BA9-B7F7-F2F56D30CB49}"/>
                  </a:ext>
                </a:extLst>
              </p:cNvPr>
              <p:cNvSpPr>
                <a:spLocks noChangeShapeType="1"/>
              </p:cNvSpPr>
              <p:nvPr/>
            </p:nvSpPr>
            <p:spPr bwMode="auto">
              <a:xfrm>
                <a:off x="4334246" y="5069478"/>
                <a:ext cx="837830" cy="16871"/>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sp>
            <p:nvSpPr>
              <p:cNvPr id="30" name="Rectangle 6">
                <a:extLst>
                  <a:ext uri="{FF2B5EF4-FFF2-40B4-BE49-F238E27FC236}">
                    <a16:creationId xmlns:a16="http://schemas.microsoft.com/office/drawing/2014/main" id="{7DA814A5-AE8B-43D8-897E-5F4942ED3B6D}"/>
                  </a:ext>
                </a:extLst>
              </p:cNvPr>
              <p:cNvSpPr>
                <a:spLocks noChangeArrowheads="1"/>
              </p:cNvSpPr>
              <p:nvPr/>
            </p:nvSpPr>
            <p:spPr bwMode="auto">
              <a:xfrm>
                <a:off x="4568163" y="2850323"/>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latin typeface="Times New Roman" panose="02020603050405020304" pitchFamily="18" charset="0"/>
                  </a:rPr>
                  <a:t>a</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1" name="Rectangle 6">
                <a:extLst>
                  <a:ext uri="{FF2B5EF4-FFF2-40B4-BE49-F238E27FC236}">
                    <a16:creationId xmlns:a16="http://schemas.microsoft.com/office/drawing/2014/main" id="{D7949804-918B-4355-9895-8FC80640986A}"/>
                  </a:ext>
                </a:extLst>
              </p:cNvPr>
              <p:cNvSpPr>
                <a:spLocks noChangeArrowheads="1"/>
              </p:cNvSpPr>
              <p:nvPr/>
            </p:nvSpPr>
            <p:spPr bwMode="auto">
              <a:xfrm>
                <a:off x="4500085" y="4583702"/>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latin typeface="Times New Roman" panose="02020603050405020304" pitchFamily="18" charset="0"/>
                  </a:rPr>
                  <a:t>b</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2" name="Oval 18">
                <a:extLst>
                  <a:ext uri="{FF2B5EF4-FFF2-40B4-BE49-F238E27FC236}">
                    <a16:creationId xmlns:a16="http://schemas.microsoft.com/office/drawing/2014/main" id="{6CD0E9CB-4129-4078-B8AB-636B1AB5B76E}"/>
                  </a:ext>
                </a:extLst>
              </p:cNvPr>
              <p:cNvSpPr>
                <a:spLocks noChangeArrowheads="1"/>
              </p:cNvSpPr>
              <p:nvPr/>
            </p:nvSpPr>
            <p:spPr bwMode="auto">
              <a:xfrm>
                <a:off x="7940308" y="3936001"/>
                <a:ext cx="577850" cy="536575"/>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6</a:t>
                </a:r>
                <a:endParaRPr lang="zh-CN" altLang="zh-CN" sz="2100" b="1" i="1">
                  <a:solidFill>
                    <a:srgbClr val="000000"/>
                  </a:solidFill>
                  <a:latin typeface="Times New Roman" panose="02020603050405020304" pitchFamily="18" charset="0"/>
                  <a:ea typeface="宋体" panose="02010600030101010101" pitchFamily="2" charset="-122"/>
                </a:endParaRPr>
              </a:p>
            </p:txBody>
          </p:sp>
          <p:sp>
            <p:nvSpPr>
              <p:cNvPr id="33" name="Oval 19">
                <a:extLst>
                  <a:ext uri="{FF2B5EF4-FFF2-40B4-BE49-F238E27FC236}">
                    <a16:creationId xmlns:a16="http://schemas.microsoft.com/office/drawing/2014/main" id="{EFF61F68-055A-4707-968D-234FB53995DE}"/>
                  </a:ext>
                </a:extLst>
              </p:cNvPr>
              <p:cNvSpPr>
                <a:spLocks noChangeArrowheads="1"/>
              </p:cNvSpPr>
              <p:nvPr/>
            </p:nvSpPr>
            <p:spPr bwMode="auto">
              <a:xfrm>
                <a:off x="9349637" y="3937588"/>
                <a:ext cx="576263" cy="534988"/>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7</a:t>
                </a: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34" name="Line 24">
                <a:extLst>
                  <a:ext uri="{FF2B5EF4-FFF2-40B4-BE49-F238E27FC236}">
                    <a16:creationId xmlns:a16="http://schemas.microsoft.com/office/drawing/2014/main" id="{43F2E0F0-A08A-44A8-84ED-87CCF6C26994}"/>
                  </a:ext>
                </a:extLst>
              </p:cNvPr>
              <p:cNvSpPr>
                <a:spLocks noChangeShapeType="1"/>
              </p:cNvSpPr>
              <p:nvPr/>
            </p:nvSpPr>
            <p:spPr bwMode="auto">
              <a:xfrm flipV="1">
                <a:off x="8514983" y="4204288"/>
                <a:ext cx="822409" cy="6939"/>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sp>
            <p:nvSpPr>
              <p:cNvPr id="35" name="Rectangle 6">
                <a:extLst>
                  <a:ext uri="{FF2B5EF4-FFF2-40B4-BE49-F238E27FC236}">
                    <a16:creationId xmlns:a16="http://schemas.microsoft.com/office/drawing/2014/main" id="{EB30AFF4-56B1-47C9-8816-941DF626B32F}"/>
                  </a:ext>
                </a:extLst>
              </p:cNvPr>
              <p:cNvSpPr>
                <a:spLocks noChangeArrowheads="1"/>
              </p:cNvSpPr>
              <p:nvPr/>
            </p:nvSpPr>
            <p:spPr bwMode="auto">
              <a:xfrm>
                <a:off x="8683998" y="3770900"/>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b</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6" name="Line 24">
                <a:extLst>
                  <a:ext uri="{FF2B5EF4-FFF2-40B4-BE49-F238E27FC236}">
                    <a16:creationId xmlns:a16="http://schemas.microsoft.com/office/drawing/2014/main" id="{8BAB144B-A707-4DE6-ADFA-587A15A9D0B5}"/>
                  </a:ext>
                </a:extLst>
              </p:cNvPr>
              <p:cNvSpPr>
                <a:spLocks noChangeShapeType="1"/>
              </p:cNvSpPr>
              <p:nvPr/>
            </p:nvSpPr>
            <p:spPr bwMode="auto">
              <a:xfrm flipV="1">
                <a:off x="7182324" y="4204288"/>
                <a:ext cx="643947" cy="6939"/>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sp>
            <p:nvSpPr>
              <p:cNvPr id="37" name="Rectangle 6">
                <a:extLst>
                  <a:ext uri="{FF2B5EF4-FFF2-40B4-BE49-F238E27FC236}">
                    <a16:creationId xmlns:a16="http://schemas.microsoft.com/office/drawing/2014/main" id="{E5C8DEF2-ABD9-4789-A02C-574A73788BC9}"/>
                  </a:ext>
                </a:extLst>
              </p:cNvPr>
              <p:cNvSpPr>
                <a:spLocks noChangeArrowheads="1"/>
              </p:cNvSpPr>
              <p:nvPr/>
            </p:nvSpPr>
            <p:spPr bwMode="auto">
              <a:xfrm>
                <a:off x="7286914" y="3770900"/>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38" name="Freeform 19">
                <a:extLst>
                  <a:ext uri="{FF2B5EF4-FFF2-40B4-BE49-F238E27FC236}">
                    <a16:creationId xmlns:a16="http://schemas.microsoft.com/office/drawing/2014/main" id="{03565B56-D464-4DB1-B77F-EECA256FD43F}"/>
                  </a:ext>
                </a:extLst>
              </p:cNvPr>
              <p:cNvSpPr>
                <a:spLocks/>
              </p:cNvSpPr>
              <p:nvPr/>
            </p:nvSpPr>
            <p:spPr bwMode="auto">
              <a:xfrm>
                <a:off x="8144896" y="3481542"/>
                <a:ext cx="1494498" cy="391754"/>
              </a:xfrm>
              <a:custGeom>
                <a:avLst/>
                <a:gdLst>
                  <a:gd name="T0" fmla="*/ 544 w 1517"/>
                  <a:gd name="T1" fmla="*/ 88 h 562"/>
                  <a:gd name="T2" fmla="*/ 544 w 1517"/>
                  <a:gd name="T3" fmla="*/ 41 h 562"/>
                  <a:gd name="T4" fmla="*/ 450 w 1517"/>
                  <a:gd name="T5" fmla="*/ 6 h 562"/>
                  <a:gd name="T6" fmla="*/ 134 w 1517"/>
                  <a:gd name="T7" fmla="*/ 6 h 562"/>
                  <a:gd name="T8" fmla="*/ 18 w 1517"/>
                  <a:gd name="T9" fmla="*/ 36 h 562"/>
                  <a:gd name="T10" fmla="*/ 24 w 1517"/>
                  <a:gd name="T11" fmla="*/ 88 h 562"/>
                  <a:gd name="T12" fmla="*/ 0 60000 65536"/>
                  <a:gd name="T13" fmla="*/ 0 60000 65536"/>
                  <a:gd name="T14" fmla="*/ 0 60000 65536"/>
                  <a:gd name="T15" fmla="*/ 0 60000 65536"/>
                  <a:gd name="T16" fmla="*/ 0 60000 65536"/>
                  <a:gd name="T17" fmla="*/ 0 60000 65536"/>
                  <a:gd name="T18" fmla="*/ 0 w 1517"/>
                  <a:gd name="T19" fmla="*/ 0 h 562"/>
                  <a:gd name="T20" fmla="*/ 1517 w 1517"/>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17" h="562">
                    <a:moveTo>
                      <a:pt x="1475" y="562"/>
                    </a:moveTo>
                    <a:cubicBezTo>
                      <a:pt x="1475" y="512"/>
                      <a:pt x="1517" y="349"/>
                      <a:pt x="1475" y="262"/>
                    </a:cubicBezTo>
                    <a:cubicBezTo>
                      <a:pt x="1433" y="175"/>
                      <a:pt x="1405" y="74"/>
                      <a:pt x="1220" y="37"/>
                    </a:cubicBezTo>
                    <a:cubicBezTo>
                      <a:pt x="1035" y="0"/>
                      <a:pt x="560" y="4"/>
                      <a:pt x="365" y="37"/>
                    </a:cubicBezTo>
                    <a:cubicBezTo>
                      <a:pt x="170" y="70"/>
                      <a:pt x="100" y="144"/>
                      <a:pt x="50" y="232"/>
                    </a:cubicBezTo>
                    <a:cubicBezTo>
                      <a:pt x="0" y="320"/>
                      <a:pt x="62" y="493"/>
                      <a:pt x="65" y="562"/>
                    </a:cubicBezTo>
                  </a:path>
                </a:pathLst>
              </a:custGeom>
              <a:grpFill/>
              <a:ln w="25400" cap="flat" cmpd="sng">
                <a:solidFill>
                  <a:schemeClr val="tx1"/>
                </a:solidFill>
                <a:prstDash val="solid"/>
                <a:round/>
                <a:headEnd/>
                <a:tailEnd type="stealth" w="lg" len="med"/>
              </a:ln>
            </p:spPr>
            <p:txBody>
              <a:bodyPr lIns="59400" tIns="21600" rIns="67500" bIns="35100" anchor="ctr"/>
              <a:lstStyle/>
              <a:p>
                <a:pPr algn="ctr"/>
                <a:endParaRPr lang="zh-CN" altLang="en-US" sz="1350"/>
              </a:p>
            </p:txBody>
          </p:sp>
          <p:sp>
            <p:nvSpPr>
              <p:cNvPr id="39" name="Rectangle 6">
                <a:extLst>
                  <a:ext uri="{FF2B5EF4-FFF2-40B4-BE49-F238E27FC236}">
                    <a16:creationId xmlns:a16="http://schemas.microsoft.com/office/drawing/2014/main" id="{33C731C6-45CE-4058-8B5E-7ACED2F9014E}"/>
                  </a:ext>
                </a:extLst>
              </p:cNvPr>
              <p:cNvSpPr>
                <a:spLocks noChangeArrowheads="1"/>
              </p:cNvSpPr>
              <p:nvPr/>
            </p:nvSpPr>
            <p:spPr bwMode="auto">
              <a:xfrm>
                <a:off x="8657988" y="3048154"/>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40" name="Oval 19">
                <a:extLst>
                  <a:ext uri="{FF2B5EF4-FFF2-40B4-BE49-F238E27FC236}">
                    <a16:creationId xmlns:a16="http://schemas.microsoft.com/office/drawing/2014/main" id="{8D48BDC0-923C-4D72-A99B-843F17FC4555}"/>
                  </a:ext>
                </a:extLst>
              </p:cNvPr>
              <p:cNvSpPr>
                <a:spLocks noChangeArrowheads="1"/>
              </p:cNvSpPr>
              <p:nvPr/>
            </p:nvSpPr>
            <p:spPr bwMode="auto">
              <a:xfrm>
                <a:off x="10866936" y="3937588"/>
                <a:ext cx="576263" cy="534988"/>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i="1">
                    <a:solidFill>
                      <a:srgbClr val="000000"/>
                    </a:solidFill>
                    <a:latin typeface="Times New Roman" panose="02020603050405020304" pitchFamily="18" charset="0"/>
                    <a:ea typeface="宋体" panose="02010600030101010101" pitchFamily="2" charset="-122"/>
                  </a:rPr>
                  <a:t>8</a:t>
                </a: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41" name="Line 24">
                <a:extLst>
                  <a:ext uri="{FF2B5EF4-FFF2-40B4-BE49-F238E27FC236}">
                    <a16:creationId xmlns:a16="http://schemas.microsoft.com/office/drawing/2014/main" id="{A4FE2D5F-FAD8-4C99-8011-3EF6C7EE898A}"/>
                  </a:ext>
                </a:extLst>
              </p:cNvPr>
              <p:cNvSpPr>
                <a:spLocks noChangeShapeType="1"/>
              </p:cNvSpPr>
              <p:nvPr/>
            </p:nvSpPr>
            <p:spPr bwMode="auto">
              <a:xfrm flipV="1">
                <a:off x="9984657" y="4204288"/>
                <a:ext cx="822409" cy="6939"/>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sp>
            <p:nvSpPr>
              <p:cNvPr id="42" name="Rectangle 6">
                <a:extLst>
                  <a:ext uri="{FF2B5EF4-FFF2-40B4-BE49-F238E27FC236}">
                    <a16:creationId xmlns:a16="http://schemas.microsoft.com/office/drawing/2014/main" id="{7E31CBA3-E4DA-40F8-A700-6347E63D2BFB}"/>
                  </a:ext>
                </a:extLst>
              </p:cNvPr>
              <p:cNvSpPr>
                <a:spLocks noChangeArrowheads="1"/>
              </p:cNvSpPr>
              <p:nvPr/>
            </p:nvSpPr>
            <p:spPr bwMode="auto">
              <a:xfrm>
                <a:off x="10099852" y="3719307"/>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43" name="Freeform 18">
                <a:extLst>
                  <a:ext uri="{FF2B5EF4-FFF2-40B4-BE49-F238E27FC236}">
                    <a16:creationId xmlns:a16="http://schemas.microsoft.com/office/drawing/2014/main" id="{11ADCB27-FBC0-4D39-907F-A689C36678A4}"/>
                  </a:ext>
                </a:extLst>
              </p:cNvPr>
              <p:cNvSpPr>
                <a:spLocks/>
              </p:cNvSpPr>
              <p:nvPr/>
            </p:nvSpPr>
            <p:spPr bwMode="auto">
              <a:xfrm>
                <a:off x="6847701" y="4577055"/>
                <a:ext cx="4259741" cy="958850"/>
              </a:xfrm>
              <a:custGeom>
                <a:avLst/>
                <a:gdLst>
                  <a:gd name="T0" fmla="*/ 0 w 3840"/>
                  <a:gd name="T1" fmla="*/ 0 h 697"/>
                  <a:gd name="T2" fmla="*/ 193 w 3840"/>
                  <a:gd name="T3" fmla="*/ 61 h 697"/>
                  <a:gd name="T4" fmla="*/ 368 w 3840"/>
                  <a:gd name="T5" fmla="*/ 89 h 697"/>
                  <a:gd name="T6" fmla="*/ 706 w 3840"/>
                  <a:gd name="T7" fmla="*/ 108 h 697"/>
                  <a:gd name="T8" fmla="*/ 1035 w 3840"/>
                  <a:gd name="T9" fmla="*/ 94 h 697"/>
                  <a:gd name="T10" fmla="*/ 1217 w 3840"/>
                  <a:gd name="T11" fmla="*/ 68 h 697"/>
                  <a:gd name="T12" fmla="*/ 1410 w 3840"/>
                  <a:gd name="T13" fmla="*/ 3 h 697"/>
                  <a:gd name="T14" fmla="*/ 0 60000 65536"/>
                  <a:gd name="T15" fmla="*/ 0 60000 65536"/>
                  <a:gd name="T16" fmla="*/ 0 60000 65536"/>
                  <a:gd name="T17" fmla="*/ 0 60000 65536"/>
                  <a:gd name="T18" fmla="*/ 0 60000 65536"/>
                  <a:gd name="T19" fmla="*/ 0 60000 65536"/>
                  <a:gd name="T20" fmla="*/ 0 60000 65536"/>
                  <a:gd name="T21" fmla="*/ 0 w 3840"/>
                  <a:gd name="T22" fmla="*/ 0 h 697"/>
                  <a:gd name="T23" fmla="*/ 3840 w 3840"/>
                  <a:gd name="T24" fmla="*/ 697 h 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40" h="697">
                    <a:moveTo>
                      <a:pt x="0" y="0"/>
                    </a:moveTo>
                    <a:cubicBezTo>
                      <a:pt x="186" y="150"/>
                      <a:pt x="357" y="295"/>
                      <a:pt x="525" y="390"/>
                    </a:cubicBezTo>
                    <a:cubicBezTo>
                      <a:pt x="693" y="485"/>
                      <a:pt x="772" y="521"/>
                      <a:pt x="1005" y="571"/>
                    </a:cubicBezTo>
                    <a:cubicBezTo>
                      <a:pt x="1238" y="621"/>
                      <a:pt x="1620" y="687"/>
                      <a:pt x="1923" y="692"/>
                    </a:cubicBezTo>
                    <a:cubicBezTo>
                      <a:pt x="2226" y="697"/>
                      <a:pt x="2591" y="644"/>
                      <a:pt x="2823" y="602"/>
                    </a:cubicBezTo>
                    <a:cubicBezTo>
                      <a:pt x="3055" y="560"/>
                      <a:pt x="3148" y="535"/>
                      <a:pt x="3318" y="437"/>
                    </a:cubicBezTo>
                    <a:cubicBezTo>
                      <a:pt x="3488" y="339"/>
                      <a:pt x="3732" y="104"/>
                      <a:pt x="3840" y="16"/>
                    </a:cubicBezTo>
                  </a:path>
                </a:pathLst>
              </a:custGeom>
              <a:grpFill/>
              <a:ln w="25400" cap="flat" cmpd="sng">
                <a:solidFill>
                  <a:schemeClr val="tx1"/>
                </a:solidFill>
                <a:prstDash val="solid"/>
                <a:round/>
                <a:headEnd/>
                <a:tailEnd type="stealth" w="lg" len="med"/>
              </a:ln>
            </p:spPr>
            <p:txBody>
              <a:bodyPr lIns="59400" tIns="21600" rIns="67500" bIns="35100" anchor="ctr"/>
              <a:lstStyle/>
              <a:p>
                <a:pPr algn="ctr"/>
                <a:endParaRPr lang="zh-CN" altLang="en-US" sz="1350"/>
              </a:p>
            </p:txBody>
          </p:sp>
          <p:sp>
            <p:nvSpPr>
              <p:cNvPr id="44" name="Rectangle 6">
                <a:extLst>
                  <a:ext uri="{FF2B5EF4-FFF2-40B4-BE49-F238E27FC236}">
                    <a16:creationId xmlns:a16="http://schemas.microsoft.com/office/drawing/2014/main" id="{86F6B64B-90BB-48D9-9A24-DAD14D5C6BF3}"/>
                  </a:ext>
                </a:extLst>
              </p:cNvPr>
              <p:cNvSpPr>
                <a:spLocks noChangeArrowheads="1"/>
              </p:cNvSpPr>
              <p:nvPr/>
            </p:nvSpPr>
            <p:spPr bwMode="auto">
              <a:xfrm>
                <a:off x="8743414" y="5068684"/>
                <a:ext cx="468313" cy="433388"/>
              </a:xfrm>
              <a:prstGeom prst="rect">
                <a:avLst/>
              </a:prstGeom>
              <a:grpFill/>
              <a:ln>
                <a:noFill/>
              </a:ln>
              <a:extLs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21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2100" b="1">
                  <a:solidFill>
                    <a:srgbClr val="000000"/>
                  </a:solidFill>
                  <a:latin typeface="Times New Roman" panose="02020603050405020304" pitchFamily="18" charset="0"/>
                  <a:ea typeface="宋体" panose="02010600030101010101" pitchFamily="2" charset="-122"/>
                </a:endParaRPr>
              </a:p>
            </p:txBody>
          </p:sp>
          <p:sp>
            <p:nvSpPr>
              <p:cNvPr id="45" name="Oval 19">
                <a:extLst>
                  <a:ext uri="{FF2B5EF4-FFF2-40B4-BE49-F238E27FC236}">
                    <a16:creationId xmlns:a16="http://schemas.microsoft.com/office/drawing/2014/main" id="{46822220-3B12-4E2C-A1B7-1154B86A7FF1}"/>
                  </a:ext>
                </a:extLst>
              </p:cNvPr>
              <p:cNvSpPr>
                <a:spLocks noChangeArrowheads="1"/>
              </p:cNvSpPr>
              <p:nvPr/>
            </p:nvSpPr>
            <p:spPr bwMode="auto">
              <a:xfrm>
                <a:off x="10791825" y="3871947"/>
                <a:ext cx="715963" cy="664682"/>
              </a:xfrm>
              <a:prstGeom prst="ellipse">
                <a:avLst/>
              </a:prstGeom>
              <a:grpFill/>
              <a:ln w="25400">
                <a:solidFill>
                  <a:schemeClr val="tx1"/>
                </a:solidFill>
                <a:round/>
                <a:headEnd/>
                <a:tailEnd/>
              </a:ln>
            </p:spPr>
            <p:txBody>
              <a:bodyPr lIns="540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i="1">
                  <a:solidFill>
                    <a:srgbClr val="000000"/>
                  </a:solidFill>
                  <a:latin typeface="Times New Roman" panose="02020603050405020304" pitchFamily="18" charset="0"/>
                  <a:ea typeface="宋体" panose="02010600030101010101" pitchFamily="2" charset="-122"/>
                </a:endParaRPr>
              </a:p>
            </p:txBody>
          </p:sp>
          <p:sp>
            <p:nvSpPr>
              <p:cNvPr id="21" name="Line 24">
                <a:extLst>
                  <a:ext uri="{FF2B5EF4-FFF2-40B4-BE49-F238E27FC236}">
                    <a16:creationId xmlns:a16="http://schemas.microsoft.com/office/drawing/2014/main" id="{B73731A1-0A92-4A1C-B0D8-E9D2EF0C54D4}"/>
                  </a:ext>
                </a:extLst>
              </p:cNvPr>
              <p:cNvSpPr>
                <a:spLocks noChangeShapeType="1"/>
              </p:cNvSpPr>
              <p:nvPr/>
            </p:nvSpPr>
            <p:spPr bwMode="auto">
              <a:xfrm>
                <a:off x="5783262" y="3378788"/>
                <a:ext cx="769565" cy="534987"/>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sp>
            <p:nvSpPr>
              <p:cNvPr id="20" name="Line 23">
                <a:extLst>
                  <a:ext uri="{FF2B5EF4-FFF2-40B4-BE49-F238E27FC236}">
                    <a16:creationId xmlns:a16="http://schemas.microsoft.com/office/drawing/2014/main" id="{D618D817-3721-431D-9091-5F1232B2BF9A}"/>
                  </a:ext>
                </a:extLst>
              </p:cNvPr>
              <p:cNvSpPr>
                <a:spLocks noChangeShapeType="1"/>
              </p:cNvSpPr>
              <p:nvPr/>
            </p:nvSpPr>
            <p:spPr bwMode="auto">
              <a:xfrm flipV="1">
                <a:off x="5855438" y="4472576"/>
                <a:ext cx="715963" cy="534985"/>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sp>
            <p:nvSpPr>
              <p:cNvPr id="19" name="Line 22">
                <a:extLst>
                  <a:ext uri="{FF2B5EF4-FFF2-40B4-BE49-F238E27FC236}">
                    <a16:creationId xmlns:a16="http://schemas.microsoft.com/office/drawing/2014/main" id="{F3C013C8-C578-4659-9E83-7D01E69057D2}"/>
                  </a:ext>
                </a:extLst>
              </p:cNvPr>
              <p:cNvSpPr>
                <a:spLocks noChangeShapeType="1"/>
              </p:cNvSpPr>
              <p:nvPr/>
            </p:nvSpPr>
            <p:spPr bwMode="auto">
              <a:xfrm>
                <a:off x="2816118" y="4343993"/>
                <a:ext cx="837090" cy="663573"/>
              </a:xfrm>
              <a:prstGeom prst="line">
                <a:avLst/>
              </a:prstGeom>
              <a:grpFill/>
              <a:ln w="25400">
                <a:solidFill>
                  <a:schemeClr val="tx1"/>
                </a:solidFill>
                <a:round/>
                <a:headEnd/>
                <a:tailEnd type="stealth" w="lg" len="med"/>
              </a:ln>
            </p:spPr>
            <p:txBody>
              <a:bodyPr lIns="59400" tIns="21600" rIns="67500" bIns="35100" anchor="ctr"/>
              <a:lstStyle/>
              <a:p>
                <a:pPr algn="ctr"/>
                <a:endParaRPr lang="zh-CN" altLang="en-US" sz="1350"/>
              </a:p>
            </p:txBody>
          </p:sp>
        </p:grpSp>
      </p:grpSp>
      <p:sp>
        <p:nvSpPr>
          <p:cNvPr id="5" name="日期占位符 4">
            <a:extLst>
              <a:ext uri="{FF2B5EF4-FFF2-40B4-BE49-F238E27FC236}">
                <a16:creationId xmlns:a16="http://schemas.microsoft.com/office/drawing/2014/main" id="{58F1D64D-2AC7-9AE8-3CC1-EA1BF32DCF42}"/>
              </a:ext>
            </a:extLst>
          </p:cNvPr>
          <p:cNvSpPr>
            <a:spLocks noGrp="1"/>
          </p:cNvSpPr>
          <p:nvPr>
            <p:ph type="dt" sz="half" idx="10"/>
          </p:nvPr>
        </p:nvSpPr>
        <p:spPr/>
        <p:txBody>
          <a:bodyPr/>
          <a:lstStyle/>
          <a:p>
            <a:fld id="{12C4D2F5-524F-4FFB-937C-5D4FA220C160}" type="datetime2">
              <a:rPr lang="zh-CN" altLang="en-US" smtClean="0"/>
              <a:t>2024年3月7日</a:t>
            </a:fld>
            <a:endParaRPr lang="zh-CN" altLang="en-US" dirty="0"/>
          </a:p>
        </p:txBody>
      </p:sp>
      <p:sp>
        <p:nvSpPr>
          <p:cNvPr id="8" name="页脚占位符 7">
            <a:extLst>
              <a:ext uri="{FF2B5EF4-FFF2-40B4-BE49-F238E27FC236}">
                <a16:creationId xmlns:a16="http://schemas.microsoft.com/office/drawing/2014/main" id="{1B9BC2DB-11C9-C735-36AF-0D2F81101DE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13" name="灯片编号占位符 12">
            <a:extLst>
              <a:ext uri="{FF2B5EF4-FFF2-40B4-BE49-F238E27FC236}">
                <a16:creationId xmlns:a16="http://schemas.microsoft.com/office/drawing/2014/main" id="{819475CC-F577-4665-F9A9-653498A24919}"/>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pic>
        <p:nvPicPr>
          <p:cNvPr id="17" name="图片 16" descr="图标&#10;&#10;描述已自动生成">
            <a:extLst>
              <a:ext uri="{FF2B5EF4-FFF2-40B4-BE49-F238E27FC236}">
                <a16:creationId xmlns:a16="http://schemas.microsoft.com/office/drawing/2014/main" id="{170BA8BC-FC92-3769-6CB2-0AA02611B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195" y="265831"/>
            <a:ext cx="768469" cy="1082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792844F-ED08-41D8-B778-5CF3664A686A}"/>
              </a:ext>
            </a:extLst>
          </p:cNvPr>
          <p:cNvSpPr>
            <a:spLocks noGrp="1" noChangeArrowheads="1"/>
          </p:cNvSpPr>
          <p:nvPr>
            <p:ph type="title"/>
          </p:nvPr>
        </p:nvSpPr>
        <p:spPr/>
        <p:txBody>
          <a:bodyPr>
            <a:normAutofit/>
          </a:bodyPr>
          <a:lstStyle/>
          <a:p>
            <a:pPr eaLnBrk="1" hangingPunct="1"/>
            <a:r>
              <a:rPr lang="zh-CN" altLang="en-US" dirty="0"/>
              <a:t>本次课内容</a:t>
            </a:r>
          </a:p>
        </p:txBody>
      </p:sp>
      <p:sp>
        <p:nvSpPr>
          <p:cNvPr id="57347" name="Rectangle 3">
            <a:extLst>
              <a:ext uri="{FF2B5EF4-FFF2-40B4-BE49-F238E27FC236}">
                <a16:creationId xmlns:a16="http://schemas.microsoft.com/office/drawing/2014/main" id="{C7C29E4E-C5D1-47E7-B133-FDBD7FCFCE2C}"/>
              </a:ext>
            </a:extLst>
          </p:cNvPr>
          <p:cNvSpPr>
            <a:spLocks noGrp="1" noChangeArrowheads="1"/>
          </p:cNvSpPr>
          <p:nvPr>
            <p:ph idx="1"/>
          </p:nvPr>
        </p:nvSpPr>
        <p:spPr>
          <a:xfrm>
            <a:off x="628650" y="1257300"/>
            <a:ext cx="7886700" cy="5371566"/>
          </a:xfrm>
        </p:spPr>
        <p:txBody>
          <a:bodyPr>
            <a:normAutofit/>
          </a:bodyPr>
          <a:lstStyle/>
          <a:p>
            <a:pPr eaLnBrk="1" hangingPunct="1">
              <a:lnSpc>
                <a:spcPct val="110000"/>
              </a:lnSpc>
            </a:pPr>
            <a:r>
              <a:rPr lang="en-US" altLang="zh-CN" sz="4000" dirty="0"/>
              <a:t>2.3 </a:t>
            </a:r>
            <a:r>
              <a:rPr lang="zh-CN" altLang="en-US" sz="4000" dirty="0"/>
              <a:t>有限自动机</a:t>
            </a:r>
            <a:endParaRPr lang="en-US" altLang="zh-CN" sz="4000" dirty="0"/>
          </a:p>
          <a:p>
            <a:pPr lvl="1">
              <a:lnSpc>
                <a:spcPct val="110000"/>
              </a:lnSpc>
            </a:pPr>
            <a:r>
              <a:rPr lang="en-US" altLang="zh-CN" sz="3600" dirty="0"/>
              <a:t>2.3.3 NFA</a:t>
            </a:r>
            <a:r>
              <a:rPr lang="zh-CN" altLang="en-US" sz="3600" dirty="0"/>
              <a:t>到</a:t>
            </a:r>
            <a:r>
              <a:rPr lang="en-US" altLang="zh-CN" sz="3600" dirty="0"/>
              <a:t>DFA</a:t>
            </a:r>
            <a:r>
              <a:rPr lang="zh-CN" altLang="en-US" sz="3600" dirty="0"/>
              <a:t>的变换（子集构造算法）（续）</a:t>
            </a:r>
            <a:endParaRPr lang="en-US" altLang="zh-CN" sz="3600" dirty="0"/>
          </a:p>
          <a:p>
            <a:pPr lvl="1">
              <a:lnSpc>
                <a:spcPct val="110000"/>
              </a:lnSpc>
            </a:pPr>
            <a:r>
              <a:rPr lang="en-US" altLang="zh-CN" sz="3600" dirty="0"/>
              <a:t>2.3.4 DFA</a:t>
            </a:r>
            <a:r>
              <a:rPr lang="zh-CN" altLang="en-US" sz="3600" dirty="0"/>
              <a:t>的化简</a:t>
            </a:r>
            <a:endParaRPr lang="en-US" altLang="zh-CN" sz="3600" dirty="0"/>
          </a:p>
          <a:p>
            <a:pPr lvl="1">
              <a:lnSpc>
                <a:spcPct val="110000"/>
              </a:lnSpc>
            </a:pPr>
            <a:r>
              <a:rPr lang="zh-CN" altLang="en-US" sz="3600" dirty="0"/>
              <a:t>补充：非形式描述的语言 </a:t>
            </a:r>
            <a:r>
              <a:rPr lang="zh-CN" altLang="en-US" sz="4000" dirty="0">
                <a:sym typeface="Symbol" panose="05050102010706020507" pitchFamily="18" charset="2"/>
              </a:rPr>
              <a:t></a:t>
            </a:r>
            <a:r>
              <a:rPr lang="zh-CN" altLang="en-US" sz="3600" dirty="0"/>
              <a:t> </a:t>
            </a:r>
            <a:r>
              <a:rPr lang="en-US" altLang="zh-CN" sz="3600" dirty="0"/>
              <a:t>DFA</a:t>
            </a:r>
          </a:p>
          <a:p>
            <a:pPr lvl="1">
              <a:lnSpc>
                <a:spcPct val="110000"/>
              </a:lnSpc>
            </a:pPr>
            <a:r>
              <a:rPr lang="zh-CN" altLang="en-US" sz="3600" dirty="0"/>
              <a:t>补充：从</a:t>
            </a:r>
            <a:r>
              <a:rPr lang="en-US" altLang="zh-CN" sz="3600" dirty="0"/>
              <a:t>DFA</a:t>
            </a:r>
            <a:r>
              <a:rPr lang="zh-CN" altLang="en-US" sz="3600" dirty="0"/>
              <a:t>构造语言识别器</a:t>
            </a:r>
            <a:endParaRPr lang="en-US" altLang="zh-CN" sz="3600" dirty="0"/>
          </a:p>
        </p:txBody>
      </p:sp>
      <p:sp>
        <p:nvSpPr>
          <p:cNvPr id="2" name="日期占位符 1">
            <a:extLst>
              <a:ext uri="{FF2B5EF4-FFF2-40B4-BE49-F238E27FC236}">
                <a16:creationId xmlns:a16="http://schemas.microsoft.com/office/drawing/2014/main" id="{392351FD-F334-D5B0-0C89-AC8B31D1BFEB}"/>
              </a:ext>
            </a:extLst>
          </p:cNvPr>
          <p:cNvSpPr>
            <a:spLocks noGrp="1"/>
          </p:cNvSpPr>
          <p:nvPr>
            <p:ph type="dt" sz="half" idx="10"/>
          </p:nvPr>
        </p:nvSpPr>
        <p:spPr/>
        <p:txBody>
          <a:bodyPr/>
          <a:lstStyle/>
          <a:p>
            <a:fld id="{0A979DC7-10C2-44D8-A751-976BAC1802F1}"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7859A60F-8AF8-5048-D593-706793EB5F3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第二章 词法分析</a:t>
            </a:r>
            <a:r>
              <a:rPr lang="en-US" altLang="zh-CN"/>
              <a:t>(3)</a:t>
            </a:r>
            <a:endParaRPr lang="zh-CN" altLang="en-US" dirty="0"/>
          </a:p>
        </p:txBody>
      </p:sp>
      <p:sp>
        <p:nvSpPr>
          <p:cNvPr id="4" name="灯片编号占位符 3">
            <a:extLst>
              <a:ext uri="{FF2B5EF4-FFF2-40B4-BE49-F238E27FC236}">
                <a16:creationId xmlns:a16="http://schemas.microsoft.com/office/drawing/2014/main" id="{DB9D73FE-F6F2-4ECD-665B-280C49A41B1F}"/>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extLst>
      <p:ext uri="{BB962C8B-B14F-4D97-AF65-F5344CB8AC3E}">
        <p14:creationId xmlns:p14="http://schemas.microsoft.com/office/powerpoint/2010/main" val="342907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70A2E11-D20F-4B19-8D21-3F80F2FC0B2C}"/>
              </a:ext>
            </a:extLst>
          </p:cNvPr>
          <p:cNvSpPr>
            <a:spLocks noGrp="1" noChangeArrowheads="1"/>
          </p:cNvSpPr>
          <p:nvPr>
            <p:ph type="title"/>
          </p:nvPr>
        </p:nvSpPr>
        <p:spPr/>
        <p:txBody>
          <a:bodyPr>
            <a:normAutofit/>
          </a:bodyPr>
          <a:lstStyle/>
          <a:p>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grpSp>
        <p:nvGrpSpPr>
          <p:cNvPr id="11268" name="Group 4">
            <a:extLst>
              <a:ext uri="{FF2B5EF4-FFF2-40B4-BE49-F238E27FC236}">
                <a16:creationId xmlns:a16="http://schemas.microsoft.com/office/drawing/2014/main" id="{7B9F15FE-FD01-4471-90B9-162E6F6940B3}"/>
              </a:ext>
            </a:extLst>
          </p:cNvPr>
          <p:cNvGrpSpPr>
            <a:grpSpLocks noChangeAspect="1"/>
          </p:cNvGrpSpPr>
          <p:nvPr/>
        </p:nvGrpSpPr>
        <p:grpSpPr bwMode="auto">
          <a:xfrm>
            <a:off x="1197000" y="2406946"/>
            <a:ext cx="6750000" cy="2700000"/>
            <a:chOff x="1344" y="1728"/>
            <a:chExt cx="3360" cy="1344"/>
          </a:xfrm>
        </p:grpSpPr>
        <p:sp>
          <p:nvSpPr>
            <p:cNvPr id="11269" name="Rectangle 5">
              <a:extLst>
                <a:ext uri="{FF2B5EF4-FFF2-40B4-BE49-F238E27FC236}">
                  <a16:creationId xmlns:a16="http://schemas.microsoft.com/office/drawing/2014/main" id="{B7A335AB-94BE-476A-92A1-5686A6CF21C5}"/>
                </a:ext>
              </a:extLst>
            </p:cNvPr>
            <p:cNvSpPr>
              <a:spLocks noChangeArrowheads="1"/>
            </p:cNvSpPr>
            <p:nvPr/>
          </p:nvSpPr>
          <p:spPr bwMode="auto">
            <a:xfrm>
              <a:off x="1344" y="1728"/>
              <a:ext cx="960" cy="336"/>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dirty="0">
                  <a:solidFill>
                    <a:srgbClr val="000000"/>
                  </a:solidFill>
                  <a:latin typeface="Times New Roman" panose="02020603050405020304" pitchFamily="18" charset="0"/>
                </a:rPr>
                <a:t>正规式</a:t>
              </a:r>
            </a:p>
          </p:txBody>
        </p:sp>
        <p:sp>
          <p:nvSpPr>
            <p:cNvPr id="11270" name="Rectangle 6">
              <a:extLst>
                <a:ext uri="{FF2B5EF4-FFF2-40B4-BE49-F238E27FC236}">
                  <a16:creationId xmlns:a16="http://schemas.microsoft.com/office/drawing/2014/main" id="{50A022F8-FEE9-42FF-97E4-4E3A6A0299B6}"/>
                </a:ext>
              </a:extLst>
            </p:cNvPr>
            <p:cNvSpPr>
              <a:spLocks noChangeArrowheads="1"/>
            </p:cNvSpPr>
            <p:nvPr/>
          </p:nvSpPr>
          <p:spPr bwMode="auto">
            <a:xfrm>
              <a:off x="1776" y="2016"/>
              <a:ext cx="960" cy="336"/>
            </a:xfrm>
            <a:prstGeom prst="rect">
              <a:avLst/>
            </a:prstGeom>
            <a:solidFill>
              <a:schemeClr val="accent2"/>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dirty="0">
                  <a:solidFill>
                    <a:srgbClr val="000000"/>
                  </a:solidFill>
                  <a:latin typeface="Times New Roman" panose="02020603050405020304" pitchFamily="18" charset="0"/>
                  <a:ea typeface="宋体" panose="02010600030101010101" pitchFamily="2" charset="-122"/>
                </a:rPr>
                <a:t>NFA</a:t>
              </a:r>
            </a:p>
          </p:txBody>
        </p:sp>
        <p:sp>
          <p:nvSpPr>
            <p:cNvPr id="11271" name="Rectangle 7">
              <a:extLst>
                <a:ext uri="{FF2B5EF4-FFF2-40B4-BE49-F238E27FC236}">
                  <a16:creationId xmlns:a16="http://schemas.microsoft.com/office/drawing/2014/main" id="{2FCA3D06-4E36-47D7-B151-C47A9A056B50}"/>
                </a:ext>
              </a:extLst>
            </p:cNvPr>
            <p:cNvSpPr>
              <a:spLocks noChangeArrowheads="1"/>
            </p:cNvSpPr>
            <p:nvPr/>
          </p:nvSpPr>
          <p:spPr bwMode="auto">
            <a:xfrm>
              <a:off x="2400" y="2256"/>
              <a:ext cx="960" cy="336"/>
            </a:xfrm>
            <a:prstGeom prst="rect">
              <a:avLst/>
            </a:prstGeom>
            <a:solidFill>
              <a:schemeClr val="accent2"/>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DFA</a:t>
              </a:r>
            </a:p>
          </p:txBody>
        </p:sp>
        <p:sp>
          <p:nvSpPr>
            <p:cNvPr id="11272" name="Rectangle 8">
              <a:extLst>
                <a:ext uri="{FF2B5EF4-FFF2-40B4-BE49-F238E27FC236}">
                  <a16:creationId xmlns:a16="http://schemas.microsoft.com/office/drawing/2014/main" id="{3962F967-D1FA-415D-8491-162EF4B8D70A}"/>
                </a:ext>
              </a:extLst>
            </p:cNvPr>
            <p:cNvSpPr>
              <a:spLocks noChangeArrowheads="1"/>
            </p:cNvSpPr>
            <p:nvPr/>
          </p:nvSpPr>
          <p:spPr bwMode="auto">
            <a:xfrm>
              <a:off x="3024" y="2496"/>
              <a:ext cx="960" cy="336"/>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最简</a:t>
              </a:r>
              <a:r>
                <a:rPr lang="en-US" altLang="zh-CN" sz="1800" b="1">
                  <a:solidFill>
                    <a:srgbClr val="000000"/>
                  </a:solidFill>
                  <a:latin typeface="Times New Roman" panose="02020603050405020304" pitchFamily="18" charset="0"/>
                  <a:ea typeface="宋体" panose="02010600030101010101" pitchFamily="2" charset="-122"/>
                </a:rPr>
                <a:t>DFA</a:t>
              </a:r>
            </a:p>
          </p:txBody>
        </p:sp>
        <p:sp>
          <p:nvSpPr>
            <p:cNvPr id="11273" name="Rectangle 9">
              <a:extLst>
                <a:ext uri="{FF2B5EF4-FFF2-40B4-BE49-F238E27FC236}">
                  <a16:creationId xmlns:a16="http://schemas.microsoft.com/office/drawing/2014/main" id="{F8E83D73-B072-47BA-BAD7-AA7B109923BA}"/>
                </a:ext>
              </a:extLst>
            </p:cNvPr>
            <p:cNvSpPr>
              <a:spLocks noChangeArrowheads="1"/>
            </p:cNvSpPr>
            <p:nvPr/>
          </p:nvSpPr>
          <p:spPr bwMode="auto">
            <a:xfrm>
              <a:off x="3744" y="2736"/>
              <a:ext cx="960" cy="336"/>
            </a:xfrm>
            <a:prstGeom prst="rect">
              <a:avLst/>
            </a:prstGeom>
            <a:solidFill>
              <a:schemeClr val="bg1"/>
            </a:solidFill>
            <a:ln w="25400" algn="ctr">
              <a:solidFill>
                <a:schemeClr val="tx1"/>
              </a:solidFill>
              <a:miter lim="800000"/>
              <a:headEnd/>
              <a:tailEnd/>
            </a:ln>
          </p:spPr>
          <p:txBody>
            <a:bodyPr wrap="none"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dirty="0">
                  <a:solidFill>
                    <a:srgbClr val="000000"/>
                  </a:solidFill>
                  <a:latin typeface="Times New Roman" panose="02020603050405020304" pitchFamily="18" charset="0"/>
                </a:rPr>
                <a:t>识别器</a:t>
              </a:r>
            </a:p>
          </p:txBody>
        </p:sp>
      </p:grpSp>
      <p:sp>
        <p:nvSpPr>
          <p:cNvPr id="2" name="日期占位符 1">
            <a:extLst>
              <a:ext uri="{FF2B5EF4-FFF2-40B4-BE49-F238E27FC236}">
                <a16:creationId xmlns:a16="http://schemas.microsoft.com/office/drawing/2014/main" id="{DFABFAFB-E9DB-854E-02D0-CD670B1D352B}"/>
              </a:ext>
            </a:extLst>
          </p:cNvPr>
          <p:cNvSpPr>
            <a:spLocks noGrp="1"/>
          </p:cNvSpPr>
          <p:nvPr>
            <p:ph type="dt" sz="half" idx="10"/>
          </p:nvPr>
        </p:nvSpPr>
        <p:spPr/>
        <p:txBody>
          <a:bodyPr/>
          <a:lstStyle/>
          <a:p>
            <a:fld id="{1E8AE37B-DB44-4A82-94CD-367DF0CF88FA}"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FE5576E9-E903-5E04-F9A9-EDDB1ABF9A5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1278A96A-E472-2490-7A03-BC463E5B3EE6}"/>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B9EDB5-D160-4F2A-B704-20754CE43410}"/>
              </a:ext>
            </a:extLst>
          </p:cNvPr>
          <p:cNvSpPr>
            <a:spLocks noGrp="1" noChangeArrowheads="1"/>
          </p:cNvSpPr>
          <p:nvPr>
            <p:ph type="title"/>
          </p:nvPr>
        </p:nvSpPr>
        <p:spPr/>
        <p:txBody>
          <a:bodyPr>
            <a:normAutofit/>
          </a:bodyPr>
          <a:lstStyle/>
          <a:p>
            <a:pPr eaLnBrk="1" hangingPunct="1"/>
            <a:r>
              <a:rPr lang="en-US" altLang="zh-CN" dirty="0"/>
              <a:t>2.3.3 NFA</a:t>
            </a:r>
            <a:r>
              <a:rPr lang="zh-CN" altLang="en-US" dirty="0"/>
              <a:t>到</a:t>
            </a:r>
            <a:r>
              <a:rPr lang="en-US" altLang="zh-CN" dirty="0"/>
              <a:t>DFA</a:t>
            </a:r>
            <a:r>
              <a:rPr lang="zh-CN" altLang="en-US" dirty="0"/>
              <a:t>的变换</a:t>
            </a:r>
            <a:r>
              <a:rPr lang="zh-CN" altLang="en-US" sz="4400" dirty="0"/>
              <a:t>（续）</a:t>
            </a:r>
            <a:endParaRPr lang="zh-CN" altLang="en-US" dirty="0"/>
          </a:p>
        </p:txBody>
      </p:sp>
      <p:grpSp>
        <p:nvGrpSpPr>
          <p:cNvPr id="20511" name="Group 31">
            <a:extLst>
              <a:ext uri="{FF2B5EF4-FFF2-40B4-BE49-F238E27FC236}">
                <a16:creationId xmlns:a16="http://schemas.microsoft.com/office/drawing/2014/main" id="{359C6495-374A-4BB1-A1D5-F3756713A33F}"/>
              </a:ext>
            </a:extLst>
          </p:cNvPr>
          <p:cNvGrpSpPr>
            <a:grpSpLocks/>
          </p:cNvGrpSpPr>
          <p:nvPr/>
        </p:nvGrpSpPr>
        <p:grpSpPr bwMode="auto">
          <a:xfrm>
            <a:off x="1264622" y="3098006"/>
            <a:ext cx="6286500" cy="2628900"/>
            <a:chOff x="288" y="2112"/>
            <a:chExt cx="5280" cy="2208"/>
          </a:xfrm>
        </p:grpSpPr>
        <p:sp>
          <p:nvSpPr>
            <p:cNvPr id="20513" name="Oval 32">
              <a:extLst>
                <a:ext uri="{FF2B5EF4-FFF2-40B4-BE49-F238E27FC236}">
                  <a16:creationId xmlns:a16="http://schemas.microsoft.com/office/drawing/2014/main" id="{089E4EE1-C984-4DA5-8523-EB6451CA48B2}"/>
                </a:ext>
              </a:extLst>
            </p:cNvPr>
            <p:cNvSpPr>
              <a:spLocks noChangeArrowheads="1"/>
            </p:cNvSpPr>
            <p:nvPr/>
          </p:nvSpPr>
          <p:spPr bwMode="auto">
            <a:xfrm>
              <a:off x="148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1</a:t>
              </a:r>
            </a:p>
          </p:txBody>
        </p:sp>
        <p:grpSp>
          <p:nvGrpSpPr>
            <p:cNvPr id="20514" name="Group 33">
              <a:extLst>
                <a:ext uri="{FF2B5EF4-FFF2-40B4-BE49-F238E27FC236}">
                  <a16:creationId xmlns:a16="http://schemas.microsoft.com/office/drawing/2014/main" id="{A8892914-1251-422E-AFB8-2D9A86979142}"/>
                </a:ext>
              </a:extLst>
            </p:cNvPr>
            <p:cNvGrpSpPr>
              <a:grpSpLocks/>
            </p:cNvGrpSpPr>
            <p:nvPr/>
          </p:nvGrpSpPr>
          <p:grpSpPr bwMode="auto">
            <a:xfrm>
              <a:off x="5286" y="3207"/>
              <a:ext cx="282" cy="320"/>
              <a:chOff x="7120" y="12162"/>
              <a:chExt cx="425" cy="425"/>
            </a:xfrm>
          </p:grpSpPr>
          <p:sp>
            <p:nvSpPr>
              <p:cNvPr id="20549" name="Oval 34">
                <a:extLst>
                  <a:ext uri="{FF2B5EF4-FFF2-40B4-BE49-F238E27FC236}">
                    <a16:creationId xmlns:a16="http://schemas.microsoft.com/office/drawing/2014/main" id="{0455520D-2814-46BF-9BD4-A5FE99874388}"/>
                  </a:ext>
                </a:extLst>
              </p:cNvPr>
              <p:cNvSpPr>
                <a:spLocks noChangeArrowheads="1"/>
              </p:cNvSpPr>
              <p:nvPr/>
            </p:nvSpPr>
            <p:spPr bwMode="auto">
              <a:xfrm>
                <a:off x="7120" y="12162"/>
                <a:ext cx="425" cy="4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endParaRPr lang="zh-CN" altLang="zh-CN" sz="750" b="1">
                  <a:solidFill>
                    <a:srgbClr val="000000"/>
                  </a:solidFill>
                  <a:latin typeface="Times New Roman" panose="02020603050405020304" pitchFamily="18" charset="0"/>
                  <a:ea typeface="宋体" panose="02010600030101010101" pitchFamily="2" charset="-122"/>
                </a:endParaRPr>
              </a:p>
            </p:txBody>
          </p:sp>
          <p:sp>
            <p:nvSpPr>
              <p:cNvPr id="20550" name="Oval 35">
                <a:extLst>
                  <a:ext uri="{FF2B5EF4-FFF2-40B4-BE49-F238E27FC236}">
                    <a16:creationId xmlns:a16="http://schemas.microsoft.com/office/drawing/2014/main" id="{4A45D9E6-D0E4-495D-AE0E-588810470F26}"/>
                  </a:ext>
                </a:extLst>
              </p:cNvPr>
              <p:cNvSpPr>
                <a:spLocks noChangeArrowheads="1"/>
              </p:cNvSpPr>
              <p:nvPr/>
            </p:nvSpPr>
            <p:spPr bwMode="auto">
              <a:xfrm>
                <a:off x="7180" y="12218"/>
                <a:ext cx="312" cy="31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32400" tIns="0" rIns="5400" b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9</a:t>
                </a:r>
              </a:p>
            </p:txBody>
          </p:sp>
        </p:grpSp>
        <p:sp>
          <p:nvSpPr>
            <p:cNvPr id="20515" name="Rectangle 36">
              <a:extLst>
                <a:ext uri="{FF2B5EF4-FFF2-40B4-BE49-F238E27FC236}">
                  <a16:creationId xmlns:a16="http://schemas.microsoft.com/office/drawing/2014/main" id="{31F837D3-169C-4AAC-81A7-312BF9E4D9AD}"/>
                </a:ext>
              </a:extLst>
            </p:cNvPr>
            <p:cNvSpPr>
              <a:spLocks noChangeArrowheads="1"/>
            </p:cNvSpPr>
            <p:nvPr/>
          </p:nvSpPr>
          <p:spPr bwMode="auto">
            <a:xfrm>
              <a:off x="288" y="3061"/>
              <a:ext cx="45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开始</a:t>
              </a:r>
            </a:p>
          </p:txBody>
        </p:sp>
        <p:sp>
          <p:nvSpPr>
            <p:cNvPr id="20516" name="Rectangle 37">
              <a:extLst>
                <a:ext uri="{FF2B5EF4-FFF2-40B4-BE49-F238E27FC236}">
                  <a16:creationId xmlns:a16="http://schemas.microsoft.com/office/drawing/2014/main" id="{7A6A085D-E5B8-4621-9CAD-4F78A34A614A}"/>
                </a:ext>
              </a:extLst>
            </p:cNvPr>
            <p:cNvSpPr>
              <a:spLocks noChangeArrowheads="1"/>
            </p:cNvSpPr>
            <p:nvPr/>
          </p:nvSpPr>
          <p:spPr bwMode="auto">
            <a:xfrm>
              <a:off x="1113" y="3059"/>
              <a:ext cx="24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17" name="Oval 38">
              <a:extLst>
                <a:ext uri="{FF2B5EF4-FFF2-40B4-BE49-F238E27FC236}">
                  <a16:creationId xmlns:a16="http://schemas.microsoft.com/office/drawing/2014/main" id="{C3800ACE-BF70-452F-9819-7D3425546ACB}"/>
                </a:ext>
              </a:extLst>
            </p:cNvPr>
            <p:cNvSpPr>
              <a:spLocks noChangeArrowheads="1"/>
            </p:cNvSpPr>
            <p:nvPr/>
          </p:nvSpPr>
          <p:spPr bwMode="auto">
            <a:xfrm>
              <a:off x="752" y="3180"/>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0</a:t>
              </a:r>
            </a:p>
          </p:txBody>
        </p:sp>
        <p:sp>
          <p:nvSpPr>
            <p:cNvPr id="20518" name="Rectangle 39">
              <a:extLst>
                <a:ext uri="{FF2B5EF4-FFF2-40B4-BE49-F238E27FC236}">
                  <a16:creationId xmlns:a16="http://schemas.microsoft.com/office/drawing/2014/main" id="{95F73EF2-BBBA-4FF5-8CAA-A36B0CB85CC5}"/>
                </a:ext>
              </a:extLst>
            </p:cNvPr>
            <p:cNvSpPr>
              <a:spLocks noChangeArrowheads="1"/>
            </p:cNvSpPr>
            <p:nvPr/>
          </p:nvSpPr>
          <p:spPr bwMode="auto">
            <a:xfrm>
              <a:off x="2346" y="2525"/>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19" name="Rectangle 40">
              <a:extLst>
                <a:ext uri="{FF2B5EF4-FFF2-40B4-BE49-F238E27FC236}">
                  <a16:creationId xmlns:a16="http://schemas.microsoft.com/office/drawing/2014/main" id="{C176E771-F346-4585-B292-F48862EF587C}"/>
                </a:ext>
              </a:extLst>
            </p:cNvPr>
            <p:cNvSpPr>
              <a:spLocks noChangeArrowheads="1"/>
            </p:cNvSpPr>
            <p:nvPr/>
          </p:nvSpPr>
          <p:spPr bwMode="auto">
            <a:xfrm>
              <a:off x="2356" y="3592"/>
              <a:ext cx="22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0" name="Rectangle 41">
              <a:extLst>
                <a:ext uri="{FF2B5EF4-FFF2-40B4-BE49-F238E27FC236}">
                  <a16:creationId xmlns:a16="http://schemas.microsoft.com/office/drawing/2014/main" id="{41E7F71D-B619-4980-B2B7-77F3DB2AE4D8}"/>
                </a:ext>
              </a:extLst>
            </p:cNvPr>
            <p:cNvSpPr>
              <a:spLocks noChangeArrowheads="1"/>
            </p:cNvSpPr>
            <p:nvPr/>
          </p:nvSpPr>
          <p:spPr bwMode="auto">
            <a:xfrm>
              <a:off x="1670" y="2823"/>
              <a:ext cx="22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21" name="Rectangle 42">
              <a:extLst>
                <a:ext uri="{FF2B5EF4-FFF2-40B4-BE49-F238E27FC236}">
                  <a16:creationId xmlns:a16="http://schemas.microsoft.com/office/drawing/2014/main" id="{B3F46424-215B-4061-93BD-CDC99A9026B7}"/>
                </a:ext>
              </a:extLst>
            </p:cNvPr>
            <p:cNvSpPr>
              <a:spLocks noChangeArrowheads="1"/>
            </p:cNvSpPr>
            <p:nvPr/>
          </p:nvSpPr>
          <p:spPr bwMode="auto">
            <a:xfrm>
              <a:off x="4246" y="3095"/>
              <a:ext cx="22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a</a:t>
              </a:r>
            </a:p>
          </p:txBody>
        </p:sp>
        <p:sp>
          <p:nvSpPr>
            <p:cNvPr id="20522" name="Rectangle 43">
              <a:extLst>
                <a:ext uri="{FF2B5EF4-FFF2-40B4-BE49-F238E27FC236}">
                  <a16:creationId xmlns:a16="http://schemas.microsoft.com/office/drawing/2014/main" id="{1F3C7451-185D-4BE0-BCFC-C2E9FA01D867}"/>
                </a:ext>
              </a:extLst>
            </p:cNvPr>
            <p:cNvSpPr>
              <a:spLocks noChangeArrowheads="1"/>
            </p:cNvSpPr>
            <p:nvPr/>
          </p:nvSpPr>
          <p:spPr bwMode="auto">
            <a:xfrm>
              <a:off x="4961" y="3093"/>
              <a:ext cx="259"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i="1">
                  <a:solidFill>
                    <a:srgbClr val="000000"/>
                  </a:solidFill>
                  <a:latin typeface="Times New Roman" panose="02020603050405020304" pitchFamily="18" charset="0"/>
                  <a:ea typeface="宋体" panose="02010600030101010101" pitchFamily="2" charset="-122"/>
                </a:rPr>
                <a:t>b</a:t>
              </a:r>
            </a:p>
          </p:txBody>
        </p:sp>
        <p:sp>
          <p:nvSpPr>
            <p:cNvPr id="20523" name="Line 44">
              <a:extLst>
                <a:ext uri="{FF2B5EF4-FFF2-40B4-BE49-F238E27FC236}">
                  <a16:creationId xmlns:a16="http://schemas.microsoft.com/office/drawing/2014/main" id="{DCC57055-CA64-4D6D-B6B0-68E7767FC325}"/>
                </a:ext>
              </a:extLst>
            </p:cNvPr>
            <p:cNvSpPr>
              <a:spLocks noChangeShapeType="1"/>
            </p:cNvSpPr>
            <p:nvPr/>
          </p:nvSpPr>
          <p:spPr bwMode="auto">
            <a:xfrm flipV="1">
              <a:off x="348" y="3327"/>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4" name="Line 45">
              <a:extLst>
                <a:ext uri="{FF2B5EF4-FFF2-40B4-BE49-F238E27FC236}">
                  <a16:creationId xmlns:a16="http://schemas.microsoft.com/office/drawing/2014/main" id="{C191B2A3-3279-45F7-80D8-94100806A50B}"/>
                </a:ext>
              </a:extLst>
            </p:cNvPr>
            <p:cNvSpPr>
              <a:spLocks noChangeShapeType="1"/>
            </p:cNvSpPr>
            <p:nvPr/>
          </p:nvSpPr>
          <p:spPr bwMode="auto">
            <a:xfrm flipV="1">
              <a:off x="1083"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5" name="Oval 46">
              <a:extLst>
                <a:ext uri="{FF2B5EF4-FFF2-40B4-BE49-F238E27FC236}">
                  <a16:creationId xmlns:a16="http://schemas.microsoft.com/office/drawing/2014/main" id="{BB86EAEA-10FE-4A11-9C20-A0A1196A0837}"/>
                </a:ext>
              </a:extLst>
            </p:cNvPr>
            <p:cNvSpPr>
              <a:spLocks noChangeArrowheads="1"/>
            </p:cNvSpPr>
            <p:nvPr/>
          </p:nvSpPr>
          <p:spPr bwMode="auto">
            <a:xfrm>
              <a:off x="3168" y="3197"/>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6</a:t>
              </a:r>
            </a:p>
          </p:txBody>
        </p:sp>
        <p:sp>
          <p:nvSpPr>
            <p:cNvPr id="20526" name="Oval 47">
              <a:extLst>
                <a:ext uri="{FF2B5EF4-FFF2-40B4-BE49-F238E27FC236}">
                  <a16:creationId xmlns:a16="http://schemas.microsoft.com/office/drawing/2014/main" id="{D94F4DFC-7442-458E-9BB4-F83A54B31195}"/>
                </a:ext>
              </a:extLst>
            </p:cNvPr>
            <p:cNvSpPr>
              <a:spLocks noChangeArrowheads="1"/>
            </p:cNvSpPr>
            <p:nvPr/>
          </p:nvSpPr>
          <p:spPr bwMode="auto">
            <a:xfrm>
              <a:off x="3874" y="3199"/>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7</a:t>
              </a:r>
            </a:p>
          </p:txBody>
        </p:sp>
        <p:sp>
          <p:nvSpPr>
            <p:cNvPr id="20527" name="Oval 48">
              <a:extLst>
                <a:ext uri="{FF2B5EF4-FFF2-40B4-BE49-F238E27FC236}">
                  <a16:creationId xmlns:a16="http://schemas.microsoft.com/office/drawing/2014/main" id="{918B1CC3-7A33-4697-8703-10E5D0FCA442}"/>
                </a:ext>
              </a:extLst>
            </p:cNvPr>
            <p:cNvSpPr>
              <a:spLocks noChangeArrowheads="1"/>
            </p:cNvSpPr>
            <p:nvPr/>
          </p:nvSpPr>
          <p:spPr bwMode="auto">
            <a:xfrm>
              <a:off x="4570" y="3208"/>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8</a:t>
              </a:r>
            </a:p>
          </p:txBody>
        </p:sp>
        <p:sp>
          <p:nvSpPr>
            <p:cNvPr id="20528" name="Line 49">
              <a:extLst>
                <a:ext uri="{FF2B5EF4-FFF2-40B4-BE49-F238E27FC236}">
                  <a16:creationId xmlns:a16="http://schemas.microsoft.com/office/drawing/2014/main" id="{21035F2F-E3E1-4625-8980-4DA904390EC2}"/>
                </a:ext>
              </a:extLst>
            </p:cNvPr>
            <p:cNvSpPr>
              <a:spLocks noChangeShapeType="1"/>
            </p:cNvSpPr>
            <p:nvPr/>
          </p:nvSpPr>
          <p:spPr bwMode="auto">
            <a:xfrm flipV="1">
              <a:off x="4892" y="3350"/>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29" name="Line 50">
              <a:extLst>
                <a:ext uri="{FF2B5EF4-FFF2-40B4-BE49-F238E27FC236}">
                  <a16:creationId xmlns:a16="http://schemas.microsoft.com/office/drawing/2014/main" id="{24E35B11-EE52-4192-9415-6E0C2FE25BB2}"/>
                </a:ext>
              </a:extLst>
            </p:cNvPr>
            <p:cNvSpPr>
              <a:spLocks noChangeShapeType="1"/>
            </p:cNvSpPr>
            <p:nvPr/>
          </p:nvSpPr>
          <p:spPr bwMode="auto">
            <a:xfrm flipV="1">
              <a:off x="4186"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0" name="Line 51">
              <a:extLst>
                <a:ext uri="{FF2B5EF4-FFF2-40B4-BE49-F238E27FC236}">
                  <a16:creationId xmlns:a16="http://schemas.microsoft.com/office/drawing/2014/main" id="{25EDFFE5-C4DA-480A-8345-54514535EA9A}"/>
                </a:ext>
              </a:extLst>
            </p:cNvPr>
            <p:cNvSpPr>
              <a:spLocks noChangeShapeType="1"/>
            </p:cNvSpPr>
            <p:nvPr/>
          </p:nvSpPr>
          <p:spPr bwMode="auto">
            <a:xfrm flipV="1">
              <a:off x="3490" y="3339"/>
              <a:ext cx="3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1" name="Oval 52">
              <a:extLst>
                <a:ext uri="{FF2B5EF4-FFF2-40B4-BE49-F238E27FC236}">
                  <a16:creationId xmlns:a16="http://schemas.microsoft.com/office/drawing/2014/main" id="{E4A34B5A-A214-401F-A5C7-DE72870D4219}"/>
                </a:ext>
              </a:extLst>
            </p:cNvPr>
            <p:cNvSpPr>
              <a:spLocks noChangeArrowheads="1"/>
            </p:cNvSpPr>
            <p:nvPr/>
          </p:nvSpPr>
          <p:spPr bwMode="auto">
            <a:xfrm>
              <a:off x="1965" y="2631"/>
              <a:ext cx="282" cy="321"/>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2</a:t>
              </a:r>
            </a:p>
          </p:txBody>
        </p:sp>
        <p:sp>
          <p:nvSpPr>
            <p:cNvPr id="20532" name="Oval 53">
              <a:extLst>
                <a:ext uri="{FF2B5EF4-FFF2-40B4-BE49-F238E27FC236}">
                  <a16:creationId xmlns:a16="http://schemas.microsoft.com/office/drawing/2014/main" id="{D4BC343B-C9DD-4AB9-9B92-ABABE15DD91C}"/>
                </a:ext>
              </a:extLst>
            </p:cNvPr>
            <p:cNvSpPr>
              <a:spLocks noChangeArrowheads="1"/>
            </p:cNvSpPr>
            <p:nvPr/>
          </p:nvSpPr>
          <p:spPr bwMode="auto">
            <a:xfrm>
              <a:off x="2701" y="262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3</a:t>
              </a:r>
            </a:p>
          </p:txBody>
        </p:sp>
        <p:sp>
          <p:nvSpPr>
            <p:cNvPr id="20533" name="Oval 54">
              <a:extLst>
                <a:ext uri="{FF2B5EF4-FFF2-40B4-BE49-F238E27FC236}">
                  <a16:creationId xmlns:a16="http://schemas.microsoft.com/office/drawing/2014/main" id="{7D557885-72BA-4EDF-9876-84178772C7E3}"/>
                </a:ext>
              </a:extLst>
            </p:cNvPr>
            <p:cNvSpPr>
              <a:spLocks noChangeArrowheads="1"/>
            </p:cNvSpPr>
            <p:nvPr/>
          </p:nvSpPr>
          <p:spPr bwMode="auto">
            <a:xfrm>
              <a:off x="1995" y="3692"/>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4</a:t>
              </a:r>
            </a:p>
          </p:txBody>
        </p:sp>
        <p:sp>
          <p:nvSpPr>
            <p:cNvPr id="20534" name="Oval 55">
              <a:extLst>
                <a:ext uri="{FF2B5EF4-FFF2-40B4-BE49-F238E27FC236}">
                  <a16:creationId xmlns:a16="http://schemas.microsoft.com/office/drawing/2014/main" id="{C1FDDC8E-853E-4A83-A38F-85B4D61C849B}"/>
                </a:ext>
              </a:extLst>
            </p:cNvPr>
            <p:cNvSpPr>
              <a:spLocks noChangeArrowheads="1"/>
            </p:cNvSpPr>
            <p:nvPr/>
          </p:nvSpPr>
          <p:spPr bwMode="auto">
            <a:xfrm>
              <a:off x="2701" y="3707"/>
              <a:ext cx="282" cy="32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40500" tIns="21600" rIns="16200" bIns="351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rPr>
                <a:t>5</a:t>
              </a:r>
            </a:p>
          </p:txBody>
        </p:sp>
        <p:sp>
          <p:nvSpPr>
            <p:cNvPr id="20535" name="Line 56">
              <a:extLst>
                <a:ext uri="{FF2B5EF4-FFF2-40B4-BE49-F238E27FC236}">
                  <a16:creationId xmlns:a16="http://schemas.microsoft.com/office/drawing/2014/main" id="{297D9A10-299B-4470-B7EB-FB2F63FE31F7}"/>
                </a:ext>
              </a:extLst>
            </p:cNvPr>
            <p:cNvSpPr>
              <a:spLocks noChangeShapeType="1"/>
            </p:cNvSpPr>
            <p:nvPr/>
          </p:nvSpPr>
          <p:spPr bwMode="auto">
            <a:xfrm flipV="1">
              <a:off x="2287" y="2786"/>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6" name="Line 57">
              <a:extLst>
                <a:ext uri="{FF2B5EF4-FFF2-40B4-BE49-F238E27FC236}">
                  <a16:creationId xmlns:a16="http://schemas.microsoft.com/office/drawing/2014/main" id="{215EDCEC-B244-4790-9E23-9B58546FC9FE}"/>
                </a:ext>
              </a:extLst>
            </p:cNvPr>
            <p:cNvSpPr>
              <a:spLocks noChangeShapeType="1"/>
            </p:cNvSpPr>
            <p:nvPr/>
          </p:nvSpPr>
          <p:spPr bwMode="auto">
            <a:xfrm flipV="1">
              <a:off x="1728" y="28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7" name="Line 58">
              <a:extLst>
                <a:ext uri="{FF2B5EF4-FFF2-40B4-BE49-F238E27FC236}">
                  <a16:creationId xmlns:a16="http://schemas.microsoft.com/office/drawing/2014/main" id="{1D3C1CCC-1864-4361-9CB9-5B4C056DFEBE}"/>
                </a:ext>
              </a:extLst>
            </p:cNvPr>
            <p:cNvSpPr>
              <a:spLocks noChangeShapeType="1"/>
            </p:cNvSpPr>
            <p:nvPr/>
          </p:nvSpPr>
          <p:spPr bwMode="auto">
            <a:xfrm>
              <a:off x="2959" y="28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8" name="Line 59">
              <a:extLst>
                <a:ext uri="{FF2B5EF4-FFF2-40B4-BE49-F238E27FC236}">
                  <a16:creationId xmlns:a16="http://schemas.microsoft.com/office/drawing/2014/main" id="{CBBAB91A-EDA4-4F4B-96AF-A5CBFA9C83AC}"/>
                </a:ext>
              </a:extLst>
            </p:cNvPr>
            <p:cNvSpPr>
              <a:spLocks noChangeShapeType="1"/>
            </p:cNvSpPr>
            <p:nvPr/>
          </p:nvSpPr>
          <p:spPr bwMode="auto">
            <a:xfrm flipV="1">
              <a:off x="2979" y="3486"/>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39" name="Line 60">
              <a:extLst>
                <a:ext uri="{FF2B5EF4-FFF2-40B4-BE49-F238E27FC236}">
                  <a16:creationId xmlns:a16="http://schemas.microsoft.com/office/drawing/2014/main" id="{69CFA391-1D83-4786-91E8-69267D63B1FC}"/>
                </a:ext>
              </a:extLst>
            </p:cNvPr>
            <p:cNvSpPr>
              <a:spLocks noChangeShapeType="1"/>
            </p:cNvSpPr>
            <p:nvPr/>
          </p:nvSpPr>
          <p:spPr bwMode="auto">
            <a:xfrm>
              <a:off x="1746" y="3497"/>
              <a:ext cx="249" cy="317"/>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0" name="Line 61">
              <a:extLst>
                <a:ext uri="{FF2B5EF4-FFF2-40B4-BE49-F238E27FC236}">
                  <a16:creationId xmlns:a16="http://schemas.microsoft.com/office/drawing/2014/main" id="{824F5B43-3D55-4558-B377-8D6CAE8AFE17}"/>
                </a:ext>
              </a:extLst>
            </p:cNvPr>
            <p:cNvSpPr>
              <a:spLocks noChangeShapeType="1"/>
            </p:cNvSpPr>
            <p:nvPr/>
          </p:nvSpPr>
          <p:spPr bwMode="auto">
            <a:xfrm flipV="1">
              <a:off x="2287" y="3861"/>
              <a:ext cx="387"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lIns="59400" tIns="21600" rIns="67500" bIns="35100" anchor="ctr"/>
            <a:lstStyle/>
            <a:p>
              <a:pPr algn="ctr"/>
              <a:endParaRPr lang="zh-CN" altLang="en-US" sz="1350"/>
            </a:p>
          </p:txBody>
        </p:sp>
        <p:sp>
          <p:nvSpPr>
            <p:cNvPr id="20541" name="Rectangle 62">
              <a:extLst>
                <a:ext uri="{FF2B5EF4-FFF2-40B4-BE49-F238E27FC236}">
                  <a16:creationId xmlns:a16="http://schemas.microsoft.com/office/drawing/2014/main" id="{BC8165A4-0B9F-4DAB-95D3-7A573E6B4C2E}"/>
                </a:ext>
              </a:extLst>
            </p:cNvPr>
            <p:cNvSpPr>
              <a:spLocks noChangeArrowheads="1"/>
            </p:cNvSpPr>
            <p:nvPr/>
          </p:nvSpPr>
          <p:spPr bwMode="auto">
            <a:xfrm>
              <a:off x="1819" y="3354"/>
              <a:ext cx="249"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2" name="Rectangle 63">
              <a:extLst>
                <a:ext uri="{FF2B5EF4-FFF2-40B4-BE49-F238E27FC236}">
                  <a16:creationId xmlns:a16="http://schemas.microsoft.com/office/drawing/2014/main" id="{05E72CF6-A41F-4858-8BCF-EA11DD16D28E}"/>
                </a:ext>
              </a:extLst>
            </p:cNvPr>
            <p:cNvSpPr>
              <a:spLocks noChangeArrowheads="1"/>
            </p:cNvSpPr>
            <p:nvPr/>
          </p:nvSpPr>
          <p:spPr bwMode="auto">
            <a:xfrm>
              <a:off x="3042" y="2765"/>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3" name="Rectangle 64">
              <a:extLst>
                <a:ext uri="{FF2B5EF4-FFF2-40B4-BE49-F238E27FC236}">
                  <a16:creationId xmlns:a16="http://schemas.microsoft.com/office/drawing/2014/main" id="{0CE59BD5-5E68-4E42-8F70-7B10E44DB6A9}"/>
                </a:ext>
              </a:extLst>
            </p:cNvPr>
            <p:cNvSpPr>
              <a:spLocks noChangeArrowheads="1"/>
            </p:cNvSpPr>
            <p:nvPr/>
          </p:nvSpPr>
          <p:spPr bwMode="auto">
            <a:xfrm>
              <a:off x="2923" y="3412"/>
              <a:ext cx="24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4" name="Freeform 65">
              <a:extLst>
                <a:ext uri="{FF2B5EF4-FFF2-40B4-BE49-F238E27FC236}">
                  <a16:creationId xmlns:a16="http://schemas.microsoft.com/office/drawing/2014/main" id="{DB2FCC4A-308D-488F-B56C-752A3F48CD46}"/>
                </a:ext>
              </a:extLst>
            </p:cNvPr>
            <p:cNvSpPr>
              <a:spLocks/>
            </p:cNvSpPr>
            <p:nvPr/>
          </p:nvSpPr>
          <p:spPr bwMode="auto">
            <a:xfrm>
              <a:off x="904" y="3497"/>
              <a:ext cx="3083" cy="823"/>
            </a:xfrm>
            <a:custGeom>
              <a:avLst/>
              <a:gdLst>
                <a:gd name="T0" fmla="*/ 0 w 4650"/>
                <a:gd name="T1" fmla="*/ 0 h 1090"/>
                <a:gd name="T2" fmla="*/ 1 w 4650"/>
                <a:gd name="T3" fmla="*/ 6 h 1090"/>
                <a:gd name="T4" fmla="*/ 1 w 4650"/>
                <a:gd name="T5" fmla="*/ 8 h 1090"/>
                <a:gd name="T6" fmla="*/ 3 w 4650"/>
                <a:gd name="T7" fmla="*/ 8 h 1090"/>
                <a:gd name="T8" fmla="*/ 4 w 4650"/>
                <a:gd name="T9" fmla="*/ 6 h 1090"/>
                <a:gd name="T10" fmla="*/ 5 w 4650"/>
                <a:gd name="T11" fmla="*/ 2 h 1090"/>
                <a:gd name="T12" fmla="*/ 0 60000 65536"/>
                <a:gd name="T13" fmla="*/ 0 60000 65536"/>
                <a:gd name="T14" fmla="*/ 0 60000 65536"/>
                <a:gd name="T15" fmla="*/ 0 60000 65536"/>
                <a:gd name="T16" fmla="*/ 0 60000 65536"/>
                <a:gd name="T17" fmla="*/ 0 60000 65536"/>
                <a:gd name="T18" fmla="*/ 0 w 4650"/>
                <a:gd name="T19" fmla="*/ 0 h 1090"/>
                <a:gd name="T20" fmla="*/ 4650 w 4650"/>
                <a:gd name="T21" fmla="*/ 1090 h 1090"/>
              </a:gdLst>
              <a:ahLst/>
              <a:cxnLst>
                <a:cxn ang="T12">
                  <a:pos x="T0" y="T1"/>
                </a:cxn>
                <a:cxn ang="T13">
                  <a:pos x="T2" y="T3"/>
                </a:cxn>
                <a:cxn ang="T14">
                  <a:pos x="T4" y="T5"/>
                </a:cxn>
                <a:cxn ang="T15">
                  <a:pos x="T6" y="T7"/>
                </a:cxn>
                <a:cxn ang="T16">
                  <a:pos x="T8" y="T9"/>
                </a:cxn>
                <a:cxn ang="T17">
                  <a:pos x="T10" y="T11"/>
                </a:cxn>
              </a:cxnLst>
              <a:rect l="T18" t="T19" r="T20" b="T21"/>
              <a:pathLst>
                <a:path w="4650" h="1090">
                  <a:moveTo>
                    <a:pt x="0" y="0"/>
                  </a:moveTo>
                  <a:cubicBezTo>
                    <a:pt x="32" y="120"/>
                    <a:pt x="28" y="550"/>
                    <a:pt x="195" y="720"/>
                  </a:cubicBezTo>
                  <a:cubicBezTo>
                    <a:pt x="362" y="890"/>
                    <a:pt x="430" y="965"/>
                    <a:pt x="1005" y="1020"/>
                  </a:cubicBezTo>
                  <a:cubicBezTo>
                    <a:pt x="1580" y="1075"/>
                    <a:pt x="3083" y="1090"/>
                    <a:pt x="3645" y="1050"/>
                  </a:cubicBezTo>
                  <a:cubicBezTo>
                    <a:pt x="4207" y="1010"/>
                    <a:pt x="4213" y="948"/>
                    <a:pt x="4380" y="780"/>
                  </a:cubicBezTo>
                  <a:cubicBezTo>
                    <a:pt x="4547" y="612"/>
                    <a:pt x="4594" y="197"/>
                    <a:pt x="4650" y="44"/>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5" name="Freeform 66">
              <a:extLst>
                <a:ext uri="{FF2B5EF4-FFF2-40B4-BE49-F238E27FC236}">
                  <a16:creationId xmlns:a16="http://schemas.microsoft.com/office/drawing/2014/main" id="{3680A5C5-8F83-4851-9094-2F114815D894}"/>
                </a:ext>
              </a:extLst>
            </p:cNvPr>
            <p:cNvSpPr>
              <a:spLocks/>
            </p:cNvSpPr>
            <p:nvPr/>
          </p:nvSpPr>
          <p:spPr bwMode="auto">
            <a:xfrm>
              <a:off x="1557" y="2376"/>
              <a:ext cx="1827" cy="827"/>
            </a:xfrm>
            <a:custGeom>
              <a:avLst/>
              <a:gdLst>
                <a:gd name="T0" fmla="*/ 3 w 2755"/>
                <a:gd name="T1" fmla="*/ 8 h 1097"/>
                <a:gd name="T2" fmla="*/ 3 w 2755"/>
                <a:gd name="T3" fmla="*/ 4 h 1097"/>
                <a:gd name="T4" fmla="*/ 2 w 2755"/>
                <a:gd name="T5" fmla="*/ 2 h 1097"/>
                <a:gd name="T6" fmla="*/ 1 w 2755"/>
                <a:gd name="T7" fmla="*/ 2 h 1097"/>
                <a:gd name="T8" fmla="*/ 1 w 2755"/>
                <a:gd name="T9" fmla="*/ 4 h 1097"/>
                <a:gd name="T10" fmla="*/ 1 w 2755"/>
                <a:gd name="T11" fmla="*/ 10 h 1097"/>
                <a:gd name="T12" fmla="*/ 0 60000 65536"/>
                <a:gd name="T13" fmla="*/ 0 60000 65536"/>
                <a:gd name="T14" fmla="*/ 0 60000 65536"/>
                <a:gd name="T15" fmla="*/ 0 60000 65536"/>
                <a:gd name="T16" fmla="*/ 0 60000 65536"/>
                <a:gd name="T17" fmla="*/ 0 60000 65536"/>
                <a:gd name="T18" fmla="*/ 0 w 2755"/>
                <a:gd name="T19" fmla="*/ 0 h 1097"/>
                <a:gd name="T20" fmla="*/ 2755 w 2755"/>
                <a:gd name="T21" fmla="*/ 1097 h 1097"/>
              </a:gdLst>
              <a:ahLst/>
              <a:cxnLst>
                <a:cxn ang="T12">
                  <a:pos x="T0" y="T1"/>
                </a:cxn>
                <a:cxn ang="T13">
                  <a:pos x="T2" y="T3"/>
                </a:cxn>
                <a:cxn ang="T14">
                  <a:pos x="T4" y="T5"/>
                </a:cxn>
                <a:cxn ang="T15">
                  <a:pos x="T6" y="T7"/>
                </a:cxn>
                <a:cxn ang="T16">
                  <a:pos x="T8" y="T9"/>
                </a:cxn>
                <a:cxn ang="T17">
                  <a:pos x="T10" y="T11"/>
                </a:cxn>
              </a:cxnLst>
              <a:rect l="T18" t="T19" r="T20" b="T21"/>
              <a:pathLst>
                <a:path w="2755" h="1097">
                  <a:moveTo>
                    <a:pt x="2645" y="1067"/>
                  </a:moveTo>
                  <a:cubicBezTo>
                    <a:pt x="2652" y="962"/>
                    <a:pt x="2755" y="604"/>
                    <a:pt x="2690" y="437"/>
                  </a:cubicBezTo>
                  <a:cubicBezTo>
                    <a:pt x="2625" y="270"/>
                    <a:pt x="2610" y="124"/>
                    <a:pt x="2255" y="62"/>
                  </a:cubicBezTo>
                  <a:cubicBezTo>
                    <a:pt x="1900" y="0"/>
                    <a:pt x="922" y="0"/>
                    <a:pt x="560" y="62"/>
                  </a:cubicBezTo>
                  <a:cubicBezTo>
                    <a:pt x="198" y="124"/>
                    <a:pt x="160" y="265"/>
                    <a:pt x="80" y="437"/>
                  </a:cubicBezTo>
                  <a:cubicBezTo>
                    <a:pt x="0" y="609"/>
                    <a:pt x="80" y="960"/>
                    <a:pt x="80" y="1097"/>
                  </a:cubicBezTo>
                </a:path>
              </a:pathLst>
            </a:custGeom>
            <a:noFill/>
            <a:ln w="25400" cap="flat" cmpd="sng">
              <a:solidFill>
                <a:schemeClr val="tx1"/>
              </a:solidFill>
              <a:prstDash val="solid"/>
              <a:round/>
              <a:headEnd/>
              <a:tailEnd type="stealth" w="lg" len="med"/>
            </a:ln>
            <a:extLst>
              <a:ext uri="{909E8E84-426E-40DD-AFC4-6F175D3DCCD1}">
                <a14:hiddenFill xmlns:a14="http://schemas.microsoft.com/office/drawing/2010/main">
                  <a:solidFill>
                    <a:srgbClr val="FFFFFF"/>
                  </a:solidFill>
                </a14:hiddenFill>
              </a:ext>
            </a:extLst>
          </p:spPr>
          <p:txBody>
            <a:bodyPr lIns="59400" tIns="21600" rIns="67500" bIns="35100" anchor="ctr"/>
            <a:lstStyle/>
            <a:p>
              <a:pPr algn="ctr"/>
              <a:endParaRPr lang="zh-CN" altLang="en-US" sz="1350"/>
            </a:p>
          </p:txBody>
        </p:sp>
        <p:sp>
          <p:nvSpPr>
            <p:cNvPr id="20546" name="Rectangle 67">
              <a:extLst>
                <a:ext uri="{FF2B5EF4-FFF2-40B4-BE49-F238E27FC236}">
                  <a16:creationId xmlns:a16="http://schemas.microsoft.com/office/drawing/2014/main" id="{6D589D65-FDCE-442E-840C-D8E49BDF55B3}"/>
                </a:ext>
              </a:extLst>
            </p:cNvPr>
            <p:cNvSpPr>
              <a:spLocks noChangeArrowheads="1"/>
            </p:cNvSpPr>
            <p:nvPr/>
          </p:nvSpPr>
          <p:spPr bwMode="auto">
            <a:xfrm>
              <a:off x="2343" y="4024"/>
              <a:ext cx="24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7" name="Rectangle 68">
              <a:extLst>
                <a:ext uri="{FF2B5EF4-FFF2-40B4-BE49-F238E27FC236}">
                  <a16:creationId xmlns:a16="http://schemas.microsoft.com/office/drawing/2014/main" id="{8D2A152C-7561-4C57-AF6A-9A0830CB87F8}"/>
                </a:ext>
              </a:extLst>
            </p:cNvPr>
            <p:cNvSpPr>
              <a:spLocks noChangeArrowheads="1"/>
            </p:cNvSpPr>
            <p:nvPr/>
          </p:nvSpPr>
          <p:spPr bwMode="auto">
            <a:xfrm>
              <a:off x="2373" y="2112"/>
              <a:ext cx="24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sp>
          <p:nvSpPr>
            <p:cNvPr id="20548" name="Rectangle 69">
              <a:extLst>
                <a:ext uri="{FF2B5EF4-FFF2-40B4-BE49-F238E27FC236}">
                  <a16:creationId xmlns:a16="http://schemas.microsoft.com/office/drawing/2014/main" id="{3CF99148-5DFD-4BA2-9345-DD794230F91C}"/>
                </a:ext>
              </a:extLst>
            </p:cNvPr>
            <p:cNvSpPr>
              <a:spLocks noChangeArrowheads="1"/>
            </p:cNvSpPr>
            <p:nvPr/>
          </p:nvSpPr>
          <p:spPr bwMode="auto">
            <a:xfrm>
              <a:off x="3540" y="3073"/>
              <a:ext cx="24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lIns="40500" tIns="21600" rIns="40500" bIns="21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algn="ctr">
                <a:spcBef>
                  <a:spcPct val="0"/>
                </a:spcBef>
                <a:buClrTx/>
                <a:buSzTx/>
                <a:buFontTx/>
                <a:buNone/>
              </a:pPr>
              <a:r>
                <a:rPr lang="en-US" altLang="zh-CN" sz="1800" b="1">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1800" b="1">
                <a:solidFill>
                  <a:srgbClr val="000000"/>
                </a:solidFill>
                <a:latin typeface="Times New Roman" panose="02020603050405020304" pitchFamily="18" charset="0"/>
                <a:ea typeface="宋体" panose="02010600030101010101" pitchFamily="2" charset="-122"/>
              </a:endParaRPr>
            </a:p>
          </p:txBody>
        </p:sp>
      </p:grpSp>
      <p:sp>
        <p:nvSpPr>
          <p:cNvPr id="20512" name="Text Box 70">
            <a:extLst>
              <a:ext uri="{FF2B5EF4-FFF2-40B4-BE49-F238E27FC236}">
                <a16:creationId xmlns:a16="http://schemas.microsoft.com/office/drawing/2014/main" id="{F4D7C312-FAAE-4EA4-B134-D1EFC7D5933C}"/>
              </a:ext>
            </a:extLst>
          </p:cNvPr>
          <p:cNvSpPr txBox="1">
            <a:spLocks noChangeArrowheads="1"/>
          </p:cNvSpPr>
          <p:nvPr/>
        </p:nvSpPr>
        <p:spPr bwMode="auto">
          <a:xfrm>
            <a:off x="6098560" y="5037631"/>
            <a:ext cx="14859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黑体" panose="02010609060101010101" pitchFamily="49" charset="-122"/>
              </a:defRPr>
            </a:lvl9pPr>
          </a:lstStyle>
          <a:p>
            <a:pPr eaLnBrk="1" hangingPunct="1">
              <a:spcBef>
                <a:spcPct val="50000"/>
              </a:spcBef>
              <a:buClrTx/>
              <a:buSzTx/>
              <a:buFontTx/>
              <a:buNone/>
            </a:pP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i="1" dirty="0" err="1">
                <a:solidFill>
                  <a:srgbClr val="008000"/>
                </a:solidFill>
                <a:latin typeface="Times New Roman" panose="02020603050405020304" pitchFamily="18" charset="0"/>
                <a:ea typeface="宋体" panose="02010600030101010101" pitchFamily="2" charset="-122"/>
              </a:rPr>
              <a:t>a|b</a:t>
            </a:r>
            <a:r>
              <a:rPr lang="en-US" altLang="zh-CN" sz="2100" b="1" dirty="0">
                <a:solidFill>
                  <a:srgbClr val="008000"/>
                </a:solidFill>
                <a:latin typeface="Times New Roman" panose="02020603050405020304" pitchFamily="18" charset="0"/>
                <a:ea typeface="宋体" panose="02010600030101010101" pitchFamily="2" charset="-122"/>
              </a:rPr>
              <a:t>)</a:t>
            </a:r>
            <a:r>
              <a:rPr lang="en-US" altLang="zh-CN" sz="2100" b="1" baseline="30000" dirty="0">
                <a:solidFill>
                  <a:srgbClr val="008000"/>
                </a:solidFill>
                <a:latin typeface="Times New Roman" panose="02020603050405020304" pitchFamily="18" charset="0"/>
                <a:ea typeface="宋体" panose="02010600030101010101" pitchFamily="2" charset="-122"/>
              </a:rPr>
              <a:t>*</a:t>
            </a:r>
            <a:r>
              <a:rPr lang="en-US" altLang="zh-CN" sz="2100" b="1" i="1" dirty="0">
                <a:solidFill>
                  <a:srgbClr val="008000"/>
                </a:solidFill>
                <a:latin typeface="Times New Roman" panose="02020603050405020304" pitchFamily="18" charset="0"/>
                <a:ea typeface="宋体" panose="02010600030101010101" pitchFamily="2" charset="-122"/>
              </a:rPr>
              <a:t>ab</a:t>
            </a:r>
          </a:p>
        </p:txBody>
      </p:sp>
      <p:graphicFrame>
        <p:nvGraphicFramePr>
          <p:cNvPr id="45" name="Group 3">
            <a:extLst>
              <a:ext uri="{FF2B5EF4-FFF2-40B4-BE49-F238E27FC236}">
                <a16:creationId xmlns:a16="http://schemas.microsoft.com/office/drawing/2014/main" id="{9C826786-1AC4-4839-A84A-A6A073DB0B5B}"/>
              </a:ext>
            </a:extLst>
          </p:cNvPr>
          <p:cNvGraphicFramePr>
            <a:graphicFrameLocks/>
          </p:cNvGraphicFramePr>
          <p:nvPr/>
        </p:nvGraphicFramePr>
        <p:xfrm>
          <a:off x="6248579" y="1612180"/>
          <a:ext cx="2144316" cy="2234850"/>
        </p:xfrm>
        <a:graphic>
          <a:graphicData uri="http://schemas.openxmlformats.org/drawingml/2006/table">
            <a:tbl>
              <a:tblPr/>
              <a:tblGrid>
                <a:gridCol w="726281">
                  <a:extLst>
                    <a:ext uri="{9D8B030D-6E8A-4147-A177-3AD203B41FA5}">
                      <a16:colId xmlns:a16="http://schemas.microsoft.com/office/drawing/2014/main" val="20000"/>
                    </a:ext>
                  </a:extLst>
                </a:gridCol>
                <a:gridCol w="714375">
                  <a:extLst>
                    <a:ext uri="{9D8B030D-6E8A-4147-A177-3AD203B41FA5}">
                      <a16:colId xmlns:a16="http://schemas.microsoft.com/office/drawing/2014/main" val="20001"/>
                    </a:ext>
                  </a:extLst>
                </a:gridCol>
                <a:gridCol w="703660">
                  <a:extLst>
                    <a:ext uri="{9D8B030D-6E8A-4147-A177-3AD203B41FA5}">
                      <a16:colId xmlns:a16="http://schemas.microsoft.com/office/drawing/2014/main" val="20002"/>
                    </a:ext>
                  </a:extLst>
                </a:gridCol>
              </a:tblGrid>
              <a:tr h="36318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rPr>
                        <a:t>状态</a:t>
                      </a:r>
                      <a:endParaRPr kumimoji="0" lang="zh-CN" altLang="zh-CN" sz="2100" b="0" i="0"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40500" marR="40500" marT="21572" marB="2157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100" b="0" i="0" u="none" strike="noStrike" cap="none" normalizeH="0" baseline="0">
                          <a:ln>
                            <a:noFill/>
                          </a:ln>
                          <a:solidFill>
                            <a:schemeClr val="tx1"/>
                          </a:solidFill>
                          <a:effectLst/>
                          <a:latin typeface="Tahoma" panose="020B0604030504040204" pitchFamily="34" charset="0"/>
                          <a:ea typeface="黑体" panose="02010609060101010101" pitchFamily="49" charset="-122"/>
                        </a:rPr>
                        <a:t>输入符号</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318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marL="40500" marR="40500" marT="21572" marB="215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1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b</a:t>
                      </a:r>
                    </a:p>
                  </a:txBody>
                  <a:tcPr marL="40500" marR="40500" marT="21572" marB="215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12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100" b="0" i="1" u="none" strike="noStrike" cap="none" normalizeH="0" baseline="0" dirty="0">
                        <a:ln>
                          <a:noFill/>
                        </a:ln>
                        <a:solidFill>
                          <a:schemeClr val="tx1"/>
                        </a:solidFill>
                        <a:effectLst/>
                        <a:latin typeface="Tahoma" panose="020B0604030504040204" pitchFamily="34" charset="0"/>
                        <a:ea typeface="黑体" panose="02010609060101010101" pitchFamily="49" charset="-122"/>
                      </a:endParaRPr>
                    </a:p>
                  </a:txBody>
                  <a:tcPr marL="0" marR="0" marT="5708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日期占位符 1">
            <a:extLst>
              <a:ext uri="{FF2B5EF4-FFF2-40B4-BE49-F238E27FC236}">
                <a16:creationId xmlns:a16="http://schemas.microsoft.com/office/drawing/2014/main" id="{F21FADAB-4DCE-3973-7E79-89EDA3D5764F}"/>
              </a:ext>
            </a:extLst>
          </p:cNvPr>
          <p:cNvSpPr>
            <a:spLocks noGrp="1"/>
          </p:cNvSpPr>
          <p:nvPr>
            <p:ph type="dt" sz="half" idx="10"/>
          </p:nvPr>
        </p:nvSpPr>
        <p:spPr/>
        <p:txBody>
          <a:bodyPr/>
          <a:lstStyle/>
          <a:p>
            <a:fld id="{B9A94FB6-A10C-409F-8721-7DF9CA1E7A26}" type="datetime2">
              <a:rPr lang="zh-CN" altLang="en-US" smtClean="0"/>
              <a:t>2024年3月7日</a:t>
            </a:fld>
            <a:endParaRPr lang="zh-CN" altLang="en-US" dirty="0"/>
          </a:p>
        </p:txBody>
      </p:sp>
      <p:sp>
        <p:nvSpPr>
          <p:cNvPr id="3" name="页脚占位符 2">
            <a:extLst>
              <a:ext uri="{FF2B5EF4-FFF2-40B4-BE49-F238E27FC236}">
                <a16:creationId xmlns:a16="http://schemas.microsoft.com/office/drawing/2014/main" id="{94A8CF61-3661-2CC5-43EB-04A3235553C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第二章 词法分析</a:t>
            </a:r>
            <a:r>
              <a:rPr lang="en-US" altLang="zh-CN"/>
              <a:t>(2)</a:t>
            </a:r>
            <a:endParaRPr lang="zh-CN" altLang="en-US" dirty="0"/>
          </a:p>
        </p:txBody>
      </p:sp>
      <p:sp>
        <p:nvSpPr>
          <p:cNvPr id="4" name="灯片编号占位符 3">
            <a:extLst>
              <a:ext uri="{FF2B5EF4-FFF2-40B4-BE49-F238E27FC236}">
                <a16:creationId xmlns:a16="http://schemas.microsoft.com/office/drawing/2014/main" id="{2624859D-7AE5-E15F-CA8C-81021007A6E2}"/>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extLst>
      <p:ext uri="{BB962C8B-B14F-4D97-AF65-F5344CB8AC3E}">
        <p14:creationId xmlns:p14="http://schemas.microsoft.com/office/powerpoint/2010/main" val="3460802044"/>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392</TotalTime>
  <Words>5050</Words>
  <Application>Microsoft Office PowerPoint</Application>
  <PresentationFormat>全屏显示(4:3)</PresentationFormat>
  <Paragraphs>1194</Paragraphs>
  <Slides>50</Slides>
  <Notes>8</Notes>
  <HiddenSlides>1</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50</vt:i4>
      </vt:variant>
    </vt:vector>
  </HeadingPairs>
  <TitlesOfParts>
    <vt:vector size="60" baseType="lpstr">
      <vt:lpstr>等线</vt:lpstr>
      <vt:lpstr>黑体</vt:lpstr>
      <vt:lpstr>宋体</vt:lpstr>
      <vt:lpstr>Arial</vt:lpstr>
      <vt:lpstr>Courier New</vt:lpstr>
      <vt:lpstr>Symbol</vt:lpstr>
      <vt:lpstr>Tahoma</vt:lpstr>
      <vt:lpstr>Times New Roman</vt:lpstr>
      <vt:lpstr>Wingdings</vt:lpstr>
      <vt:lpstr>主题1</vt:lpstr>
      <vt:lpstr>第二章 词法分析(3)</vt:lpstr>
      <vt:lpstr>上次课回顾</vt:lpstr>
      <vt:lpstr>上次课回顾</vt:lpstr>
      <vt:lpstr>上次课回顾</vt:lpstr>
      <vt:lpstr>上次课回顾</vt:lpstr>
      <vt:lpstr>上次课回顾</vt:lpstr>
      <vt:lpstr>本次课内容</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2.3.3 NFA到DFA的变换（续）</vt:lpstr>
      <vt:lpstr>2.3.4 DFA的化简</vt:lpstr>
      <vt:lpstr>2.3.4 DFA的化简</vt:lpstr>
      <vt:lpstr>2.3.4 DFA的化简</vt:lpstr>
      <vt:lpstr>2.3.4 DFA的化简</vt:lpstr>
      <vt:lpstr>2.3.4 DFA的化简</vt:lpstr>
      <vt:lpstr>2.3.4 DFA的化简</vt:lpstr>
      <vt:lpstr>2.3.4 DFA的化简</vt:lpstr>
      <vt:lpstr>2.3.4 DFA的化简</vt:lpstr>
      <vt:lpstr>2.3.4 DFA的化简</vt:lpstr>
      <vt:lpstr>2.3.4 DFA的化简</vt:lpstr>
      <vt:lpstr>2.3.4 DFA的化简</vt:lpstr>
      <vt:lpstr>2.3.4 DFA的化简</vt:lpstr>
      <vt:lpstr>补充：非形式描述的语言  DFA</vt:lpstr>
      <vt:lpstr>补充：非形式描述的语言  DFA</vt:lpstr>
      <vt:lpstr>补充：非形式描述的语言  DFA</vt:lpstr>
      <vt:lpstr>补充：非形式描述的语言  DFA</vt:lpstr>
      <vt:lpstr>补充：非形式描述的语言  DFA</vt:lpstr>
      <vt:lpstr>补充：从DFA构造语言识别器</vt:lpstr>
      <vt:lpstr>补充：从DFA构造语言识别器</vt:lpstr>
      <vt:lpstr>补充：从DFA构造语言识别器</vt:lpstr>
      <vt:lpstr>补充：从DFA构造语言识别器</vt:lpstr>
      <vt:lpstr>本节小结</vt:lpstr>
      <vt:lpstr>本章定义</vt:lpstr>
      <vt:lpstr>本章线索</vt:lpstr>
      <vt:lpstr>本章要点</vt:lpstr>
      <vt:lpstr>本章小结</vt:lpstr>
      <vt:lpstr>本章作业</vt:lpstr>
      <vt:lpstr>思考题：猎人过河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欣捷</dc:creator>
  <cp:lastModifiedBy>欣捷 王</cp:lastModifiedBy>
  <cp:revision>36</cp:revision>
  <dcterms:created xsi:type="dcterms:W3CDTF">2021-02-17T04:10:24Z</dcterms:created>
  <dcterms:modified xsi:type="dcterms:W3CDTF">2024-03-07T15:17:51Z</dcterms:modified>
</cp:coreProperties>
</file>