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39"/>
  </p:notesMasterIdLst>
  <p:sldIdLst>
    <p:sldId id="256" r:id="rId2"/>
    <p:sldId id="668" r:id="rId3"/>
    <p:sldId id="692" r:id="rId4"/>
    <p:sldId id="698" r:id="rId5"/>
    <p:sldId id="699" r:id="rId6"/>
    <p:sldId id="472" r:id="rId7"/>
    <p:sldId id="473" r:id="rId8"/>
    <p:sldId id="475" r:id="rId9"/>
    <p:sldId id="476" r:id="rId10"/>
    <p:sldId id="474" r:id="rId11"/>
    <p:sldId id="430" r:id="rId12"/>
    <p:sldId id="587" r:id="rId13"/>
    <p:sldId id="588" r:id="rId14"/>
    <p:sldId id="689" r:id="rId15"/>
    <p:sldId id="477" r:id="rId16"/>
    <p:sldId id="693" r:id="rId17"/>
    <p:sldId id="694" r:id="rId18"/>
    <p:sldId id="695" r:id="rId19"/>
    <p:sldId id="696" r:id="rId20"/>
    <p:sldId id="697" r:id="rId21"/>
    <p:sldId id="691" r:id="rId22"/>
    <p:sldId id="448" r:id="rId23"/>
    <p:sldId id="443" r:id="rId24"/>
    <p:sldId id="444" r:id="rId25"/>
    <p:sldId id="462" r:id="rId26"/>
    <p:sldId id="446" r:id="rId27"/>
    <p:sldId id="449" r:id="rId28"/>
    <p:sldId id="469" r:id="rId29"/>
    <p:sldId id="450" r:id="rId30"/>
    <p:sldId id="690" r:id="rId31"/>
    <p:sldId id="470" r:id="rId32"/>
    <p:sldId id="471" r:id="rId33"/>
    <p:sldId id="451" r:id="rId34"/>
    <p:sldId id="452" r:id="rId35"/>
    <p:sldId id="463" r:id="rId36"/>
    <p:sldId id="464" r:id="rId37"/>
    <p:sldId id="46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17D"/>
    <a:srgbClr val="316886"/>
    <a:srgbClr val="3A7B9F"/>
    <a:srgbClr val="20455A"/>
    <a:srgbClr val="418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85F215-6ECB-49F6-8441-94A4276BD4C5}" v="272" dt="2024-03-11T07:01:12.975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68230" autoAdjust="0"/>
  </p:normalViewPr>
  <p:slideViewPr>
    <p:cSldViewPr snapToGrid="0">
      <p:cViewPr varScale="1">
        <p:scale>
          <a:sx n="77" d="100"/>
          <a:sy n="77" d="100"/>
        </p:scale>
        <p:origin x="2604" y="132"/>
      </p:cViewPr>
      <p:guideLst/>
    </p:cSldViewPr>
  </p:slideViewPr>
  <p:outlineViewPr>
    <p:cViewPr>
      <p:scale>
        <a:sx n="33" d="100"/>
        <a:sy n="33" d="100"/>
      </p:scale>
      <p:origin x="0" y="-13878"/>
    </p:cViewPr>
  </p:outlin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欣捷" userId="b965477fa0aef5e6" providerId="LiveId" clId="{4C09A45D-1867-4039-861E-DDE237EDCE9F}"/>
    <pc:docChg chg="undo redo custSel addSld delSld modSld sldOrd">
      <pc:chgData name="欣捷" userId="b965477fa0aef5e6" providerId="LiveId" clId="{4C09A45D-1867-4039-861E-DDE237EDCE9F}" dt="2021-03-01T03:54:32.305" v="261"/>
      <pc:docMkLst>
        <pc:docMk/>
      </pc:docMkLst>
      <pc:sldChg chg="modSp mod">
        <pc:chgData name="欣捷" userId="b965477fa0aef5e6" providerId="LiveId" clId="{4C09A45D-1867-4039-861E-DDE237EDCE9F}" dt="2021-03-01T02:27:15.795" v="34"/>
        <pc:sldMkLst>
          <pc:docMk/>
          <pc:sldMk cId="471686021" sldId="261"/>
        </pc:sldMkLst>
        <pc:spChg chg="mod">
          <ac:chgData name="欣捷" userId="b965477fa0aef5e6" providerId="LiveId" clId="{4C09A45D-1867-4039-861E-DDE237EDCE9F}" dt="2021-03-01T02:27:15.795" v="34"/>
          <ac:spMkLst>
            <pc:docMk/>
            <pc:sldMk cId="471686021" sldId="261"/>
            <ac:spMk id="3" creationId="{0854E548-99B1-429D-B23D-D11C1AC32B49}"/>
          </ac:spMkLst>
        </pc:spChg>
      </pc:sldChg>
      <pc:sldChg chg="modSp mod">
        <pc:chgData name="欣捷" userId="b965477fa0aef5e6" providerId="LiveId" clId="{4C09A45D-1867-4039-861E-DDE237EDCE9F}" dt="2021-03-01T02:30:29.674" v="41" actId="20577"/>
        <pc:sldMkLst>
          <pc:docMk/>
          <pc:sldMk cId="1729578344" sldId="262"/>
        </pc:sldMkLst>
        <pc:spChg chg="mod">
          <ac:chgData name="欣捷" userId="b965477fa0aef5e6" providerId="LiveId" clId="{4C09A45D-1867-4039-861E-DDE237EDCE9F}" dt="2021-03-01T02:30:29.674" v="41" actId="20577"/>
          <ac:spMkLst>
            <pc:docMk/>
            <pc:sldMk cId="1729578344" sldId="262"/>
            <ac:spMk id="3" creationId="{2FD988D9-01BF-40FF-8DDD-48C12A9C10E2}"/>
          </ac:spMkLst>
        </pc:spChg>
      </pc:sldChg>
      <pc:sldChg chg="modSp mod">
        <pc:chgData name="欣捷" userId="b965477fa0aef5e6" providerId="LiveId" clId="{4C09A45D-1867-4039-861E-DDE237EDCE9F}" dt="2021-03-01T02:39:56.835" v="42" actId="1076"/>
        <pc:sldMkLst>
          <pc:docMk/>
          <pc:sldMk cId="1681828657" sldId="263"/>
        </pc:sldMkLst>
        <pc:spChg chg="mod">
          <ac:chgData name="欣捷" userId="b965477fa0aef5e6" providerId="LiveId" clId="{4C09A45D-1867-4039-861E-DDE237EDCE9F}" dt="2021-03-01T02:28:59.461" v="39" actId="14100"/>
          <ac:spMkLst>
            <pc:docMk/>
            <pc:sldMk cId="1681828657" sldId="263"/>
            <ac:spMk id="12" creationId="{331B91CE-B038-40FF-A541-1E67F2C1D5C4}"/>
          </ac:spMkLst>
        </pc:spChg>
        <pc:spChg chg="mod">
          <ac:chgData name="欣捷" userId="b965477fa0aef5e6" providerId="LiveId" clId="{4C09A45D-1867-4039-861E-DDE237EDCE9F}" dt="2021-03-01T02:39:56.835" v="42" actId="1076"/>
          <ac:spMkLst>
            <pc:docMk/>
            <pc:sldMk cId="1681828657" sldId="263"/>
            <ac:spMk id="13" creationId="{B3229B6E-5C80-4469-832F-6D9241C767C4}"/>
          </ac:spMkLst>
        </pc:spChg>
      </pc:sldChg>
      <pc:sldChg chg="modSp mod">
        <pc:chgData name="欣捷" userId="b965477fa0aef5e6" providerId="LiveId" clId="{4C09A45D-1867-4039-861E-DDE237EDCE9F}" dt="2021-03-01T02:22:55.552" v="10"/>
        <pc:sldMkLst>
          <pc:docMk/>
          <pc:sldMk cId="3669132527" sldId="264"/>
        </pc:sldMkLst>
        <pc:spChg chg="mod">
          <ac:chgData name="欣捷" userId="b965477fa0aef5e6" providerId="LiveId" clId="{4C09A45D-1867-4039-861E-DDE237EDCE9F}" dt="2021-03-01T02:22:55.552" v="10"/>
          <ac:spMkLst>
            <pc:docMk/>
            <pc:sldMk cId="3669132527" sldId="264"/>
            <ac:spMk id="3" creationId="{4D52D425-CD12-42E0-929F-8C9A3F434A9A}"/>
          </ac:spMkLst>
        </pc:spChg>
      </pc:sldChg>
      <pc:sldChg chg="modSp mod">
        <pc:chgData name="欣捷" userId="b965477fa0aef5e6" providerId="LiveId" clId="{4C09A45D-1867-4039-861E-DDE237EDCE9F}" dt="2021-03-01T03:14:39.877" v="43" actId="20577"/>
        <pc:sldMkLst>
          <pc:docMk/>
          <pc:sldMk cId="1636944862" sldId="277"/>
        </pc:sldMkLst>
        <pc:spChg chg="mod">
          <ac:chgData name="欣捷" userId="b965477fa0aef5e6" providerId="LiveId" clId="{4C09A45D-1867-4039-861E-DDE237EDCE9F}" dt="2021-03-01T03:14:39.877" v="43" actId="20577"/>
          <ac:spMkLst>
            <pc:docMk/>
            <pc:sldMk cId="1636944862" sldId="277"/>
            <ac:spMk id="3" creationId="{CA118987-2909-4A7D-8D08-38D1A2AB1DAB}"/>
          </ac:spMkLst>
        </pc:spChg>
      </pc:sldChg>
      <pc:sldChg chg="addSp modSp">
        <pc:chgData name="欣捷" userId="b965477fa0aef5e6" providerId="LiveId" clId="{4C09A45D-1867-4039-861E-DDE237EDCE9F}" dt="2021-03-01T03:52:45.663" v="257" actId="1076"/>
        <pc:sldMkLst>
          <pc:docMk/>
          <pc:sldMk cId="3246116949" sldId="297"/>
        </pc:sldMkLst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7" creationId="{ADD51BBB-2DC0-4C70-9944-40BFF2DF529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8" creationId="{62EFFD66-2FE9-47A2-B1D1-4CA4E22D8657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9" creationId="{33FD26E0-C87F-4957-AE42-C763612BC9EF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0" creationId="{947E38FF-8F2D-4833-958C-9F17411534BE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1" creationId="{F9A19A19-354B-4364-B226-9B935FFCE5C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2" creationId="{9AD214A5-AADA-4D0E-9575-8A1512043A1D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3" creationId="{3757430E-9949-4024-90B4-2B65E9F63F59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4" creationId="{44E022C8-B7DF-495F-A404-0D3A031D176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5" creationId="{64C65A27-9168-4D09-ABEC-F8CFD10CC709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6" creationId="{142E8A23-266A-4E2C-B83A-3AFC3CCC8E57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7" creationId="{1C2D9CAA-89F9-440D-9550-7EBBBB29B023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8" creationId="{FDB65D4F-6172-466F-B107-53EE4534CA1A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19" creationId="{562504D8-99C8-47B2-B946-D38C6E754691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0" creationId="{EA1FC4D0-D991-4AEC-82CA-F80921E43A7F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1" creationId="{0315F7F9-33D0-4570-993F-A7628FE58124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2" creationId="{6FA054B6-1A0E-42BC-A904-484E3E6345F1}"/>
          </ac:spMkLst>
        </pc:spChg>
        <pc:spChg chg="mod">
          <ac:chgData name="欣捷" userId="b965477fa0aef5e6" providerId="LiveId" clId="{4C09A45D-1867-4039-861E-DDE237EDCE9F}" dt="2021-03-01T03:52:45.663" v="257" actId="1076"/>
          <ac:spMkLst>
            <pc:docMk/>
            <pc:sldMk cId="3246116949" sldId="297"/>
            <ac:spMk id="23" creationId="{AC396E26-BDC3-4DF7-A577-E20F990AF4DE}"/>
          </ac:spMkLst>
        </pc:spChg>
        <pc:grpChg chg="add mod">
          <ac:chgData name="欣捷" userId="b965477fa0aef5e6" providerId="LiveId" clId="{4C09A45D-1867-4039-861E-DDE237EDCE9F}" dt="2021-03-01T03:52:45.663" v="257" actId="1076"/>
          <ac:grpSpMkLst>
            <pc:docMk/>
            <pc:sldMk cId="3246116949" sldId="297"/>
            <ac:grpSpMk id="4" creationId="{C42BD593-7875-4B16-A2D3-2356C576737A}"/>
          </ac:grpSpMkLst>
        </pc:grpChg>
      </pc:sldChg>
      <pc:sldChg chg="ord">
        <pc:chgData name="欣捷" userId="b965477fa0aef5e6" providerId="LiveId" clId="{4C09A45D-1867-4039-861E-DDE237EDCE9F}" dt="2021-03-01T03:53:37.266" v="259"/>
        <pc:sldMkLst>
          <pc:docMk/>
          <pc:sldMk cId="258118662" sldId="298"/>
        </pc:sldMkLst>
      </pc:sldChg>
      <pc:sldChg chg="add ord modAnim">
        <pc:chgData name="欣捷" userId="b965477fa0aef5e6" providerId="LiveId" clId="{4C09A45D-1867-4039-861E-DDE237EDCE9F}" dt="2021-03-01T03:54:26.930" v="260"/>
        <pc:sldMkLst>
          <pc:docMk/>
          <pc:sldMk cId="463750656" sldId="303"/>
        </pc:sldMkLst>
      </pc:sldChg>
      <pc:sldChg chg="add ord modAnim">
        <pc:chgData name="欣捷" userId="b965477fa0aef5e6" providerId="LiveId" clId="{4C09A45D-1867-4039-861E-DDE237EDCE9F}" dt="2021-03-01T03:54:32.305" v="261"/>
        <pc:sldMkLst>
          <pc:docMk/>
          <pc:sldMk cId="4164027253" sldId="304"/>
        </pc:sldMkLst>
      </pc:sldChg>
      <pc:sldChg chg="modSp add mod">
        <pc:chgData name="欣捷" userId="b965477fa0aef5e6" providerId="LiveId" clId="{4C09A45D-1867-4039-861E-DDE237EDCE9F}" dt="2021-03-01T03:25:28.389" v="245" actId="6549"/>
        <pc:sldMkLst>
          <pc:docMk/>
          <pc:sldMk cId="2501118896" sldId="305"/>
        </pc:sldMkLst>
        <pc:spChg chg="mod">
          <ac:chgData name="欣捷" userId="b965477fa0aef5e6" providerId="LiveId" clId="{4C09A45D-1867-4039-861E-DDE237EDCE9F}" dt="2021-03-01T03:25:28.389" v="245" actId="6549"/>
          <ac:spMkLst>
            <pc:docMk/>
            <pc:sldMk cId="2501118896" sldId="305"/>
            <ac:spMk id="3" creationId="{4DDFA9CA-6ED3-4CC1-AED3-2B5998D88CB2}"/>
          </ac:spMkLst>
        </pc:spChg>
      </pc:sldChg>
      <pc:sldChg chg="add del">
        <pc:chgData name="欣捷" userId="b965477fa0aef5e6" providerId="LiveId" clId="{4C09A45D-1867-4039-861E-DDE237EDCE9F}" dt="2021-03-01T03:20:59.590" v="74" actId="47"/>
        <pc:sldMkLst>
          <pc:docMk/>
          <pc:sldMk cId="0" sldId="423"/>
        </pc:sldMkLst>
      </pc:sldChg>
      <pc:sldChg chg="add del">
        <pc:chgData name="欣捷" userId="b965477fa0aef5e6" providerId="LiveId" clId="{4C09A45D-1867-4039-861E-DDE237EDCE9F}" dt="2021-03-01T03:21:35.727" v="90" actId="47"/>
        <pc:sldMkLst>
          <pc:docMk/>
          <pc:sldMk cId="0" sldId="426"/>
        </pc:sldMkLst>
      </pc:sldChg>
      <pc:sldChg chg="add del">
        <pc:chgData name="欣捷" userId="b965477fa0aef5e6" providerId="LiveId" clId="{4C09A45D-1867-4039-861E-DDE237EDCE9F}" dt="2021-03-01T03:22:21.327" v="138" actId="47"/>
        <pc:sldMkLst>
          <pc:docMk/>
          <pc:sldMk cId="1400690534" sldId="430"/>
        </pc:sldMkLst>
      </pc:sldChg>
      <pc:sldChg chg="add del">
        <pc:chgData name="欣捷" userId="b965477fa0aef5e6" providerId="LiveId" clId="{4C09A45D-1867-4039-861E-DDE237EDCE9F}" dt="2021-03-01T03:22:57.989" v="148" actId="47"/>
        <pc:sldMkLst>
          <pc:docMk/>
          <pc:sldMk cId="0" sldId="433"/>
        </pc:sldMkLst>
      </pc:sldChg>
      <pc:sldChg chg="add del">
        <pc:chgData name="欣捷" userId="b965477fa0aef5e6" providerId="LiveId" clId="{4C09A45D-1867-4039-861E-DDE237EDCE9F}" dt="2021-03-01T03:24:34.684" v="191" actId="47"/>
        <pc:sldMkLst>
          <pc:docMk/>
          <pc:sldMk cId="0" sldId="436"/>
        </pc:sldMkLst>
      </pc:sldChg>
      <pc:sldChg chg="add del">
        <pc:chgData name="欣捷" userId="b965477fa0aef5e6" providerId="LiveId" clId="{4C09A45D-1867-4039-861E-DDE237EDCE9F}" dt="2021-03-01T03:25:13.595" v="236" actId="47"/>
        <pc:sldMkLst>
          <pc:docMk/>
          <pc:sldMk cId="0" sldId="438"/>
        </pc:sldMkLst>
      </pc:sldChg>
      <pc:sldChg chg="add del">
        <pc:chgData name="欣捷" userId="b965477fa0aef5e6" providerId="LiveId" clId="{4C09A45D-1867-4039-861E-DDE237EDCE9F}" dt="2021-03-01T03:21:32.649" v="89" actId="47"/>
        <pc:sldMkLst>
          <pc:docMk/>
          <pc:sldMk cId="1493127056" sldId="439"/>
        </pc:sldMkLst>
      </pc:sldChg>
      <pc:sldChg chg="modSp add mod">
        <pc:chgData name="欣捷" userId="b965477fa0aef5e6" providerId="LiveId" clId="{4C09A45D-1867-4039-861E-DDE237EDCE9F}" dt="2021-03-01T03:25:35.823" v="247" actId="27636"/>
        <pc:sldMkLst>
          <pc:docMk/>
          <pc:sldMk cId="1573905351" sldId="440"/>
        </pc:sldMkLst>
        <pc:spChg chg="mod">
          <ac:chgData name="欣捷" userId="b965477fa0aef5e6" providerId="LiveId" clId="{4C09A45D-1867-4039-861E-DDE237EDCE9F}" dt="2021-03-01T03:25:35.823" v="247" actId="27636"/>
          <ac:spMkLst>
            <pc:docMk/>
            <pc:sldMk cId="1573905351" sldId="440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5.195" v="242" actId="27636"/>
        <pc:sldMkLst>
          <pc:docMk/>
          <pc:sldMk cId="614319838" sldId="441"/>
        </pc:sldMkLst>
        <pc:spChg chg="mod">
          <ac:chgData name="欣捷" userId="b965477fa0aef5e6" providerId="LiveId" clId="{4C09A45D-1867-4039-861E-DDE237EDCE9F}" dt="2021-03-01T03:25:25.195" v="242" actId="27636"/>
          <ac:spMkLst>
            <pc:docMk/>
            <pc:sldMk cId="614319838" sldId="441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3.972" v="240" actId="6549"/>
        <pc:sldMkLst>
          <pc:docMk/>
          <pc:sldMk cId="2108796343" sldId="442"/>
        </pc:sldMkLst>
        <pc:spChg chg="mod">
          <ac:chgData name="欣捷" userId="b965477fa0aef5e6" providerId="LiveId" clId="{4C09A45D-1867-4039-861E-DDE237EDCE9F}" dt="2021-03-01T03:25:23.972" v="240" actId="6549"/>
          <ac:spMkLst>
            <pc:docMk/>
            <pc:sldMk cId="2108796343" sldId="442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2.501" v="239" actId="6549"/>
        <pc:sldMkLst>
          <pc:docMk/>
          <pc:sldMk cId="1366645283" sldId="443"/>
        </pc:sldMkLst>
        <pc:spChg chg="mod">
          <ac:chgData name="欣捷" userId="b965477fa0aef5e6" providerId="LiveId" clId="{4C09A45D-1867-4039-861E-DDE237EDCE9F}" dt="2021-03-01T03:25:22.501" v="239" actId="6549"/>
          <ac:spMkLst>
            <pc:docMk/>
            <pc:sldMk cId="1366645283" sldId="443"/>
            <ac:spMk id="3" creationId="{4DDFA9CA-6ED3-4CC1-AED3-2B5998D88CB2}"/>
          </ac:spMkLst>
        </pc:spChg>
      </pc:sldChg>
      <pc:sldChg chg="modSp add mod">
        <pc:chgData name="欣捷" userId="b965477fa0aef5e6" providerId="LiveId" clId="{4C09A45D-1867-4039-861E-DDE237EDCE9F}" dt="2021-03-01T03:25:20.005" v="238" actId="6549"/>
        <pc:sldMkLst>
          <pc:docMk/>
          <pc:sldMk cId="3858793652" sldId="444"/>
        </pc:sldMkLst>
        <pc:spChg chg="mod">
          <ac:chgData name="欣捷" userId="b965477fa0aef5e6" providerId="LiveId" clId="{4C09A45D-1867-4039-861E-DDE237EDCE9F}" dt="2021-03-01T03:25:20.005" v="238" actId="6549"/>
          <ac:spMkLst>
            <pc:docMk/>
            <pc:sldMk cId="3858793652" sldId="444"/>
            <ac:spMk id="3" creationId="{4DDFA9CA-6ED3-4CC1-AED3-2B5998D88CB2}"/>
          </ac:spMkLst>
        </pc:spChg>
      </pc:sldChg>
    </pc:docChg>
  </pc:docChgLst>
  <pc:docChgLst>
    <pc:chgData name="欣捷 王" userId="b965477fa0aef5e6" providerId="LiveId" clId="{6EEF9138-D5C3-4702-B0B0-DA23FEF8104F}"/>
    <pc:docChg chg="undo redo custSel addSld delSld modSld sldOrd">
      <pc:chgData name="欣捷 王" userId="b965477fa0aef5e6" providerId="LiveId" clId="{6EEF9138-D5C3-4702-B0B0-DA23FEF8104F}" dt="2024-03-09T12:39:54.806" v="1554" actId="1076"/>
      <pc:docMkLst>
        <pc:docMk/>
      </pc:docMkLst>
      <pc:sldChg chg="del">
        <pc:chgData name="欣捷 王" userId="b965477fa0aef5e6" providerId="LiveId" clId="{6EEF9138-D5C3-4702-B0B0-DA23FEF8104F}" dt="2024-03-09T06:19:22.412" v="1" actId="47"/>
        <pc:sldMkLst>
          <pc:docMk/>
          <pc:sldMk cId="2707364749" sldId="257"/>
        </pc:sldMkLst>
      </pc:sldChg>
      <pc:sldChg chg="del">
        <pc:chgData name="欣捷 王" userId="b965477fa0aef5e6" providerId="LiveId" clId="{6EEF9138-D5C3-4702-B0B0-DA23FEF8104F}" dt="2024-03-09T06:19:22.412" v="1" actId="47"/>
        <pc:sldMkLst>
          <pc:docMk/>
          <pc:sldMk cId="389746985" sldId="258"/>
        </pc:sldMkLst>
      </pc:sldChg>
      <pc:sldChg chg="del">
        <pc:chgData name="欣捷 王" userId="b965477fa0aef5e6" providerId="LiveId" clId="{6EEF9138-D5C3-4702-B0B0-DA23FEF8104F}" dt="2024-03-09T06:19:22.412" v="1" actId="47"/>
        <pc:sldMkLst>
          <pc:docMk/>
          <pc:sldMk cId="1794713971" sldId="259"/>
        </pc:sldMkLst>
      </pc:sldChg>
      <pc:sldChg chg="del">
        <pc:chgData name="欣捷 王" userId="b965477fa0aef5e6" providerId="LiveId" clId="{6EEF9138-D5C3-4702-B0B0-DA23FEF8104F}" dt="2024-03-09T06:19:22.412" v="1" actId="47"/>
        <pc:sldMkLst>
          <pc:docMk/>
          <pc:sldMk cId="3260843188" sldId="260"/>
        </pc:sldMkLst>
      </pc:sldChg>
      <pc:sldChg chg="modSp add mod ord">
        <pc:chgData name="欣捷 王" userId="b965477fa0aef5e6" providerId="LiveId" clId="{6EEF9138-D5C3-4702-B0B0-DA23FEF8104F}" dt="2024-03-09T09:49:03.528" v="320" actId="207"/>
        <pc:sldMkLst>
          <pc:docMk/>
          <pc:sldMk cId="1400690534" sldId="430"/>
        </pc:sldMkLst>
        <pc:spChg chg="mod">
          <ac:chgData name="欣捷 王" userId="b965477fa0aef5e6" providerId="LiveId" clId="{6EEF9138-D5C3-4702-B0B0-DA23FEF8104F}" dt="2024-03-09T09:45:32.591" v="285" actId="20577"/>
          <ac:spMkLst>
            <pc:docMk/>
            <pc:sldMk cId="1400690534" sldId="430"/>
            <ac:spMk id="10242" creationId="{92B8A93F-1277-4CFB-A024-E6B46A33BB25}"/>
          </ac:spMkLst>
        </pc:spChg>
        <pc:spChg chg="mod">
          <ac:chgData name="欣捷 王" userId="b965477fa0aef5e6" providerId="LiveId" clId="{6EEF9138-D5C3-4702-B0B0-DA23FEF8104F}" dt="2024-03-09T09:49:03.528" v="320" actId="207"/>
          <ac:spMkLst>
            <pc:docMk/>
            <pc:sldMk cId="1400690534" sldId="430"/>
            <ac:spMk id="10243" creationId="{36F22037-5FDF-46BE-87AD-FB8572FE9580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46" creationId="{25490010-6340-4A4C-985F-E8E1D171B692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47" creationId="{F2454775-628C-4B2E-8BDE-E420284DB7F0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48" creationId="{36FECDD5-9CDB-4279-B44A-3069333D914A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0" creationId="{72558B3F-4A30-47BA-9F0C-B966711A310B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1" creationId="{18D791BC-9E40-4E56-9DCC-5384BE023DB0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2" creationId="{EBABB3FB-81FA-4A44-8467-347517117698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3" creationId="{7F4777AC-AE23-41FD-B01A-9A6096C32E21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4" creationId="{419CBDAC-99D5-4CD5-8D7B-FD3CDDD3E9A8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5" creationId="{B368E788-3EDD-486F-A945-8487CDAAB936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6" creationId="{CEAD0802-66B2-4072-B8AD-D6653263FCCB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7" creationId="{C69D54BC-8C96-4D22-AB9E-6F3AB320B30E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8" creationId="{9A85C51C-F6E7-4F62-B742-D532981E3EB0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59" creationId="{0A2C63F6-E84B-46FF-BFE5-62821869ECF2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0" creationId="{6369BEED-F72D-445C-B2B0-2DA789627FC4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3" creationId="{FBA79777-902C-48F2-B9EA-72D2B87EC293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4" creationId="{117FD9BA-E8CB-4255-AC07-DE1D088AD2F3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5" creationId="{B498033D-92E1-4D36-9918-1A6F63A529E7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6" creationId="{39D3517C-B987-440F-A99F-0ACEB31E77EB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7" creationId="{907F8A75-5A64-42FA-A61C-EB59B1A043E4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8" creationId="{FF2E29CD-F797-43CE-8FE5-49FBA4614CF3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69" creationId="{3C07F8F7-F187-4283-AC48-D8092B3BABE3}"/>
          </ac:spMkLst>
        </pc:spChg>
        <pc:spChg chg="mod">
          <ac:chgData name="欣捷 王" userId="b965477fa0aef5e6" providerId="LiveId" clId="{6EEF9138-D5C3-4702-B0B0-DA23FEF8104F}" dt="2024-03-09T06:30:45.238" v="219" actId="1076"/>
          <ac:spMkLst>
            <pc:docMk/>
            <pc:sldMk cId="1400690534" sldId="430"/>
            <ac:spMk id="10270" creationId="{1FADC114-096A-4B25-B7C3-4E636E551EBC}"/>
          </ac:spMkLst>
        </pc:spChg>
        <pc:grpChg chg="mod">
          <ac:chgData name="欣捷 王" userId="b965477fa0aef5e6" providerId="LiveId" clId="{6EEF9138-D5C3-4702-B0B0-DA23FEF8104F}" dt="2024-03-09T06:30:45.238" v="219" actId="1076"/>
          <ac:grpSpMkLst>
            <pc:docMk/>
            <pc:sldMk cId="1400690534" sldId="430"/>
            <ac:grpSpMk id="10244" creationId="{91880891-0E5C-447F-B4E8-D5E62EFD5A2B}"/>
          </ac:grpSpMkLst>
        </pc:grpChg>
        <pc:grpChg chg="mod">
          <ac:chgData name="欣捷 王" userId="b965477fa0aef5e6" providerId="LiveId" clId="{6EEF9138-D5C3-4702-B0B0-DA23FEF8104F}" dt="2024-03-09T06:30:45.238" v="219" actId="1076"/>
          <ac:grpSpMkLst>
            <pc:docMk/>
            <pc:sldMk cId="1400690534" sldId="430"/>
            <ac:grpSpMk id="10245" creationId="{59FAA349-FD60-48AE-8A6F-13D92C862231}"/>
          </ac:grpSpMkLst>
        </pc:grpChg>
        <pc:grpChg chg="mod">
          <ac:chgData name="欣捷 王" userId="b965477fa0aef5e6" providerId="LiveId" clId="{6EEF9138-D5C3-4702-B0B0-DA23FEF8104F}" dt="2024-03-09T06:30:45.238" v="219" actId="1076"/>
          <ac:grpSpMkLst>
            <pc:docMk/>
            <pc:sldMk cId="1400690534" sldId="430"/>
            <ac:grpSpMk id="10249" creationId="{27A11749-BB73-4888-A81E-C5FD7BD246A4}"/>
          </ac:grpSpMkLst>
        </pc:grpChg>
        <pc:grpChg chg="mod">
          <ac:chgData name="欣捷 王" userId="b965477fa0aef5e6" providerId="LiveId" clId="{6EEF9138-D5C3-4702-B0B0-DA23FEF8104F}" dt="2024-03-09T06:30:45.238" v="219" actId="1076"/>
          <ac:grpSpMkLst>
            <pc:docMk/>
            <pc:sldMk cId="1400690534" sldId="430"/>
            <ac:grpSpMk id="10261" creationId="{83CA46E9-2B57-4853-8154-CACEA4375ECF}"/>
          </ac:grpSpMkLst>
        </pc:grpChg>
        <pc:grpChg chg="mod">
          <ac:chgData name="欣捷 王" userId="b965477fa0aef5e6" providerId="LiveId" clId="{6EEF9138-D5C3-4702-B0B0-DA23FEF8104F}" dt="2024-03-09T06:30:45.238" v="219" actId="1076"/>
          <ac:grpSpMkLst>
            <pc:docMk/>
            <pc:sldMk cId="1400690534" sldId="430"/>
            <ac:grpSpMk id="10262" creationId="{28D83943-8862-498C-BF1C-1019400EA13E}"/>
          </ac:grpSpMkLst>
        </pc:grpChg>
      </pc:sldChg>
      <pc:sldChg chg="modSp mod modAnim">
        <pc:chgData name="欣捷 王" userId="b965477fa0aef5e6" providerId="LiveId" clId="{6EEF9138-D5C3-4702-B0B0-DA23FEF8104F}" dt="2024-03-09T10:33:06.384" v="389" actId="20577"/>
        <pc:sldMkLst>
          <pc:docMk/>
          <pc:sldMk cId="0" sldId="443"/>
        </pc:sldMkLst>
        <pc:spChg chg="mod">
          <ac:chgData name="欣捷 王" userId="b965477fa0aef5e6" providerId="LiveId" clId="{6EEF9138-D5C3-4702-B0B0-DA23FEF8104F}" dt="2024-03-09T09:49:58.033" v="345"/>
          <ac:spMkLst>
            <pc:docMk/>
            <pc:sldMk cId="0" sldId="443"/>
            <ac:spMk id="22530" creationId="{247FB3DD-07D4-4C8A-829C-AF58E890640E}"/>
          </ac:spMkLst>
        </pc:spChg>
        <pc:spChg chg="mod">
          <ac:chgData name="欣捷 王" userId="b965477fa0aef5e6" providerId="LiveId" clId="{6EEF9138-D5C3-4702-B0B0-DA23FEF8104F}" dt="2024-03-09T10:32:42.948" v="378" actId="20577"/>
          <ac:spMkLst>
            <pc:docMk/>
            <pc:sldMk cId="0" sldId="443"/>
            <ac:spMk id="231427" creationId="{8D114940-F39D-45A2-976B-D0B6A8DF488C}"/>
          </ac:spMkLst>
        </pc:spChg>
      </pc:sldChg>
      <pc:sldChg chg="addSp modSp mod">
        <pc:chgData name="欣捷 王" userId="b965477fa0aef5e6" providerId="LiveId" clId="{6EEF9138-D5C3-4702-B0B0-DA23FEF8104F}" dt="2024-03-09T10:33:05.982" v="388" actId="20577"/>
        <pc:sldMkLst>
          <pc:docMk/>
          <pc:sldMk cId="0" sldId="444"/>
        </pc:sldMkLst>
        <pc:spChg chg="mod">
          <ac:chgData name="欣捷 王" userId="b965477fa0aef5e6" providerId="LiveId" clId="{6EEF9138-D5C3-4702-B0B0-DA23FEF8104F}" dt="2024-03-09T09:49:55.235" v="344"/>
          <ac:spMkLst>
            <pc:docMk/>
            <pc:sldMk cId="0" sldId="444"/>
            <ac:spMk id="24578" creationId="{275F3FEC-71B3-4803-8358-F4E47D8E8945}"/>
          </ac:spMkLst>
        </pc:spChg>
        <pc:spChg chg="mod">
          <ac:chgData name="欣捷 王" userId="b965477fa0aef5e6" providerId="LiveId" clId="{6EEF9138-D5C3-4702-B0B0-DA23FEF8104F}" dt="2024-03-09T10:33:05.982" v="388" actId="20577"/>
          <ac:spMkLst>
            <pc:docMk/>
            <pc:sldMk cId="0" sldId="444"/>
            <ac:spMk id="24579" creationId="{9E2770DF-DC5C-40BB-A6C0-B2FD31802197}"/>
          </ac:spMkLst>
        </pc:spChg>
        <pc:picChg chg="add mod">
          <ac:chgData name="欣捷 王" userId="b965477fa0aef5e6" providerId="LiveId" clId="{6EEF9138-D5C3-4702-B0B0-DA23FEF8104F}" dt="2024-03-09T10:30:01.445" v="360"/>
          <ac:picMkLst>
            <pc:docMk/>
            <pc:sldMk cId="0" sldId="444"/>
            <ac:picMk id="5" creationId="{610490D2-11BF-281B-E6D2-5F9A6FA94031}"/>
          </ac:picMkLst>
        </pc:picChg>
      </pc:sldChg>
      <pc:sldChg chg="modSp mod">
        <pc:chgData name="欣捷 王" userId="b965477fa0aef5e6" providerId="LiveId" clId="{6EEF9138-D5C3-4702-B0B0-DA23FEF8104F}" dt="2024-03-09T10:34:59.565" v="440" actId="2710"/>
        <pc:sldMkLst>
          <pc:docMk/>
          <pc:sldMk cId="0" sldId="446"/>
        </pc:sldMkLst>
        <pc:spChg chg="mod">
          <ac:chgData name="欣捷 王" userId="b965477fa0aef5e6" providerId="LiveId" clId="{6EEF9138-D5C3-4702-B0B0-DA23FEF8104F}" dt="2024-03-09T09:50:09.517" v="348"/>
          <ac:spMkLst>
            <pc:docMk/>
            <pc:sldMk cId="0" sldId="446"/>
            <ac:spMk id="26626" creationId="{CCF01CB6-C7BD-4C08-BCDC-73882FE0B088}"/>
          </ac:spMkLst>
        </pc:spChg>
        <pc:spChg chg="mod">
          <ac:chgData name="欣捷 王" userId="b965477fa0aef5e6" providerId="LiveId" clId="{6EEF9138-D5C3-4702-B0B0-DA23FEF8104F}" dt="2024-03-09T10:34:59.565" v="440" actId="2710"/>
          <ac:spMkLst>
            <pc:docMk/>
            <pc:sldMk cId="0" sldId="446"/>
            <ac:spMk id="26627" creationId="{053D9BF5-E7DB-4D2B-9A80-9AD7103AF625}"/>
          </ac:spMkLst>
        </pc:spChg>
      </pc:sldChg>
      <pc:sldChg chg="addSp modSp mod">
        <pc:chgData name="欣捷 王" userId="b965477fa0aef5e6" providerId="LiveId" clId="{6EEF9138-D5C3-4702-B0B0-DA23FEF8104F}" dt="2024-03-09T10:29:28.100" v="359"/>
        <pc:sldMkLst>
          <pc:docMk/>
          <pc:sldMk cId="0" sldId="448"/>
        </pc:sldMkLst>
        <pc:spChg chg="mod">
          <ac:chgData name="欣捷 王" userId="b965477fa0aef5e6" providerId="LiveId" clId="{6EEF9138-D5C3-4702-B0B0-DA23FEF8104F}" dt="2024-03-09T09:50:00.110" v="346"/>
          <ac:spMkLst>
            <pc:docMk/>
            <pc:sldMk cId="0" sldId="448"/>
            <ac:spMk id="20482" creationId="{955F782B-E6EB-42BD-9567-A0697E7C45A5}"/>
          </ac:spMkLst>
        </pc:spChg>
        <pc:spChg chg="mod">
          <ac:chgData name="欣捷 王" userId="b965477fa0aef5e6" providerId="LiveId" clId="{6EEF9138-D5C3-4702-B0B0-DA23FEF8104F}" dt="2024-03-09T09:49:43.142" v="325" actId="207"/>
          <ac:spMkLst>
            <pc:docMk/>
            <pc:sldMk cId="0" sldId="448"/>
            <ac:spMk id="236547" creationId="{F9F251B1-C2E1-4738-8AB2-43FB11B21FB1}"/>
          </ac:spMkLst>
        </pc:spChg>
        <pc:picChg chg="add mod">
          <ac:chgData name="欣捷 王" userId="b965477fa0aef5e6" providerId="LiveId" clId="{6EEF9138-D5C3-4702-B0B0-DA23FEF8104F}" dt="2024-03-09T10:29:28.100" v="359"/>
          <ac:picMkLst>
            <pc:docMk/>
            <pc:sldMk cId="0" sldId="448"/>
            <ac:picMk id="5" creationId="{F3E3A4A8-830A-7234-553C-BDD845D4DB6A}"/>
          </ac:picMkLst>
        </pc:picChg>
      </pc:sldChg>
      <pc:sldChg chg="addSp modSp mod modAnim">
        <pc:chgData name="欣捷 王" userId="b965477fa0aef5e6" providerId="LiveId" clId="{6EEF9138-D5C3-4702-B0B0-DA23FEF8104F}" dt="2024-03-09T10:38:56.768" v="469" actId="207"/>
        <pc:sldMkLst>
          <pc:docMk/>
          <pc:sldMk cId="0" sldId="449"/>
        </pc:sldMkLst>
        <pc:spChg chg="mod">
          <ac:chgData name="欣捷 王" userId="b965477fa0aef5e6" providerId="LiveId" clId="{6EEF9138-D5C3-4702-B0B0-DA23FEF8104F}" dt="2024-03-09T09:50:12.229" v="349"/>
          <ac:spMkLst>
            <pc:docMk/>
            <pc:sldMk cId="0" sldId="449"/>
            <ac:spMk id="29698" creationId="{F445AFE3-4834-46FF-B91F-A397C580F4EE}"/>
          </ac:spMkLst>
        </pc:spChg>
        <pc:spChg chg="mod">
          <ac:chgData name="欣捷 王" userId="b965477fa0aef5e6" providerId="LiveId" clId="{6EEF9138-D5C3-4702-B0B0-DA23FEF8104F}" dt="2024-03-09T10:38:56.768" v="469" actId="207"/>
          <ac:spMkLst>
            <pc:docMk/>
            <pc:sldMk cId="0" sldId="449"/>
            <ac:spMk id="237571" creationId="{F01AEE46-2EAE-4C56-A1AE-9FC031BFFF40}"/>
          </ac:spMkLst>
        </pc:spChg>
        <pc:picChg chg="add mod">
          <ac:chgData name="欣捷 王" userId="b965477fa0aef5e6" providerId="LiveId" clId="{6EEF9138-D5C3-4702-B0B0-DA23FEF8104F}" dt="2024-03-09T10:30:40.455" v="362"/>
          <ac:picMkLst>
            <pc:docMk/>
            <pc:sldMk cId="0" sldId="449"/>
            <ac:picMk id="15" creationId="{F8D269F0-D1D9-80E5-C0C8-5DBB2B4BCF75}"/>
          </ac:picMkLst>
        </pc:picChg>
      </pc:sldChg>
      <pc:sldChg chg="addSp delSp modSp mod modAnim modNotesTx">
        <pc:chgData name="欣捷 王" userId="b965477fa0aef5e6" providerId="LiveId" clId="{6EEF9138-D5C3-4702-B0B0-DA23FEF8104F}" dt="2024-03-09T10:41:37.793" v="486" actId="6549"/>
        <pc:sldMkLst>
          <pc:docMk/>
          <pc:sldMk cId="0" sldId="450"/>
        </pc:sldMkLst>
        <pc:spChg chg="mod">
          <ac:chgData name="欣捷 王" userId="b965477fa0aef5e6" providerId="LiveId" clId="{6EEF9138-D5C3-4702-B0B0-DA23FEF8104F}" dt="2024-03-09T10:41:02.214" v="481"/>
          <ac:spMkLst>
            <pc:docMk/>
            <pc:sldMk cId="0" sldId="450"/>
            <ac:spMk id="9" creationId="{3AF3835B-EEFF-3492-EA00-5BD4B67E0B7D}"/>
          </ac:spMkLst>
        </pc:spChg>
        <pc:spChg chg="mod">
          <ac:chgData name="欣捷 王" userId="b965477fa0aef5e6" providerId="LiveId" clId="{6EEF9138-D5C3-4702-B0B0-DA23FEF8104F}" dt="2024-03-09T09:50:17.222" v="351"/>
          <ac:spMkLst>
            <pc:docMk/>
            <pc:sldMk cId="0" sldId="450"/>
            <ac:spMk id="30722" creationId="{13B7D774-C735-43E0-BA0A-3C9133E34B11}"/>
          </ac:spMkLst>
        </pc:spChg>
        <pc:spChg chg="mod">
          <ac:chgData name="欣捷 王" userId="b965477fa0aef5e6" providerId="LiveId" clId="{6EEF9138-D5C3-4702-B0B0-DA23FEF8104F}" dt="2024-03-09T10:41:20.596" v="485" actId="6549"/>
          <ac:spMkLst>
            <pc:docMk/>
            <pc:sldMk cId="0" sldId="450"/>
            <ac:spMk id="238595" creationId="{27A8B9E9-678B-4E12-A9B5-41311480D14D}"/>
          </ac:spMkLst>
        </pc:spChg>
        <pc:spChg chg="del">
          <ac:chgData name="欣捷 王" userId="b965477fa0aef5e6" providerId="LiveId" clId="{6EEF9138-D5C3-4702-B0B0-DA23FEF8104F}" dt="2024-03-09T10:40:57.612" v="479" actId="478"/>
          <ac:spMkLst>
            <pc:docMk/>
            <pc:sldMk cId="0" sldId="450"/>
            <ac:spMk id="238618" creationId="{9D623F56-C6F8-4D09-817D-1AF35CA9473D}"/>
          </ac:spMkLst>
        </pc:spChg>
        <pc:spChg chg="del">
          <ac:chgData name="欣捷 王" userId="b965477fa0aef5e6" providerId="LiveId" clId="{6EEF9138-D5C3-4702-B0B0-DA23FEF8104F}" dt="2024-03-09T10:40:57.612" v="479" actId="478"/>
          <ac:spMkLst>
            <pc:docMk/>
            <pc:sldMk cId="0" sldId="450"/>
            <ac:spMk id="238643" creationId="{12C7C622-7CB5-4E7A-98F0-F7E2B1B95401}"/>
          </ac:spMkLst>
        </pc:spChg>
        <pc:grpChg chg="del">
          <ac:chgData name="欣捷 王" userId="b965477fa0aef5e6" providerId="LiveId" clId="{6EEF9138-D5C3-4702-B0B0-DA23FEF8104F}" dt="2024-03-09T10:40:57.612" v="479" actId="478"/>
          <ac:grpSpMkLst>
            <pc:docMk/>
            <pc:sldMk cId="0" sldId="450"/>
            <ac:grpSpMk id="2" creationId="{03DF2094-BABE-4AB0-A03A-230C9F4AC7B3}"/>
          </ac:grpSpMkLst>
        </pc:grpChg>
        <pc:grpChg chg="add mod">
          <ac:chgData name="欣捷 王" userId="b965477fa0aef5e6" providerId="LiveId" clId="{6EEF9138-D5C3-4702-B0B0-DA23FEF8104F}" dt="2024-03-09T10:41:02.214" v="481"/>
          <ac:grpSpMkLst>
            <pc:docMk/>
            <pc:sldMk cId="0" sldId="450"/>
            <ac:grpSpMk id="7" creationId="{A48F2457-B70D-B110-C135-BD4F53F3967A}"/>
          </ac:grpSpMkLst>
        </pc:grpChg>
        <pc:graphicFrameChg chg="del">
          <ac:chgData name="欣捷 王" userId="b965477fa0aef5e6" providerId="LiveId" clId="{6EEF9138-D5C3-4702-B0B0-DA23FEF8104F}" dt="2024-03-09T10:40:57.612" v="479" actId="478"/>
          <ac:graphicFrameMkLst>
            <pc:docMk/>
            <pc:sldMk cId="0" sldId="450"/>
            <ac:graphicFrameMk id="33" creationId="{D0E4FC8F-AD50-4A71-8C97-D5CAB60B55BE}"/>
          </ac:graphicFrameMkLst>
        </pc:graphicFrameChg>
        <pc:picChg chg="add mod">
          <ac:chgData name="欣捷 王" userId="b965477fa0aef5e6" providerId="LiveId" clId="{6EEF9138-D5C3-4702-B0B0-DA23FEF8104F}" dt="2024-03-09T10:40:38.118" v="477"/>
          <ac:picMkLst>
            <pc:docMk/>
            <pc:sldMk cId="0" sldId="450"/>
            <ac:picMk id="6" creationId="{A80006E1-D87F-9926-3FC8-430750F6969C}"/>
          </ac:picMkLst>
        </pc:picChg>
        <pc:picChg chg="mod">
          <ac:chgData name="欣捷 王" userId="b965477fa0aef5e6" providerId="LiveId" clId="{6EEF9138-D5C3-4702-B0B0-DA23FEF8104F}" dt="2024-03-09T10:41:02.214" v="481"/>
          <ac:picMkLst>
            <pc:docMk/>
            <pc:sldMk cId="0" sldId="450"/>
            <ac:picMk id="8" creationId="{8BBC2EB0-F00E-41E1-43E9-263FCF416423}"/>
          </ac:picMkLst>
        </pc:picChg>
      </pc:sldChg>
      <pc:sldChg chg="modSp mod modNotesTx">
        <pc:chgData name="欣捷 王" userId="b965477fa0aef5e6" providerId="LiveId" clId="{6EEF9138-D5C3-4702-B0B0-DA23FEF8104F}" dt="2024-03-09T10:43:16.862" v="516" actId="20577"/>
        <pc:sldMkLst>
          <pc:docMk/>
          <pc:sldMk cId="0" sldId="451"/>
        </pc:sldMkLst>
        <pc:spChg chg="mod">
          <ac:chgData name="欣捷 王" userId="b965477fa0aef5e6" providerId="LiveId" clId="{6EEF9138-D5C3-4702-B0B0-DA23FEF8104F}" dt="2024-03-09T09:50:24.621" v="354"/>
          <ac:spMkLst>
            <pc:docMk/>
            <pc:sldMk cId="0" sldId="451"/>
            <ac:spMk id="32770" creationId="{78B7AB2D-E423-4EE7-9780-926DE5694F7C}"/>
          </ac:spMkLst>
        </pc:spChg>
        <pc:spChg chg="mod">
          <ac:chgData name="欣捷 王" userId="b965477fa0aef5e6" providerId="LiveId" clId="{6EEF9138-D5C3-4702-B0B0-DA23FEF8104F}" dt="2024-03-09T10:40:08.187" v="473" actId="207"/>
          <ac:spMkLst>
            <pc:docMk/>
            <pc:sldMk cId="0" sldId="451"/>
            <ac:spMk id="32771" creationId="{386A8551-D777-4451-BA6F-CD1E3AA1D698}"/>
          </ac:spMkLst>
        </pc:spChg>
      </pc:sldChg>
      <pc:sldChg chg="addSp modSp mod modAnim">
        <pc:chgData name="欣捷 王" userId="b965477fa0aef5e6" providerId="LiveId" clId="{6EEF9138-D5C3-4702-B0B0-DA23FEF8104F}" dt="2024-03-09T10:43:23.908" v="517"/>
        <pc:sldMkLst>
          <pc:docMk/>
          <pc:sldMk cId="0" sldId="452"/>
        </pc:sldMkLst>
        <pc:spChg chg="mod">
          <ac:chgData name="欣捷 王" userId="b965477fa0aef5e6" providerId="LiveId" clId="{6EEF9138-D5C3-4702-B0B0-DA23FEF8104F}" dt="2024-03-09T09:50:26.908" v="355"/>
          <ac:spMkLst>
            <pc:docMk/>
            <pc:sldMk cId="0" sldId="452"/>
            <ac:spMk id="34818" creationId="{03BF64E7-82CD-4E94-ADD5-ED2F564A903B}"/>
          </ac:spMkLst>
        </pc:spChg>
        <pc:spChg chg="mod">
          <ac:chgData name="欣捷 王" userId="b965477fa0aef5e6" providerId="LiveId" clId="{6EEF9138-D5C3-4702-B0B0-DA23FEF8104F}" dt="2024-03-09T10:40:17.320" v="475" actId="207"/>
          <ac:spMkLst>
            <pc:docMk/>
            <pc:sldMk cId="0" sldId="452"/>
            <ac:spMk id="34819" creationId="{28A03D06-C256-4297-929A-B624FBDB9047}"/>
          </ac:spMkLst>
        </pc:spChg>
        <pc:picChg chg="add mod">
          <ac:chgData name="欣捷 王" userId="b965477fa0aef5e6" providerId="LiveId" clId="{6EEF9138-D5C3-4702-B0B0-DA23FEF8104F}" dt="2024-03-09T10:43:23.908" v="517"/>
          <ac:picMkLst>
            <pc:docMk/>
            <pc:sldMk cId="0" sldId="452"/>
            <ac:picMk id="7" creationId="{94780305-B840-66CA-526F-5FB0B405EAB0}"/>
          </ac:picMkLst>
        </pc:picChg>
      </pc:sldChg>
      <pc:sldChg chg="addSp modSp mod modClrScheme modAnim chgLayout">
        <pc:chgData name="欣捷 王" userId="b965477fa0aef5e6" providerId="LiveId" clId="{6EEF9138-D5C3-4702-B0B0-DA23FEF8104F}" dt="2024-03-09T10:34:53.866" v="438" actId="207"/>
        <pc:sldMkLst>
          <pc:docMk/>
          <pc:sldMk cId="0" sldId="462"/>
        </pc:sldMkLst>
        <pc:spChg chg="mod ord">
          <ac:chgData name="欣捷 王" userId="b965477fa0aef5e6" providerId="LiveId" clId="{6EEF9138-D5C3-4702-B0B0-DA23FEF8104F}" dt="2024-03-09T06:21:40.041" v="9" actId="700"/>
          <ac:spMkLst>
            <pc:docMk/>
            <pc:sldMk cId="0" sldId="462"/>
            <ac:spMk id="2" creationId="{CCBDE953-BBBA-5364-719C-D2C19CE38426}"/>
          </ac:spMkLst>
        </pc:spChg>
        <pc:spChg chg="mod ord">
          <ac:chgData name="欣捷 王" userId="b965477fa0aef5e6" providerId="LiveId" clId="{6EEF9138-D5C3-4702-B0B0-DA23FEF8104F}" dt="2024-03-09T06:21:40.041" v="9" actId="700"/>
          <ac:spMkLst>
            <pc:docMk/>
            <pc:sldMk cId="0" sldId="462"/>
            <ac:spMk id="3" creationId="{45C43ABE-15D9-7EA8-2D0B-64C483418FF5}"/>
          </ac:spMkLst>
        </pc:spChg>
        <pc:spChg chg="mod ord">
          <ac:chgData name="欣捷 王" userId="b965477fa0aef5e6" providerId="LiveId" clId="{6EEF9138-D5C3-4702-B0B0-DA23FEF8104F}" dt="2024-03-09T06:21:40.041" v="9" actId="700"/>
          <ac:spMkLst>
            <pc:docMk/>
            <pc:sldMk cId="0" sldId="462"/>
            <ac:spMk id="4" creationId="{FB9AFA0E-8784-C19E-BBFC-D56C130BADBF}"/>
          </ac:spMkLst>
        </pc:spChg>
        <pc:spChg chg="mod ord">
          <ac:chgData name="欣捷 王" userId="b965477fa0aef5e6" providerId="LiveId" clId="{6EEF9138-D5C3-4702-B0B0-DA23FEF8104F}" dt="2024-03-09T09:50:07.494" v="347"/>
          <ac:spMkLst>
            <pc:docMk/>
            <pc:sldMk cId="0" sldId="462"/>
            <ac:spMk id="25602" creationId="{60052356-FAA8-401A-AE2D-AE7A84B8AAFC}"/>
          </ac:spMkLst>
        </pc:spChg>
        <pc:spChg chg="mod ord">
          <ac:chgData name="欣捷 王" userId="b965477fa0aef5e6" providerId="LiveId" clId="{6EEF9138-D5C3-4702-B0B0-DA23FEF8104F}" dt="2024-03-09T10:34:53.866" v="438" actId="207"/>
          <ac:spMkLst>
            <pc:docMk/>
            <pc:sldMk cId="0" sldId="462"/>
            <ac:spMk id="233475" creationId="{CC45639B-4CF3-40DE-9A53-1EBD2CD69895}"/>
          </ac:spMkLst>
        </pc:spChg>
        <pc:picChg chg="add mod">
          <ac:chgData name="欣捷 王" userId="b965477fa0aef5e6" providerId="LiveId" clId="{6EEF9138-D5C3-4702-B0B0-DA23FEF8104F}" dt="2024-03-09T10:30:04.490" v="361"/>
          <ac:picMkLst>
            <pc:docMk/>
            <pc:sldMk cId="0" sldId="462"/>
            <ac:picMk id="5" creationId="{2C0CC1F9-797B-A20F-25E9-01BA02C98D20}"/>
          </ac:picMkLst>
        </pc:picChg>
      </pc:sldChg>
      <pc:sldChg chg="addSp modSp mod modClrScheme chgLayout">
        <pc:chgData name="欣捷 王" userId="b965477fa0aef5e6" providerId="LiveId" clId="{6EEF9138-D5C3-4702-B0B0-DA23FEF8104F}" dt="2024-03-09T10:43:32.873" v="518"/>
        <pc:sldMkLst>
          <pc:docMk/>
          <pc:sldMk cId="0" sldId="463"/>
        </pc:sldMkLst>
        <pc:spChg chg="mod ord">
          <ac:chgData name="欣捷 王" userId="b965477fa0aef5e6" providerId="LiveId" clId="{6EEF9138-D5C3-4702-B0B0-DA23FEF8104F}" dt="2024-03-09T06:21:54.978" v="11" actId="700"/>
          <ac:spMkLst>
            <pc:docMk/>
            <pc:sldMk cId="0" sldId="463"/>
            <ac:spMk id="2" creationId="{B933580A-D069-3CF7-2CED-01E7EFA8E276}"/>
          </ac:spMkLst>
        </pc:spChg>
        <pc:spChg chg="mod ord">
          <ac:chgData name="欣捷 王" userId="b965477fa0aef5e6" providerId="LiveId" clId="{6EEF9138-D5C3-4702-B0B0-DA23FEF8104F}" dt="2024-03-09T06:21:54.978" v="11" actId="700"/>
          <ac:spMkLst>
            <pc:docMk/>
            <pc:sldMk cId="0" sldId="463"/>
            <ac:spMk id="3" creationId="{05C2C64A-2CAC-FECC-8D04-2B02545DBF6B}"/>
          </ac:spMkLst>
        </pc:spChg>
        <pc:spChg chg="mod ord">
          <ac:chgData name="欣捷 王" userId="b965477fa0aef5e6" providerId="LiveId" clId="{6EEF9138-D5C3-4702-B0B0-DA23FEF8104F}" dt="2024-03-09T06:21:54.978" v="11" actId="700"/>
          <ac:spMkLst>
            <pc:docMk/>
            <pc:sldMk cId="0" sldId="463"/>
            <ac:spMk id="4" creationId="{E6FF1DAF-5B02-6A74-5A87-8783541CF9FC}"/>
          </ac:spMkLst>
        </pc:spChg>
        <pc:spChg chg="mod ord">
          <ac:chgData name="欣捷 王" userId="b965477fa0aef5e6" providerId="LiveId" clId="{6EEF9138-D5C3-4702-B0B0-DA23FEF8104F}" dt="2024-03-09T09:50:28.865" v="356"/>
          <ac:spMkLst>
            <pc:docMk/>
            <pc:sldMk cId="0" sldId="463"/>
            <ac:spMk id="35842" creationId="{E1E9F27E-86DD-4624-86B4-4951CAE331BD}"/>
          </ac:spMkLst>
        </pc:spChg>
        <pc:spChg chg="mod ord">
          <ac:chgData name="欣捷 王" userId="b965477fa0aef5e6" providerId="LiveId" clId="{6EEF9138-D5C3-4702-B0B0-DA23FEF8104F}" dt="2024-03-09T06:21:54.978" v="11" actId="700"/>
          <ac:spMkLst>
            <pc:docMk/>
            <pc:sldMk cId="0" sldId="463"/>
            <ac:spMk id="35843" creationId="{6AB9085E-8244-4A68-A46F-4A49395207D7}"/>
          </ac:spMkLst>
        </pc:spChg>
        <pc:picChg chg="add mod">
          <ac:chgData name="欣捷 王" userId="b965477fa0aef5e6" providerId="LiveId" clId="{6EEF9138-D5C3-4702-B0B0-DA23FEF8104F}" dt="2024-03-09T10:43:32.873" v="518"/>
          <ac:picMkLst>
            <pc:docMk/>
            <pc:sldMk cId="0" sldId="463"/>
            <ac:picMk id="5" creationId="{709A0C0D-E9D3-8EB6-6196-56A1E4416679}"/>
          </ac:picMkLst>
        </pc:picChg>
      </pc:sldChg>
      <pc:sldChg chg="modSp mod modClrScheme chgLayout">
        <pc:chgData name="欣捷 王" userId="b965477fa0aef5e6" providerId="LiveId" clId="{6EEF9138-D5C3-4702-B0B0-DA23FEF8104F}" dt="2024-03-09T09:50:30.712" v="357"/>
        <pc:sldMkLst>
          <pc:docMk/>
          <pc:sldMk cId="0" sldId="464"/>
        </pc:sldMkLst>
        <pc:spChg chg="mod ord">
          <ac:chgData name="欣捷 王" userId="b965477fa0aef5e6" providerId="LiveId" clId="{6EEF9138-D5C3-4702-B0B0-DA23FEF8104F}" dt="2024-03-09T06:21:57.692" v="12" actId="700"/>
          <ac:spMkLst>
            <pc:docMk/>
            <pc:sldMk cId="0" sldId="464"/>
            <ac:spMk id="2" creationId="{15FE7815-E237-F7EC-CFED-16EBDE66D8E3}"/>
          </ac:spMkLst>
        </pc:spChg>
        <pc:spChg chg="mod ord">
          <ac:chgData name="欣捷 王" userId="b965477fa0aef5e6" providerId="LiveId" clId="{6EEF9138-D5C3-4702-B0B0-DA23FEF8104F}" dt="2024-03-09T06:21:57.692" v="12" actId="700"/>
          <ac:spMkLst>
            <pc:docMk/>
            <pc:sldMk cId="0" sldId="464"/>
            <ac:spMk id="3" creationId="{8873546E-6204-B2F0-EA53-E673550F5538}"/>
          </ac:spMkLst>
        </pc:spChg>
        <pc:spChg chg="mod ord">
          <ac:chgData name="欣捷 王" userId="b965477fa0aef5e6" providerId="LiveId" clId="{6EEF9138-D5C3-4702-B0B0-DA23FEF8104F}" dt="2024-03-09T06:21:57.692" v="12" actId="700"/>
          <ac:spMkLst>
            <pc:docMk/>
            <pc:sldMk cId="0" sldId="464"/>
            <ac:spMk id="4" creationId="{B30D4CCD-C910-C358-2740-64232C62E79E}"/>
          </ac:spMkLst>
        </pc:spChg>
        <pc:spChg chg="mod ord">
          <ac:chgData name="欣捷 王" userId="b965477fa0aef5e6" providerId="LiveId" clId="{6EEF9138-D5C3-4702-B0B0-DA23FEF8104F}" dt="2024-03-09T09:50:30.712" v="357"/>
          <ac:spMkLst>
            <pc:docMk/>
            <pc:sldMk cId="0" sldId="464"/>
            <ac:spMk id="36866" creationId="{A808BA9C-5BDE-47D1-AC3E-6882425A8248}"/>
          </ac:spMkLst>
        </pc:spChg>
        <pc:spChg chg="mod ord">
          <ac:chgData name="欣捷 王" userId="b965477fa0aef5e6" providerId="LiveId" clId="{6EEF9138-D5C3-4702-B0B0-DA23FEF8104F}" dt="2024-03-09T06:21:57.692" v="12" actId="700"/>
          <ac:spMkLst>
            <pc:docMk/>
            <pc:sldMk cId="0" sldId="464"/>
            <ac:spMk id="36867" creationId="{D055D18F-AA99-4924-B0FD-86B5FE5FD035}"/>
          </ac:spMkLst>
        </pc:spChg>
      </pc:sldChg>
      <pc:sldChg chg="modSp mod modClrScheme chgLayout">
        <pc:chgData name="欣捷 王" userId="b965477fa0aef5e6" providerId="LiveId" clId="{6EEF9138-D5C3-4702-B0B0-DA23FEF8104F}" dt="2024-03-09T06:22:01.935" v="13" actId="700"/>
        <pc:sldMkLst>
          <pc:docMk/>
          <pc:sldMk cId="0" sldId="465"/>
        </pc:sldMkLst>
        <pc:spChg chg="mod ord">
          <ac:chgData name="欣捷 王" userId="b965477fa0aef5e6" providerId="LiveId" clId="{6EEF9138-D5C3-4702-B0B0-DA23FEF8104F}" dt="2024-03-09T06:22:01.935" v="13" actId="700"/>
          <ac:spMkLst>
            <pc:docMk/>
            <pc:sldMk cId="0" sldId="465"/>
            <ac:spMk id="2" creationId="{5451DC59-2F7D-1E85-99D5-8A5975E0514A}"/>
          </ac:spMkLst>
        </pc:spChg>
        <pc:spChg chg="mod ord">
          <ac:chgData name="欣捷 王" userId="b965477fa0aef5e6" providerId="LiveId" clId="{6EEF9138-D5C3-4702-B0B0-DA23FEF8104F}" dt="2024-03-09T06:22:01.935" v="13" actId="700"/>
          <ac:spMkLst>
            <pc:docMk/>
            <pc:sldMk cId="0" sldId="465"/>
            <ac:spMk id="3" creationId="{E65162BF-D58E-DC04-35A1-1F38376C6989}"/>
          </ac:spMkLst>
        </pc:spChg>
        <pc:spChg chg="mod ord">
          <ac:chgData name="欣捷 王" userId="b965477fa0aef5e6" providerId="LiveId" clId="{6EEF9138-D5C3-4702-B0B0-DA23FEF8104F}" dt="2024-03-09T06:22:01.935" v="13" actId="700"/>
          <ac:spMkLst>
            <pc:docMk/>
            <pc:sldMk cId="0" sldId="465"/>
            <ac:spMk id="4" creationId="{7C90F058-6E02-FD32-7214-B59E4438FA05}"/>
          </ac:spMkLst>
        </pc:spChg>
        <pc:spChg chg="mod ord">
          <ac:chgData name="欣捷 王" userId="b965477fa0aef5e6" providerId="LiveId" clId="{6EEF9138-D5C3-4702-B0B0-DA23FEF8104F}" dt="2024-03-09T06:22:01.935" v="13" actId="700"/>
          <ac:spMkLst>
            <pc:docMk/>
            <pc:sldMk cId="0" sldId="465"/>
            <ac:spMk id="37890" creationId="{48D5884C-AF48-4CA1-9952-5A1B471F6A20}"/>
          </ac:spMkLst>
        </pc:spChg>
        <pc:spChg chg="mod ord">
          <ac:chgData name="欣捷 王" userId="b965477fa0aef5e6" providerId="LiveId" clId="{6EEF9138-D5C3-4702-B0B0-DA23FEF8104F}" dt="2024-03-09T06:22:01.935" v="13" actId="700"/>
          <ac:spMkLst>
            <pc:docMk/>
            <pc:sldMk cId="0" sldId="465"/>
            <ac:spMk id="37891" creationId="{34BD9B38-616F-476B-A481-582F1DE08A80}"/>
          </ac:spMkLst>
        </pc:spChg>
      </pc:sldChg>
      <pc:sldChg chg="addSp modSp mod modAnim">
        <pc:chgData name="欣捷 王" userId="b965477fa0aef5e6" providerId="LiveId" clId="{6EEF9138-D5C3-4702-B0B0-DA23FEF8104F}" dt="2024-03-09T10:40:24.583" v="476"/>
        <pc:sldMkLst>
          <pc:docMk/>
          <pc:sldMk cId="400799735" sldId="469"/>
        </pc:sldMkLst>
        <pc:spChg chg="mod">
          <ac:chgData name="欣捷 王" userId="b965477fa0aef5e6" providerId="LiveId" clId="{6EEF9138-D5C3-4702-B0B0-DA23FEF8104F}" dt="2024-03-09T10:36:12.719" v="451" actId="164"/>
          <ac:spMkLst>
            <pc:docMk/>
            <pc:sldMk cId="400799735" sldId="469"/>
            <ac:spMk id="2" creationId="{DCC9C313-1560-41EE-8142-781DEAE7750B}"/>
          </ac:spMkLst>
        </pc:spChg>
        <pc:spChg chg="mod">
          <ac:chgData name="欣捷 王" userId="b965477fa0aef5e6" providerId="LiveId" clId="{6EEF9138-D5C3-4702-B0B0-DA23FEF8104F}" dt="2024-03-09T09:50:14.770" v="350"/>
          <ac:spMkLst>
            <pc:docMk/>
            <pc:sldMk cId="400799735" sldId="469"/>
            <ac:spMk id="29698" creationId="{F445AFE3-4834-46FF-B91F-A397C580F4EE}"/>
          </ac:spMkLst>
        </pc:spChg>
        <pc:spChg chg="mod">
          <ac:chgData name="欣捷 王" userId="b965477fa0aef5e6" providerId="LiveId" clId="{6EEF9138-D5C3-4702-B0B0-DA23FEF8104F}" dt="2024-03-09T10:39:32.900" v="470" actId="207"/>
          <ac:spMkLst>
            <pc:docMk/>
            <pc:sldMk cId="400799735" sldId="469"/>
            <ac:spMk id="237571" creationId="{F01AEE46-2EAE-4C56-A1AE-9FC031BFFF40}"/>
          </ac:spMkLst>
        </pc:spChg>
        <pc:grpChg chg="add mod">
          <ac:chgData name="欣捷 王" userId="b965477fa0aef5e6" providerId="LiveId" clId="{6EEF9138-D5C3-4702-B0B0-DA23FEF8104F}" dt="2024-03-09T10:36:24.628" v="454" actId="167"/>
          <ac:grpSpMkLst>
            <pc:docMk/>
            <pc:sldMk cId="400799735" sldId="469"/>
            <ac:grpSpMk id="6" creationId="{21D1F01D-1062-1235-59D8-F55BCAF6DF75}"/>
          </ac:grpSpMkLst>
        </pc:grpChg>
        <pc:picChg chg="add mod">
          <ac:chgData name="欣捷 王" userId="b965477fa0aef5e6" providerId="LiveId" clId="{6EEF9138-D5C3-4702-B0B0-DA23FEF8104F}" dt="2024-03-09T10:40:24.583" v="476"/>
          <ac:picMkLst>
            <pc:docMk/>
            <pc:sldMk cId="400799735" sldId="469"/>
            <ac:picMk id="7" creationId="{591027BD-3362-5482-C795-8DE4843C9B29}"/>
          </ac:picMkLst>
        </pc:picChg>
        <pc:picChg chg="mod">
          <ac:chgData name="欣捷 王" userId="b965477fa0aef5e6" providerId="LiveId" clId="{6EEF9138-D5C3-4702-B0B0-DA23FEF8104F}" dt="2024-03-09T10:36:12.719" v="451" actId="164"/>
          <ac:picMkLst>
            <pc:docMk/>
            <pc:sldMk cId="400799735" sldId="469"/>
            <ac:picMk id="1026" creationId="{A22D0C69-E6BD-4961-813D-A2B728C5E0D9}"/>
          </ac:picMkLst>
        </pc:picChg>
      </pc:sldChg>
      <pc:sldChg chg="modSp mod modShow modNotesTx">
        <pc:chgData name="欣捷 王" userId="b965477fa0aef5e6" providerId="LiveId" clId="{6EEF9138-D5C3-4702-B0B0-DA23FEF8104F}" dt="2024-03-09T10:32:12.043" v="376" actId="20577"/>
        <pc:sldMkLst>
          <pc:docMk/>
          <pc:sldMk cId="3641563998" sldId="470"/>
        </pc:sldMkLst>
        <pc:spChg chg="mod">
          <ac:chgData name="欣捷 王" userId="b965477fa0aef5e6" providerId="LiveId" clId="{6EEF9138-D5C3-4702-B0B0-DA23FEF8104F}" dt="2024-03-09T09:50:19.475" v="352"/>
          <ac:spMkLst>
            <pc:docMk/>
            <pc:sldMk cId="3641563998" sldId="470"/>
            <ac:spMk id="30722" creationId="{13B7D774-C735-43E0-BA0A-3C9133E34B11}"/>
          </ac:spMkLst>
        </pc:spChg>
      </pc:sldChg>
      <pc:sldChg chg="modSp mod modShow modNotesTx">
        <pc:chgData name="欣捷 王" userId="b965477fa0aef5e6" providerId="LiveId" clId="{6EEF9138-D5C3-4702-B0B0-DA23FEF8104F}" dt="2024-03-09T10:37:26.976" v="459"/>
        <pc:sldMkLst>
          <pc:docMk/>
          <pc:sldMk cId="1848111301" sldId="471"/>
        </pc:sldMkLst>
        <pc:spChg chg="mod">
          <ac:chgData name="欣捷 王" userId="b965477fa0aef5e6" providerId="LiveId" clId="{6EEF9138-D5C3-4702-B0B0-DA23FEF8104F}" dt="2024-03-09T09:50:21.468" v="353"/>
          <ac:spMkLst>
            <pc:docMk/>
            <pc:sldMk cId="1848111301" sldId="471"/>
            <ac:spMk id="30722" creationId="{13B7D774-C735-43E0-BA0A-3C9133E34B11}"/>
          </ac:spMkLst>
        </pc:spChg>
      </pc:sldChg>
      <pc:sldChg chg="addSp modSp mod ord">
        <pc:chgData name="欣捷 王" userId="b965477fa0aef5e6" providerId="LiveId" clId="{6EEF9138-D5C3-4702-B0B0-DA23FEF8104F}" dt="2024-03-09T06:32:17.122" v="244" actId="20577"/>
        <pc:sldMkLst>
          <pc:docMk/>
          <pc:sldMk cId="739522338" sldId="472"/>
        </pc:sldMkLst>
        <pc:spChg chg="mod">
          <ac:chgData name="欣捷 王" userId="b965477fa0aef5e6" providerId="LiveId" clId="{6EEF9138-D5C3-4702-B0B0-DA23FEF8104F}" dt="2024-03-09T06:28:46.037" v="150" actId="404"/>
          <ac:spMkLst>
            <pc:docMk/>
            <pc:sldMk cId="739522338" sldId="472"/>
            <ac:spMk id="2" creationId="{64741D34-A3C6-4D62-9B25-6E983DA19A4C}"/>
          </ac:spMkLst>
        </pc:spChg>
        <pc:spChg chg="mod">
          <ac:chgData name="欣捷 王" userId="b965477fa0aef5e6" providerId="LiveId" clId="{6EEF9138-D5C3-4702-B0B0-DA23FEF8104F}" dt="2024-03-09T06:32:17.122" v="244" actId="20577"/>
          <ac:spMkLst>
            <pc:docMk/>
            <pc:sldMk cId="739522338" sldId="472"/>
            <ac:spMk id="3" creationId="{7A03FC4F-E981-4525-B454-EE4E09175EA8}"/>
          </ac:spMkLst>
        </pc:spChg>
        <pc:picChg chg="add mod">
          <ac:chgData name="欣捷 王" userId="b965477fa0aef5e6" providerId="LiveId" clId="{6EEF9138-D5C3-4702-B0B0-DA23FEF8104F}" dt="2024-03-09T06:32:13.849" v="243"/>
          <ac:picMkLst>
            <pc:docMk/>
            <pc:sldMk cId="739522338" sldId="472"/>
            <ac:picMk id="9" creationId="{E8537B49-2CDD-0A30-D94E-72B51B206650}"/>
          </ac:picMkLst>
        </pc:picChg>
      </pc:sldChg>
      <pc:sldChg chg="addSp delSp modSp mod ord modShow">
        <pc:chgData name="欣捷 王" userId="b965477fa0aef5e6" providerId="LiveId" clId="{6EEF9138-D5C3-4702-B0B0-DA23FEF8104F}" dt="2024-03-09T10:44:28.903" v="522" actId="20577"/>
        <pc:sldMkLst>
          <pc:docMk/>
          <pc:sldMk cId="4221544936" sldId="473"/>
        </pc:sldMkLst>
        <pc:spChg chg="mod">
          <ac:chgData name="欣捷 王" userId="b965477fa0aef5e6" providerId="LiveId" clId="{6EEF9138-D5C3-4702-B0B0-DA23FEF8104F}" dt="2024-03-09T06:28:39.690" v="147" actId="207"/>
          <ac:spMkLst>
            <pc:docMk/>
            <pc:sldMk cId="4221544936" sldId="473"/>
            <ac:spMk id="2" creationId="{64741D34-A3C6-4D62-9B25-6E983DA19A4C}"/>
          </ac:spMkLst>
        </pc:spChg>
        <pc:spChg chg="mod">
          <ac:chgData name="欣捷 王" userId="b965477fa0aef5e6" providerId="LiveId" clId="{6EEF9138-D5C3-4702-B0B0-DA23FEF8104F}" dt="2024-03-09T10:44:28.903" v="522" actId="20577"/>
          <ac:spMkLst>
            <pc:docMk/>
            <pc:sldMk cId="4221544936" sldId="473"/>
            <ac:spMk id="3" creationId="{7A03FC4F-E981-4525-B454-EE4E09175EA8}"/>
          </ac:spMkLst>
        </pc:spChg>
        <pc:picChg chg="add del mod">
          <ac:chgData name="欣捷 王" userId="b965477fa0aef5e6" providerId="LiveId" clId="{6EEF9138-D5C3-4702-B0B0-DA23FEF8104F}" dt="2024-03-09T10:44:11.481" v="519" actId="478"/>
          <ac:picMkLst>
            <pc:docMk/>
            <pc:sldMk cId="4221544936" sldId="473"/>
            <ac:picMk id="7" creationId="{CD168696-67A0-3BF2-5BE6-C50AE114B7ED}"/>
          </ac:picMkLst>
        </pc:picChg>
      </pc:sldChg>
      <pc:sldChg chg="addSp modSp mod ord">
        <pc:chgData name="欣捷 王" userId="b965477fa0aef5e6" providerId="LiveId" clId="{6EEF9138-D5C3-4702-B0B0-DA23FEF8104F}" dt="2024-03-09T09:45:30.605" v="284" actId="20577"/>
        <pc:sldMkLst>
          <pc:docMk/>
          <pc:sldMk cId="3095084395" sldId="474"/>
        </pc:sldMkLst>
        <pc:spChg chg="mod">
          <ac:chgData name="欣捷 王" userId="b965477fa0aef5e6" providerId="LiveId" clId="{6EEF9138-D5C3-4702-B0B0-DA23FEF8104F}" dt="2024-03-09T09:45:30.605" v="284" actId="20577"/>
          <ac:spMkLst>
            <pc:docMk/>
            <pc:sldMk cId="3095084395" sldId="474"/>
            <ac:spMk id="2" creationId="{64741D34-A3C6-4D62-9B25-6E983DA19A4C}"/>
          </ac:spMkLst>
        </pc:spChg>
        <pc:spChg chg="mod">
          <ac:chgData name="欣捷 王" userId="b965477fa0aef5e6" providerId="LiveId" clId="{6EEF9138-D5C3-4702-B0B0-DA23FEF8104F}" dt="2024-03-09T09:45:10.948" v="279" actId="20577"/>
          <ac:spMkLst>
            <pc:docMk/>
            <pc:sldMk cId="3095084395" sldId="474"/>
            <ac:spMk id="3" creationId="{7A03FC4F-E981-4525-B454-EE4E09175EA8}"/>
          </ac:spMkLst>
        </pc:spChg>
        <pc:spChg chg="mod">
          <ac:chgData name="欣捷 王" userId="b965477fa0aef5e6" providerId="LiveId" clId="{6EEF9138-D5C3-4702-B0B0-DA23FEF8104F}" dt="2024-03-09T06:25:27.482" v="64" actId="552"/>
          <ac:spMkLst>
            <pc:docMk/>
            <pc:sldMk cId="3095084395" sldId="474"/>
            <ac:spMk id="4" creationId="{6E29A623-D42D-4F49-A25B-1AADA8F6A9F0}"/>
          </ac:spMkLst>
        </pc:spChg>
        <pc:spChg chg="mod">
          <ac:chgData name="欣捷 王" userId="b965477fa0aef5e6" providerId="LiveId" clId="{6EEF9138-D5C3-4702-B0B0-DA23FEF8104F}" dt="2024-03-09T06:25:27.482" v="64" actId="552"/>
          <ac:spMkLst>
            <pc:docMk/>
            <pc:sldMk cId="3095084395" sldId="474"/>
            <ac:spMk id="5" creationId="{B44E2DB5-F663-4BCB-9CD9-459F8990775D}"/>
          </ac:spMkLst>
        </pc:spChg>
        <pc:spChg chg="mod">
          <ac:chgData name="欣捷 王" userId="b965477fa0aef5e6" providerId="LiveId" clId="{6EEF9138-D5C3-4702-B0B0-DA23FEF8104F}" dt="2024-03-09T06:25:27.482" v="64" actId="552"/>
          <ac:spMkLst>
            <pc:docMk/>
            <pc:sldMk cId="3095084395" sldId="474"/>
            <ac:spMk id="6" creationId="{8C03A654-6923-4D11-A912-0E8ABA8F859D}"/>
          </ac:spMkLst>
        </pc:spChg>
        <pc:spChg chg="mod">
          <ac:chgData name="欣捷 王" userId="b965477fa0aef5e6" providerId="LiveId" clId="{6EEF9138-D5C3-4702-B0B0-DA23FEF8104F}" dt="2024-03-09T06:31:39.587" v="242" actId="1035"/>
          <ac:spMkLst>
            <pc:docMk/>
            <pc:sldMk cId="3095084395" sldId="474"/>
            <ac:spMk id="7" creationId="{874CFD53-D588-4C62-9339-8A65F1715347}"/>
          </ac:spMkLst>
        </pc:spChg>
        <pc:spChg chg="mod">
          <ac:chgData name="欣捷 王" userId="b965477fa0aef5e6" providerId="LiveId" clId="{6EEF9138-D5C3-4702-B0B0-DA23FEF8104F}" dt="2024-03-09T06:31:38.125" v="241" actId="1035"/>
          <ac:spMkLst>
            <pc:docMk/>
            <pc:sldMk cId="3095084395" sldId="474"/>
            <ac:spMk id="8" creationId="{0AE59835-CCCD-4E1B-8542-51BB76AC1AB7}"/>
          </ac:spMkLst>
        </pc:spChg>
        <pc:picChg chg="add mod">
          <ac:chgData name="欣捷 王" userId="b965477fa0aef5e6" providerId="LiveId" clId="{6EEF9138-D5C3-4702-B0B0-DA23FEF8104F}" dt="2024-03-09T09:45:16.095" v="280"/>
          <ac:picMkLst>
            <pc:docMk/>
            <pc:sldMk cId="3095084395" sldId="474"/>
            <ac:picMk id="12" creationId="{A63D8056-E6FC-55B8-0DB4-6AFD338846B7}"/>
          </ac:picMkLst>
        </pc:picChg>
      </pc:sldChg>
      <pc:sldChg chg="addSp delSp modSp mod ord modShow">
        <pc:chgData name="欣捷 王" userId="b965477fa0aef5e6" providerId="LiveId" clId="{6EEF9138-D5C3-4702-B0B0-DA23FEF8104F}" dt="2024-03-09T09:44:34.479" v="268" actId="20577"/>
        <pc:sldMkLst>
          <pc:docMk/>
          <pc:sldMk cId="2918314463" sldId="475"/>
        </pc:sldMkLst>
        <pc:spChg chg="mod">
          <ac:chgData name="欣捷 王" userId="b965477fa0aef5e6" providerId="LiveId" clId="{6EEF9138-D5C3-4702-B0B0-DA23FEF8104F}" dt="2024-03-09T06:28:53.128" v="153" actId="404"/>
          <ac:spMkLst>
            <pc:docMk/>
            <pc:sldMk cId="2918314463" sldId="475"/>
            <ac:spMk id="2" creationId="{64741D34-A3C6-4D62-9B25-6E983DA19A4C}"/>
          </ac:spMkLst>
        </pc:spChg>
        <pc:spChg chg="mod">
          <ac:chgData name="欣捷 王" userId="b965477fa0aef5e6" providerId="LiveId" clId="{6EEF9138-D5C3-4702-B0B0-DA23FEF8104F}" dt="2024-03-09T09:44:34.479" v="268" actId="20577"/>
          <ac:spMkLst>
            <pc:docMk/>
            <pc:sldMk cId="2918314463" sldId="475"/>
            <ac:spMk id="3" creationId="{7A03FC4F-E981-4525-B454-EE4E09175EA8}"/>
          </ac:spMkLst>
        </pc:spChg>
        <pc:picChg chg="add del mod">
          <ac:chgData name="欣捷 王" userId="b965477fa0aef5e6" providerId="LiveId" clId="{6EEF9138-D5C3-4702-B0B0-DA23FEF8104F}" dt="2024-03-09T09:44:14.982" v="263" actId="478"/>
          <ac:picMkLst>
            <pc:docMk/>
            <pc:sldMk cId="2918314463" sldId="475"/>
            <ac:picMk id="7" creationId="{F0FDA6A6-E51A-2F85-13DD-E68D48FD19A6}"/>
          </ac:picMkLst>
        </pc:picChg>
      </pc:sldChg>
      <pc:sldChg chg="addSp delSp modSp mod ord modShow">
        <pc:chgData name="欣捷 王" userId="b965477fa0aef5e6" providerId="LiveId" clId="{6EEF9138-D5C3-4702-B0B0-DA23FEF8104F}" dt="2024-03-09T09:44:42.385" v="271" actId="207"/>
        <pc:sldMkLst>
          <pc:docMk/>
          <pc:sldMk cId="2726337305" sldId="476"/>
        </pc:sldMkLst>
        <pc:spChg chg="mod">
          <ac:chgData name="欣捷 王" userId="b965477fa0aef5e6" providerId="LiveId" clId="{6EEF9138-D5C3-4702-B0B0-DA23FEF8104F}" dt="2024-03-09T06:29:01.458" v="156" actId="404"/>
          <ac:spMkLst>
            <pc:docMk/>
            <pc:sldMk cId="2726337305" sldId="476"/>
            <ac:spMk id="2" creationId="{64741D34-A3C6-4D62-9B25-6E983DA19A4C}"/>
          </ac:spMkLst>
        </pc:spChg>
        <pc:spChg chg="mod">
          <ac:chgData name="欣捷 王" userId="b965477fa0aef5e6" providerId="LiveId" clId="{6EEF9138-D5C3-4702-B0B0-DA23FEF8104F}" dt="2024-03-09T09:44:42.385" v="271" actId="207"/>
          <ac:spMkLst>
            <pc:docMk/>
            <pc:sldMk cId="2726337305" sldId="476"/>
            <ac:spMk id="3" creationId="{7A03FC4F-E981-4525-B454-EE4E09175EA8}"/>
          </ac:spMkLst>
        </pc:spChg>
        <pc:picChg chg="add del mod">
          <ac:chgData name="欣捷 王" userId="b965477fa0aef5e6" providerId="LiveId" clId="{6EEF9138-D5C3-4702-B0B0-DA23FEF8104F}" dt="2024-03-09T09:44:23.675" v="265" actId="478"/>
          <ac:picMkLst>
            <pc:docMk/>
            <pc:sldMk cId="2726337305" sldId="476"/>
            <ac:picMk id="7" creationId="{0E037A18-FE55-4EA9-C6F8-5F377C331210}"/>
          </ac:picMkLst>
        </pc:picChg>
      </pc:sldChg>
      <pc:sldChg chg="addSp modSp mod ord">
        <pc:chgData name="欣捷 王" userId="b965477fa0aef5e6" providerId="LiveId" clId="{6EEF9138-D5C3-4702-B0B0-DA23FEF8104F}" dt="2024-03-09T10:29:25.179" v="358"/>
        <pc:sldMkLst>
          <pc:docMk/>
          <pc:sldMk cId="1189210013" sldId="477"/>
        </pc:sldMkLst>
        <pc:spChg chg="mod">
          <ac:chgData name="欣捷 王" userId="b965477fa0aef5e6" providerId="LiveId" clId="{6EEF9138-D5C3-4702-B0B0-DA23FEF8104F}" dt="2024-03-09T06:27:36.144" v="127" actId="20577"/>
          <ac:spMkLst>
            <pc:docMk/>
            <pc:sldMk cId="1189210013" sldId="477"/>
            <ac:spMk id="2" creationId="{64741D34-A3C6-4D62-9B25-6E983DA19A4C}"/>
          </ac:spMkLst>
        </pc:spChg>
        <pc:spChg chg="mod">
          <ac:chgData name="欣捷 王" userId="b965477fa0aef5e6" providerId="LiveId" clId="{6EEF9138-D5C3-4702-B0B0-DA23FEF8104F}" dt="2024-03-09T09:49:19.186" v="324" actId="207"/>
          <ac:spMkLst>
            <pc:docMk/>
            <pc:sldMk cId="1189210013" sldId="477"/>
            <ac:spMk id="3" creationId="{7A03FC4F-E981-4525-B454-EE4E09175EA8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6" creationId="{F227367D-6030-412D-945D-BD0492A4F464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" creationId="{4FC4718E-530A-4DE2-9095-79C174FD4006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10" creationId="{2AA2BF03-574F-46B4-BFB9-A2AC8053EDCD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14" creationId="{C9855250-6B24-4109-8514-1039AB0D6B95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15" creationId="{FC6D6BB3-D977-4B37-8ECF-2FAAF6947334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16" creationId="{CEADE899-340A-427D-B789-1A0F5EE5A50A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17" creationId="{BC4E0B43-B035-4D0E-88A7-07B84B903262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18" creationId="{325AB960-F9C9-4811-85CF-EBE4AF252AC1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19" creationId="{E32065FB-4783-49E9-96C8-8C9A38A2005F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1" creationId="{17C1A6CE-F61A-4F83-9EE3-2DF95E6A0952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2" creationId="{EE955A72-E519-4FCC-9FCD-2CD237AB1D65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4" creationId="{7FDEB958-D2FF-416A-8477-602A11A9C77A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5" creationId="{19150EEE-2BA2-4851-926F-CD84F09B1CA6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6" creationId="{C769F8F9-B993-473A-9711-CE4FF0C62CBA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7" creationId="{2B3D226E-04FB-4C7A-95A6-7D8785A78807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8" creationId="{A3E8B6CA-3607-4138-8B5A-54B62B37D9E8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29" creationId="{5B0267FA-31A4-452C-8DB4-29C7C9B8B269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32" creationId="{921061AC-220B-4D13-81CF-F70ED19C15F6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56" creationId="{95E7498D-A9D7-49B0-A7F9-825A53B067A1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58" creationId="{4779EA75-E271-4DAF-8DB7-A42FE4E8E290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59" creationId="{0D087775-F2B8-4F76-BB5C-19F76CC68394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61" creationId="{61E7656E-DDEB-4646-BFE8-DA8367276EF8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63" creationId="{CBD7C935-8141-4E8F-9107-CAFA7F9E92C9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68" creationId="{E359F0CC-2DEE-4B90-9AD0-317ED0C4350B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0" creationId="{4D0508AF-DE6A-4A96-9DB5-25975F38BC97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1" creationId="{D9684297-92EC-4CFE-9326-220499D846B1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3" creationId="{00B4D5EC-36C2-4EA5-9944-16169D304610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4" creationId="{110C2827-600D-4BC4-A341-1CBDF8D34581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5" creationId="{F832F9BF-FF32-4A86-80A6-0C5D0797BE49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6" creationId="{4342988C-9BB2-48F1-A6C1-CC33CE86CB5A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7" creationId="{154BF7C4-559D-4038-B052-A448A070FCD0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78" creationId="{5D31E19E-01AF-419F-B3A3-032557710214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1" creationId="{EE63BC7E-B3E4-4435-BCF0-2D4BE36926DC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2" creationId="{B73D511E-1D26-404B-8AA3-BE974FC7288D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3" creationId="{4F5644FD-CD7C-4247-85A7-842C8D063629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4" creationId="{2F6710CB-28DC-43F5-8F4D-373B3957D782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6" creationId="{92D2E137-0AB7-45E9-A695-BD602A4EEB3F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7" creationId="{BCDFA887-0E01-45A1-86E2-F6AC5B753F19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8" creationId="{B5A49F9E-368C-4B80-A8CB-5CD9A101727D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89" creationId="{A28BEEC6-E5B3-4F3C-AC63-2630B0EA9777}"/>
          </ac:spMkLst>
        </pc:spChg>
        <pc:spChg chg="mod">
          <ac:chgData name="欣捷 王" userId="b965477fa0aef5e6" providerId="LiveId" clId="{6EEF9138-D5C3-4702-B0B0-DA23FEF8104F}" dt="2024-03-09T09:47:30.405" v="310" actId="1076"/>
          <ac:spMkLst>
            <pc:docMk/>
            <pc:sldMk cId="1189210013" sldId="477"/>
            <ac:spMk id="91" creationId="{5CD4B11E-4512-41AB-A3D5-E5D7FFE8C217}"/>
          </ac:spMkLst>
        </pc:spChg>
        <pc:grpChg chg="mod">
          <ac:chgData name="欣捷 王" userId="b965477fa0aef5e6" providerId="LiveId" clId="{6EEF9138-D5C3-4702-B0B0-DA23FEF8104F}" dt="2024-03-09T09:47:30.405" v="310" actId="1076"/>
          <ac:grpSpMkLst>
            <pc:docMk/>
            <pc:sldMk cId="1189210013" sldId="477"/>
            <ac:grpSpMk id="4" creationId="{B971B189-D41E-4742-97FC-5F25F24DA757}"/>
          </ac:grpSpMkLst>
        </pc:grpChg>
        <pc:grpChg chg="mod">
          <ac:chgData name="欣捷 王" userId="b965477fa0aef5e6" providerId="LiveId" clId="{6EEF9138-D5C3-4702-B0B0-DA23FEF8104F}" dt="2024-03-09T09:47:30.405" v="310" actId="1076"/>
          <ac:grpSpMkLst>
            <pc:docMk/>
            <pc:sldMk cId="1189210013" sldId="477"/>
            <ac:grpSpMk id="30" creationId="{FDEC93E8-0FEA-44EA-85EB-669AE240D2A8}"/>
          </ac:grpSpMkLst>
        </pc:grpChg>
        <pc:picChg chg="add mod">
          <ac:chgData name="欣捷 王" userId="b965477fa0aef5e6" providerId="LiveId" clId="{6EEF9138-D5C3-4702-B0B0-DA23FEF8104F}" dt="2024-03-09T10:29:25.179" v="358"/>
          <ac:picMkLst>
            <pc:docMk/>
            <pc:sldMk cId="1189210013" sldId="477"/>
            <ac:picMk id="12" creationId="{E472E4F5-DACD-4990-5017-055658007300}"/>
          </ac:picMkLst>
        </pc:pic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9" creationId="{2CDF4994-0525-4FC0-9009-0E0F62BD12FA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13" creationId="{BF32F582-2D3C-4ED7-9767-94B4FD55F813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20" creationId="{45EB120E-87A9-48EE-BD56-67429A4770B9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23" creationId="{5A62A9D7-A5A1-4A0B-986B-DA2D81DB009D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60" creationId="{28C7BBAE-6979-4301-8390-5C7650D1FF19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62" creationId="{1BE7E47A-4187-4399-8E97-E86DFAFBB65B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69" creationId="{8C3606BD-CC03-49EB-9480-58AF9FCB0DCB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72" creationId="{D746A35D-081E-4BDC-9BD7-CD8B74664D71}"/>
          </ac:cxnSpMkLst>
        </pc:cxnChg>
        <pc:cxnChg chg="mod">
          <ac:chgData name="欣捷 王" userId="b965477fa0aef5e6" providerId="LiveId" clId="{6EEF9138-D5C3-4702-B0B0-DA23FEF8104F}" dt="2024-03-09T09:47:30.405" v="310" actId="1076"/>
          <ac:cxnSpMkLst>
            <pc:docMk/>
            <pc:sldMk cId="1189210013" sldId="477"/>
            <ac:cxnSpMk id="90" creationId="{70B5D371-866B-44CF-B97C-C382E7231BB0}"/>
          </ac:cxnSpMkLst>
        </pc:cxnChg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33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34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35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36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37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38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64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65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66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67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68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69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70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71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572"/>
        </pc:sldMkLst>
      </pc:sldChg>
      <pc:sldChg chg="modSp add mod ord">
        <pc:chgData name="欣捷 王" userId="b965477fa0aef5e6" providerId="LiveId" clId="{6EEF9138-D5C3-4702-B0B0-DA23FEF8104F}" dt="2024-03-09T09:48:59.524" v="319" actId="207"/>
        <pc:sldMkLst>
          <pc:docMk/>
          <pc:sldMk cId="181410850" sldId="587"/>
        </pc:sldMkLst>
        <pc:spChg chg="mod">
          <ac:chgData name="欣捷 王" userId="b965477fa0aef5e6" providerId="LiveId" clId="{6EEF9138-D5C3-4702-B0B0-DA23FEF8104F}" dt="2024-03-09T09:45:52.352" v="304" actId="20577"/>
          <ac:spMkLst>
            <pc:docMk/>
            <pc:sldMk cId="181410850" sldId="587"/>
            <ac:spMk id="61442" creationId="{7FF20DD5-6D8E-4774-A565-1C30C632B4F4}"/>
          </ac:spMkLst>
        </pc:spChg>
        <pc:spChg chg="mod">
          <ac:chgData name="欣捷 王" userId="b965477fa0aef5e6" providerId="LiveId" clId="{6EEF9138-D5C3-4702-B0B0-DA23FEF8104F}" dt="2024-03-09T09:48:59.524" v="319" actId="207"/>
          <ac:spMkLst>
            <pc:docMk/>
            <pc:sldMk cId="181410850" sldId="587"/>
            <ac:spMk id="61443" creationId="{C47877C6-160B-4C5B-8E93-92114F540A86}"/>
          </ac:spMkLst>
        </pc:spChg>
      </pc:sldChg>
      <pc:sldChg chg="modSp add mod ord">
        <pc:chgData name="欣捷 王" userId="b965477fa0aef5e6" providerId="LiveId" clId="{6EEF9138-D5C3-4702-B0B0-DA23FEF8104F}" dt="2024-03-09T09:45:58.442" v="307" actId="404"/>
        <pc:sldMkLst>
          <pc:docMk/>
          <pc:sldMk cId="189388519" sldId="588"/>
        </pc:sldMkLst>
        <pc:spChg chg="mod">
          <ac:chgData name="欣捷 王" userId="b965477fa0aef5e6" providerId="LiveId" clId="{6EEF9138-D5C3-4702-B0B0-DA23FEF8104F}" dt="2024-03-09T09:45:58.442" v="307" actId="404"/>
          <ac:spMkLst>
            <pc:docMk/>
            <pc:sldMk cId="189388519" sldId="588"/>
            <ac:spMk id="62466" creationId="{6B7F9051-EE7D-4DAB-AB83-C69D42AD5BC2}"/>
          </ac:spMkLst>
        </pc:spChg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35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36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37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52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53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54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55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56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57"/>
        </pc:sldMkLst>
      </pc:sldChg>
      <pc:sldChg chg="del">
        <pc:chgData name="欣捷 王" userId="b965477fa0aef5e6" providerId="LiveId" clId="{6EEF9138-D5C3-4702-B0B0-DA23FEF8104F}" dt="2024-03-09T06:19:53.189" v="2" actId="47"/>
        <pc:sldMkLst>
          <pc:docMk/>
          <pc:sldMk cId="0" sldId="658"/>
        </pc:sldMkLst>
      </pc:sldChg>
      <pc:sldChg chg="del">
        <pc:chgData name="欣捷 王" userId="b965477fa0aef5e6" providerId="LiveId" clId="{6EEF9138-D5C3-4702-B0B0-DA23FEF8104F}" dt="2024-03-09T06:20:13.354" v="3" actId="47"/>
        <pc:sldMkLst>
          <pc:docMk/>
          <pc:sldMk cId="0" sldId="667"/>
        </pc:sldMkLst>
      </pc:sldChg>
      <pc:sldChg chg="modSp mod">
        <pc:chgData name="欣捷 王" userId="b965477fa0aef5e6" providerId="LiveId" clId="{6EEF9138-D5C3-4702-B0B0-DA23FEF8104F}" dt="2024-03-09T06:23:03.537" v="33" actId="27636"/>
        <pc:sldMkLst>
          <pc:docMk/>
          <pc:sldMk cId="0" sldId="668"/>
        </pc:sldMkLst>
        <pc:spChg chg="mod">
          <ac:chgData name="欣捷 王" userId="b965477fa0aef5e6" providerId="LiveId" clId="{6EEF9138-D5C3-4702-B0B0-DA23FEF8104F}" dt="2024-03-09T06:23:03.537" v="33" actId="27636"/>
          <ac:spMkLst>
            <pc:docMk/>
            <pc:sldMk cId="0" sldId="668"/>
            <ac:spMk id="60419" creationId="{0FAB5C03-F9C0-4780-9E8F-013C3A99CF81}"/>
          </ac:spMkLst>
        </pc:spChg>
      </pc:sldChg>
      <pc:sldChg chg="modSp add mod ord">
        <pc:chgData name="欣捷 王" userId="b965477fa0aef5e6" providerId="LiveId" clId="{6EEF9138-D5C3-4702-B0B0-DA23FEF8104F}" dt="2024-03-09T09:49:18.410" v="323" actId="207"/>
        <pc:sldMkLst>
          <pc:docMk/>
          <pc:sldMk cId="2140000785" sldId="689"/>
        </pc:sldMkLst>
        <pc:spChg chg="mod">
          <ac:chgData name="欣捷 王" userId="b965477fa0aef5e6" providerId="LiveId" clId="{6EEF9138-D5C3-4702-B0B0-DA23FEF8104F}" dt="2024-03-09T09:47:19.725" v="309" actId="404"/>
          <ac:spMkLst>
            <pc:docMk/>
            <pc:sldMk cId="2140000785" sldId="689"/>
            <ac:spMk id="63490" creationId="{9174ED64-91A0-478C-9B44-2078C7654EBF}"/>
          </ac:spMkLst>
        </pc:spChg>
        <pc:spChg chg="mod">
          <ac:chgData name="欣捷 王" userId="b965477fa0aef5e6" providerId="LiveId" clId="{6EEF9138-D5C3-4702-B0B0-DA23FEF8104F}" dt="2024-03-09T09:49:18.410" v="323" actId="207"/>
          <ac:spMkLst>
            <pc:docMk/>
            <pc:sldMk cId="2140000785" sldId="689"/>
            <ac:spMk id="63491" creationId="{F2E18D36-D526-4B3D-BD63-AFF51F6FB23C}"/>
          </ac:spMkLst>
        </pc:spChg>
      </pc:sldChg>
      <pc:sldChg chg="modSp add modAnim">
        <pc:chgData name="欣捷 王" userId="b965477fa0aef5e6" providerId="LiveId" clId="{6EEF9138-D5C3-4702-B0B0-DA23FEF8104F}" dt="2024-03-09T10:41:48.627" v="490"/>
        <pc:sldMkLst>
          <pc:docMk/>
          <pc:sldMk cId="2432972979" sldId="690"/>
        </pc:sldMkLst>
        <pc:spChg chg="mod">
          <ac:chgData name="欣捷 王" userId="b965477fa0aef5e6" providerId="LiveId" clId="{6EEF9138-D5C3-4702-B0B0-DA23FEF8104F}" dt="2024-03-09T10:41:05.736" v="483" actId="20577"/>
          <ac:spMkLst>
            <pc:docMk/>
            <pc:sldMk cId="2432972979" sldId="690"/>
            <ac:spMk id="238595" creationId="{27A8B9E9-678B-4E12-A9B5-41311480D14D}"/>
          </ac:spMkLst>
        </pc:spChg>
      </pc:sldChg>
      <pc:sldChg chg="addSp delSp modSp new mod modClrScheme chgLayout">
        <pc:chgData name="欣捷 王" userId="b965477fa0aef5e6" providerId="LiveId" clId="{6EEF9138-D5C3-4702-B0B0-DA23FEF8104F}" dt="2024-03-09T10:47:32.348" v="529"/>
        <pc:sldMkLst>
          <pc:docMk/>
          <pc:sldMk cId="720134568" sldId="691"/>
        </pc:sldMkLst>
        <pc:spChg chg="del mod ord">
          <ac:chgData name="欣捷 王" userId="b965477fa0aef5e6" providerId="LiveId" clId="{6EEF9138-D5C3-4702-B0B0-DA23FEF8104F}" dt="2024-03-09T10:47:27.612" v="524" actId="700"/>
          <ac:spMkLst>
            <pc:docMk/>
            <pc:sldMk cId="720134568" sldId="691"/>
            <ac:spMk id="2" creationId="{BF47D63E-FFAF-73A7-DA09-46504C92DFEA}"/>
          </ac:spMkLst>
        </pc:spChg>
        <pc:spChg chg="del mod ord">
          <ac:chgData name="欣捷 王" userId="b965477fa0aef5e6" providerId="LiveId" clId="{6EEF9138-D5C3-4702-B0B0-DA23FEF8104F}" dt="2024-03-09T10:47:27.612" v="524" actId="700"/>
          <ac:spMkLst>
            <pc:docMk/>
            <pc:sldMk cId="720134568" sldId="691"/>
            <ac:spMk id="3" creationId="{790DCDD2-A559-D0F6-2924-0E62508FA658}"/>
          </ac:spMkLst>
        </pc:spChg>
        <pc:spChg chg="mod ord">
          <ac:chgData name="欣捷 王" userId="b965477fa0aef5e6" providerId="LiveId" clId="{6EEF9138-D5C3-4702-B0B0-DA23FEF8104F}" dt="2024-03-09T10:47:27.612" v="524" actId="700"/>
          <ac:spMkLst>
            <pc:docMk/>
            <pc:sldMk cId="720134568" sldId="691"/>
            <ac:spMk id="4" creationId="{FBE45873-EC55-044E-200C-124CD4834B71}"/>
          </ac:spMkLst>
        </pc:spChg>
        <pc:spChg chg="mod ord">
          <ac:chgData name="欣捷 王" userId="b965477fa0aef5e6" providerId="LiveId" clId="{6EEF9138-D5C3-4702-B0B0-DA23FEF8104F}" dt="2024-03-09T10:47:27.612" v="524" actId="700"/>
          <ac:spMkLst>
            <pc:docMk/>
            <pc:sldMk cId="720134568" sldId="691"/>
            <ac:spMk id="5" creationId="{03AA5AB4-65D8-D512-2516-A0A07A1C4155}"/>
          </ac:spMkLst>
        </pc:spChg>
        <pc:spChg chg="mod ord">
          <ac:chgData name="欣捷 王" userId="b965477fa0aef5e6" providerId="LiveId" clId="{6EEF9138-D5C3-4702-B0B0-DA23FEF8104F}" dt="2024-03-09T10:47:27.612" v="524" actId="700"/>
          <ac:spMkLst>
            <pc:docMk/>
            <pc:sldMk cId="720134568" sldId="691"/>
            <ac:spMk id="6" creationId="{48320A79-AA9A-4CC9-1E1E-1B7A1176FD59}"/>
          </ac:spMkLst>
        </pc:spChg>
        <pc:spChg chg="add mod ord">
          <ac:chgData name="欣捷 王" userId="b965477fa0aef5e6" providerId="LiveId" clId="{6EEF9138-D5C3-4702-B0B0-DA23FEF8104F}" dt="2024-03-09T10:47:32.348" v="529"/>
          <ac:spMkLst>
            <pc:docMk/>
            <pc:sldMk cId="720134568" sldId="691"/>
            <ac:spMk id="7" creationId="{36246983-A412-8156-7FCD-5CDCE0A02A8F}"/>
          </ac:spMkLst>
        </pc:spChg>
        <pc:spChg chg="add mod ord">
          <ac:chgData name="欣捷 王" userId="b965477fa0aef5e6" providerId="LiveId" clId="{6EEF9138-D5C3-4702-B0B0-DA23FEF8104F}" dt="2024-03-09T10:47:27.612" v="524" actId="700"/>
          <ac:spMkLst>
            <pc:docMk/>
            <pc:sldMk cId="720134568" sldId="691"/>
            <ac:spMk id="8" creationId="{224949E5-2959-3258-8FEB-E9130AF0A39A}"/>
          </ac:spMkLst>
        </pc:spChg>
      </pc:sldChg>
      <pc:sldChg chg="del">
        <pc:chgData name="欣捷 王" userId="b965477fa0aef5e6" providerId="LiveId" clId="{6EEF9138-D5C3-4702-B0B0-DA23FEF8104F}" dt="2024-03-09T06:19:22.412" v="1" actId="47"/>
        <pc:sldMkLst>
          <pc:docMk/>
          <pc:sldMk cId="2130698742" sldId="692"/>
        </pc:sldMkLst>
      </pc:sldChg>
      <pc:sldChg chg="addSp delSp modSp new mod modClrScheme chgLayout">
        <pc:chgData name="欣捷 王" userId="b965477fa0aef5e6" providerId="LiveId" clId="{6EEF9138-D5C3-4702-B0B0-DA23FEF8104F}" dt="2024-03-09T10:47:57.858" v="535"/>
        <pc:sldMkLst>
          <pc:docMk/>
          <pc:sldMk cId="3849315114" sldId="692"/>
        </pc:sldMkLst>
        <pc:spChg chg="del mod ord">
          <ac:chgData name="欣捷 王" userId="b965477fa0aef5e6" providerId="LiveId" clId="{6EEF9138-D5C3-4702-B0B0-DA23FEF8104F}" dt="2024-03-09T10:47:53.893" v="531" actId="700"/>
          <ac:spMkLst>
            <pc:docMk/>
            <pc:sldMk cId="3849315114" sldId="692"/>
            <ac:spMk id="2" creationId="{7AF356DD-2839-748A-336E-889E57541749}"/>
          </ac:spMkLst>
        </pc:spChg>
        <pc:spChg chg="del mod ord">
          <ac:chgData name="欣捷 王" userId="b965477fa0aef5e6" providerId="LiveId" clId="{6EEF9138-D5C3-4702-B0B0-DA23FEF8104F}" dt="2024-03-09T10:47:53.893" v="531" actId="700"/>
          <ac:spMkLst>
            <pc:docMk/>
            <pc:sldMk cId="3849315114" sldId="692"/>
            <ac:spMk id="3" creationId="{FB40709B-282A-A149-C520-EEFDC0AF85EB}"/>
          </ac:spMkLst>
        </pc:spChg>
        <pc:spChg chg="mod ord">
          <ac:chgData name="欣捷 王" userId="b965477fa0aef5e6" providerId="LiveId" clId="{6EEF9138-D5C3-4702-B0B0-DA23FEF8104F}" dt="2024-03-09T10:47:53.893" v="531" actId="700"/>
          <ac:spMkLst>
            <pc:docMk/>
            <pc:sldMk cId="3849315114" sldId="692"/>
            <ac:spMk id="4" creationId="{17097A68-BF0D-DF2A-C3B1-72F4305AAE22}"/>
          </ac:spMkLst>
        </pc:spChg>
        <pc:spChg chg="mod ord">
          <ac:chgData name="欣捷 王" userId="b965477fa0aef5e6" providerId="LiveId" clId="{6EEF9138-D5C3-4702-B0B0-DA23FEF8104F}" dt="2024-03-09T10:47:53.893" v="531" actId="700"/>
          <ac:spMkLst>
            <pc:docMk/>
            <pc:sldMk cId="3849315114" sldId="692"/>
            <ac:spMk id="5" creationId="{C5C78C99-DD41-4461-9E0E-87CE3DD78DCC}"/>
          </ac:spMkLst>
        </pc:spChg>
        <pc:spChg chg="mod ord">
          <ac:chgData name="欣捷 王" userId="b965477fa0aef5e6" providerId="LiveId" clId="{6EEF9138-D5C3-4702-B0B0-DA23FEF8104F}" dt="2024-03-09T10:47:53.893" v="531" actId="700"/>
          <ac:spMkLst>
            <pc:docMk/>
            <pc:sldMk cId="3849315114" sldId="692"/>
            <ac:spMk id="6" creationId="{4DD05CEF-6E8E-0F28-D88F-6999086DFF00}"/>
          </ac:spMkLst>
        </pc:spChg>
        <pc:spChg chg="add mod ord">
          <ac:chgData name="欣捷 王" userId="b965477fa0aef5e6" providerId="LiveId" clId="{6EEF9138-D5C3-4702-B0B0-DA23FEF8104F}" dt="2024-03-09T10:47:57.858" v="535"/>
          <ac:spMkLst>
            <pc:docMk/>
            <pc:sldMk cId="3849315114" sldId="692"/>
            <ac:spMk id="7" creationId="{0ADE6D70-223B-5030-2408-E4E454CC7668}"/>
          </ac:spMkLst>
        </pc:spChg>
        <pc:spChg chg="add mod ord">
          <ac:chgData name="欣捷 王" userId="b965477fa0aef5e6" providerId="LiveId" clId="{6EEF9138-D5C3-4702-B0B0-DA23FEF8104F}" dt="2024-03-09T10:47:53.893" v="531" actId="700"/>
          <ac:spMkLst>
            <pc:docMk/>
            <pc:sldMk cId="3849315114" sldId="692"/>
            <ac:spMk id="8" creationId="{08650B92-F264-760B-B1D6-7EF0C4B977E0}"/>
          </ac:spMkLst>
        </pc:spChg>
      </pc:sldChg>
      <pc:sldChg chg="addSp delSp modSp add mod delAnim modAnim modNotesTx">
        <pc:chgData name="欣捷 王" userId="b965477fa0aef5e6" providerId="LiveId" clId="{6EEF9138-D5C3-4702-B0B0-DA23FEF8104F}" dt="2024-03-09T12:39:54.806" v="1554" actId="1076"/>
        <pc:sldMkLst>
          <pc:docMk/>
          <pc:sldMk cId="2421929370" sldId="693"/>
        </pc:sldMkLst>
        <pc:spChg chg="mod">
          <ac:chgData name="欣捷 王" userId="b965477fa0aef5e6" providerId="LiveId" clId="{6EEF9138-D5C3-4702-B0B0-DA23FEF8104F}" dt="2024-03-09T10:48:20.907" v="542"/>
          <ac:spMkLst>
            <pc:docMk/>
            <pc:sldMk cId="2421929370" sldId="693"/>
            <ac:spMk id="2" creationId="{64741D34-A3C6-4D62-9B25-6E983DA19A4C}"/>
          </ac:spMkLst>
        </pc:spChg>
        <pc:spChg chg="mod">
          <ac:chgData name="欣捷 王" userId="b965477fa0aef5e6" providerId="LiveId" clId="{6EEF9138-D5C3-4702-B0B0-DA23FEF8104F}" dt="2024-03-09T12:37:07.410" v="1439" actId="20577"/>
          <ac:spMkLst>
            <pc:docMk/>
            <pc:sldMk cId="2421929370" sldId="693"/>
            <ac:spMk id="3" creationId="{7A03FC4F-E981-4525-B454-EE4E09175EA8}"/>
          </ac:spMkLst>
        </pc:spChg>
        <pc:spChg chg="add del mod">
          <ac:chgData name="欣捷 王" userId="b965477fa0aef5e6" providerId="LiveId" clId="{6EEF9138-D5C3-4702-B0B0-DA23FEF8104F}" dt="2024-03-09T11:32:52.353" v="799" actId="21"/>
          <ac:spMkLst>
            <pc:docMk/>
            <pc:sldMk cId="2421929370" sldId="693"/>
            <ac:spMk id="31" creationId="{A63ECFC0-A240-4A24-E253-268E85A4B5C0}"/>
          </ac:spMkLst>
        </pc:spChg>
        <pc:spChg chg="del">
          <ac:chgData name="欣捷 王" userId="b965477fa0aef5e6" providerId="LiveId" clId="{6EEF9138-D5C3-4702-B0B0-DA23FEF8104F}" dt="2024-03-09T10:48:25.118" v="543" actId="478"/>
          <ac:spMkLst>
            <pc:docMk/>
            <pc:sldMk cId="2421929370" sldId="693"/>
            <ac:spMk id="32" creationId="{921061AC-220B-4D13-81CF-F70ED19C15F6}"/>
          </ac:spMkLst>
        </pc:spChg>
        <pc:spChg chg="add mod">
          <ac:chgData name="欣捷 王" userId="b965477fa0aef5e6" providerId="LiveId" clId="{6EEF9138-D5C3-4702-B0B0-DA23FEF8104F}" dt="2024-03-09T12:39:54.806" v="1554" actId="1076"/>
          <ac:spMkLst>
            <pc:docMk/>
            <pc:sldMk cId="2421929370" sldId="693"/>
            <ac:spMk id="33" creationId="{C4052985-2928-C6B9-FB28-02E1081C40DD}"/>
          </ac:spMkLst>
        </pc:spChg>
        <pc:spChg chg="del">
          <ac:chgData name="欣捷 王" userId="b965477fa0aef5e6" providerId="LiveId" clId="{6EEF9138-D5C3-4702-B0B0-DA23FEF8104F}" dt="2024-03-09T10:48:25.118" v="543" actId="478"/>
          <ac:spMkLst>
            <pc:docMk/>
            <pc:sldMk cId="2421929370" sldId="693"/>
            <ac:spMk id="56" creationId="{95E7498D-A9D7-49B0-A7F9-825A53B067A1}"/>
          </ac:spMkLst>
        </pc:spChg>
        <pc:grpChg chg="del">
          <ac:chgData name="欣捷 王" userId="b965477fa0aef5e6" providerId="LiveId" clId="{6EEF9138-D5C3-4702-B0B0-DA23FEF8104F}" dt="2024-03-09T10:48:25.118" v="543" actId="478"/>
          <ac:grpSpMkLst>
            <pc:docMk/>
            <pc:sldMk cId="2421929370" sldId="693"/>
            <ac:grpSpMk id="4" creationId="{B971B189-D41E-4742-97FC-5F25F24DA757}"/>
          </ac:grpSpMkLst>
        </pc:grpChg>
        <pc:grpChg chg="del">
          <ac:chgData name="欣捷 王" userId="b965477fa0aef5e6" providerId="LiveId" clId="{6EEF9138-D5C3-4702-B0B0-DA23FEF8104F}" dt="2024-03-09T10:48:25.118" v="543" actId="478"/>
          <ac:grpSpMkLst>
            <pc:docMk/>
            <pc:sldMk cId="2421929370" sldId="693"/>
            <ac:grpSpMk id="30" creationId="{FDEC93E8-0FEA-44EA-85EB-669AE240D2A8}"/>
          </ac:grpSpMkLst>
        </pc:grpChg>
      </pc:sldChg>
      <pc:sldChg chg="del">
        <pc:chgData name="欣捷 王" userId="b965477fa0aef5e6" providerId="LiveId" clId="{6EEF9138-D5C3-4702-B0B0-DA23FEF8104F}" dt="2024-03-09T06:19:22.412" v="1" actId="47"/>
        <pc:sldMkLst>
          <pc:docMk/>
          <pc:sldMk cId="4143669807" sldId="693"/>
        </pc:sldMkLst>
      </pc:sldChg>
      <pc:sldChg chg="modSp add del mod ord">
        <pc:chgData name="欣捷 王" userId="b965477fa0aef5e6" providerId="LiveId" clId="{6EEF9138-D5C3-4702-B0B0-DA23FEF8104F}" dt="2024-03-09T06:31:22.225" v="229" actId="47"/>
        <pc:sldMkLst>
          <pc:docMk/>
          <pc:sldMk cId="2417009625" sldId="698"/>
        </pc:sldMkLst>
        <pc:spChg chg="mod">
          <ac:chgData name="欣捷 王" userId="b965477fa0aef5e6" providerId="LiveId" clId="{6EEF9138-D5C3-4702-B0B0-DA23FEF8104F}" dt="2024-03-09T06:29:22.341" v="178" actId="404"/>
          <ac:spMkLst>
            <pc:docMk/>
            <pc:sldMk cId="2417009625" sldId="698"/>
            <ac:spMk id="2" creationId="{91909CE3-7192-4D74-B2B2-B5138A4A9C4F}"/>
          </ac:spMkLst>
        </pc:spChg>
        <pc:spChg chg="mod">
          <ac:chgData name="欣捷 王" userId="b965477fa0aef5e6" providerId="LiveId" clId="{6EEF9138-D5C3-4702-B0B0-DA23FEF8104F}" dt="2024-03-09T06:30:09.102" v="211"/>
          <ac:spMkLst>
            <pc:docMk/>
            <pc:sldMk cId="2417009625" sldId="698"/>
            <ac:spMk id="3" creationId="{00340FFA-88A4-4D76-B694-30B8297398C2}"/>
          </ac:spMkLst>
        </pc:spChg>
      </pc:sldChg>
    </pc:docChg>
  </pc:docChgLst>
  <pc:docChgLst>
    <pc:chgData name="欣捷 王" userId="b965477fa0aef5e6" providerId="LiveId" clId="{7A1D4142-FA04-41BE-89EF-24297652180A}"/>
    <pc:docChg chg="custSel addSld modSld modMainMaster">
      <pc:chgData name="欣捷 王" userId="b965477fa0aef5e6" providerId="LiveId" clId="{7A1D4142-FA04-41BE-89EF-24297652180A}" dt="2024-03-07T13:45:46.797" v="37"/>
      <pc:docMkLst>
        <pc:docMk/>
      </pc:docMkLst>
      <pc:sldChg chg="modSp mod">
        <pc:chgData name="欣捷 王" userId="b965477fa0aef5e6" providerId="LiveId" clId="{7A1D4142-FA04-41BE-89EF-24297652180A}" dt="2024-03-07T13:45:20.993" v="36" actId="404"/>
        <pc:sldMkLst>
          <pc:docMk/>
          <pc:sldMk cId="2470898374" sldId="256"/>
        </pc:sldMkLst>
        <pc:spChg chg="mod">
          <ac:chgData name="欣捷 王" userId="b965477fa0aef5e6" providerId="LiveId" clId="{7A1D4142-FA04-41BE-89EF-24297652180A}" dt="2024-03-07T13:45:20.993" v="36" actId="404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 王" userId="b965477fa0aef5e6" providerId="LiveId" clId="{7A1D4142-FA04-41BE-89EF-24297652180A}" dt="2024-03-05T05:29:39.971" v="1" actId="27636"/>
          <ac:spMkLst>
            <pc:docMk/>
            <pc:sldMk cId="2470898374" sldId="256"/>
            <ac:spMk id="3" creationId="{B9F7C19A-4716-4FDA-9AAE-2A3CD35E521D}"/>
          </ac:spMkLst>
        </pc:spChg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2707364749" sldId="257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389746985" sldId="258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1794713971" sldId="259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3260843188" sldId="260"/>
        </pc:sldMkLst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43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3"/>
            <ac:spMk id="22530" creationId="{247FB3DD-07D4-4C8A-829C-AF58E890640E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3"/>
            <ac:spMk id="231427" creationId="{8D114940-F39D-45A2-976B-D0B6A8DF488C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44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4"/>
            <ac:spMk id="24578" creationId="{275F3FEC-71B3-4803-8358-F4E47D8E8945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4"/>
            <ac:spMk id="24579" creationId="{9E2770DF-DC5C-40BB-A6C0-B2FD31802197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46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6"/>
            <ac:spMk id="26626" creationId="{CCF01CB6-C7BD-4C08-BCDC-73882FE0B088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6"/>
            <ac:spMk id="26627" creationId="{053D9BF5-E7DB-4D2B-9A80-9AD7103AF625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48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8"/>
            <ac:spMk id="20482" creationId="{955F782B-E6EB-42BD-9567-A0697E7C45A5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8"/>
            <ac:spMk id="236547" creationId="{F9F251B1-C2E1-4738-8AB2-43FB11B21FB1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49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9"/>
            <ac:spMk id="29698" creationId="{F445AFE3-4834-46FF-B91F-A397C580F4EE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49"/>
            <ac:spMk id="237571" creationId="{F01AEE46-2EAE-4C56-A1AE-9FC031BFFF40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50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50"/>
            <ac:spMk id="30722" creationId="{13B7D774-C735-43E0-BA0A-3C9133E34B11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50"/>
            <ac:spMk id="238595" creationId="{27A8B9E9-678B-4E12-A9B5-41311480D14D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51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51"/>
            <ac:spMk id="32770" creationId="{78B7AB2D-E423-4EE7-9780-926DE5694F7C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51"/>
            <ac:spMk id="32771" creationId="{386A8551-D777-4451-BA6F-CD1E3AA1D698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52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52"/>
            <ac:spMk id="34818" creationId="{03BF64E7-82CD-4E94-ADD5-ED2F564A903B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52"/>
            <ac:spMk id="34819" creationId="{28A03D06-C256-4297-929A-B624FBDB9047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62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2"/>
            <ac:spMk id="25602" creationId="{60052356-FAA8-401A-AE2D-AE7A84B8AAFC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2"/>
            <ac:spMk id="233475" creationId="{CC45639B-4CF3-40DE-9A53-1EBD2CD69895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63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3"/>
            <ac:spMk id="35842" creationId="{E1E9F27E-86DD-4624-86B4-4951CAE331BD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3"/>
            <ac:spMk id="35843" creationId="{6AB9085E-8244-4A68-A46F-4A49395207D7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64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4"/>
            <ac:spMk id="36866" creationId="{A808BA9C-5BDE-47D1-AC3E-6882425A8248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4"/>
            <ac:spMk id="36867" creationId="{D055D18F-AA99-4924-B0FD-86B5FE5FD035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0" sldId="465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5"/>
            <ac:spMk id="37890" creationId="{48D5884C-AF48-4CA1-9952-5A1B471F6A20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0" sldId="465"/>
            <ac:spMk id="37891" creationId="{34BD9B38-616F-476B-A481-582F1DE08A80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400799735" sldId="469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400799735" sldId="469"/>
            <ac:spMk id="29698" creationId="{F445AFE3-4834-46FF-B91F-A397C580F4EE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400799735" sldId="469"/>
            <ac:spMk id="237571" creationId="{F01AEE46-2EAE-4C56-A1AE-9FC031BFFF40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3641563998" sldId="470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3641563998" sldId="470"/>
            <ac:spMk id="30722" creationId="{13B7D774-C735-43E0-BA0A-3C9133E34B11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3641563998" sldId="470"/>
            <ac:spMk id="238595" creationId="{27A8B9E9-678B-4E12-A9B5-41311480D14D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1848111301" sldId="471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1848111301" sldId="471"/>
            <ac:spMk id="30722" creationId="{13B7D774-C735-43E0-BA0A-3C9133E34B11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1848111301" sldId="471"/>
            <ac:spMk id="238595" creationId="{27A8B9E9-678B-4E12-A9B5-41311480D14D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739522338" sldId="472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739522338" sldId="472"/>
            <ac:spMk id="2" creationId="{64741D34-A3C6-4D62-9B25-6E983DA19A4C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4221544936" sldId="473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4221544936" sldId="473"/>
            <ac:spMk id="2" creationId="{64741D34-A3C6-4D62-9B25-6E983DA19A4C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4221544936" sldId="473"/>
            <ac:spMk id="3" creationId="{7A03FC4F-E981-4525-B454-EE4E09175EA8}"/>
          </ac:spMkLst>
        </pc:spChg>
      </pc:sldChg>
      <pc:sldChg chg="modSp mod">
        <pc:chgData name="欣捷 王" userId="b965477fa0aef5e6" providerId="LiveId" clId="{7A1D4142-FA04-41BE-89EF-24297652180A}" dt="2024-03-05T05:29:39.987" v="2" actId="27636"/>
        <pc:sldMkLst>
          <pc:docMk/>
          <pc:sldMk cId="3095084395" sldId="474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3095084395" sldId="474"/>
            <ac:spMk id="2" creationId="{64741D34-A3C6-4D62-9B25-6E983DA19A4C}"/>
          </ac:spMkLst>
        </pc:spChg>
        <pc:spChg chg="mod">
          <ac:chgData name="欣捷 王" userId="b965477fa0aef5e6" providerId="LiveId" clId="{7A1D4142-FA04-41BE-89EF-24297652180A}" dt="2024-03-05T05:29:39.987" v="2" actId="27636"/>
          <ac:spMkLst>
            <pc:docMk/>
            <pc:sldMk cId="3095084395" sldId="474"/>
            <ac:spMk id="3" creationId="{7A03FC4F-E981-4525-B454-EE4E09175EA8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2918314463" sldId="475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2918314463" sldId="475"/>
            <ac:spMk id="2" creationId="{64741D34-A3C6-4D62-9B25-6E983DA19A4C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2726337305" sldId="476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2726337305" sldId="476"/>
            <ac:spMk id="2" creationId="{64741D34-A3C6-4D62-9B25-6E983DA19A4C}"/>
          </ac:spMkLst>
        </pc:spChg>
        <pc:spChg chg="mod">
          <ac:chgData name="欣捷 王" userId="b965477fa0aef5e6" providerId="LiveId" clId="{7A1D4142-FA04-41BE-89EF-24297652180A}" dt="2024-03-05T05:29:39.830" v="0"/>
          <ac:spMkLst>
            <pc:docMk/>
            <pc:sldMk cId="2726337305" sldId="476"/>
            <ac:spMk id="3" creationId="{7A03FC4F-E981-4525-B454-EE4E09175EA8}"/>
          </ac:spMkLst>
        </pc:spChg>
      </pc:sldChg>
      <pc:sldChg chg="modSp">
        <pc:chgData name="欣捷 王" userId="b965477fa0aef5e6" providerId="LiveId" clId="{7A1D4142-FA04-41BE-89EF-24297652180A}" dt="2024-03-05T05:29:39.830" v="0"/>
        <pc:sldMkLst>
          <pc:docMk/>
          <pc:sldMk cId="1189210013" sldId="477"/>
        </pc:sldMkLst>
        <pc:spChg chg="mod">
          <ac:chgData name="欣捷 王" userId="b965477fa0aef5e6" providerId="LiveId" clId="{7A1D4142-FA04-41BE-89EF-24297652180A}" dt="2024-03-05T05:29:39.830" v="0"/>
          <ac:spMkLst>
            <pc:docMk/>
            <pc:sldMk cId="1189210013" sldId="477"/>
            <ac:spMk id="2" creationId="{64741D34-A3C6-4D62-9B25-6E983DA19A4C}"/>
          </ac:spMkLst>
        </pc:spChg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33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34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35"/>
        </pc:sldMkLst>
      </pc:sldChg>
      <pc:sldChg chg="add setBg">
        <pc:chgData name="欣捷 王" userId="b965477fa0aef5e6" providerId="LiveId" clId="{7A1D4142-FA04-41BE-89EF-24297652180A}" dt="2024-03-07T13:44:48.969" v="4"/>
        <pc:sldMkLst>
          <pc:docMk/>
          <pc:sldMk cId="0" sldId="536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37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38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64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65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66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67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68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69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70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71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572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35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36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37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52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53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54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55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56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57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0" sldId="658"/>
        </pc:sldMkLst>
      </pc:sldChg>
      <pc:sldChg chg="add">
        <pc:chgData name="欣捷 王" userId="b965477fa0aef5e6" providerId="LiveId" clId="{7A1D4142-FA04-41BE-89EF-24297652180A}" dt="2024-03-07T13:45:46.797" v="37"/>
        <pc:sldMkLst>
          <pc:docMk/>
          <pc:sldMk cId="0" sldId="667"/>
        </pc:sldMkLst>
      </pc:sldChg>
      <pc:sldChg chg="add">
        <pc:chgData name="欣捷 王" userId="b965477fa0aef5e6" providerId="LiveId" clId="{7A1D4142-FA04-41BE-89EF-24297652180A}" dt="2024-03-07T13:45:46.797" v="37"/>
        <pc:sldMkLst>
          <pc:docMk/>
          <pc:sldMk cId="0" sldId="668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2130698742" sldId="692"/>
        </pc:sldMkLst>
      </pc:sldChg>
      <pc:sldChg chg="add">
        <pc:chgData name="欣捷 王" userId="b965477fa0aef5e6" providerId="LiveId" clId="{7A1D4142-FA04-41BE-89EF-24297652180A}" dt="2024-03-07T13:44:48.969" v="4"/>
        <pc:sldMkLst>
          <pc:docMk/>
          <pc:sldMk cId="4143669807" sldId="693"/>
        </pc:sldMkLst>
      </pc:sldChg>
      <pc:sldMasterChg chg="addSp modSldLayout">
        <pc:chgData name="欣捷 王" userId="b965477fa0aef5e6" providerId="LiveId" clId="{7A1D4142-FA04-41BE-89EF-24297652180A}" dt="2024-03-05T05:47:41.219" v="3"/>
        <pc:sldMasterMkLst>
          <pc:docMk/>
          <pc:sldMasterMk cId="3105938351" sldId="2147483675"/>
        </pc:sldMasterMkLst>
        <pc:spChg chg="add">
          <ac:chgData name="欣捷 王" userId="b965477fa0aef5e6" providerId="LiveId" clId="{7A1D4142-FA04-41BE-89EF-24297652180A}" dt="2024-03-05T05:29:39.830" v="0"/>
          <ac:spMkLst>
            <pc:docMk/>
            <pc:sldMasterMk cId="3105938351" sldId="2147483675"/>
            <ac:spMk id="11" creationId="{02EC4779-49EC-E1B3-FAA1-645B9C675D08}"/>
          </ac:spMkLst>
        </pc:spChg>
        <pc:sldLayoutChg chg="addSp">
          <pc:chgData name="欣捷 王" userId="b965477fa0aef5e6" providerId="LiveId" clId="{7A1D4142-FA04-41BE-89EF-24297652180A}" dt="2024-03-05T05:29:39.830" v="0"/>
          <pc:sldLayoutMkLst>
            <pc:docMk/>
            <pc:sldMasterMk cId="3105938351" sldId="2147483675"/>
            <pc:sldLayoutMk cId="2171916122" sldId="2147483676"/>
          </pc:sldLayoutMkLst>
          <pc:picChg chg="add">
            <ac:chgData name="欣捷 王" userId="b965477fa0aef5e6" providerId="LiveId" clId="{7A1D4142-FA04-41BE-89EF-24297652180A}" dt="2024-03-05T05:29:39.830" v="0"/>
            <ac:picMkLst>
              <pc:docMk/>
              <pc:sldMasterMk cId="3105938351" sldId="2147483675"/>
              <pc:sldLayoutMk cId="2171916122" sldId="2147483676"/>
              <ac:picMk id="4" creationId="{5E5C8847-8830-597C-18F5-206C381BBA31}"/>
            </ac:picMkLst>
          </pc:picChg>
        </pc:sldLayoutChg>
        <pc:sldLayoutChg chg="addSp modSp">
          <pc:chgData name="欣捷 王" userId="b965477fa0aef5e6" providerId="LiveId" clId="{7A1D4142-FA04-41BE-89EF-24297652180A}" dt="2024-03-05T05:47:41.219" v="3"/>
          <pc:sldLayoutMkLst>
            <pc:docMk/>
            <pc:sldMasterMk cId="3105938351" sldId="2147483675"/>
            <pc:sldLayoutMk cId="2970181808" sldId="2147483679"/>
          </pc:sldLayoutMkLst>
          <pc:spChg chg="add mod">
            <ac:chgData name="欣捷 王" userId="b965477fa0aef5e6" providerId="LiveId" clId="{7A1D4142-FA04-41BE-89EF-24297652180A}" dt="2024-03-05T05:47:41.219" v="3"/>
            <ac:spMkLst>
              <pc:docMk/>
              <pc:sldMasterMk cId="3105938351" sldId="2147483675"/>
              <pc:sldLayoutMk cId="2970181808" sldId="2147483679"/>
              <ac:spMk id="5" creationId="{36253813-9B64-D01F-A1A0-28EB194F46F0}"/>
            </ac:spMkLst>
          </pc:spChg>
          <pc:spChg chg="add mod">
            <ac:chgData name="欣捷 王" userId="b965477fa0aef5e6" providerId="LiveId" clId="{7A1D4142-FA04-41BE-89EF-24297652180A}" dt="2024-03-05T05:47:41.219" v="3"/>
            <ac:spMkLst>
              <pc:docMk/>
              <pc:sldMasterMk cId="3105938351" sldId="2147483675"/>
              <pc:sldLayoutMk cId="2970181808" sldId="2147483679"/>
              <ac:spMk id="6" creationId="{C77FFD18-D5B1-8011-F6EB-7029B196E4E2}"/>
            </ac:spMkLst>
          </pc:spChg>
          <pc:spChg chg="add mod">
            <ac:chgData name="欣捷 王" userId="b965477fa0aef5e6" providerId="LiveId" clId="{7A1D4142-FA04-41BE-89EF-24297652180A}" dt="2024-03-05T05:47:41.219" v="3"/>
            <ac:spMkLst>
              <pc:docMk/>
              <pc:sldMasterMk cId="3105938351" sldId="2147483675"/>
              <pc:sldLayoutMk cId="2970181808" sldId="2147483679"/>
              <ac:spMk id="7" creationId="{4FFE5783-5E55-B2F6-56C2-831CAD479C1D}"/>
            </ac:spMkLst>
          </pc:spChg>
        </pc:sldLayoutChg>
      </pc:sldMasterChg>
    </pc:docChg>
  </pc:docChgLst>
  <pc:docChgLst>
    <pc:chgData name="欣捷" userId="b965477fa0aef5e6" providerId="LiveId" clId="{A02CB00A-AB47-4946-9C37-A4454BFC01D9}"/>
    <pc:docChg chg="modSld">
      <pc:chgData name="欣捷" userId="b965477fa0aef5e6" providerId="LiveId" clId="{A02CB00A-AB47-4946-9C37-A4454BFC01D9}" dt="2021-02-19T06:28:22.753" v="32" actId="255"/>
      <pc:docMkLst>
        <pc:docMk/>
      </pc:docMkLst>
      <pc:sldChg chg="modSp mod">
        <pc:chgData name="欣捷" userId="b965477fa0aef5e6" providerId="LiveId" clId="{A02CB00A-AB47-4946-9C37-A4454BFC01D9}" dt="2021-02-19T06:28:22.753" v="32" actId="255"/>
        <pc:sldMkLst>
          <pc:docMk/>
          <pc:sldMk cId="2470898374" sldId="256"/>
        </pc:sldMkLst>
        <pc:spChg chg="mod">
          <ac:chgData name="欣捷" userId="b965477fa0aef5e6" providerId="LiveId" clId="{A02CB00A-AB47-4946-9C37-A4454BFC01D9}" dt="2021-02-19T06:28:22.753" v="32" actId="255"/>
          <ac:spMkLst>
            <pc:docMk/>
            <pc:sldMk cId="2470898374" sldId="256"/>
            <ac:spMk id="2" creationId="{E7DC3515-54D4-4A44-A409-1AD3C10C63ED}"/>
          </ac:spMkLst>
        </pc:spChg>
      </pc:sldChg>
    </pc:docChg>
  </pc:docChgLst>
  <pc:docChgLst>
    <pc:chgData name="王 欣捷" userId="b965477fa0aef5e6" providerId="LiveId" clId="{85299100-DF75-4BDF-A4D3-42FE0447EA1D}"/>
    <pc:docChg chg="delSld modSld">
      <pc:chgData name="王 欣捷" userId="b965477fa0aef5e6" providerId="LiveId" clId="{85299100-DF75-4BDF-A4D3-42FE0447EA1D}" dt="2021-03-28T14:27:15.794" v="54" actId="20577"/>
      <pc:docMkLst>
        <pc:docMk/>
      </pc:docMkLst>
      <pc:sldChg chg="modSp mod">
        <pc:chgData name="王 欣捷" userId="b965477fa0aef5e6" providerId="LiveId" clId="{85299100-DF75-4BDF-A4D3-42FE0447EA1D}" dt="2021-03-28T05:12:58.174" v="10"/>
        <pc:sldMkLst>
          <pc:docMk/>
          <pc:sldMk cId="2470898374" sldId="256"/>
        </pc:sldMkLst>
        <pc:spChg chg="mod">
          <ac:chgData name="王 欣捷" userId="b965477fa0aef5e6" providerId="LiveId" clId="{85299100-DF75-4BDF-A4D3-42FE0447EA1D}" dt="2021-03-28T05:12:58.174" v="10"/>
          <ac:spMkLst>
            <pc:docMk/>
            <pc:sldMk cId="2470898374" sldId="256"/>
            <ac:spMk id="2" creationId="{E7DC3515-54D4-4A44-A409-1AD3C10C63ED}"/>
          </ac:spMkLst>
        </pc:spChg>
      </pc:sldChg>
      <pc:sldChg chg="del">
        <pc:chgData name="王 欣捷" userId="b965477fa0aef5e6" providerId="LiveId" clId="{85299100-DF75-4BDF-A4D3-42FE0447EA1D}" dt="2021-03-28T05:13:06.245" v="15" actId="47"/>
        <pc:sldMkLst>
          <pc:docMk/>
          <pc:sldMk cId="0" sldId="429"/>
        </pc:sldMkLst>
      </pc:sldChg>
      <pc:sldChg chg="del">
        <pc:chgData name="王 欣捷" userId="b965477fa0aef5e6" providerId="LiveId" clId="{85299100-DF75-4BDF-A4D3-42FE0447EA1D}" dt="2021-03-28T05:13:06.808" v="16" actId="47"/>
        <pc:sldMkLst>
          <pc:docMk/>
          <pc:sldMk cId="1400690534" sldId="430"/>
        </pc:sldMkLst>
      </pc:sldChg>
      <pc:sldChg chg="del">
        <pc:chgData name="王 欣捷" userId="b965477fa0aef5e6" providerId="LiveId" clId="{85299100-DF75-4BDF-A4D3-42FE0447EA1D}" dt="2021-03-28T05:13:07.135" v="17" actId="47"/>
        <pc:sldMkLst>
          <pc:docMk/>
          <pc:sldMk cId="0" sldId="431"/>
        </pc:sldMkLst>
      </pc:sldChg>
      <pc:sldChg chg="del">
        <pc:chgData name="王 欣捷" userId="b965477fa0aef5e6" providerId="LiveId" clId="{85299100-DF75-4BDF-A4D3-42FE0447EA1D}" dt="2021-03-28T05:13:07.468" v="18" actId="47"/>
        <pc:sldMkLst>
          <pc:docMk/>
          <pc:sldMk cId="0" sldId="432"/>
        </pc:sldMkLst>
      </pc:sldChg>
      <pc:sldChg chg="del">
        <pc:chgData name="王 欣捷" userId="b965477fa0aef5e6" providerId="LiveId" clId="{85299100-DF75-4BDF-A4D3-42FE0447EA1D}" dt="2021-03-28T05:13:08.052" v="20" actId="47"/>
        <pc:sldMkLst>
          <pc:docMk/>
          <pc:sldMk cId="0" sldId="433"/>
        </pc:sldMkLst>
      </pc:sldChg>
      <pc:sldChg chg="del">
        <pc:chgData name="王 欣捷" userId="b965477fa0aef5e6" providerId="LiveId" clId="{85299100-DF75-4BDF-A4D3-42FE0447EA1D}" dt="2021-03-28T05:13:08.451" v="21" actId="47"/>
        <pc:sldMkLst>
          <pc:docMk/>
          <pc:sldMk cId="0" sldId="434"/>
        </pc:sldMkLst>
      </pc:sldChg>
      <pc:sldChg chg="del">
        <pc:chgData name="王 欣捷" userId="b965477fa0aef5e6" providerId="LiveId" clId="{85299100-DF75-4BDF-A4D3-42FE0447EA1D}" dt="2021-03-28T05:13:08.802" v="22" actId="47"/>
        <pc:sldMkLst>
          <pc:docMk/>
          <pc:sldMk cId="0" sldId="435"/>
        </pc:sldMkLst>
      </pc:sldChg>
      <pc:sldChg chg="del">
        <pc:chgData name="王 欣捷" userId="b965477fa0aef5e6" providerId="LiveId" clId="{85299100-DF75-4BDF-A4D3-42FE0447EA1D}" dt="2021-03-28T05:13:24.043" v="26" actId="47"/>
        <pc:sldMkLst>
          <pc:docMk/>
          <pc:sldMk cId="0" sldId="447"/>
        </pc:sldMkLst>
      </pc:sldChg>
      <pc:sldChg chg="modSp">
        <pc:chgData name="王 欣捷" userId="b965477fa0aef5e6" providerId="LiveId" clId="{85299100-DF75-4BDF-A4D3-42FE0447EA1D}" dt="2021-03-28T05:13:27.328" v="27" actId="20577"/>
        <pc:sldMkLst>
          <pc:docMk/>
          <pc:sldMk cId="0" sldId="449"/>
        </pc:sldMkLst>
        <pc:spChg chg="mod">
          <ac:chgData name="王 欣捷" userId="b965477fa0aef5e6" providerId="LiveId" clId="{85299100-DF75-4BDF-A4D3-42FE0447EA1D}" dt="2021-03-28T05:13:27.328" v="27" actId="20577"/>
          <ac:spMkLst>
            <pc:docMk/>
            <pc:sldMk cId="0" sldId="449"/>
            <ac:spMk id="237571" creationId="{F01AEE46-2EAE-4C56-A1AE-9FC031BFFF40}"/>
          </ac:spMkLst>
        </pc:spChg>
      </pc:sldChg>
      <pc:sldChg chg="modSp">
        <pc:chgData name="王 欣捷" userId="b965477fa0aef5e6" providerId="LiveId" clId="{85299100-DF75-4BDF-A4D3-42FE0447EA1D}" dt="2021-03-28T05:13:36.828" v="29" actId="20577"/>
        <pc:sldMkLst>
          <pc:docMk/>
          <pc:sldMk cId="0" sldId="450"/>
        </pc:sldMkLst>
        <pc:spChg chg="mod">
          <ac:chgData name="王 欣捷" userId="b965477fa0aef5e6" providerId="LiveId" clId="{85299100-DF75-4BDF-A4D3-42FE0447EA1D}" dt="2021-03-28T05:13:36.828" v="29" actId="20577"/>
          <ac:spMkLst>
            <pc:docMk/>
            <pc:sldMk cId="0" sldId="450"/>
            <ac:spMk id="238595" creationId="{27A8B9E9-678B-4E12-A9B5-41311480D14D}"/>
          </ac:spMkLst>
        </pc:spChg>
      </pc:sldChg>
      <pc:sldChg chg="addSp modSp mod modAnim">
        <pc:chgData name="王 欣捷" userId="b965477fa0aef5e6" providerId="LiveId" clId="{85299100-DF75-4BDF-A4D3-42FE0447EA1D}" dt="2021-03-28T05:25:34.973" v="51"/>
        <pc:sldMkLst>
          <pc:docMk/>
          <pc:sldMk cId="0" sldId="451"/>
        </pc:sldMkLst>
        <pc:spChg chg="add mod">
          <ac:chgData name="王 欣捷" userId="b965477fa0aef5e6" providerId="LiveId" clId="{85299100-DF75-4BDF-A4D3-42FE0447EA1D}" dt="2021-03-28T05:25:26.526" v="50" actId="1076"/>
          <ac:spMkLst>
            <pc:docMk/>
            <pc:sldMk cId="0" sldId="451"/>
            <ac:spMk id="3" creationId="{87E0181E-D53F-4B8A-B19D-8F094A20A3B2}"/>
          </ac:spMkLst>
        </pc:spChg>
        <pc:spChg chg="mod">
          <ac:chgData name="王 欣捷" userId="b965477fa0aef5e6" providerId="LiveId" clId="{85299100-DF75-4BDF-A4D3-42FE0447EA1D}" dt="2021-03-28T05:13:47.267" v="33" actId="20577"/>
          <ac:spMkLst>
            <pc:docMk/>
            <pc:sldMk cId="0" sldId="451"/>
            <ac:spMk id="32771" creationId="{386A8551-D777-4451-BA6F-CD1E3AA1D698}"/>
          </ac:spMkLst>
        </pc:spChg>
      </pc:sldChg>
      <pc:sldChg chg="modSp mod modNotesTx">
        <pc:chgData name="王 欣捷" userId="b965477fa0aef5e6" providerId="LiveId" clId="{85299100-DF75-4BDF-A4D3-42FE0447EA1D}" dt="2021-03-28T05:30:44.916" v="52"/>
        <pc:sldMkLst>
          <pc:docMk/>
          <pc:sldMk cId="0" sldId="452"/>
        </pc:sldMkLst>
        <pc:spChg chg="mod">
          <ac:chgData name="王 欣捷" userId="b965477fa0aef5e6" providerId="LiveId" clId="{85299100-DF75-4BDF-A4D3-42FE0447EA1D}" dt="2021-03-28T05:13:53.178" v="36" actId="20577"/>
          <ac:spMkLst>
            <pc:docMk/>
            <pc:sldMk cId="0" sldId="452"/>
            <ac:spMk id="34819" creationId="{28A03D06-C256-4297-929A-B624FBDB9047}"/>
          </ac:spMkLst>
        </pc:spChg>
      </pc:sldChg>
      <pc:sldChg chg="del">
        <pc:chgData name="王 欣捷" userId="b965477fa0aef5e6" providerId="LiveId" clId="{85299100-DF75-4BDF-A4D3-42FE0447EA1D}" dt="2021-03-28T05:13:07.768" v="19" actId="47"/>
        <pc:sldMkLst>
          <pc:docMk/>
          <pc:sldMk cId="0" sldId="453"/>
        </pc:sldMkLst>
      </pc:sldChg>
      <pc:sldChg chg="del">
        <pc:chgData name="王 欣捷" userId="b965477fa0aef5e6" providerId="LiveId" clId="{85299100-DF75-4BDF-A4D3-42FE0447EA1D}" dt="2021-03-28T05:13:09.201" v="23" actId="47"/>
        <pc:sldMkLst>
          <pc:docMk/>
          <pc:sldMk cId="0" sldId="454"/>
        </pc:sldMkLst>
      </pc:sldChg>
      <pc:sldChg chg="del">
        <pc:chgData name="王 欣捷" userId="b965477fa0aef5e6" providerId="LiveId" clId="{85299100-DF75-4BDF-A4D3-42FE0447EA1D}" dt="2021-03-28T05:13:09.712" v="24" actId="47"/>
        <pc:sldMkLst>
          <pc:docMk/>
          <pc:sldMk cId="0" sldId="455"/>
        </pc:sldMkLst>
      </pc:sldChg>
      <pc:sldChg chg="del">
        <pc:chgData name="王 欣捷" userId="b965477fa0aef5e6" providerId="LiveId" clId="{85299100-DF75-4BDF-A4D3-42FE0447EA1D}" dt="2021-03-28T05:13:11.635" v="25" actId="47"/>
        <pc:sldMkLst>
          <pc:docMk/>
          <pc:sldMk cId="0" sldId="456"/>
        </pc:sldMkLst>
      </pc:sldChg>
      <pc:sldChg chg="del">
        <pc:chgData name="王 欣捷" userId="b965477fa0aef5e6" providerId="LiveId" clId="{85299100-DF75-4BDF-A4D3-42FE0447EA1D}" dt="2021-03-28T05:13:03.667" v="11" actId="47"/>
        <pc:sldMkLst>
          <pc:docMk/>
          <pc:sldMk cId="0" sldId="460"/>
        </pc:sldMkLst>
      </pc:sldChg>
      <pc:sldChg chg="modSp mod">
        <pc:chgData name="王 欣捷" userId="b965477fa0aef5e6" providerId="LiveId" clId="{85299100-DF75-4BDF-A4D3-42FE0447EA1D}" dt="2021-03-28T14:27:15.794" v="54" actId="20577"/>
        <pc:sldMkLst>
          <pc:docMk/>
          <pc:sldMk cId="0" sldId="464"/>
        </pc:sldMkLst>
        <pc:spChg chg="mod">
          <ac:chgData name="王 欣捷" userId="b965477fa0aef5e6" providerId="LiveId" clId="{85299100-DF75-4BDF-A4D3-42FE0447EA1D}" dt="2021-03-28T14:27:15.794" v="54" actId="20577"/>
          <ac:spMkLst>
            <pc:docMk/>
            <pc:sldMk cId="0" sldId="464"/>
            <ac:spMk id="36866" creationId="{A808BA9C-5BDE-47D1-AC3E-6882425A8248}"/>
          </ac:spMkLst>
        </pc:spChg>
      </pc:sldChg>
      <pc:sldChg chg="modSp mod">
        <pc:chgData name="王 欣捷" userId="b965477fa0aef5e6" providerId="LiveId" clId="{85299100-DF75-4BDF-A4D3-42FE0447EA1D}" dt="2021-03-28T14:27:13.607" v="53" actId="20577"/>
        <pc:sldMkLst>
          <pc:docMk/>
          <pc:sldMk cId="0" sldId="465"/>
        </pc:sldMkLst>
        <pc:spChg chg="mod">
          <ac:chgData name="王 欣捷" userId="b965477fa0aef5e6" providerId="LiveId" clId="{85299100-DF75-4BDF-A4D3-42FE0447EA1D}" dt="2021-03-28T14:27:13.607" v="53" actId="20577"/>
          <ac:spMkLst>
            <pc:docMk/>
            <pc:sldMk cId="0" sldId="465"/>
            <ac:spMk id="37890" creationId="{48D5884C-AF48-4CA1-9952-5A1B471F6A20}"/>
          </ac:spMkLst>
        </pc:spChg>
      </pc:sldChg>
      <pc:sldChg chg="del">
        <pc:chgData name="王 欣捷" userId="b965477fa0aef5e6" providerId="LiveId" clId="{85299100-DF75-4BDF-A4D3-42FE0447EA1D}" dt="2021-03-28T05:13:04.602" v="12" actId="47"/>
        <pc:sldMkLst>
          <pc:docMk/>
          <pc:sldMk cId="0" sldId="466"/>
        </pc:sldMkLst>
      </pc:sldChg>
      <pc:sldChg chg="del">
        <pc:chgData name="王 欣捷" userId="b965477fa0aef5e6" providerId="LiveId" clId="{85299100-DF75-4BDF-A4D3-42FE0447EA1D}" dt="2021-03-28T05:13:05.222" v="13" actId="47"/>
        <pc:sldMkLst>
          <pc:docMk/>
          <pc:sldMk cId="0" sldId="467"/>
        </pc:sldMkLst>
      </pc:sldChg>
      <pc:sldChg chg="del">
        <pc:chgData name="王 欣捷" userId="b965477fa0aef5e6" providerId="LiveId" clId="{85299100-DF75-4BDF-A4D3-42FE0447EA1D}" dt="2021-03-28T05:13:05.729" v="14" actId="47"/>
        <pc:sldMkLst>
          <pc:docMk/>
          <pc:sldMk cId="0" sldId="468"/>
        </pc:sldMkLst>
      </pc:sldChg>
      <pc:sldChg chg="addSp modSp mod">
        <pc:chgData name="王 欣捷" userId="b965477fa0aef5e6" providerId="LiveId" clId="{85299100-DF75-4BDF-A4D3-42FE0447EA1D}" dt="2021-03-28T05:19:38.957" v="40" actId="1076"/>
        <pc:sldMkLst>
          <pc:docMk/>
          <pc:sldMk cId="400799735" sldId="469"/>
        </pc:sldMkLst>
        <pc:spChg chg="add mod">
          <ac:chgData name="王 欣捷" userId="b965477fa0aef5e6" providerId="LiveId" clId="{85299100-DF75-4BDF-A4D3-42FE0447EA1D}" dt="2021-03-28T05:19:38.957" v="40" actId="1076"/>
          <ac:spMkLst>
            <pc:docMk/>
            <pc:sldMk cId="400799735" sldId="469"/>
            <ac:spMk id="2" creationId="{DCC9C313-1560-41EE-8142-781DEAE7750B}"/>
          </ac:spMkLst>
        </pc:spChg>
      </pc:sldChg>
      <pc:sldChg chg="modSp">
        <pc:chgData name="王 欣捷" userId="b965477fa0aef5e6" providerId="LiveId" clId="{85299100-DF75-4BDF-A4D3-42FE0447EA1D}" dt="2021-03-28T05:13:40.358" v="30" actId="20577"/>
        <pc:sldMkLst>
          <pc:docMk/>
          <pc:sldMk cId="3641563998" sldId="470"/>
        </pc:sldMkLst>
        <pc:spChg chg="mod">
          <ac:chgData name="王 欣捷" userId="b965477fa0aef5e6" providerId="LiveId" clId="{85299100-DF75-4BDF-A4D3-42FE0447EA1D}" dt="2021-03-28T05:13:40.358" v="30" actId="20577"/>
          <ac:spMkLst>
            <pc:docMk/>
            <pc:sldMk cId="3641563998" sldId="470"/>
            <ac:spMk id="238595" creationId="{27A8B9E9-678B-4E12-A9B5-41311480D14D}"/>
          </ac:spMkLst>
        </pc:spChg>
      </pc:sldChg>
      <pc:sldChg chg="modSp">
        <pc:chgData name="王 欣捷" userId="b965477fa0aef5e6" providerId="LiveId" clId="{85299100-DF75-4BDF-A4D3-42FE0447EA1D}" dt="2021-03-28T05:13:42.675" v="31" actId="20577"/>
        <pc:sldMkLst>
          <pc:docMk/>
          <pc:sldMk cId="1848111301" sldId="471"/>
        </pc:sldMkLst>
        <pc:spChg chg="mod">
          <ac:chgData name="王 欣捷" userId="b965477fa0aef5e6" providerId="LiveId" clId="{85299100-DF75-4BDF-A4D3-42FE0447EA1D}" dt="2021-03-28T05:13:42.675" v="31" actId="20577"/>
          <ac:spMkLst>
            <pc:docMk/>
            <pc:sldMk cId="1848111301" sldId="471"/>
            <ac:spMk id="238595" creationId="{27A8B9E9-678B-4E12-A9B5-41311480D14D}"/>
          </ac:spMkLst>
        </pc:spChg>
      </pc:sldChg>
    </pc:docChg>
  </pc:docChgLst>
  <pc:docChgLst>
    <pc:chgData name="欣捷 王" userId="b965477fa0aef5e6" providerId="LiveId" clId="{C585F215-6ECB-49F6-8441-94A4276BD4C5}"/>
    <pc:docChg chg="undo redo custSel addSld modSld sldOrd">
      <pc:chgData name="欣捷 王" userId="b965477fa0aef5e6" providerId="LiveId" clId="{C585F215-6ECB-49F6-8441-94A4276BD4C5}" dt="2024-03-12T12:21:44.468" v="1308"/>
      <pc:docMkLst>
        <pc:docMk/>
      </pc:docMkLst>
      <pc:sldChg chg="ord">
        <pc:chgData name="欣捷 王" userId="b965477fa0aef5e6" providerId="LiveId" clId="{C585F215-6ECB-49F6-8441-94A4276BD4C5}" dt="2024-03-12T12:21:44.468" v="1308"/>
        <pc:sldMkLst>
          <pc:docMk/>
          <pc:sldMk cId="2470898374" sldId="256"/>
        </pc:sldMkLst>
      </pc:sldChg>
      <pc:sldChg chg="modSp mod">
        <pc:chgData name="欣捷 王" userId="b965477fa0aef5e6" providerId="LiveId" clId="{C585F215-6ECB-49F6-8441-94A4276BD4C5}" dt="2024-03-11T03:27:09.101" v="12" actId="2711"/>
        <pc:sldMkLst>
          <pc:docMk/>
          <pc:sldMk cId="1400690534" sldId="430"/>
        </pc:sldMkLst>
        <pc:spChg chg="mod">
          <ac:chgData name="欣捷 王" userId="b965477fa0aef5e6" providerId="LiveId" clId="{C585F215-6ECB-49F6-8441-94A4276BD4C5}" dt="2024-03-11T03:27:09.101" v="12" actId="2711"/>
          <ac:spMkLst>
            <pc:docMk/>
            <pc:sldMk cId="1400690534" sldId="430"/>
            <ac:spMk id="10243" creationId="{36F22037-5FDF-46BE-87AD-FB8572FE9580}"/>
          </ac:spMkLst>
        </pc:spChg>
      </pc:sldChg>
      <pc:sldChg chg="modSp">
        <pc:chgData name="欣捷 王" userId="b965477fa0aef5e6" providerId="LiveId" clId="{C585F215-6ECB-49F6-8441-94A4276BD4C5}" dt="2024-03-11T05:23:52.133" v="861" actId="2710"/>
        <pc:sldMkLst>
          <pc:docMk/>
          <pc:sldMk cId="0" sldId="443"/>
        </pc:sldMkLst>
        <pc:spChg chg="mod">
          <ac:chgData name="欣捷 王" userId="b965477fa0aef5e6" providerId="LiveId" clId="{C585F215-6ECB-49F6-8441-94A4276BD4C5}" dt="2024-03-11T05:23:52.133" v="861" actId="2710"/>
          <ac:spMkLst>
            <pc:docMk/>
            <pc:sldMk cId="0" sldId="443"/>
            <ac:spMk id="231427" creationId="{8D114940-F39D-45A2-976B-D0B6A8DF488C}"/>
          </ac:spMkLst>
        </pc:spChg>
      </pc:sldChg>
      <pc:sldChg chg="modNotesTx">
        <pc:chgData name="欣捷 王" userId="b965477fa0aef5e6" providerId="LiveId" clId="{C585F215-6ECB-49F6-8441-94A4276BD4C5}" dt="2024-03-11T01:17:24.668" v="0" actId="20577"/>
        <pc:sldMkLst>
          <pc:docMk/>
          <pc:sldMk cId="0" sldId="448"/>
        </pc:sldMkLst>
      </pc:sldChg>
      <pc:sldChg chg="modSp">
        <pc:chgData name="欣捷 王" userId="b965477fa0aef5e6" providerId="LiveId" clId="{C585F215-6ECB-49F6-8441-94A4276BD4C5}" dt="2024-03-11T03:56:37.834" v="416" actId="167"/>
        <pc:sldMkLst>
          <pc:docMk/>
          <pc:sldMk cId="0" sldId="450"/>
        </pc:sldMkLst>
        <pc:spChg chg="mod">
          <ac:chgData name="欣捷 王" userId="b965477fa0aef5e6" providerId="LiveId" clId="{C585F215-6ECB-49F6-8441-94A4276BD4C5}" dt="2024-03-11T03:56:36.387" v="415" actId="14100"/>
          <ac:spMkLst>
            <pc:docMk/>
            <pc:sldMk cId="0" sldId="450"/>
            <ac:spMk id="9" creationId="{3AF3835B-EEFF-3492-EA00-5BD4B67E0B7D}"/>
          </ac:spMkLst>
        </pc:spChg>
        <pc:grpChg chg="mod">
          <ac:chgData name="欣捷 王" userId="b965477fa0aef5e6" providerId="LiveId" clId="{C585F215-6ECB-49F6-8441-94A4276BD4C5}" dt="2024-03-11T03:56:37.834" v="416" actId="167"/>
          <ac:grpSpMkLst>
            <pc:docMk/>
            <pc:sldMk cId="0" sldId="450"/>
            <ac:grpSpMk id="7" creationId="{A48F2457-B70D-B110-C135-BD4F53F3967A}"/>
          </ac:grpSpMkLst>
        </pc:grpChg>
        <pc:picChg chg="mod">
          <ac:chgData name="欣捷 王" userId="b965477fa0aef5e6" providerId="LiveId" clId="{C585F215-6ECB-49F6-8441-94A4276BD4C5}" dt="2024-03-11T03:56:36.387" v="415" actId="14100"/>
          <ac:picMkLst>
            <pc:docMk/>
            <pc:sldMk cId="0" sldId="450"/>
            <ac:picMk id="8" creationId="{8BBC2EB0-F00E-41E1-43E9-263FCF416423}"/>
          </ac:picMkLst>
        </pc:picChg>
      </pc:sldChg>
      <pc:sldChg chg="addSp delSp modSp mod delAnim modAnim">
        <pc:chgData name="欣捷 王" userId="b965477fa0aef5e6" providerId="LiveId" clId="{C585F215-6ECB-49F6-8441-94A4276BD4C5}" dt="2024-03-11T05:22:16.067" v="858" actId="478"/>
        <pc:sldMkLst>
          <pc:docMk/>
          <pc:sldMk cId="0" sldId="452"/>
        </pc:sldMkLst>
        <pc:graphicFrameChg chg="add mod">
          <ac:chgData name="欣捷 王" userId="b965477fa0aef5e6" providerId="LiveId" clId="{C585F215-6ECB-49F6-8441-94A4276BD4C5}" dt="2024-03-11T03:57:45.411" v="423" actId="1076"/>
          <ac:graphicFrameMkLst>
            <pc:docMk/>
            <pc:sldMk cId="0" sldId="452"/>
            <ac:graphicFrameMk id="8" creationId="{12372DAD-5D60-C1A8-5F3B-6D2FFFF811DC}"/>
          </ac:graphicFrameMkLst>
        </pc:graphicFrameChg>
        <pc:graphicFrameChg chg="del">
          <ac:chgData name="欣捷 王" userId="b965477fa0aef5e6" providerId="LiveId" clId="{C585F215-6ECB-49F6-8441-94A4276BD4C5}" dt="2024-03-11T03:57:42.493" v="422" actId="478"/>
          <ac:graphicFrameMkLst>
            <pc:docMk/>
            <pc:sldMk cId="0" sldId="452"/>
            <ac:graphicFrameMk id="41" creationId="{5384BFD3-E148-4423-9662-09399A0E6DCD}"/>
          </ac:graphicFrameMkLst>
        </pc:graphicFrameChg>
        <pc:picChg chg="del">
          <ac:chgData name="欣捷 王" userId="b965477fa0aef5e6" providerId="LiveId" clId="{C585F215-6ECB-49F6-8441-94A4276BD4C5}" dt="2024-03-11T05:22:16.067" v="858" actId="478"/>
          <ac:picMkLst>
            <pc:docMk/>
            <pc:sldMk cId="0" sldId="452"/>
            <ac:picMk id="7" creationId="{94780305-B840-66CA-526F-5FB0B405EAB0}"/>
          </ac:picMkLst>
        </pc:picChg>
      </pc:sldChg>
      <pc:sldChg chg="addSp modSp">
        <pc:chgData name="欣捷 王" userId="b965477fa0aef5e6" providerId="LiveId" clId="{C585F215-6ECB-49F6-8441-94A4276BD4C5}" dt="2024-03-11T05:23:39.238" v="860"/>
        <pc:sldMkLst>
          <pc:docMk/>
          <pc:sldMk cId="0" sldId="463"/>
        </pc:sldMkLst>
        <pc:picChg chg="add mod">
          <ac:chgData name="欣捷 王" userId="b965477fa0aef5e6" providerId="LiveId" clId="{C585F215-6ECB-49F6-8441-94A4276BD4C5}" dt="2024-03-11T05:23:39.238" v="860"/>
          <ac:picMkLst>
            <pc:docMk/>
            <pc:sldMk cId="0" sldId="463"/>
            <ac:picMk id="5" creationId="{67563DB8-C369-30B9-2B5D-53CBF15AFADB}"/>
          </ac:picMkLst>
        </pc:picChg>
      </pc:sldChg>
      <pc:sldChg chg="modSp mod">
        <pc:chgData name="欣捷 王" userId="b965477fa0aef5e6" providerId="LiveId" clId="{C585F215-6ECB-49F6-8441-94A4276BD4C5}" dt="2024-03-11T03:26:17.778" v="3" actId="20577"/>
        <pc:sldMkLst>
          <pc:docMk/>
          <pc:sldMk cId="3095084395" sldId="474"/>
        </pc:sldMkLst>
        <pc:spChg chg="mod">
          <ac:chgData name="欣捷 王" userId="b965477fa0aef5e6" providerId="LiveId" clId="{C585F215-6ECB-49F6-8441-94A4276BD4C5}" dt="2024-03-11T03:26:17.778" v="3" actId="20577"/>
          <ac:spMkLst>
            <pc:docMk/>
            <pc:sldMk cId="3095084395" sldId="474"/>
            <ac:spMk id="3" creationId="{7A03FC4F-E981-4525-B454-EE4E09175EA8}"/>
          </ac:spMkLst>
        </pc:spChg>
      </pc:sldChg>
      <pc:sldChg chg="modSp mod">
        <pc:chgData name="欣捷 王" userId="b965477fa0aef5e6" providerId="LiveId" clId="{C585F215-6ECB-49F6-8441-94A4276BD4C5}" dt="2024-03-11T03:27:29.108" v="15" actId="20577"/>
        <pc:sldMkLst>
          <pc:docMk/>
          <pc:sldMk cId="1189210013" sldId="477"/>
        </pc:sldMkLst>
        <pc:spChg chg="mod">
          <ac:chgData name="欣捷 王" userId="b965477fa0aef5e6" providerId="LiveId" clId="{C585F215-6ECB-49F6-8441-94A4276BD4C5}" dt="2024-03-11T03:27:29.108" v="15" actId="20577"/>
          <ac:spMkLst>
            <pc:docMk/>
            <pc:sldMk cId="1189210013" sldId="477"/>
            <ac:spMk id="3" creationId="{7A03FC4F-E981-4525-B454-EE4E09175EA8}"/>
          </ac:spMkLst>
        </pc:spChg>
      </pc:sldChg>
      <pc:sldChg chg="modSp mod">
        <pc:chgData name="欣捷 王" userId="b965477fa0aef5e6" providerId="LiveId" clId="{C585F215-6ECB-49F6-8441-94A4276BD4C5}" dt="2024-03-11T03:27:18.210" v="13" actId="20577"/>
        <pc:sldMkLst>
          <pc:docMk/>
          <pc:sldMk cId="181410850" sldId="587"/>
        </pc:sldMkLst>
        <pc:spChg chg="mod">
          <ac:chgData name="欣捷 王" userId="b965477fa0aef5e6" providerId="LiveId" clId="{C585F215-6ECB-49F6-8441-94A4276BD4C5}" dt="2024-03-11T03:27:18.210" v="13" actId="20577"/>
          <ac:spMkLst>
            <pc:docMk/>
            <pc:sldMk cId="181410850" sldId="587"/>
            <ac:spMk id="61443" creationId="{C47877C6-160B-4C5B-8E93-92114F540A86}"/>
          </ac:spMkLst>
        </pc:spChg>
      </pc:sldChg>
      <pc:sldChg chg="modSp mod">
        <pc:chgData name="欣捷 王" userId="b965477fa0aef5e6" providerId="LiveId" clId="{C585F215-6ECB-49F6-8441-94A4276BD4C5}" dt="2024-03-11T03:27:25.648" v="14" actId="20577"/>
        <pc:sldMkLst>
          <pc:docMk/>
          <pc:sldMk cId="2140000785" sldId="689"/>
        </pc:sldMkLst>
        <pc:spChg chg="mod">
          <ac:chgData name="欣捷 王" userId="b965477fa0aef5e6" providerId="LiveId" clId="{C585F215-6ECB-49F6-8441-94A4276BD4C5}" dt="2024-03-11T03:27:25.648" v="14" actId="20577"/>
          <ac:spMkLst>
            <pc:docMk/>
            <pc:sldMk cId="2140000785" sldId="689"/>
            <ac:spMk id="63491" creationId="{F2E18D36-D526-4B3D-BD63-AFF51F6FB23C}"/>
          </ac:spMkLst>
        </pc:spChg>
      </pc:sldChg>
      <pc:sldChg chg="addSp delSp modSp mod modAnim">
        <pc:chgData name="欣捷 王" userId="b965477fa0aef5e6" providerId="LiveId" clId="{C585F215-6ECB-49F6-8441-94A4276BD4C5}" dt="2024-03-11T05:22:52.532" v="859" actId="478"/>
        <pc:sldMkLst>
          <pc:docMk/>
          <pc:sldMk cId="2432972979" sldId="690"/>
        </pc:sldMkLst>
        <pc:graphicFrameChg chg="add mod modGraphic">
          <ac:chgData name="欣捷 王" userId="b965477fa0aef5e6" providerId="LiveId" clId="{C585F215-6ECB-49F6-8441-94A4276BD4C5}" dt="2024-03-11T03:55:49.068" v="409" actId="1076"/>
          <ac:graphicFrameMkLst>
            <pc:docMk/>
            <pc:sldMk cId="2432972979" sldId="690"/>
            <ac:graphicFrameMk id="7" creationId="{B2F23547-BB54-C224-AB1E-F5A44CF13338}"/>
          </ac:graphicFrameMkLst>
        </pc:graphicFrameChg>
        <pc:graphicFrameChg chg="del">
          <ac:chgData name="欣捷 王" userId="b965477fa0aef5e6" providerId="LiveId" clId="{C585F215-6ECB-49F6-8441-94A4276BD4C5}" dt="2024-03-11T03:55:43.598" v="408" actId="478"/>
          <ac:graphicFrameMkLst>
            <pc:docMk/>
            <pc:sldMk cId="2432972979" sldId="690"/>
            <ac:graphicFrameMk id="33" creationId="{D0E4FC8F-AD50-4A71-8C97-D5CAB60B55BE}"/>
          </ac:graphicFrameMkLst>
        </pc:graphicFrameChg>
        <pc:picChg chg="del">
          <ac:chgData name="欣捷 王" userId="b965477fa0aef5e6" providerId="LiveId" clId="{C585F215-6ECB-49F6-8441-94A4276BD4C5}" dt="2024-03-11T05:22:52.532" v="859" actId="478"/>
          <ac:picMkLst>
            <pc:docMk/>
            <pc:sldMk cId="2432972979" sldId="690"/>
            <ac:picMk id="6" creationId="{A80006E1-D87F-9926-3FC8-430750F6969C}"/>
          </ac:picMkLst>
        </pc:picChg>
      </pc:sldChg>
      <pc:sldChg chg="modSp mod modAnim">
        <pc:chgData name="欣捷 王" userId="b965477fa0aef5e6" providerId="LiveId" clId="{C585F215-6ECB-49F6-8441-94A4276BD4C5}" dt="2024-03-11T03:32:05.979" v="157" actId="403"/>
        <pc:sldMkLst>
          <pc:docMk/>
          <pc:sldMk cId="2421929370" sldId="693"/>
        </pc:sldMkLst>
        <pc:spChg chg="mod">
          <ac:chgData name="欣捷 王" userId="b965477fa0aef5e6" providerId="LiveId" clId="{C585F215-6ECB-49F6-8441-94A4276BD4C5}" dt="2024-03-11T03:32:05.979" v="157" actId="403"/>
          <ac:spMkLst>
            <pc:docMk/>
            <pc:sldMk cId="2421929370" sldId="693"/>
            <ac:spMk id="3" creationId="{7A03FC4F-E981-4525-B454-EE4E09175EA8}"/>
          </ac:spMkLst>
        </pc:spChg>
        <pc:spChg chg="mod">
          <ac:chgData name="欣捷 王" userId="b965477fa0aef5e6" providerId="LiveId" clId="{C585F215-6ECB-49F6-8441-94A4276BD4C5}" dt="2024-03-11T03:31:47.499" v="152" actId="1076"/>
          <ac:spMkLst>
            <pc:docMk/>
            <pc:sldMk cId="2421929370" sldId="693"/>
            <ac:spMk id="33" creationId="{C4052985-2928-C6B9-FB28-02E1081C40DD}"/>
          </ac:spMkLst>
        </pc:spChg>
      </pc:sldChg>
      <pc:sldChg chg="addSp delSp modSp add mod delAnim chgLayout">
        <pc:chgData name="欣捷 王" userId="b965477fa0aef5e6" providerId="LiveId" clId="{C585F215-6ECB-49F6-8441-94A4276BD4C5}" dt="2024-03-11T05:03:46.051" v="684" actId="478"/>
        <pc:sldMkLst>
          <pc:docMk/>
          <pc:sldMk cId="2649247146" sldId="694"/>
        </pc:sldMkLst>
        <pc:spChg chg="mod ord">
          <ac:chgData name="欣捷 王" userId="b965477fa0aef5e6" providerId="LiveId" clId="{C585F215-6ECB-49F6-8441-94A4276BD4C5}" dt="2024-03-11T03:36:06.567" v="163" actId="700"/>
          <ac:spMkLst>
            <pc:docMk/>
            <pc:sldMk cId="2649247146" sldId="694"/>
            <ac:spMk id="2" creationId="{64741D34-A3C6-4D62-9B25-6E983DA19A4C}"/>
          </ac:spMkLst>
        </pc:spChg>
        <pc:spChg chg="del">
          <ac:chgData name="欣捷 王" userId="b965477fa0aef5e6" providerId="LiveId" clId="{C585F215-6ECB-49F6-8441-94A4276BD4C5}" dt="2024-03-11T03:35:57.828" v="159" actId="478"/>
          <ac:spMkLst>
            <pc:docMk/>
            <pc:sldMk cId="2649247146" sldId="694"/>
            <ac:spMk id="3" creationId="{7A03FC4F-E981-4525-B454-EE4E09175EA8}"/>
          </ac:spMkLst>
        </pc:spChg>
        <pc:spChg chg="mod ord">
          <ac:chgData name="欣捷 王" userId="b965477fa0aef5e6" providerId="LiveId" clId="{C585F215-6ECB-49F6-8441-94A4276BD4C5}" dt="2024-03-11T03:36:06.567" v="163" actId="700"/>
          <ac:spMkLst>
            <pc:docMk/>
            <pc:sldMk cId="2649247146" sldId="694"/>
            <ac:spMk id="5" creationId="{9D192FA9-8BE1-BFE6-1C97-9EEA3BF27110}"/>
          </ac:spMkLst>
        </pc:spChg>
        <pc:spChg chg="add del mod">
          <ac:chgData name="欣捷 王" userId="b965477fa0aef5e6" providerId="LiveId" clId="{C585F215-6ECB-49F6-8441-94A4276BD4C5}" dt="2024-03-11T03:36:01.965" v="160" actId="478"/>
          <ac:spMkLst>
            <pc:docMk/>
            <pc:sldMk cId="2649247146" sldId="694"/>
            <ac:spMk id="6" creationId="{7A5E10D5-C9A8-B28D-2FB4-FCFC0FE13E91}"/>
          </ac:spMkLst>
        </pc:spChg>
        <pc:spChg chg="mod ord">
          <ac:chgData name="欣捷 王" userId="b965477fa0aef5e6" providerId="LiveId" clId="{C585F215-6ECB-49F6-8441-94A4276BD4C5}" dt="2024-03-11T03:36:06.567" v="163" actId="700"/>
          <ac:spMkLst>
            <pc:docMk/>
            <pc:sldMk cId="2649247146" sldId="694"/>
            <ac:spMk id="7" creationId="{624F2298-07B0-64C6-9D94-0601AEAADDF9}"/>
          </ac:spMkLst>
        </pc:spChg>
        <pc:spChg chg="add mod ord">
          <ac:chgData name="欣捷 王" userId="b965477fa0aef5e6" providerId="LiveId" clId="{C585F215-6ECB-49F6-8441-94A4276BD4C5}" dt="2024-03-11T03:59:33.775" v="441" actId="20577"/>
          <ac:spMkLst>
            <pc:docMk/>
            <pc:sldMk cId="2649247146" sldId="694"/>
            <ac:spMk id="8" creationId="{CB1D92DF-82BA-4F98-3AD1-AF51737E41CE}"/>
          </ac:spMkLst>
        </pc:spChg>
        <pc:spChg chg="mod ord">
          <ac:chgData name="欣捷 王" userId="b965477fa0aef5e6" providerId="LiveId" clId="{C585F215-6ECB-49F6-8441-94A4276BD4C5}" dt="2024-03-11T03:36:06.567" v="163" actId="700"/>
          <ac:spMkLst>
            <pc:docMk/>
            <pc:sldMk cId="2649247146" sldId="694"/>
            <ac:spMk id="11" creationId="{BC65FDB2-3D24-C459-0430-FED75938FBF7}"/>
          </ac:spMkLst>
        </pc:spChg>
        <pc:spChg chg="del mod">
          <ac:chgData name="欣捷 王" userId="b965477fa0aef5e6" providerId="LiveId" clId="{C585F215-6ECB-49F6-8441-94A4276BD4C5}" dt="2024-03-11T03:36:04.943" v="162" actId="478"/>
          <ac:spMkLst>
            <pc:docMk/>
            <pc:sldMk cId="2649247146" sldId="694"/>
            <ac:spMk id="33" creationId="{C4052985-2928-C6B9-FB28-02E1081C40DD}"/>
          </ac:spMkLst>
        </pc:spChg>
        <pc:graphicFrameChg chg="add mod modGraphic">
          <ac:chgData name="欣捷 王" userId="b965477fa0aef5e6" providerId="LiveId" clId="{C585F215-6ECB-49F6-8441-94A4276BD4C5}" dt="2024-03-11T04:00:03.553" v="448" actId="20577"/>
          <ac:graphicFrameMkLst>
            <pc:docMk/>
            <pc:sldMk cId="2649247146" sldId="694"/>
            <ac:graphicFrameMk id="10" creationId="{B1BA2938-E10E-8AEB-B4A5-BA2BD000ACC4}"/>
          </ac:graphicFrameMkLst>
        </pc:graphicFrameChg>
        <pc:picChg chg="add mod ord">
          <ac:chgData name="欣捷 王" userId="b965477fa0aef5e6" providerId="LiveId" clId="{C585F215-6ECB-49F6-8441-94A4276BD4C5}" dt="2024-03-11T03:45:39.611" v="198" actId="1076"/>
          <ac:picMkLst>
            <pc:docMk/>
            <pc:sldMk cId="2649247146" sldId="694"/>
            <ac:picMk id="9" creationId="{CC361EB3-5A0E-665A-E92B-1FA53B23A377}"/>
          </ac:picMkLst>
        </pc:picChg>
        <pc:picChg chg="del">
          <ac:chgData name="欣捷 王" userId="b965477fa0aef5e6" providerId="LiveId" clId="{C585F215-6ECB-49F6-8441-94A4276BD4C5}" dt="2024-03-11T05:03:46.051" v="684" actId="478"/>
          <ac:picMkLst>
            <pc:docMk/>
            <pc:sldMk cId="2649247146" sldId="694"/>
            <ac:picMk id="12" creationId="{E472E4F5-DACD-4990-5017-055658007300}"/>
          </ac:picMkLst>
        </pc:picChg>
      </pc:sldChg>
      <pc:sldChg chg="addSp delSp modSp add mod">
        <pc:chgData name="欣捷 王" userId="b965477fa0aef5e6" providerId="LiveId" clId="{C585F215-6ECB-49F6-8441-94A4276BD4C5}" dt="2024-03-11T05:03:41.427" v="683" actId="478"/>
        <pc:sldMkLst>
          <pc:docMk/>
          <pc:sldMk cId="193856280" sldId="695"/>
        </pc:sldMkLst>
        <pc:spChg chg="mod">
          <ac:chgData name="欣捷 王" userId="b965477fa0aef5e6" providerId="LiveId" clId="{C585F215-6ECB-49F6-8441-94A4276BD4C5}" dt="2024-03-11T04:01:17.836" v="474" actId="20577"/>
          <ac:spMkLst>
            <pc:docMk/>
            <pc:sldMk cId="193856280" sldId="695"/>
            <ac:spMk id="8" creationId="{CB1D92DF-82BA-4F98-3AD1-AF51737E41CE}"/>
          </ac:spMkLst>
        </pc:spChg>
        <pc:graphicFrameChg chg="add del mod">
          <ac:chgData name="欣捷 王" userId="b965477fa0aef5e6" providerId="LiveId" clId="{C585F215-6ECB-49F6-8441-94A4276BD4C5}" dt="2024-03-11T03:58:18.099" v="427" actId="21"/>
          <ac:graphicFrameMkLst>
            <pc:docMk/>
            <pc:sldMk cId="193856280" sldId="695"/>
            <ac:graphicFrameMk id="3" creationId="{B1BA2938-E10E-8AEB-B4A5-BA2BD000ACC4}"/>
          </ac:graphicFrameMkLst>
        </pc:graphicFrameChg>
        <pc:graphicFrameChg chg="add mod modGraphic">
          <ac:chgData name="欣捷 王" userId="b965477fa0aef5e6" providerId="LiveId" clId="{C585F215-6ECB-49F6-8441-94A4276BD4C5}" dt="2024-03-11T04:00:59.500" v="459" actId="20577"/>
          <ac:graphicFrameMkLst>
            <pc:docMk/>
            <pc:sldMk cId="193856280" sldId="695"/>
            <ac:graphicFrameMk id="4" creationId="{E6ECC3F1-7FFB-DE0C-F72E-FC49F3A4F56E}"/>
          </ac:graphicFrameMkLst>
        </pc:graphicFrameChg>
        <pc:picChg chg="mod">
          <ac:chgData name="欣捷 王" userId="b965477fa0aef5e6" providerId="LiveId" clId="{C585F215-6ECB-49F6-8441-94A4276BD4C5}" dt="2024-03-11T03:57:15.708" v="419" actId="1076"/>
          <ac:picMkLst>
            <pc:docMk/>
            <pc:sldMk cId="193856280" sldId="695"/>
            <ac:picMk id="9" creationId="{CC361EB3-5A0E-665A-E92B-1FA53B23A377}"/>
          </ac:picMkLst>
        </pc:picChg>
        <pc:picChg chg="del">
          <ac:chgData name="欣捷 王" userId="b965477fa0aef5e6" providerId="LiveId" clId="{C585F215-6ECB-49F6-8441-94A4276BD4C5}" dt="2024-03-11T05:03:41.427" v="683" actId="478"/>
          <ac:picMkLst>
            <pc:docMk/>
            <pc:sldMk cId="193856280" sldId="695"/>
            <ac:picMk id="12" creationId="{E472E4F5-DACD-4990-5017-055658007300}"/>
          </ac:picMkLst>
        </pc:picChg>
      </pc:sldChg>
      <pc:sldChg chg="addSp delSp modSp add mod">
        <pc:chgData name="欣捷 王" userId="b965477fa0aef5e6" providerId="LiveId" clId="{C585F215-6ECB-49F6-8441-94A4276BD4C5}" dt="2024-03-11T05:03:40.051" v="682" actId="478"/>
        <pc:sldMkLst>
          <pc:docMk/>
          <pc:sldMk cId="3118310648" sldId="696"/>
        </pc:sldMkLst>
        <pc:spChg chg="add mod">
          <ac:chgData name="欣捷 王" userId="b965477fa0aef5e6" providerId="LiveId" clId="{C585F215-6ECB-49F6-8441-94A4276BD4C5}" dt="2024-03-11T05:03:28.474" v="679" actId="1076"/>
          <ac:spMkLst>
            <pc:docMk/>
            <pc:sldMk cId="3118310648" sldId="696"/>
            <ac:spMk id="6" creationId="{9C330D43-5D01-CF03-6F3E-C46A595F5BAE}"/>
          </ac:spMkLst>
        </pc:spChg>
        <pc:spChg chg="mod">
          <ac:chgData name="欣捷 王" userId="b965477fa0aef5e6" providerId="LiveId" clId="{C585F215-6ECB-49F6-8441-94A4276BD4C5}" dt="2024-03-11T05:02:57.239" v="670" actId="21"/>
          <ac:spMkLst>
            <pc:docMk/>
            <pc:sldMk cId="3118310648" sldId="696"/>
            <ac:spMk id="8" creationId="{CB1D92DF-82BA-4F98-3AD1-AF51737E41CE}"/>
          </ac:spMkLst>
        </pc:spChg>
        <pc:graphicFrameChg chg="add mod modGraphic">
          <ac:chgData name="欣捷 王" userId="b965477fa0aef5e6" providerId="LiveId" clId="{C585F215-6ECB-49F6-8441-94A4276BD4C5}" dt="2024-03-11T05:03:31.186" v="680" actId="1076"/>
          <ac:graphicFrameMkLst>
            <pc:docMk/>
            <pc:sldMk cId="3118310648" sldId="696"/>
            <ac:graphicFrameMk id="3" creationId="{416DFD75-6048-288E-1E3B-78785ACB266E}"/>
          </ac:graphicFrameMkLst>
        </pc:graphicFrameChg>
        <pc:graphicFrameChg chg="del">
          <ac:chgData name="欣捷 王" userId="b965477fa0aef5e6" providerId="LiveId" clId="{C585F215-6ECB-49F6-8441-94A4276BD4C5}" dt="2024-03-11T04:01:38.736" v="476" actId="478"/>
          <ac:graphicFrameMkLst>
            <pc:docMk/>
            <pc:sldMk cId="3118310648" sldId="696"/>
            <ac:graphicFrameMk id="10" creationId="{B1BA2938-E10E-8AEB-B4A5-BA2BD000ACC4}"/>
          </ac:graphicFrameMkLst>
        </pc:graphicFrameChg>
        <pc:graphicFrameChg chg="add del mod modGraphic">
          <ac:chgData name="欣捷 王" userId="b965477fa0aef5e6" providerId="LiveId" clId="{C585F215-6ECB-49F6-8441-94A4276BD4C5}" dt="2024-03-11T05:03:26.374" v="678" actId="478"/>
          <ac:graphicFrameMkLst>
            <pc:docMk/>
            <pc:sldMk cId="3118310648" sldId="696"/>
            <ac:graphicFrameMk id="13" creationId="{8E277436-4855-38A1-2EA3-7A22EB500932}"/>
          </ac:graphicFrameMkLst>
        </pc:graphicFrameChg>
        <pc:picChg chg="del">
          <ac:chgData name="欣捷 王" userId="b965477fa0aef5e6" providerId="LiveId" clId="{C585F215-6ECB-49F6-8441-94A4276BD4C5}" dt="2024-03-11T04:01:42.046" v="478" actId="478"/>
          <ac:picMkLst>
            <pc:docMk/>
            <pc:sldMk cId="3118310648" sldId="696"/>
            <ac:picMk id="9" creationId="{CC361EB3-5A0E-665A-E92B-1FA53B23A377}"/>
          </ac:picMkLst>
        </pc:picChg>
        <pc:picChg chg="del">
          <ac:chgData name="欣捷 王" userId="b965477fa0aef5e6" providerId="LiveId" clId="{C585F215-6ECB-49F6-8441-94A4276BD4C5}" dt="2024-03-11T05:03:40.051" v="682" actId="478"/>
          <ac:picMkLst>
            <pc:docMk/>
            <pc:sldMk cId="3118310648" sldId="696"/>
            <ac:picMk id="12" creationId="{E472E4F5-DACD-4990-5017-055658007300}"/>
          </ac:picMkLst>
        </pc:picChg>
      </pc:sldChg>
      <pc:sldChg chg="addSp modSp new mod modAnim">
        <pc:chgData name="欣捷 王" userId="b965477fa0aef5e6" providerId="LiveId" clId="{C585F215-6ECB-49F6-8441-94A4276BD4C5}" dt="2024-03-11T05:20:22.458" v="857"/>
        <pc:sldMkLst>
          <pc:docMk/>
          <pc:sldMk cId="3089564007" sldId="697"/>
        </pc:sldMkLst>
        <pc:spChg chg="mod">
          <ac:chgData name="欣捷 王" userId="b965477fa0aef5e6" providerId="LiveId" clId="{C585F215-6ECB-49F6-8441-94A4276BD4C5}" dt="2024-03-11T05:03:37.640" v="681"/>
          <ac:spMkLst>
            <pc:docMk/>
            <pc:sldMk cId="3089564007" sldId="697"/>
            <ac:spMk id="2" creationId="{8CD479D6-3D02-BA51-C4E6-5842926409F4}"/>
          </ac:spMkLst>
        </pc:spChg>
        <pc:spChg chg="mod">
          <ac:chgData name="欣捷 王" userId="b965477fa0aef5e6" providerId="LiveId" clId="{C585F215-6ECB-49F6-8441-94A4276BD4C5}" dt="2024-03-11T05:06:42.290" v="702" actId="20577"/>
          <ac:spMkLst>
            <pc:docMk/>
            <pc:sldMk cId="3089564007" sldId="697"/>
            <ac:spMk id="3" creationId="{3CBFB70D-EBE6-95A6-28F4-6448A21E8D3E}"/>
          </ac:spMkLst>
        </pc:spChg>
        <pc:spChg chg="add mod">
          <ac:chgData name="欣捷 王" userId="b965477fa0aef5e6" providerId="LiveId" clId="{C585F215-6ECB-49F6-8441-94A4276BD4C5}" dt="2024-03-11T05:05:03.795" v="700" actId="108"/>
          <ac:spMkLst>
            <pc:docMk/>
            <pc:sldMk cId="3089564007" sldId="697"/>
            <ac:spMk id="10" creationId="{1B21D753-E443-766D-DA8F-97E515BBA683}"/>
          </ac:spMkLst>
        </pc:spChg>
        <pc:spChg chg="add mod">
          <ac:chgData name="欣捷 王" userId="b965477fa0aef5e6" providerId="LiveId" clId="{C585F215-6ECB-49F6-8441-94A4276BD4C5}" dt="2024-03-11T05:20:15.899" v="856" actId="1076"/>
          <ac:spMkLst>
            <pc:docMk/>
            <pc:sldMk cId="3089564007" sldId="697"/>
            <ac:spMk id="11" creationId="{29186ECE-F4F2-F62B-38F7-E9CBB718598D}"/>
          </ac:spMkLst>
        </pc:spChg>
        <pc:graphicFrameChg chg="add mod modGraphic">
          <ac:chgData name="欣捷 王" userId="b965477fa0aef5e6" providerId="LiveId" clId="{C585F215-6ECB-49F6-8441-94A4276BD4C5}" dt="2024-03-11T05:04:40.858" v="688" actId="1076"/>
          <ac:graphicFrameMkLst>
            <pc:docMk/>
            <pc:sldMk cId="3089564007" sldId="697"/>
            <ac:graphicFrameMk id="7" creationId="{737E0DA6-A7DB-1E31-59CE-4BC44081A71E}"/>
          </ac:graphicFrameMkLst>
        </pc:graphicFrameChg>
        <pc:picChg chg="add mod ord">
          <ac:chgData name="欣捷 王" userId="b965477fa0aef5e6" providerId="LiveId" clId="{C585F215-6ECB-49F6-8441-94A4276BD4C5}" dt="2024-03-11T05:12:23.755" v="706"/>
          <ac:picMkLst>
            <pc:docMk/>
            <pc:sldMk cId="3089564007" sldId="697"/>
            <ac:picMk id="8" creationId="{9F60573C-B548-284C-439D-68CA844BB166}"/>
          </ac:picMkLst>
        </pc:picChg>
      </pc:sldChg>
      <pc:sldChg chg="addSp delSp modSp new mod modClrScheme chgLayout modNotesTx">
        <pc:chgData name="欣捷 王" userId="b965477fa0aef5e6" providerId="LiveId" clId="{C585F215-6ECB-49F6-8441-94A4276BD4C5}" dt="2024-03-11T07:02:29.033" v="1306" actId="20577"/>
        <pc:sldMkLst>
          <pc:docMk/>
          <pc:sldMk cId="1631909266" sldId="698"/>
        </pc:sldMkLst>
        <pc:spChg chg="del mod ord">
          <ac:chgData name="欣捷 王" userId="b965477fa0aef5e6" providerId="LiveId" clId="{C585F215-6ECB-49F6-8441-94A4276BD4C5}" dt="2024-03-11T05:42:05.149" v="863" actId="700"/>
          <ac:spMkLst>
            <pc:docMk/>
            <pc:sldMk cId="1631909266" sldId="698"/>
            <ac:spMk id="2" creationId="{F349889C-381E-E288-E088-A1DEAAD16A1B}"/>
          </ac:spMkLst>
        </pc:spChg>
        <pc:spChg chg="del mod ord">
          <ac:chgData name="欣捷 王" userId="b965477fa0aef5e6" providerId="LiveId" clId="{C585F215-6ECB-49F6-8441-94A4276BD4C5}" dt="2024-03-11T05:42:05.149" v="863" actId="700"/>
          <ac:spMkLst>
            <pc:docMk/>
            <pc:sldMk cId="1631909266" sldId="698"/>
            <ac:spMk id="3" creationId="{E9E4244B-791A-C26B-7027-94501E05B309}"/>
          </ac:spMkLst>
        </pc:spChg>
        <pc:spChg chg="mod ord">
          <ac:chgData name="欣捷 王" userId="b965477fa0aef5e6" providerId="LiveId" clId="{C585F215-6ECB-49F6-8441-94A4276BD4C5}" dt="2024-03-11T05:42:05.149" v="863" actId="700"/>
          <ac:spMkLst>
            <pc:docMk/>
            <pc:sldMk cId="1631909266" sldId="698"/>
            <ac:spMk id="4" creationId="{D60BD023-BD3B-187F-BDA0-5A494DCBD65C}"/>
          </ac:spMkLst>
        </pc:spChg>
        <pc:spChg chg="mod ord">
          <ac:chgData name="欣捷 王" userId="b965477fa0aef5e6" providerId="LiveId" clId="{C585F215-6ECB-49F6-8441-94A4276BD4C5}" dt="2024-03-11T05:42:05.149" v="863" actId="700"/>
          <ac:spMkLst>
            <pc:docMk/>
            <pc:sldMk cId="1631909266" sldId="698"/>
            <ac:spMk id="5" creationId="{1B9785ED-4C0F-A20E-C326-947E2BA3DD22}"/>
          </ac:spMkLst>
        </pc:spChg>
        <pc:spChg chg="mod ord">
          <ac:chgData name="欣捷 王" userId="b965477fa0aef5e6" providerId="LiveId" clId="{C585F215-6ECB-49F6-8441-94A4276BD4C5}" dt="2024-03-11T05:42:05.149" v="863" actId="700"/>
          <ac:spMkLst>
            <pc:docMk/>
            <pc:sldMk cId="1631909266" sldId="698"/>
            <ac:spMk id="6" creationId="{E332AC79-A08F-7582-804A-2A26CE3BC70F}"/>
          </ac:spMkLst>
        </pc:spChg>
        <pc:spChg chg="add mod ord">
          <ac:chgData name="欣捷 王" userId="b965477fa0aef5e6" providerId="LiveId" clId="{C585F215-6ECB-49F6-8441-94A4276BD4C5}" dt="2024-03-11T05:42:15.992" v="881"/>
          <ac:spMkLst>
            <pc:docMk/>
            <pc:sldMk cId="1631909266" sldId="698"/>
            <ac:spMk id="7" creationId="{F5967573-F86E-6362-5825-1C6CA0A8A267}"/>
          </ac:spMkLst>
        </pc:spChg>
        <pc:spChg chg="add mod ord">
          <ac:chgData name="欣捷 王" userId="b965477fa0aef5e6" providerId="LiveId" clId="{C585F215-6ECB-49F6-8441-94A4276BD4C5}" dt="2024-03-11T07:01:20.890" v="1304" actId="20577"/>
          <ac:spMkLst>
            <pc:docMk/>
            <pc:sldMk cId="1631909266" sldId="698"/>
            <ac:spMk id="8" creationId="{679EC83C-7B3A-7EAC-17F9-0CE158D0542E}"/>
          </ac:spMkLst>
        </pc:spChg>
        <pc:spChg chg="add del mod">
          <ac:chgData name="欣捷 王" userId="b965477fa0aef5e6" providerId="LiveId" clId="{C585F215-6ECB-49F6-8441-94A4276BD4C5}" dt="2024-03-11T06:56:07.324" v="1227" actId="478"/>
          <ac:spMkLst>
            <pc:docMk/>
            <pc:sldMk cId="1631909266" sldId="698"/>
            <ac:spMk id="10" creationId="{AAFBB82B-5292-2076-777F-97ACB34ADD9B}"/>
          </ac:spMkLst>
        </pc:spChg>
      </pc:sldChg>
      <pc:sldChg chg="modSp add mod modNotesTx">
        <pc:chgData name="欣捷 王" userId="b965477fa0aef5e6" providerId="LiveId" clId="{C585F215-6ECB-49F6-8441-94A4276BD4C5}" dt="2024-03-11T06:55:33.384" v="1211" actId="1076"/>
        <pc:sldMkLst>
          <pc:docMk/>
          <pc:sldMk cId="854609561" sldId="699"/>
        </pc:sldMkLst>
        <pc:spChg chg="mod">
          <ac:chgData name="欣捷 王" userId="b965477fa0aef5e6" providerId="LiveId" clId="{C585F215-6ECB-49F6-8441-94A4276BD4C5}" dt="2024-03-11T06:55:24.627" v="1209" actId="27636"/>
          <ac:spMkLst>
            <pc:docMk/>
            <pc:sldMk cId="854609561" sldId="699"/>
            <ac:spMk id="8" creationId="{679EC83C-7B3A-7EAC-17F9-0CE158D0542E}"/>
          </ac:spMkLst>
        </pc:spChg>
        <pc:spChg chg="mod">
          <ac:chgData name="欣捷 王" userId="b965477fa0aef5e6" providerId="LiveId" clId="{C585F215-6ECB-49F6-8441-94A4276BD4C5}" dt="2024-03-11T06:55:33.384" v="1211" actId="1076"/>
          <ac:spMkLst>
            <pc:docMk/>
            <pc:sldMk cId="854609561" sldId="699"/>
            <ac:spMk id="10" creationId="{AAFBB82B-5292-2076-777F-97ACB34ADD9B}"/>
          </ac:spMkLst>
        </pc:spChg>
      </pc:sldChg>
    </pc:docChg>
  </pc:docChgLst>
  <pc:docChgLst>
    <pc:chgData name="王 欣捷" userId="b965477fa0aef5e6" providerId="LiveId" clId="{D67431E1-17AC-4009-8063-B94FB50F693D}"/>
    <pc:docChg chg="undo custSel addSld delSld modSld">
      <pc:chgData name="王 欣捷" userId="b965477fa0aef5e6" providerId="LiveId" clId="{D67431E1-17AC-4009-8063-B94FB50F693D}" dt="2021-03-28T05:12:17.377" v="439" actId="729"/>
      <pc:docMkLst>
        <pc:docMk/>
      </pc:docMkLst>
      <pc:sldChg chg="modSp mod">
        <pc:chgData name="王 欣捷" userId="b965477fa0aef5e6" providerId="LiveId" clId="{D67431E1-17AC-4009-8063-B94FB50F693D}" dt="2021-03-21T09:05:55.361" v="4" actId="20577"/>
        <pc:sldMkLst>
          <pc:docMk/>
          <pc:sldMk cId="2470898374" sldId="256"/>
        </pc:sldMkLst>
        <pc:spChg chg="mod">
          <ac:chgData name="王 欣捷" userId="b965477fa0aef5e6" providerId="LiveId" clId="{D67431E1-17AC-4009-8063-B94FB50F693D}" dt="2021-03-21T09:05:55.361" v="4" actId="20577"/>
          <ac:spMkLst>
            <pc:docMk/>
            <pc:sldMk cId="2470898374" sldId="256"/>
            <ac:spMk id="2" creationId="{E7DC3515-54D4-4A44-A409-1AD3C10C63ED}"/>
          </ac:spMkLst>
        </pc:spChg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2707364749" sldId="25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389746985" sldId="25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1794713971" sldId="259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3260843188" sldId="260"/>
        </pc:sldMkLst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29"/>
        </pc:sldMkLst>
      </pc:sldChg>
      <pc:sldChg chg="modSp add del">
        <pc:chgData name="王 欣捷" userId="b965477fa0aef5e6" providerId="LiveId" clId="{D67431E1-17AC-4009-8063-B94FB50F693D}" dt="2021-03-21T09:06:33.186" v="78" actId="1076"/>
        <pc:sldMkLst>
          <pc:docMk/>
          <pc:sldMk cId="1400690534" sldId="430"/>
        </pc:sldMkLst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46" creationId="{74888184-ED1C-4AF7-A6F2-5D67127281B0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47" creationId="{B5CA2FB4-F36D-4D41-943E-A573ABE8A41D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48" creationId="{A65DEC50-2986-45B9-9E4A-B52066F5FC23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0" creationId="{DE652503-F65B-4A65-9699-3067F9240D8D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1" creationId="{D27B0231-7B63-40C3-9555-B563C5A0175D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2" creationId="{478304BD-BF10-413F-80E3-5F157214CF66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3" creationId="{B742952D-3F33-4442-B5E2-5220ADE86CFC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4" creationId="{A74DC205-95C3-4C34-A095-1B13C3D01E42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5" creationId="{B331C76D-E9BD-45AA-8A71-4844EA650E56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6" creationId="{3FB8EA8D-17DE-4A9C-B181-1548919E4457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7" creationId="{84F6155E-E2C9-4612-87AB-36288533C727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8" creationId="{A873383D-A35C-4101-9763-C1E90B2EBC12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59" creationId="{7AE902E9-45A8-4C8B-8F15-8F01F244454C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0" creationId="{6CE9E166-75F3-40AC-BC4B-E9743345AF25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3" creationId="{F01A5FEA-79CA-4472-A945-E9E2FBD52D77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4" creationId="{1A3F15AA-0CEA-49C5-BA12-1AFB4BADE7B6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5" creationId="{2D7D13D7-DE20-4B42-9A00-11A2247D8760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6" creationId="{1BB62975-AE73-4481-A888-F74C217E6232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7" creationId="{47F60A35-3F0A-445A-9332-E37E912F86A8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8" creationId="{05441400-44FF-4BE6-A5F8-EFD04F2B5621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69" creationId="{6CC1AA08-555F-4313-BA60-1D6F98B83B62}"/>
          </ac:spMkLst>
        </pc:spChg>
        <pc:spChg chg="mod">
          <ac:chgData name="王 欣捷" userId="b965477fa0aef5e6" providerId="LiveId" clId="{D67431E1-17AC-4009-8063-B94FB50F693D}" dt="2021-03-21T09:06:33.186" v="78" actId="1076"/>
          <ac:spMkLst>
            <pc:docMk/>
            <pc:sldMk cId="1400690534" sldId="430"/>
            <ac:spMk id="10270" creationId="{E7052513-68C1-4878-BCC8-2284122C6DE2}"/>
          </ac:spMkLst>
        </pc:spChg>
        <pc:grpChg chg="mod">
          <ac:chgData name="王 欣捷" userId="b965477fa0aef5e6" providerId="LiveId" clId="{D67431E1-17AC-4009-8063-B94FB50F693D}" dt="2021-03-21T09:06:33.186" v="78" actId="1076"/>
          <ac:grpSpMkLst>
            <pc:docMk/>
            <pc:sldMk cId="1400690534" sldId="430"/>
            <ac:grpSpMk id="10244" creationId="{64F732CE-8AE9-4974-BC59-F78F2D8ED825}"/>
          </ac:grpSpMkLst>
        </pc:grpChg>
        <pc:grpChg chg="mod">
          <ac:chgData name="王 欣捷" userId="b965477fa0aef5e6" providerId="LiveId" clId="{D67431E1-17AC-4009-8063-B94FB50F693D}" dt="2021-03-21T09:06:33.186" v="78" actId="1076"/>
          <ac:grpSpMkLst>
            <pc:docMk/>
            <pc:sldMk cId="1400690534" sldId="430"/>
            <ac:grpSpMk id="10245" creationId="{A10994B8-BEE2-4093-8F7F-2CB4F71FC392}"/>
          </ac:grpSpMkLst>
        </pc:grpChg>
        <pc:grpChg chg="mod">
          <ac:chgData name="王 欣捷" userId="b965477fa0aef5e6" providerId="LiveId" clId="{D67431E1-17AC-4009-8063-B94FB50F693D}" dt="2021-03-21T09:06:33.186" v="78" actId="1076"/>
          <ac:grpSpMkLst>
            <pc:docMk/>
            <pc:sldMk cId="1400690534" sldId="430"/>
            <ac:grpSpMk id="10249" creationId="{909767A5-9D3F-4E6A-AE5A-CBEA4C19831D}"/>
          </ac:grpSpMkLst>
        </pc:grpChg>
        <pc:grpChg chg="mod">
          <ac:chgData name="王 欣捷" userId="b965477fa0aef5e6" providerId="LiveId" clId="{D67431E1-17AC-4009-8063-B94FB50F693D}" dt="2021-03-21T09:06:33.186" v="78" actId="1076"/>
          <ac:grpSpMkLst>
            <pc:docMk/>
            <pc:sldMk cId="1400690534" sldId="430"/>
            <ac:grpSpMk id="10261" creationId="{1A8DE779-97B8-4081-84BF-57FDA0B13304}"/>
          </ac:grpSpMkLst>
        </pc:grpChg>
        <pc:grpChg chg="mod">
          <ac:chgData name="王 欣捷" userId="b965477fa0aef5e6" providerId="LiveId" clId="{D67431E1-17AC-4009-8063-B94FB50F693D}" dt="2021-03-21T09:06:33.186" v="78" actId="1076"/>
          <ac:grpSpMkLst>
            <pc:docMk/>
            <pc:sldMk cId="1400690534" sldId="430"/>
            <ac:grpSpMk id="10262" creationId="{81DC5518-7796-4299-997C-F0FC149DD4B7}"/>
          </ac:grpSpMkLst>
        </pc:grpChg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31"/>
        </pc:sldMkLst>
      </pc:sldChg>
      <pc:sldChg chg="modSp add del">
        <pc:chgData name="王 欣捷" userId="b965477fa0aef5e6" providerId="LiveId" clId="{D67431E1-17AC-4009-8063-B94FB50F693D}" dt="2021-03-21T09:07:00.200" v="79" actId="1076"/>
        <pc:sldMkLst>
          <pc:docMk/>
          <pc:sldMk cId="0" sldId="432"/>
        </pc:sldMkLst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19" creationId="{E5A64855-3A01-4E02-929D-7FE98FDEFD11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0" creationId="{6588C64B-22BE-4908-BCF2-FC755C003D35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1" creationId="{1C8E3BF4-BE66-4B07-A225-DC0AD03C90D2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2" creationId="{9AFD0159-7013-4E68-B6E3-8D48E443DADE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3" creationId="{D15F2C71-1128-47AC-BB5E-0BB23429BCAB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4" creationId="{54C8F0C9-5DA3-4817-AA29-2153B008A7FE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5" creationId="{52C5B753-6129-4146-9601-7B579E95F01E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6" creationId="{E900A32C-2CB7-4C26-B175-AB83EB46EC6D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7" creationId="{3BDAEEEB-77E9-4525-9C10-917D2BB6853B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8" creationId="{DCD7894D-DA90-4BD8-B00C-7E7B6137E4E0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29" creationId="{E0865C26-8C57-4011-B910-D336DBE9EB8C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0" creationId="{92BB8C5D-B9D0-42DE-B7B5-74C510EDD61B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1" creationId="{817799F6-7CCC-48F9-B0FF-3748548410E6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2" creationId="{8B5B66C2-6EA4-4441-B5E5-896577BDEBFC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3" creationId="{21291A52-5977-4BB6-98E8-7C7A69876405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4" creationId="{C139B189-06FE-43A9-BADA-C41F930B54B0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5" creationId="{8DFCBDAA-0395-46FF-AE1C-13FD080DDFF9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6" creationId="{2845148C-2148-4F6D-9E4D-B3FFD291D61B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7" creationId="{D4AD8516-AF30-4F10-99B1-AE9DF472F9EF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8" creationId="{051A4C30-E526-46B3-AB48-31AD3FA63E5A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39" creationId="{24687435-E98D-436D-9403-FFAC54E7E4ED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0" creationId="{DE6D6628-7CC8-4951-8736-1ABA6114D7F9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1" creationId="{D4BA4A85-019A-4F1A-A39E-E371B73DDD96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2" creationId="{7C20599D-0476-4CE9-8349-0D34DFADF4F3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3" creationId="{95C403D9-1CD7-4F93-AA8F-EBB05537F584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4" creationId="{5F31F9A2-9EB2-46D3-854E-7943DEA25C48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5" creationId="{8DA8F57A-2C59-4DAB-B779-2F272BE3270C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6" creationId="{37F629A2-A4F5-4F43-A31B-831BE3E174D1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7" creationId="{5F7C76C3-D4FC-44CE-978C-8BDE274D1D1A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8" creationId="{5E0E6C72-9803-4B71-8AE4-DC03A0780258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49" creationId="{FD66BA44-32C6-4688-96EA-88FEEFB5A562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0" creationId="{1AD2F8E4-8859-4D4B-BDD0-1623E11F6CF9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1" creationId="{F3A57550-89AB-4B1D-8CE1-0386FCA8E21E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2" creationId="{828E369F-64C8-478D-8E5F-BAD7E4B8A414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3" creationId="{9DDA1151-F0D0-4560-8263-6FD1F1F71209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4" creationId="{2AD6362C-63BE-4B43-95B5-1A3957A75DA5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5" creationId="{6E588406-A268-44F6-9C76-AECCDF1BE9D7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6" creationId="{AC0C6C76-EBDD-463D-BC70-0AF4C8EC3C39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12357" creationId="{C92F26A6-9D89-4A80-BFEF-9E4971AE69A6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164" creationId="{7B081F58-36D4-4653-8C94-274FA31F619E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165" creationId="{6214E94E-CECF-4C86-891D-F6D720C59382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166" creationId="{5735E653-F363-4224-B032-57AE4819F03D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167" creationId="{1F6F3D4D-BA22-40D6-98B6-2A77525B5BDD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186" creationId="{2DE4D8E6-9DF1-44C6-A95D-BACB80A010D9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199" creationId="{C0EA81FB-99DB-44F8-BBE9-38CB03561242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200" creationId="{CBDFEC47-46B7-48AC-A06A-BE9509C727D4}"/>
          </ac:spMkLst>
        </pc:spChg>
        <pc:spChg chg="mod">
          <ac:chgData name="王 欣捷" userId="b965477fa0aef5e6" providerId="LiveId" clId="{D67431E1-17AC-4009-8063-B94FB50F693D}" dt="2021-03-21T09:07:00.200" v="79" actId="1076"/>
          <ac:spMkLst>
            <pc:docMk/>
            <pc:sldMk cId="0" sldId="432"/>
            <ac:spMk id="220201" creationId="{4ABD14E6-2AA5-4D09-AA5D-37254BEEA60D}"/>
          </ac:spMkLst>
        </pc:s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2" creationId="{83A965CA-9A66-41FF-B02A-10CF880E64D9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3" creationId="{0A30ADF7-A037-46D5-8750-46605BA8E65D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4" creationId="{D15800D4-8C33-46B7-8971-D94598F0893C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5" creationId="{32DE7132-7AC1-4086-918D-2ECA0770055F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6" creationId="{E6A9FE06-9904-40BE-B973-ACFFC7A88EC9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7" creationId="{A8725482-8D2D-49B3-B388-EF509083CE28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8" creationId="{D4B379E9-1FA6-41FE-8AC9-EE2D8A5B92B0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9" creationId="{228C2D7D-D0D1-4513-A694-0ECADC9BE691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0" creationId="{322E9358-2278-42F1-A729-1E91CD393602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1" creationId="{F035C76B-F896-4FB1-8844-03DF7B215A65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2" creationId="{4B3B2FEE-4896-4F7B-BB98-FE11E054AD48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3" creationId="{DB515FBB-ADAE-4F09-8E6E-AE731502ADAD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4" creationId="{3F610274-C565-491F-8400-1D4E62661E0A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5" creationId="{0B676C3D-B4B8-4132-B7AA-5C63A2820432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6" creationId="{6E3BADF9-C287-4B25-999E-0CF16F77E736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7" creationId="{544E6748-5D7A-4897-9E11-B43591B19047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8" creationId="{C97852BE-2219-4BCC-A275-767144083B75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19" creationId="{9CAB014D-27BA-479D-85C4-20FE6C1DC026}"/>
          </ac:grpSpMkLst>
        </pc:grpChg>
        <pc:grpChg chg="mod">
          <ac:chgData name="王 欣捷" userId="b965477fa0aef5e6" providerId="LiveId" clId="{D67431E1-17AC-4009-8063-B94FB50F693D}" dt="2021-03-21T09:07:00.200" v="79" actId="1076"/>
          <ac:grpSpMkLst>
            <pc:docMk/>
            <pc:sldMk cId="0" sldId="432"/>
            <ac:grpSpMk id="20" creationId="{6E6DBFCD-4BBA-4E55-B8FE-A199B1891E09}"/>
          </ac:grpSpMkLst>
        </pc:grpChg>
      </pc:sldChg>
      <pc:sldChg chg="modSp add del">
        <pc:chgData name="王 欣捷" userId="b965477fa0aef5e6" providerId="LiveId" clId="{D67431E1-17AC-4009-8063-B94FB50F693D}" dt="2021-03-21T09:07:40.535" v="83" actId="207"/>
        <pc:sldMkLst>
          <pc:docMk/>
          <pc:sldMk cId="0" sldId="433"/>
        </pc:sldMkLst>
        <pc:spChg chg="mod">
          <ac:chgData name="王 欣捷" userId="b965477fa0aef5e6" providerId="LiveId" clId="{D67431E1-17AC-4009-8063-B94FB50F693D}" dt="2021-03-21T09:07:40.535" v="83" actId="207"/>
          <ac:spMkLst>
            <pc:docMk/>
            <pc:sldMk cId="0" sldId="433"/>
            <ac:spMk id="221187" creationId="{A4A2D233-F5E7-42AE-BB37-11CCEE7448A9}"/>
          </ac:spMkLst>
        </pc:spChg>
      </pc:sldChg>
      <pc:sldChg chg="modSp add del mod">
        <pc:chgData name="王 欣捷" userId="b965477fa0aef5e6" providerId="LiveId" clId="{D67431E1-17AC-4009-8063-B94FB50F693D}" dt="2021-03-21T09:07:21.320" v="81" actId="2710"/>
        <pc:sldMkLst>
          <pc:docMk/>
          <pc:sldMk cId="0" sldId="434"/>
        </pc:sldMkLst>
        <pc:spChg chg="mod">
          <ac:chgData name="王 欣捷" userId="b965477fa0aef5e6" providerId="LiveId" clId="{D67431E1-17AC-4009-8063-B94FB50F693D}" dt="2021-03-21T09:07:21.320" v="81" actId="2710"/>
          <ac:spMkLst>
            <pc:docMk/>
            <pc:sldMk cId="0" sldId="434"/>
            <ac:spMk id="15363" creationId="{FEA73B87-3694-4E80-A8F7-9A7D8BDCBBB7}"/>
          </ac:spMkLst>
        </pc:spChg>
      </pc:sldChg>
      <pc:sldChg chg="modSp add del mod">
        <pc:chgData name="王 欣捷" userId="b965477fa0aef5e6" providerId="LiveId" clId="{D67431E1-17AC-4009-8063-B94FB50F693D}" dt="2021-03-21T09:07:27.702" v="82" actId="207"/>
        <pc:sldMkLst>
          <pc:docMk/>
          <pc:sldMk cId="0" sldId="435"/>
        </pc:sldMkLst>
        <pc:spChg chg="mod">
          <ac:chgData name="王 欣捷" userId="b965477fa0aef5e6" providerId="LiveId" clId="{D67431E1-17AC-4009-8063-B94FB50F693D}" dt="2021-03-21T09:07:27.702" v="82" actId="207"/>
          <ac:spMkLst>
            <pc:docMk/>
            <pc:sldMk cId="0" sldId="435"/>
            <ac:spMk id="16387" creationId="{ECE7502A-954A-4404-B464-F2BB76B6FBBE}"/>
          </ac:spMkLst>
        </pc:spChg>
      </pc:sldChg>
      <pc:sldChg chg="modSp add del">
        <pc:chgData name="王 欣捷" userId="b965477fa0aef5e6" providerId="LiveId" clId="{D67431E1-17AC-4009-8063-B94FB50F693D}" dt="2021-03-21T09:09:05.180" v="97"/>
        <pc:sldMkLst>
          <pc:docMk/>
          <pc:sldMk cId="0" sldId="443"/>
        </pc:sldMkLst>
        <pc:spChg chg="mod">
          <ac:chgData name="王 欣捷" userId="b965477fa0aef5e6" providerId="LiveId" clId="{D67431E1-17AC-4009-8063-B94FB50F693D}" dt="2021-03-21T09:09:05.180" v="97"/>
          <ac:spMkLst>
            <pc:docMk/>
            <pc:sldMk cId="0" sldId="443"/>
            <ac:spMk id="231427" creationId="{8D114940-F39D-45A2-976B-D0B6A8DF488C}"/>
          </ac:spMkLst>
        </pc:spChg>
      </pc:sldChg>
      <pc:sldChg chg="modSp add del mod">
        <pc:chgData name="王 欣捷" userId="b965477fa0aef5e6" providerId="LiveId" clId="{D67431E1-17AC-4009-8063-B94FB50F693D}" dt="2021-03-21T09:09:10.724" v="98" actId="207"/>
        <pc:sldMkLst>
          <pc:docMk/>
          <pc:sldMk cId="0" sldId="444"/>
        </pc:sldMkLst>
        <pc:spChg chg="mod">
          <ac:chgData name="王 欣捷" userId="b965477fa0aef5e6" providerId="LiveId" clId="{D67431E1-17AC-4009-8063-B94FB50F693D}" dt="2021-03-21T09:09:10.724" v="98" actId="207"/>
          <ac:spMkLst>
            <pc:docMk/>
            <pc:sldMk cId="0" sldId="444"/>
            <ac:spMk id="24579" creationId="{9E2770DF-DC5C-40BB-A6C0-B2FD31802197}"/>
          </ac:spMkLst>
        </pc:spChg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46"/>
        </pc:sldMkLst>
      </pc:sldChg>
      <pc:sldChg chg="modSp add del mod modShow chgLayout">
        <pc:chgData name="王 欣捷" userId="b965477fa0aef5e6" providerId="LiveId" clId="{D67431E1-17AC-4009-8063-B94FB50F693D}" dt="2021-03-28T05:12:17.377" v="439" actId="729"/>
        <pc:sldMkLst>
          <pc:docMk/>
          <pc:sldMk cId="0" sldId="447"/>
        </pc:sldMkLst>
        <pc:spChg chg="mod ord">
          <ac:chgData name="王 欣捷" userId="b965477fa0aef5e6" providerId="LiveId" clId="{D67431E1-17AC-4009-8063-B94FB50F693D}" dt="2021-03-21T09:09:21.405" v="100" actId="700"/>
          <ac:spMkLst>
            <pc:docMk/>
            <pc:sldMk cId="0" sldId="447"/>
            <ac:spMk id="27650" creationId="{1746AFB2-6497-427A-9708-EF5FFB862780}"/>
          </ac:spMkLst>
        </pc:spChg>
        <pc:spChg chg="mod ord">
          <ac:chgData name="王 欣捷" userId="b965477fa0aef5e6" providerId="LiveId" clId="{D67431E1-17AC-4009-8063-B94FB50F693D}" dt="2021-03-21T09:10:01.754" v="102" actId="403"/>
          <ac:spMkLst>
            <pc:docMk/>
            <pc:sldMk cId="0" sldId="447"/>
            <ac:spMk id="235523" creationId="{57C3A739-FBF2-455F-9172-5A9C65AB3B67}"/>
          </ac:spMkLst>
        </pc:spChg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48"/>
        </pc:sldMkLst>
      </pc:sldChg>
      <pc:sldChg chg="modSp add del mod">
        <pc:chgData name="王 欣捷" userId="b965477fa0aef5e6" providerId="LiveId" clId="{D67431E1-17AC-4009-8063-B94FB50F693D}" dt="2021-03-28T04:00:33.973" v="196" actId="20577"/>
        <pc:sldMkLst>
          <pc:docMk/>
          <pc:sldMk cId="0" sldId="449"/>
        </pc:sldMkLst>
        <pc:spChg chg="mod">
          <ac:chgData name="王 欣捷" userId="b965477fa0aef5e6" providerId="LiveId" clId="{D67431E1-17AC-4009-8063-B94FB50F693D}" dt="2021-03-28T04:00:33.973" v="196" actId="20577"/>
          <ac:spMkLst>
            <pc:docMk/>
            <pc:sldMk cId="0" sldId="449"/>
            <ac:spMk id="237629" creationId="{8B465498-7E4B-4B26-8920-4B988F9F3C53}"/>
          </ac:spMkLst>
        </pc:spChg>
        <pc:spChg chg="mod">
          <ac:chgData name="王 欣捷" userId="b965477fa0aef5e6" providerId="LiveId" clId="{D67431E1-17AC-4009-8063-B94FB50F693D}" dt="2021-03-21T09:10:22.671" v="106" actId="207"/>
          <ac:spMkLst>
            <pc:docMk/>
            <pc:sldMk cId="0" sldId="449"/>
            <ac:spMk id="237630" creationId="{3E809AFF-8FD6-4557-A0CF-8144BC83A55A}"/>
          </ac:spMkLst>
        </pc:spChg>
        <pc:spChg chg="mod">
          <ac:chgData name="王 欣捷" userId="b965477fa0aef5e6" providerId="LiveId" clId="{D67431E1-17AC-4009-8063-B94FB50F693D}" dt="2021-03-28T04:00:29.405" v="195" actId="1076"/>
          <ac:spMkLst>
            <pc:docMk/>
            <pc:sldMk cId="0" sldId="449"/>
            <ac:spMk id="237631" creationId="{F525E6A3-5732-44F3-8F9F-1871287B133F}"/>
          </ac:spMkLst>
        </pc:spChg>
      </pc:sldChg>
      <pc:sldChg chg="addSp delSp modSp add del mod modClrScheme addAnim delAnim modAnim chgLayout">
        <pc:chgData name="王 欣捷" userId="b965477fa0aef5e6" providerId="LiveId" clId="{D67431E1-17AC-4009-8063-B94FB50F693D}" dt="2021-03-28T04:07:27.385" v="288"/>
        <pc:sldMkLst>
          <pc:docMk/>
          <pc:sldMk cId="0" sldId="450"/>
        </pc:sldMkLst>
        <pc:spChg chg="add del mod">
          <ac:chgData name="王 欣捷" userId="b965477fa0aef5e6" providerId="LiveId" clId="{D67431E1-17AC-4009-8063-B94FB50F693D}" dt="2021-03-21T09:11:12.991" v="114" actId="478"/>
          <ac:spMkLst>
            <pc:docMk/>
            <pc:sldMk cId="0" sldId="450"/>
            <ac:spMk id="4" creationId="{C66AC83E-0215-46C0-847B-E648082F6394}"/>
          </ac:spMkLst>
        </pc:spChg>
        <pc:spChg chg="mod ord">
          <ac:chgData name="王 欣捷" userId="b965477fa0aef5e6" providerId="LiveId" clId="{D67431E1-17AC-4009-8063-B94FB50F693D}" dt="2021-03-21T09:11:14.908" v="115" actId="700"/>
          <ac:spMkLst>
            <pc:docMk/>
            <pc:sldMk cId="0" sldId="450"/>
            <ac:spMk id="30722" creationId="{13B7D774-C735-43E0-BA0A-3C9133E34B11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56" creationId="{94609893-9963-4B8E-AED8-F75FFA3FC96A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58" creationId="{550F9789-004D-479E-8450-84D2B4FCD202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59" creationId="{F679EFE9-CDDD-45DC-943D-D04C52D9AF24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0" creationId="{AFE807E5-98C4-4746-A998-B4F594F5E48D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1" creationId="{9DC47463-2E85-4D29-B1E5-5BCF7A1DB1A3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2" creationId="{E5C24944-4F0D-481A-BC88-FE9EFD676DA7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3" creationId="{E02DBEF1-F7DB-43DA-9232-25972AAD7D9E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4" creationId="{2E6F7D50-3D7C-4583-AC66-43F8B76AAA8F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5" creationId="{F97DF120-FC51-4A7E-9316-B519E2D4CA75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6" creationId="{84EFB5D1-B471-4144-B0F4-C3B712FBE412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7" creationId="{D8600F01-C0B6-422B-A614-43F13AEC8502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8" creationId="{F0A35273-50F8-4F48-A809-E004CAFCEE96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69" creationId="{47B64462-306A-4609-85EF-3817BB5B25FA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70" creationId="{492BDB6A-EC49-4E36-8241-BAC7278208FA}"/>
          </ac:spMkLst>
        </pc:spChg>
        <pc:spChg chg="mod">
          <ac:chgData name="王 欣捷" userId="b965477fa0aef5e6" providerId="LiveId" clId="{D67431E1-17AC-4009-8063-B94FB50F693D}" dt="2021-03-28T04:02:22.749" v="207" actId="1076"/>
          <ac:spMkLst>
            <pc:docMk/>
            <pc:sldMk cId="0" sldId="450"/>
            <ac:spMk id="30771" creationId="{A1842782-5820-4764-AAF9-FD997BB3E634}"/>
          </ac:spMkLst>
        </pc:spChg>
        <pc:spChg chg="add del mod ord">
          <ac:chgData name="王 欣捷" userId="b965477fa0aef5e6" providerId="LiveId" clId="{D67431E1-17AC-4009-8063-B94FB50F693D}" dt="2021-03-28T04:07:27.385" v="288"/>
          <ac:spMkLst>
            <pc:docMk/>
            <pc:sldMk cId="0" sldId="450"/>
            <ac:spMk id="238595" creationId="{27A8B9E9-678B-4E12-A9B5-41311480D14D}"/>
          </ac:spMkLst>
        </pc:spChg>
        <pc:spChg chg="mod">
          <ac:chgData name="王 欣捷" userId="b965477fa0aef5e6" providerId="LiveId" clId="{D67431E1-17AC-4009-8063-B94FB50F693D}" dt="2021-03-28T04:02:20.014" v="206" actId="207"/>
          <ac:spMkLst>
            <pc:docMk/>
            <pc:sldMk cId="0" sldId="450"/>
            <ac:spMk id="238618" creationId="{9D623F56-C6F8-4D09-817D-1AF35CA9473D}"/>
          </ac:spMkLst>
        </pc:spChg>
        <pc:spChg chg="mod">
          <ac:chgData name="王 欣捷" userId="b965477fa0aef5e6" providerId="LiveId" clId="{D67431E1-17AC-4009-8063-B94FB50F693D}" dt="2021-03-28T04:02:16.159" v="205" actId="113"/>
          <ac:spMkLst>
            <pc:docMk/>
            <pc:sldMk cId="0" sldId="450"/>
            <ac:spMk id="238643" creationId="{12C7C622-7CB5-4E7A-98F0-F7E2B1B95401}"/>
          </ac:spMkLst>
        </pc:spChg>
        <pc:grpChg chg="mod">
          <ac:chgData name="王 欣捷" userId="b965477fa0aef5e6" providerId="LiveId" clId="{D67431E1-17AC-4009-8063-B94FB50F693D}" dt="2021-03-28T04:02:22.749" v="207" actId="1076"/>
          <ac:grpSpMkLst>
            <pc:docMk/>
            <pc:sldMk cId="0" sldId="450"/>
            <ac:grpSpMk id="2" creationId="{03DF2094-BABE-4AB0-A03A-230C9F4AC7B3}"/>
          </ac:grpSpMkLst>
        </pc:grpChg>
        <pc:grpChg chg="mod">
          <ac:chgData name="王 欣捷" userId="b965477fa0aef5e6" providerId="LiveId" clId="{D67431E1-17AC-4009-8063-B94FB50F693D}" dt="2021-03-28T04:02:22.749" v="207" actId="1076"/>
          <ac:grpSpMkLst>
            <pc:docMk/>
            <pc:sldMk cId="0" sldId="450"/>
            <ac:grpSpMk id="30749" creationId="{A30649C7-08FF-429D-852B-BA372F0BAD8A}"/>
          </ac:grpSpMkLst>
        </pc:grpChg>
        <pc:grpChg chg="mod">
          <ac:chgData name="王 欣捷" userId="b965477fa0aef5e6" providerId="LiveId" clId="{D67431E1-17AC-4009-8063-B94FB50F693D}" dt="2021-03-28T04:02:22.749" v="207" actId="1076"/>
          <ac:grpSpMkLst>
            <pc:docMk/>
            <pc:sldMk cId="0" sldId="450"/>
            <ac:grpSpMk id="30750" creationId="{A5AC9CA8-C03C-4C23-89CE-53B458BD66FC}"/>
          </ac:grpSpMkLst>
        </pc:grpChg>
        <pc:grpChg chg="mod">
          <ac:chgData name="王 欣捷" userId="b965477fa0aef5e6" providerId="LiveId" clId="{D67431E1-17AC-4009-8063-B94FB50F693D}" dt="2021-03-28T04:02:22.749" v="207" actId="1076"/>
          <ac:grpSpMkLst>
            <pc:docMk/>
            <pc:sldMk cId="0" sldId="450"/>
            <ac:grpSpMk id="30751" creationId="{3A95764D-C193-47FB-A382-CCEE75500596}"/>
          </ac:grpSpMkLst>
        </pc:grpChg>
        <pc:graphicFrameChg chg="add mod">
          <ac:chgData name="王 欣捷" userId="b965477fa0aef5e6" providerId="LiveId" clId="{D67431E1-17AC-4009-8063-B94FB50F693D}" dt="2021-03-21T09:11:19.437" v="117" actId="1076"/>
          <ac:graphicFrameMkLst>
            <pc:docMk/>
            <pc:sldMk cId="0" sldId="450"/>
            <ac:graphicFrameMk id="33" creationId="{D0E4FC8F-AD50-4A71-8C97-D5CAB60B55BE}"/>
          </ac:graphicFrameMkLst>
        </pc:graphicFrameChg>
        <pc:graphicFrameChg chg="del mod ord modGraphic">
          <ac:chgData name="王 欣捷" userId="b965477fa0aef5e6" providerId="LiveId" clId="{D67431E1-17AC-4009-8063-B94FB50F693D}" dt="2021-03-21T09:11:10.787" v="113" actId="21"/>
          <ac:graphicFrameMkLst>
            <pc:docMk/>
            <pc:sldMk cId="0" sldId="450"/>
            <ac:graphicFrameMk id="238596" creationId="{1112F4E5-A0A0-42E9-98C2-852D47CA9D11}"/>
          </ac:graphicFrameMkLst>
        </pc:graphicFrameChg>
        <pc:cxnChg chg="mod">
          <ac:chgData name="王 欣捷" userId="b965477fa0aef5e6" providerId="LiveId" clId="{D67431E1-17AC-4009-8063-B94FB50F693D}" dt="2021-03-28T04:02:22.749" v="207" actId="1076"/>
          <ac:cxnSpMkLst>
            <pc:docMk/>
            <pc:sldMk cId="0" sldId="450"/>
            <ac:cxnSpMk id="30752" creationId="{44C5DE36-609D-45F2-8EDB-5ABA58B07077}"/>
          </ac:cxnSpMkLst>
        </pc:cxnChg>
        <pc:cxnChg chg="mod">
          <ac:chgData name="王 欣捷" userId="b965477fa0aef5e6" providerId="LiveId" clId="{D67431E1-17AC-4009-8063-B94FB50F693D}" dt="2021-03-28T04:02:22.749" v="207" actId="1076"/>
          <ac:cxnSpMkLst>
            <pc:docMk/>
            <pc:sldMk cId="0" sldId="450"/>
            <ac:cxnSpMk id="30753" creationId="{CFCDA01B-6199-488B-9F04-9281DAE011DC}"/>
          </ac:cxnSpMkLst>
        </pc:cxnChg>
        <pc:cxnChg chg="mod">
          <ac:chgData name="王 欣捷" userId="b965477fa0aef5e6" providerId="LiveId" clId="{D67431E1-17AC-4009-8063-B94FB50F693D}" dt="2021-03-28T04:02:22.749" v="207" actId="1076"/>
          <ac:cxnSpMkLst>
            <pc:docMk/>
            <pc:sldMk cId="0" sldId="450"/>
            <ac:cxnSpMk id="30754" creationId="{5A7AE919-58AF-498E-B299-C5A06765E547}"/>
          </ac:cxnSpMkLst>
        </pc:cxnChg>
        <pc:cxnChg chg="mod">
          <ac:chgData name="王 欣捷" userId="b965477fa0aef5e6" providerId="LiveId" clId="{D67431E1-17AC-4009-8063-B94FB50F693D}" dt="2021-03-28T04:02:22.749" v="207" actId="1076"/>
          <ac:cxnSpMkLst>
            <pc:docMk/>
            <pc:sldMk cId="0" sldId="450"/>
            <ac:cxnSpMk id="30755" creationId="{C70BB100-3DAA-46C9-BAF7-4B53E9A4427F}"/>
          </ac:cxnSpMkLst>
        </pc:cxnChg>
        <pc:cxnChg chg="mod">
          <ac:chgData name="王 欣捷" userId="b965477fa0aef5e6" providerId="LiveId" clId="{D67431E1-17AC-4009-8063-B94FB50F693D}" dt="2021-03-28T04:02:22.749" v="207" actId="1076"/>
          <ac:cxnSpMkLst>
            <pc:docMk/>
            <pc:sldMk cId="0" sldId="450"/>
            <ac:cxnSpMk id="30757" creationId="{3253FAD3-47F9-4798-85C8-835A38333091}"/>
          </ac:cxnSpMkLst>
        </pc:cxnChg>
      </pc:sldChg>
      <pc:sldChg chg="modSp add del mod">
        <pc:chgData name="王 欣捷" userId="b965477fa0aef5e6" providerId="LiveId" clId="{D67431E1-17AC-4009-8063-B94FB50F693D}" dt="2021-03-28T04:03:49.673" v="219" actId="1076"/>
        <pc:sldMkLst>
          <pc:docMk/>
          <pc:sldMk cId="0" sldId="451"/>
        </pc:sldMkLst>
        <pc:spChg chg="mod">
          <ac:chgData name="王 欣捷" userId="b965477fa0aef5e6" providerId="LiveId" clId="{D67431E1-17AC-4009-8063-B94FB50F693D}" dt="2021-03-28T03:56:40.706" v="134" actId="1076"/>
          <ac:spMkLst>
            <pc:docMk/>
            <pc:sldMk cId="0" sldId="451"/>
            <ac:spMk id="32771" creationId="{386A8551-D777-4451-BA6F-CD1E3AA1D698}"/>
          </ac:spMkLst>
        </pc:spChg>
        <pc:spChg chg="mod">
          <ac:chgData name="王 欣捷" userId="b965477fa0aef5e6" providerId="LiveId" clId="{D67431E1-17AC-4009-8063-B94FB50F693D}" dt="2021-03-28T04:03:49.673" v="219" actId="1076"/>
          <ac:spMkLst>
            <pc:docMk/>
            <pc:sldMk cId="0" sldId="451"/>
            <ac:spMk id="32774" creationId="{36645097-A43D-4D1E-BC4E-0BD531CEC7DF}"/>
          </ac:spMkLst>
        </pc:spChg>
        <pc:spChg chg="mod">
          <ac:chgData name="王 欣捷" userId="b965477fa0aef5e6" providerId="LiveId" clId="{D67431E1-17AC-4009-8063-B94FB50F693D}" dt="2021-03-28T04:03:49.673" v="219" actId="1076"/>
          <ac:spMkLst>
            <pc:docMk/>
            <pc:sldMk cId="0" sldId="451"/>
            <ac:spMk id="32778" creationId="{53B31E9E-7B30-4DBB-BB4D-62FA6641383E}"/>
          </ac:spMkLst>
        </pc:spChg>
        <pc:spChg chg="mod">
          <ac:chgData name="王 欣捷" userId="b965477fa0aef5e6" providerId="LiveId" clId="{D67431E1-17AC-4009-8063-B94FB50F693D}" dt="2021-03-28T04:03:49.673" v="219" actId="1076"/>
          <ac:spMkLst>
            <pc:docMk/>
            <pc:sldMk cId="0" sldId="451"/>
            <ac:spMk id="32779" creationId="{D9996965-2808-4853-A104-242CE3805913}"/>
          </ac:spMkLst>
        </pc:spChg>
        <pc:spChg chg="mod">
          <ac:chgData name="王 欣捷" userId="b965477fa0aef5e6" providerId="LiveId" clId="{D67431E1-17AC-4009-8063-B94FB50F693D}" dt="2021-03-28T04:03:49.673" v="219" actId="1076"/>
          <ac:spMkLst>
            <pc:docMk/>
            <pc:sldMk cId="0" sldId="451"/>
            <ac:spMk id="32780" creationId="{2FCE18A5-933E-42AA-9792-4A75912984EC}"/>
          </ac:spMkLst>
        </pc:spChg>
        <pc:spChg chg="mod">
          <ac:chgData name="王 欣捷" userId="b965477fa0aef5e6" providerId="LiveId" clId="{D67431E1-17AC-4009-8063-B94FB50F693D}" dt="2021-03-28T04:03:49.673" v="219" actId="1076"/>
          <ac:spMkLst>
            <pc:docMk/>
            <pc:sldMk cId="0" sldId="451"/>
            <ac:spMk id="32781" creationId="{7DA05749-A698-4818-9CC4-C9ACD1191647}"/>
          </ac:spMkLst>
        </pc:spChg>
        <pc:spChg chg="mod">
          <ac:chgData name="王 欣捷" userId="b965477fa0aef5e6" providerId="LiveId" clId="{D67431E1-17AC-4009-8063-B94FB50F693D}" dt="2021-03-28T04:03:49.673" v="219" actId="1076"/>
          <ac:spMkLst>
            <pc:docMk/>
            <pc:sldMk cId="0" sldId="451"/>
            <ac:spMk id="32782" creationId="{37AFB28E-2F5C-4BB3-ACB5-2C163FC18486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83" creationId="{929D747F-E521-46D0-847D-788CCDD3CBEE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86" creationId="{E5576592-3CF2-4C6D-928A-CCA0E5C0C700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89" creationId="{45E1565C-0CB3-4D89-889C-458C1D5DC561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90" creationId="{AD00F848-88C7-483D-8FD6-9BE7FEDF99FF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91" creationId="{395A5347-C994-4CEE-BB9E-4F106AD2AADF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94" creationId="{DC9D0A9C-E6A0-4A4D-9ACE-68BD765FE4D6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95" creationId="{6187ADE7-3A80-403C-BD70-7911E68D60F6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97" creationId="{6767BC14-44EA-48B4-9EB1-C5DAD4D44186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98" creationId="{BB833856-6953-4008-B38D-DC67BC44BB24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799" creationId="{5377BC99-9730-49F1-8250-7A20DF7EAF04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800" creationId="{CF1AA710-B01D-4AEF-99A4-ABD7A596E6FC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801" creationId="{D929E9EB-3D76-48A8-9F4E-1ACA75DD4182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802" creationId="{0187BCFF-E341-4BAA-8AB4-E7AC83B10AEA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803" creationId="{876A4A0E-1539-4AD7-AE2A-0A358310883C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804" creationId="{33B82F4C-8834-4A16-93FF-85C4865F2C83}"/>
          </ac:spMkLst>
        </pc:spChg>
        <pc:spChg chg="mod">
          <ac:chgData name="王 欣捷" userId="b965477fa0aef5e6" providerId="LiveId" clId="{D67431E1-17AC-4009-8063-B94FB50F693D}" dt="2021-03-28T04:03:41.868" v="217" actId="1076"/>
          <ac:spMkLst>
            <pc:docMk/>
            <pc:sldMk cId="0" sldId="451"/>
            <ac:spMk id="32805" creationId="{08C46EC7-1591-4129-9FB2-203587A94425}"/>
          </ac:spMkLst>
        </pc:spChg>
        <pc:grpChg chg="mod">
          <ac:chgData name="王 欣捷" userId="b965477fa0aef5e6" providerId="LiveId" clId="{D67431E1-17AC-4009-8063-B94FB50F693D}" dt="2021-03-28T04:03:41.868" v="217" actId="1076"/>
          <ac:grpSpMkLst>
            <pc:docMk/>
            <pc:sldMk cId="0" sldId="451"/>
            <ac:grpSpMk id="2" creationId="{120B884A-1E56-4B94-A1EE-A7592E5BAF73}"/>
          </ac:grpSpMkLst>
        </pc:grpChg>
        <pc:grpChg chg="mod">
          <ac:chgData name="王 欣捷" userId="b965477fa0aef5e6" providerId="LiveId" clId="{D67431E1-17AC-4009-8063-B94FB50F693D}" dt="2021-03-28T04:03:49.673" v="219" actId="1076"/>
          <ac:grpSpMkLst>
            <pc:docMk/>
            <pc:sldMk cId="0" sldId="451"/>
            <ac:grpSpMk id="4" creationId="{6E620D5E-F5FD-4855-902D-6B1183D1E6C3}"/>
          </ac:grpSpMkLst>
        </pc:grpChg>
        <pc:grpChg chg="mod">
          <ac:chgData name="王 欣捷" userId="b965477fa0aef5e6" providerId="LiveId" clId="{D67431E1-17AC-4009-8063-B94FB50F693D}" dt="2021-03-28T04:03:41.868" v="217" actId="1076"/>
          <ac:grpSpMkLst>
            <pc:docMk/>
            <pc:sldMk cId="0" sldId="451"/>
            <ac:grpSpMk id="32787" creationId="{C12B8628-6EA2-4DBE-8B54-BB6CBE586799}"/>
          </ac:grpSpMkLst>
        </pc:grpChg>
        <pc:cxnChg chg="mod">
          <ac:chgData name="王 欣捷" userId="b965477fa0aef5e6" providerId="LiveId" clId="{D67431E1-17AC-4009-8063-B94FB50F693D}" dt="2021-03-28T04:03:49.673" v="219" actId="1076"/>
          <ac:cxnSpMkLst>
            <pc:docMk/>
            <pc:sldMk cId="0" sldId="451"/>
            <ac:cxnSpMk id="32775" creationId="{78BA436D-DF42-41FA-9755-888A7A996365}"/>
          </ac:cxnSpMkLst>
        </pc:cxnChg>
        <pc:cxnChg chg="mod">
          <ac:chgData name="王 欣捷" userId="b965477fa0aef5e6" providerId="LiveId" clId="{D67431E1-17AC-4009-8063-B94FB50F693D}" dt="2021-03-28T04:03:49.673" v="219" actId="1076"/>
          <ac:cxnSpMkLst>
            <pc:docMk/>
            <pc:sldMk cId="0" sldId="451"/>
            <ac:cxnSpMk id="32776" creationId="{F230326F-4930-4D2F-A88C-7A18CFC4540D}"/>
          </ac:cxnSpMkLst>
        </pc:cxnChg>
        <pc:cxnChg chg="mod">
          <ac:chgData name="王 欣捷" userId="b965477fa0aef5e6" providerId="LiveId" clId="{D67431E1-17AC-4009-8063-B94FB50F693D}" dt="2021-03-28T04:03:49.673" v="219" actId="1076"/>
          <ac:cxnSpMkLst>
            <pc:docMk/>
            <pc:sldMk cId="0" sldId="451"/>
            <ac:cxnSpMk id="32777" creationId="{E238FAB6-7DCB-479F-9179-9BF5589BDA45}"/>
          </ac:cxnSpMkLst>
        </pc:cxnChg>
        <pc:cxnChg chg="mod">
          <ac:chgData name="王 欣捷" userId="b965477fa0aef5e6" providerId="LiveId" clId="{D67431E1-17AC-4009-8063-B94FB50F693D}" dt="2021-03-28T04:03:41.868" v="217" actId="1076"/>
          <ac:cxnSpMkLst>
            <pc:docMk/>
            <pc:sldMk cId="0" sldId="451"/>
            <ac:cxnSpMk id="32784" creationId="{C1CEA57C-1371-41D7-A021-8FCA6BA7CD8E}"/>
          </ac:cxnSpMkLst>
        </pc:cxnChg>
        <pc:cxnChg chg="mod">
          <ac:chgData name="王 欣捷" userId="b965477fa0aef5e6" providerId="LiveId" clId="{D67431E1-17AC-4009-8063-B94FB50F693D}" dt="2021-03-28T04:03:41.868" v="217" actId="1076"/>
          <ac:cxnSpMkLst>
            <pc:docMk/>
            <pc:sldMk cId="0" sldId="451"/>
            <ac:cxnSpMk id="32785" creationId="{74A7F9FF-CF74-4646-A886-BAEB956D16A3}"/>
          </ac:cxnSpMkLst>
        </pc:cxnChg>
        <pc:cxnChg chg="mod">
          <ac:chgData name="王 欣捷" userId="b965477fa0aef5e6" providerId="LiveId" clId="{D67431E1-17AC-4009-8063-B94FB50F693D}" dt="2021-03-28T04:03:41.868" v="217" actId="1076"/>
          <ac:cxnSpMkLst>
            <pc:docMk/>
            <pc:sldMk cId="0" sldId="451"/>
            <ac:cxnSpMk id="32788" creationId="{F3FC699E-41D3-4D6A-94EC-2D49C4FAB9CD}"/>
          </ac:cxnSpMkLst>
        </pc:cxnChg>
        <pc:cxnChg chg="mod">
          <ac:chgData name="王 欣捷" userId="b965477fa0aef5e6" providerId="LiveId" clId="{D67431E1-17AC-4009-8063-B94FB50F693D}" dt="2021-03-28T04:03:41.868" v="217" actId="1076"/>
          <ac:cxnSpMkLst>
            <pc:docMk/>
            <pc:sldMk cId="0" sldId="451"/>
            <ac:cxnSpMk id="32792" creationId="{71B63A7D-985D-4DA2-8B1F-59FAA9ADF31B}"/>
          </ac:cxnSpMkLst>
        </pc:cxnChg>
        <pc:cxnChg chg="mod">
          <ac:chgData name="王 欣捷" userId="b965477fa0aef5e6" providerId="LiveId" clId="{D67431E1-17AC-4009-8063-B94FB50F693D}" dt="2021-03-28T04:03:41.868" v="217" actId="1076"/>
          <ac:cxnSpMkLst>
            <pc:docMk/>
            <pc:sldMk cId="0" sldId="451"/>
            <ac:cxnSpMk id="32793" creationId="{0887ABC8-8B33-4A13-A017-3B18C86A4639}"/>
          </ac:cxnSpMkLst>
        </pc:cxnChg>
        <pc:cxnChg chg="mod">
          <ac:chgData name="王 欣捷" userId="b965477fa0aef5e6" providerId="LiveId" clId="{D67431E1-17AC-4009-8063-B94FB50F693D}" dt="2021-03-28T04:03:41.868" v="217" actId="1076"/>
          <ac:cxnSpMkLst>
            <pc:docMk/>
            <pc:sldMk cId="0" sldId="451"/>
            <ac:cxnSpMk id="32796" creationId="{EAF1F2CB-9130-46F5-AA91-2136C9E7D408}"/>
          </ac:cxnSpMkLst>
        </pc:cxnChg>
      </pc:sldChg>
      <pc:sldChg chg="addSp delSp modSp add del mod modClrScheme delAnim modAnim chgLayout">
        <pc:chgData name="王 欣捷" userId="b965477fa0aef5e6" providerId="LiveId" clId="{D67431E1-17AC-4009-8063-B94FB50F693D}" dt="2021-03-21T09:12:09.193" v="128" actId="1076"/>
        <pc:sldMkLst>
          <pc:docMk/>
          <pc:sldMk cId="0" sldId="452"/>
        </pc:sldMkLst>
        <pc:spChg chg="add del mod">
          <ac:chgData name="王 欣捷" userId="b965477fa0aef5e6" providerId="LiveId" clId="{D67431E1-17AC-4009-8063-B94FB50F693D}" dt="2021-03-21T09:12:01.121" v="125" actId="478"/>
          <ac:spMkLst>
            <pc:docMk/>
            <pc:sldMk cId="0" sldId="452"/>
            <ac:spMk id="4" creationId="{89B5F54C-D556-4093-81BC-9BA75EC5C742}"/>
          </ac:spMkLst>
        </pc:spChg>
        <pc:spChg chg="mod ord">
          <ac:chgData name="王 欣捷" userId="b965477fa0aef5e6" providerId="LiveId" clId="{D67431E1-17AC-4009-8063-B94FB50F693D}" dt="2021-03-21T09:12:03.157" v="126" actId="700"/>
          <ac:spMkLst>
            <pc:docMk/>
            <pc:sldMk cId="0" sldId="452"/>
            <ac:spMk id="34818" creationId="{03BF64E7-82CD-4E94-ADD5-ED2F564A903B}"/>
          </ac:spMkLst>
        </pc:spChg>
        <pc:spChg chg="mod ord">
          <ac:chgData name="王 欣捷" userId="b965477fa0aef5e6" providerId="LiveId" clId="{D67431E1-17AC-4009-8063-B94FB50F693D}" dt="2021-03-21T09:12:03.157" v="126" actId="700"/>
          <ac:spMkLst>
            <pc:docMk/>
            <pc:sldMk cId="0" sldId="452"/>
            <ac:spMk id="34819" creationId="{28A03D06-C256-4297-929A-B624FBDB9047}"/>
          </ac:spMkLst>
        </pc:spChg>
        <pc:graphicFrameChg chg="add mod">
          <ac:chgData name="王 欣捷" userId="b965477fa0aef5e6" providerId="LiveId" clId="{D67431E1-17AC-4009-8063-B94FB50F693D}" dt="2021-03-21T09:12:09.193" v="128" actId="1076"/>
          <ac:graphicFrameMkLst>
            <pc:docMk/>
            <pc:sldMk cId="0" sldId="452"/>
            <ac:graphicFrameMk id="41" creationId="{5384BFD3-E148-4423-9662-09399A0E6DCD}"/>
          </ac:graphicFrameMkLst>
        </pc:graphicFrameChg>
        <pc:graphicFrameChg chg="del mod ord modGraphic">
          <ac:chgData name="王 欣捷" userId="b965477fa0aef5e6" providerId="LiveId" clId="{D67431E1-17AC-4009-8063-B94FB50F693D}" dt="2021-03-21T09:11:58.828" v="124" actId="21"/>
          <ac:graphicFrameMkLst>
            <pc:docMk/>
            <pc:sldMk cId="0" sldId="452"/>
            <ac:graphicFrameMk id="240668" creationId="{3C9368CC-A593-4467-B187-7DC4C8AF6BE2}"/>
          </ac:graphicFrameMkLst>
        </pc:graphicFrameChg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53"/>
        </pc:sldMkLst>
      </pc:sldChg>
      <pc:sldChg chg="modSp add del">
        <pc:chgData name="王 欣捷" userId="b965477fa0aef5e6" providerId="LiveId" clId="{D67431E1-17AC-4009-8063-B94FB50F693D}" dt="2021-03-21T09:07:48.938" v="84" actId="1076"/>
        <pc:sldMkLst>
          <pc:docMk/>
          <pc:sldMk cId="0" sldId="454"/>
        </pc:sldMkLst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17" creationId="{B8B67D07-6952-4205-8447-9999B8222E66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18" creationId="{DD7596EA-EA4C-4A99-A92C-DC183FCF2A03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19" creationId="{38C6BDA0-C518-4175-8989-12C3B6D865AA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0" creationId="{9977D9BB-4DED-4B09-B6A1-E8416EE48A02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1" creationId="{15EED395-D9AA-4C10-9644-88567C8C2D42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2" creationId="{0C7A288A-6E4A-4352-BDF8-E2587A910F7A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3" creationId="{86E3B273-57EE-42B0-821D-9EE81C4D5D07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4" creationId="{7480FCD8-496D-4F05-9C48-7262917EFF16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5" creationId="{22037252-A49A-47A0-A3DF-0A0CF154E376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6" creationId="{6F9081F3-B4D5-4880-894C-6E348C1F04C0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7" creationId="{1EE2425C-DF5E-41DB-8594-6324F0A6DFAB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8" creationId="{683C4EF8-C285-4DC9-8CC0-1FAAF8C6F9A4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29" creationId="{75C885D2-B89A-4CE6-9069-67EE793C4E17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0" creationId="{21C2511B-B4AA-4688-B0B2-C09102AB0667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1" creationId="{3D8FB556-50AB-43DF-8CE3-4FC568D7871A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2" creationId="{DC5151F6-77F3-4B52-B47E-5DCAA2E955FD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3" creationId="{4A59B715-6734-4AA0-B41B-5FF7FC71F897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4" creationId="{F15E69D9-9DFB-40E8-8226-AECCAC055479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5" creationId="{6CDECFFB-76C0-4673-A5BF-75BE2FDA41FE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6" creationId="{0ED12CEF-86EC-42F8-9AE8-6E3EA84139EA}"/>
          </ac:spMkLst>
        </pc:spChg>
        <pc:spChg chg="mod">
          <ac:chgData name="王 欣捷" userId="b965477fa0aef5e6" providerId="LiveId" clId="{D67431E1-17AC-4009-8063-B94FB50F693D}" dt="2021-03-21T09:07:48.938" v="84" actId="1076"/>
          <ac:spMkLst>
            <pc:docMk/>
            <pc:sldMk cId="0" sldId="454"/>
            <ac:spMk id="17437" creationId="{A33668B5-33D9-4211-8F58-809273BBB4EB}"/>
          </ac:spMkLst>
        </pc:spChg>
        <pc:grpChg chg="mod">
          <ac:chgData name="王 欣捷" userId="b965477fa0aef5e6" providerId="LiveId" clId="{D67431E1-17AC-4009-8063-B94FB50F693D}" dt="2021-03-21T09:07:48.938" v="84" actId="1076"/>
          <ac:grpSpMkLst>
            <pc:docMk/>
            <pc:sldMk cId="0" sldId="454"/>
            <ac:grpSpMk id="2" creationId="{E174AE6A-C8BC-433D-B57A-0A856F162FE8}"/>
          </ac:grpSpMkLst>
        </pc:grpChg>
        <pc:grpChg chg="mod">
          <ac:chgData name="王 欣捷" userId="b965477fa0aef5e6" providerId="LiveId" clId="{D67431E1-17AC-4009-8063-B94FB50F693D}" dt="2021-03-21T09:07:48.938" v="84" actId="1076"/>
          <ac:grpSpMkLst>
            <pc:docMk/>
            <pc:sldMk cId="0" sldId="454"/>
            <ac:grpSpMk id="3" creationId="{ADFB06C4-D5D3-4AE5-A179-114A79DFC3A5}"/>
          </ac:grpSpMkLst>
        </pc:grpChg>
        <pc:grpChg chg="mod">
          <ac:chgData name="王 欣捷" userId="b965477fa0aef5e6" providerId="LiveId" clId="{D67431E1-17AC-4009-8063-B94FB50F693D}" dt="2021-03-21T09:07:48.938" v="84" actId="1076"/>
          <ac:grpSpMkLst>
            <pc:docMk/>
            <pc:sldMk cId="0" sldId="454"/>
            <ac:grpSpMk id="4" creationId="{5A89ACF4-5093-49FD-A777-4B50A6A954AB}"/>
          </ac:grpSpMkLst>
        </pc:grpChg>
        <pc:grpChg chg="mod">
          <ac:chgData name="王 欣捷" userId="b965477fa0aef5e6" providerId="LiveId" clId="{D67431E1-17AC-4009-8063-B94FB50F693D}" dt="2021-03-21T09:07:48.938" v="84" actId="1076"/>
          <ac:grpSpMkLst>
            <pc:docMk/>
            <pc:sldMk cId="0" sldId="454"/>
            <ac:grpSpMk id="5" creationId="{C2C3A45C-EAC4-4EF1-B8FB-504BF42526D3}"/>
          </ac:grpSpMkLst>
        </pc:grpChg>
        <pc:grpChg chg="mod">
          <ac:chgData name="王 欣捷" userId="b965477fa0aef5e6" providerId="LiveId" clId="{D67431E1-17AC-4009-8063-B94FB50F693D}" dt="2021-03-21T09:07:48.938" v="84" actId="1076"/>
          <ac:grpSpMkLst>
            <pc:docMk/>
            <pc:sldMk cId="0" sldId="454"/>
            <ac:grpSpMk id="17416" creationId="{FF3017B8-DA75-40A5-A45C-F44228025A98}"/>
          </ac:grpSpMkLst>
        </pc:grpChg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55"/>
        </pc:sldMkLst>
      </pc:sldChg>
      <pc:sldChg chg="modSp add del">
        <pc:chgData name="王 欣捷" userId="b965477fa0aef5e6" providerId="LiveId" clId="{D67431E1-17AC-4009-8063-B94FB50F693D}" dt="2021-03-21T09:08:53.498" v="93" actId="20577"/>
        <pc:sldMkLst>
          <pc:docMk/>
          <pc:sldMk cId="0" sldId="456"/>
        </pc:sldMkLst>
        <pc:spChg chg="mod">
          <ac:chgData name="王 欣捷" userId="b965477fa0aef5e6" providerId="LiveId" clId="{D67431E1-17AC-4009-8063-B94FB50F693D}" dt="2021-03-21T09:08:53.498" v="93" actId="20577"/>
          <ac:spMkLst>
            <pc:docMk/>
            <pc:sldMk cId="0" sldId="456"/>
            <ac:spMk id="247811" creationId="{F2A97A53-DF2A-448B-ABC0-42A697874C75}"/>
          </ac:spMkLst>
        </pc:spChg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60"/>
        </pc:sldMkLst>
      </pc:sldChg>
      <pc:sldChg chg="modSp add del">
        <pc:chgData name="王 欣捷" userId="b965477fa0aef5e6" providerId="LiveId" clId="{D67431E1-17AC-4009-8063-B94FB50F693D}" dt="2021-03-21T09:09:15.030" v="99" actId="207"/>
        <pc:sldMkLst>
          <pc:docMk/>
          <pc:sldMk cId="0" sldId="462"/>
        </pc:sldMkLst>
        <pc:spChg chg="mod">
          <ac:chgData name="王 欣捷" userId="b965477fa0aef5e6" providerId="LiveId" clId="{D67431E1-17AC-4009-8063-B94FB50F693D}" dt="2021-03-21T09:09:15.030" v="99" actId="207"/>
          <ac:spMkLst>
            <pc:docMk/>
            <pc:sldMk cId="0" sldId="462"/>
            <ac:spMk id="233475" creationId="{CC45639B-4CF3-40DE-9A53-1EBD2CD69895}"/>
          </ac:spMkLst>
        </pc:spChg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63"/>
        </pc:sldMkLst>
      </pc:sldChg>
      <pc:sldChg chg="add del">
        <pc:chgData name="王 欣捷" userId="b965477fa0aef5e6" providerId="LiveId" clId="{D67431E1-17AC-4009-8063-B94FB50F693D}" dt="2021-03-21T09:05:51.520" v="3"/>
        <pc:sldMkLst>
          <pc:docMk/>
          <pc:sldMk cId="0" sldId="464"/>
        </pc:sldMkLst>
      </pc:sldChg>
      <pc:sldChg chg="modSp add del">
        <pc:chgData name="王 欣捷" userId="b965477fa0aef5e6" providerId="LiveId" clId="{D67431E1-17AC-4009-8063-B94FB50F693D}" dt="2021-03-21T09:12:29.795" v="130" actId="1076"/>
        <pc:sldMkLst>
          <pc:docMk/>
          <pc:sldMk cId="0" sldId="465"/>
        </pc:sldMkLst>
        <pc:spChg chg="mod">
          <ac:chgData name="王 欣捷" userId="b965477fa0aef5e6" providerId="LiveId" clId="{D67431E1-17AC-4009-8063-B94FB50F693D}" dt="2021-03-21T09:12:29.795" v="130" actId="1076"/>
          <ac:spMkLst>
            <pc:docMk/>
            <pc:sldMk cId="0" sldId="465"/>
            <ac:spMk id="37893" creationId="{9ADD83FC-3C3E-45D7-B3E7-F73A1779E0EF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894" creationId="{DB0711E0-F658-492A-8483-3D97849E1103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895" creationId="{26BBF869-8BA2-49FB-9515-10479AAC70BF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896" creationId="{31DF4837-84C5-431B-BD20-772969EE3C2F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897" creationId="{0C5245D6-D067-4EBA-AAB9-8D626987B331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898" creationId="{21C9D006-5CF1-4ED5-BABD-C19EF71C0633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899" creationId="{A613A29D-618C-42F0-A55F-F0186CBFAE26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0" creationId="{4FD096FF-0B4E-4128-941B-6E227A16126E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1" creationId="{C970125A-0F7E-4EBD-9703-CF3EBF60E865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2" creationId="{009FDD13-9EF5-4F04-A933-E5250E7D6BBD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4" creationId="{E454A837-0547-4C00-817C-9DF29802240E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5" creationId="{10D49CEA-7CA1-4F0E-9C1B-4123572E41D0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6" creationId="{2A4086F0-59CE-4600-B7CB-68D32CD27D1A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7" creationId="{DE878EC8-5CDE-46C7-815F-B2BD210ADF47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8" creationId="{741B25BE-E82A-4B3C-B3CC-D0B1A9190AD4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09" creationId="{C1944574-54C8-4C67-881A-9B5CEDA80C20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0" creationId="{AAFE045B-41FE-43F7-9C53-0AC5D8D53077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1" creationId="{764DD4AC-BD23-4A14-ACD3-8F7EBA195B08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2" creationId="{15CFEF75-3A85-4192-B203-FA7351EF8285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3" creationId="{E97AA6C5-9284-4B29-A2B7-415657532A85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4" creationId="{50D14F31-0044-45BA-BF79-E697D77B5329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5" creationId="{BB0C1ABF-C09D-4795-8ECE-DAC8B4A0E461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6" creationId="{061991AE-0850-4F61-8B04-70C7BCA17043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7" creationId="{F4AF3A14-37EA-483D-B070-1C0AA133C4B7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8" creationId="{E7617726-CA0D-4954-92AC-E409CF60B301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19" creationId="{533F1223-A916-414B-A505-B152F2E91B08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0" creationId="{3815C83F-0DF4-44EA-8530-E43D8CC1489D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1" creationId="{81AD5976-62F7-4CCA-B518-6775B489F9BC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2" creationId="{C5F6B03B-FDB2-409F-99D7-1BC0EFDB27CB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3" creationId="{FA0136C4-C579-4131-8E4A-9DB867080E0F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4" creationId="{CEB09F0A-1C3C-4B03-B5B3-3E54EDF135A1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5" creationId="{530A1A81-AC5E-4DFF-8698-03951E53BE42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6" creationId="{70A9CBCD-9079-45DE-84C0-EDE4F3C38064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7" creationId="{91DBD5DE-9F08-4F2A-8618-BB59B94D6F4B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8" creationId="{0BE8C873-4AAA-4C9C-AED0-BA106C73FA68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29" creationId="{43E96A1B-5770-43FA-9520-C3D298DDBA18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0" creationId="{51D4F3C0-BE1D-46F9-B34B-21C6F6F70A6B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1" creationId="{6D4F8DAC-7C03-4E66-AA7B-D5B829C7074F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2" creationId="{1C0B5750-C5B4-4A61-9839-B9796E2C986D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3" creationId="{B36A75AC-58AE-4191-BEE7-F1C16C0C0959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4" creationId="{DCB90043-8A76-426B-9DF2-F73A3E3F0752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5" creationId="{241DCDB3-C278-42AA-ADF0-FFAEB404B47E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6" creationId="{FB1A1BFD-D4D6-4FE6-AE4A-D3CAB2BAEE98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7" creationId="{44D47F18-DDA6-4BD0-A3A0-2469B604CAC3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8" creationId="{30F1F07D-9A8E-4EC3-818E-BE08480D2718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39" creationId="{64AF89AA-6F44-4027-9C6D-2A1796D94DB7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40" creationId="{D92735A5-5CC1-46A2-BB7B-D66E36E2D845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41" creationId="{164C6C2A-F8DD-49E0-BDBF-5AEF1FF18E84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42" creationId="{78C8D25A-AD35-4FD0-AE78-0E311FB456BD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43" creationId="{B7A5414F-33DE-4EF5-A842-38CB0BC350C9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44" creationId="{F0EBD336-D8BE-4D47-9001-B8926A511AE2}"/>
          </ac:spMkLst>
        </pc:spChg>
        <pc:spChg chg="mod">
          <ac:chgData name="王 欣捷" userId="b965477fa0aef5e6" providerId="LiveId" clId="{D67431E1-17AC-4009-8063-B94FB50F693D}" dt="2021-03-21T09:12:25.490" v="129" actId="1076"/>
          <ac:spMkLst>
            <pc:docMk/>
            <pc:sldMk cId="0" sldId="465"/>
            <ac:spMk id="37945" creationId="{8FB9F05B-4D33-4198-AB59-8E83E3CBBA5C}"/>
          </ac:spMkLst>
        </pc:spChg>
        <pc:grpChg chg="mod">
          <ac:chgData name="王 欣捷" userId="b965477fa0aef5e6" providerId="LiveId" clId="{D67431E1-17AC-4009-8063-B94FB50F693D}" dt="2021-03-21T09:12:25.490" v="129" actId="1076"/>
          <ac:grpSpMkLst>
            <pc:docMk/>
            <pc:sldMk cId="0" sldId="465"/>
            <ac:grpSpMk id="37892" creationId="{D0825796-AC5A-4514-9A61-52EE5866B8AE}"/>
          </ac:grpSpMkLst>
        </pc:grpChg>
        <pc:grpChg chg="mod">
          <ac:chgData name="王 欣捷" userId="b965477fa0aef5e6" providerId="LiveId" clId="{D67431E1-17AC-4009-8063-B94FB50F693D}" dt="2021-03-21T09:12:25.490" v="129" actId="1076"/>
          <ac:grpSpMkLst>
            <pc:docMk/>
            <pc:sldMk cId="0" sldId="465"/>
            <ac:grpSpMk id="37903" creationId="{CEDECFE8-FD23-4FAB-A557-88FE2FCB18F2}"/>
          </ac:grpSpMkLst>
        </pc:grpChg>
      </pc:sldChg>
      <pc:sldChg chg="modSp add del mod">
        <pc:chgData name="王 欣捷" userId="b965477fa0aef5e6" providerId="LiveId" clId="{D67431E1-17AC-4009-8063-B94FB50F693D}" dt="2021-03-21T09:12:48.668" v="131" actId="207"/>
        <pc:sldMkLst>
          <pc:docMk/>
          <pc:sldMk cId="0" sldId="466"/>
        </pc:sldMkLst>
        <pc:spChg chg="mod">
          <ac:chgData name="王 欣捷" userId="b965477fa0aef5e6" providerId="LiveId" clId="{D67431E1-17AC-4009-8063-B94FB50F693D}" dt="2021-03-21T09:12:48.668" v="131" actId="207"/>
          <ac:spMkLst>
            <pc:docMk/>
            <pc:sldMk cId="0" sldId="466"/>
            <ac:spMk id="6147" creationId="{649CDB86-8268-4FA7-A470-F2E63EE7D28C}"/>
          </ac:spMkLst>
        </pc:spChg>
      </pc:sldChg>
      <pc:sldChg chg="delSp modSp add del mod modClrScheme chgLayout">
        <pc:chgData name="王 欣捷" userId="b965477fa0aef5e6" providerId="LiveId" clId="{D67431E1-17AC-4009-8063-B94FB50F693D}" dt="2021-03-21T09:06:16.420" v="66" actId="1036"/>
        <pc:sldMkLst>
          <pc:docMk/>
          <pc:sldMk cId="0" sldId="467"/>
        </pc:sldMkLst>
        <pc:spChg chg="mod ord">
          <ac:chgData name="王 欣捷" userId="b965477fa0aef5e6" providerId="LiveId" clId="{D67431E1-17AC-4009-8063-B94FB50F693D}" dt="2021-03-21T09:06:04.901" v="5" actId="700"/>
          <ac:spMkLst>
            <pc:docMk/>
            <pc:sldMk cId="0" sldId="467"/>
            <ac:spMk id="7170" creationId="{A8B6EA18-6A1C-423A-8EBB-7CBB70E6EF91}"/>
          </ac:spMkLst>
        </pc:spChg>
        <pc:spChg chg="del">
          <ac:chgData name="王 欣捷" userId="b965477fa0aef5e6" providerId="LiveId" clId="{D67431E1-17AC-4009-8063-B94FB50F693D}" dt="2021-03-21T09:06:04.901" v="5" actId="700"/>
          <ac:spMkLst>
            <pc:docMk/>
            <pc:sldMk cId="0" sldId="467"/>
            <ac:spMk id="7171" creationId="{EC7E5C22-5F48-46E5-83D1-F28F8CEF9743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72" creationId="{80885168-4980-42B0-AC2E-973CDCBCFA4A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73" creationId="{2153F1BD-AC47-4BA8-B64D-06162593E670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74" creationId="{4826AE3F-F754-40B8-B1FE-C0456530EAA2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75" creationId="{6B5C851C-935F-457B-9F87-584846A2EBE0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76" creationId="{C19B621D-FF4B-4E6C-88FD-C3B262F788A9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77" creationId="{2A55EE5D-8334-46C4-A390-B87FC519FA6B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78" creationId="{763C7D39-4ED7-44F8-BC18-F69B79BF0D15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89" creationId="{58ABCCBC-520B-49BE-AE58-06D7C733B799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0" creationId="{39BB0B81-62D8-4E9B-B33B-32F1F3BC412F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1" creationId="{C15FF8E6-48A2-4B65-888D-3443B91B1E10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2" creationId="{F91AF179-6AB3-4B5A-AC08-687995449E0C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3" creationId="{2097B249-C470-4F07-9915-AFE21DF0A053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4" creationId="{540D2382-C10E-48D2-9DDD-54D90395FC26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5" creationId="{14C1FFE7-02EE-4B00-962B-BA4A786A202A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6" creationId="{90A8B4D7-77A8-4160-A11B-A76913672FAA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7" creationId="{72D3E8C7-EAFC-4441-A8F1-6F3BB802C0F1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8" creationId="{1B2BA329-6400-44EB-8DCD-1C9E0B3AEC36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199" creationId="{D19DAB52-CDB3-4FED-9707-89056E608EC5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0" creationId="{3F137161-7F10-4841-8394-EB0132094AA2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1" creationId="{D5F29662-5854-43CC-82D8-DEB66C698D3F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2" creationId="{3A0BF230-0F41-46A8-8053-E3F62097C7C3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3" creationId="{6705CE18-6B45-4A29-B40A-86EB2135D8B5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4" creationId="{1542DF42-4ABA-42FA-A27D-8BAC8984FF1E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5" creationId="{2407421C-A09A-4798-AF69-C37C7A5274BF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6" creationId="{CF0E916F-DCDA-4943-AF2F-166D09600410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7" creationId="{56B3BC1F-9CB7-4CC3-9B2F-08BD3F6B72AD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8" creationId="{0408F733-407E-46B3-B8D1-9055DBE9B973}"/>
          </ac:spMkLst>
        </pc:spChg>
        <pc:spChg chg="mod">
          <ac:chgData name="王 欣捷" userId="b965477fa0aef5e6" providerId="LiveId" clId="{D67431E1-17AC-4009-8063-B94FB50F693D}" dt="2021-03-21T09:06:16.420" v="66" actId="1036"/>
          <ac:spMkLst>
            <pc:docMk/>
            <pc:sldMk cId="0" sldId="467"/>
            <ac:spMk id="7209" creationId="{1BA492BA-5BC5-47D6-B177-E5FD1C96471F}"/>
          </ac:spMkLst>
        </pc:s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2" creationId="{58D24EB3-F778-4BA8-A5D5-8313F883AF86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3" creationId="{4DCBBC01-E52B-494A-8853-0B42366CBA9A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4" creationId="{E334B8BE-1171-40BA-9E40-D51118819318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5" creationId="{0CAB20E2-1009-4A91-A29D-376AE1720B76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6" creationId="{39B9B151-EF84-4508-8A57-36942EF4B640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7" creationId="{CEFCAB28-6D54-4814-9BC5-FCF7C20453CE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8" creationId="{CFB0631A-325D-4E67-9F9C-BF65577FA2E9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9" creationId="{3BBE02F9-016C-40CB-9C8F-72123D5EE6E0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10" creationId="{AF79351A-FC69-4F0E-9110-F80B847F8FFC}"/>
          </ac:grpSpMkLst>
        </pc:grpChg>
        <pc:grpChg chg="mod">
          <ac:chgData name="王 欣捷" userId="b965477fa0aef5e6" providerId="LiveId" clId="{D67431E1-17AC-4009-8063-B94FB50F693D}" dt="2021-03-21T09:06:16.420" v="66" actId="1036"/>
          <ac:grpSpMkLst>
            <pc:docMk/>
            <pc:sldMk cId="0" sldId="467"/>
            <ac:grpSpMk id="11" creationId="{EF52A78E-244E-411A-A1D8-87FB5DA536A6}"/>
          </ac:grpSpMkLst>
        </pc:grpChg>
      </pc:sldChg>
      <pc:sldChg chg="modSp add del">
        <pc:chgData name="王 欣捷" userId="b965477fa0aef5e6" providerId="LiveId" clId="{D67431E1-17AC-4009-8063-B94FB50F693D}" dt="2021-03-21T09:06:23.663" v="77" actId="1076"/>
        <pc:sldMkLst>
          <pc:docMk/>
          <pc:sldMk cId="0" sldId="468"/>
        </pc:sldMkLst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198" creationId="{1919ABA0-D7EE-45E5-BE57-E8AC5FE46CFB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199" creationId="{035CDDDD-2A6B-47E7-A1C1-484355778408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0" creationId="{6B497A9A-745A-403E-A8FC-D14C5F5B822B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1" creationId="{0B87FDF6-DDCF-47C7-BA5B-0F835DED6B9E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2" creationId="{820AFE9E-3775-416E-BCCA-729035FE539B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3" creationId="{86BAE193-923C-4538-8DB8-883E8E2F8119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4" creationId="{580E7794-6CE0-4211-8A8A-EEA0B9EFB904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5" creationId="{E294A7C1-3679-4208-A59B-31608B6F7B46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6" creationId="{505A6AC4-0506-4956-A062-ABD8CA2514CF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7" creationId="{94C0BFAC-8412-41C0-910A-128A9A7D189C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8" creationId="{E1F8800B-7985-4EE1-827B-9448B5C1CCA0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09" creationId="{DAB97EEC-9ECE-4A45-859C-DFA969A2F525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0" creationId="{B236DEA4-C6C6-43E3-AE05-5C5C94513F5C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1" creationId="{5B434DE1-19F9-4D4D-B5AF-0AC9C0EBF273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2" creationId="{1A3B1DBF-ED5C-413F-90E6-C3BFAEB42C6B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3" creationId="{A66AE8CF-42D6-440D-999D-E224A9C16723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4" creationId="{48875ADA-5672-4C25-841F-B7C9CF7FE931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5" creationId="{908763C7-0A1D-40F2-B9B7-AA4B44ACB6DC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6" creationId="{B6ECBB3A-C197-4993-8E0B-1EBA59732599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7" creationId="{332D77C0-84F5-41C3-9894-C60DA2D089A0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8" creationId="{4D3C33B6-61A4-4270-A34E-6B6D23E64C73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19" creationId="{969EEAFA-B182-4D3D-A542-19EAB2E89DFD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20" creationId="{3D058138-FBAC-4EF1-8E63-483F010B1553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21" creationId="{FE548145-AC6A-4618-94DA-FAD72ADF1828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22" creationId="{CCF5EC7A-B837-4583-AC73-2E54D18E510D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23" creationId="{EADE8767-9F1E-4B32-A747-5CAF6EF3CFDF}"/>
          </ac:spMkLst>
        </pc:spChg>
        <pc:spChg chg="mod">
          <ac:chgData name="王 欣捷" userId="b965477fa0aef5e6" providerId="LiveId" clId="{D67431E1-17AC-4009-8063-B94FB50F693D}" dt="2021-03-21T09:06:23.663" v="77" actId="1076"/>
          <ac:spMkLst>
            <pc:docMk/>
            <pc:sldMk cId="0" sldId="468"/>
            <ac:spMk id="8224" creationId="{E6D675A5-F7D0-48FE-AA8D-2E2FDFE7CF83}"/>
          </ac:spMkLst>
        </pc:spChg>
        <pc:grpChg chg="mod">
          <ac:chgData name="王 欣捷" userId="b965477fa0aef5e6" providerId="LiveId" clId="{D67431E1-17AC-4009-8063-B94FB50F693D}" dt="2021-03-21T09:06:23.663" v="77" actId="1076"/>
          <ac:grpSpMkLst>
            <pc:docMk/>
            <pc:sldMk cId="0" sldId="468"/>
            <ac:grpSpMk id="2" creationId="{6485ADEA-18D0-477C-918E-B30F54FDA3D3}"/>
          </ac:grpSpMkLst>
        </pc:grpChg>
        <pc:grpChg chg="mod">
          <ac:chgData name="王 欣捷" userId="b965477fa0aef5e6" providerId="LiveId" clId="{D67431E1-17AC-4009-8063-B94FB50F693D}" dt="2021-03-21T09:06:23.663" v="77" actId="1076"/>
          <ac:grpSpMkLst>
            <pc:docMk/>
            <pc:sldMk cId="0" sldId="468"/>
            <ac:grpSpMk id="8197" creationId="{DE86E785-522A-44A8-ADB2-DA8E4A0618BA}"/>
          </ac:grpSpMkLst>
        </pc:grpChg>
      </pc:sldChg>
      <pc:sldChg chg="addSp delSp modSp add mod delAnim modAnim">
        <pc:chgData name="王 欣捷" userId="b965477fa0aef5e6" providerId="LiveId" clId="{D67431E1-17AC-4009-8063-B94FB50F693D}" dt="2021-03-28T04:06:32.524" v="270" actId="1076"/>
        <pc:sldMkLst>
          <pc:docMk/>
          <pc:sldMk cId="400799735" sldId="469"/>
        </pc:sldMkLst>
        <pc:spChg chg="add mod">
          <ac:chgData name="王 欣捷" userId="b965477fa0aef5e6" providerId="LiveId" clId="{D67431E1-17AC-4009-8063-B94FB50F693D}" dt="2021-03-28T04:06:19.081" v="269" actId="207"/>
          <ac:spMkLst>
            <pc:docMk/>
            <pc:sldMk cId="400799735" sldId="469"/>
            <ac:spMk id="65" creationId="{8628611A-0ABA-4CA9-8326-77414A1A191E}"/>
          </ac:spMkLst>
        </pc:spChg>
        <pc:spChg chg="mod">
          <ac:chgData name="王 欣捷" userId="b965477fa0aef5e6" providerId="LiveId" clId="{D67431E1-17AC-4009-8063-B94FB50F693D}" dt="2021-03-28T03:58:10.149" v="176" actId="20577"/>
          <ac:spMkLst>
            <pc:docMk/>
            <pc:sldMk cId="400799735" sldId="469"/>
            <ac:spMk id="237571" creationId="{F01AEE46-2EAE-4C56-A1AE-9FC031BFFF40}"/>
          </ac:spMkLst>
        </pc:spChg>
        <pc:spChg chg="del">
          <ac:chgData name="王 欣捷" userId="b965477fa0aef5e6" providerId="LiveId" clId="{D67431E1-17AC-4009-8063-B94FB50F693D}" dt="2021-03-28T04:01:27.442" v="198" actId="478"/>
          <ac:spMkLst>
            <pc:docMk/>
            <pc:sldMk cId="400799735" sldId="469"/>
            <ac:spMk id="237629" creationId="{8B465498-7E4B-4B26-8920-4B988F9F3C53}"/>
          </ac:spMkLst>
        </pc:spChg>
        <pc:spChg chg="del mod">
          <ac:chgData name="王 欣捷" userId="b965477fa0aef5e6" providerId="LiveId" clId="{D67431E1-17AC-4009-8063-B94FB50F693D}" dt="2021-03-28T03:58:15.593" v="178" actId="478"/>
          <ac:spMkLst>
            <pc:docMk/>
            <pc:sldMk cId="400799735" sldId="469"/>
            <ac:spMk id="237630" creationId="{3E809AFF-8FD6-4557-A0CF-8144BC83A55A}"/>
          </ac:spMkLst>
        </pc:spChg>
        <pc:spChg chg="mod">
          <ac:chgData name="王 欣捷" userId="b965477fa0aef5e6" providerId="LiveId" clId="{D67431E1-17AC-4009-8063-B94FB50F693D}" dt="2021-03-28T04:06:32.524" v="270" actId="1076"/>
          <ac:spMkLst>
            <pc:docMk/>
            <pc:sldMk cId="400799735" sldId="469"/>
            <ac:spMk id="237631" creationId="{F525E6A3-5732-44F3-8F9F-1871287B133F}"/>
          </ac:spMkLst>
        </pc:s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2" creationId="{1D303CBC-5229-4C12-AD57-BAD1925E0A4C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3" creationId="{61D957E5-134D-4781-8DB5-EDAC9AF3EA7E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4" creationId="{C6DA1CDC-CC62-46B4-B95A-65FADECDE46C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5" creationId="{8A64A61F-3C1F-4A4D-B731-A6C2A7EC70C5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6" creationId="{FE9D06BB-E153-4636-96FD-F706A3BEE12C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9" creationId="{6C65E6B7-681B-460C-A805-0AC69FA210B7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11" creationId="{79E6247F-9C22-469E-8340-B61FC49CB432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12" creationId="{4D867025-25F2-43B0-8FC5-43A56B0E51EB}"/>
          </ac:grpSpMkLst>
        </pc:grpChg>
        <pc:grpChg chg="del">
          <ac:chgData name="王 欣捷" userId="b965477fa0aef5e6" providerId="LiveId" clId="{D67431E1-17AC-4009-8063-B94FB50F693D}" dt="2021-03-28T03:58:47.325" v="180" actId="478"/>
          <ac:grpSpMkLst>
            <pc:docMk/>
            <pc:sldMk cId="400799735" sldId="469"/>
            <ac:grpSpMk id="13" creationId="{9AA84F28-D45F-4490-B3E5-93931841AB8B}"/>
          </ac:grpSpMkLst>
        </pc:grpChg>
        <pc:grpChg chg="del">
          <ac:chgData name="王 欣捷" userId="b965477fa0aef5e6" providerId="LiveId" clId="{D67431E1-17AC-4009-8063-B94FB50F693D}" dt="2021-03-28T03:58:45.214" v="179" actId="478"/>
          <ac:grpSpMkLst>
            <pc:docMk/>
            <pc:sldMk cId="400799735" sldId="469"/>
            <ac:grpSpMk id="14" creationId="{07DAEBC8-7A77-4459-9BF1-4CC7A684A15E}"/>
          </ac:grpSpMkLst>
        </pc:grpChg>
        <pc:picChg chg="add mod">
          <ac:chgData name="王 欣捷" userId="b965477fa0aef5e6" providerId="LiveId" clId="{D67431E1-17AC-4009-8063-B94FB50F693D}" dt="2021-03-28T04:01:34.417" v="201" actId="1076"/>
          <ac:picMkLst>
            <pc:docMk/>
            <pc:sldMk cId="400799735" sldId="469"/>
            <ac:picMk id="1026" creationId="{A22D0C69-E6BD-4961-813D-A2B728C5E0D9}"/>
          </ac:picMkLst>
        </pc:picChg>
      </pc:sldChg>
      <pc:sldChg chg="add del">
        <pc:chgData name="王 欣捷" userId="b965477fa0aef5e6" providerId="LiveId" clId="{D67431E1-17AC-4009-8063-B94FB50F693D}" dt="2021-03-28T04:07:39.249" v="291" actId="47"/>
        <pc:sldMkLst>
          <pc:docMk/>
          <pc:sldMk cId="2092589368" sldId="470"/>
        </pc:sldMkLst>
      </pc:sldChg>
      <pc:sldChg chg="addSp delSp modSp add mod delAnim modAnim">
        <pc:chgData name="王 欣捷" userId="b965477fa0aef5e6" providerId="LiveId" clId="{D67431E1-17AC-4009-8063-B94FB50F693D}" dt="2021-03-28T04:13:36.120" v="368" actId="113"/>
        <pc:sldMkLst>
          <pc:docMk/>
          <pc:sldMk cId="3641563998" sldId="470"/>
        </pc:sldMkLst>
        <pc:spChg chg="mod">
          <ac:chgData name="王 欣捷" userId="b965477fa0aef5e6" providerId="LiveId" clId="{D67431E1-17AC-4009-8063-B94FB50F693D}" dt="2021-03-28T04:07:56.541" v="296"/>
          <ac:spMkLst>
            <pc:docMk/>
            <pc:sldMk cId="3641563998" sldId="470"/>
            <ac:spMk id="238595" creationId="{27A8B9E9-678B-4E12-A9B5-41311480D14D}"/>
          </ac:spMkLst>
        </pc:spChg>
        <pc:spChg chg="mod">
          <ac:chgData name="王 欣捷" userId="b965477fa0aef5e6" providerId="LiveId" clId="{D67431E1-17AC-4009-8063-B94FB50F693D}" dt="2021-03-28T04:13:36.120" v="368" actId="113"/>
          <ac:spMkLst>
            <pc:docMk/>
            <pc:sldMk cId="3641563998" sldId="470"/>
            <ac:spMk id="238618" creationId="{9D623F56-C6F8-4D09-817D-1AF35CA9473D}"/>
          </ac:spMkLst>
        </pc:spChg>
        <pc:spChg chg="del mod">
          <ac:chgData name="王 欣捷" userId="b965477fa0aef5e6" providerId="LiveId" clId="{D67431E1-17AC-4009-8063-B94FB50F693D}" dt="2021-03-28T04:13:11.789" v="358" actId="478"/>
          <ac:spMkLst>
            <pc:docMk/>
            <pc:sldMk cId="3641563998" sldId="470"/>
            <ac:spMk id="238643" creationId="{12C7C622-7CB5-4E7A-98F0-F7E2B1B95401}"/>
          </ac:spMkLst>
        </pc:spChg>
        <pc:grpChg chg="del">
          <ac:chgData name="王 欣捷" userId="b965477fa0aef5e6" providerId="LiveId" clId="{D67431E1-17AC-4009-8063-B94FB50F693D}" dt="2021-03-28T04:12:30.491" v="345" actId="478"/>
          <ac:grpSpMkLst>
            <pc:docMk/>
            <pc:sldMk cId="3641563998" sldId="470"/>
            <ac:grpSpMk id="2" creationId="{03DF2094-BABE-4AB0-A03A-230C9F4AC7B3}"/>
          </ac:grpSpMkLst>
        </pc:grpChg>
        <pc:graphicFrameChg chg="add mod modGraphic">
          <ac:chgData name="王 欣捷" userId="b965477fa0aef5e6" providerId="LiveId" clId="{D67431E1-17AC-4009-8063-B94FB50F693D}" dt="2021-03-28T04:13:19.071" v="360" actId="1076"/>
          <ac:graphicFrameMkLst>
            <pc:docMk/>
            <pc:sldMk cId="3641563998" sldId="470"/>
            <ac:graphicFrameMk id="3" creationId="{27D5A11B-3639-4E30-A75C-FFD9D1C80DBA}"/>
          </ac:graphicFrameMkLst>
        </pc:graphicFrameChg>
        <pc:graphicFrameChg chg="del">
          <ac:chgData name="王 欣捷" userId="b965477fa0aef5e6" providerId="LiveId" clId="{D67431E1-17AC-4009-8063-B94FB50F693D}" dt="2021-03-28T04:08:54.258" v="297" actId="478"/>
          <ac:graphicFrameMkLst>
            <pc:docMk/>
            <pc:sldMk cId="3641563998" sldId="470"/>
            <ac:graphicFrameMk id="33" creationId="{D0E4FC8F-AD50-4A71-8C97-D5CAB60B55BE}"/>
          </ac:graphicFrameMkLst>
        </pc:graphicFrameChg>
        <pc:picChg chg="add del mod">
          <ac:chgData name="王 欣捷" userId="b965477fa0aef5e6" providerId="LiveId" clId="{D67431E1-17AC-4009-8063-B94FB50F693D}" dt="2021-03-28T04:13:10.469" v="357" actId="478"/>
          <ac:picMkLst>
            <pc:docMk/>
            <pc:sldMk cId="3641563998" sldId="470"/>
            <ac:picMk id="2050" creationId="{814DDEF7-6FAA-40A2-BB72-64CB20CA2240}"/>
          </ac:picMkLst>
        </pc:picChg>
      </pc:sldChg>
      <pc:sldChg chg="addSp delSp modSp add mod modAnim">
        <pc:chgData name="王 欣捷" userId="b965477fa0aef5e6" providerId="LiveId" clId="{D67431E1-17AC-4009-8063-B94FB50F693D}" dt="2021-03-28T04:38:29.124" v="438" actId="1076"/>
        <pc:sldMkLst>
          <pc:docMk/>
          <pc:sldMk cId="1848111301" sldId="471"/>
        </pc:sldMkLst>
        <pc:spChg chg="add mod">
          <ac:chgData name="王 欣捷" userId="b965477fa0aef5e6" providerId="LiveId" clId="{D67431E1-17AC-4009-8063-B94FB50F693D}" dt="2021-03-28T04:15:08.161" v="383" actId="1076"/>
          <ac:spMkLst>
            <pc:docMk/>
            <pc:sldMk cId="1848111301" sldId="471"/>
            <ac:spMk id="8" creationId="{31FB536D-7CCF-422B-A68A-0FB973B904E1}"/>
          </ac:spMkLst>
        </pc:spChg>
        <pc:spChg chg="add mod">
          <ac:chgData name="王 欣捷" userId="b965477fa0aef5e6" providerId="LiveId" clId="{D67431E1-17AC-4009-8063-B94FB50F693D}" dt="2021-03-28T04:37:03.113" v="415" actId="1076"/>
          <ac:spMkLst>
            <pc:docMk/>
            <pc:sldMk cId="1848111301" sldId="471"/>
            <ac:spMk id="16" creationId="{2135E359-2B43-4FBE-A21D-C4ECCA42933E}"/>
          </ac:spMkLst>
        </pc:spChg>
        <pc:spChg chg="add mod">
          <ac:chgData name="王 欣捷" userId="b965477fa0aef5e6" providerId="LiveId" clId="{D67431E1-17AC-4009-8063-B94FB50F693D}" dt="2021-03-28T04:37:18.046" v="418" actId="1076"/>
          <ac:spMkLst>
            <pc:docMk/>
            <pc:sldMk cId="1848111301" sldId="471"/>
            <ac:spMk id="17" creationId="{16A7213B-3C54-49AD-8E8C-FA21AF6498E4}"/>
          </ac:spMkLst>
        </pc:spChg>
        <pc:spChg chg="add mod">
          <ac:chgData name="王 欣捷" userId="b965477fa0aef5e6" providerId="LiveId" clId="{D67431E1-17AC-4009-8063-B94FB50F693D}" dt="2021-03-28T04:38:23.658" v="436" actId="1076"/>
          <ac:spMkLst>
            <pc:docMk/>
            <pc:sldMk cId="1848111301" sldId="471"/>
            <ac:spMk id="22" creationId="{05C209DE-FED9-49A7-B087-71D6229AB276}"/>
          </ac:spMkLst>
        </pc:spChg>
        <pc:spChg chg="add mod">
          <ac:chgData name="王 欣捷" userId="b965477fa0aef5e6" providerId="LiveId" clId="{D67431E1-17AC-4009-8063-B94FB50F693D}" dt="2021-03-28T04:38:29.124" v="438" actId="1076"/>
          <ac:spMkLst>
            <pc:docMk/>
            <pc:sldMk cId="1848111301" sldId="471"/>
            <ac:spMk id="23" creationId="{146C1B6E-46AC-4B51-8A43-5B665C90FBAE}"/>
          </ac:spMkLst>
        </pc:spChg>
        <pc:spChg chg="del">
          <ac:chgData name="王 欣捷" userId="b965477fa0aef5e6" providerId="LiveId" clId="{D67431E1-17AC-4009-8063-B94FB50F693D}" dt="2021-03-28T04:13:58.951" v="370" actId="478"/>
          <ac:spMkLst>
            <pc:docMk/>
            <pc:sldMk cId="1848111301" sldId="471"/>
            <ac:spMk id="238618" creationId="{9D623F56-C6F8-4D09-817D-1AF35CA9473D}"/>
          </ac:spMkLst>
        </pc:spChg>
        <pc:spChg chg="mod">
          <ac:chgData name="王 欣捷" userId="b965477fa0aef5e6" providerId="LiveId" clId="{D67431E1-17AC-4009-8063-B94FB50F693D}" dt="2021-03-28T04:15:14.551" v="384" actId="1076"/>
          <ac:spMkLst>
            <pc:docMk/>
            <pc:sldMk cId="1848111301" sldId="471"/>
            <ac:spMk id="238643" creationId="{12C7C622-7CB5-4E7A-98F0-F7E2B1B95401}"/>
          </ac:spMkLst>
        </pc:spChg>
        <pc:graphicFrameChg chg="del">
          <ac:chgData name="王 欣捷" userId="b965477fa0aef5e6" providerId="LiveId" clId="{D67431E1-17AC-4009-8063-B94FB50F693D}" dt="2021-03-28T04:12:48.859" v="350" actId="478"/>
          <ac:graphicFrameMkLst>
            <pc:docMk/>
            <pc:sldMk cId="1848111301" sldId="471"/>
            <ac:graphicFrameMk id="3" creationId="{27D5A11B-3639-4E30-A75C-FFD9D1C80DBA}"/>
          </ac:graphicFrameMkLst>
        </pc:graphicFrameChg>
        <pc:picChg chg="mod">
          <ac:chgData name="王 欣捷" userId="b965477fa0aef5e6" providerId="LiveId" clId="{D67431E1-17AC-4009-8063-B94FB50F693D}" dt="2021-03-28T04:38:19.361" v="435" actId="1076"/>
          <ac:picMkLst>
            <pc:docMk/>
            <pc:sldMk cId="1848111301" sldId="471"/>
            <ac:picMk id="2050" creationId="{814DDEF7-6FAA-40A2-BB72-64CB20CA2240}"/>
          </ac:picMkLst>
        </pc:picChg>
        <pc:cxnChg chg="add del mod">
          <ac:chgData name="王 欣捷" userId="b965477fa0aef5e6" providerId="LiveId" clId="{D67431E1-17AC-4009-8063-B94FB50F693D}" dt="2021-03-28T04:35:06.666" v="388" actId="478"/>
          <ac:cxnSpMkLst>
            <pc:docMk/>
            <pc:sldMk cId="1848111301" sldId="471"/>
            <ac:cxnSpMk id="3" creationId="{DFD51954-FF87-4C9D-9195-2E78660906E5}"/>
          </ac:cxnSpMkLst>
        </pc:cxnChg>
        <pc:cxnChg chg="add del mod">
          <ac:chgData name="王 欣捷" userId="b965477fa0aef5e6" providerId="LiveId" clId="{D67431E1-17AC-4009-8063-B94FB50F693D}" dt="2021-03-28T04:35:39.800" v="394" actId="478"/>
          <ac:cxnSpMkLst>
            <pc:docMk/>
            <pc:sldMk cId="1848111301" sldId="471"/>
            <ac:cxnSpMk id="6" creationId="{01F46683-18D4-463B-B085-C432E7EBBDC8}"/>
          </ac:cxnSpMkLst>
        </pc:cxnChg>
        <pc:cxnChg chg="add del mod">
          <ac:chgData name="王 欣捷" userId="b965477fa0aef5e6" providerId="LiveId" clId="{D67431E1-17AC-4009-8063-B94FB50F693D}" dt="2021-03-28T04:35:49.749" v="399" actId="478"/>
          <ac:cxnSpMkLst>
            <pc:docMk/>
            <pc:sldMk cId="1848111301" sldId="471"/>
            <ac:cxnSpMk id="12" creationId="{AB1F2FEA-67C3-4995-92BA-D2F66F0AC522}"/>
          </ac:cxnSpMkLst>
        </pc:cxnChg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33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34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35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36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3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3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64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65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66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6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6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69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70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71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72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181410850" sldId="58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189388519" sldId="58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89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90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91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93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594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00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2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3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4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5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6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29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0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1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2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3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4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5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6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3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49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52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53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54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55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56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5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5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6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6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665697348" sldId="670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0" sldId="687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809730371" sldId="688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2140000785" sldId="689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4037236509" sldId="690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3975631816" sldId="691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2130698742" sldId="692"/>
        </pc:sldMkLst>
      </pc:sldChg>
      <pc:sldChg chg="del">
        <pc:chgData name="王 欣捷" userId="b965477fa0aef5e6" providerId="LiveId" clId="{D67431E1-17AC-4009-8063-B94FB50F693D}" dt="2021-03-21T09:05:51.104" v="2" actId="47"/>
        <pc:sldMkLst>
          <pc:docMk/>
          <pc:sldMk cId="4143669807" sldId="693"/>
        </pc:sldMkLst>
      </pc:sldChg>
      <pc:sldChg chg="add del">
        <pc:chgData name="王 欣捷" userId="b965477fa0aef5e6" providerId="LiveId" clId="{D67431E1-17AC-4009-8063-B94FB50F693D}" dt="2021-03-21T09:05:49.510" v="1"/>
        <pc:sldMkLst>
          <pc:docMk/>
          <pc:sldMk cId="2649247146" sldId="694"/>
        </pc:sldMkLst>
      </pc:sldChg>
      <pc:sldMasterChg chg="delSldLayout">
        <pc:chgData name="王 欣捷" userId="b965477fa0aef5e6" providerId="LiveId" clId="{D67431E1-17AC-4009-8063-B94FB50F693D}" dt="2021-03-21T09:05:51.104" v="2" actId="47"/>
        <pc:sldMasterMkLst>
          <pc:docMk/>
          <pc:sldMasterMk cId="1202968338" sldId="2147483662"/>
        </pc:sldMasterMkLst>
        <pc:sldLayoutChg chg="del">
          <pc:chgData name="王 欣捷" userId="b965477fa0aef5e6" providerId="LiveId" clId="{D67431E1-17AC-4009-8063-B94FB50F693D}" dt="2021-03-21T09:05:51.104" v="2" actId="47"/>
          <pc:sldLayoutMkLst>
            <pc:docMk/>
            <pc:sldMasterMk cId="1202968338" sldId="2147483662"/>
            <pc:sldLayoutMk cId="3494301711" sldId="2147483674"/>
          </pc:sldLayoutMkLst>
        </pc:sldLayoutChg>
      </pc:sldMasterChg>
    </pc:docChg>
  </pc:docChgLst>
  <pc:docChgLst>
    <pc:chgData name="王 欣捷" userId="b965477fa0aef5e6" providerId="LiveId" clId="{A5704C22-7D94-459B-8C4B-23EB6AEE6776}"/>
    <pc:docChg chg="undo redo custSel addSld modSld">
      <pc:chgData name="王 欣捷" userId="b965477fa0aef5e6" providerId="LiveId" clId="{A5704C22-7D94-459B-8C4B-23EB6AEE6776}" dt="2021-02-20T14:42:25.166" v="653" actId="20577"/>
      <pc:docMkLst>
        <pc:docMk/>
      </pc:docMkLst>
      <pc:sldChg chg="addSp modSp mod">
        <pc:chgData name="王 欣捷" userId="b965477fa0aef5e6" providerId="LiveId" clId="{A5704C22-7D94-459B-8C4B-23EB6AEE6776}" dt="2021-02-20T14:42:25.166" v="653" actId="20577"/>
        <pc:sldMkLst>
          <pc:docMk/>
          <pc:sldMk cId="2470898374" sldId="256"/>
        </pc:sldMkLst>
        <pc:spChg chg="mod">
          <ac:chgData name="王 欣捷" userId="b965477fa0aef5e6" providerId="LiveId" clId="{A5704C22-7D94-459B-8C4B-23EB6AEE6776}" dt="2021-02-20T14:40:58.433" v="619" actId="6549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王 欣捷" userId="b965477fa0aef5e6" providerId="LiveId" clId="{A5704C22-7D94-459B-8C4B-23EB6AEE6776}" dt="2021-02-20T14:42:25.166" v="653" actId="20577"/>
          <ac:spMkLst>
            <pc:docMk/>
            <pc:sldMk cId="2470898374" sldId="256"/>
            <ac:spMk id="3" creationId="{B9F7C19A-4716-4FDA-9AAE-2A3CD35E521D}"/>
          </ac:spMkLst>
        </pc:spChg>
        <pc:spChg chg="add mod">
          <ac:chgData name="王 欣捷" userId="b965477fa0aef5e6" providerId="LiveId" clId="{A5704C22-7D94-459B-8C4B-23EB6AEE6776}" dt="2021-02-20T14:42:04.128" v="649" actId="1035"/>
          <ac:spMkLst>
            <pc:docMk/>
            <pc:sldMk cId="2470898374" sldId="256"/>
            <ac:spMk id="4" creationId="{CB9EEABF-8F2E-4A8A-9369-F41B0C31DBC7}"/>
          </ac:spMkLst>
        </pc:spChg>
      </pc:sldChg>
      <pc:sldChg chg="modSp mod">
        <pc:chgData name="王 欣捷" userId="b965477fa0aef5e6" providerId="LiveId" clId="{A5704C22-7D94-459B-8C4B-23EB6AEE6776}" dt="2021-02-20T12:29:01.443" v="8" actId="14100"/>
        <pc:sldMkLst>
          <pc:docMk/>
          <pc:sldMk cId="954965702" sldId="266"/>
        </pc:sldMkLst>
        <pc:spChg chg="mod">
          <ac:chgData name="王 欣捷" userId="b965477fa0aef5e6" providerId="LiveId" clId="{A5704C22-7D94-459B-8C4B-23EB6AEE6776}" dt="2021-02-20T12:29:01.443" v="8" actId="14100"/>
          <ac:spMkLst>
            <pc:docMk/>
            <pc:sldMk cId="954965702" sldId="266"/>
            <ac:spMk id="5" creationId="{A8D1B943-220B-4F88-8CFC-4F8E5985D668}"/>
          </ac:spMkLst>
        </pc:spChg>
      </pc:sldChg>
      <pc:sldChg chg="modAnim">
        <pc:chgData name="王 欣捷" userId="b965477fa0aef5e6" providerId="LiveId" clId="{A5704C22-7D94-459B-8C4B-23EB6AEE6776}" dt="2021-02-20T14:38:52.417" v="567"/>
        <pc:sldMkLst>
          <pc:docMk/>
          <pc:sldMk cId="324551603" sldId="299"/>
        </pc:sldMkLst>
      </pc:sldChg>
      <pc:sldChg chg="addSp delSp modSp new mod modClrScheme chgLayout">
        <pc:chgData name="王 欣捷" userId="b965477fa0aef5e6" providerId="LiveId" clId="{A5704C22-7D94-459B-8C4B-23EB6AEE6776}" dt="2021-02-20T13:54:59.738" v="147" actId="20577"/>
        <pc:sldMkLst>
          <pc:docMk/>
          <pc:sldMk cId="676205446" sldId="301"/>
        </pc:sldMkLst>
        <pc:spChg chg="mod ord">
          <ac:chgData name="王 欣捷" userId="b965477fa0aef5e6" providerId="LiveId" clId="{A5704C22-7D94-459B-8C4B-23EB6AEE6776}" dt="2021-02-20T13:51:19.564" v="39" actId="700"/>
          <ac:spMkLst>
            <pc:docMk/>
            <pc:sldMk cId="676205446" sldId="301"/>
            <ac:spMk id="2" creationId="{855542B1-E26B-459B-AC98-FE61498B3F73}"/>
          </ac:spMkLst>
        </pc:spChg>
        <pc:spChg chg="del">
          <ac:chgData name="王 欣捷" userId="b965477fa0aef5e6" providerId="LiveId" clId="{A5704C22-7D94-459B-8C4B-23EB6AEE6776}" dt="2021-02-20T13:47:30.316" v="29" actId="700"/>
          <ac:spMkLst>
            <pc:docMk/>
            <pc:sldMk cId="676205446" sldId="301"/>
            <ac:spMk id="3" creationId="{8CF96552-5F3A-490C-8834-DE41709261D6}"/>
          </ac:spMkLst>
        </pc:spChg>
        <pc:spChg chg="add mod ord">
          <ac:chgData name="王 欣捷" userId="b965477fa0aef5e6" providerId="LiveId" clId="{A5704C22-7D94-459B-8C4B-23EB6AEE6776}" dt="2021-02-20T13:54:59.738" v="147" actId="20577"/>
          <ac:spMkLst>
            <pc:docMk/>
            <pc:sldMk cId="676205446" sldId="301"/>
            <ac:spMk id="4" creationId="{F2DEA200-69CF-4211-A74D-D6A01A70B105}"/>
          </ac:spMkLst>
        </pc:spChg>
      </pc:sldChg>
      <pc:sldChg chg="addSp delSp modSp new mod modClrScheme modAnim chgLayout">
        <pc:chgData name="王 欣捷" userId="b965477fa0aef5e6" providerId="LiveId" clId="{A5704C22-7D94-459B-8C4B-23EB6AEE6776}" dt="2021-02-20T14:36:41.483" v="566"/>
        <pc:sldMkLst>
          <pc:docMk/>
          <pc:sldMk cId="3600687625" sldId="302"/>
        </pc:sldMkLst>
        <pc:spChg chg="mod ord">
          <ac:chgData name="王 欣捷" userId="b965477fa0aef5e6" providerId="LiveId" clId="{A5704C22-7D94-459B-8C4B-23EB6AEE6776}" dt="2021-02-20T14:23:26.769" v="477" actId="1076"/>
          <ac:spMkLst>
            <pc:docMk/>
            <pc:sldMk cId="3600687625" sldId="302"/>
            <ac:spMk id="2" creationId="{A271352C-DAAA-4930-AD06-399D7337724E}"/>
          </ac:spMkLst>
        </pc:spChg>
        <pc:spChg chg="add del">
          <ac:chgData name="王 欣捷" userId="b965477fa0aef5e6" providerId="LiveId" clId="{A5704C22-7D94-459B-8C4B-23EB6AEE6776}" dt="2021-02-20T13:58:14.009" v="153" actId="700"/>
          <ac:spMkLst>
            <pc:docMk/>
            <pc:sldMk cId="3600687625" sldId="302"/>
            <ac:spMk id="3" creationId="{674CD9C9-5D8D-4781-A563-AA846299FC17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6" creationId="{422343A0-524C-4E45-8BAD-F54B8D42906C}"/>
          </ac:spMkLst>
        </pc:spChg>
        <pc:spChg chg="add del mod or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8" creationId="{E9BD4E41-B1E1-47AC-A4CC-776FD15B7B0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9" creationId="{3CE39B12-C623-4A77-91F7-E1BAD09563A6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0" creationId="{9486F4E0-1F3D-48B6-8327-56247AEC8AF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1" creationId="{81DDBF26-F854-4F14-8B7F-21DC25586F25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2" creationId="{79F2EC35-E265-46CA-A8E1-FD0CE6C596D2}"/>
          </ac:spMkLst>
        </pc:spChg>
        <pc:spChg chg="add mod">
          <ac:chgData name="王 欣捷" userId="b965477fa0aef5e6" providerId="LiveId" clId="{A5704C22-7D94-459B-8C4B-23EB6AEE6776}" dt="2021-02-20T14:31:06.742" v="547" actId="164"/>
          <ac:spMkLst>
            <pc:docMk/>
            <pc:sldMk cId="3600687625" sldId="302"/>
            <ac:spMk id="13" creationId="{061736BC-F280-40F6-849F-04791F38C0B8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4" creationId="{414CAC81-9CD2-4FBB-A5A3-E00D2E2171C1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5" creationId="{69FDF200-186C-4FD2-8100-C42424F5795D}"/>
          </ac:spMkLst>
        </pc:spChg>
        <pc:spChg chg="add del mod">
          <ac:chgData name="王 欣捷" userId="b965477fa0aef5e6" providerId="LiveId" clId="{A5704C22-7D94-459B-8C4B-23EB6AEE6776}" dt="2021-02-20T14:07:49.738" v="270" actId="478"/>
          <ac:spMkLst>
            <pc:docMk/>
            <pc:sldMk cId="3600687625" sldId="302"/>
            <ac:spMk id="16" creationId="{043896AA-55AD-4FFB-B5BF-8354BEA863B9}"/>
          </ac:spMkLst>
        </pc:spChg>
        <pc:spChg chg="add del mod">
          <ac:chgData name="王 欣捷" userId="b965477fa0aef5e6" providerId="LiveId" clId="{A5704C22-7D94-459B-8C4B-23EB6AEE6776}" dt="2021-02-20T14:07:47.895" v="268" actId="478"/>
          <ac:spMkLst>
            <pc:docMk/>
            <pc:sldMk cId="3600687625" sldId="302"/>
            <ac:spMk id="17" creationId="{C9496843-5FC0-41B1-82B9-F8B1A1593FBA}"/>
          </ac:spMkLst>
        </pc:spChg>
        <pc:spChg chg="add del mod">
          <ac:chgData name="王 欣捷" userId="b965477fa0aef5e6" providerId="LiveId" clId="{A5704C22-7D94-459B-8C4B-23EB6AEE6776}" dt="2021-02-20T14:07:48.948" v="269" actId="478"/>
          <ac:spMkLst>
            <pc:docMk/>
            <pc:sldMk cId="3600687625" sldId="302"/>
            <ac:spMk id="18" creationId="{CF6CA259-1EEC-4F1E-B862-50A05AA50D92}"/>
          </ac:spMkLst>
        </pc:spChg>
        <pc:spChg chg="add mod">
          <ac:chgData name="王 欣捷" userId="b965477fa0aef5e6" providerId="LiveId" clId="{A5704C22-7D94-459B-8C4B-23EB6AEE6776}" dt="2021-02-20T14:31:00.589" v="544" actId="164"/>
          <ac:spMkLst>
            <pc:docMk/>
            <pc:sldMk cId="3600687625" sldId="302"/>
            <ac:spMk id="19" creationId="{494EBB41-C558-4E86-AE21-CD019A44D85F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20" creationId="{E5A160C5-0717-4120-8DDC-C909E0F0EF3A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23" creationId="{5A1D7C45-7EA9-4DA2-9511-373129EB6601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25" creationId="{BD369928-7CE3-47E0-B579-5C51E9C36138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28" creationId="{2E68A3B8-05F5-4A0F-B465-89DB85C14FB6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29" creationId="{AC18D2BD-776C-4C29-BCF7-6F39A57C22BF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0" creationId="{DAA657B5-DF6F-4AA7-85E8-5A4F9F5609CB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1" creationId="{307F9463-1BFA-46D3-B07A-91346D61341E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2" creationId="{6257C4F5-52EF-471E-8B3D-91461411EE1E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3" creationId="{FB3836EB-DA95-494A-B430-083FE563709F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5" creationId="{2354C2F9-87E7-4DD9-9B7F-9C5443BA764C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6" creationId="{09BECFEC-51C0-490A-B225-1FEDBEE76636}"/>
          </ac:spMkLst>
        </pc:spChg>
        <pc:spChg chg="mod">
          <ac:chgData name="王 欣捷" userId="b965477fa0aef5e6" providerId="LiveId" clId="{A5704C22-7D94-459B-8C4B-23EB6AEE6776}" dt="2021-02-20T14:13:53.462" v="381"/>
          <ac:spMkLst>
            <pc:docMk/>
            <pc:sldMk cId="3600687625" sldId="302"/>
            <ac:spMk id="37" creationId="{B5D46B64-D3A0-4421-AE8A-B1796E97FF07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8" creationId="{DB32ADF3-5B75-4C22-A308-7AC88A7709D9}"/>
          </ac:spMkLst>
        </pc:spChg>
        <pc:spChg chg="add del mod">
          <ac:chgData name="王 欣捷" userId="b965477fa0aef5e6" providerId="LiveId" clId="{A5704C22-7D94-459B-8C4B-23EB6AEE6776}" dt="2021-02-20T14:14:04.454" v="384"/>
          <ac:spMkLst>
            <pc:docMk/>
            <pc:sldMk cId="3600687625" sldId="302"/>
            <ac:spMk id="39" creationId="{CDA5C076-FAE1-46DE-B782-DBCF39A0C4D5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0" creationId="{187D1535-CEE7-4E8B-B564-33249C3309A8}"/>
          </ac:spMkLst>
        </pc:spChg>
        <pc:spChg chg="mod">
          <ac:chgData name="王 欣捷" userId="b965477fa0aef5e6" providerId="LiveId" clId="{A5704C22-7D94-459B-8C4B-23EB6AEE6776}" dt="2021-02-20T14:15:51.773" v="432"/>
          <ac:spMkLst>
            <pc:docMk/>
            <pc:sldMk cId="3600687625" sldId="302"/>
            <ac:spMk id="43" creationId="{8CB78749-9580-4558-BE0B-2EF6B608D755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4" creationId="{31AB8086-A739-4508-AB2B-CEAA68B4D7E0}"/>
          </ac:spMkLst>
        </pc:spChg>
        <pc:spChg chg="add del mod">
          <ac:chgData name="王 欣捷" userId="b965477fa0aef5e6" providerId="LiveId" clId="{A5704C22-7D94-459B-8C4B-23EB6AEE6776}" dt="2021-02-20T14:15:59.778" v="433" actId="478"/>
          <ac:spMkLst>
            <pc:docMk/>
            <pc:sldMk cId="3600687625" sldId="302"/>
            <ac:spMk id="45" creationId="{C10409FF-44D6-40A3-A45B-82E3FD7887B8}"/>
          </ac:spMkLst>
        </pc:spChg>
        <pc:spChg chg="add mod">
          <ac:chgData name="王 欣捷" userId="b965477fa0aef5e6" providerId="LiveId" clId="{A5704C22-7D94-459B-8C4B-23EB6AEE6776}" dt="2021-02-20T14:26:42.905" v="508" actId="13822"/>
          <ac:spMkLst>
            <pc:docMk/>
            <pc:sldMk cId="3600687625" sldId="302"/>
            <ac:spMk id="46" creationId="{EAEF48F8-2AE5-402D-B173-2D32EC66835D}"/>
          </ac:spMkLst>
        </pc:spChg>
        <pc:spChg chg="add mod">
          <ac:chgData name="王 欣捷" userId="b965477fa0aef5e6" providerId="LiveId" clId="{A5704C22-7D94-459B-8C4B-23EB6AEE6776}" dt="2021-02-20T14:25:40.809" v="498" actId="13822"/>
          <ac:spMkLst>
            <pc:docMk/>
            <pc:sldMk cId="3600687625" sldId="302"/>
            <ac:spMk id="47" creationId="{BF7981AE-31E2-4F6A-967D-380B24BE5DAC}"/>
          </ac:spMkLst>
        </pc:spChg>
        <pc:spChg chg="add del mod">
          <ac:chgData name="王 欣捷" userId="b965477fa0aef5e6" providerId="LiveId" clId="{A5704C22-7D94-459B-8C4B-23EB6AEE6776}" dt="2021-02-20T14:16:02.503" v="434" actId="478"/>
          <ac:spMkLst>
            <pc:docMk/>
            <pc:sldMk cId="3600687625" sldId="302"/>
            <ac:spMk id="48" creationId="{F30A2818-BEFB-4788-A356-A2119AF051DD}"/>
          </ac:spMkLst>
        </pc:spChg>
        <pc:spChg chg="mod topLvl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0" creationId="{57080755-54A4-4D90-B822-C1679A75A901}"/>
          </ac:spMkLst>
        </pc:spChg>
        <pc:spChg chg="mod topLvl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1" creationId="{BE5E4A5F-829F-4709-B1B7-1F97AF67C22B}"/>
          </ac:spMkLst>
        </pc:spChg>
        <pc:spChg chg="del mod">
          <ac:chgData name="王 欣捷" userId="b965477fa0aef5e6" providerId="LiveId" clId="{A5704C22-7D94-459B-8C4B-23EB6AEE6776}" dt="2021-02-20T14:16:06.930" v="435" actId="478"/>
          <ac:spMkLst>
            <pc:docMk/>
            <pc:sldMk cId="3600687625" sldId="302"/>
            <ac:spMk id="52" creationId="{7C79367F-EA7F-4C86-BC14-80A286359A59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53" creationId="{0D8D1AC1-B725-4A9B-932E-98922B77D59F}"/>
          </ac:spMkLst>
        </pc:spChg>
        <pc:spChg chg="add mod">
          <ac:chgData name="王 欣捷" userId="b965477fa0aef5e6" providerId="LiveId" clId="{A5704C22-7D94-459B-8C4B-23EB6AEE6776}" dt="2021-02-20T14:29:21.912" v="519" actId="13822"/>
          <ac:spMkLst>
            <pc:docMk/>
            <pc:sldMk cId="3600687625" sldId="302"/>
            <ac:spMk id="54" creationId="{7A99BCDC-2AFB-47F0-836C-8523EEEA58E4}"/>
          </ac:spMkLst>
        </pc:spChg>
        <pc:spChg chg="add mod">
          <ac:chgData name="王 欣捷" userId="b965477fa0aef5e6" providerId="LiveId" clId="{A5704C22-7D94-459B-8C4B-23EB6AEE6776}" dt="2021-02-20T14:17:02.110" v="447" actId="164"/>
          <ac:spMkLst>
            <pc:docMk/>
            <pc:sldMk cId="3600687625" sldId="302"/>
            <ac:spMk id="55" creationId="{26753864-87AC-4046-A0A0-E2088CAB011F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58" creationId="{FEF07F2C-27AB-43F5-8944-F4DB6CF4182C}"/>
          </ac:spMkLst>
        </pc:spChg>
        <pc:spChg chg="mod">
          <ac:chgData name="王 欣捷" userId="b965477fa0aef5e6" providerId="LiveId" clId="{A5704C22-7D94-459B-8C4B-23EB6AEE6776}" dt="2021-02-20T14:24:30.606" v="487"/>
          <ac:spMkLst>
            <pc:docMk/>
            <pc:sldMk cId="3600687625" sldId="302"/>
            <ac:spMk id="61" creationId="{57E6BEC2-8CF3-4B76-B5F1-D4AECD8FFD4A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2" creationId="{1180B594-BCBF-442D-91AB-C41ACBC56049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3" creationId="{92A93529-08D1-4AF2-A4C3-AA727F81F3FD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4" creationId="{7753A8E3-7E58-4E33-B73E-76E079CC70BC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5" creationId="{9E0B7557-7B17-4A55-BE96-F1FB2AEC4FD6}"/>
          </ac:spMkLst>
        </pc:spChg>
        <pc:spChg chg="add mod">
          <ac:chgData name="王 欣捷" userId="b965477fa0aef5e6" providerId="LiveId" clId="{A5704C22-7D94-459B-8C4B-23EB6AEE6776}" dt="2021-02-20T14:31:13.275" v="548" actId="164"/>
          <ac:spMkLst>
            <pc:docMk/>
            <pc:sldMk cId="3600687625" sldId="302"/>
            <ac:spMk id="66" creationId="{47C6B71A-7AB9-4A5B-9F45-3830E0463446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68" creationId="{D009E1F2-5E88-4A2B-95F6-654A36FD1944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69" creationId="{8715D820-C88B-42A9-A534-E4237FB15204}"/>
          </ac:spMkLst>
        </pc:spChg>
        <pc:spChg chg="mod topLvl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70" creationId="{7F6664D5-03B9-4249-9900-26805B7E03FE}"/>
          </ac:spMkLst>
        </pc:spChg>
        <pc:spChg chg="add mod">
          <ac:chgData name="王 欣捷" userId="b965477fa0aef5e6" providerId="LiveId" clId="{A5704C22-7D94-459B-8C4B-23EB6AEE6776}" dt="2021-02-20T14:30:44.222" v="542" actId="1037"/>
          <ac:spMkLst>
            <pc:docMk/>
            <pc:sldMk cId="3600687625" sldId="302"/>
            <ac:spMk id="71" creationId="{D49B41BD-2602-4B1B-9261-EF56DE968D26}"/>
          </ac:spMkLst>
        </pc:spChg>
        <pc:spChg chg="add mod">
          <ac:chgData name="王 欣捷" userId="b965477fa0aef5e6" providerId="LiveId" clId="{A5704C22-7D94-459B-8C4B-23EB6AEE6776}" dt="2021-02-20T14:30:01.593" v="524" actId="164"/>
          <ac:spMkLst>
            <pc:docMk/>
            <pc:sldMk cId="3600687625" sldId="302"/>
            <ac:spMk id="72" creationId="{4E09BB24-56F9-4305-8EF8-4A6B57B8739A}"/>
          </ac:spMkLst>
        </pc:s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" creationId="{E3214089-C0AA-41B7-9BC9-1399461D373B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24" creationId="{E801A1D1-8384-42A8-943E-84A86B47DDC7}"/>
          </ac:grpSpMkLst>
        </pc:grpChg>
        <pc:grpChg chg="add del mod">
          <ac:chgData name="王 欣捷" userId="b965477fa0aef5e6" providerId="LiveId" clId="{A5704C22-7D94-459B-8C4B-23EB6AEE6776}" dt="2021-02-20T14:14:04.454" v="384"/>
          <ac:grpSpMkLst>
            <pc:docMk/>
            <pc:sldMk cId="3600687625" sldId="302"/>
            <ac:grpSpMk id="26" creationId="{C7B3ACA5-010C-4D33-95A0-BA39CF9AFB53}"/>
          </ac:grpSpMkLst>
        </pc:grpChg>
        <pc:grpChg chg="add del mod">
          <ac:chgData name="王 欣捷" userId="b965477fa0aef5e6" providerId="LiveId" clId="{A5704C22-7D94-459B-8C4B-23EB6AEE6776}" dt="2021-02-20T14:14:04.454" v="384"/>
          <ac:grpSpMkLst>
            <pc:docMk/>
            <pc:sldMk cId="3600687625" sldId="302"/>
            <ac:grpSpMk id="34" creationId="{4192EE10-280F-424D-A5DC-EB7C879E58CB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41" creationId="{636D29BC-CB9B-475E-8202-91624AC0E13C}"/>
          </ac:grpSpMkLst>
        </pc:grpChg>
        <pc:grpChg chg="add del mod">
          <ac:chgData name="王 欣捷" userId="b965477fa0aef5e6" providerId="LiveId" clId="{A5704C22-7D94-459B-8C4B-23EB6AEE6776}" dt="2021-02-20T14:16:49.036" v="445" actId="165"/>
          <ac:grpSpMkLst>
            <pc:docMk/>
            <pc:sldMk cId="3600687625" sldId="302"/>
            <ac:grpSpMk id="49" creationId="{4806589D-248D-425B-A1DE-31655ED9D28C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56" creationId="{F87C224F-90D7-4C0B-B8C3-4B609C887466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57" creationId="{1CBEF24F-3E16-474A-A2CD-C908AC20363F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59" creationId="{8D1F02D3-513C-4161-9C70-BC57BBCE84B2}"/>
          </ac:grpSpMkLst>
        </pc:grpChg>
        <pc:grpChg chg="add del mod">
          <ac:chgData name="王 欣捷" userId="b965477fa0aef5e6" providerId="LiveId" clId="{A5704C22-7D94-459B-8C4B-23EB6AEE6776}" dt="2021-02-20T14:29:48.209" v="522" actId="165"/>
          <ac:grpSpMkLst>
            <pc:docMk/>
            <pc:sldMk cId="3600687625" sldId="302"/>
            <ac:grpSpMk id="67" creationId="{446B0DE9-6D1B-481E-ADFD-B868020DC277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3" creationId="{AE409B58-21CF-4B45-A5C6-96237B58151A}"/>
          </ac:grpSpMkLst>
        </pc:grpChg>
        <pc:grpChg chg="add mod">
          <ac:chgData name="王 欣捷" userId="b965477fa0aef5e6" providerId="LiveId" clId="{A5704C22-7D94-459B-8C4B-23EB6AEE6776}" dt="2021-02-20T14:31:00.589" v="544" actId="164"/>
          <ac:grpSpMkLst>
            <pc:docMk/>
            <pc:sldMk cId="3600687625" sldId="302"/>
            <ac:grpSpMk id="74" creationId="{15469AB7-A674-4A56-BD21-6998B47A2264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5" creationId="{62B21C79-2CDA-4271-B02A-B268ACC58D94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6" creationId="{DF12B36B-8E7A-46F7-B528-F10A5F3B4A9A}"/>
          </ac:grpSpMkLst>
        </pc:grpChg>
        <pc:grpChg chg="add mod">
          <ac:chgData name="王 欣捷" userId="b965477fa0aef5e6" providerId="LiveId" clId="{A5704C22-7D94-459B-8C4B-23EB6AEE6776}" dt="2021-02-20T14:31:20.512" v="549" actId="164"/>
          <ac:grpSpMkLst>
            <pc:docMk/>
            <pc:sldMk cId="3600687625" sldId="302"/>
            <ac:grpSpMk id="77" creationId="{0A52D68C-164C-48FC-94C2-0CB10C8009A4}"/>
          </ac:grpSpMkLst>
        </pc:grpChg>
        <pc:grpChg chg="add mod">
          <ac:chgData name="王 欣捷" userId="b965477fa0aef5e6" providerId="LiveId" clId="{A5704C22-7D94-459B-8C4B-23EB6AEE6776}" dt="2021-02-20T14:31:27.909" v="550" actId="164"/>
          <ac:grpSpMkLst>
            <pc:docMk/>
            <pc:sldMk cId="3600687625" sldId="302"/>
            <ac:grpSpMk id="78" creationId="{B53B4215-14E2-4F0B-A4BC-FD09292513E5}"/>
          </ac:grpSpMkLst>
        </pc:grpChg>
        <pc:grpChg chg="add mod">
          <ac:chgData name="王 欣捷" userId="b965477fa0aef5e6" providerId="LiveId" clId="{A5704C22-7D94-459B-8C4B-23EB6AEE6776}" dt="2021-02-20T14:31:36.709" v="551" actId="164"/>
          <ac:grpSpMkLst>
            <pc:docMk/>
            <pc:sldMk cId="3600687625" sldId="302"/>
            <ac:grpSpMk id="79" creationId="{57B654D1-BC7D-4ECE-AE87-AA46EABE9F1A}"/>
          </ac:grpSpMkLst>
        </pc:grpChg>
        <pc:picChg chg="add mod modCrop">
          <ac:chgData name="王 欣捷" userId="b965477fa0aef5e6" providerId="LiveId" clId="{A5704C22-7D94-459B-8C4B-23EB6AEE6776}" dt="2021-02-20T14:31:00.589" v="544" actId="164"/>
          <ac:picMkLst>
            <pc:docMk/>
            <pc:sldMk cId="3600687625" sldId="302"/>
            <ac:picMk id="5" creationId="{5C887843-2FF0-42E6-923B-62C36600870E}"/>
          </ac:picMkLst>
        </pc:picChg>
        <pc:picChg chg="mod">
          <ac:chgData name="王 欣捷" userId="b965477fa0aef5e6" providerId="LiveId" clId="{A5704C22-7D94-459B-8C4B-23EB6AEE6776}" dt="2021-02-20T14:13:53.462" v="381"/>
          <ac:picMkLst>
            <pc:docMk/>
            <pc:sldMk cId="3600687625" sldId="302"/>
            <ac:picMk id="27" creationId="{A192D973-BF68-4045-96D5-8C36E61C1070}"/>
          </ac:picMkLst>
        </pc:picChg>
        <pc:picChg chg="mod">
          <ac:chgData name="王 欣捷" userId="b965477fa0aef5e6" providerId="LiveId" clId="{A5704C22-7D94-459B-8C4B-23EB6AEE6776}" dt="2021-02-20T14:15:40.637" v="428"/>
          <ac:picMkLst>
            <pc:docMk/>
            <pc:sldMk cId="3600687625" sldId="302"/>
            <ac:picMk id="42" creationId="{20344538-F407-48F0-BD50-FD5B81027DB3}"/>
          </ac:picMkLst>
        </pc:picChg>
        <pc:picChg chg="mod">
          <ac:chgData name="王 欣捷" userId="b965477fa0aef5e6" providerId="LiveId" clId="{A5704C22-7D94-459B-8C4B-23EB6AEE6776}" dt="2021-02-20T14:23:30.541" v="478"/>
          <ac:picMkLst>
            <pc:docMk/>
            <pc:sldMk cId="3600687625" sldId="302"/>
            <ac:picMk id="60" creationId="{AD5388B6-7EAB-41C0-855B-185934A5B2D3}"/>
          </ac:picMkLst>
        </pc:picChg>
        <pc:cxnChg chg="add mod">
          <ac:chgData name="王 欣捷" userId="b965477fa0aef5e6" providerId="LiveId" clId="{A5704C22-7D94-459B-8C4B-23EB6AEE6776}" dt="2021-02-20T14:31:03.395" v="546" actId="1076"/>
          <ac:cxnSpMkLst>
            <pc:docMk/>
            <pc:sldMk cId="3600687625" sldId="302"/>
            <ac:cxnSpMk id="22" creationId="{B99A514C-3752-4A6C-B5DE-A01ABB4C8CBB}"/>
          </ac:cxnSpMkLst>
        </pc:cxnChg>
      </pc:sldChg>
    </pc:docChg>
  </pc:docChgLst>
  <pc:docChgLst>
    <pc:chgData name="王 欣捷" userId="b965477fa0aef5e6" providerId="LiveId" clId="{02EC79DE-75A3-4E3F-B2DC-6F59ACCD9DAA}"/>
    <pc:docChg chg="addSld modSld">
      <pc:chgData name="王 欣捷" userId="b965477fa0aef5e6" providerId="LiveId" clId="{02EC79DE-75A3-4E3F-B2DC-6F59ACCD9DAA}" dt="2021-03-10T04:53:55.802" v="0"/>
      <pc:docMkLst>
        <pc:docMk/>
      </pc:docMkLst>
      <pc:sldChg chg="add">
        <pc:chgData name="王 欣捷" userId="b965477fa0aef5e6" providerId="LiveId" clId="{02EC79DE-75A3-4E3F-B2DC-6F59ACCD9DAA}" dt="2021-03-10T04:53:55.802" v="0"/>
        <pc:sldMkLst>
          <pc:docMk/>
          <pc:sldMk cId="2707364749" sldId="257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389746985" sldId="258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1794713971" sldId="259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3260843188" sldId="260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2845356667" sldId="261"/>
        </pc:sldMkLst>
      </pc:sldChg>
      <pc:sldChg chg="add">
        <pc:chgData name="王 欣捷" userId="b965477fa0aef5e6" providerId="LiveId" clId="{02EC79DE-75A3-4E3F-B2DC-6F59ACCD9DAA}" dt="2021-03-10T04:53:55.802" v="0"/>
        <pc:sldMkLst>
          <pc:docMk/>
          <pc:sldMk cId="2130698742" sldId="692"/>
        </pc:sldMkLst>
      </pc:sldChg>
    </pc:docChg>
  </pc:docChgLst>
  <pc:docChgLst>
    <pc:chgData name="欣捷" userId="b965477fa0aef5e6" providerId="LiveId" clId="{C2DCAFB5-4EBA-4040-8001-CB04A75CB29E}"/>
    <pc:docChg chg="undo custSel addSld modSld modMainMaster modNotesMaster">
      <pc:chgData name="欣捷" userId="b965477fa0aef5e6" providerId="LiveId" clId="{C2DCAFB5-4EBA-4040-8001-CB04A75CB29E}" dt="2021-03-09T08:29:43.246" v="264" actId="1076"/>
      <pc:docMkLst>
        <pc:docMk/>
      </pc:docMkLst>
      <pc:sldChg chg="modSp">
        <pc:chgData name="欣捷" userId="b965477fa0aef5e6" providerId="LiveId" clId="{C2DCAFB5-4EBA-4040-8001-CB04A75CB29E}" dt="2021-03-09T03:01:47.294" v="62"/>
        <pc:sldMkLst>
          <pc:docMk/>
          <pc:sldMk cId="2470898374" sldId="25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3" creationId="{B9F7C19A-4716-4FDA-9AAE-2A3CD35E521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2470898374" sldId="256"/>
            <ac:spMk id="4" creationId="{CB9EEABF-8F2E-4A8A-9369-F41B0C31DBC7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3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3"/>
            <ac:spMk id="23554" creationId="{B2972927-2DC4-4D0D-BBEB-9C329705426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欣捷" userId="b965477fa0aef5e6" providerId="LiveId" clId="{C2DCAFB5-4EBA-4040-8001-CB04A75CB29E}" dt="2021-03-09T08:22:54.553" v="128" actId="20577"/>
        <pc:sldMkLst>
          <pc:docMk/>
          <pc:sldMk cId="0" sldId="53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4"/>
            <ac:spMk id="24578" creationId="{FD133E6B-FD67-4729-B65B-222CC399EC28}"/>
          </ac:spMkLst>
        </pc:spChg>
        <pc:spChg chg="mod">
          <ac:chgData name="欣捷" userId="b965477fa0aef5e6" providerId="LiveId" clId="{C2DCAFB5-4EBA-4040-8001-CB04A75CB29E}" dt="2021-03-09T08:22:54.553" v="128" actId="20577"/>
          <ac:spMkLst>
            <pc:docMk/>
            <pc:sldMk cId="0" sldId="534"/>
            <ac:spMk id="266243" creationId="{4795355A-4835-4956-A11E-61FC85A81988}"/>
          </ac:spMkLst>
        </pc:spChg>
      </pc:sldChg>
      <pc:sldChg chg="modSp mod">
        <pc:chgData name="欣捷" userId="b965477fa0aef5e6" providerId="LiveId" clId="{C2DCAFB5-4EBA-4040-8001-CB04A75CB29E}" dt="2021-03-09T08:23:04.015" v="130" actId="207"/>
        <pc:sldMkLst>
          <pc:docMk/>
          <pc:sldMk cId="0" sldId="53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5"/>
            <ac:spMk id="25602" creationId="{F66C5EA4-C65F-4FC7-9C93-312DC4DDBF1F}"/>
          </ac:spMkLst>
        </pc:spChg>
        <pc:spChg chg="mod">
          <ac:chgData name="欣捷" userId="b965477fa0aef5e6" providerId="LiveId" clId="{C2DCAFB5-4EBA-4040-8001-CB04A75CB29E}" dt="2021-03-09T08:23:04.015" v="130" actId="207"/>
          <ac:spMkLst>
            <pc:docMk/>
            <pc:sldMk cId="0" sldId="535"/>
            <ac:spMk id="267267" creationId="{B7CC3E9A-2A56-4AE8-AEAF-96CE26CF90EB}"/>
          </ac:spMkLst>
        </pc:spChg>
      </pc:sldChg>
      <pc:sldChg chg="modSp mod setBg">
        <pc:chgData name="欣捷" userId="b965477fa0aef5e6" providerId="LiveId" clId="{C2DCAFB5-4EBA-4040-8001-CB04A75CB29E}" dt="2021-03-09T08:24:26.473" v="151"/>
        <pc:sldMkLst>
          <pc:docMk/>
          <pc:sldMk cId="0" sldId="536"/>
        </pc:sldMkLst>
        <pc:spChg chg="mod">
          <ac:chgData name="欣捷" userId="b965477fa0aef5e6" providerId="LiveId" clId="{C2DCAFB5-4EBA-4040-8001-CB04A75CB29E}" dt="2021-03-09T08:24:26.473" v="151"/>
          <ac:spMkLst>
            <pc:docMk/>
            <pc:sldMk cId="0" sldId="536"/>
            <ac:spMk id="26626" creationId="{B28373C1-3C59-4C4C-93C3-38799262F500}"/>
          </ac:spMkLst>
        </pc:spChg>
        <pc:spChg chg="mod">
          <ac:chgData name="欣捷" userId="b965477fa0aef5e6" providerId="LiveId" clId="{C2DCAFB5-4EBA-4040-8001-CB04A75CB29E}" dt="2021-03-09T08:24:26.473" v="151"/>
          <ac:spMkLst>
            <pc:docMk/>
            <pc:sldMk cId="0" sldId="536"/>
            <ac:spMk id="26627" creationId="{882B1F4E-D967-4DFB-8521-75598ACDA7A6}"/>
          </ac:spMkLst>
        </pc:spChg>
        <pc:spChg chg="mod">
          <ac:chgData name="欣捷" userId="b965477fa0aef5e6" providerId="LiveId" clId="{C2DCAFB5-4EBA-4040-8001-CB04A75CB29E}" dt="2021-03-09T08:24:24.194" v="150" actId="404"/>
          <ac:spMkLst>
            <pc:docMk/>
            <pc:sldMk cId="0" sldId="536"/>
            <ac:spMk id="26630" creationId="{0C1A2F0A-61DC-41DA-AB42-A86DEDB72E9B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欣捷" userId="b965477fa0aef5e6" providerId="LiveId" clId="{C2DCAFB5-4EBA-4040-8001-CB04A75CB29E}" dt="2021-03-09T08:23:11.799" v="131" actId="1076"/>
          <ac:spMkLst>
            <pc:docMk/>
            <pc:sldMk cId="0" sldId="536"/>
            <ac:spMk id="26645" creationId="{15B9A678-5C4C-4E29-8899-602DC84EF6E5}"/>
          </ac:spMkLst>
        </pc:spChg>
        <pc:spChg chg="mod">
          <ac:chgData name="欣捷" userId="b965477fa0aef5e6" providerId="LiveId" clId="{C2DCAFB5-4EBA-4040-8001-CB04A75CB29E}" dt="2021-03-09T08:24:21.534" v="149" actId="14100"/>
          <ac:spMkLst>
            <pc:docMk/>
            <pc:sldMk cId="0" sldId="536"/>
            <ac:spMk id="268308" creationId="{E07EC612-5D59-4599-97B8-84B3C06AF801}"/>
          </ac:spMkLst>
        </pc:spChg>
        <pc:grpChg chg="mod">
          <ac:chgData name="欣捷" userId="b965477fa0aef5e6" providerId="LiveId" clId="{C2DCAFB5-4EBA-4040-8001-CB04A75CB29E}" dt="2021-03-09T08:23:11.799" v="131" actId="1076"/>
          <ac:grpSpMkLst>
            <pc:docMk/>
            <pc:sldMk cId="0" sldId="536"/>
            <ac:grpSpMk id="26628" creationId="{850D429B-2910-40AD-8387-9751FF5E858B}"/>
          </ac:grpSpMkLst>
        </pc:grpChg>
      </pc:sldChg>
      <pc:sldChg chg="modSp mod">
        <pc:chgData name="欣捷" userId="b965477fa0aef5e6" providerId="LiveId" clId="{C2DCAFB5-4EBA-4040-8001-CB04A75CB29E}" dt="2021-03-09T08:24:32.480" v="152" actId="1076"/>
        <pc:sldMkLst>
          <pc:docMk/>
          <pc:sldMk cId="0" sldId="53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7"/>
            <ac:spMk id="27650" creationId="{F68176BB-EEB0-448B-AD52-7265293AAD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7"/>
            <ac:spMk id="27651" creationId="{7AF84324-71C4-4DAA-A9FD-9AB4BF375D1A}"/>
          </ac:spMkLst>
        </pc:spChg>
        <pc:spChg chg="mod">
          <ac:chgData name="欣捷" userId="b965477fa0aef5e6" providerId="LiveId" clId="{C2DCAFB5-4EBA-4040-8001-CB04A75CB29E}" dt="2021-03-09T08:24:32.480" v="152" actId="1076"/>
          <ac:spMkLst>
            <pc:docMk/>
            <pc:sldMk cId="0" sldId="537"/>
            <ac:spMk id="27652" creationId="{9ACD53E4-DE63-42EA-BE0E-2B9A00CB1079}"/>
          </ac:spMkLst>
        </pc:spChg>
      </pc:sldChg>
      <pc:sldChg chg="modSp mod chgLayout">
        <pc:chgData name="欣捷" userId="b965477fa0aef5e6" providerId="LiveId" clId="{C2DCAFB5-4EBA-4040-8001-CB04A75CB29E}" dt="2021-03-09T08:26:07.860" v="203" actId="12"/>
        <pc:sldMkLst>
          <pc:docMk/>
          <pc:sldMk cId="0" sldId="538"/>
        </pc:sldMkLst>
        <pc:spChg chg="mod ord">
          <ac:chgData name="欣捷" userId="b965477fa0aef5e6" providerId="LiveId" clId="{C2DCAFB5-4EBA-4040-8001-CB04A75CB29E}" dt="2021-03-09T08:23:35.154" v="134" actId="700"/>
          <ac:spMkLst>
            <pc:docMk/>
            <pc:sldMk cId="0" sldId="538"/>
            <ac:spMk id="28674" creationId="{9CDEF8C5-CB01-45F7-A3E4-73E6D8228965}"/>
          </ac:spMkLst>
        </pc:spChg>
        <pc:spChg chg="mod ord">
          <ac:chgData name="欣捷" userId="b965477fa0aef5e6" providerId="LiveId" clId="{C2DCAFB5-4EBA-4040-8001-CB04A75CB29E}" dt="2021-03-09T08:23:35.193" v="135" actId="27636"/>
          <ac:spMkLst>
            <pc:docMk/>
            <pc:sldMk cId="0" sldId="538"/>
            <ac:spMk id="28675" creationId="{BCCA4432-B7CE-4C85-8CED-8EB27828773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38"/>
            <ac:spMk id="28676" creationId="{4501DCA9-E274-4990-B697-3F7E4DB9D505}"/>
          </ac:spMkLst>
        </pc:spChg>
        <pc:spChg chg="mod">
          <ac:chgData name="欣捷" userId="b965477fa0aef5e6" providerId="LiveId" clId="{C2DCAFB5-4EBA-4040-8001-CB04A75CB29E}" dt="2021-03-09T08:26:07.860" v="203" actId="12"/>
          <ac:spMkLst>
            <pc:docMk/>
            <pc:sldMk cId="0" sldId="538"/>
            <ac:spMk id="28677" creationId="{0E32A656-4E39-40C3-A8B6-A1B7A41D68A5}"/>
          </ac:spMkLst>
        </pc:spChg>
      </pc:sldChg>
      <pc:sldChg chg="modSp mod">
        <pc:chgData name="欣捷" userId="b965477fa0aef5e6" providerId="LiveId" clId="{C2DCAFB5-4EBA-4040-8001-CB04A75CB29E}" dt="2021-03-09T08:27:11.570" v="228" actId="207"/>
        <pc:sldMkLst>
          <pc:docMk/>
          <pc:sldMk cId="0" sldId="56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4"/>
            <ac:spMk id="34818" creationId="{2D914524-C6B9-4283-9558-9DE8C47502F5}"/>
          </ac:spMkLst>
        </pc:spChg>
        <pc:spChg chg="mod">
          <ac:chgData name="欣捷" userId="b965477fa0aef5e6" providerId="LiveId" clId="{C2DCAFB5-4EBA-4040-8001-CB04A75CB29E}" dt="2021-03-09T08:27:11.570" v="228" actId="207"/>
          <ac:spMkLst>
            <pc:docMk/>
            <pc:sldMk cId="0" sldId="564"/>
            <ac:spMk id="34819" creationId="{0DF84400-CC16-43F1-8FF7-C659C66BD1D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5"/>
            <ac:spMk id="35842" creationId="{D1E2007A-D615-4A9D-B73A-B770CFD9020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5"/>
            <ac:spMk id="35843" creationId="{3BEB63BF-5485-4879-8150-B23DD01A9436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6"/>
            <ac:spMk id="36866" creationId="{D0090296-3D5B-4E97-BBA5-385D49582EF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6"/>
            <ac:spMk id="36867" creationId="{1B04F8D2-EE18-4DB8-B855-6F704623FC78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7"/>
            <ac:spMk id="37890" creationId="{BF91E06E-C22C-4D37-BEB4-8096AA94E7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7"/>
            <ac:spMk id="37891" creationId="{8EEBA2E3-1A9A-4B62-9340-11225E187CCF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8"/>
            <ac:spMk id="38915" creationId="{647C0448-FFEC-4C7D-8575-C5CAD3FC03F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6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9"/>
            <ac:spMk id="39938" creationId="{20209341-ECF1-4850-A741-8F1A6802012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69"/>
            <ac:spMk id="39939" creationId="{54FC707B-E5BC-4AD4-B595-86C81570ACCE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7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0"/>
            <ac:spMk id="40962" creationId="{7B317E27-687A-44AC-98C7-ADBF7FF4163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0"/>
            <ac:spMk id="40963" creationId="{F6070BA1-EFF7-43D5-A981-FB137D57F81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7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1"/>
            <ac:spMk id="41986" creationId="{8B7B078E-FAFB-4C7C-A2A7-876CE748E2C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1"/>
            <ac:spMk id="41987" creationId="{0F7F0EC5-A56E-4215-AE08-04D1FC62041D}"/>
          </ac:spMkLst>
        </pc:spChg>
      </pc:sldChg>
      <pc:sldChg chg="modSp mod">
        <pc:chgData name="欣捷" userId="b965477fa0aef5e6" providerId="LiveId" clId="{C2DCAFB5-4EBA-4040-8001-CB04A75CB29E}" dt="2021-03-09T08:27:21.244" v="229" actId="207"/>
        <pc:sldMkLst>
          <pc:docMk/>
          <pc:sldMk cId="0" sldId="57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2"/>
            <ac:spMk id="43010" creationId="{3A80E73C-F8D7-47C4-9932-FFC549039F6B}"/>
          </ac:spMkLst>
        </pc:spChg>
        <pc:spChg chg="mod">
          <ac:chgData name="欣捷" userId="b965477fa0aef5e6" providerId="LiveId" clId="{C2DCAFB5-4EBA-4040-8001-CB04A75CB29E}" dt="2021-03-09T08:27:21.244" v="229" actId="207"/>
          <ac:spMkLst>
            <pc:docMk/>
            <pc:sldMk cId="0" sldId="572"/>
            <ac:spMk id="43011" creationId="{EA287DAE-87E5-4713-AA15-1F177D49B046}"/>
          </ac:spMkLst>
        </pc:spChg>
      </pc:sldChg>
      <pc:sldChg chg="modSp mod">
        <pc:chgData name="欣捷" userId="b965477fa0aef5e6" providerId="LiveId" clId="{C2DCAFB5-4EBA-4040-8001-CB04A75CB29E}" dt="2021-03-09T08:28:25.449" v="254" actId="1076"/>
        <pc:sldMkLst>
          <pc:docMk/>
          <pc:sldMk cId="0" sldId="57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7"/>
            <ac:spMk id="48130" creationId="{B1F46243-C36C-409F-93B7-14AD0CDD00A6}"/>
          </ac:spMkLst>
        </pc:spChg>
        <pc:picChg chg="mod">
          <ac:chgData name="欣捷" userId="b965477fa0aef5e6" providerId="LiveId" clId="{C2DCAFB5-4EBA-4040-8001-CB04A75CB29E}" dt="2021-03-09T08:28:25.449" v="254" actId="1076"/>
          <ac:picMkLst>
            <pc:docMk/>
            <pc:sldMk cId="0" sldId="577"/>
            <ac:picMk id="48131" creationId="{D4E242F5-1CBF-4DD0-B6A1-569F65ACBB60}"/>
          </ac:picMkLst>
        </pc:picChg>
      </pc:sldChg>
      <pc:sldChg chg="modSp mod">
        <pc:chgData name="欣捷" userId="b965477fa0aef5e6" providerId="LiveId" clId="{C2DCAFB5-4EBA-4040-8001-CB04A75CB29E}" dt="2021-03-09T08:28:25.208" v="253" actId="1076"/>
        <pc:sldMkLst>
          <pc:docMk/>
          <pc:sldMk cId="0" sldId="57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8"/>
            <ac:spMk id="49154" creationId="{2ADBCC56-7242-4123-94D2-7F480A6DD37B}"/>
          </ac:spMkLst>
        </pc:spChg>
        <pc:picChg chg="mod">
          <ac:chgData name="欣捷" userId="b965477fa0aef5e6" providerId="LiveId" clId="{C2DCAFB5-4EBA-4040-8001-CB04A75CB29E}" dt="2021-03-09T08:28:25.208" v="253" actId="1076"/>
          <ac:picMkLst>
            <pc:docMk/>
            <pc:sldMk cId="0" sldId="578"/>
            <ac:picMk id="49155" creationId="{32764058-B265-4F86-A265-75EA35C44378}"/>
          </ac:picMkLst>
        </pc:picChg>
      </pc:sldChg>
      <pc:sldChg chg="modSp mod">
        <pc:chgData name="欣捷" userId="b965477fa0aef5e6" providerId="LiveId" clId="{C2DCAFB5-4EBA-4040-8001-CB04A75CB29E}" dt="2021-03-09T08:28:24.980" v="252" actId="1076"/>
        <pc:sldMkLst>
          <pc:docMk/>
          <pc:sldMk cId="0" sldId="57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79"/>
            <ac:spMk id="50178" creationId="{36D20D51-B278-4C5C-AE53-412C3AFCEA8E}"/>
          </ac:spMkLst>
        </pc:spChg>
        <pc:picChg chg="mod">
          <ac:chgData name="欣捷" userId="b965477fa0aef5e6" providerId="LiveId" clId="{C2DCAFB5-4EBA-4040-8001-CB04A75CB29E}" dt="2021-03-09T08:28:24.980" v="252" actId="1076"/>
          <ac:picMkLst>
            <pc:docMk/>
            <pc:sldMk cId="0" sldId="579"/>
            <ac:picMk id="50179" creationId="{F128958A-5335-4F0F-B093-EDB51040020F}"/>
          </ac:picMkLst>
        </pc:picChg>
      </pc:sldChg>
      <pc:sldChg chg="modSp mod">
        <pc:chgData name="欣捷" userId="b965477fa0aef5e6" providerId="LiveId" clId="{C2DCAFB5-4EBA-4040-8001-CB04A75CB29E}" dt="2021-03-09T08:28:24.743" v="251" actId="1076"/>
        <pc:sldMkLst>
          <pc:docMk/>
          <pc:sldMk cId="0" sldId="58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0"/>
            <ac:spMk id="51202" creationId="{2DB68155-F22D-4D31-BF18-EF882FFD9418}"/>
          </ac:spMkLst>
        </pc:spChg>
        <pc:picChg chg="mod">
          <ac:chgData name="欣捷" userId="b965477fa0aef5e6" providerId="LiveId" clId="{C2DCAFB5-4EBA-4040-8001-CB04A75CB29E}" dt="2021-03-09T08:28:24.743" v="251" actId="1076"/>
          <ac:picMkLst>
            <pc:docMk/>
            <pc:sldMk cId="0" sldId="580"/>
            <ac:picMk id="51203" creationId="{FA2125BA-E1B0-45C7-81B8-843313F9C44A}"/>
          </ac:picMkLst>
        </pc:picChg>
      </pc:sldChg>
      <pc:sldChg chg="modSp mod">
        <pc:chgData name="欣捷" userId="b965477fa0aef5e6" providerId="LiveId" clId="{C2DCAFB5-4EBA-4040-8001-CB04A75CB29E}" dt="2021-03-09T08:28:24.280" v="249" actId="1076"/>
        <pc:sldMkLst>
          <pc:docMk/>
          <pc:sldMk cId="0" sldId="58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1"/>
            <ac:spMk id="52226" creationId="{6E42ED2B-437B-47C9-AB2E-DC4C98F527D4}"/>
          </ac:spMkLst>
        </pc:spChg>
        <pc:picChg chg="mod">
          <ac:chgData name="欣捷" userId="b965477fa0aef5e6" providerId="LiveId" clId="{C2DCAFB5-4EBA-4040-8001-CB04A75CB29E}" dt="2021-03-09T08:28:24.280" v="249" actId="1076"/>
          <ac:picMkLst>
            <pc:docMk/>
            <pc:sldMk cId="0" sldId="581"/>
            <ac:picMk id="52227" creationId="{4729AA17-E5E4-4895-A9A7-0B8ECDDE3C62}"/>
          </ac:picMkLst>
        </pc:picChg>
      </pc:sldChg>
      <pc:sldChg chg="modSp add mod">
        <pc:chgData name="欣捷" userId="b965477fa0aef5e6" providerId="LiveId" clId="{C2DCAFB5-4EBA-4040-8001-CB04A75CB29E}" dt="2021-03-09T08:29:37.632" v="263" actId="207"/>
        <pc:sldMkLst>
          <pc:docMk/>
          <pc:sldMk cId="181410850" sldId="587"/>
        </pc:sldMkLst>
        <pc:spChg chg="mod">
          <ac:chgData name="欣捷" userId="b965477fa0aef5e6" providerId="LiveId" clId="{C2DCAFB5-4EBA-4040-8001-CB04A75CB29E}" dt="2021-03-09T08:29:37.632" v="263" actId="207"/>
          <ac:spMkLst>
            <pc:docMk/>
            <pc:sldMk cId="181410850" sldId="587"/>
            <ac:spMk id="61443" creationId="{C47877C6-160B-4C5B-8E93-92114F540A86}"/>
          </ac:spMkLst>
        </pc:spChg>
      </pc:sldChg>
      <pc:sldChg chg="addSp delSp modSp add mod modClrScheme modAnim chgLayout">
        <pc:chgData name="欣捷" userId="b965477fa0aef5e6" providerId="LiveId" clId="{C2DCAFB5-4EBA-4040-8001-CB04A75CB29E}" dt="2021-03-09T08:29:31.071" v="262" actId="1076"/>
        <pc:sldMkLst>
          <pc:docMk/>
          <pc:sldMk cId="189388519" sldId="588"/>
        </pc:sldMkLst>
        <pc:spChg chg="mod ord">
          <ac:chgData name="欣捷" userId="b965477fa0aef5e6" providerId="LiveId" clId="{C2DCAFB5-4EBA-4040-8001-CB04A75CB29E}" dt="2021-03-09T08:29:22.989" v="260" actId="700"/>
          <ac:spMkLst>
            <pc:docMk/>
            <pc:sldMk cId="189388519" sldId="588"/>
            <ac:spMk id="62466" creationId="{6B7F9051-EE7D-4DAB-AB83-C69D42AD5BC2}"/>
          </ac:spMkLst>
        </pc:spChg>
        <pc:spChg chg="add del">
          <ac:chgData name="欣捷" userId="b965477fa0aef5e6" providerId="LiveId" clId="{C2DCAFB5-4EBA-4040-8001-CB04A75CB29E}" dt="2021-03-09T08:29:22.989" v="260" actId="700"/>
          <ac:spMkLst>
            <pc:docMk/>
            <pc:sldMk cId="189388519" sldId="588"/>
            <ac:spMk id="62467" creationId="{28542995-635A-4AF0-9E16-4A9BC6E32ACC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68" creationId="{476B4613-149C-4AB1-84A1-6F0A619C386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69" creationId="{F82DEAE9-3C11-4590-BC49-228113BA9FF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70" creationId="{F211EF3D-46E5-4218-99B0-11B5A3435C7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71" creationId="{9312465D-F2BF-4350-B2F2-9FB0636AD6F8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72" creationId="{41E49F15-F79D-4A2D-A8E9-BB53204603A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73" creationId="{EA4234E2-01B1-4793-9207-39695DA15F8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74" creationId="{D596224E-0FC7-4BA1-9184-418244331DF8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85" creationId="{C39AAA05-61C6-4854-9647-B8A870405A6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86" creationId="{818F6A9B-3756-41DD-8E41-06F477EF32DB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87" creationId="{B40F560F-A3F3-4630-89B0-BD8D3C2848A1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88" creationId="{262D89B8-7BC7-4BDA-85EA-1B0CA2A98D50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89" creationId="{244C8FFC-29B1-4D74-9D0B-49B0A797935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0" creationId="{269744B5-129A-4AA0-895D-E11433189152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1" creationId="{45077EE6-8FC9-45FA-89F2-5BEC00C0D50A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2" creationId="{660294B7-7D0E-474D-B6FB-609A30C0DFD0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3" creationId="{F682EBF7-12BE-4438-90EF-E40C835FBCE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4" creationId="{0306696B-ED45-4338-933F-85C8A7CC6D8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5" creationId="{2B5B23EE-399B-4F76-A022-FC3100076CFF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6" creationId="{778DAF29-E6E0-4290-9B4B-B147CBA7B224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7" creationId="{4BFF83CB-87A6-4692-AF31-0996C673D7D2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8" creationId="{B6C80487-8E93-4CA5-ABA6-01A9B3D74AA6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499" creationId="{A2C62A41-57B0-4483-AD20-D1AB1F8A79DA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500" creationId="{E88AA7D0-5BE0-44ED-996D-435156D9BBEE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501" creationId="{B6AB1614-9BFF-4D20-A7AB-800E6D0397D7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502" creationId="{BC2EDFD8-4317-4E64-AEFE-01C27862C00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503" creationId="{14EABCE5-AC60-4065-859F-8C1E94F120E5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504" creationId="{9AFC02D6-0CC3-430E-AB97-D13BFD0DCDBD}"/>
          </ac:spMkLst>
        </pc:spChg>
        <pc:spChg chg="mod">
          <ac:chgData name="欣捷" userId="b965477fa0aef5e6" providerId="LiveId" clId="{C2DCAFB5-4EBA-4040-8001-CB04A75CB29E}" dt="2021-03-09T08:29:31.071" v="262" actId="1076"/>
          <ac:spMkLst>
            <pc:docMk/>
            <pc:sldMk cId="189388519" sldId="588"/>
            <ac:spMk id="62505" creationId="{BABA0CAF-F71A-4075-AF91-DFED49062EB1}"/>
          </ac:spMkLst>
        </pc:s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2" creationId="{CF9D929A-B7DD-46EF-AAFB-288E02D08EE6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3" creationId="{D8C787E0-901C-4867-A4F0-A0D984C181DF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4" creationId="{0330F777-DF4E-40E4-BE71-79BD74691D6F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5" creationId="{27AF785D-5337-4A30-8BE8-D03CA5839814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6" creationId="{D154F17F-51AB-4B87-92B8-5F3458F695BE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7" creationId="{911A5E65-30E4-4234-B74A-84B7263C4066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8" creationId="{A1C23FE5-4F6C-4388-9D02-1DCEC6F95663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9" creationId="{2DD71B1F-9C2C-49D5-A68C-33E6E9D72701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10" creationId="{19B39C6E-2088-469C-B381-DAE7F9705C6D}"/>
          </ac:grpSpMkLst>
        </pc:grpChg>
        <pc:grpChg chg="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11" creationId="{3E4C6AD7-A55B-4251-A09D-82D19ACF485A}"/>
          </ac:grpSpMkLst>
        </pc:grpChg>
        <pc:grpChg chg="add mod">
          <ac:chgData name="欣捷" userId="b965477fa0aef5e6" providerId="LiveId" clId="{C2DCAFB5-4EBA-4040-8001-CB04A75CB29E}" dt="2021-03-09T08:29:31.071" v="262" actId="1076"/>
          <ac:grpSpMkLst>
            <pc:docMk/>
            <pc:sldMk cId="189388519" sldId="588"/>
            <ac:grpSpMk id="12" creationId="{379AA06E-FF60-4A06-9013-39A8DFA5F550}"/>
          </ac:grpSpMkLst>
        </pc:grpChg>
      </pc:sldChg>
      <pc:sldChg chg="modSp mod">
        <pc:chgData name="欣捷" userId="b965477fa0aef5e6" providerId="LiveId" clId="{C2DCAFB5-4EBA-4040-8001-CB04A75CB29E}" dt="2021-03-09T08:20:38.819" v="97" actId="2710"/>
        <pc:sldMkLst>
          <pc:docMk/>
          <pc:sldMk cId="0" sldId="58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89"/>
            <ac:spMk id="51202" creationId="{43853F12-AC47-42CA-BF22-7740D958945A}"/>
          </ac:spMkLst>
        </pc:spChg>
        <pc:spChg chg="mod">
          <ac:chgData name="欣捷" userId="b965477fa0aef5e6" providerId="LiveId" clId="{C2DCAFB5-4EBA-4040-8001-CB04A75CB29E}" dt="2021-03-09T08:20:38.819" v="97" actId="2710"/>
          <ac:spMkLst>
            <pc:docMk/>
            <pc:sldMk cId="0" sldId="589"/>
            <ac:spMk id="51203" creationId="{0C273200-6980-4CFB-8E40-32762569E739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9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6" creationId="{60B92EC8-1280-4EE7-BAF0-8EC09DE9632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0"/>
            <ac:spMk id="52228" creationId="{CDAF3060-178E-4ED3-9A18-B95E8F58CFA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9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78" creationId="{924C2E36-7D74-4303-941E-DF7D13DD562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79" creationId="{5E4AD9F1-C0DA-4045-84F4-BAD9B94250E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1" creationId="{F788690E-77B5-4B24-9CD2-A1010C40724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2" creationId="{AE526CA8-18B9-40EE-973D-61D033042B9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3" creationId="{2F3CEC51-D5BE-415C-92B3-48D16A0BE2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4" creationId="{864334E7-233F-423F-B39D-FB32339FFE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1"/>
            <ac:spMk id="50185" creationId="{505E6828-4D82-493F-B23E-CBA726873972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591"/>
            <ac:grpSpMk id="50180" creationId="{D59C02AD-9E83-434C-AFAD-C5502331CA63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59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3"/>
            <ac:spMk id="61442" creationId="{F3A0C5E3-BF61-4231-B3A4-42EDA6315FC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593"/>
            <ac:spMk id="61443" creationId="{52618716-150C-4225-BFF6-1D3A4CE6A986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2" creationId="{314FF315-46FE-4C7B-8268-E185BC19747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5" creationId="{395474E5-9AE2-49BE-9872-080A4A88EFA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6" creationId="{F3EBF026-054D-4A9F-9D77-BA155113233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7" creationId="{3C7BDAB6-FC38-465B-B0AF-58208FEFD42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8" creationId="{40077CA4-6949-4D83-AE9C-A3217D5D792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3"/>
            <ac:spMk id="35849" creationId="{679A449F-4EED-42E7-AE45-509D5A9BCE2B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3"/>
            <ac:grpSpMk id="35844" creationId="{C45804C7-20BC-4E9F-8C4D-09699362347A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4"/>
            <ac:spMk id="36866" creationId="{7AE864F8-E896-40A5-ACBD-5206BD8A225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4"/>
            <ac:spMk id="36867" creationId="{E2D89EFF-EA75-484B-9A61-E8A196C06592}"/>
          </ac:spMkLst>
        </pc:spChg>
      </pc:sldChg>
      <pc:sldChg chg="modSp mod modNotes">
        <pc:chgData name="欣捷" userId="b965477fa0aef5e6" providerId="LiveId" clId="{C2DCAFB5-4EBA-4040-8001-CB04A75CB29E}" dt="2021-03-09T03:01:47.294" v="62"/>
        <pc:sldMkLst>
          <pc:docMk/>
          <pc:sldMk cId="0" sldId="62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5"/>
            <ac:spMk id="37890" creationId="{9F1BC85E-DE07-4930-826E-97D5BD0C021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5"/>
            <ac:spMk id="37891" creationId="{16C6DA9B-B9CF-4798-A00D-41201F95D804}"/>
          </ac:spMkLst>
        </pc:spChg>
      </pc:sldChg>
      <pc:sldChg chg="modSp mod">
        <pc:chgData name="欣捷" userId="b965477fa0aef5e6" providerId="LiveId" clId="{C2DCAFB5-4EBA-4040-8001-CB04A75CB29E}" dt="2021-03-09T07:13:26.491" v="66"/>
        <pc:sldMkLst>
          <pc:docMk/>
          <pc:sldMk cId="0" sldId="62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38" creationId="{BD592D65-DC33-4416-BDE5-B41FA191F27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39" creationId="{C1FAD58A-AFB1-466D-B7FF-3D8DAC9EC7E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2" creationId="{90814B2A-8E37-447F-81B1-ABD2812FEB5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4" creationId="{48482BCF-82BD-460B-8A76-EEF7852441A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5" creationId="{3A29310F-E7DF-4AC7-AE46-59E1626E1BB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6" creationId="{3382C4D5-8076-495F-8000-472786338A3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7" creationId="{ABB987BE-74D4-4FEB-829B-DEAE4AD9B2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8" creationId="{A30310C5-A5E0-4C93-A845-19D167EB3E0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49" creationId="{F28BFCD9-165C-4036-B64C-F9782BC6858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0" creationId="{96762FAE-0C73-448C-AC43-DA555B2EDF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1" creationId="{C2A8EAB7-8975-458D-9477-44338D7FB86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2" creationId="{F3DB2229-D994-4051-8BD0-2864877868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3" creationId="{7F2AE91A-5B77-4840-85B7-2C4781B65B2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4" creationId="{42B1C884-11D1-413D-A902-03EB1124271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5" creationId="{0E7298EA-CBB6-4016-812F-EEBBA229AF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6" creationId="{2D5CDDC9-3B4E-41C2-B663-EF956604150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7" creationId="{E615116D-B4EE-4202-9523-35F4D7037C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8" creationId="{931AFF97-3073-45B0-97ED-8EDE20CAB9E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59" creationId="{3E95EDE8-9DB5-4910-A5E6-3E18391D4D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0" creationId="{DE33B3C4-697D-436F-9DC0-609BD915690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1" creationId="{6E8C7AAA-988E-4DEE-B7D9-91FE10B3B2C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2" creationId="{640C7D7A-6FEE-4B54-8798-C0AD3605546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3" creationId="{523F2982-B5AB-41A2-B1B6-C7DBCB17E78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4" creationId="{98BDEFB0-0AF8-4239-9473-9A105D20161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5" creationId="{06F37993-D497-41B9-9547-5927E44E279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6" creationId="{F8F4B4B0-672F-4F0C-908E-EFD2B2067E2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8" creationId="{52491430-96F4-40D9-889D-00B589AC94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69" creationId="{36F533C4-7978-4F00-87CD-0DC15C41635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0" creationId="{50F39B49-71F7-44D2-AC96-DA8B3483EDB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1" creationId="{561D6FF9-F5AE-44C4-8C38-5E3F67C3F86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2" creationId="{B054EA78-7680-4D2A-AEFA-36BAE33B867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3" creationId="{723CEA20-BC71-4A66-A96D-1FF8824E167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4" creationId="{BD3B6F76-5E85-4559-BD4C-468C64718B1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5" creationId="{0C973FD1-192F-40EE-8A98-A232A3621F2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6" creationId="{E6EA8887-6994-4FDD-820B-9D379C69EC2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7" creationId="{1A7AC02A-71FE-4896-9DA1-FE15764B294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8" creationId="{DF903C21-C8AB-4F18-9D81-F9981CDCF97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79" creationId="{38490DF9-354D-4567-B6C5-BE479FD80BA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0" creationId="{6F8EB9E7-7666-4AF3-9059-5A2E462C6A7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1" creationId="{E1A3E0AC-33A9-4148-A621-3BB530C29EB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2" creationId="{5B73A884-8863-45E6-B056-B89B99DEAF1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3" creationId="{BBDB6D5E-8279-42B3-B26A-82FC5AB3199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4" creationId="{62BB04E1-6B7F-4246-B255-99BD21B00B4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5" creationId="{9FDA61D7-E157-4475-A670-053D0412C55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6" creationId="{FD67A61B-749B-437A-BD83-B277951B759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7" creationId="{93AEE2EE-FC22-4A0C-90A0-DD46A35B5D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8" creationId="{920EDD90-548F-44BE-9AF5-F989926E96A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89" creationId="{182F73A0-A131-403F-B8E7-C73488AC2FF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90" creationId="{E4E184F5-0B43-424A-BB84-8A3817F5CE3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91" creationId="{733AD41B-2DE4-4D9F-9D45-1FF457B183E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6"/>
            <ac:spMk id="39992" creationId="{8695BAE8-6ABE-47F1-A6E4-E58A0D574CD5}"/>
          </ac:spMkLst>
        </pc:spChg>
        <pc:grpChg chg="mod">
          <ac:chgData name="欣捷" userId="b965477fa0aef5e6" providerId="LiveId" clId="{C2DCAFB5-4EBA-4040-8001-CB04A75CB29E}" dt="2021-03-09T07:13:26.491" v="66"/>
          <ac:grpSpMkLst>
            <pc:docMk/>
            <pc:sldMk cId="0" sldId="626"/>
            <ac:grpSpMk id="39940" creationId="{B603C35F-AEDB-4650-8C5A-1E47A17B280D}"/>
          </ac:grpSpMkLst>
        </pc:grpChg>
        <pc:grpChg chg="mod">
          <ac:chgData name="欣捷" userId="b965477fa0aef5e6" providerId="LiveId" clId="{C2DCAFB5-4EBA-4040-8001-CB04A75CB29E}" dt="2021-03-09T07:13:18.796" v="64"/>
          <ac:grpSpMkLst>
            <pc:docMk/>
            <pc:sldMk cId="0" sldId="626"/>
            <ac:grpSpMk id="39941" creationId="{A717510F-38D8-42AD-9023-79B0C830DA98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6"/>
            <ac:grpSpMk id="39943" creationId="{8FA85E8E-5AA0-43D4-9483-D29D930EA7D9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6"/>
            <ac:grpSpMk id="39967" creationId="{B1F25AFE-8832-4242-89A2-246953D9D3E8}"/>
          </ac:grpSpMkLst>
        </pc:grpChg>
      </pc:sldChg>
      <pc:sldChg chg="modSp mod modAnim">
        <pc:chgData name="欣捷" userId="b965477fa0aef5e6" providerId="LiveId" clId="{C2DCAFB5-4EBA-4040-8001-CB04A75CB29E}" dt="2021-03-09T07:25:58.323" v="70"/>
        <pc:sldMkLst>
          <pc:docMk/>
          <pc:sldMk cId="0" sldId="62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2" creationId="{359BFB07-A038-4D0E-8893-6727C8C42DF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3" creationId="{D68492F8-0C9E-472A-8909-92743AB043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6" creationId="{2805AC9A-CE25-477F-80A2-A2EC778A675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8" creationId="{787D02FF-A0B8-4074-82BE-7ECA8D3F0DB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69" creationId="{51065862-07F4-497F-9595-AEBD66F8D52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0" creationId="{5E8E0F41-D87B-4C87-898F-307CC27BE21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1" creationId="{F0910991-4578-4481-987D-5526135E16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2" creationId="{BD24EB0C-B464-49B2-A24B-C6BB792EF41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3" creationId="{D821C664-5A18-499A-A079-24FC4C6459E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4" creationId="{1194C150-966F-4E7A-B6DF-FEA8E3B6E90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5" creationId="{314E7E7A-5088-4ADC-B844-54CCCFB9E82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6" creationId="{5E0BB45E-D7C7-45D3-B11F-2557FFB7D5C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7" creationId="{9F08E7DF-35C6-4471-A83D-9651E611959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8" creationId="{A34DA97E-3A82-4FD9-B9C6-4C592153D6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79" creationId="{FBB8F337-0E5E-46BF-B633-3A307C75CD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0" creationId="{5116E4D6-6B28-4175-A133-7F67FC253DA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1" creationId="{D4FC7A76-0E02-40BD-8F37-B62FA7CF45D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2" creationId="{7B4090B6-0FAA-41F3-BE78-6B6C383EF2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3" creationId="{E770A411-2923-498A-BEF2-3B403E918A9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4" creationId="{7AF8FB03-5924-4ECB-BDD9-1FC8DA536F8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5" creationId="{483EABDB-3D49-4AF2-BED5-D938F1174BB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6" creationId="{F7E82B3E-F392-4793-AA53-9B907C47877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7" creationId="{69EE8916-B838-481C-9716-2287A4FA13D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8" creationId="{1675697A-13CF-4F0A-A5BC-FB3E79A5A7A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7"/>
            <ac:spMk id="40989" creationId="{88D6C8BA-F557-4BF8-9830-ED4D7A310482}"/>
          </ac:spMkLst>
        </pc:spChg>
        <pc:spChg chg="mod">
          <ac:chgData name="欣捷" userId="b965477fa0aef5e6" providerId="LiveId" clId="{C2DCAFB5-4EBA-4040-8001-CB04A75CB29E}" dt="2021-03-09T07:25:39.960" v="67" actId="1076"/>
          <ac:spMkLst>
            <pc:docMk/>
            <pc:sldMk cId="0" sldId="627"/>
            <ac:spMk id="179229" creationId="{CF77134F-0075-4A37-B851-C912C7A3ABEA}"/>
          </ac:spMkLst>
        </pc:spChg>
        <pc:grpChg chg="mod">
          <ac:chgData name="欣捷" userId="b965477fa0aef5e6" providerId="LiveId" clId="{C2DCAFB5-4EBA-4040-8001-CB04A75CB29E}" dt="2021-03-09T07:25:58.323" v="70"/>
          <ac:grpSpMkLst>
            <pc:docMk/>
            <pc:sldMk cId="0" sldId="627"/>
            <ac:grpSpMk id="40964" creationId="{84B9A661-B1EC-4FF6-A872-877028C6E883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27"/>
            <ac:grpSpMk id="40967" creationId="{D925062D-5EE7-4A48-941C-6E7EC8BFC992}"/>
          </ac:grpSpMkLst>
        </pc:gr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8"/>
            <ac:spMk id="41986" creationId="{92AD7DB6-520F-4578-AB18-EE08F7C6983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8"/>
            <ac:spMk id="41987" creationId="{D196C8C2-D528-4427-A07A-E29FABE75C0C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2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9"/>
            <ac:spMk id="43010" creationId="{E6528E2D-852C-4627-B5DB-34B69C1BEAED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29"/>
            <ac:spMk id="43011" creationId="{C908A308-5318-40EE-A9CC-D0D79D3B5B53}"/>
          </ac:spMkLst>
        </pc:spChg>
      </pc:sldChg>
      <pc:sldChg chg="modSp mod">
        <pc:chgData name="欣捷" userId="b965477fa0aef5e6" providerId="LiveId" clId="{C2DCAFB5-4EBA-4040-8001-CB04A75CB29E}" dt="2021-03-09T07:29:23.386" v="76" actId="2710"/>
        <pc:sldMkLst>
          <pc:docMk/>
          <pc:sldMk cId="0" sldId="63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欣捷" userId="b965477fa0aef5e6" providerId="LiveId" clId="{C2DCAFB5-4EBA-4040-8001-CB04A75CB29E}" dt="2021-03-09T07:29:23.386" v="76" actId="2710"/>
          <ac:spMkLst>
            <pc:docMk/>
            <pc:sldMk cId="0" sldId="630"/>
            <ac:spMk id="44035" creationId="{A77C64AC-7C4B-4853-859D-68031B7FFE8F}"/>
          </ac:spMkLst>
        </pc:spChg>
      </pc:sldChg>
      <pc:sldChg chg="modSp mod">
        <pc:chgData name="欣捷" userId="b965477fa0aef5e6" providerId="LiveId" clId="{C2DCAFB5-4EBA-4040-8001-CB04A75CB29E}" dt="2021-03-09T07:28:10.767" v="71" actId="2710"/>
        <pc:sldMkLst>
          <pc:docMk/>
          <pc:sldMk cId="0" sldId="63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1"/>
            <ac:spMk id="45058" creationId="{9D114B1D-9475-4187-A5D4-BF243A282323}"/>
          </ac:spMkLst>
        </pc:spChg>
        <pc:spChg chg="mod">
          <ac:chgData name="欣捷" userId="b965477fa0aef5e6" providerId="LiveId" clId="{C2DCAFB5-4EBA-4040-8001-CB04A75CB29E}" dt="2021-03-09T07:28:10.767" v="71" actId="2710"/>
          <ac:spMkLst>
            <pc:docMk/>
            <pc:sldMk cId="0" sldId="631"/>
            <ac:spMk id="45059" creationId="{9C04B89C-2CC4-47EE-BB08-D1C9904EF7FC}"/>
          </ac:spMkLst>
        </pc:spChg>
      </pc:sldChg>
      <pc:sldChg chg="modSp mod">
        <pc:chgData name="欣捷" userId="b965477fa0aef5e6" providerId="LiveId" clId="{C2DCAFB5-4EBA-4040-8001-CB04A75CB29E}" dt="2021-03-09T08:18:47.919" v="81" actId="1076"/>
        <pc:sldMkLst>
          <pc:docMk/>
          <pc:sldMk cId="0" sldId="63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2"/>
            <ac:spMk id="46082" creationId="{10D30C34-FF62-4ADA-9567-C12E77860D9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欣捷" userId="b965477fa0aef5e6" providerId="LiveId" clId="{C2DCAFB5-4EBA-4040-8001-CB04A75CB29E}" dt="2021-03-09T07:45:52.077" v="79" actId="1076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欣捷" userId="b965477fa0aef5e6" providerId="LiveId" clId="{C2DCAFB5-4EBA-4040-8001-CB04A75CB29E}" dt="2021-03-09T07:28:47.091" v="72" actId="1076"/>
          <ac:spMkLst>
            <pc:docMk/>
            <pc:sldMk cId="0" sldId="632"/>
            <ac:spMk id="181278" creationId="{D44F4F88-06AC-4EBD-85D8-55A78BC4B9C9}"/>
          </ac:spMkLst>
        </pc:spChg>
        <pc:spChg chg="mod">
          <ac:chgData name="欣捷" userId="b965477fa0aef5e6" providerId="LiveId" clId="{C2DCAFB5-4EBA-4040-8001-CB04A75CB29E}" dt="2021-03-09T08:18:47.919" v="81" actId="1076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欣捷" userId="b965477fa0aef5e6" providerId="LiveId" clId="{C2DCAFB5-4EBA-4040-8001-CB04A75CB29E}" dt="2021-03-09T07:45:52.077" v="79" actId="1076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欣捷" userId="b965477fa0aef5e6" providerId="LiveId" clId="{C2DCAFB5-4EBA-4040-8001-CB04A75CB29E}" dt="2021-03-09T07:45:52.077" v="79" actId="1076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 mod">
        <pc:chgData name="欣捷" userId="b965477fa0aef5e6" providerId="LiveId" clId="{C2DCAFB5-4EBA-4040-8001-CB04A75CB29E}" dt="2021-03-09T08:19:47.245" v="86" actId="242"/>
        <pc:sldMkLst>
          <pc:docMk/>
          <pc:sldMk cId="0" sldId="63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06" creationId="{F9B5578D-7F0F-43B6-A09E-D431D0F973B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07" creationId="{99C04D71-4D4D-46B7-B3D3-E5B4DB52B40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4" creationId="{01808BD4-A7A1-49A4-854D-A776C9CBD42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6" creationId="{D2A25959-083E-4280-8EAD-CB8098C6FE4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7" creationId="{82D743AA-2C5A-4717-B5F6-B11DE55652E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8" creationId="{9232B225-0FE2-4DB6-9C2D-270591FB56B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39" creationId="{5C67B741-AB9A-4424-9191-44C0F6CBB30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0" creationId="{EE861631-4E4E-4B1F-9236-6AA5F57A9BE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1" creationId="{A2A40CF5-8DD2-4F8B-A985-A7FDC49D428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2" creationId="{1B746B6C-D3DE-4FEA-A03A-67B3EB79EFA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3" creationId="{2822B93B-A1B4-4908-B8B2-89E9DAEB9F3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4" creationId="{D174873C-D7F7-45D2-AF7C-77C423AEA94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5" creationId="{8C7B46CF-2D26-465C-AA30-4C63804CF8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6" creationId="{F46E259A-07C2-4713-9211-17FD8A9418F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7" creationId="{B933993E-BBF8-4DDF-8A11-5F5F66D3B5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8" creationId="{4ED45062-D26E-4363-92FC-ABF5790F6B8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49" creationId="{04161BFC-A58B-4274-9A98-99B0DD39CF0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0" creationId="{23712F36-E63E-4914-B17D-BE351E0C7F1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1" creationId="{D7535C4B-5CC4-4A8B-8FB6-2523F80C91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2" creationId="{2F28FC83-4313-42EF-8BBD-51DBBF88075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3" creationId="{3F339293-82E0-4C70-A65B-A9861DE3D19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5" creationId="{D56E0B09-E9BA-4D1D-9F43-8F0811C50CB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6" creationId="{DCEA9605-98A9-4BC8-9EE3-0D8804AF126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7" creationId="{497A63AE-4D64-4292-AE06-950C7620281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8" creationId="{074334A0-D5DC-446F-A438-C1D9571E8FF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59" creationId="{21F090CF-036F-462F-BFE0-155EF721129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0" creationId="{D62B6B23-9CEF-4C60-B9DF-2610ECCF114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1" creationId="{2915ABEE-3EAB-46CD-9AAF-3B85355412E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2" creationId="{1187842F-0D0B-42F2-8055-F6252C59DFE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3" creationId="{8DA4049B-F0D1-498E-908C-A7F4183755F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4" creationId="{2BA52BCE-87A4-4CCA-9E2D-5758CB303F7F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5" creationId="{C09DC978-BFAA-488D-B7C7-4FE5537BF28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6" creationId="{F6403260-8FCE-4EA0-B6E5-5499F3813BA2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7" creationId="{C70D3F35-42FA-436C-B5DD-8C7B848007F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8" creationId="{7F7A5B57-0D0A-45C7-AC23-90E518F9268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69" creationId="{BD96FAAF-5F55-49D4-8ACF-C97DCA18A908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0" creationId="{9DA087AD-785C-4F55-94A1-0EB2FB2057CB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1" creationId="{EF157EE8-1B7E-491B-93D9-AA05CB5A292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2" creationId="{6C337FA0-6655-4188-874B-5EAB217C97D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3" creationId="{080EE3CC-14B0-44F4-AABB-71276308DAE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4" creationId="{14D0E0D4-50F0-4C12-94D2-E5147987C98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5" creationId="{06A06517-6568-4CEE-B4BE-82F3EA5DE1F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3"/>
            <ac:spMk id="47176" creationId="{9694BAD2-1D2F-4776-9313-7B18A5D5AE78}"/>
          </ac:spMkLst>
        </pc:s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" creationId="{7D67E030-C900-4372-937D-E6AB1C9F4F1F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7132" creationId="{E85AE6A6-0B5B-4D90-89A4-AF9F0F696E9C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7135" creationId="{35439CC8-429F-4582-8B27-832FD363D153}"/>
          </ac:grpSpMkLst>
        </pc:grpChg>
        <pc:grpChg chg="mod">
          <ac:chgData name="欣捷" userId="b965477fa0aef5e6" providerId="LiveId" clId="{C2DCAFB5-4EBA-4040-8001-CB04A75CB29E}" dt="2021-03-09T03:01:47.294" v="62"/>
          <ac:grpSpMkLst>
            <pc:docMk/>
            <pc:sldMk cId="0" sldId="633"/>
            <ac:grpSpMk id="47154" creationId="{1A963C9B-E912-4C62-8190-5E2B3862F2B2}"/>
          </ac:grpSpMkLst>
        </pc:grpChg>
        <pc:graphicFrameChg chg="mod modGraphic">
          <ac:chgData name="欣捷" userId="b965477fa0aef5e6" providerId="LiveId" clId="{C2DCAFB5-4EBA-4040-8001-CB04A75CB29E}" dt="2021-03-09T08:19:47.245" v="86" actId="242"/>
          <ac:graphicFrameMkLst>
            <pc:docMk/>
            <pc:sldMk cId="0" sldId="633"/>
            <ac:graphicFrameMk id="182301" creationId="{14EEBBA1-7147-480E-BD34-7E96F243E853}"/>
          </ac:graphicFrameMkLst>
        </pc:graphicFrameChg>
      </pc:sldChg>
      <pc:sldChg chg="modSp mod modNotes">
        <pc:chgData name="欣捷" userId="b965477fa0aef5e6" providerId="LiveId" clId="{C2DCAFB5-4EBA-4040-8001-CB04A75CB29E}" dt="2021-03-09T08:20:31.284" v="96" actId="12385"/>
        <pc:sldMkLst>
          <pc:docMk/>
          <pc:sldMk cId="0" sldId="63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4"/>
            <ac:spMk id="48130" creationId="{35495881-98CA-4AB9-AFEF-5AF6A0C3961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4"/>
            <ac:spMk id="48131" creationId="{9D43D3D4-B971-4364-B2BF-D34029774EEB}"/>
          </ac:spMkLst>
        </pc:spChg>
        <pc:graphicFrameChg chg="mod modGraphic">
          <ac:chgData name="欣捷" userId="b965477fa0aef5e6" providerId="LiveId" clId="{C2DCAFB5-4EBA-4040-8001-CB04A75CB29E}" dt="2021-03-09T08:20:31.284" v="96" actId="12385"/>
          <ac:graphicFrameMkLst>
            <pc:docMk/>
            <pc:sldMk cId="0" sldId="634"/>
            <ac:graphicFrameMk id="4" creationId="{92165648-76D4-4804-829A-9E1824B39D1F}"/>
          </ac:graphicFrameMkLst>
        </pc:graphicFrameChg>
      </pc:sldChg>
      <pc:sldChg chg="modSp mod">
        <pc:chgData name="欣捷" userId="b965477fa0aef5e6" providerId="LiveId" clId="{C2DCAFB5-4EBA-4040-8001-CB04A75CB29E}" dt="2021-03-09T08:22:22.219" v="118" actId="207"/>
        <pc:sldMkLst>
          <pc:docMk/>
          <pc:sldMk cId="0" sldId="635"/>
        </pc:sldMkLst>
        <pc:spChg chg="mod">
          <ac:chgData name="欣捷" userId="b965477fa0aef5e6" providerId="LiveId" clId="{C2DCAFB5-4EBA-4040-8001-CB04A75CB29E}" dt="2021-03-09T08:22:09.555" v="114" actId="207"/>
          <ac:spMkLst>
            <pc:docMk/>
            <pc:sldMk cId="0" sldId="635"/>
            <ac:spMk id="8" creationId="{A06A1C82-E44B-4A8C-AE33-E5610A09ED17}"/>
          </ac:spMkLst>
        </pc:spChg>
        <pc:spChg chg="mod">
          <ac:chgData name="欣捷" userId="b965477fa0aef5e6" providerId="LiveId" clId="{C2DCAFB5-4EBA-4040-8001-CB04A75CB29E}" dt="2021-03-09T08:22:14.789" v="117" actId="207"/>
          <ac:spMkLst>
            <pc:docMk/>
            <pc:sldMk cId="0" sldId="635"/>
            <ac:spMk id="11" creationId="{C21A69A3-C41F-414F-8B09-448A9B299F31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5"/>
            <ac:spMk id="55298" creationId="{B92F7F6B-2890-4A51-8E94-2A70E8F46441}"/>
          </ac:spMkLst>
        </pc:spChg>
        <pc:spChg chg="mod">
          <ac:chgData name="欣捷" userId="b965477fa0aef5e6" providerId="LiveId" clId="{C2DCAFB5-4EBA-4040-8001-CB04A75CB29E}" dt="2021-03-09T08:22:22.219" v="118" actId="207"/>
          <ac:spMkLst>
            <pc:docMk/>
            <pc:sldMk cId="0" sldId="635"/>
            <ac:spMk id="92163" creationId="{CB62F73F-A959-44EA-9B55-491AF3B66C8B}"/>
          </ac:spMkLst>
        </pc:sp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0" sldId="635"/>
            <ac:cxnSpMk id="55300" creationId="{E7C544F8-21EB-44C8-A2F0-6B059BA1D261}"/>
          </ac:cxnSpMkLst>
        </pc:cxn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0" sldId="635"/>
            <ac:cxnSpMk id="55301" creationId="{6D8EE5AE-0ECF-44E1-B87D-164D0A3C7BD9}"/>
          </ac:cxnSpMkLst>
        </pc:cxnChg>
        <pc:cxnChg chg="mod">
          <ac:chgData name="欣捷" userId="b965477fa0aef5e6" providerId="LiveId" clId="{C2DCAFB5-4EBA-4040-8001-CB04A75CB29E}" dt="2021-03-09T08:21:28.296" v="102" actId="1076"/>
          <ac:cxnSpMkLst>
            <pc:docMk/>
            <pc:sldMk cId="0" sldId="635"/>
            <ac:cxnSpMk id="55302" creationId="{CE8A5A1B-50BB-439A-85E8-9B49BD113FEA}"/>
          </ac:cxnSpMkLst>
        </pc:cxn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3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6"/>
            <ac:spMk id="54274" creationId="{3D8AFB8F-3444-4F22-A621-87433116A88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6"/>
            <ac:spMk id="54275" creationId="{4B40678D-08F0-4A49-B845-FA3C754C28C1}"/>
          </ac:spMkLst>
        </pc:spChg>
      </pc:sldChg>
      <pc:sldChg chg="modSp mod">
        <pc:chgData name="欣捷" userId="b965477fa0aef5e6" providerId="LiveId" clId="{C2DCAFB5-4EBA-4040-8001-CB04A75CB29E}" dt="2021-03-09T08:22:43.118" v="123" actId="1076"/>
        <pc:sldMkLst>
          <pc:docMk/>
          <pc:sldMk cId="0" sldId="637"/>
        </pc:sldMkLst>
        <pc:spChg chg="mod">
          <ac:chgData name="欣捷" userId="b965477fa0aef5e6" providerId="LiveId" clId="{C2DCAFB5-4EBA-4040-8001-CB04A75CB29E}" dt="2021-03-09T08:22:43.118" v="123" actId="1076"/>
          <ac:spMkLst>
            <pc:docMk/>
            <pc:sldMk cId="0" sldId="637"/>
            <ac:spMk id="9" creationId="{6B45588E-F896-40B9-BC9C-BB91BD4B646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7"/>
            <ac:spMk id="56322" creationId="{7E94B5E9-1D17-49CC-BB46-FF77B2F106B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7"/>
            <ac:spMk id="92163" creationId="{7AA4731D-F0AD-46E8-86C2-55845EC62670}"/>
          </ac:spMkLst>
        </pc:spChg>
      </pc:sldChg>
      <pc:sldChg chg="addSp delSp modSp mod">
        <pc:chgData name="欣捷" userId="b965477fa0aef5e6" providerId="LiveId" clId="{C2DCAFB5-4EBA-4040-8001-CB04A75CB29E}" dt="2021-03-09T08:21:12.912" v="100" actId="1076"/>
        <pc:sldMkLst>
          <pc:docMk/>
          <pc:sldMk cId="0" sldId="63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8"/>
            <ac:spMk id="53250" creationId="{34EB9D0A-A275-4071-8F94-2A3627798350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38"/>
            <ac:spMk id="53251" creationId="{348E0A02-CC41-443A-8082-FAE257173F0F}"/>
          </ac:spMkLst>
        </pc:spChg>
        <pc:graphicFrameChg chg="add mod">
          <ac:chgData name="欣捷" userId="b965477fa0aef5e6" providerId="LiveId" clId="{C2DCAFB5-4EBA-4040-8001-CB04A75CB29E}" dt="2021-03-09T08:21:12.912" v="100" actId="1076"/>
          <ac:graphicFrameMkLst>
            <pc:docMk/>
            <pc:sldMk cId="0" sldId="638"/>
            <ac:graphicFrameMk id="5" creationId="{4523AE49-81EA-4B0B-AD09-1912533F3B0C}"/>
          </ac:graphicFrameMkLst>
        </pc:graphicFrameChg>
        <pc:picChg chg="del mod">
          <ac:chgData name="欣捷" userId="b965477fa0aef5e6" providerId="LiveId" clId="{C2DCAFB5-4EBA-4040-8001-CB04A75CB29E}" dt="2021-03-09T08:21:08.909" v="98" actId="478"/>
          <ac:picMkLst>
            <pc:docMk/>
            <pc:sldMk cId="0" sldId="638"/>
            <ac:picMk id="53252" creationId="{ED094411-9196-4293-8949-2D2AC7A0BE0A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4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49"/>
            <ac:spMk id="57346" creationId="{6792844F-ED08-41D8-B778-5CF3664A686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49"/>
            <ac:spMk id="57347" creationId="{C7C29E4E-C5D1-47E7-B133-FDBD7FCFCE2C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2"/>
            <ac:spMk id="29698" creationId="{3B0439FC-B0D6-4F2A-B254-D32642C18576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2"/>
            <ac:spMk id="29699" creationId="{6838F45E-2C54-4898-AC38-77A534B7FB52}"/>
          </ac:spMkLst>
        </pc:spChg>
      </pc:sldChg>
      <pc:sldChg chg="modSp mod">
        <pc:chgData name="欣捷" userId="b965477fa0aef5e6" providerId="LiveId" clId="{C2DCAFB5-4EBA-4040-8001-CB04A75CB29E}" dt="2021-03-09T08:26:54.743" v="224" actId="1076"/>
        <pc:sldMkLst>
          <pc:docMk/>
          <pc:sldMk cId="0" sldId="65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3"/>
            <ac:spMk id="30722" creationId="{4C8D3611-FFE3-43B0-BEA3-AA1497BB131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3"/>
            <ac:spMk id="30723" creationId="{C4463CC2-62A6-4BC9-80DF-669CD98AB6AD}"/>
          </ac:spMkLst>
        </pc:spChg>
        <pc:spChg chg="mod">
          <ac:chgData name="欣捷" userId="b965477fa0aef5e6" providerId="LiveId" clId="{C2DCAFB5-4EBA-4040-8001-CB04A75CB29E}" dt="2021-03-09T08:26:54.743" v="224" actId="1076"/>
          <ac:spMkLst>
            <pc:docMk/>
            <pc:sldMk cId="0" sldId="653"/>
            <ac:spMk id="30724" creationId="{470F09AF-220C-478C-983B-C77FF7C0D889}"/>
          </ac:spMkLst>
        </pc:spChg>
      </pc:sldChg>
      <pc:sldChg chg="modSp mod chgLayout">
        <pc:chgData name="欣捷" userId="b965477fa0aef5e6" providerId="LiveId" clId="{C2DCAFB5-4EBA-4040-8001-CB04A75CB29E}" dt="2021-03-09T08:26:58.867" v="225" actId="700"/>
        <pc:sldMkLst>
          <pc:docMk/>
          <pc:sldMk cId="0" sldId="654"/>
        </pc:sldMkLst>
        <pc:spChg chg="mod ord">
          <ac:chgData name="欣捷" userId="b965477fa0aef5e6" providerId="LiveId" clId="{C2DCAFB5-4EBA-4040-8001-CB04A75CB29E}" dt="2021-03-09T08:26:58.867" v="225" actId="700"/>
          <ac:spMkLst>
            <pc:docMk/>
            <pc:sldMk cId="0" sldId="654"/>
            <ac:spMk id="31746" creationId="{25CA835D-6438-4CDD-BFBF-4588954EC897}"/>
          </ac:spMkLst>
        </pc:spChg>
        <pc:spChg chg="mod ord">
          <ac:chgData name="欣捷" userId="b965477fa0aef5e6" providerId="LiveId" clId="{C2DCAFB5-4EBA-4040-8001-CB04A75CB29E}" dt="2021-03-09T08:26:58.867" v="225" actId="700"/>
          <ac:spMkLst>
            <pc:docMk/>
            <pc:sldMk cId="0" sldId="654"/>
            <ac:spMk id="31747" creationId="{ECC45053-74E7-4D94-9508-8D0BF5317DC5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5"/>
            <ac:spMk id="32770" creationId="{D5436B50-1A6B-4C69-9AF3-0D956728B13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5"/>
            <ac:spMk id="32771" creationId="{F719F276-8921-4E5A-8DA4-03D344C6BE2F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5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6"/>
            <ac:spMk id="33795" creationId="{7D1CF20E-C8BD-4E59-9C37-FBC7780ED829}"/>
          </ac:spMkLst>
        </pc:spChg>
      </pc:sldChg>
      <pc:sldChg chg="modSp mod">
        <pc:chgData name="欣捷" userId="b965477fa0aef5e6" providerId="LiveId" clId="{C2DCAFB5-4EBA-4040-8001-CB04A75CB29E}" dt="2021-03-09T08:27:30.814" v="233" actId="207"/>
        <pc:sldMkLst>
          <pc:docMk/>
          <pc:sldMk cId="0" sldId="65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7"/>
            <ac:spMk id="44034" creationId="{0A0E9E7B-B5DB-47F8-B1A3-6E97F21B99EF}"/>
          </ac:spMkLst>
        </pc:spChg>
        <pc:spChg chg="mod">
          <ac:chgData name="欣捷" userId="b965477fa0aef5e6" providerId="LiveId" clId="{C2DCAFB5-4EBA-4040-8001-CB04A75CB29E}" dt="2021-03-09T08:27:30.814" v="233" actId="207"/>
          <ac:spMkLst>
            <pc:docMk/>
            <pc:sldMk cId="0" sldId="657"/>
            <ac:spMk id="44035" creationId="{FCFAC5B3-E5A7-4C1B-AF19-B6B4D902BBB6}"/>
          </ac:spMkLst>
        </pc:spChg>
      </pc:sldChg>
      <pc:sldChg chg="modSp mod">
        <pc:chgData name="欣捷" userId="b965477fa0aef5e6" providerId="LiveId" clId="{C2DCAFB5-4EBA-4040-8001-CB04A75CB29E}" dt="2021-03-09T08:27:34.446" v="234" actId="1076"/>
        <pc:sldMkLst>
          <pc:docMk/>
          <pc:sldMk cId="0" sldId="65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8"/>
            <ac:spMk id="45058" creationId="{C7335296-A4A6-4F9A-A952-C7B6D4D2408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8"/>
            <ac:spMk id="45059" creationId="{1DD1911B-6BD9-4B53-A689-D5AE39217811}"/>
          </ac:spMkLst>
        </pc:spChg>
        <pc:graphicFrameChg chg="mod">
          <ac:chgData name="欣捷" userId="b965477fa0aef5e6" providerId="LiveId" clId="{C2DCAFB5-4EBA-4040-8001-CB04A75CB29E}" dt="2021-03-09T08:27:34.446" v="234" actId="1076"/>
          <ac:graphicFrameMkLst>
            <pc:docMk/>
            <pc:sldMk cId="0" sldId="658"/>
            <ac:graphicFrameMk id="4" creationId="{F1D32D7B-53F2-4634-8ED9-B8D575618814}"/>
          </ac:graphicFrameMkLst>
        </pc:graphicFrameChg>
      </pc:sldChg>
      <pc:sldChg chg="modSp mod">
        <pc:chgData name="欣捷" userId="b965477fa0aef5e6" providerId="LiveId" clId="{C2DCAFB5-4EBA-4040-8001-CB04A75CB29E}" dt="2021-03-09T08:28:26.200" v="256" actId="1076"/>
        <pc:sldMkLst>
          <pc:docMk/>
          <pc:sldMk cId="0" sldId="659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59"/>
            <ac:spMk id="46082" creationId="{E949F1EF-C88A-4026-983E-2F7CEF287658}"/>
          </ac:spMkLst>
        </pc:spChg>
        <pc:picChg chg="mod">
          <ac:chgData name="欣捷" userId="b965477fa0aef5e6" providerId="LiveId" clId="{C2DCAFB5-4EBA-4040-8001-CB04A75CB29E}" dt="2021-03-09T08:28:26.200" v="256" actId="1076"/>
          <ac:picMkLst>
            <pc:docMk/>
            <pc:sldMk cId="0" sldId="659"/>
            <ac:picMk id="46083" creationId="{483C7E32-E8B3-4CC3-9AEE-513AF2374C69}"/>
          </ac:picMkLst>
        </pc:picChg>
      </pc:sldChg>
      <pc:sldChg chg="modSp mod">
        <pc:chgData name="欣捷" userId="b965477fa0aef5e6" providerId="LiveId" clId="{C2DCAFB5-4EBA-4040-8001-CB04A75CB29E}" dt="2021-03-09T08:28:25.690" v="255" actId="1076"/>
        <pc:sldMkLst>
          <pc:docMk/>
          <pc:sldMk cId="0" sldId="660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0"/>
            <ac:spMk id="47106" creationId="{41D5726E-C7FB-44A8-A26E-1E7C5D1F2E81}"/>
          </ac:spMkLst>
        </pc:spChg>
        <pc:picChg chg="mod">
          <ac:chgData name="欣捷" userId="b965477fa0aef5e6" providerId="LiveId" clId="{C2DCAFB5-4EBA-4040-8001-CB04A75CB29E}" dt="2021-03-09T08:28:25.690" v="255" actId="1076"/>
          <ac:picMkLst>
            <pc:docMk/>
            <pc:sldMk cId="0" sldId="660"/>
            <ac:picMk id="47107" creationId="{F012918C-485A-445F-B4DE-0988DF0C34DC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1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1"/>
            <ac:spMk id="53250" creationId="{7E8D8B28-C029-483E-A58A-0F69350EC690}"/>
          </ac:spMkLst>
        </pc:spChg>
        <pc:picChg chg="mod">
          <ac:chgData name="欣捷" userId="b965477fa0aef5e6" providerId="LiveId" clId="{C2DCAFB5-4EBA-4040-8001-CB04A75CB29E}" dt="2021-03-09T03:01:47.294" v="62"/>
          <ac:picMkLst>
            <pc:docMk/>
            <pc:sldMk cId="0" sldId="661"/>
            <ac:picMk id="53251" creationId="{3D844942-6A23-40C8-9632-CEA9F1721044}"/>
          </ac:picMkLst>
        </pc:picChg>
      </pc:sldChg>
      <pc:sldChg chg="modSp mod">
        <pc:chgData name="欣捷" userId="b965477fa0aef5e6" providerId="LiveId" clId="{C2DCAFB5-4EBA-4040-8001-CB04A75CB29E}" dt="2021-03-09T08:28:24.058" v="248" actId="1076"/>
        <pc:sldMkLst>
          <pc:docMk/>
          <pc:sldMk cId="0" sldId="662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2"/>
            <ac:spMk id="54274" creationId="{0E3E85B4-5F47-46AF-B018-6CD3D83E3F0D}"/>
          </ac:spMkLst>
        </pc:spChg>
        <pc:picChg chg="mod">
          <ac:chgData name="欣捷" userId="b965477fa0aef5e6" providerId="LiveId" clId="{C2DCAFB5-4EBA-4040-8001-CB04A75CB29E}" dt="2021-03-09T08:28:24.058" v="248" actId="1076"/>
          <ac:picMkLst>
            <pc:docMk/>
            <pc:sldMk cId="0" sldId="662"/>
            <ac:picMk id="54275" creationId="{0AF2C0BA-6D83-4026-9E6D-0DB8D2397907}"/>
          </ac:picMkLst>
        </pc:picChg>
      </pc:sldChg>
      <pc:sldChg chg="modSp mod">
        <pc:chgData name="欣捷" userId="b965477fa0aef5e6" providerId="LiveId" clId="{C2DCAFB5-4EBA-4040-8001-CB04A75CB29E}" dt="2021-03-09T08:28:23.800" v="247" actId="1076"/>
        <pc:sldMkLst>
          <pc:docMk/>
          <pc:sldMk cId="0" sldId="663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3"/>
            <ac:spMk id="55298" creationId="{EE28C3F0-AE21-4227-B286-9C038BDFB24B}"/>
          </ac:spMkLst>
        </pc:spChg>
        <pc:picChg chg="mod">
          <ac:chgData name="欣捷" userId="b965477fa0aef5e6" providerId="LiveId" clId="{C2DCAFB5-4EBA-4040-8001-CB04A75CB29E}" dt="2021-03-09T08:28:23.800" v="247" actId="1076"/>
          <ac:picMkLst>
            <pc:docMk/>
            <pc:sldMk cId="0" sldId="663"/>
            <ac:picMk id="55299" creationId="{545677B8-06F6-4213-854C-315434F62AB5}"/>
          </ac:picMkLst>
        </pc:picChg>
      </pc:sldChg>
      <pc:sldChg chg="modSp mod">
        <pc:chgData name="欣捷" userId="b965477fa0aef5e6" providerId="LiveId" clId="{C2DCAFB5-4EBA-4040-8001-CB04A75CB29E}" dt="2021-03-09T08:28:23.504" v="246" actId="1076"/>
        <pc:sldMkLst>
          <pc:docMk/>
          <pc:sldMk cId="0" sldId="664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4"/>
            <ac:spMk id="56322" creationId="{927DFDC5-8D6D-449F-960B-779533C00398}"/>
          </ac:spMkLst>
        </pc:spChg>
        <pc:picChg chg="mod">
          <ac:chgData name="欣捷" userId="b965477fa0aef5e6" providerId="LiveId" clId="{C2DCAFB5-4EBA-4040-8001-CB04A75CB29E}" dt="2021-03-09T08:28:23.504" v="246" actId="1076"/>
          <ac:picMkLst>
            <pc:docMk/>
            <pc:sldMk cId="0" sldId="664"/>
            <ac:picMk id="56323" creationId="{566CAD9E-22F5-4C71-86CE-07132367AF3A}"/>
          </ac:picMkLst>
        </pc:picChg>
      </pc:sldChg>
      <pc:sldChg chg="modSp mod modNotes">
        <pc:chgData name="欣捷" userId="b965477fa0aef5e6" providerId="LiveId" clId="{C2DCAFB5-4EBA-4040-8001-CB04A75CB29E}" dt="2021-03-09T03:01:47.294" v="62"/>
        <pc:sldMkLst>
          <pc:docMk/>
          <pc:sldMk cId="0" sldId="665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欣捷" userId="b965477fa0aef5e6" providerId="LiveId" clId="{C2DCAFB5-4EBA-4040-8001-CB04A75CB29E}" dt="2021-03-09T03:01:47.294" v="62"/>
          <ac:picMkLst>
            <pc:docMk/>
            <pc:sldMk cId="0" sldId="665"/>
            <ac:picMk id="57347" creationId="{9979E201-A2F4-4A7A-ABEC-576895DD2BD8}"/>
          </ac:picMkLst>
        </pc:pic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6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6"/>
            <ac:spMk id="58370" creationId="{CC6B0FA4-3DDC-44BB-9C3F-CAF050513F6C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6"/>
            <ac:spMk id="58371" creationId="{9560AE1D-03DC-4612-904E-8AC879740D00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7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7"/>
            <ac:spMk id="59395" creationId="{CF42D7E0-2CF3-46B9-8EC4-0D9AA2BD094B}"/>
          </ac:spMkLst>
        </pc:spChg>
      </pc:sldChg>
      <pc:sldChg chg="modSp mod">
        <pc:chgData name="欣捷" userId="b965477fa0aef5e6" providerId="LiveId" clId="{C2DCAFB5-4EBA-4040-8001-CB04A75CB29E}" dt="2021-03-09T03:01:47.294" v="62"/>
        <pc:sldMkLst>
          <pc:docMk/>
          <pc:sldMk cId="0" sldId="668"/>
        </pc:sldMkLst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8"/>
            <ac:spMk id="60418" creationId="{7C374AE4-C65A-494E-88F3-697C9F3DBEB3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k cId="0" sldId="668"/>
            <ac:spMk id="60419" creationId="{0FAB5C03-F9C0-4780-9E8F-013C3A99CF81}"/>
          </ac:spMkLst>
        </pc:spChg>
      </pc:sldChg>
      <pc:sldChg chg="modSp add">
        <pc:chgData name="欣捷" userId="b965477fa0aef5e6" providerId="LiveId" clId="{C2DCAFB5-4EBA-4040-8001-CB04A75CB29E}" dt="2021-03-09T08:29:43.246" v="264" actId="1076"/>
        <pc:sldMkLst>
          <pc:docMk/>
          <pc:sldMk cId="2140000785" sldId="689"/>
        </pc:sldMkLst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494" creationId="{ED52E089-7E56-4A0A-BF5E-5986A030C935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495" creationId="{2D6C90C5-35AA-42D4-9A62-089F7360B687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496" creationId="{B98D9398-4F3D-4575-BBE5-258AB0402363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497" creationId="{7F57B516-D508-4ADF-BB40-21B710A5587D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498" creationId="{F090B44C-8666-4626-86A1-593B3ABF269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499" creationId="{A85CBBC5-BB43-4001-B341-3D6AA1EA8EC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0" creationId="{518B316D-9373-41FD-A555-ACF8A9786CD1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1" creationId="{3089618C-32AC-468B-98C5-1939BE5B5EFC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2" creationId="{1025300A-9FAA-4FBE-823A-E435B7D473CE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3" creationId="{82AC451C-6368-414C-946F-17D336621625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4" creationId="{FC45DA37-FC3B-49F8-AAD1-DBBE621FB86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5" creationId="{D5C92896-1755-44E2-906E-837F60ED3A5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6" creationId="{AD68AA57-29C1-480C-8752-96CF22966282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7" creationId="{6A93445E-1399-415B-B696-58BA306E8CAF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8" creationId="{7B4F8FA0-23DE-4F9D-9C41-443EB28E1D9E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09" creationId="{ED00EAB3-7174-4D1A-B08B-F49A18B2CE1F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0" creationId="{525E26D2-1B5B-477B-BD8F-99143740C1E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1" creationId="{77559013-E369-4AF7-BCDC-132C8FAEF3E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2" creationId="{5BA8467D-B5E2-49EC-B4B1-D80D3C099A8B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3" creationId="{45DBA661-6598-4ECF-B9C5-D5B74919C0FD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4" creationId="{25D9A3DD-F1A1-4D90-B5C6-4DF66BE3A6C1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5" creationId="{869D7CF3-A575-4A4E-A8BF-FA2764353AC6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6" creationId="{704CC09C-450E-4462-8B25-8534F0455D70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7" creationId="{F7A615AC-9342-4321-8212-39F6B2EB1773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8" creationId="{830DEFB2-F667-4485-B2F5-B20E3008EA46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19" creationId="{A30BE7DC-FBB3-4AA8-B5A9-B707727818B4}"/>
          </ac:spMkLst>
        </pc:spChg>
        <pc:spChg chg="mod">
          <ac:chgData name="欣捷" userId="b965477fa0aef5e6" providerId="LiveId" clId="{C2DCAFB5-4EBA-4040-8001-CB04A75CB29E}" dt="2021-03-09T08:29:43.246" v="264" actId="1076"/>
          <ac:spMkLst>
            <pc:docMk/>
            <pc:sldMk cId="2140000785" sldId="689"/>
            <ac:spMk id="63520" creationId="{43660FF1-E3CC-4FA5-A4B8-C26932B4FF04}"/>
          </ac:spMkLst>
        </pc:spChg>
        <pc:grpChg chg="mod">
          <ac:chgData name="欣捷" userId="b965477fa0aef5e6" providerId="LiveId" clId="{C2DCAFB5-4EBA-4040-8001-CB04A75CB29E}" dt="2021-03-09T08:29:43.246" v="264" actId="1076"/>
          <ac:grpSpMkLst>
            <pc:docMk/>
            <pc:sldMk cId="2140000785" sldId="689"/>
            <ac:grpSpMk id="2" creationId="{974970A6-F608-4759-8C5C-3782A5C9DD2B}"/>
          </ac:grpSpMkLst>
        </pc:grpChg>
        <pc:grpChg chg="mod">
          <ac:chgData name="欣捷" userId="b965477fa0aef5e6" providerId="LiveId" clId="{C2DCAFB5-4EBA-4040-8001-CB04A75CB29E}" dt="2021-03-09T08:29:43.246" v="264" actId="1076"/>
          <ac:grpSpMkLst>
            <pc:docMk/>
            <pc:sldMk cId="2140000785" sldId="689"/>
            <ac:grpSpMk id="63493" creationId="{7893BE0D-B8FC-441E-8B2B-32803369EC2C}"/>
          </ac:grpSpMkLst>
        </pc:grpChg>
      </pc:sldChg>
      <pc:sldMasterChg chg="modSp modSldLayout">
        <pc:chgData name="欣捷" userId="b965477fa0aef5e6" providerId="LiveId" clId="{C2DCAFB5-4EBA-4040-8001-CB04A75CB29E}" dt="2021-03-09T03:01:47.294" v="62"/>
        <pc:sldMasterMkLst>
          <pc:docMk/>
          <pc:sldMasterMk cId="2112128366" sldId="2147483648"/>
        </pc:sldMasterMkLst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2" creationId="{B58B70B3-EC28-4598-AE41-2C305DF81007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3" creationId="{3FDCDE90-F43D-4369-AD29-CF580FA8FEC4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4" creationId="{29A4D3F5-6CED-43E3-806E-C0166BD7586E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5" creationId="{E986801C-3BD9-4085-A54B-9D1567D250A5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6" creationId="{90A21B81-8A94-4816-891B-83C14979429A}"/>
          </ac:spMkLst>
        </pc:spChg>
        <pc:spChg chg="mod">
          <ac:chgData name="欣捷" userId="b965477fa0aef5e6" providerId="LiveId" clId="{C2DCAFB5-4EBA-4040-8001-CB04A75CB29E}" dt="2021-03-09T03:01:47.294" v="62"/>
          <ac:spMkLst>
            <pc:docMk/>
            <pc:sldMasterMk cId="2112128366" sldId="2147483648"/>
            <ac:spMk id="9" creationId="{AF595CB2-4081-473A-9E1A-9DBA41E04D82}"/>
          </ac:spMkLst>
        </pc:sp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276965503" sldId="2147483649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276965503" sldId="2147483649"/>
              <ac:spMk id="2" creationId="{7DBB8268-422D-4307-8369-DF84BA77476B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276965503" sldId="2147483649"/>
              <ac:spMk id="3" creationId="{8D3A0284-A5AC-46D9-8C5B-3F0428FCFF64}"/>
            </ac:spMkLst>
          </pc:spChg>
          <pc:picChg chg="mod">
            <ac:chgData name="欣捷" userId="b965477fa0aef5e6" providerId="LiveId" clId="{C2DCAFB5-4EBA-4040-8001-CB04A75CB29E}" dt="2021-03-09T03:01:47.294" v="62"/>
            <ac:picMkLst>
              <pc:docMk/>
              <pc:sldMasterMk cId="2112128366" sldId="2147483648"/>
              <pc:sldLayoutMk cId="1276965503" sldId="2147483649"/>
              <ac:picMk id="8" creationId="{2302524C-C204-47A8-A386-2CA1940ADE70}"/>
            </ac:picMkLst>
          </pc:pic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488446812" sldId="2147483651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488446812" sldId="2147483651"/>
              <ac:spMk id="2" creationId="{19DF987E-0DB7-4E90-BEDD-C5A512493F86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488446812" sldId="2147483651"/>
              <ac:spMk id="3" creationId="{32DDF364-2685-47D3-9983-7149CCAFA945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312264031" sldId="2147483652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312264031" sldId="2147483652"/>
              <ac:spMk id="3" creationId="{421480F1-C8B6-4D8D-80C6-909B003E804C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312264031" sldId="2147483652"/>
              <ac:spMk id="4" creationId="{32790CD7-0643-4DB0-8EA1-CD53E169B569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4092700787" sldId="2147483653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2" creationId="{AE4656A9-190E-423A-B333-8EE3866D525A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3" creationId="{11F9B012-D079-4D3B-BAC0-AE43C3785448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4" creationId="{E739B9EA-0633-412F-9749-4707B8B0202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5" creationId="{B26D81A0-5DEA-49B4-9F96-EAF67A206E9C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4092700787" sldId="2147483653"/>
              <ac:spMk id="6" creationId="{D30B3ED2-54DD-4C2A-9289-B43EFEED76A6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27503494" sldId="2147483656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2" creationId="{F8A116DE-EA78-41D3-805B-A753F2BAC7CE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3" creationId="{61E73AE0-9C8E-4AA8-9617-F6250ACFF7BD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27503494" sldId="2147483656"/>
              <ac:spMk id="4" creationId="{A1145341-57F2-4BB8-8C34-EF2A49A47808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594338404" sldId="2147483657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2" creationId="{882F7BBD-39E1-4786-861E-FE5C9EAC4F5A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3" creationId="{02F030E6-0E50-4602-9262-79C9ECC4368E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94338404" sldId="2147483657"/>
              <ac:spMk id="4" creationId="{417A8E29-135B-461C-BE87-C5A4C36E8B22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1557244139" sldId="2147483659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57244139" sldId="2147483659"/>
              <ac:spMk id="2" creationId="{401F4854-E1BC-4C31-9103-B5D7E85C5D76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1557244139" sldId="2147483659"/>
              <ac:spMk id="3" creationId="{2F5DFDEF-094B-4000-B6A3-BCFB470243EC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210032530" sldId="2147483660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2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3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210032530" sldId="2147483660"/>
              <ac:spMk id="4" creationId="{00000000-0000-0000-0000-000000000000}"/>
            </ac:spMkLst>
          </pc:spChg>
        </pc:sldLayoutChg>
        <pc:sldLayoutChg chg="modSp">
          <pc:chgData name="欣捷" userId="b965477fa0aef5e6" providerId="LiveId" clId="{C2DCAFB5-4EBA-4040-8001-CB04A75CB29E}" dt="2021-03-09T03:01:47.294" v="62"/>
          <pc:sldLayoutMkLst>
            <pc:docMk/>
            <pc:sldMasterMk cId="2112128366" sldId="2147483648"/>
            <pc:sldLayoutMk cId="3390946276" sldId="2147483661"/>
          </pc:sldLayoutMkLst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3390946276" sldId="2147483661"/>
              <ac:spMk id="2" creationId="{00000000-0000-0000-0000-000000000000}"/>
            </ac:spMkLst>
          </pc:spChg>
          <pc:spChg chg="mod">
            <ac:chgData name="欣捷" userId="b965477fa0aef5e6" providerId="LiveId" clId="{C2DCAFB5-4EBA-4040-8001-CB04A75CB29E}" dt="2021-03-09T03:01:47.294" v="62"/>
            <ac:spMkLst>
              <pc:docMk/>
              <pc:sldMasterMk cId="2112128366" sldId="2147483648"/>
              <pc:sldLayoutMk cId="3390946276" sldId="2147483661"/>
              <ac:spMk id="3" creationId="{00000000-0000-0000-0000-000000000000}"/>
            </ac:spMkLst>
          </pc:spChg>
        </pc:sldLayoutChg>
      </pc:sldMasterChg>
      <pc:sldMasterChg chg="addSp modSldLayout">
        <pc:chgData name="欣捷" userId="b965477fa0aef5e6" providerId="LiveId" clId="{C2DCAFB5-4EBA-4040-8001-CB04A75CB29E}" dt="2021-03-09T03:01:37.866" v="0"/>
        <pc:sldMasterMkLst>
          <pc:docMk/>
          <pc:sldMasterMk cId="657220364" sldId="2147483662"/>
        </pc:sldMasterMkLst>
        <pc:spChg chg="add">
          <ac:chgData name="欣捷" userId="b965477fa0aef5e6" providerId="LiveId" clId="{C2DCAFB5-4EBA-4040-8001-CB04A75CB29E}" dt="2021-03-09T03:01:37.866" v="0"/>
          <ac:spMkLst>
            <pc:docMk/>
            <pc:sldMasterMk cId="657220364" sldId="2147483662"/>
            <ac:spMk id="7" creationId="{653B003B-70B6-47B3-AF87-EBC890622DEE}"/>
          </ac:spMkLst>
        </pc:spChg>
        <pc:sldLayoutChg chg="addSp">
          <pc:chgData name="欣捷" userId="b965477fa0aef5e6" providerId="LiveId" clId="{C2DCAFB5-4EBA-4040-8001-CB04A75CB29E}" dt="2021-03-09T03:01:37.866" v="0"/>
          <pc:sldLayoutMkLst>
            <pc:docMk/>
            <pc:sldMasterMk cId="657220364" sldId="2147483662"/>
            <pc:sldLayoutMk cId="3980061921" sldId="2147483663"/>
          </pc:sldLayoutMkLst>
          <pc:picChg chg="add">
            <ac:chgData name="欣捷" userId="b965477fa0aef5e6" providerId="LiveId" clId="{C2DCAFB5-4EBA-4040-8001-CB04A75CB29E}" dt="2021-03-09T03:01:37.866" v="0"/>
            <ac:picMkLst>
              <pc:docMk/>
              <pc:sldMasterMk cId="657220364" sldId="2147483662"/>
              <pc:sldLayoutMk cId="3980061921" sldId="2147483663"/>
              <ac:picMk id="7" creationId="{B04A931F-59A3-4D42-A4C0-CCFCAB0291C3}"/>
            </ac:picMkLst>
          </pc:picChg>
        </pc:sldLayoutChg>
      </pc:sldMasterChg>
    </pc:docChg>
  </pc:docChgLst>
  <pc:docChgLst>
    <pc:chgData name="欣捷" userId="b965477fa0aef5e6" providerId="LiveId" clId="{356D9961-BC09-49D6-86FD-C4775367FC47}"/>
    <pc:docChg chg="undo custSel addSld delSld modSld sldOrd">
      <pc:chgData name="欣捷" userId="b965477fa0aef5e6" providerId="LiveId" clId="{356D9961-BC09-49D6-86FD-C4775367FC47}" dt="2021-03-03T10:14:52.725" v="2821" actId="207"/>
      <pc:docMkLst>
        <pc:docMk/>
      </pc:docMkLst>
      <pc:sldChg chg="modSp mod">
        <pc:chgData name="欣捷" userId="b965477fa0aef5e6" providerId="LiveId" clId="{356D9961-BC09-49D6-86FD-C4775367FC47}" dt="2021-03-03T02:28:32.648" v="5"/>
        <pc:sldMkLst>
          <pc:docMk/>
          <pc:sldMk cId="2470898374" sldId="256"/>
        </pc:sldMkLst>
        <pc:spChg chg="mod">
          <ac:chgData name="欣捷" userId="b965477fa0aef5e6" providerId="LiveId" clId="{356D9961-BC09-49D6-86FD-C4775367FC47}" dt="2021-03-03T02:28:32.648" v="5"/>
          <ac:spMkLst>
            <pc:docMk/>
            <pc:sldMk cId="2470898374" sldId="256"/>
            <ac:spMk id="2" creationId="{E7DC3515-54D4-4A44-A409-1AD3C10C63ED}"/>
          </ac:spMkLst>
        </pc:spChg>
      </pc:sldChg>
      <pc:sldChg chg="add del">
        <pc:chgData name="欣捷" userId="b965477fa0aef5e6" providerId="LiveId" clId="{356D9961-BC09-49D6-86FD-C4775367FC47}" dt="2021-03-03T02:33:29.030" v="187" actId="47"/>
        <pc:sldMkLst>
          <pc:docMk/>
          <pc:sldMk cId="2707364749" sldId="25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54698490" sldId="25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8685976" sldId="25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175824467" sldId="26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71686021" sldId="261"/>
        </pc:sldMkLst>
      </pc:sldChg>
      <pc:sldChg chg="modSp add mod">
        <pc:chgData name="欣捷" userId="b965477fa0aef5e6" providerId="LiveId" clId="{356D9961-BC09-49D6-86FD-C4775367FC47}" dt="2021-03-03T09:17:02.346" v="2053" actId="313"/>
        <pc:sldMkLst>
          <pc:docMk/>
          <pc:sldMk cId="0" sldId="262"/>
        </pc:sldMkLst>
        <pc:spChg chg="mod">
          <ac:chgData name="欣捷" userId="b965477fa0aef5e6" providerId="LiveId" clId="{356D9961-BC09-49D6-86FD-C4775367FC47}" dt="2021-03-03T03:23:28.883" v="214" actId="20577"/>
          <ac:spMkLst>
            <pc:docMk/>
            <pc:sldMk cId="0" sldId="262"/>
            <ac:spMk id="17410" creationId="{6208C9FA-287E-499C-B3C7-2563F860F4FE}"/>
          </ac:spMkLst>
        </pc:spChg>
        <pc:spChg chg="mod">
          <ac:chgData name="欣捷" userId="b965477fa0aef5e6" providerId="LiveId" clId="{356D9961-BC09-49D6-86FD-C4775367FC47}" dt="2021-03-03T09:17:02.346" v="2053" actId="313"/>
          <ac:spMkLst>
            <pc:docMk/>
            <pc:sldMk cId="0" sldId="262"/>
            <ac:spMk id="17411" creationId="{A23979F9-A3F8-4A0B-AD02-C3F1AB1296AC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729578344" sldId="26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81828657" sldId="26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954965702" sldId="26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07315944" sldId="26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258080353" sldId="26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84586259" sldId="269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842862514" sldId="27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561938137" sldId="271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66009118" sldId="27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65627050" sldId="27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684469125" sldId="27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956390288" sldId="275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55233062" sldId="27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636944862" sldId="27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9528765" sldId="27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40778415" sldId="279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062047276" sldId="28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330860191" sldId="28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177382012" sldId="286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54553608" sldId="288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587879500" sldId="29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04150621" sldId="293"/>
        </pc:sldMkLst>
      </pc:sldChg>
      <pc:sldChg chg="modSp add mod chgLayout">
        <pc:chgData name="欣捷" userId="b965477fa0aef5e6" providerId="LiveId" clId="{356D9961-BC09-49D6-86FD-C4775367FC47}" dt="2021-03-03T09:47:52.851" v="2495" actId="700"/>
        <pc:sldMkLst>
          <pc:docMk/>
          <pc:sldMk cId="0" sldId="294"/>
        </pc:sldMkLst>
        <pc:spChg chg="mod ord">
          <ac:chgData name="欣捷" userId="b965477fa0aef5e6" providerId="LiveId" clId="{356D9961-BC09-49D6-86FD-C4775367FC47}" dt="2021-03-03T09:47:52.851" v="2495" actId="700"/>
          <ac:spMkLst>
            <pc:docMk/>
            <pc:sldMk cId="0" sldId="294"/>
            <ac:spMk id="70658" creationId="{86EB9678-ACA1-47A5-8439-F79A524BBB77}"/>
          </ac:spMkLst>
        </pc:spChg>
        <pc:spChg chg="mod ord">
          <ac:chgData name="欣捷" userId="b965477fa0aef5e6" providerId="LiveId" clId="{356D9961-BC09-49D6-86FD-C4775367FC47}" dt="2021-03-03T09:47:52.851" v="2495" actId="700"/>
          <ac:spMkLst>
            <pc:docMk/>
            <pc:sldMk cId="0" sldId="294"/>
            <ac:spMk id="70659" creationId="{4F177DE1-4F76-4CDF-8BE8-6176F03FAE9F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791128064" sldId="29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744434925" sldId="295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16468476" sldId="296"/>
        </pc:sldMkLst>
      </pc:sldChg>
      <pc:sldChg chg="modSp add mod">
        <pc:chgData name="欣捷" userId="b965477fa0aef5e6" providerId="LiveId" clId="{356D9961-BC09-49D6-86FD-C4775367FC47}" dt="2021-03-03T02:49:39.262" v="190" actId="20577"/>
        <pc:sldMkLst>
          <pc:docMk/>
          <pc:sldMk cId="0" sldId="297"/>
        </pc:sldMkLst>
        <pc:spChg chg="mod">
          <ac:chgData name="欣捷" userId="b965477fa0aef5e6" providerId="LiveId" clId="{356D9961-BC09-49D6-86FD-C4775367FC47}" dt="2021-03-03T02:28:55.052" v="8" actId="27636"/>
          <ac:spMkLst>
            <pc:docMk/>
            <pc:sldMk cId="0" sldId="297"/>
            <ac:spMk id="11266" creationId="{F38856EB-CFC9-4944-917B-95A79D466BCD}"/>
          </ac:spMkLst>
        </pc:spChg>
        <pc:spChg chg="mod">
          <ac:chgData name="欣捷" userId="b965477fa0aef5e6" providerId="LiveId" clId="{356D9961-BC09-49D6-86FD-C4775367FC47}" dt="2021-03-03T02:49:39.262" v="190" actId="20577"/>
          <ac:spMkLst>
            <pc:docMk/>
            <pc:sldMk cId="0" sldId="297"/>
            <ac:spMk id="11267" creationId="{64408F86-25A7-4B58-AE93-46711A32DAED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6116949" sldId="297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58118662" sldId="298"/>
        </pc:sldMkLst>
      </pc:sldChg>
      <pc:sldChg chg="modSp add mod">
        <pc:chgData name="欣捷" userId="b965477fa0aef5e6" providerId="LiveId" clId="{356D9961-BC09-49D6-86FD-C4775367FC47}" dt="2021-03-03T08:42:01.540" v="1229"/>
        <pc:sldMkLst>
          <pc:docMk/>
          <pc:sldMk cId="0" sldId="299"/>
        </pc:sldMkLst>
        <pc:spChg chg="mod">
          <ac:chgData name="欣捷" userId="b965477fa0aef5e6" providerId="LiveId" clId="{356D9961-BC09-49D6-86FD-C4775367FC47}" dt="2021-03-03T03:23:25.090" v="212" actId="20577"/>
          <ac:spMkLst>
            <pc:docMk/>
            <pc:sldMk cId="0" sldId="299"/>
            <ac:spMk id="16386" creationId="{2FF09C51-32B4-4F31-A172-E9A17E557F23}"/>
          </ac:spMkLst>
        </pc:spChg>
        <pc:spChg chg="mod">
          <ac:chgData name="欣捷" userId="b965477fa0aef5e6" providerId="LiveId" clId="{356D9961-BC09-49D6-86FD-C4775367FC47}" dt="2021-03-03T08:42:01.540" v="1229"/>
          <ac:spMkLst>
            <pc:docMk/>
            <pc:sldMk cId="0" sldId="299"/>
            <ac:spMk id="16387" creationId="{D0E090B1-6985-4FC7-AFF0-DE53E7FE9C8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89" creationId="{9EEF024D-0350-4903-A367-85129ADC5DFC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0" creationId="{8AC32987-B272-4A10-843C-EC26F0636DC5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1" creationId="{259CC625-75D2-4B12-BF52-EA9421813B3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2" creationId="{069B5570-AD5D-4247-8824-95D8DDE4E19E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3" creationId="{068F5DF2-7E75-4AC4-976B-2CC4090547A8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4" creationId="{616140C4-0680-4F96-AB78-6F028E5CDDE6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5" creationId="{DE72D1E2-B655-4829-A0BF-0104B42368D0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6" creationId="{4CBB7DEC-64FB-46B5-B825-76C95D8F2C29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7" creationId="{6F436AE0-B35E-4B4D-874A-9B5DFF42D2B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8" creationId="{A578E1EC-6064-44B9-91E6-D851B1E60F6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399" creationId="{31633AAD-9A8E-44B8-AE3D-BD41AE25B18C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0" creationId="{174C8E10-937C-4D0B-93F7-F34974D7E1CB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1" creationId="{0DDCEE0F-D3AF-49EC-A10C-FAF93230916E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2" creationId="{6B6E50C8-04CE-41D2-AD96-689D6C3DDDB1}"/>
          </ac:spMkLst>
        </pc:spChg>
        <pc:spChg chg="mod">
          <ac:chgData name="欣捷" userId="b965477fa0aef5e6" providerId="LiveId" clId="{356D9961-BC09-49D6-86FD-C4775367FC47}" dt="2021-03-03T03:27:48.905" v="237" actId="1076"/>
          <ac:spMkLst>
            <pc:docMk/>
            <pc:sldMk cId="0" sldId="299"/>
            <ac:spMk id="16403" creationId="{783472A6-B0F6-40B1-8DF3-6DE7D374140F}"/>
          </ac:spMkLst>
        </pc:spChg>
        <pc:grpChg chg="mod">
          <ac:chgData name="欣捷" userId="b965477fa0aef5e6" providerId="LiveId" clId="{356D9961-BC09-49D6-86FD-C4775367FC47}" dt="2021-03-03T08:41:40.328" v="1211" actId="2711"/>
          <ac:grpSpMkLst>
            <pc:docMk/>
            <pc:sldMk cId="0" sldId="299"/>
            <ac:grpSpMk id="16388" creationId="{F4715D65-535B-4046-9864-9D2F3729210E}"/>
          </ac:grpSpMkLst>
        </pc:gr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24551603" sldId="299"/>
        </pc:sldMkLst>
      </pc:sldChg>
      <pc:sldChg chg="modSp add mod">
        <pc:chgData name="欣捷" userId="b965477fa0aef5e6" providerId="LiveId" clId="{356D9961-BC09-49D6-86FD-C4775367FC47}" dt="2021-03-03T09:14:58.440" v="2015"/>
        <pc:sldMkLst>
          <pc:docMk/>
          <pc:sldMk cId="0" sldId="300"/>
        </pc:sldMkLst>
        <pc:spChg chg="mod">
          <ac:chgData name="欣捷" userId="b965477fa0aef5e6" providerId="LiveId" clId="{356D9961-BC09-49D6-86FD-C4775367FC47}" dt="2021-03-03T02:28:55.083" v="14" actId="27636"/>
          <ac:spMkLst>
            <pc:docMk/>
            <pc:sldMk cId="0" sldId="300"/>
            <ac:spMk id="20482" creationId="{3BA59C7D-C1A3-458B-BDF4-AAE7650541C1}"/>
          </ac:spMkLst>
        </pc:spChg>
        <pc:spChg chg="mod">
          <ac:chgData name="欣捷" userId="b965477fa0aef5e6" providerId="LiveId" clId="{356D9961-BC09-49D6-86FD-C4775367FC47}" dt="2021-03-03T09:14:58.440" v="2015"/>
          <ac:spMkLst>
            <pc:docMk/>
            <pc:sldMk cId="0" sldId="300"/>
            <ac:spMk id="20483" creationId="{23A14E48-5320-4611-B2F0-3623441B9953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19844961" sldId="300"/>
        </pc:sldMkLst>
      </pc:sldChg>
      <pc:sldChg chg="addSp delSp modSp add mod modClrScheme chgLayout">
        <pc:chgData name="欣捷" userId="b965477fa0aef5e6" providerId="LiveId" clId="{356D9961-BC09-49D6-86FD-C4775367FC47}" dt="2021-03-03T09:16:01.574" v="2035"/>
        <pc:sldMkLst>
          <pc:docMk/>
          <pc:sldMk cId="0" sldId="301"/>
        </pc:sldMkLst>
        <pc:spChg chg="add del mod">
          <ac:chgData name="欣捷" userId="b965477fa0aef5e6" providerId="LiveId" clId="{356D9961-BC09-49D6-86FD-C4775367FC47}" dt="2021-03-03T03:39:31.380" v="569" actId="700"/>
          <ac:spMkLst>
            <pc:docMk/>
            <pc:sldMk cId="0" sldId="301"/>
            <ac:spMk id="4" creationId="{E815D58D-5B48-4A28-83C9-A7DF79F13134}"/>
          </ac:spMkLst>
        </pc:spChg>
        <pc:spChg chg="add mod ord">
          <ac:chgData name="欣捷" userId="b965477fa0aef5e6" providerId="LiveId" clId="{356D9961-BC09-49D6-86FD-C4775367FC47}" dt="2021-03-03T03:41:10.423" v="608"/>
          <ac:spMkLst>
            <pc:docMk/>
            <pc:sldMk cId="0" sldId="301"/>
            <ac:spMk id="5" creationId="{A6A93CD9-FBBD-431C-902D-84310742BE48}"/>
          </ac:spMkLst>
        </pc:spChg>
        <pc:spChg chg="mod ord">
          <ac:chgData name="欣捷" userId="b965477fa0aef5e6" providerId="LiveId" clId="{356D9961-BC09-49D6-86FD-C4775367FC47}" dt="2021-03-03T09:15:29.543" v="2018"/>
          <ac:spMkLst>
            <pc:docMk/>
            <pc:sldMk cId="0" sldId="301"/>
            <ac:spMk id="22530" creationId="{12E7AB3D-38A1-440E-9FD6-443967B4B535}"/>
          </ac:spMkLst>
        </pc:spChg>
        <pc:spChg chg="del mod ord">
          <ac:chgData name="欣捷" userId="b965477fa0aef5e6" providerId="LiveId" clId="{356D9961-BC09-49D6-86FD-C4775367FC47}" dt="2021-03-03T03:39:27.692" v="568" actId="478"/>
          <ac:spMkLst>
            <pc:docMk/>
            <pc:sldMk cId="0" sldId="301"/>
            <ac:spMk id="22531" creationId="{ED82764B-A7DB-44E1-B6B7-AE3D0CBA84CE}"/>
          </ac:spMkLst>
        </pc:spChg>
        <pc:graphicFrameChg chg="add del mod modGraphic">
          <ac:chgData name="欣捷" userId="b965477fa0aef5e6" providerId="LiveId" clId="{356D9961-BC09-49D6-86FD-C4775367FC47}" dt="2021-03-03T09:16:01.574" v="2035"/>
          <ac:graphicFrameMkLst>
            <pc:docMk/>
            <pc:sldMk cId="0" sldId="301"/>
            <ac:graphicFrameMk id="2" creationId="{A37119C2-5A28-47F8-845C-859FF73EDA80}"/>
          </ac:graphicFrameMkLst>
        </pc:graphicFrame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676205446" sldId="301"/>
        </pc:sldMkLst>
      </pc:sldChg>
      <pc:sldChg chg="modSp add mod">
        <pc:chgData name="欣捷" userId="b965477fa0aef5e6" providerId="LiveId" clId="{356D9961-BC09-49D6-86FD-C4775367FC47}" dt="2021-03-03T09:18:55.676" v="2078" actId="207"/>
        <pc:sldMkLst>
          <pc:docMk/>
          <pc:sldMk cId="0" sldId="302"/>
        </pc:sldMkLst>
        <pc:spChg chg="mod">
          <ac:chgData name="欣捷" userId="b965477fa0aef5e6" providerId="LiveId" clId="{356D9961-BC09-49D6-86FD-C4775367FC47}" dt="2021-03-03T09:15:00.978" v="2016"/>
          <ac:spMkLst>
            <pc:docMk/>
            <pc:sldMk cId="0" sldId="302"/>
            <ac:spMk id="21506" creationId="{A8D8C273-204F-4C5E-B684-F6712962FFFB}"/>
          </ac:spMkLst>
        </pc:spChg>
        <pc:spChg chg="mod">
          <ac:chgData name="欣捷" userId="b965477fa0aef5e6" providerId="LiveId" clId="{356D9961-BC09-49D6-86FD-C4775367FC47}" dt="2021-03-03T09:18:55.676" v="2078" actId="207"/>
          <ac:spMkLst>
            <pc:docMk/>
            <pc:sldMk cId="0" sldId="302"/>
            <ac:spMk id="21507" creationId="{BB5DFD37-8619-4A8E-AE0F-08EF6F408DAD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600687625" sldId="30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63750656" sldId="30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4164027253" sldId="304"/>
        </pc:sldMkLst>
      </pc:sldChg>
      <pc:sldChg chg="modSp add mod">
        <pc:chgData name="欣捷" userId="b965477fa0aef5e6" providerId="LiveId" clId="{356D9961-BC09-49D6-86FD-C4775367FC47}" dt="2021-03-03T09:14:28.028" v="2011" actId="207"/>
        <pc:sldMkLst>
          <pc:docMk/>
          <pc:sldMk cId="0" sldId="305"/>
        </pc:sldMkLst>
        <pc:spChg chg="mod">
          <ac:chgData name="欣捷" userId="b965477fa0aef5e6" providerId="LiveId" clId="{356D9961-BC09-49D6-86FD-C4775367FC47}" dt="2021-03-03T02:28:55.130" v="22" actId="27636"/>
          <ac:spMkLst>
            <pc:docMk/>
            <pc:sldMk cId="0" sldId="305"/>
            <ac:spMk id="31746" creationId="{303C0FF5-8A70-4CDD-9195-E1FA4DF4AE41}"/>
          </ac:spMkLst>
        </pc:spChg>
        <pc:spChg chg="mod">
          <ac:chgData name="欣捷" userId="b965477fa0aef5e6" providerId="LiveId" clId="{356D9961-BC09-49D6-86FD-C4775367FC47}" dt="2021-03-03T09:14:28.028" v="2011" actId="207"/>
          <ac:spMkLst>
            <pc:docMk/>
            <pc:sldMk cId="0" sldId="305"/>
            <ac:spMk id="31747" creationId="{AB06C436-A8E7-4DC3-9E75-6A0641393BD5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501118896" sldId="305"/>
        </pc:sldMkLst>
      </pc:sldChg>
      <pc:sldChg chg="modSp add del mod chgLayout">
        <pc:chgData name="欣捷" userId="b965477fa0aef5e6" providerId="LiveId" clId="{356D9961-BC09-49D6-86FD-C4775367FC47}" dt="2021-03-03T03:06:16.413" v="199" actId="47"/>
        <pc:sldMkLst>
          <pc:docMk/>
          <pc:sldMk cId="0" sldId="329"/>
        </pc:sldMkLst>
        <pc:spChg chg="mod ord">
          <ac:chgData name="欣捷" userId="b965477fa0aef5e6" providerId="LiveId" clId="{356D9961-BC09-49D6-86FD-C4775367FC47}" dt="2021-03-03T02:30:28.514" v="84" actId="20577"/>
          <ac:spMkLst>
            <pc:docMk/>
            <pc:sldMk cId="0" sldId="329"/>
            <ac:spMk id="13314" creationId="{17B931DC-709E-4A86-A7D6-6836091B777B}"/>
          </ac:spMkLst>
        </pc:spChg>
        <pc:spChg chg="mod ord">
          <ac:chgData name="欣捷" userId="b965477fa0aef5e6" providerId="LiveId" clId="{356D9961-BC09-49D6-86FD-C4775367FC47}" dt="2021-03-03T02:30:25.770" v="83" actId="700"/>
          <ac:spMkLst>
            <pc:docMk/>
            <pc:sldMk cId="0" sldId="329"/>
            <ac:spMk id="13315" creationId="{BE9E2CFC-84E2-4E74-BE86-6DC9C12808B7}"/>
          </ac:spMkLst>
        </pc:spChg>
      </pc:sldChg>
      <pc:sldChg chg="modSp add mod modNotesTx">
        <pc:chgData name="欣捷" userId="b965477fa0aef5e6" providerId="LiveId" clId="{356D9961-BC09-49D6-86FD-C4775367FC47}" dt="2021-03-03T09:17:00.737" v="2052" actId="313"/>
        <pc:sldMkLst>
          <pc:docMk/>
          <pc:sldMk cId="0" sldId="330"/>
        </pc:sldMkLst>
        <pc:spChg chg="mod">
          <ac:chgData name="欣捷" userId="b965477fa0aef5e6" providerId="LiveId" clId="{356D9961-BC09-49D6-86FD-C4775367FC47}" dt="2021-03-03T03:23:23.132" v="211" actId="20577"/>
          <ac:spMkLst>
            <pc:docMk/>
            <pc:sldMk cId="0" sldId="330"/>
            <ac:spMk id="14338" creationId="{08BB4C56-5368-4CE6-A537-274B4F863F04}"/>
          </ac:spMkLst>
        </pc:spChg>
      </pc:sldChg>
      <pc:sldChg chg="modSp add mod">
        <pc:chgData name="欣捷" userId="b965477fa0aef5e6" providerId="LiveId" clId="{356D9961-BC09-49D6-86FD-C4775367FC47}" dt="2021-03-03T09:16:08.698" v="2036"/>
        <pc:sldMkLst>
          <pc:docMk/>
          <pc:sldMk cId="0" sldId="331"/>
        </pc:sldMkLst>
        <pc:spChg chg="mod">
          <ac:chgData name="欣捷" userId="b965477fa0aef5e6" providerId="LiveId" clId="{356D9961-BC09-49D6-86FD-C4775367FC47}" dt="2021-03-03T09:16:08.698" v="2036"/>
          <ac:spMkLst>
            <pc:docMk/>
            <pc:sldMk cId="0" sldId="331"/>
            <ac:spMk id="23554" creationId="{A69A2392-EDD4-4045-A061-93E7CFFAC544}"/>
          </ac:spMkLst>
        </pc:spChg>
        <pc:spChg chg="mod">
          <ac:chgData name="欣捷" userId="b965477fa0aef5e6" providerId="LiveId" clId="{356D9961-BC09-49D6-86FD-C4775367FC47}" dt="2021-03-03T07:53:54.144" v="757" actId="207"/>
          <ac:spMkLst>
            <pc:docMk/>
            <pc:sldMk cId="0" sldId="331"/>
            <ac:spMk id="23555" creationId="{C7E73F5C-24AC-44DE-B345-DB7514DDCBB3}"/>
          </ac:spMkLst>
        </pc:spChg>
      </pc:sldChg>
      <pc:sldChg chg="addSp modSp add mod modAnim modNotesTx">
        <pc:chgData name="欣捷" userId="b965477fa0aef5e6" providerId="LiveId" clId="{356D9961-BC09-49D6-86FD-C4775367FC47}" dt="2021-03-03T09:16:20.247" v="2038"/>
        <pc:sldMkLst>
          <pc:docMk/>
          <pc:sldMk cId="0" sldId="339"/>
        </pc:sldMkLst>
        <pc:spChg chg="add mod">
          <ac:chgData name="欣捷" userId="b965477fa0aef5e6" providerId="LiveId" clId="{356D9961-BC09-49D6-86FD-C4775367FC47}" dt="2021-03-03T08:47:43.578" v="1314" actId="1076"/>
          <ac:spMkLst>
            <pc:docMk/>
            <pc:sldMk cId="0" sldId="339"/>
            <ac:spMk id="4" creationId="{58CBDCAE-62A3-4891-BEF5-AB940AB936CC}"/>
          </ac:spMkLst>
        </pc:spChg>
        <pc:spChg chg="mod">
          <ac:chgData name="欣捷" userId="b965477fa0aef5e6" providerId="LiveId" clId="{356D9961-BC09-49D6-86FD-C4775367FC47}" dt="2021-03-03T09:16:20.247" v="2038"/>
          <ac:spMkLst>
            <pc:docMk/>
            <pc:sldMk cId="0" sldId="339"/>
            <ac:spMk id="26626" creationId="{1F1062E6-1144-4EB9-8462-B994414FE5E6}"/>
          </ac:spMkLst>
        </pc:spChg>
        <pc:spChg chg="mod">
          <ac:chgData name="欣捷" userId="b965477fa0aef5e6" providerId="LiveId" clId="{356D9961-BC09-49D6-86FD-C4775367FC47}" dt="2021-03-03T08:47:27.753" v="1311" actId="2711"/>
          <ac:spMkLst>
            <pc:docMk/>
            <pc:sldMk cId="0" sldId="339"/>
            <ac:spMk id="26627" creationId="{FCFBFEBB-B6A3-49E2-BBD0-766678827E99}"/>
          </ac:spMkLst>
        </pc:spChg>
      </pc:sldChg>
      <pc:sldChg chg="modSp add del mod">
        <pc:chgData name="欣捷" userId="b965477fa0aef5e6" providerId="LiveId" clId="{356D9961-BC09-49D6-86FD-C4775367FC47}" dt="2021-03-03T08:36:51.245" v="1177" actId="47"/>
        <pc:sldMkLst>
          <pc:docMk/>
          <pc:sldMk cId="0" sldId="340"/>
        </pc:sldMkLst>
        <pc:spChg chg="mod">
          <ac:chgData name="欣捷" userId="b965477fa0aef5e6" providerId="LiveId" clId="{356D9961-BC09-49D6-86FD-C4775367FC47}" dt="2021-03-03T03:58:23.407" v="614" actId="20577"/>
          <ac:spMkLst>
            <pc:docMk/>
            <pc:sldMk cId="0" sldId="340"/>
            <ac:spMk id="32770" creationId="{440E191B-74AD-4A0F-B384-4252C37E396D}"/>
          </ac:spMkLst>
        </pc:spChg>
      </pc:sldChg>
      <pc:sldChg chg="delSp modSp add mod">
        <pc:chgData name="欣捷" userId="b965477fa0aef5e6" providerId="LiveId" clId="{356D9961-BC09-49D6-86FD-C4775367FC47}" dt="2021-03-03T09:16:22.762" v="2039"/>
        <pc:sldMkLst>
          <pc:docMk/>
          <pc:sldMk cId="0" sldId="341"/>
        </pc:sldMkLst>
        <pc:spChg chg="mod">
          <ac:chgData name="欣捷" userId="b965477fa0aef5e6" providerId="LiveId" clId="{356D9961-BC09-49D6-86FD-C4775367FC47}" dt="2021-03-03T08:48:09.305" v="1319" actId="113"/>
          <ac:spMkLst>
            <pc:docMk/>
            <pc:sldMk cId="0" sldId="341"/>
            <ac:spMk id="26627" creationId="{100F2812-C160-4FE6-9056-FD12D7F44492}"/>
          </ac:spMkLst>
        </pc:spChg>
        <pc:spChg chg="mod">
          <ac:chgData name="欣捷" userId="b965477fa0aef5e6" providerId="LiveId" clId="{356D9961-BC09-49D6-86FD-C4775367FC47}" dt="2021-03-03T09:16:22.762" v="2039"/>
          <ac:spMkLst>
            <pc:docMk/>
            <pc:sldMk cId="0" sldId="341"/>
            <ac:spMk id="28674" creationId="{869B069B-7337-4BB1-B57F-E2F252A3F52A}"/>
          </ac:spMkLst>
        </pc:spChg>
        <pc:spChg chg="del">
          <ac:chgData name="欣捷" userId="b965477fa0aef5e6" providerId="LiveId" clId="{356D9961-BC09-49D6-86FD-C4775367FC47}" dt="2021-03-03T06:53:02.976" v="627" actId="478"/>
          <ac:spMkLst>
            <pc:docMk/>
            <pc:sldMk cId="0" sldId="341"/>
            <ac:spMk id="28676" creationId="{9EDE14F5-D4C2-47CA-A60D-F55D5E839E4B}"/>
          </ac:spMkLst>
        </pc:spChg>
        <pc:spChg chg="del">
          <ac:chgData name="欣捷" userId="b965477fa0aef5e6" providerId="LiveId" clId="{356D9961-BC09-49D6-86FD-C4775367FC47}" dt="2021-03-03T06:53:04.735" v="628" actId="478"/>
          <ac:spMkLst>
            <pc:docMk/>
            <pc:sldMk cId="0" sldId="341"/>
            <ac:spMk id="28677" creationId="{89EB8699-E294-4C1F-BE64-4D2C7ED8DB67}"/>
          </ac:spMkLst>
        </pc:spChg>
      </pc:sldChg>
      <pc:sldChg chg="modSp add mod">
        <pc:chgData name="欣捷" userId="b965477fa0aef5e6" providerId="LiveId" clId="{356D9961-BC09-49D6-86FD-C4775367FC47}" dt="2021-03-03T09:16:45.122" v="2041" actId="313"/>
        <pc:sldMkLst>
          <pc:docMk/>
          <pc:sldMk cId="0" sldId="342"/>
        </pc:sldMkLst>
        <pc:spChg chg="mod">
          <ac:chgData name="欣捷" userId="b965477fa0aef5e6" providerId="LiveId" clId="{356D9961-BC09-49D6-86FD-C4775367FC47}" dt="2021-03-03T02:28:55.130" v="24" actId="27636"/>
          <ac:spMkLst>
            <pc:docMk/>
            <pc:sldMk cId="0" sldId="342"/>
            <ac:spMk id="33794" creationId="{02ED5397-ADBB-4C77-87A4-A15A87569AA8}"/>
          </ac:spMkLst>
        </pc:spChg>
        <pc:spChg chg="mod">
          <ac:chgData name="欣捷" userId="b965477fa0aef5e6" providerId="LiveId" clId="{356D9961-BC09-49D6-86FD-C4775367FC47}" dt="2021-03-03T09:16:45.122" v="2041" actId="313"/>
          <ac:spMkLst>
            <pc:docMk/>
            <pc:sldMk cId="0" sldId="342"/>
            <ac:spMk id="33795" creationId="{1263AB7F-9D6A-4192-A2AE-81AACE996FF1}"/>
          </ac:spMkLst>
        </pc:spChg>
      </pc:sldChg>
      <pc:sldChg chg="modSp add mod">
        <pc:chgData name="欣捷" userId="b965477fa0aef5e6" providerId="LiveId" clId="{356D9961-BC09-49D6-86FD-C4775367FC47}" dt="2021-03-03T09:13:59.142" v="1998"/>
        <pc:sldMkLst>
          <pc:docMk/>
          <pc:sldMk cId="0" sldId="343"/>
        </pc:sldMkLst>
        <pc:spChg chg="mod">
          <ac:chgData name="欣捷" userId="b965477fa0aef5e6" providerId="LiveId" clId="{356D9961-BC09-49D6-86FD-C4775367FC47}" dt="2021-03-03T03:58:36.654" v="615" actId="20577"/>
          <ac:spMkLst>
            <pc:docMk/>
            <pc:sldMk cId="0" sldId="343"/>
            <ac:spMk id="34818" creationId="{E1020C16-09FB-49F7-80B7-C32DB1384F0C}"/>
          </ac:spMkLst>
        </pc:spChg>
        <pc:spChg chg="mod">
          <ac:chgData name="欣捷" userId="b965477fa0aef5e6" providerId="LiveId" clId="{356D9961-BC09-49D6-86FD-C4775367FC47}" dt="2021-03-03T09:13:59.142" v="1998"/>
          <ac:spMkLst>
            <pc:docMk/>
            <pc:sldMk cId="0" sldId="343"/>
            <ac:spMk id="34819" creationId="{1E4C739D-05B9-49FA-B0A7-763229FBF8A0}"/>
          </ac:spMkLst>
        </pc:spChg>
      </pc:sldChg>
      <pc:sldChg chg="modSp add mod">
        <pc:chgData name="欣捷" userId="b965477fa0aef5e6" providerId="LiveId" clId="{356D9961-BC09-49D6-86FD-C4775367FC47}" dt="2021-03-03T09:16:25.448" v="2040"/>
        <pc:sldMkLst>
          <pc:docMk/>
          <pc:sldMk cId="0" sldId="348"/>
        </pc:sldMkLst>
        <pc:spChg chg="mod">
          <ac:chgData name="欣捷" userId="b965477fa0aef5e6" providerId="LiveId" clId="{356D9961-BC09-49D6-86FD-C4775367FC47}" dt="2021-03-03T09:16:25.448" v="2040"/>
          <ac:spMkLst>
            <pc:docMk/>
            <pc:sldMk cId="0" sldId="348"/>
            <ac:spMk id="30722" creationId="{C3682F82-5F3F-4408-B0BB-B0E848769707}"/>
          </ac:spMkLst>
        </pc:spChg>
        <pc:spChg chg="mod">
          <ac:chgData name="欣捷" userId="b965477fa0aef5e6" providerId="LiveId" clId="{356D9961-BC09-49D6-86FD-C4775367FC47}" dt="2021-03-03T09:14:38.553" v="2014"/>
          <ac:spMkLst>
            <pc:docMk/>
            <pc:sldMk cId="0" sldId="348"/>
            <ac:spMk id="30723" creationId="{2FF93321-F8C0-4477-B5B4-831028420146}"/>
          </ac:spMkLst>
        </pc:spChg>
      </pc:sldChg>
      <pc:sldChg chg="addSp delSp modSp add mod delAnim modAnim modNotesTx">
        <pc:chgData name="欣捷" userId="b965477fa0aef5e6" providerId="LiveId" clId="{356D9961-BC09-49D6-86FD-C4775367FC47}" dt="2021-03-03T09:17:08.012" v="2058"/>
        <pc:sldMkLst>
          <pc:docMk/>
          <pc:sldMk cId="0" sldId="350"/>
        </pc:sldMkLst>
        <pc:spChg chg="add mod">
          <ac:chgData name="欣捷" userId="b965477fa0aef5e6" providerId="LiveId" clId="{356D9961-BC09-49D6-86FD-C4775367FC47}" dt="2021-03-03T08:46:52.474" v="1302" actId="1076"/>
          <ac:spMkLst>
            <pc:docMk/>
            <pc:sldMk cId="0" sldId="350"/>
            <ac:spMk id="3" creationId="{001D534F-CC4B-4C83-AAB3-9EBADC9007EA}"/>
          </ac:spMkLst>
        </pc:spChg>
        <pc:spChg chg="add mod">
          <ac:chgData name="欣捷" userId="b965477fa0aef5e6" providerId="LiveId" clId="{356D9961-BC09-49D6-86FD-C4775367FC47}" dt="2021-03-03T08:42:36.137" v="1233" actId="1076"/>
          <ac:spMkLst>
            <pc:docMk/>
            <pc:sldMk cId="0" sldId="350"/>
            <ac:spMk id="6" creationId="{BC3D30EE-6B06-458A-9E37-48A9C8CE069D}"/>
          </ac:spMkLst>
        </pc:spChg>
        <pc:spChg chg="add del mod">
          <ac:chgData name="欣捷" userId="b965477fa0aef5e6" providerId="LiveId" clId="{356D9961-BC09-49D6-86FD-C4775367FC47}" dt="2021-03-03T08:46:26.423" v="1291" actId="478"/>
          <ac:spMkLst>
            <pc:docMk/>
            <pc:sldMk cId="0" sldId="350"/>
            <ac:spMk id="7" creationId="{A4A875D4-371B-42F4-9C07-59275ED04234}"/>
          </ac:spMkLst>
        </pc:spChg>
        <pc:spChg chg="mod">
          <ac:chgData name="欣捷" userId="b965477fa0aef5e6" providerId="LiveId" clId="{356D9961-BC09-49D6-86FD-C4775367FC47}" dt="2021-03-03T09:16:17.767" v="2037"/>
          <ac:spMkLst>
            <pc:docMk/>
            <pc:sldMk cId="0" sldId="350"/>
            <ac:spMk id="24578" creationId="{C7E6F049-46F2-4629-A108-33309440C505}"/>
          </ac:spMkLst>
        </pc:spChg>
        <pc:spChg chg="mod">
          <ac:chgData name="欣捷" userId="b965477fa0aef5e6" providerId="LiveId" clId="{356D9961-BC09-49D6-86FD-C4775367FC47}" dt="2021-03-03T08:43:10.618" v="1258"/>
          <ac:spMkLst>
            <pc:docMk/>
            <pc:sldMk cId="0" sldId="350"/>
            <ac:spMk id="24579" creationId="{70772F37-F2CC-45C1-9D65-2586AA320F2E}"/>
          </ac:spMkLst>
        </pc:spChg>
        <pc:graphicFrameChg chg="add del mod modGraphic">
          <ac:chgData name="欣捷" userId="b965477fa0aef5e6" providerId="LiveId" clId="{356D9961-BC09-49D6-86FD-C4775367FC47}" dt="2021-03-03T09:17:08.012" v="2058"/>
          <ac:graphicFrameMkLst>
            <pc:docMk/>
            <pc:sldMk cId="0" sldId="350"/>
            <ac:graphicFrameMk id="4" creationId="{1121075B-DD10-4D53-8080-246DE7C0D28A}"/>
          </ac:graphicFrameMkLst>
        </pc:graphicFrameChg>
      </pc:sldChg>
      <pc:sldChg chg="addSp delSp modSp add mod modClrScheme modAnim chgLayout">
        <pc:chgData name="欣捷" userId="b965477fa0aef5e6" providerId="LiveId" clId="{356D9961-BC09-49D6-86FD-C4775367FC47}" dt="2021-03-03T02:50:29.253" v="194"/>
        <pc:sldMkLst>
          <pc:docMk/>
          <pc:sldMk cId="0" sldId="351"/>
        </pc:sldMkLst>
        <pc:spChg chg="add del mod ord">
          <ac:chgData name="欣捷" userId="b965477fa0aef5e6" providerId="LiveId" clId="{356D9961-BC09-49D6-86FD-C4775367FC47}" dt="2021-03-03T02:50:24.908" v="192" actId="478"/>
          <ac:spMkLst>
            <pc:docMk/>
            <pc:sldMk cId="0" sldId="351"/>
            <ac:spMk id="2" creationId="{33271B77-DB7A-440E-BB3A-F5E74B1D9897}"/>
          </ac:spMkLst>
        </pc:spChg>
        <pc:spChg chg="add del mod">
          <ac:chgData name="欣捷" userId="b965477fa0aef5e6" providerId="LiveId" clId="{356D9961-BC09-49D6-86FD-C4775367FC47}" dt="2021-03-03T02:50:28.775" v="193" actId="700"/>
          <ac:spMkLst>
            <pc:docMk/>
            <pc:sldMk cId="0" sldId="351"/>
            <ac:spMk id="4" creationId="{F937E09B-4701-4C86-9276-9B8078C9C90F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0" creationId="{03681551-5252-44EE-A1B2-3649867B835E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1" creationId="{4AA6A973-8718-44D6-9AF6-F301AAB9B74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3" creationId="{EB78D7CD-47CC-4FF2-B509-5CBEC101368D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5" creationId="{FDF2AEEF-B270-4D26-BB1F-6608A7DDEE0D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7" creationId="{03A01466-8450-4D87-A3C1-3ACAD6EC7732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39" creationId="{FFAF8B0C-5E45-4E2B-9A82-B2E4065D90D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1" creationId="{7A075277-E695-4DE4-9DF9-2E29B0E6D708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3" creationId="{FC977763-7480-4B33-A4E8-D9EA8D3E2D64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5" creationId="{D0E6DC56-5F19-4754-91D4-A576B1F5F61F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7" creationId="{98C969FF-448E-49E4-8A34-21C9F8CC13AC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49" creationId="{F95BF6F5-E7B1-4225-86FD-387411F40415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1" creationId="{32B4A866-53C4-4BC1-9F4E-939661F6A751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3" creationId="{3944C972-FE60-43D4-8E78-18998EC35045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5" creationId="{7A1A97BF-5C8C-40E0-BEC9-B4D6CD3396F8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7" creationId="{EF0E1D8C-63B1-49EF-81EE-B9BBF35A421C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59" creationId="{BF409869-6558-4D59-8E37-7749F09C9451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0" creationId="{FC42C740-9D72-4AD6-9ABA-29ECE8A70802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2" creationId="{0EBA80BC-08FB-4F04-B938-99768E70BA0B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3" creationId="{1BF15D72-0AC1-4605-96FC-31DFCAA447E9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5" creationId="{936CB2BC-B2D4-4AD1-972C-F0A2076B74C3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6" creationId="{0B7DDD1F-A345-4183-BE76-F8F5E7FC170A}"/>
          </ac:spMkLst>
        </pc:spChg>
        <pc:spChg chg="add 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7" creationId="{D254B190-AE05-4C64-80FB-2BEB91CA94C0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69" creationId="{64FE71B8-5648-44F6-92A8-0E842028126E}"/>
          </ac:spMkLst>
        </pc:spChg>
        <pc:spChg chg="mod">
          <ac:chgData name="欣捷" userId="b965477fa0aef5e6" providerId="LiveId" clId="{356D9961-BC09-49D6-86FD-C4775367FC47}" dt="2021-03-03T02:50:29.253" v="194"/>
          <ac:spMkLst>
            <pc:docMk/>
            <pc:sldMk cId="0" sldId="351"/>
            <ac:spMk id="70" creationId="{6CC6B529-DE10-4735-A671-55CE62D430A0}"/>
          </ac:spMkLst>
        </pc:spChg>
        <pc:spChg chg="mod ord">
          <ac:chgData name="欣捷" userId="b965477fa0aef5e6" providerId="LiveId" clId="{356D9961-BC09-49D6-86FD-C4775367FC47}" dt="2021-03-03T02:50:28.775" v="193" actId="700"/>
          <ac:spMkLst>
            <pc:docMk/>
            <pc:sldMk cId="0" sldId="351"/>
            <ac:spMk id="12290" creationId="{BF4863E5-284D-406C-B7F0-EF7BA655F19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2" creationId="{B23169BD-CD3F-4622-B97D-21BD607D8DDF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3" creationId="{059A38A9-F72B-473D-861B-9B2312BF0FA1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4" creationId="{B81B3395-DEA0-4DCA-B901-E7E2B85A01C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5" creationId="{9BAC8C74-AAE3-4514-8E20-C2F4B3ED2336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6" creationId="{F8D96AEC-2106-4331-A67D-31F97EB7ACB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7" creationId="{C143C498-7D52-4354-B429-0325F72140B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8" creationId="{EB86070E-7863-48D5-BE83-6B5500F7CAA3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299" creationId="{1DDFABDC-414C-4EF0-8F4F-6F75D68F8D7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0" creationId="{39A2C443-B3E2-4BE4-9404-70134B99FEAD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1" creationId="{9B2B2423-D50C-46B7-8425-5A12FAC4DFEC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2" creationId="{DD4B18AF-7F31-4BB0-950A-25135760C855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3" creationId="{11ACE684-2241-4C2E-B664-873AE35F0A2A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4" creationId="{451BC403-FE15-4B88-B155-A3DB7D018276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5" creationId="{3E522E0C-4702-4484-8386-F1C37459A9D3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6" creationId="{7C3B63A0-64EB-4861-8BB4-9E4FF8C1168F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7" creationId="{39DCDF38-5E6B-4C5E-A227-B424E1FE30E0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8" creationId="{FAE0B6C7-4722-4C2E-AFCD-ADD4B208EC48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09" creationId="{A264EE56-4701-48A6-AFE1-C35DFB891925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0" creationId="{830D5AA4-4B6A-4690-86E0-4B353A98B918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1" creationId="{A57F97F7-39EE-4A90-873C-3EB669384AA4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2" creationId="{4616D8EE-6ADC-4551-B9D3-1E4E4D58441E}"/>
          </ac:spMkLst>
        </pc:spChg>
        <pc:spChg chg="mod">
          <ac:chgData name="欣捷" userId="b965477fa0aef5e6" providerId="LiveId" clId="{356D9961-BC09-49D6-86FD-C4775367FC47}" dt="2021-03-03T02:30:11.992" v="82" actId="1076"/>
          <ac:spMkLst>
            <pc:docMk/>
            <pc:sldMk cId="0" sldId="351"/>
            <ac:spMk id="12313" creationId="{08E0FB3B-AF87-4B1E-A3D5-6573730CFC12}"/>
          </ac:spMkLst>
        </pc:s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29" creationId="{96C600A6-7AE4-4760-8FF0-6A1A63B88013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1" creationId="{E08CD967-24E9-4A86-AE89-55F5A8FD9E56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4" creationId="{99A8F3DD-BEEB-4EE7-A3DD-EF89F88A29B1}"/>
          </ac:grpSpMkLst>
        </pc:grpChg>
        <pc:grpChg chg="add mod">
          <ac:chgData name="欣捷" userId="b965477fa0aef5e6" providerId="LiveId" clId="{356D9961-BC09-49D6-86FD-C4775367FC47}" dt="2021-03-03T02:50:29.253" v="194"/>
          <ac:grpSpMkLst>
            <pc:docMk/>
            <pc:sldMk cId="0" sldId="351"/>
            <ac:grpSpMk id="68" creationId="{0D4BC2E4-7E59-42F4-B723-F07B8CD9D139}"/>
          </ac:grpSpMkLst>
        </pc:grpChg>
        <pc:grpChg chg="del mod">
          <ac:chgData name="欣捷" userId="b965477fa0aef5e6" providerId="LiveId" clId="{356D9961-BC09-49D6-86FD-C4775367FC47}" dt="2021-03-03T02:50:20.608" v="191" actId="478"/>
          <ac:grpSpMkLst>
            <pc:docMk/>
            <pc:sldMk cId="0" sldId="351"/>
            <ac:grpSpMk id="12291" creationId="{B09FAFF2-D3DA-427F-BE80-74BD7D1C4A60}"/>
          </ac:grpSpMkLst>
        </pc:grp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2" creationId="{5FC41F3C-1003-45B6-9185-C209CCAE104F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4" creationId="{0D99BC01-1C6A-4B18-BA41-6514218F5CA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6" creationId="{C79A7DE1-01FB-414B-B183-ABE8B01C0A08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38" creationId="{35CF254F-0424-4A75-A407-2F75FF2330C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0" creationId="{10CAA0A1-3C58-4184-8565-71FD26A75BE3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2" creationId="{1CA7C08C-7597-484B-9E48-D87D55368495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4" creationId="{779A2FA7-3439-4264-80F7-48BE43439F46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6" creationId="{A2F4C734-6480-4DF4-BC25-7651D94BEADE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48" creationId="{C544AD91-C96C-4081-9ED7-CC80D31177B7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0" creationId="{FC661D48-4762-495E-93AF-E9DB096BDF67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2" creationId="{1FF4B017-4F25-4E71-835D-53C9BDD3F80A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4" creationId="{26ABF8A2-41BB-4DB3-9506-BAF4EFC6FFDD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6" creationId="{1D3F224D-3681-4E9F-AB38-382642238213}"/>
          </ac:cxnSpMkLst>
        </pc:cxnChg>
        <pc:cxnChg chg="mod">
          <ac:chgData name="欣捷" userId="b965477fa0aef5e6" providerId="LiveId" clId="{356D9961-BC09-49D6-86FD-C4775367FC47}" dt="2021-03-03T02:50:29.253" v="194"/>
          <ac:cxnSpMkLst>
            <pc:docMk/>
            <pc:sldMk cId="0" sldId="351"/>
            <ac:cxnSpMk id="58" creationId="{54018765-2B16-4681-A8F8-281CDBED18F2}"/>
          </ac:cxnSpMkLst>
        </pc:cxnChg>
      </pc:sldChg>
      <pc:sldChg chg="modSp add mod">
        <pc:chgData name="欣捷" userId="b965477fa0aef5e6" providerId="LiveId" clId="{356D9961-BC09-49D6-86FD-C4775367FC47}" dt="2021-03-03T09:19:33.340" v="2080" actId="207"/>
        <pc:sldMkLst>
          <pc:docMk/>
          <pc:sldMk cId="0" sldId="352"/>
        </pc:sldMkLst>
        <pc:spChg chg="mod">
          <ac:chgData name="欣捷" userId="b965477fa0aef5e6" providerId="LiveId" clId="{356D9961-BC09-49D6-86FD-C4775367FC47}" dt="2021-03-03T02:28:55.145" v="26" actId="27636"/>
          <ac:spMkLst>
            <pc:docMk/>
            <pc:sldMk cId="0" sldId="352"/>
            <ac:spMk id="35842" creationId="{A96595C7-ECA8-4ADE-AFF9-5DB7F9AED5A8}"/>
          </ac:spMkLst>
        </pc:spChg>
        <pc:spChg chg="mod">
          <ac:chgData name="欣捷" userId="b965477fa0aef5e6" providerId="LiveId" clId="{356D9961-BC09-49D6-86FD-C4775367FC47}" dt="2021-03-03T09:19:33.340" v="2080" actId="207"/>
          <ac:spMkLst>
            <pc:docMk/>
            <pc:sldMk cId="0" sldId="352"/>
            <ac:spMk id="35843" creationId="{66B1BF48-9A0D-4A94-80D3-AC5C7459C76E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1:24.970" v="2137" actId="2711"/>
        <pc:sldMkLst>
          <pc:docMk/>
          <pc:sldMk cId="0" sldId="353"/>
        </pc:sldMkLst>
        <pc:spChg chg="add mod ord">
          <ac:chgData name="欣捷" userId="b965477fa0aef5e6" providerId="LiveId" clId="{356D9961-BC09-49D6-86FD-C4775367FC47}" dt="2021-03-03T09:21:24.970" v="2137" actId="2711"/>
          <ac:spMkLst>
            <pc:docMk/>
            <pc:sldMk cId="0" sldId="353"/>
            <ac:spMk id="2" creationId="{43F25B62-3956-4FBC-8ECB-2F9FB319DDB3}"/>
          </ac:spMkLst>
        </pc:spChg>
        <pc:spChg chg="mod ord">
          <ac:chgData name="欣捷" userId="b965477fa0aef5e6" providerId="LiveId" clId="{356D9961-BC09-49D6-86FD-C4775367FC47}" dt="2021-03-03T03:25:39.215" v="218" actId="700"/>
          <ac:spMkLst>
            <pc:docMk/>
            <pc:sldMk cId="0" sldId="353"/>
            <ac:spMk id="37890" creationId="{0C7CACF2-BD06-4334-87F7-E543B56E6F64}"/>
          </ac:spMkLst>
        </pc:spChg>
        <pc:spChg chg="del mod">
          <ac:chgData name="欣捷" userId="b965477fa0aef5e6" providerId="LiveId" clId="{356D9961-BC09-49D6-86FD-C4775367FC47}" dt="2021-03-03T03:25:34.555" v="217" actId="478"/>
          <ac:spMkLst>
            <pc:docMk/>
            <pc:sldMk cId="0" sldId="353"/>
            <ac:spMk id="37891" creationId="{7CA507DC-6D30-4739-A35F-20C0BFFF61FB}"/>
          </ac:spMkLst>
        </pc:spChg>
      </pc:sldChg>
      <pc:sldChg chg="modSp add mod">
        <pc:chgData name="欣捷" userId="b965477fa0aef5e6" providerId="LiveId" clId="{356D9961-BC09-49D6-86FD-C4775367FC47}" dt="2021-03-03T09:25:36.472" v="2345" actId="20577"/>
        <pc:sldMkLst>
          <pc:docMk/>
          <pc:sldMk cId="0" sldId="354"/>
        </pc:sldMkLst>
        <pc:spChg chg="mod">
          <ac:chgData name="欣捷" userId="b965477fa0aef5e6" providerId="LiveId" clId="{356D9961-BC09-49D6-86FD-C4775367FC47}" dt="2021-03-03T03:58:53.943" v="616" actId="20577"/>
          <ac:spMkLst>
            <pc:docMk/>
            <pc:sldMk cId="0" sldId="354"/>
            <ac:spMk id="38914" creationId="{260099B4-BBC4-48E6-894B-8F6D4A774F32}"/>
          </ac:spMkLst>
        </pc:spChg>
        <pc:spChg chg="mod">
          <ac:chgData name="欣捷" userId="b965477fa0aef5e6" providerId="LiveId" clId="{356D9961-BC09-49D6-86FD-C4775367FC47}" dt="2021-03-03T09:25:36.472" v="2345" actId="20577"/>
          <ac:spMkLst>
            <pc:docMk/>
            <pc:sldMk cId="0" sldId="354"/>
            <ac:spMk id="38915" creationId="{ACD47F46-D9A5-450E-80CA-E7AC0B7DA3AC}"/>
          </ac:spMkLst>
        </pc:spChg>
      </pc:sldChg>
      <pc:sldChg chg="modSp add mod">
        <pc:chgData name="欣捷" userId="b965477fa0aef5e6" providerId="LiveId" clId="{356D9961-BC09-49D6-86FD-C4775367FC47}" dt="2021-03-03T10:09:59.093" v="2820" actId="207"/>
        <pc:sldMkLst>
          <pc:docMk/>
          <pc:sldMk cId="0" sldId="355"/>
        </pc:sldMkLst>
        <pc:spChg chg="mod">
          <ac:chgData name="欣捷" userId="b965477fa0aef5e6" providerId="LiveId" clId="{356D9961-BC09-49D6-86FD-C4775367FC47}" dt="2021-03-03T03:58:56.215" v="617" actId="20577"/>
          <ac:spMkLst>
            <pc:docMk/>
            <pc:sldMk cId="0" sldId="355"/>
            <ac:spMk id="39938" creationId="{482B894D-295F-4482-93F0-F3AC36BA5123}"/>
          </ac:spMkLst>
        </pc:spChg>
        <pc:spChg chg="mod">
          <ac:chgData name="欣捷" userId="b965477fa0aef5e6" providerId="LiveId" clId="{356D9961-BC09-49D6-86FD-C4775367FC47}" dt="2021-03-03T10:09:59.093" v="2820" actId="207"/>
          <ac:spMkLst>
            <pc:docMk/>
            <pc:sldMk cId="0" sldId="355"/>
            <ac:spMk id="39939" creationId="{CC6E6673-B103-4B4D-BBB7-DBE5A09EA693}"/>
          </ac:spMkLst>
        </pc:spChg>
      </pc:sldChg>
      <pc:sldChg chg="modSp add mod">
        <pc:chgData name="欣捷" userId="b965477fa0aef5e6" providerId="LiveId" clId="{356D9961-BC09-49D6-86FD-C4775367FC47}" dt="2021-03-03T03:58:58.606" v="618" actId="20577"/>
        <pc:sldMkLst>
          <pc:docMk/>
          <pc:sldMk cId="0" sldId="356"/>
        </pc:sldMkLst>
        <pc:spChg chg="mod">
          <ac:chgData name="欣捷" userId="b965477fa0aef5e6" providerId="LiveId" clId="{356D9961-BC09-49D6-86FD-C4775367FC47}" dt="2021-03-03T03:58:58.606" v="618" actId="20577"/>
          <ac:spMkLst>
            <pc:docMk/>
            <pc:sldMk cId="0" sldId="356"/>
            <ac:spMk id="40962" creationId="{EAC324D5-88F2-4609-B942-4861F6596172}"/>
          </ac:spMkLst>
        </pc:spChg>
      </pc:sldChg>
      <pc:sldChg chg="modSp add mod">
        <pc:chgData name="欣捷" userId="b965477fa0aef5e6" providerId="LiveId" clId="{356D9961-BC09-49D6-86FD-C4775367FC47}" dt="2021-03-03T03:59:37.893" v="625" actId="207"/>
        <pc:sldMkLst>
          <pc:docMk/>
          <pc:sldMk cId="0" sldId="357"/>
        </pc:sldMkLst>
        <pc:spChg chg="mod">
          <ac:chgData name="欣捷" userId="b965477fa0aef5e6" providerId="LiveId" clId="{356D9961-BC09-49D6-86FD-C4775367FC47}" dt="2021-03-03T02:28:55.176" v="32" actId="27636"/>
          <ac:spMkLst>
            <pc:docMk/>
            <pc:sldMk cId="0" sldId="357"/>
            <ac:spMk id="41986" creationId="{1D62663F-A010-4204-96C8-85AAB96DF02A}"/>
          </ac:spMkLst>
        </pc:spChg>
        <pc:spChg chg="mod">
          <ac:chgData name="欣捷" userId="b965477fa0aef5e6" providerId="LiveId" clId="{356D9961-BC09-49D6-86FD-C4775367FC47}" dt="2021-03-03T03:59:37.893" v="625" actId="207"/>
          <ac:spMkLst>
            <pc:docMk/>
            <pc:sldMk cId="0" sldId="357"/>
            <ac:spMk id="41987" creationId="{BBC89334-A7EC-4391-92B5-45FE10957F3F}"/>
          </ac:spMkLst>
        </pc:spChg>
      </pc:sldChg>
      <pc:sldChg chg="modSp add mod">
        <pc:chgData name="欣捷" userId="b965477fa0aef5e6" providerId="LiveId" clId="{356D9961-BC09-49D6-86FD-C4775367FC47}" dt="2021-03-03T03:59:03.883" v="620" actId="20577"/>
        <pc:sldMkLst>
          <pc:docMk/>
          <pc:sldMk cId="0" sldId="358"/>
        </pc:sldMkLst>
        <pc:spChg chg="mod">
          <ac:chgData name="欣捷" userId="b965477fa0aef5e6" providerId="LiveId" clId="{356D9961-BC09-49D6-86FD-C4775367FC47}" dt="2021-03-03T03:59:03.883" v="620" actId="20577"/>
          <ac:spMkLst>
            <pc:docMk/>
            <pc:sldMk cId="0" sldId="358"/>
            <ac:spMk id="44034" creationId="{10BB3CD2-FBC1-4DD3-A501-211BBA37D7BF}"/>
          </ac:spMkLst>
        </pc:spChg>
      </pc:sldChg>
      <pc:sldChg chg="modSp add mod">
        <pc:chgData name="欣捷" userId="b965477fa0aef5e6" providerId="LiveId" clId="{356D9961-BC09-49D6-86FD-C4775367FC47}" dt="2021-03-03T03:59:06.395" v="621" actId="20577"/>
        <pc:sldMkLst>
          <pc:docMk/>
          <pc:sldMk cId="0" sldId="359"/>
        </pc:sldMkLst>
        <pc:spChg chg="mod">
          <ac:chgData name="欣捷" userId="b965477fa0aef5e6" providerId="LiveId" clId="{356D9961-BC09-49D6-86FD-C4775367FC47}" dt="2021-03-03T03:59:06.395" v="621" actId="20577"/>
          <ac:spMkLst>
            <pc:docMk/>
            <pc:sldMk cId="0" sldId="359"/>
            <ac:spMk id="45058" creationId="{54FA84FA-CF32-4C66-BA8E-3AABEA840465}"/>
          </ac:spMkLst>
        </pc:spChg>
      </pc:sldChg>
      <pc:sldChg chg="modSp add mod">
        <pc:chgData name="欣捷" userId="b965477fa0aef5e6" providerId="LiveId" clId="{356D9961-BC09-49D6-86FD-C4775367FC47}" dt="2021-03-03T03:59:08.999" v="622" actId="20577"/>
        <pc:sldMkLst>
          <pc:docMk/>
          <pc:sldMk cId="0" sldId="360"/>
        </pc:sldMkLst>
        <pc:spChg chg="mod">
          <ac:chgData name="欣捷" userId="b965477fa0aef5e6" providerId="LiveId" clId="{356D9961-BC09-49D6-86FD-C4775367FC47}" dt="2021-03-03T03:59:08.999" v="622" actId="20577"/>
          <ac:spMkLst>
            <pc:docMk/>
            <pc:sldMk cId="0" sldId="360"/>
            <ac:spMk id="46082" creationId="{1144928B-10AF-45A6-BA1D-A09C45D81564}"/>
          </ac:spMkLst>
        </pc:spChg>
      </pc:sldChg>
      <pc:sldChg chg="modSp add mod">
        <pc:chgData name="欣捷" userId="b965477fa0aef5e6" providerId="LiveId" clId="{356D9961-BC09-49D6-86FD-C4775367FC47}" dt="2021-03-03T09:26:24.736" v="2347" actId="6549"/>
        <pc:sldMkLst>
          <pc:docMk/>
          <pc:sldMk cId="0" sldId="361"/>
        </pc:sldMkLst>
        <pc:spChg chg="mod">
          <ac:chgData name="欣捷" userId="b965477fa0aef5e6" providerId="LiveId" clId="{356D9961-BC09-49D6-86FD-C4775367FC47}" dt="2021-03-03T09:26:24.736" v="2347" actId="6549"/>
          <ac:spMkLst>
            <pc:docMk/>
            <pc:sldMk cId="0" sldId="361"/>
            <ac:spMk id="47106" creationId="{B64E21BA-487E-415F-B985-E42EDF4D669A}"/>
          </ac:spMkLst>
        </pc:spChg>
        <pc:spChg chg="mod">
          <ac:chgData name="欣捷" userId="b965477fa0aef5e6" providerId="LiveId" clId="{356D9961-BC09-49D6-86FD-C4775367FC47}" dt="2021-03-03T02:28:55.208" v="37" actId="27636"/>
          <ac:spMkLst>
            <pc:docMk/>
            <pc:sldMk cId="0" sldId="361"/>
            <ac:spMk id="47107" creationId="{ECE85CF2-318F-4E85-8D1C-ADC56316A6D1}"/>
          </ac:spMkLst>
        </pc:spChg>
      </pc:sldChg>
      <pc:sldChg chg="modSp add mod">
        <pc:chgData name="欣捷" userId="b965477fa0aef5e6" providerId="LiveId" clId="{356D9961-BC09-49D6-86FD-C4775367FC47}" dt="2021-03-03T03:59:15.677" v="623" actId="20577"/>
        <pc:sldMkLst>
          <pc:docMk/>
          <pc:sldMk cId="0" sldId="362"/>
        </pc:sldMkLst>
        <pc:spChg chg="mod">
          <ac:chgData name="欣捷" userId="b965477fa0aef5e6" providerId="LiveId" clId="{356D9961-BC09-49D6-86FD-C4775367FC47}" dt="2021-03-03T03:59:15.677" v="623" actId="20577"/>
          <ac:spMkLst>
            <pc:docMk/>
            <pc:sldMk cId="0" sldId="362"/>
            <ac:spMk id="48130" creationId="{6EBD64B9-4D0B-4533-86C3-F73BB39BE67E}"/>
          </ac:spMkLst>
        </pc:spChg>
      </pc:sldChg>
      <pc:sldChg chg="modSp add mod">
        <pc:chgData name="欣捷" userId="b965477fa0aef5e6" providerId="LiveId" clId="{356D9961-BC09-49D6-86FD-C4775367FC47}" dt="2021-03-03T03:59:17.429" v="624" actId="20577"/>
        <pc:sldMkLst>
          <pc:docMk/>
          <pc:sldMk cId="0" sldId="363"/>
        </pc:sldMkLst>
        <pc:spChg chg="mod">
          <ac:chgData name="欣捷" userId="b965477fa0aef5e6" providerId="LiveId" clId="{356D9961-BC09-49D6-86FD-C4775367FC47}" dt="2021-03-03T03:59:17.429" v="624" actId="20577"/>
          <ac:spMkLst>
            <pc:docMk/>
            <pc:sldMk cId="0" sldId="363"/>
            <ac:spMk id="49154" creationId="{D297D0C9-AF1A-4839-9C8A-3442BD6EE7DA}"/>
          </ac:spMkLst>
        </pc:spChg>
      </pc:sldChg>
      <pc:sldChg chg="modSp add del mod">
        <pc:chgData name="欣捷" userId="b965477fa0aef5e6" providerId="LiveId" clId="{356D9961-BC09-49D6-86FD-C4775367FC47}" dt="2021-03-03T08:25:04.325" v="941" actId="47"/>
        <pc:sldMkLst>
          <pc:docMk/>
          <pc:sldMk cId="0" sldId="364"/>
        </pc:sldMkLst>
        <pc:spChg chg="mod">
          <ac:chgData name="欣捷" userId="b965477fa0aef5e6" providerId="LiveId" clId="{356D9961-BC09-49D6-86FD-C4775367FC47}" dt="2021-03-03T08:24:40.612" v="940" actId="1076"/>
          <ac:spMkLst>
            <pc:docMk/>
            <pc:sldMk cId="0" sldId="364"/>
            <ac:spMk id="3" creationId="{04BE90C3-25BF-4285-8DA8-4E63420312E0}"/>
          </ac:spMkLst>
        </pc:spChg>
        <pc:spChg chg="mod">
          <ac:chgData name="欣捷" userId="b965477fa0aef5e6" providerId="LiveId" clId="{356D9961-BC09-49D6-86FD-C4775367FC47}" dt="2021-03-03T02:28:55.067" v="13" actId="27636"/>
          <ac:spMkLst>
            <pc:docMk/>
            <pc:sldMk cId="0" sldId="364"/>
            <ac:spMk id="18434" creationId="{519F869F-6DB7-47D2-8F5D-19DF9FCF1D74}"/>
          </ac:spMkLst>
        </pc:spChg>
      </pc:sldChg>
      <pc:sldChg chg="modSp add mod">
        <pc:chgData name="欣捷" userId="b965477fa0aef5e6" providerId="LiveId" clId="{356D9961-BC09-49D6-86FD-C4775367FC47}" dt="2021-03-03T02:28:55.145" v="27" actId="27636"/>
        <pc:sldMkLst>
          <pc:docMk/>
          <pc:sldMk cId="0" sldId="365"/>
        </pc:sldMkLst>
        <pc:spChg chg="mod">
          <ac:chgData name="欣捷" userId="b965477fa0aef5e6" providerId="LiveId" clId="{356D9961-BC09-49D6-86FD-C4775367FC47}" dt="2021-03-03T02:28:55.145" v="27" actId="27636"/>
          <ac:spMkLst>
            <pc:docMk/>
            <pc:sldMk cId="0" sldId="365"/>
            <ac:spMk id="36866" creationId="{81CBD367-BB33-44BF-A027-A419AAEF2BCA}"/>
          </ac:spMkLst>
        </pc:spChg>
      </pc:sldChg>
      <pc:sldChg chg="modSp add mod">
        <pc:chgData name="欣捷" userId="b965477fa0aef5e6" providerId="LiveId" clId="{356D9961-BC09-49D6-86FD-C4775367FC47}" dt="2021-03-03T03:59:01.721" v="619" actId="20577"/>
        <pc:sldMkLst>
          <pc:docMk/>
          <pc:sldMk cId="0" sldId="367"/>
        </pc:sldMkLst>
        <pc:spChg chg="mod">
          <ac:chgData name="欣捷" userId="b965477fa0aef5e6" providerId="LiveId" clId="{356D9961-BC09-49D6-86FD-C4775367FC47}" dt="2021-03-03T03:59:01.721" v="619" actId="20577"/>
          <ac:spMkLst>
            <pc:docMk/>
            <pc:sldMk cId="0" sldId="367"/>
            <ac:spMk id="43010" creationId="{E64DD941-5753-4578-B8CC-BBBED867EB38}"/>
          </ac:spMkLst>
        </pc:spChg>
      </pc:sldChg>
      <pc:sldChg chg="modSp add mod">
        <pc:chgData name="欣捷" userId="b965477fa0aef5e6" providerId="LiveId" clId="{356D9961-BC09-49D6-86FD-C4775367FC47}" dt="2021-03-03T02:28:55.223" v="41" actId="27636"/>
        <pc:sldMkLst>
          <pc:docMk/>
          <pc:sldMk cId="0" sldId="368"/>
        </pc:sldMkLst>
        <pc:spChg chg="mod">
          <ac:chgData name="欣捷" userId="b965477fa0aef5e6" providerId="LiveId" clId="{356D9961-BC09-49D6-86FD-C4775367FC47}" dt="2021-03-03T02:28:55.223" v="41" actId="27636"/>
          <ac:spMkLst>
            <pc:docMk/>
            <pc:sldMk cId="0" sldId="368"/>
            <ac:spMk id="51202" creationId="{414A75FE-4280-406F-AABF-53A182C34CE8}"/>
          </ac:spMkLst>
        </pc:spChg>
      </pc:sldChg>
      <pc:sldChg chg="modSp add mod">
        <pc:chgData name="欣捷" userId="b965477fa0aef5e6" providerId="LiveId" clId="{356D9961-BC09-49D6-86FD-C4775367FC47}" dt="2021-03-03T09:26:30.357" v="2348" actId="20577"/>
        <pc:sldMkLst>
          <pc:docMk/>
          <pc:sldMk cId="0" sldId="369"/>
        </pc:sldMkLst>
        <pc:spChg chg="mod">
          <ac:chgData name="欣捷" userId="b965477fa0aef5e6" providerId="LiveId" clId="{356D9961-BC09-49D6-86FD-C4775367FC47}" dt="2021-03-03T09:26:30.357" v="2348" actId="20577"/>
          <ac:spMkLst>
            <pc:docMk/>
            <pc:sldMk cId="0" sldId="369"/>
            <ac:spMk id="52226" creationId="{1965AF1D-22DD-48FB-9D4D-B66C68DF0220}"/>
          </ac:spMkLst>
        </pc:spChg>
      </pc:sldChg>
      <pc:sldChg chg="modSp add mod">
        <pc:chgData name="欣捷" userId="b965477fa0aef5e6" providerId="LiveId" clId="{356D9961-BC09-49D6-86FD-C4775367FC47}" dt="2021-03-03T09:26:32.115" v="2349" actId="20577"/>
        <pc:sldMkLst>
          <pc:docMk/>
          <pc:sldMk cId="0" sldId="370"/>
        </pc:sldMkLst>
        <pc:spChg chg="mod">
          <ac:chgData name="欣捷" userId="b965477fa0aef5e6" providerId="LiveId" clId="{356D9961-BC09-49D6-86FD-C4775367FC47}" dt="2021-03-03T09:26:32.115" v="2349" actId="20577"/>
          <ac:spMkLst>
            <pc:docMk/>
            <pc:sldMk cId="0" sldId="370"/>
            <ac:spMk id="53250" creationId="{1C832218-E820-4AFE-89D8-F516D40A4AB1}"/>
          </ac:spMkLst>
        </pc:spChg>
      </pc:sldChg>
      <pc:sldChg chg="modSp add mod">
        <pc:chgData name="欣捷" userId="b965477fa0aef5e6" providerId="LiveId" clId="{356D9961-BC09-49D6-86FD-C4775367FC47}" dt="2021-03-03T09:26:34.291" v="2350" actId="20577"/>
        <pc:sldMkLst>
          <pc:docMk/>
          <pc:sldMk cId="0" sldId="371"/>
        </pc:sldMkLst>
        <pc:spChg chg="mod">
          <ac:chgData name="欣捷" userId="b965477fa0aef5e6" providerId="LiveId" clId="{356D9961-BC09-49D6-86FD-C4775367FC47}" dt="2021-03-03T09:26:34.291" v="2350" actId="20577"/>
          <ac:spMkLst>
            <pc:docMk/>
            <pc:sldMk cId="0" sldId="371"/>
            <ac:spMk id="54274" creationId="{51094040-CA85-4561-B8F7-F7156D6A4C8A}"/>
          </ac:spMkLst>
        </pc:spChg>
      </pc:sldChg>
      <pc:sldChg chg="modSp add mod">
        <pc:chgData name="欣捷" userId="b965477fa0aef5e6" providerId="LiveId" clId="{356D9961-BC09-49D6-86FD-C4775367FC47}" dt="2021-03-03T09:26:36.341" v="2351" actId="20577"/>
        <pc:sldMkLst>
          <pc:docMk/>
          <pc:sldMk cId="0" sldId="372"/>
        </pc:sldMkLst>
        <pc:spChg chg="mod">
          <ac:chgData name="欣捷" userId="b965477fa0aef5e6" providerId="LiveId" clId="{356D9961-BC09-49D6-86FD-C4775367FC47}" dt="2021-03-03T09:26:36.341" v="2351" actId="20577"/>
          <ac:spMkLst>
            <pc:docMk/>
            <pc:sldMk cId="0" sldId="372"/>
            <ac:spMk id="56322" creationId="{D1802F6D-08E1-41EB-B9B4-23764127EB3A}"/>
          </ac:spMkLst>
        </pc:spChg>
      </pc:sldChg>
      <pc:sldChg chg="modSp add mod">
        <pc:chgData name="欣捷" userId="b965477fa0aef5e6" providerId="LiveId" clId="{356D9961-BC09-49D6-86FD-C4775367FC47}" dt="2021-03-03T10:14:52.725" v="2821" actId="207"/>
        <pc:sldMkLst>
          <pc:docMk/>
          <pc:sldMk cId="0" sldId="373"/>
        </pc:sldMkLst>
        <pc:spChg chg="mod">
          <ac:chgData name="欣捷" userId="b965477fa0aef5e6" providerId="LiveId" clId="{356D9961-BC09-49D6-86FD-C4775367FC47}" dt="2021-03-03T02:28:55.255" v="46" actId="27636"/>
          <ac:spMkLst>
            <pc:docMk/>
            <pc:sldMk cId="0" sldId="373"/>
            <ac:spMk id="57346" creationId="{DD660286-E7B3-480C-AAF7-413BF5011A62}"/>
          </ac:spMkLst>
        </pc:spChg>
        <pc:spChg chg="mod">
          <ac:chgData name="欣捷" userId="b965477fa0aef5e6" providerId="LiveId" clId="{356D9961-BC09-49D6-86FD-C4775367FC47}" dt="2021-03-03T10:14:52.725" v="2821" actId="207"/>
          <ac:spMkLst>
            <pc:docMk/>
            <pc:sldMk cId="0" sldId="373"/>
            <ac:spMk id="57347" creationId="{F851B7F2-A5FC-4B5F-89B9-D6DE0F8D3F8C}"/>
          </ac:spMkLst>
        </pc:spChg>
      </pc:sldChg>
      <pc:sldChg chg="modSp add mod">
        <pc:chgData name="欣捷" userId="b965477fa0aef5e6" providerId="LiveId" clId="{356D9961-BC09-49D6-86FD-C4775367FC47}" dt="2021-03-03T09:26:39.223" v="2352" actId="20577"/>
        <pc:sldMkLst>
          <pc:docMk/>
          <pc:sldMk cId="0" sldId="374"/>
        </pc:sldMkLst>
        <pc:spChg chg="mod">
          <ac:chgData name="欣捷" userId="b965477fa0aef5e6" providerId="LiveId" clId="{356D9961-BC09-49D6-86FD-C4775367FC47}" dt="2021-03-03T09:26:39.223" v="2352" actId="20577"/>
          <ac:spMkLst>
            <pc:docMk/>
            <pc:sldMk cId="0" sldId="374"/>
            <ac:spMk id="58370" creationId="{8591CA58-B046-4D9B-97DC-35BE322F2B5A}"/>
          </ac:spMkLst>
        </pc:spChg>
        <pc:spChg chg="mod">
          <ac:chgData name="欣捷" userId="b965477fa0aef5e6" providerId="LiveId" clId="{356D9961-BC09-49D6-86FD-C4775367FC47}" dt="2021-03-03T06:33:38.888" v="626" actId="207"/>
          <ac:spMkLst>
            <pc:docMk/>
            <pc:sldMk cId="0" sldId="374"/>
            <ac:spMk id="58371" creationId="{1B04B1B4-C070-47E4-BB77-E60463763E31}"/>
          </ac:spMkLst>
        </pc:spChg>
      </pc:sldChg>
      <pc:sldChg chg="modSp add mod">
        <pc:chgData name="欣捷" userId="b965477fa0aef5e6" providerId="LiveId" clId="{356D9961-BC09-49D6-86FD-C4775367FC47}" dt="2021-03-03T09:26:41.360" v="2353" actId="20577"/>
        <pc:sldMkLst>
          <pc:docMk/>
          <pc:sldMk cId="0" sldId="375"/>
        </pc:sldMkLst>
        <pc:spChg chg="mod">
          <ac:chgData name="欣捷" userId="b965477fa0aef5e6" providerId="LiveId" clId="{356D9961-BC09-49D6-86FD-C4775367FC47}" dt="2021-03-03T09:26:41.360" v="2353" actId="20577"/>
          <ac:spMkLst>
            <pc:docMk/>
            <pc:sldMk cId="0" sldId="375"/>
            <ac:spMk id="59394" creationId="{D37A82FC-F2BA-48CD-870F-3F73CDC7DF49}"/>
          </ac:spMkLst>
        </pc:spChg>
        <pc:spChg chg="mod">
          <ac:chgData name="欣捷" userId="b965477fa0aef5e6" providerId="LiveId" clId="{356D9961-BC09-49D6-86FD-C4775367FC47}" dt="2021-03-03T02:28:55.270" v="48" actId="27636"/>
          <ac:spMkLst>
            <pc:docMk/>
            <pc:sldMk cId="0" sldId="375"/>
            <ac:spMk id="59395" creationId="{BF4445B4-E3FE-4D9C-8CBE-258CD7CDD096}"/>
          </ac:spMkLst>
        </pc:spChg>
      </pc:sldChg>
      <pc:sldChg chg="modSp add mod">
        <pc:chgData name="欣捷" userId="b965477fa0aef5e6" providerId="LiveId" clId="{356D9961-BC09-49D6-86FD-C4775367FC47}" dt="2021-03-03T09:26:43.347" v="2354" actId="20577"/>
        <pc:sldMkLst>
          <pc:docMk/>
          <pc:sldMk cId="0" sldId="376"/>
        </pc:sldMkLst>
        <pc:spChg chg="mod">
          <ac:chgData name="欣捷" userId="b965477fa0aef5e6" providerId="LiveId" clId="{356D9961-BC09-49D6-86FD-C4775367FC47}" dt="2021-03-03T09:26:43.347" v="2354" actId="20577"/>
          <ac:spMkLst>
            <pc:docMk/>
            <pc:sldMk cId="0" sldId="376"/>
            <ac:spMk id="61442" creationId="{EE2DE5F2-4C47-4D56-9448-90B9E8554A20}"/>
          </ac:spMkLst>
        </pc:spChg>
      </pc:sldChg>
      <pc:sldChg chg="modSp add mod">
        <pc:chgData name="欣捷" userId="b965477fa0aef5e6" providerId="LiveId" clId="{356D9961-BC09-49D6-86FD-C4775367FC47}" dt="2021-03-03T09:26:45.471" v="2355" actId="20577"/>
        <pc:sldMkLst>
          <pc:docMk/>
          <pc:sldMk cId="0" sldId="377"/>
        </pc:sldMkLst>
        <pc:spChg chg="mod">
          <ac:chgData name="欣捷" userId="b965477fa0aef5e6" providerId="LiveId" clId="{356D9961-BC09-49D6-86FD-C4775367FC47}" dt="2021-03-03T09:26:45.471" v="2355" actId="20577"/>
          <ac:spMkLst>
            <pc:docMk/>
            <pc:sldMk cId="0" sldId="377"/>
            <ac:spMk id="62466" creationId="{0390FEB0-86BD-42CE-AC36-55009CF47C34}"/>
          </ac:spMkLst>
        </pc:spChg>
      </pc:sldChg>
      <pc:sldChg chg="modSp add mod">
        <pc:chgData name="欣捷" userId="b965477fa0aef5e6" providerId="LiveId" clId="{356D9961-BC09-49D6-86FD-C4775367FC47}" dt="2021-03-03T09:26:48.628" v="2356" actId="20577"/>
        <pc:sldMkLst>
          <pc:docMk/>
          <pc:sldMk cId="0" sldId="378"/>
        </pc:sldMkLst>
        <pc:spChg chg="mod">
          <ac:chgData name="欣捷" userId="b965477fa0aef5e6" providerId="LiveId" clId="{356D9961-BC09-49D6-86FD-C4775367FC47}" dt="2021-03-03T09:26:48.628" v="2356" actId="20577"/>
          <ac:spMkLst>
            <pc:docMk/>
            <pc:sldMk cId="0" sldId="378"/>
            <ac:spMk id="63490" creationId="{37BBEED6-13D4-41FB-99EE-8D7C4DD17DAA}"/>
          </ac:spMkLst>
        </pc:spChg>
      </pc:sldChg>
      <pc:sldChg chg="modSp add mod">
        <pc:chgData name="欣捷" userId="b965477fa0aef5e6" providerId="LiveId" clId="{356D9961-BC09-49D6-86FD-C4775367FC47}" dt="2021-03-03T09:26:50.837" v="2357" actId="20577"/>
        <pc:sldMkLst>
          <pc:docMk/>
          <pc:sldMk cId="0" sldId="379"/>
        </pc:sldMkLst>
        <pc:spChg chg="mod">
          <ac:chgData name="欣捷" userId="b965477fa0aef5e6" providerId="LiveId" clId="{356D9961-BC09-49D6-86FD-C4775367FC47}" dt="2021-03-03T09:26:50.837" v="2357" actId="20577"/>
          <ac:spMkLst>
            <pc:docMk/>
            <pc:sldMk cId="0" sldId="379"/>
            <ac:spMk id="65538" creationId="{AF554D7E-2BC8-43A8-8087-E6B323F33971}"/>
          </ac:spMkLst>
        </pc:spChg>
      </pc:sldChg>
      <pc:sldChg chg="modSp add mod">
        <pc:chgData name="欣捷" userId="b965477fa0aef5e6" providerId="LiveId" clId="{356D9961-BC09-49D6-86FD-C4775367FC47}" dt="2021-03-03T09:26:52.804" v="2358" actId="20577"/>
        <pc:sldMkLst>
          <pc:docMk/>
          <pc:sldMk cId="0" sldId="380"/>
        </pc:sldMkLst>
        <pc:spChg chg="mod">
          <ac:chgData name="欣捷" userId="b965477fa0aef5e6" providerId="LiveId" clId="{356D9961-BC09-49D6-86FD-C4775367FC47}" dt="2021-03-03T09:26:52.804" v="2358" actId="20577"/>
          <ac:spMkLst>
            <pc:docMk/>
            <pc:sldMk cId="0" sldId="380"/>
            <ac:spMk id="66562" creationId="{B65D07EE-F6B3-40FB-92F9-CEAFF0FBD548}"/>
          </ac:spMkLst>
        </pc:spChg>
      </pc:sldChg>
      <pc:sldChg chg="modSp add mod">
        <pc:chgData name="欣捷" userId="b965477fa0aef5e6" providerId="LiveId" clId="{356D9961-BC09-49D6-86FD-C4775367FC47}" dt="2021-03-03T09:26:54.933" v="2359" actId="20577"/>
        <pc:sldMkLst>
          <pc:docMk/>
          <pc:sldMk cId="0" sldId="381"/>
        </pc:sldMkLst>
        <pc:spChg chg="mod">
          <ac:chgData name="欣捷" userId="b965477fa0aef5e6" providerId="LiveId" clId="{356D9961-BC09-49D6-86FD-C4775367FC47}" dt="2021-03-03T09:26:54.933" v="2359" actId="20577"/>
          <ac:spMkLst>
            <pc:docMk/>
            <pc:sldMk cId="0" sldId="381"/>
            <ac:spMk id="67586" creationId="{9C442327-7428-45B6-BF6F-21A35C7BF5AF}"/>
          </ac:spMkLst>
        </pc:spChg>
      </pc:sldChg>
      <pc:sldChg chg="modSp add mod">
        <pc:chgData name="欣捷" userId="b965477fa0aef5e6" providerId="LiveId" clId="{356D9961-BC09-49D6-86FD-C4775367FC47}" dt="2021-03-03T09:47:04" v="2487" actId="3626"/>
        <pc:sldMkLst>
          <pc:docMk/>
          <pc:sldMk cId="0" sldId="382"/>
        </pc:sldMkLst>
        <pc:spChg chg="mod">
          <ac:chgData name="欣捷" userId="b965477fa0aef5e6" providerId="LiveId" clId="{356D9961-BC09-49D6-86FD-C4775367FC47}" dt="2021-03-03T09:26:57.348" v="2360" actId="20577"/>
          <ac:spMkLst>
            <pc:docMk/>
            <pc:sldMk cId="0" sldId="382"/>
            <ac:spMk id="68610" creationId="{4799E3D1-9EF9-4CBA-B257-AB22F46D3F11}"/>
          </ac:spMkLst>
        </pc:spChg>
        <pc:spChg chg="mod">
          <ac:chgData name="欣捷" userId="b965477fa0aef5e6" providerId="LiveId" clId="{356D9961-BC09-49D6-86FD-C4775367FC47}" dt="2021-03-03T09:47:04" v="2487" actId="3626"/>
          <ac:spMkLst>
            <pc:docMk/>
            <pc:sldMk cId="0" sldId="382"/>
            <ac:spMk id="68611" creationId="{EBCCD790-27F7-4284-8C13-4A9B0F105886}"/>
          </ac:spMkLst>
        </pc:spChg>
      </pc:sldChg>
      <pc:sldChg chg="modSp add del mod">
        <pc:chgData name="欣捷" userId="b965477fa0aef5e6" providerId="LiveId" clId="{356D9961-BC09-49D6-86FD-C4775367FC47}" dt="2021-03-03T09:27:23.308" v="2361" actId="47"/>
        <pc:sldMkLst>
          <pc:docMk/>
          <pc:sldMk cId="0" sldId="384"/>
        </pc:sldMkLst>
        <pc:spChg chg="mod">
          <ac:chgData name="欣捷" userId="b965477fa0aef5e6" providerId="LiveId" clId="{356D9961-BC09-49D6-86FD-C4775367FC47}" dt="2021-03-03T02:28:55.317" v="58" actId="27636"/>
          <ac:spMkLst>
            <pc:docMk/>
            <pc:sldMk cId="0" sldId="384"/>
            <ac:spMk id="71682" creationId="{0606B498-A371-44D5-A8E0-03A4154257D8}"/>
          </ac:spMkLst>
        </pc:spChg>
      </pc:sldChg>
      <pc:sldChg chg="modSp add del mod">
        <pc:chgData name="欣捷" userId="b965477fa0aef5e6" providerId="LiveId" clId="{356D9961-BC09-49D6-86FD-C4775367FC47}" dt="2021-03-03T09:27:24.198" v="2362" actId="47"/>
        <pc:sldMkLst>
          <pc:docMk/>
          <pc:sldMk cId="0" sldId="385"/>
        </pc:sldMkLst>
        <pc:spChg chg="mod">
          <ac:chgData name="欣捷" userId="b965477fa0aef5e6" providerId="LiveId" clId="{356D9961-BC09-49D6-86FD-C4775367FC47}" dt="2021-03-03T02:28:55.333" v="59" actId="27636"/>
          <ac:spMkLst>
            <pc:docMk/>
            <pc:sldMk cId="0" sldId="385"/>
            <ac:spMk id="72706" creationId="{ACA94022-5879-4B5C-A115-D3C94CC40A44}"/>
          </ac:spMkLst>
        </pc:spChg>
      </pc:sldChg>
      <pc:sldChg chg="addSp delSp modSp add mod ord">
        <pc:chgData name="欣捷" userId="b965477fa0aef5e6" providerId="LiveId" clId="{356D9961-BC09-49D6-86FD-C4775367FC47}" dt="2021-03-03T09:47:46.428" v="2494" actId="478"/>
        <pc:sldMkLst>
          <pc:docMk/>
          <pc:sldMk cId="0" sldId="386"/>
        </pc:sldMkLst>
        <pc:spChg chg="mod">
          <ac:chgData name="欣捷" userId="b965477fa0aef5e6" providerId="LiveId" clId="{356D9961-BC09-49D6-86FD-C4775367FC47}" dt="2021-03-03T02:28:55.348" v="60" actId="27636"/>
          <ac:spMkLst>
            <pc:docMk/>
            <pc:sldMk cId="0" sldId="386"/>
            <ac:spMk id="73730" creationId="{7B68C95B-415D-493D-B34C-E5746503E773}"/>
          </ac:spMkLst>
        </pc:spChg>
        <pc:spChg chg="add del mod">
          <ac:chgData name="欣捷" userId="b965477fa0aef5e6" providerId="LiveId" clId="{356D9961-BC09-49D6-86FD-C4775367FC47}" dt="2021-03-03T09:47:46.428" v="2494" actId="478"/>
          <ac:spMkLst>
            <pc:docMk/>
            <pc:sldMk cId="0" sldId="386"/>
            <ac:spMk id="73731" creationId="{B9FC27BA-16AE-4CD1-984F-AD7A9DB84064}"/>
          </ac:spMkLst>
        </pc:spChg>
        <pc:spChg chg="add del">
          <ac:chgData name="欣捷" userId="b965477fa0aef5e6" providerId="LiveId" clId="{356D9961-BC09-49D6-86FD-C4775367FC47}" dt="2021-03-03T09:47:34.307" v="2492" actId="478"/>
          <ac:spMkLst>
            <pc:docMk/>
            <pc:sldMk cId="0" sldId="386"/>
            <ac:spMk id="73732" creationId="{2F48963A-B2FE-41BC-A467-AB83AD289B14}"/>
          </ac:spMkLst>
        </pc:spChg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573905351" sldId="440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614319838" sldId="441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108796343" sldId="442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1366645283" sldId="443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3858793652" sldId="444"/>
        </pc:sldMkLst>
      </pc:sldChg>
      <pc:sldChg chg="del">
        <pc:chgData name="欣捷" userId="b965477fa0aef5e6" providerId="LiveId" clId="{356D9961-BC09-49D6-86FD-C4775367FC47}" dt="2021-03-03T02:28:43.255" v="6" actId="47"/>
        <pc:sldMkLst>
          <pc:docMk/>
          <pc:sldMk cId="2381592031" sldId="445"/>
        </pc:sldMkLst>
      </pc:sldChg>
      <pc:sldChg chg="modSp add del mod">
        <pc:chgData name="欣捷" userId="b965477fa0aef5e6" providerId="LiveId" clId="{356D9961-BC09-49D6-86FD-C4775367FC47}" dt="2021-03-03T09:33:13.910" v="2454" actId="47"/>
        <pc:sldMkLst>
          <pc:docMk/>
          <pc:sldMk cId="0" sldId="488"/>
        </pc:sldMkLst>
        <pc:spChg chg="mod">
          <ac:chgData name="欣捷" userId="b965477fa0aef5e6" providerId="LiveId" clId="{356D9961-BC09-49D6-86FD-C4775367FC47}" dt="2021-03-03T02:33:19.813" v="147" actId="27636"/>
          <ac:spMkLst>
            <pc:docMk/>
            <pc:sldMk cId="0" sldId="488"/>
            <ac:spMk id="22530" creationId="{0C178A97-6EA3-4BB2-A61E-E801078E5F68}"/>
          </ac:spMkLst>
        </pc:spChg>
      </pc:sldChg>
      <pc:sldChg chg="add del">
        <pc:chgData name="欣捷" userId="b965477fa0aef5e6" providerId="LiveId" clId="{356D9961-BC09-49D6-86FD-C4775367FC47}" dt="2021-03-03T09:27:58.729" v="2369" actId="47"/>
        <pc:sldMkLst>
          <pc:docMk/>
          <pc:sldMk cId="0" sldId="511"/>
        </pc:sldMkLst>
      </pc:sldChg>
      <pc:sldChg chg="add del">
        <pc:chgData name="欣捷" userId="b965477fa0aef5e6" providerId="LiveId" clId="{356D9961-BC09-49D6-86FD-C4775367FC47}" dt="2021-03-03T09:27:59.741" v="2370" actId="47"/>
        <pc:sldMkLst>
          <pc:docMk/>
          <pc:sldMk cId="0" sldId="512"/>
        </pc:sldMkLst>
      </pc:sldChg>
      <pc:sldChg chg="modSp add del mod">
        <pc:chgData name="欣捷" userId="b965477fa0aef5e6" providerId="LiveId" clId="{356D9961-BC09-49D6-86FD-C4775367FC47}" dt="2021-03-03T09:33:07.293" v="2450" actId="47"/>
        <pc:sldMkLst>
          <pc:docMk/>
          <pc:sldMk cId="0" sldId="515"/>
        </pc:sldMkLst>
        <pc:spChg chg="mod">
          <ac:chgData name="欣捷" userId="b965477fa0aef5e6" providerId="LiveId" clId="{356D9961-BC09-49D6-86FD-C4775367FC47}" dt="2021-03-03T02:33:19.798" v="143" actId="27636"/>
          <ac:spMkLst>
            <pc:docMk/>
            <pc:sldMk cId="0" sldId="515"/>
            <ac:spMk id="18434" creationId="{71C71926-A5D7-4025-A3DD-49663E3157F1}"/>
          </ac:spMkLst>
        </pc:spChg>
      </pc:sldChg>
      <pc:sldChg chg="modSp add mod">
        <pc:chgData name="欣捷" userId="b965477fa0aef5e6" providerId="LiveId" clId="{356D9961-BC09-49D6-86FD-C4775367FC47}" dt="2021-03-03T02:33:19.829" v="148" actId="27636"/>
        <pc:sldMkLst>
          <pc:docMk/>
          <pc:sldMk cId="0" sldId="533"/>
        </pc:sldMkLst>
        <pc:spChg chg="mod">
          <ac:chgData name="欣捷" userId="b965477fa0aef5e6" providerId="LiveId" clId="{356D9961-BC09-49D6-86FD-C4775367FC47}" dt="2021-03-03T02:33:19.829" v="148" actId="27636"/>
          <ac:spMkLst>
            <pc:docMk/>
            <pc:sldMk cId="0" sldId="533"/>
            <ac:spMk id="23554" creationId="{B2972927-2DC4-4D0D-BBEB-9C329705426F}"/>
          </ac:spMkLst>
        </pc:spChg>
      </pc:sldChg>
      <pc:sldChg chg="modSp add mod">
        <pc:chgData name="欣捷" userId="b965477fa0aef5e6" providerId="LiveId" clId="{356D9961-BC09-49D6-86FD-C4775367FC47}" dt="2021-03-03T09:56:37.475" v="2642" actId="20577"/>
        <pc:sldMkLst>
          <pc:docMk/>
          <pc:sldMk cId="0" sldId="534"/>
        </pc:sldMkLst>
        <pc:spChg chg="mod">
          <ac:chgData name="欣捷" userId="b965477fa0aef5e6" providerId="LiveId" clId="{356D9961-BC09-49D6-86FD-C4775367FC47}" dt="2021-03-03T09:56:37.475" v="2642" actId="20577"/>
          <ac:spMkLst>
            <pc:docMk/>
            <pc:sldMk cId="0" sldId="534"/>
            <ac:spMk id="24578" creationId="{FD133E6B-FD67-4729-B65B-222CC399EC28}"/>
          </ac:spMkLst>
        </pc:spChg>
      </pc:sldChg>
      <pc:sldChg chg="modSp add mod">
        <pc:chgData name="欣捷" userId="b965477fa0aef5e6" providerId="LiveId" clId="{356D9961-BC09-49D6-86FD-C4775367FC47}" dt="2021-03-03T09:56:39.572" v="2643" actId="20577"/>
        <pc:sldMkLst>
          <pc:docMk/>
          <pc:sldMk cId="0" sldId="535"/>
        </pc:sldMkLst>
        <pc:spChg chg="mod">
          <ac:chgData name="欣捷" userId="b965477fa0aef5e6" providerId="LiveId" clId="{356D9961-BC09-49D6-86FD-C4775367FC47}" dt="2021-03-03T09:56:39.572" v="2643" actId="20577"/>
          <ac:spMkLst>
            <pc:docMk/>
            <pc:sldMk cId="0" sldId="535"/>
            <ac:spMk id="25602" creationId="{F66C5EA4-C65F-4FC7-9C93-312DC4DDBF1F}"/>
          </ac:spMkLst>
        </pc:spChg>
      </pc:sldChg>
      <pc:sldChg chg="modSp add mod">
        <pc:chgData name="欣捷" userId="b965477fa0aef5e6" providerId="LiveId" clId="{356D9961-BC09-49D6-86FD-C4775367FC47}" dt="2021-03-03T09:56:41.894" v="2644" actId="20577"/>
        <pc:sldMkLst>
          <pc:docMk/>
          <pc:sldMk cId="0" sldId="536"/>
        </pc:sldMkLst>
        <pc:spChg chg="mod">
          <ac:chgData name="欣捷" userId="b965477fa0aef5e6" providerId="LiveId" clId="{356D9961-BC09-49D6-86FD-C4775367FC47}" dt="2021-03-03T09:56:41.894" v="2644" actId="20577"/>
          <ac:spMkLst>
            <pc:docMk/>
            <pc:sldMk cId="0" sldId="536"/>
            <ac:spMk id="26626" creationId="{B28373C1-3C59-4C4C-93C3-38799262F500}"/>
          </ac:spMkLst>
        </pc:spChg>
      </pc:sldChg>
      <pc:sldChg chg="modSp add mod">
        <pc:chgData name="欣捷" userId="b965477fa0aef5e6" providerId="LiveId" clId="{356D9961-BC09-49D6-86FD-C4775367FC47}" dt="2021-03-03T09:56:44.304" v="2645" actId="20577"/>
        <pc:sldMkLst>
          <pc:docMk/>
          <pc:sldMk cId="0" sldId="537"/>
        </pc:sldMkLst>
        <pc:spChg chg="mod">
          <ac:chgData name="欣捷" userId="b965477fa0aef5e6" providerId="LiveId" clId="{356D9961-BC09-49D6-86FD-C4775367FC47}" dt="2021-03-03T09:56:44.304" v="2645" actId="20577"/>
          <ac:spMkLst>
            <pc:docMk/>
            <pc:sldMk cId="0" sldId="537"/>
            <ac:spMk id="27650" creationId="{F68176BB-EEB0-448B-AD52-7265293AAD64}"/>
          </ac:spMkLst>
        </pc:spChg>
      </pc:sldChg>
      <pc:sldChg chg="modSp add mod">
        <pc:chgData name="欣捷" userId="b965477fa0aef5e6" providerId="LiveId" clId="{356D9961-BC09-49D6-86FD-C4775367FC47}" dt="2021-03-03T09:56:46.422" v="2646" actId="20577"/>
        <pc:sldMkLst>
          <pc:docMk/>
          <pc:sldMk cId="0" sldId="538"/>
        </pc:sldMkLst>
        <pc:spChg chg="mod">
          <ac:chgData name="欣捷" userId="b965477fa0aef5e6" providerId="LiveId" clId="{356D9961-BC09-49D6-86FD-C4775367FC47}" dt="2021-03-03T09:56:46.422" v="2646" actId="20577"/>
          <ac:spMkLst>
            <pc:docMk/>
            <pc:sldMk cId="0" sldId="538"/>
            <ac:spMk id="28674" creationId="{9CDEF8C5-CB01-45F7-A3E4-73E6D8228965}"/>
          </ac:spMkLst>
        </pc:spChg>
        <pc:spChg chg="mod">
          <ac:chgData name="欣捷" userId="b965477fa0aef5e6" providerId="LiveId" clId="{356D9961-BC09-49D6-86FD-C4775367FC47}" dt="2021-03-03T02:33:19.860" v="154" actId="27636"/>
          <ac:spMkLst>
            <pc:docMk/>
            <pc:sldMk cId="0" sldId="538"/>
            <ac:spMk id="28675" creationId="{BCCA4432-B7CE-4C85-8CED-8EB278287738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0:49.633" v="2408" actId="700"/>
        <pc:sldMkLst>
          <pc:docMk/>
          <pc:sldMk cId="0" sldId="539"/>
        </pc:sldMkLst>
        <pc:spChg chg="mod ord">
          <ac:chgData name="欣捷" userId="b965477fa0aef5e6" providerId="LiveId" clId="{356D9961-BC09-49D6-86FD-C4775367FC47}" dt="2021-03-03T09:30:49.633" v="2408" actId="700"/>
          <ac:spMkLst>
            <pc:docMk/>
            <pc:sldMk cId="0" sldId="539"/>
            <ac:spMk id="11266" creationId="{070A2E11-D20F-4B19-8D21-3F80F2FC0B2C}"/>
          </ac:spMkLst>
        </pc:spChg>
        <pc:spChg chg="del">
          <ac:chgData name="欣捷" userId="b965477fa0aef5e6" providerId="LiveId" clId="{356D9961-BC09-49D6-86FD-C4775367FC47}" dt="2021-03-03T09:30:49.633" v="2408" actId="700"/>
          <ac:spMkLst>
            <pc:docMk/>
            <pc:sldMk cId="0" sldId="539"/>
            <ac:spMk id="11267" creationId="{9FCE17E5-0976-44E7-BB98-9E7B1E6C62FE}"/>
          </ac:spMkLst>
        </pc:spChg>
      </pc:sldChg>
      <pc:sldChg chg="modSp add mod">
        <pc:chgData name="欣捷" userId="b965477fa0aef5e6" providerId="LiveId" clId="{356D9961-BC09-49D6-86FD-C4775367FC47}" dt="2021-03-03T09:54:57.616" v="2598" actId="20577"/>
        <pc:sldMkLst>
          <pc:docMk/>
          <pc:sldMk cId="0" sldId="540"/>
        </pc:sldMkLst>
        <pc:spChg chg="mod">
          <ac:chgData name="欣捷" userId="b965477fa0aef5e6" providerId="LiveId" clId="{356D9961-BC09-49D6-86FD-C4775367FC47}" dt="2021-03-03T09:54:57.616" v="2598" actId="20577"/>
          <ac:spMkLst>
            <pc:docMk/>
            <pc:sldMk cId="0" sldId="540"/>
            <ac:spMk id="12290" creationId="{0DAA62A9-02FF-4F33-96DB-65DF1F89EC2B}"/>
          </ac:spMkLst>
        </pc:spChg>
      </pc:sldChg>
      <pc:sldChg chg="modSp add mod">
        <pc:chgData name="欣捷" userId="b965477fa0aef5e6" providerId="LiveId" clId="{356D9961-BC09-49D6-86FD-C4775367FC47}" dt="2021-03-03T09:55:01.136" v="2599" actId="20577"/>
        <pc:sldMkLst>
          <pc:docMk/>
          <pc:sldMk cId="0" sldId="541"/>
        </pc:sldMkLst>
        <pc:spChg chg="mod">
          <ac:chgData name="欣捷" userId="b965477fa0aef5e6" providerId="LiveId" clId="{356D9961-BC09-49D6-86FD-C4775367FC47}" dt="2021-03-03T09:55:01.136" v="2599" actId="20577"/>
          <ac:spMkLst>
            <pc:docMk/>
            <pc:sldMk cId="0" sldId="541"/>
            <ac:spMk id="13314" creationId="{BB3F8398-D61E-4A63-A151-B8D95340495C}"/>
          </ac:spMkLst>
        </pc:spChg>
      </pc:sldChg>
      <pc:sldChg chg="modSp add mod">
        <pc:chgData name="欣捷" userId="b965477fa0aef5e6" providerId="LiveId" clId="{356D9961-BC09-49D6-86FD-C4775367FC47}" dt="2021-03-03T09:30:52.943" v="2409" actId="20577"/>
        <pc:sldMkLst>
          <pc:docMk/>
          <pc:sldMk cId="0" sldId="542"/>
        </pc:sldMkLst>
        <pc:spChg chg="mod">
          <ac:chgData name="欣捷" userId="b965477fa0aef5e6" providerId="LiveId" clId="{356D9961-BC09-49D6-86FD-C4775367FC47}" dt="2021-03-03T09:30:52.943" v="2409" actId="20577"/>
          <ac:spMkLst>
            <pc:docMk/>
            <pc:sldMk cId="0" sldId="542"/>
            <ac:spMk id="15362" creationId="{3FB02E34-C2CF-44B5-9126-F52697A50FE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6:11.216" v="2641" actId="700"/>
        <pc:sldMkLst>
          <pc:docMk/>
          <pc:sldMk cId="0" sldId="543"/>
        </pc:sldMkLst>
        <pc:spChg chg="mod ord">
          <ac:chgData name="欣捷" userId="b965477fa0aef5e6" providerId="LiveId" clId="{356D9961-BC09-49D6-86FD-C4775367FC47}" dt="2021-03-03T09:56:11.216" v="2641" actId="700"/>
          <ac:spMkLst>
            <pc:docMk/>
            <pc:sldMk cId="0" sldId="543"/>
            <ac:spMk id="16386" creationId="{F636CC28-A773-4840-A737-2D13B28B8F9F}"/>
          </ac:spMkLst>
        </pc:spChg>
        <pc:spChg chg="add del mod ord">
          <ac:chgData name="欣捷" userId="b965477fa0aef5e6" providerId="LiveId" clId="{356D9961-BC09-49D6-86FD-C4775367FC47}" dt="2021-03-03T09:56:11.216" v="2641" actId="700"/>
          <ac:spMkLst>
            <pc:docMk/>
            <pc:sldMk cId="0" sldId="543"/>
            <ac:spMk id="16387" creationId="{1A6EDEEB-6331-435C-9098-613862CFC83E}"/>
          </ac:spMkLst>
        </pc:spChg>
        <pc:graphicFrameChg chg="mod ord modGraphic">
          <ac:chgData name="欣捷" userId="b965477fa0aef5e6" providerId="LiveId" clId="{356D9961-BC09-49D6-86FD-C4775367FC47}" dt="2021-03-03T09:56:11.216" v="2641" actId="700"/>
          <ac:graphicFrameMkLst>
            <pc:docMk/>
            <pc:sldMk cId="0" sldId="543"/>
            <ac:graphicFrameMk id="160772" creationId="{13FFD10C-C702-43CE-8AE3-F9519360C194}"/>
          </ac:graphicFrameMkLst>
        </pc:graphicFrameChg>
      </pc:sldChg>
      <pc:sldChg chg="modSp add mod">
        <pc:chgData name="欣捷" userId="b965477fa0aef5e6" providerId="LiveId" clId="{356D9961-BC09-49D6-86FD-C4775367FC47}" dt="2021-03-03T09:30:57.383" v="2411" actId="20577"/>
        <pc:sldMkLst>
          <pc:docMk/>
          <pc:sldMk cId="0" sldId="544"/>
        </pc:sldMkLst>
        <pc:spChg chg="mod">
          <ac:chgData name="欣捷" userId="b965477fa0aef5e6" providerId="LiveId" clId="{356D9961-BC09-49D6-86FD-C4775367FC47}" dt="2021-03-03T09:30:57.383" v="2411" actId="20577"/>
          <ac:spMkLst>
            <pc:docMk/>
            <pc:sldMk cId="0" sldId="544"/>
            <ac:spMk id="17410" creationId="{F7A6D323-0AAF-49B2-B02B-F9DD3C3823E4}"/>
          </ac:spMkLst>
        </pc:spChg>
      </pc:sldChg>
      <pc:sldChg chg="modSp add mod">
        <pc:chgData name="欣捷" userId="b965477fa0aef5e6" providerId="LiveId" clId="{356D9961-BC09-49D6-86FD-C4775367FC47}" dt="2021-03-03T09:30:59.299" v="2412" actId="20577"/>
        <pc:sldMkLst>
          <pc:docMk/>
          <pc:sldMk cId="0" sldId="545"/>
        </pc:sldMkLst>
        <pc:spChg chg="mod">
          <ac:chgData name="欣捷" userId="b965477fa0aef5e6" providerId="LiveId" clId="{356D9961-BC09-49D6-86FD-C4775367FC47}" dt="2021-03-03T09:30:59.299" v="2412" actId="20577"/>
          <ac:spMkLst>
            <pc:docMk/>
            <pc:sldMk cId="0" sldId="545"/>
            <ac:spMk id="18434" creationId="{2BD67168-35C9-4A0A-9FDA-8DAE5876FCE6}"/>
          </ac:spMkLst>
        </pc:spChg>
      </pc:sldChg>
      <pc:sldChg chg="modSp add mod chgLayout">
        <pc:chgData name="欣捷" userId="b965477fa0aef5e6" providerId="LiveId" clId="{356D9961-BC09-49D6-86FD-C4775367FC47}" dt="2021-03-03T09:55:46.566" v="2629" actId="700"/>
        <pc:sldMkLst>
          <pc:docMk/>
          <pc:sldMk cId="0" sldId="546"/>
        </pc:sldMkLst>
        <pc:spChg chg="mod ord">
          <ac:chgData name="欣捷" userId="b965477fa0aef5e6" providerId="LiveId" clId="{356D9961-BC09-49D6-86FD-C4775367FC47}" dt="2021-03-03T09:55:46.566" v="2629" actId="700"/>
          <ac:spMkLst>
            <pc:docMk/>
            <pc:sldMk cId="0" sldId="546"/>
            <ac:spMk id="19458" creationId="{8A1466CF-A6B3-411A-8B79-FE726C0B77B9}"/>
          </ac:spMkLst>
        </pc:spChg>
        <pc:spChg chg="mod ord">
          <ac:chgData name="欣捷" userId="b965477fa0aef5e6" providerId="LiveId" clId="{356D9961-BC09-49D6-86FD-C4775367FC47}" dt="2021-03-03T09:55:46.566" v="2629" actId="700"/>
          <ac:spMkLst>
            <pc:docMk/>
            <pc:sldMk cId="0" sldId="546"/>
            <ac:spMk id="19459" creationId="{75A04DF6-76E8-4BB6-BE3A-E57921DE927D}"/>
          </ac:spMkLst>
        </pc:spChg>
      </pc:sldChg>
      <pc:sldChg chg="modSp add mod modClrScheme chgLayout">
        <pc:chgData name="欣捷" userId="b965477fa0aef5e6" providerId="LiveId" clId="{356D9961-BC09-49D6-86FD-C4775367FC47}" dt="2021-03-03T09:55:39.641" v="2617" actId="27636"/>
        <pc:sldMkLst>
          <pc:docMk/>
          <pc:sldMk cId="0" sldId="547"/>
        </pc:sldMkLst>
        <pc:spChg chg="mod ord">
          <ac:chgData name="欣捷" userId="b965477fa0aef5e6" providerId="LiveId" clId="{356D9961-BC09-49D6-86FD-C4775367FC47}" dt="2021-03-03T09:55:39.641" v="2617" actId="27636"/>
          <ac:spMkLst>
            <pc:docMk/>
            <pc:sldMk cId="0" sldId="547"/>
            <ac:spMk id="20482" creationId="{2BB9EDB5-D160-4F2A-B704-20754CE43410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7"/>
            <ac:graphicFrameMk id="163843" creationId="{E3AD4A2D-295A-4FF9-9956-E509F9454B4E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46" v="2618" actId="27636"/>
        <pc:sldMkLst>
          <pc:docMk/>
          <pc:sldMk cId="0" sldId="548"/>
        </pc:sldMkLst>
        <pc:spChg chg="mod ord">
          <ac:chgData name="欣捷" userId="b965477fa0aef5e6" providerId="LiveId" clId="{356D9961-BC09-49D6-86FD-C4775367FC47}" dt="2021-03-03T09:55:39.646" v="2618" actId="27636"/>
          <ac:spMkLst>
            <pc:docMk/>
            <pc:sldMk cId="0" sldId="548"/>
            <ac:spMk id="21506" creationId="{C1E2D64A-CC86-4A35-9F40-0E6C86B69A1D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8"/>
            <ac:graphicFrameMk id="164867" creationId="{5CB61D60-3BAE-40EA-B95B-5CA3678D6632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54" v="2619" actId="27636"/>
        <pc:sldMkLst>
          <pc:docMk/>
          <pc:sldMk cId="0" sldId="549"/>
        </pc:sldMkLst>
        <pc:spChg chg="mod ord">
          <ac:chgData name="欣捷" userId="b965477fa0aef5e6" providerId="LiveId" clId="{356D9961-BC09-49D6-86FD-C4775367FC47}" dt="2021-03-03T09:55:39.654" v="2619" actId="27636"/>
          <ac:spMkLst>
            <pc:docMk/>
            <pc:sldMk cId="0" sldId="549"/>
            <ac:spMk id="22530" creationId="{311F534B-E943-4CE5-B34A-C2D9588F9E4B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49"/>
            <ac:graphicFrameMk id="165891" creationId="{4136CE30-C78F-4CC3-AA74-B7685C1B9954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62" v="2620" actId="27636"/>
        <pc:sldMkLst>
          <pc:docMk/>
          <pc:sldMk cId="0" sldId="550"/>
        </pc:sldMkLst>
        <pc:spChg chg="mod ord">
          <ac:chgData name="欣捷" userId="b965477fa0aef5e6" providerId="LiveId" clId="{356D9961-BC09-49D6-86FD-C4775367FC47}" dt="2021-03-03T09:55:39.662" v="2620" actId="27636"/>
          <ac:spMkLst>
            <pc:docMk/>
            <pc:sldMk cId="0" sldId="550"/>
            <ac:spMk id="23554" creationId="{0EDE3DF7-21C3-4955-B25B-83683C3CD96B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0"/>
            <ac:graphicFrameMk id="166915" creationId="{EA992E65-89CB-4506-9666-6554E6179A75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68" v="2621" actId="27636"/>
        <pc:sldMkLst>
          <pc:docMk/>
          <pc:sldMk cId="0" sldId="551"/>
        </pc:sldMkLst>
        <pc:spChg chg="mod ord">
          <ac:chgData name="欣捷" userId="b965477fa0aef5e6" providerId="LiveId" clId="{356D9961-BC09-49D6-86FD-C4775367FC47}" dt="2021-03-03T09:55:39.668" v="2621" actId="27636"/>
          <ac:spMkLst>
            <pc:docMk/>
            <pc:sldMk cId="0" sldId="551"/>
            <ac:spMk id="24578" creationId="{7DD10577-68A5-454A-88CC-7C3B42389C90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1"/>
            <ac:graphicFrameMk id="167939" creationId="{3A58DA2A-3EE9-43E8-929A-1DB536C0C3EB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76" v="2622" actId="27636"/>
        <pc:sldMkLst>
          <pc:docMk/>
          <pc:sldMk cId="0" sldId="552"/>
        </pc:sldMkLst>
        <pc:spChg chg="mod ord">
          <ac:chgData name="欣捷" userId="b965477fa0aef5e6" providerId="LiveId" clId="{356D9961-BC09-49D6-86FD-C4775367FC47}" dt="2021-03-03T09:55:39.676" v="2622" actId="27636"/>
          <ac:spMkLst>
            <pc:docMk/>
            <pc:sldMk cId="0" sldId="552"/>
            <ac:spMk id="25602" creationId="{F7D29510-CA30-4B1E-BCEE-B21B90EC4DC6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2"/>
            <ac:graphicFrameMk id="168963" creationId="{FD27D36A-7B40-460C-942A-88BAA744CA2F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84" v="2623" actId="27636"/>
        <pc:sldMkLst>
          <pc:docMk/>
          <pc:sldMk cId="0" sldId="553"/>
        </pc:sldMkLst>
        <pc:spChg chg="mod ord">
          <ac:chgData name="欣捷" userId="b965477fa0aef5e6" providerId="LiveId" clId="{356D9961-BC09-49D6-86FD-C4775367FC47}" dt="2021-03-03T09:55:39.684" v="2623" actId="27636"/>
          <ac:spMkLst>
            <pc:docMk/>
            <pc:sldMk cId="0" sldId="553"/>
            <ac:spMk id="26626" creationId="{CD389771-7D83-4C6D-883A-7BA5D91D589F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3"/>
            <ac:graphicFrameMk id="169987" creationId="{672AF4D1-186A-4E2B-86B9-56FF93CE1974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92" v="2624" actId="27636"/>
        <pc:sldMkLst>
          <pc:docMk/>
          <pc:sldMk cId="0" sldId="554"/>
        </pc:sldMkLst>
        <pc:spChg chg="mod ord">
          <ac:chgData name="欣捷" userId="b965477fa0aef5e6" providerId="LiveId" clId="{356D9961-BC09-49D6-86FD-C4775367FC47}" dt="2021-03-03T09:55:39.692" v="2624" actId="27636"/>
          <ac:spMkLst>
            <pc:docMk/>
            <pc:sldMk cId="0" sldId="554"/>
            <ac:spMk id="27650" creationId="{CBFA3608-46CA-4A57-8095-C1D2C6069328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4"/>
            <ac:graphicFrameMk id="171011" creationId="{12BC4E29-8D45-4156-8D75-39632F918193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697" v="2625" actId="27636"/>
        <pc:sldMkLst>
          <pc:docMk/>
          <pc:sldMk cId="0" sldId="555"/>
        </pc:sldMkLst>
        <pc:spChg chg="mod ord">
          <ac:chgData name="欣捷" userId="b965477fa0aef5e6" providerId="LiveId" clId="{356D9961-BC09-49D6-86FD-C4775367FC47}" dt="2021-03-03T09:55:39.697" v="2625" actId="27636"/>
          <ac:spMkLst>
            <pc:docMk/>
            <pc:sldMk cId="0" sldId="555"/>
            <ac:spMk id="28674" creationId="{C23DC477-32E3-4C24-B771-51745DAF41F2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5"/>
            <ac:graphicFrameMk id="172035" creationId="{05B10EB1-A0E5-4A2B-9627-15589B22ED66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07" v="2626" actId="27636"/>
        <pc:sldMkLst>
          <pc:docMk/>
          <pc:sldMk cId="0" sldId="556"/>
        </pc:sldMkLst>
        <pc:spChg chg="mod ord">
          <ac:chgData name="欣捷" userId="b965477fa0aef5e6" providerId="LiveId" clId="{356D9961-BC09-49D6-86FD-C4775367FC47}" dt="2021-03-03T09:55:39.707" v="2626" actId="27636"/>
          <ac:spMkLst>
            <pc:docMk/>
            <pc:sldMk cId="0" sldId="556"/>
            <ac:spMk id="29698" creationId="{91BF0A34-A610-4BFE-97F7-55090B41CC0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6"/>
            <ac:graphicFrameMk id="173059" creationId="{7EE1DB1C-4A05-49BE-8B43-8D18A6A8A686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13" v="2627" actId="27636"/>
        <pc:sldMkLst>
          <pc:docMk/>
          <pc:sldMk cId="0" sldId="557"/>
        </pc:sldMkLst>
        <pc:spChg chg="mod ord">
          <ac:chgData name="欣捷" userId="b965477fa0aef5e6" providerId="LiveId" clId="{356D9961-BC09-49D6-86FD-C4775367FC47}" dt="2021-03-03T09:55:39.713" v="2627" actId="27636"/>
          <ac:spMkLst>
            <pc:docMk/>
            <pc:sldMk cId="0" sldId="557"/>
            <ac:spMk id="30722" creationId="{F6B9712F-510E-4186-89D5-F8B9F427C95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7"/>
            <ac:graphicFrameMk id="174083" creationId="{BA1694B2-E6C1-4ED9-BE23-58605931E9F8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55:39.723" v="2628" actId="27636"/>
        <pc:sldMkLst>
          <pc:docMk/>
          <pc:sldMk cId="0" sldId="558"/>
        </pc:sldMkLst>
        <pc:spChg chg="mod ord">
          <ac:chgData name="欣捷" userId="b965477fa0aef5e6" providerId="LiveId" clId="{356D9961-BC09-49D6-86FD-C4775367FC47}" dt="2021-03-03T09:55:39.723" v="2628" actId="27636"/>
          <ac:spMkLst>
            <pc:docMk/>
            <pc:sldMk cId="0" sldId="558"/>
            <ac:spMk id="31746" creationId="{D602CD9E-E885-44EB-9ADC-4078806779A7}"/>
          </ac:spMkLst>
        </pc:spChg>
        <pc:graphicFrameChg chg="mod ord modGraphic">
          <ac:chgData name="欣捷" userId="b965477fa0aef5e6" providerId="LiveId" clId="{356D9961-BC09-49D6-86FD-C4775367FC47}" dt="2021-03-03T09:55:39.565" v="2615" actId="700"/>
          <ac:graphicFrameMkLst>
            <pc:docMk/>
            <pc:sldMk cId="0" sldId="558"/>
            <ac:graphicFrameMk id="175107" creationId="{537627CA-179A-4320-9394-A13299A10DE5}"/>
          </ac:graphicFrameMkLst>
        </pc:graphicFrameChg>
      </pc:sldChg>
      <pc:sldChg chg="addSp delSp modSp add mod modClrScheme chgLayout">
        <pc:chgData name="欣捷" userId="b965477fa0aef5e6" providerId="LiveId" clId="{356D9961-BC09-49D6-86FD-C4775367FC47}" dt="2021-03-03T09:55:39.620" v="2616" actId="27636"/>
        <pc:sldMkLst>
          <pc:docMk/>
          <pc:sldMk cId="0" sldId="559"/>
        </pc:sldMkLst>
        <pc:spChg chg="add del mod ord">
          <ac:chgData name="欣捷" userId="b965477fa0aef5e6" providerId="LiveId" clId="{356D9961-BC09-49D6-86FD-C4775367FC47}" dt="2021-03-03T09:55:16.727" v="2614" actId="700"/>
          <ac:spMkLst>
            <pc:docMk/>
            <pc:sldMk cId="0" sldId="559"/>
            <ac:spMk id="2" creationId="{10F8D893-2D8A-44AB-B166-149C704B387E}"/>
          </ac:spMkLst>
        </pc:spChg>
        <pc:spChg chg="mod ord">
          <ac:chgData name="欣捷" userId="b965477fa0aef5e6" providerId="LiveId" clId="{356D9961-BC09-49D6-86FD-C4775367FC47}" dt="2021-03-03T09:55:39.620" v="2616" actId="27636"/>
          <ac:spMkLst>
            <pc:docMk/>
            <pc:sldMk cId="0" sldId="559"/>
            <ac:spMk id="32770" creationId="{16A170B0-27D6-4898-9B2E-FCEAAD6D65A7}"/>
          </ac:spMkLst>
        </pc:spChg>
        <pc:spChg chg="add del mod ord">
          <ac:chgData name="欣捷" userId="b965477fa0aef5e6" providerId="LiveId" clId="{356D9961-BC09-49D6-86FD-C4775367FC47}" dt="2021-03-03T09:55:39.565" v="2615" actId="700"/>
          <ac:spMkLst>
            <pc:docMk/>
            <pc:sldMk cId="0" sldId="559"/>
            <ac:spMk id="32771" creationId="{10EC9A04-74E0-4818-948D-744369E2C335}"/>
          </ac:spMkLst>
        </pc:spChg>
      </pc:sldChg>
      <pc:sldChg chg="modSp add mod">
        <pc:chgData name="欣捷" userId="b965477fa0aef5e6" providerId="LiveId" clId="{356D9961-BC09-49D6-86FD-C4775367FC47}" dt="2021-03-03T09:31:32.001" v="2427" actId="20577"/>
        <pc:sldMkLst>
          <pc:docMk/>
          <pc:sldMk cId="0" sldId="560"/>
        </pc:sldMkLst>
        <pc:spChg chg="mod">
          <ac:chgData name="欣捷" userId="b965477fa0aef5e6" providerId="LiveId" clId="{356D9961-BC09-49D6-86FD-C4775367FC47}" dt="2021-03-03T09:31:32.001" v="2427" actId="20577"/>
          <ac:spMkLst>
            <pc:docMk/>
            <pc:sldMk cId="0" sldId="560"/>
            <ac:spMk id="33794" creationId="{8AC33BDB-7ABF-456F-AEEA-30BDE6C4EF5F}"/>
          </ac:spMkLst>
        </pc:spChg>
      </pc:sldChg>
      <pc:sldChg chg="modSp add del mod">
        <pc:chgData name="欣捷" userId="b965477fa0aef5e6" providerId="LiveId" clId="{356D9961-BC09-49D6-86FD-C4775367FC47}" dt="2021-03-03T09:33:08.934" v="2451" actId="47"/>
        <pc:sldMkLst>
          <pc:docMk/>
          <pc:sldMk cId="0" sldId="561"/>
        </pc:sldMkLst>
        <pc:spChg chg="mod">
          <ac:chgData name="欣捷" userId="b965477fa0aef5e6" providerId="LiveId" clId="{356D9961-BC09-49D6-86FD-C4775367FC47}" dt="2021-03-03T02:33:19.798" v="144" actId="27636"/>
          <ac:spMkLst>
            <pc:docMk/>
            <pc:sldMk cId="0" sldId="561"/>
            <ac:spMk id="19458" creationId="{CD9CE234-CEDD-45FF-AD3F-85FFC6F47E62}"/>
          </ac:spMkLst>
        </pc:spChg>
      </pc:sldChg>
      <pc:sldChg chg="modSp add del mod">
        <pc:chgData name="欣捷" userId="b965477fa0aef5e6" providerId="LiveId" clId="{356D9961-BC09-49D6-86FD-C4775367FC47}" dt="2021-03-03T09:33:09.693" v="2452" actId="47"/>
        <pc:sldMkLst>
          <pc:docMk/>
          <pc:sldMk cId="0" sldId="562"/>
        </pc:sldMkLst>
        <pc:spChg chg="mod">
          <ac:chgData name="欣捷" userId="b965477fa0aef5e6" providerId="LiveId" clId="{356D9961-BC09-49D6-86FD-C4775367FC47}" dt="2021-03-03T02:33:19.798" v="145" actId="27636"/>
          <ac:spMkLst>
            <pc:docMk/>
            <pc:sldMk cId="0" sldId="562"/>
            <ac:spMk id="20482" creationId="{2D0716EF-7335-4818-8583-1981CBAF2876}"/>
          </ac:spMkLst>
        </pc:spChg>
      </pc:sldChg>
      <pc:sldChg chg="modSp add del mod">
        <pc:chgData name="欣捷" userId="b965477fa0aef5e6" providerId="LiveId" clId="{356D9961-BC09-49D6-86FD-C4775367FC47}" dt="2021-03-03T09:33:10.554" v="2453" actId="47"/>
        <pc:sldMkLst>
          <pc:docMk/>
          <pc:sldMk cId="0" sldId="563"/>
        </pc:sldMkLst>
        <pc:spChg chg="mod">
          <ac:chgData name="欣捷" userId="b965477fa0aef5e6" providerId="LiveId" clId="{356D9961-BC09-49D6-86FD-C4775367FC47}" dt="2021-03-03T02:33:19.813" v="146" actId="27636"/>
          <ac:spMkLst>
            <pc:docMk/>
            <pc:sldMk cId="0" sldId="563"/>
            <ac:spMk id="21506" creationId="{8A3D240B-BBB8-4349-B45F-DFD032F9C0D1}"/>
          </ac:spMkLst>
        </pc:spChg>
      </pc:sldChg>
      <pc:sldChg chg="modSp add mod">
        <pc:chgData name="欣捷" userId="b965477fa0aef5e6" providerId="LiveId" clId="{356D9961-BC09-49D6-86FD-C4775367FC47}" dt="2021-03-03T09:56:57.985" v="2652" actId="20577"/>
        <pc:sldMkLst>
          <pc:docMk/>
          <pc:sldMk cId="0" sldId="564"/>
        </pc:sldMkLst>
        <pc:spChg chg="mod">
          <ac:chgData name="欣捷" userId="b965477fa0aef5e6" providerId="LiveId" clId="{356D9961-BC09-49D6-86FD-C4775367FC47}" dt="2021-03-03T09:56:57.985" v="2652" actId="20577"/>
          <ac:spMkLst>
            <pc:docMk/>
            <pc:sldMk cId="0" sldId="564"/>
            <ac:spMk id="34818" creationId="{2D914524-C6B9-4283-9558-9DE8C47502F5}"/>
          </ac:spMkLst>
        </pc:spChg>
      </pc:sldChg>
      <pc:sldChg chg="modSp add mod">
        <pc:chgData name="欣捷" userId="b965477fa0aef5e6" providerId="LiveId" clId="{356D9961-BC09-49D6-86FD-C4775367FC47}" dt="2021-03-03T09:57:00.145" v="2653" actId="20577"/>
        <pc:sldMkLst>
          <pc:docMk/>
          <pc:sldMk cId="0" sldId="565"/>
        </pc:sldMkLst>
        <pc:spChg chg="mod">
          <ac:chgData name="欣捷" userId="b965477fa0aef5e6" providerId="LiveId" clId="{356D9961-BC09-49D6-86FD-C4775367FC47}" dt="2021-03-03T09:57:00.145" v="2653" actId="20577"/>
          <ac:spMkLst>
            <pc:docMk/>
            <pc:sldMk cId="0" sldId="565"/>
            <ac:spMk id="35842" creationId="{D1E2007A-D615-4A9D-B73A-B770CFD90209}"/>
          </ac:spMkLst>
        </pc:spChg>
      </pc:sldChg>
      <pc:sldChg chg="modSp add mod">
        <pc:chgData name="欣捷" userId="b965477fa0aef5e6" providerId="LiveId" clId="{356D9961-BC09-49D6-86FD-C4775367FC47}" dt="2021-03-03T09:57:02.405" v="2654" actId="20577"/>
        <pc:sldMkLst>
          <pc:docMk/>
          <pc:sldMk cId="0" sldId="566"/>
        </pc:sldMkLst>
        <pc:spChg chg="mod">
          <ac:chgData name="欣捷" userId="b965477fa0aef5e6" providerId="LiveId" clId="{356D9961-BC09-49D6-86FD-C4775367FC47}" dt="2021-03-03T09:57:02.405" v="2654" actId="20577"/>
          <ac:spMkLst>
            <pc:docMk/>
            <pc:sldMk cId="0" sldId="566"/>
            <ac:spMk id="36866" creationId="{D0090296-3D5B-4E97-BBA5-385D49582EFA}"/>
          </ac:spMkLst>
        </pc:spChg>
      </pc:sldChg>
      <pc:sldChg chg="modSp add mod">
        <pc:chgData name="欣捷" userId="b965477fa0aef5e6" providerId="LiveId" clId="{356D9961-BC09-49D6-86FD-C4775367FC47}" dt="2021-03-03T09:57:04.216" v="2655" actId="20577"/>
        <pc:sldMkLst>
          <pc:docMk/>
          <pc:sldMk cId="0" sldId="567"/>
        </pc:sldMkLst>
        <pc:spChg chg="mod">
          <ac:chgData name="欣捷" userId="b965477fa0aef5e6" providerId="LiveId" clId="{356D9961-BC09-49D6-86FD-C4775367FC47}" dt="2021-03-03T09:57:04.216" v="2655" actId="20577"/>
          <ac:spMkLst>
            <pc:docMk/>
            <pc:sldMk cId="0" sldId="567"/>
            <ac:spMk id="37890" creationId="{BF91E06E-C22C-4D37-BEB4-8096AA94E7DC}"/>
          </ac:spMkLst>
        </pc:spChg>
      </pc:sldChg>
      <pc:sldChg chg="modSp add mod">
        <pc:chgData name="欣捷" userId="b965477fa0aef5e6" providerId="LiveId" clId="{356D9961-BC09-49D6-86FD-C4775367FC47}" dt="2021-03-03T09:57:06.413" v="2656" actId="20577"/>
        <pc:sldMkLst>
          <pc:docMk/>
          <pc:sldMk cId="0" sldId="568"/>
        </pc:sldMkLst>
        <pc:spChg chg="mod">
          <ac:chgData name="欣捷" userId="b965477fa0aef5e6" providerId="LiveId" clId="{356D9961-BC09-49D6-86FD-C4775367FC47}" dt="2021-03-03T09:57:06.413" v="2656" actId="20577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欣捷" userId="b965477fa0aef5e6" providerId="LiveId" clId="{356D9961-BC09-49D6-86FD-C4775367FC47}" dt="2021-03-03T09:16:56.378" v="2049" actId="313"/>
          <ac:spMkLst>
            <pc:docMk/>
            <pc:sldMk cId="0" sldId="568"/>
            <ac:spMk id="38915" creationId="{647C0448-FFEC-4C7D-8575-C5CAD3FC03FB}"/>
          </ac:spMkLst>
        </pc:spChg>
      </pc:sldChg>
      <pc:sldChg chg="modSp add mod">
        <pc:chgData name="欣捷" userId="b965477fa0aef5e6" providerId="LiveId" clId="{356D9961-BC09-49D6-86FD-C4775367FC47}" dt="2021-03-03T09:57:08.641" v="2657" actId="20577"/>
        <pc:sldMkLst>
          <pc:docMk/>
          <pc:sldMk cId="0" sldId="569"/>
        </pc:sldMkLst>
        <pc:spChg chg="mod">
          <ac:chgData name="欣捷" userId="b965477fa0aef5e6" providerId="LiveId" clId="{356D9961-BC09-49D6-86FD-C4775367FC47}" dt="2021-03-03T09:57:08.641" v="2657" actId="20577"/>
          <ac:spMkLst>
            <pc:docMk/>
            <pc:sldMk cId="0" sldId="569"/>
            <ac:spMk id="39938" creationId="{20209341-ECF1-4850-A741-8F1A68020121}"/>
          </ac:spMkLst>
        </pc:spChg>
      </pc:sldChg>
      <pc:sldChg chg="modSp add mod">
        <pc:chgData name="欣捷" userId="b965477fa0aef5e6" providerId="LiveId" clId="{356D9961-BC09-49D6-86FD-C4775367FC47}" dt="2021-03-03T09:57:10.497" v="2658" actId="20577"/>
        <pc:sldMkLst>
          <pc:docMk/>
          <pc:sldMk cId="0" sldId="570"/>
        </pc:sldMkLst>
        <pc:spChg chg="mod">
          <ac:chgData name="欣捷" userId="b965477fa0aef5e6" providerId="LiveId" clId="{356D9961-BC09-49D6-86FD-C4775367FC47}" dt="2021-03-03T09:57:10.497" v="2658" actId="20577"/>
          <ac:spMkLst>
            <pc:docMk/>
            <pc:sldMk cId="0" sldId="570"/>
            <ac:spMk id="40962" creationId="{7B317E27-687A-44AC-98C7-ADBF7FF41633}"/>
          </ac:spMkLst>
        </pc:spChg>
      </pc:sldChg>
      <pc:sldChg chg="modSp add mod">
        <pc:chgData name="欣捷" userId="b965477fa0aef5e6" providerId="LiveId" clId="{356D9961-BC09-49D6-86FD-C4775367FC47}" dt="2021-03-03T09:57:12.337" v="2659" actId="20577"/>
        <pc:sldMkLst>
          <pc:docMk/>
          <pc:sldMk cId="0" sldId="571"/>
        </pc:sldMkLst>
        <pc:spChg chg="mod">
          <ac:chgData name="欣捷" userId="b965477fa0aef5e6" providerId="LiveId" clId="{356D9961-BC09-49D6-86FD-C4775367FC47}" dt="2021-03-03T09:57:12.337" v="2659" actId="20577"/>
          <ac:spMkLst>
            <pc:docMk/>
            <pc:sldMk cId="0" sldId="571"/>
            <ac:spMk id="41986" creationId="{8B7B078E-FAFB-4C7C-A2A7-876CE748E2C5}"/>
          </ac:spMkLst>
        </pc:spChg>
      </pc:sldChg>
      <pc:sldChg chg="modSp add mod">
        <pc:chgData name="欣捷" userId="b965477fa0aef5e6" providerId="LiveId" clId="{356D9961-BC09-49D6-86FD-C4775367FC47}" dt="2021-03-03T09:57:14.478" v="2660" actId="20577"/>
        <pc:sldMkLst>
          <pc:docMk/>
          <pc:sldMk cId="0" sldId="572"/>
        </pc:sldMkLst>
        <pc:spChg chg="mod">
          <ac:chgData name="欣捷" userId="b965477fa0aef5e6" providerId="LiveId" clId="{356D9961-BC09-49D6-86FD-C4775367FC47}" dt="2021-03-03T09:57:14.478" v="2660" actId="20577"/>
          <ac:spMkLst>
            <pc:docMk/>
            <pc:sldMk cId="0" sldId="572"/>
            <ac:spMk id="43010" creationId="{3A80E73C-F8D7-47C4-9932-FFC549039F6B}"/>
          </ac:spMkLst>
        </pc:spChg>
      </pc:sldChg>
      <pc:sldChg chg="modSp add mod">
        <pc:chgData name="欣捷" userId="b965477fa0aef5e6" providerId="LiveId" clId="{356D9961-BC09-49D6-86FD-C4775367FC47}" dt="2021-03-03T02:32:48.841" v="109" actId="27636"/>
        <pc:sldMkLst>
          <pc:docMk/>
          <pc:sldMk cId="0" sldId="573"/>
        </pc:sldMkLst>
        <pc:spChg chg="mod">
          <ac:chgData name="欣捷" userId="b965477fa0aef5e6" providerId="LiveId" clId="{356D9961-BC09-49D6-86FD-C4775367FC47}" dt="2021-03-03T02:32:48.841" v="109" actId="27636"/>
          <ac:spMkLst>
            <pc:docMk/>
            <pc:sldMk cId="0" sldId="573"/>
            <ac:spMk id="49154" creationId="{9C31D561-B059-425A-B630-09355A196CC0}"/>
          </ac:spMkLst>
        </pc:spChg>
      </pc:sldChg>
      <pc:sldChg chg="modSp add del mod">
        <pc:chgData name="欣捷" userId="b965477fa0aef5e6" providerId="LiveId" clId="{356D9961-BC09-49D6-86FD-C4775367FC47}" dt="2021-03-03T09:29:39.990" v="2401" actId="47"/>
        <pc:sldMkLst>
          <pc:docMk/>
          <pc:sldMk cId="0" sldId="574"/>
        </pc:sldMkLst>
        <pc:spChg chg="mod">
          <ac:chgData name="欣捷" userId="b965477fa0aef5e6" providerId="LiveId" clId="{356D9961-BC09-49D6-86FD-C4775367FC47}" dt="2021-03-03T02:32:48.841" v="110" actId="27636"/>
          <ac:spMkLst>
            <pc:docMk/>
            <pc:sldMk cId="0" sldId="574"/>
            <ac:spMk id="50178" creationId="{86207455-179F-483F-B951-3406A2C19604}"/>
          </ac:spMkLst>
        </pc:spChg>
      </pc:sldChg>
      <pc:sldChg chg="modSp add mod">
        <pc:chgData name="欣捷" userId="b965477fa0aef5e6" providerId="LiveId" clId="{356D9961-BC09-49D6-86FD-C4775367FC47}" dt="2021-03-03T02:32:48.841" v="111" actId="27636"/>
        <pc:sldMkLst>
          <pc:docMk/>
          <pc:sldMk cId="0" sldId="575"/>
        </pc:sldMkLst>
        <pc:spChg chg="mod">
          <ac:chgData name="欣捷" userId="b965477fa0aef5e6" providerId="LiveId" clId="{356D9961-BC09-49D6-86FD-C4775367FC47}" dt="2021-03-03T02:32:48.841" v="111" actId="27636"/>
          <ac:spMkLst>
            <pc:docMk/>
            <pc:sldMk cId="0" sldId="575"/>
            <ac:spMk id="51202" creationId="{B136070B-9C92-4CC0-A7B6-A3CC60CC208E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576"/>
        </pc:sldMkLst>
      </pc:sldChg>
      <pc:sldChg chg="modSp add mod">
        <pc:chgData name="欣捷" userId="b965477fa0aef5e6" providerId="LiveId" clId="{356D9961-BC09-49D6-86FD-C4775367FC47}" dt="2021-03-03T02:33:19.954" v="173" actId="27636"/>
        <pc:sldMkLst>
          <pc:docMk/>
          <pc:sldMk cId="0" sldId="577"/>
        </pc:sldMkLst>
        <pc:spChg chg="mod">
          <ac:chgData name="欣捷" userId="b965477fa0aef5e6" providerId="LiveId" clId="{356D9961-BC09-49D6-86FD-C4775367FC47}" dt="2021-03-03T02:33:19.954" v="173" actId="27636"/>
          <ac:spMkLst>
            <pc:docMk/>
            <pc:sldMk cId="0" sldId="577"/>
            <ac:spMk id="48130" creationId="{B1F46243-C36C-409F-93B7-14AD0CDD00A6}"/>
          </ac:spMkLst>
        </pc:spChg>
      </pc:sldChg>
      <pc:sldChg chg="modSp add mod">
        <pc:chgData name="欣捷" userId="b965477fa0aef5e6" providerId="LiveId" clId="{356D9961-BC09-49D6-86FD-C4775367FC47}" dt="2021-03-03T02:33:19.970" v="174" actId="27636"/>
        <pc:sldMkLst>
          <pc:docMk/>
          <pc:sldMk cId="0" sldId="578"/>
        </pc:sldMkLst>
        <pc:spChg chg="mod">
          <ac:chgData name="欣捷" userId="b965477fa0aef5e6" providerId="LiveId" clId="{356D9961-BC09-49D6-86FD-C4775367FC47}" dt="2021-03-03T02:33:19.970" v="174" actId="27636"/>
          <ac:spMkLst>
            <pc:docMk/>
            <pc:sldMk cId="0" sldId="578"/>
            <ac:spMk id="49154" creationId="{2ADBCC56-7242-4123-94D2-7F480A6DD37B}"/>
          </ac:spMkLst>
        </pc:spChg>
      </pc:sldChg>
      <pc:sldChg chg="modSp add mod">
        <pc:chgData name="欣捷" userId="b965477fa0aef5e6" providerId="LiveId" clId="{356D9961-BC09-49D6-86FD-C4775367FC47}" dt="2021-03-03T02:33:19.970" v="175" actId="27636"/>
        <pc:sldMkLst>
          <pc:docMk/>
          <pc:sldMk cId="0" sldId="579"/>
        </pc:sldMkLst>
        <pc:spChg chg="mod">
          <ac:chgData name="欣捷" userId="b965477fa0aef5e6" providerId="LiveId" clId="{356D9961-BC09-49D6-86FD-C4775367FC47}" dt="2021-03-03T02:33:19.970" v="175" actId="27636"/>
          <ac:spMkLst>
            <pc:docMk/>
            <pc:sldMk cId="0" sldId="579"/>
            <ac:spMk id="50178" creationId="{36D20D51-B278-4C5C-AE53-412C3AFCEA8E}"/>
          </ac:spMkLst>
        </pc:spChg>
      </pc:sldChg>
      <pc:sldChg chg="modSp add mod">
        <pc:chgData name="欣捷" userId="b965477fa0aef5e6" providerId="LiveId" clId="{356D9961-BC09-49D6-86FD-C4775367FC47}" dt="2021-03-03T02:33:19.970" v="176" actId="27636"/>
        <pc:sldMkLst>
          <pc:docMk/>
          <pc:sldMk cId="0" sldId="580"/>
        </pc:sldMkLst>
        <pc:spChg chg="mod">
          <ac:chgData name="欣捷" userId="b965477fa0aef5e6" providerId="LiveId" clId="{356D9961-BC09-49D6-86FD-C4775367FC47}" dt="2021-03-03T02:33:19.970" v="176" actId="27636"/>
          <ac:spMkLst>
            <pc:docMk/>
            <pc:sldMk cId="0" sldId="580"/>
            <ac:spMk id="51202" creationId="{2DB68155-F22D-4D31-BF18-EF882FFD9418}"/>
          </ac:spMkLst>
        </pc:spChg>
      </pc:sldChg>
      <pc:sldChg chg="modSp add mod">
        <pc:chgData name="欣捷" userId="b965477fa0aef5e6" providerId="LiveId" clId="{356D9961-BC09-49D6-86FD-C4775367FC47}" dt="2021-03-03T02:33:19.985" v="177" actId="27636"/>
        <pc:sldMkLst>
          <pc:docMk/>
          <pc:sldMk cId="0" sldId="581"/>
        </pc:sldMkLst>
        <pc:spChg chg="mod">
          <ac:chgData name="欣捷" userId="b965477fa0aef5e6" providerId="LiveId" clId="{356D9961-BC09-49D6-86FD-C4775367FC47}" dt="2021-03-03T02:33:19.985" v="177" actId="27636"/>
          <ac:spMkLst>
            <pc:docMk/>
            <pc:sldMk cId="0" sldId="581"/>
            <ac:spMk id="52226" creationId="{6E42ED2B-437B-47C9-AB2E-DC4C98F527D4}"/>
          </ac:spMkLst>
        </pc:spChg>
      </pc:sldChg>
      <pc:sldChg chg="modSp add mod modClrScheme chgLayout">
        <pc:chgData name="欣捷" userId="b965477fa0aef5e6" providerId="LiveId" clId="{356D9961-BC09-49D6-86FD-C4775367FC47}" dt="2021-03-03T09:46:23.839" v="2485" actId="113"/>
        <pc:sldMkLst>
          <pc:docMk/>
          <pc:sldMk cId="0" sldId="582"/>
        </pc:sldMkLst>
        <pc:spChg chg="mod ord">
          <ac:chgData name="欣捷" userId="b965477fa0aef5e6" providerId="LiveId" clId="{356D9961-BC09-49D6-86FD-C4775367FC47}" dt="2021-03-03T09:46:06.673" v="2471" actId="27636"/>
          <ac:spMkLst>
            <pc:docMk/>
            <pc:sldMk cId="0" sldId="582"/>
            <ac:spMk id="18434" creationId="{A34D61B7-E4B5-4AC0-8778-C8F524C54B83}"/>
          </ac:spMkLst>
        </pc:spChg>
        <pc:spChg chg="mod ord">
          <ac:chgData name="欣捷" userId="b965477fa0aef5e6" providerId="LiveId" clId="{356D9961-BC09-49D6-86FD-C4775367FC47}" dt="2021-03-03T09:46:23.839" v="2485" actId="113"/>
          <ac:spMkLst>
            <pc:docMk/>
            <pc:sldMk cId="0" sldId="582"/>
            <ac:spMk id="18435" creationId="{C943FA8C-112F-4961-8721-83371C067885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1063881780" sldId="583"/>
        </pc:sldMkLst>
        <pc:spChg chg="mod ord">
          <ac:chgData name="欣捷" userId="b965477fa0aef5e6" providerId="LiveId" clId="{356D9961-BC09-49D6-86FD-C4775367FC47}" dt="2021-03-03T09:51:14.387" v="2576" actId="20577"/>
          <ac:spMkLst>
            <pc:docMk/>
            <pc:sldMk cId="1063881780" sldId="583"/>
            <ac:spMk id="24578" creationId="{2B8EA20B-CBF7-4E6B-89D7-BA803DF6337A}"/>
          </ac:spMkLst>
        </pc:spChg>
        <pc:spChg chg="mod ord">
          <ac:chgData name="欣捷" userId="b965477fa0aef5e6" providerId="LiveId" clId="{356D9961-BC09-49D6-86FD-C4775367FC47}" dt="2021-03-03T09:51:20.862" v="2577" actId="207"/>
          <ac:spMkLst>
            <pc:docMk/>
            <pc:sldMk cId="1063881780" sldId="583"/>
            <ac:spMk id="24579" creationId="{1128D1C6-93A5-4E74-B6F7-45A8646F8E41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1776697496" sldId="584"/>
        </pc:sldMkLst>
        <pc:spChg chg="mod ord">
          <ac:chgData name="欣捷" userId="b965477fa0aef5e6" providerId="LiveId" clId="{356D9961-BC09-49D6-86FD-C4775367FC47}" dt="2021-03-03T09:46:06.717" v="2478" actId="27636"/>
          <ac:spMkLst>
            <pc:docMk/>
            <pc:sldMk cId="1776697496" sldId="584"/>
            <ac:spMk id="26626" creationId="{9BA94527-5AAE-4DE3-B625-40AF8EEB472C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1776697496" sldId="584"/>
            <ac:spMk id="26627" creationId="{ADD0FEBE-E252-492B-8CCC-F260274530FE}"/>
          </ac:spMkLst>
        </pc:spChg>
      </pc:sldChg>
      <pc:sldChg chg="addSp delSp modSp add mod">
        <pc:chgData name="欣捷" userId="b965477fa0aef5e6" providerId="LiveId" clId="{356D9961-BC09-49D6-86FD-C4775367FC47}" dt="2021-03-03T09:53:09.740" v="2587" actId="20577"/>
        <pc:sldMkLst>
          <pc:docMk/>
          <pc:sldMk cId="4228961026" sldId="585"/>
        </pc:sldMkLst>
        <pc:spChg chg="add mod ord">
          <ac:chgData name="欣捷" userId="b965477fa0aef5e6" providerId="LiveId" clId="{356D9961-BC09-49D6-86FD-C4775367FC47}" dt="2021-03-03T09:53:04.632" v="2586" actId="167"/>
          <ac:spMkLst>
            <pc:docMk/>
            <pc:sldMk cId="4228961026" sldId="585"/>
            <ac:spMk id="3" creationId="{AE0E61F7-DD2B-4042-80D3-7701BACFD48B}"/>
          </ac:spMkLst>
        </pc:spChg>
        <pc:spChg chg="mod">
          <ac:chgData name="欣捷" userId="b965477fa0aef5e6" providerId="LiveId" clId="{356D9961-BC09-49D6-86FD-C4775367FC47}" dt="2021-03-03T09:53:09.740" v="2587" actId="20577"/>
          <ac:spMkLst>
            <pc:docMk/>
            <pc:sldMk cId="4228961026" sldId="585"/>
            <ac:spMk id="27650" creationId="{77A5A039-1FC8-4039-BA1F-6137A0664841}"/>
          </ac:spMkLst>
        </pc:spChg>
        <pc:spChg chg="del">
          <ac:chgData name="欣捷" userId="b965477fa0aef5e6" providerId="LiveId" clId="{356D9961-BC09-49D6-86FD-C4775367FC47}" dt="2021-03-03T09:52:57.004" v="2585" actId="478"/>
          <ac:spMkLst>
            <pc:docMk/>
            <pc:sldMk cId="4228961026" sldId="585"/>
            <ac:spMk id="27651" creationId="{B6548624-B605-400E-B71B-58E28FEB4F54}"/>
          </ac:spMkLst>
        </pc:spChg>
        <pc:graphicFrameChg chg="del">
          <ac:chgData name="欣捷" userId="b965477fa0aef5e6" providerId="LiveId" clId="{356D9961-BC09-49D6-86FD-C4775367FC47}" dt="2021-03-03T09:52:52.336" v="2584" actId="478"/>
          <ac:graphicFrameMkLst>
            <pc:docMk/>
            <pc:sldMk cId="4228961026" sldId="585"/>
            <ac:graphicFrameMk id="253956" creationId="{0852CD4B-5D03-4FF8-9F31-1B72C93E7A4A}"/>
          </ac:graphicFrameMkLst>
        </pc:graphicFrame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219220242" sldId="586"/>
        </pc:sldMkLst>
        <pc:spChg chg="mod ord">
          <ac:chgData name="欣捷" userId="b965477fa0aef5e6" providerId="LiveId" clId="{356D9961-BC09-49D6-86FD-C4775367FC47}" dt="2021-03-03T09:46:06.730" v="2480" actId="27636"/>
          <ac:spMkLst>
            <pc:docMk/>
            <pc:sldMk cId="219220242" sldId="586"/>
            <ac:spMk id="28674" creationId="{C34BA862-1081-4213-87F8-2C7318FA7B37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219220242" sldId="586"/>
            <ac:spMk id="28675" creationId="{32011691-6680-466F-B225-E59074F39117}"/>
          </ac:spMkLst>
        </pc:spChg>
      </pc:sldChg>
      <pc:sldChg chg="modSp add mod">
        <pc:chgData name="欣捷" userId="b965477fa0aef5e6" providerId="LiveId" clId="{356D9961-BC09-49D6-86FD-C4775367FC47}" dt="2021-03-03T09:52:34.561" v="2580" actId="20577"/>
        <pc:sldMkLst>
          <pc:docMk/>
          <pc:sldMk cId="3932353002" sldId="587"/>
        </pc:sldMkLst>
        <pc:spChg chg="mod">
          <ac:chgData name="欣捷" userId="b965477fa0aef5e6" providerId="LiveId" clId="{356D9961-BC09-49D6-86FD-C4775367FC47}" dt="2021-03-03T09:52:34.561" v="2580" actId="20577"/>
          <ac:spMkLst>
            <pc:docMk/>
            <pc:sldMk cId="3932353002" sldId="587"/>
            <ac:spMk id="29698" creationId="{87C5146B-D4E3-49AD-8B47-73AADF524999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3932353002" sldId="587"/>
            <ac:spMk id="29699" creationId="{C39753A1-719B-47F2-9EB9-C176EC1D3DB8}"/>
          </ac:spMkLst>
        </pc:spChg>
      </pc:sldChg>
      <pc:sldChg chg="modSp add mod modClrScheme chgLayout">
        <pc:chgData name="欣捷" userId="b965477fa0aef5e6" providerId="LiveId" clId="{356D9961-BC09-49D6-86FD-C4775367FC47}" dt="2021-03-03T09:46:32.571" v="2486" actId="207"/>
        <pc:sldMkLst>
          <pc:docMk/>
          <pc:sldMk cId="189388519" sldId="588"/>
        </pc:sldMkLst>
        <pc:spChg chg="mod ord">
          <ac:chgData name="欣捷" userId="b965477fa0aef5e6" providerId="LiveId" clId="{356D9961-BC09-49D6-86FD-C4775367FC47}" dt="2021-03-03T09:46:06.682" v="2472" actId="27636"/>
          <ac:spMkLst>
            <pc:docMk/>
            <pc:sldMk cId="189388519" sldId="588"/>
            <ac:spMk id="19458" creationId="{85A7B3A8-3AF4-4011-8246-0EEF18D14DEE}"/>
          </ac:spMkLst>
        </pc:spChg>
        <pc:spChg chg="mod ord">
          <ac:chgData name="欣捷" userId="b965477fa0aef5e6" providerId="LiveId" clId="{356D9961-BC09-49D6-86FD-C4775367FC47}" dt="2021-03-03T09:46:32.571" v="2486" actId="207"/>
          <ac:spMkLst>
            <pc:docMk/>
            <pc:sldMk cId="189388519" sldId="588"/>
            <ac:spMk id="19459" creationId="{602B76C8-B0F1-43D3-9D72-302CB03FCAEF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589"/>
        </pc:sldMkLst>
      </pc:sldChg>
      <pc:sldChg chg="modSp add mod">
        <pc:chgData name="欣捷" userId="b965477fa0aef5e6" providerId="LiveId" clId="{356D9961-BC09-49D6-86FD-C4775367FC47}" dt="2021-03-03T02:33:06.256" v="138" actId="27636"/>
        <pc:sldMkLst>
          <pc:docMk/>
          <pc:sldMk cId="0" sldId="590"/>
        </pc:sldMkLst>
        <pc:spChg chg="mod">
          <ac:chgData name="欣捷" userId="b965477fa0aef5e6" providerId="LiveId" clId="{356D9961-BC09-49D6-86FD-C4775367FC47}" dt="2021-03-03T02:33:06.256" v="138" actId="27636"/>
          <ac:spMkLst>
            <pc:docMk/>
            <pc:sldMk cId="0" sldId="590"/>
            <ac:spMk id="52227" creationId="{BC679DB6-0A14-41DF-90C7-A4BAAF650D4D}"/>
          </ac:spMkLst>
        </pc:spChg>
      </pc:sldChg>
      <pc:sldChg chg="modSp add mod">
        <pc:chgData name="欣捷" userId="b965477fa0aef5e6" providerId="LiveId" clId="{356D9961-BC09-49D6-86FD-C4775367FC47}" dt="2021-03-03T09:32:26.595" v="2446" actId="20577"/>
        <pc:sldMkLst>
          <pc:docMk/>
          <pc:sldMk cId="0" sldId="591"/>
        </pc:sldMkLst>
        <pc:spChg chg="mod">
          <ac:chgData name="欣捷" userId="b965477fa0aef5e6" providerId="LiveId" clId="{356D9961-BC09-49D6-86FD-C4775367FC47}" dt="2021-03-03T09:32:26.595" v="2446" actId="20577"/>
          <ac:spMkLst>
            <pc:docMk/>
            <pc:sldMk cId="0" sldId="591"/>
            <ac:spMk id="50178" creationId="{924C2E36-7D74-4303-941E-DF7D13DD5624}"/>
          </ac:spMkLst>
        </pc:spChg>
      </pc:sldChg>
      <pc:sldChg chg="modSp add mod modClrScheme chgLayout">
        <pc:chgData name="欣捷" userId="b965477fa0aef5e6" providerId="LiveId" clId="{356D9961-BC09-49D6-86FD-C4775367FC47}" dt="2021-03-03T09:49:19.613" v="2561" actId="20577"/>
        <pc:sldMkLst>
          <pc:docMk/>
          <pc:sldMk cId="0" sldId="592"/>
        </pc:sldMkLst>
        <pc:spChg chg="mod ord">
          <ac:chgData name="欣捷" userId="b965477fa0aef5e6" providerId="LiveId" clId="{356D9961-BC09-49D6-86FD-C4775367FC47}" dt="2021-03-03T09:48:06.578" v="2496" actId="20577"/>
          <ac:spMkLst>
            <pc:docMk/>
            <pc:sldMk cId="0" sldId="592"/>
            <ac:spMk id="21506" creationId="{96667A45-ED6F-432F-AD87-546DF336126A}"/>
          </ac:spMkLst>
        </pc:spChg>
        <pc:spChg chg="mod ord">
          <ac:chgData name="欣捷" userId="b965477fa0aef5e6" providerId="LiveId" clId="{356D9961-BC09-49D6-86FD-C4775367FC47}" dt="2021-03-03T09:49:19.613" v="2561" actId="20577"/>
          <ac:spMkLst>
            <pc:docMk/>
            <pc:sldMk cId="0" sldId="592"/>
            <ac:spMk id="21507" creationId="{E07C83D7-613F-4ABA-A653-D9161043F253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0" creationId="{A57F4DD1-15CB-4F04-8D8B-97CF3ACE5C65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1" creationId="{5F42453A-E2EF-4366-BD54-BDDFE5A0AA26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2" creationId="{C7A23193-D0B4-4859-89B2-128644480D9A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3" creationId="{806819E5-F757-4EDA-9F88-EEC4A4529A2E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4" creationId="{AA3084B9-36B8-468B-B9F6-FC985B8E3DD6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5" creationId="{06484FF4-5A1A-441B-978E-C9057D68F67E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6" creationId="{0218CFF8-5BB4-4A17-97DD-DFD861B36DCC}"/>
          </ac:spMkLst>
        </pc:spChg>
        <pc:spChg chg="mod">
          <ac:chgData name="欣捷" userId="b965477fa0aef5e6" providerId="LiveId" clId="{356D9961-BC09-49D6-86FD-C4775367FC47}" dt="2021-03-03T09:49:12.095" v="2554" actId="1036"/>
          <ac:spMkLst>
            <pc:docMk/>
            <pc:sldMk cId="0" sldId="592"/>
            <ac:spMk id="21517" creationId="{F6B7C638-4691-4540-B4B3-125F9107B249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18" creationId="{AE7E2C5A-1919-458F-B8E2-AB8866B2C34A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0" creationId="{5761CBFB-7CFB-45B4-B644-1755D7D2410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1" creationId="{C4810CC9-DE42-44D0-8A7F-E32D17A9984B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2" creationId="{BE170E63-197F-4705-8B6F-028A631391EF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3" creationId="{DBF7E84D-6D4E-4D85-8939-026ADBFA77F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4" creationId="{4E208606-F88E-477A-912D-E6282B6E0560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5" creationId="{0DD5A29C-F9D7-43B2-B5C7-D5B8864D98A0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6" creationId="{9DCA543E-0560-4D87-8877-F58470390FB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7" creationId="{76FA3909-07DA-47B9-91DD-B93D6E355762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8" creationId="{05D1FBF2-E3E0-4909-9398-6DD4F8C8AE3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29" creationId="{5317D0B6-01AF-4222-8C2A-376CCF4343A8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30" creationId="{12A3F97C-B30E-4369-B1AF-B8A7848E6495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31" creationId="{22B8F6CC-A909-4DC4-A40C-CA7FFA9678D8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32" creationId="{B632F196-1C2D-44DC-9E7E-2D1CEF3915BE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33" creationId="{87D94103-8791-4C23-A383-CA156205ABBB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34" creationId="{B4CECF63-D865-4D40-935A-A3A25AE570DD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35" creationId="{FC4CBF67-CB03-40FE-9F77-8488C777FFF3}"/>
          </ac:spMkLst>
        </pc:spChg>
        <pc:spChg chg="mod">
          <ac:chgData name="欣捷" userId="b965477fa0aef5e6" providerId="LiveId" clId="{356D9961-BC09-49D6-86FD-C4775367FC47}" dt="2021-03-03T09:48:44.728" v="2500" actId="1076"/>
          <ac:spMkLst>
            <pc:docMk/>
            <pc:sldMk cId="0" sldId="592"/>
            <ac:spMk id="21536" creationId="{7FCDA111-52F2-42B2-A265-90DE19129B18}"/>
          </ac:spMkLst>
        </pc:spChg>
        <pc:grpChg chg="mod">
          <ac:chgData name="欣捷" userId="b965477fa0aef5e6" providerId="LiveId" clId="{356D9961-BC09-49D6-86FD-C4775367FC47}" dt="2021-03-03T09:48:44.728" v="2500" actId="1076"/>
          <ac:grpSpMkLst>
            <pc:docMk/>
            <pc:sldMk cId="0" sldId="592"/>
            <ac:grpSpMk id="21508" creationId="{DF04201C-E5FD-4DC6-A942-42C2AEFC40B9}"/>
          </ac:grpSpMkLst>
        </pc:grpChg>
        <pc:grpChg chg="mod">
          <ac:chgData name="欣捷" userId="b965477fa0aef5e6" providerId="LiveId" clId="{356D9961-BC09-49D6-86FD-C4775367FC47}" dt="2021-03-03T09:49:12.095" v="2554" actId="1036"/>
          <ac:grpSpMkLst>
            <pc:docMk/>
            <pc:sldMk cId="0" sldId="592"/>
            <ac:grpSpMk id="21509" creationId="{6012FEC7-075C-420C-97C2-99CD48A9A669}"/>
          </ac:grpSpMkLst>
        </pc:grpChg>
        <pc:grpChg chg="mod">
          <ac:chgData name="欣捷" userId="b965477fa0aef5e6" providerId="LiveId" clId="{356D9961-BC09-49D6-86FD-C4775367FC47}" dt="2021-03-03T09:48:44.728" v="2500" actId="1076"/>
          <ac:grpSpMkLst>
            <pc:docMk/>
            <pc:sldMk cId="0" sldId="592"/>
            <ac:grpSpMk id="21519" creationId="{C5ED2FAE-A8D6-485E-B2E8-00065F2114B2}"/>
          </ac:grpSpMkLst>
        </pc:grpChg>
      </pc:sldChg>
      <pc:sldChg chg="modSp add mod">
        <pc:chgData name="欣捷" userId="b965477fa0aef5e6" providerId="LiveId" clId="{356D9961-BC09-49D6-86FD-C4775367FC47}" dt="2021-03-03T02:33:20.032" v="186" actId="27636"/>
        <pc:sldMkLst>
          <pc:docMk/>
          <pc:sldMk cId="0" sldId="593"/>
        </pc:sldMkLst>
        <pc:spChg chg="mod">
          <ac:chgData name="欣捷" userId="b965477fa0aef5e6" providerId="LiveId" clId="{356D9961-BC09-49D6-86FD-C4775367FC47}" dt="2021-03-03T02:33:20.032" v="186" actId="27636"/>
          <ac:spMkLst>
            <pc:docMk/>
            <pc:sldMk cId="0" sldId="593"/>
            <ac:spMk id="61442" creationId="{F3A0C5E3-BF61-4231-B3A4-42EDA6315FC9}"/>
          </ac:spMkLst>
        </pc:spChg>
      </pc:sldChg>
      <pc:sldChg chg="modSp add mod modClrScheme chgLayout">
        <pc:chgData name="欣捷" userId="b965477fa0aef5e6" providerId="LiveId" clId="{356D9961-BC09-49D6-86FD-C4775367FC47}" dt="2021-03-03T09:45:21.522" v="2462" actId="207"/>
        <pc:sldMkLst>
          <pc:docMk/>
          <pc:sldMk cId="0" sldId="596"/>
        </pc:sldMkLst>
        <pc:spChg chg="mod ord">
          <ac:chgData name="欣捷" userId="b965477fa0aef5e6" providerId="LiveId" clId="{356D9961-BC09-49D6-86FD-C4775367FC47}" dt="2021-03-03T09:45:04.386" v="2458" actId="27636"/>
          <ac:spMkLst>
            <pc:docMk/>
            <pc:sldMk cId="0" sldId="596"/>
            <ac:spMk id="13314" creationId="{A9FC874A-C63D-4C28-872C-748C4775089F}"/>
          </ac:spMkLst>
        </pc:spChg>
        <pc:spChg chg="mod ord">
          <ac:chgData name="欣捷" userId="b965477fa0aef5e6" providerId="LiveId" clId="{356D9961-BC09-49D6-86FD-C4775367FC47}" dt="2021-03-03T09:45:21.522" v="2462" actId="207"/>
          <ac:spMkLst>
            <pc:docMk/>
            <pc:sldMk cId="0" sldId="596"/>
            <ac:spMk id="13315" creationId="{0ADE85BE-6AF5-40AB-BE1E-FDFAF37F1DF4}"/>
          </ac:spMkLst>
        </pc:spChg>
      </pc:sldChg>
      <pc:sldChg chg="modSp add mod modClrScheme chgLayout">
        <pc:chgData name="欣捷" userId="b965477fa0aef5e6" providerId="LiveId" clId="{356D9961-BC09-49D6-86FD-C4775367FC47}" dt="2021-03-03T09:45:51.864" v="2469" actId="207"/>
        <pc:sldMkLst>
          <pc:docMk/>
          <pc:sldMk cId="0" sldId="597"/>
        </pc:sldMkLst>
        <pc:spChg chg="mod ord">
          <ac:chgData name="欣捷" userId="b965477fa0aef5e6" providerId="LiveId" clId="{356D9961-BC09-49D6-86FD-C4775367FC47}" dt="2021-03-03T09:45:48.395" v="2468" actId="27636"/>
          <ac:spMkLst>
            <pc:docMk/>
            <pc:sldMk cId="0" sldId="597"/>
            <ac:spMk id="16386" creationId="{E9B751CE-675A-47C2-A8F8-5A40CC864583}"/>
          </ac:spMkLst>
        </pc:spChg>
        <pc:spChg chg="mod ord">
          <ac:chgData name="欣捷" userId="b965477fa0aef5e6" providerId="LiveId" clId="{356D9961-BC09-49D6-86FD-C4775367FC47}" dt="2021-03-03T09:45:51.864" v="2469" actId="207"/>
          <ac:spMkLst>
            <pc:docMk/>
            <pc:sldMk cId="0" sldId="597"/>
            <ac:spMk id="16387" creationId="{1670681D-B028-4948-993C-DC6F1CBB1B39}"/>
          </ac:spMkLst>
        </pc:spChg>
      </pc:sldChg>
      <pc:sldChg chg="modSp add mod ord modClrScheme chgLayout">
        <pc:chgData name="欣捷" userId="b965477fa0aef5e6" providerId="LiveId" clId="{356D9961-BC09-49D6-86FD-C4775367FC47}" dt="2021-03-03T09:53:37.690" v="2589"/>
        <pc:sldMkLst>
          <pc:docMk/>
          <pc:sldMk cId="0" sldId="599"/>
        </pc:sldMkLst>
        <pc:spChg chg="mod ord">
          <ac:chgData name="欣捷" userId="b965477fa0aef5e6" providerId="LiveId" clId="{356D9961-BC09-49D6-86FD-C4775367FC47}" dt="2021-03-03T09:46:06.739" v="2482" actId="27636"/>
          <ac:spMkLst>
            <pc:docMk/>
            <pc:sldMk cId="0" sldId="599"/>
            <ac:spMk id="30722" creationId="{69F1DA85-864A-482C-99F3-F072E3C0ACD1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0" sldId="599"/>
            <ac:spMk id="30723" creationId="{50864BD0-83AE-4321-98BC-695E01E9B490}"/>
          </ac:spMkLst>
        </pc:spChg>
      </pc:sldChg>
      <pc:sldChg chg="modSp add mod modClrScheme chgLayout">
        <pc:chgData name="欣捷" userId="b965477fa0aef5e6" providerId="LiveId" clId="{356D9961-BC09-49D6-86FD-C4775367FC47}" dt="2021-03-03T09:45:44.558" v="2466" actId="207"/>
        <pc:sldMkLst>
          <pc:docMk/>
          <pc:sldMk cId="0" sldId="600"/>
        </pc:sldMkLst>
        <pc:spChg chg="mod ord">
          <ac:chgData name="欣捷" userId="b965477fa0aef5e6" providerId="LiveId" clId="{356D9961-BC09-49D6-86FD-C4775367FC47}" dt="2021-03-03T09:45:26.051" v="2464" actId="27636"/>
          <ac:spMkLst>
            <pc:docMk/>
            <pc:sldMk cId="0" sldId="600"/>
            <ac:spMk id="14338" creationId="{4C70C662-8EDB-4941-A1BF-CA952FBE6E63}"/>
          </ac:spMkLst>
        </pc:spChg>
        <pc:spChg chg="mod ord">
          <ac:chgData name="欣捷" userId="b965477fa0aef5e6" providerId="LiveId" clId="{356D9961-BC09-49D6-86FD-C4775367FC47}" dt="2021-03-03T09:45:44.558" v="2466" actId="207"/>
          <ac:spMkLst>
            <pc:docMk/>
            <pc:sldMk cId="0" sldId="600"/>
            <ac:spMk id="14339" creationId="{CF0FFF3B-42A1-478C-A17D-56C58D241753}"/>
          </ac:spMkLst>
        </pc:spChg>
      </pc:sldChg>
      <pc:sldChg chg="modSp add del mod modClrScheme chgLayout">
        <pc:chgData name="欣捷" userId="b965477fa0aef5e6" providerId="LiveId" clId="{356D9961-BC09-49D6-86FD-C4775367FC47}" dt="2021-03-03T09:51:58.751" v="2578" actId="2696"/>
        <pc:sldMkLst>
          <pc:docMk/>
          <pc:sldMk cId="767671858" sldId="601"/>
        </pc:sldMkLst>
        <pc:spChg chg="mod ord">
          <ac:chgData name="欣捷" userId="b965477fa0aef5e6" providerId="LiveId" clId="{356D9961-BC09-49D6-86FD-C4775367FC47}" dt="2021-03-03T09:46:06.713" v="2477" actId="27636"/>
          <ac:spMkLst>
            <pc:docMk/>
            <pc:sldMk cId="767671858" sldId="601"/>
            <ac:spMk id="25602" creationId="{B6254481-736E-4E5E-92CE-E56D69CDDD98}"/>
          </ac:spMkLst>
        </pc:spChg>
        <pc:spChg chg="mod ord">
          <ac:chgData name="欣捷" userId="b965477fa0aef5e6" providerId="LiveId" clId="{356D9961-BC09-49D6-86FD-C4775367FC47}" dt="2021-03-03T09:46:06.646" v="2470" actId="700"/>
          <ac:spMkLst>
            <pc:docMk/>
            <pc:sldMk cId="767671858" sldId="601"/>
            <ac:spMk id="25603" creationId="{58EA3BC5-40EA-4C25-BCEF-5ACB3AE27062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0:42.399" v="2575" actId="5793"/>
        <pc:sldMkLst>
          <pc:docMk/>
          <pc:sldMk cId="0" sldId="603"/>
        </pc:sldMkLst>
        <pc:spChg chg="add mod">
          <ac:chgData name="欣捷" userId="b965477fa0aef5e6" providerId="LiveId" clId="{356D9961-BC09-49D6-86FD-C4775367FC47}" dt="2021-03-03T09:50:42.399" v="2575" actId="5793"/>
          <ac:spMkLst>
            <pc:docMk/>
            <pc:sldMk cId="0" sldId="603"/>
            <ac:spMk id="3" creationId="{8D6607DE-EA8B-469A-98C1-FF1899803A25}"/>
          </ac:spMkLst>
        </pc:spChg>
        <pc:spChg chg="mod ord">
          <ac:chgData name="欣捷" userId="b965477fa0aef5e6" providerId="LiveId" clId="{356D9961-BC09-49D6-86FD-C4775367FC47}" dt="2021-03-03T09:50:08.464" v="2568" actId="700"/>
          <ac:spMkLst>
            <pc:docMk/>
            <pc:sldMk cId="0" sldId="603"/>
            <ac:spMk id="23554" creationId="{EA3A7526-D02F-43A4-9EDE-E4F82D63F121}"/>
          </ac:spMkLst>
        </pc:spChg>
        <pc:spChg chg="del mod ord">
          <ac:chgData name="欣捷" userId="b965477fa0aef5e6" providerId="LiveId" clId="{356D9961-BC09-49D6-86FD-C4775367FC47}" dt="2021-03-03T09:50:25.043" v="2571" actId="478"/>
          <ac:spMkLst>
            <pc:docMk/>
            <pc:sldMk cId="0" sldId="603"/>
            <ac:spMk id="25603" creationId="{83093833-506F-4318-B767-655541621F23}"/>
          </ac:spMkLst>
        </pc:spChg>
        <pc:graphicFrameChg chg="del mod ord modGraphic">
          <ac:chgData name="欣捷" userId="b965477fa0aef5e6" providerId="LiveId" clId="{356D9961-BC09-49D6-86FD-C4775367FC47}" dt="2021-03-03T09:50:32.234" v="2572" actId="478"/>
          <ac:graphicFrameMkLst>
            <pc:docMk/>
            <pc:sldMk cId="0" sldId="603"/>
            <ac:graphicFrameMk id="253956" creationId="{5ABD5FC2-C93C-4A18-89C3-2330624E7AA9}"/>
          </ac:graphicFrameMkLst>
        </pc:graphicFrameChg>
      </pc:sldChg>
      <pc:sldChg chg="modSp add mod modClrScheme chgLayout">
        <pc:chgData name="欣捷" userId="b965477fa0aef5e6" providerId="LiveId" clId="{356D9961-BC09-49D6-86FD-C4775367FC47}" dt="2021-03-03T09:49:37.368" v="2564" actId="207"/>
        <pc:sldMkLst>
          <pc:docMk/>
          <pc:sldMk cId="0" sldId="605"/>
        </pc:sldMkLst>
        <pc:spChg chg="mod ord">
          <ac:chgData name="欣捷" userId="b965477fa0aef5e6" providerId="LiveId" clId="{356D9961-BC09-49D6-86FD-C4775367FC47}" dt="2021-03-03T09:49:30.900" v="2562" actId="20577"/>
          <ac:spMkLst>
            <pc:docMk/>
            <pc:sldMk cId="0" sldId="605"/>
            <ac:spMk id="22530" creationId="{84D99480-B626-4863-9FA3-25249848846C}"/>
          </ac:spMkLst>
        </pc:spChg>
        <pc:spChg chg="mod ord">
          <ac:chgData name="欣捷" userId="b965477fa0aef5e6" providerId="LiveId" clId="{356D9961-BC09-49D6-86FD-C4775367FC47}" dt="2021-03-03T09:49:37.368" v="2564" actId="207"/>
          <ac:spMkLst>
            <pc:docMk/>
            <pc:sldMk cId="0" sldId="605"/>
            <ac:spMk id="22531" creationId="{1735A55B-F303-43CB-99EF-8731F13EF362}"/>
          </ac:spMkLst>
        </pc:spChg>
      </pc:sldChg>
      <pc:sldChg chg="delSp modSp add mod modClrScheme chgLayout">
        <pc:chgData name="欣捷" userId="b965477fa0aef5e6" providerId="LiveId" clId="{356D9961-BC09-49D6-86FD-C4775367FC47}" dt="2021-03-03T09:28:14.088" v="2371" actId="700"/>
        <pc:sldMkLst>
          <pc:docMk/>
          <pc:sldMk cId="0" sldId="606"/>
        </pc:sldMkLst>
        <pc:spChg chg="mod ord">
          <ac:chgData name="欣捷" userId="b965477fa0aef5e6" providerId="LiveId" clId="{356D9961-BC09-49D6-86FD-C4775367FC47}" dt="2021-03-03T09:28:14.088" v="2371" actId="700"/>
          <ac:spMkLst>
            <pc:docMk/>
            <pc:sldMk cId="0" sldId="606"/>
            <ac:spMk id="31746" creationId="{548E7541-8C74-4229-BFBF-D06A2283835A}"/>
          </ac:spMkLst>
        </pc:spChg>
        <pc:spChg chg="del">
          <ac:chgData name="欣捷" userId="b965477fa0aef5e6" providerId="LiveId" clId="{356D9961-BC09-49D6-86FD-C4775367FC47}" dt="2021-03-03T09:28:14.088" v="2371" actId="700"/>
          <ac:spMkLst>
            <pc:docMk/>
            <pc:sldMk cId="0" sldId="606"/>
            <ac:spMk id="31747" creationId="{B3E703D2-61C1-4249-A12A-FC380C2FDAE9}"/>
          </ac:spMkLst>
        </pc:spChg>
      </pc:sldChg>
      <pc:sldChg chg="modSp add mod">
        <pc:chgData name="欣捷" userId="b965477fa0aef5e6" providerId="LiveId" clId="{356D9961-BC09-49D6-86FD-C4775367FC47}" dt="2021-03-03T09:28:19.516" v="2372" actId="207"/>
        <pc:sldMkLst>
          <pc:docMk/>
          <pc:sldMk cId="0" sldId="607"/>
        </pc:sldMkLst>
        <pc:spChg chg="mod">
          <ac:chgData name="欣捷" userId="b965477fa0aef5e6" providerId="LiveId" clId="{356D9961-BC09-49D6-86FD-C4775367FC47}" dt="2021-03-03T02:32:48.747" v="93" actId="27636"/>
          <ac:spMkLst>
            <pc:docMk/>
            <pc:sldMk cId="0" sldId="607"/>
            <ac:spMk id="32770" creationId="{5D8AF6D5-B54C-4670-B063-BDB16146A8C4}"/>
          </ac:spMkLst>
        </pc:spChg>
        <pc:spChg chg="mod">
          <ac:chgData name="欣捷" userId="b965477fa0aef5e6" providerId="LiveId" clId="{356D9961-BC09-49D6-86FD-C4775367FC47}" dt="2021-03-03T09:28:19.516" v="2372" actId="207"/>
          <ac:spMkLst>
            <pc:docMk/>
            <pc:sldMk cId="0" sldId="607"/>
            <ac:spMk id="232451" creationId="{11E9D8B0-A3BC-4E18-8B82-53999F85751F}"/>
          </ac:spMkLst>
        </pc:spChg>
      </pc:sldChg>
      <pc:sldChg chg="modSp add mod">
        <pc:chgData name="欣捷" userId="b965477fa0aef5e6" providerId="LiveId" clId="{356D9961-BC09-49D6-86FD-C4775367FC47}" dt="2021-03-03T09:28:25.828" v="2373" actId="20577"/>
        <pc:sldMkLst>
          <pc:docMk/>
          <pc:sldMk cId="0" sldId="608"/>
        </pc:sldMkLst>
        <pc:spChg chg="mod">
          <ac:chgData name="欣捷" userId="b965477fa0aef5e6" providerId="LiveId" clId="{356D9961-BC09-49D6-86FD-C4775367FC47}" dt="2021-03-03T09:28:25.828" v="2373" actId="20577"/>
          <ac:spMkLst>
            <pc:docMk/>
            <pc:sldMk cId="0" sldId="608"/>
            <ac:spMk id="33794" creationId="{32173160-6474-4266-9732-19102029B43C}"/>
          </ac:spMkLst>
        </pc:spChg>
      </pc:sldChg>
      <pc:sldChg chg="modSp add mod">
        <pc:chgData name="欣捷" userId="b965477fa0aef5e6" providerId="LiveId" clId="{356D9961-BC09-49D6-86FD-C4775367FC47}" dt="2021-03-03T09:28:28.644" v="2374" actId="20577"/>
        <pc:sldMkLst>
          <pc:docMk/>
          <pc:sldMk cId="0" sldId="609"/>
        </pc:sldMkLst>
        <pc:spChg chg="mod">
          <ac:chgData name="欣捷" userId="b965477fa0aef5e6" providerId="LiveId" clId="{356D9961-BC09-49D6-86FD-C4775367FC47}" dt="2021-03-03T09:28:28.644" v="2374" actId="20577"/>
          <ac:spMkLst>
            <pc:docMk/>
            <pc:sldMk cId="0" sldId="609"/>
            <ac:spMk id="34818" creationId="{A7487A2D-6CC3-4945-98AF-9FF7FD1D5F0E}"/>
          </ac:spMkLst>
        </pc:spChg>
      </pc:sldChg>
      <pc:sldChg chg="modSp add mod">
        <pc:chgData name="欣捷" userId="b965477fa0aef5e6" providerId="LiveId" clId="{356D9961-BC09-49D6-86FD-C4775367FC47}" dt="2021-03-03T09:28:33.432" v="2375" actId="20577"/>
        <pc:sldMkLst>
          <pc:docMk/>
          <pc:sldMk cId="0" sldId="610"/>
        </pc:sldMkLst>
        <pc:spChg chg="mod">
          <ac:chgData name="欣捷" userId="b965477fa0aef5e6" providerId="LiveId" clId="{356D9961-BC09-49D6-86FD-C4775367FC47}" dt="2021-03-03T09:28:33.432" v="2375" actId="20577"/>
          <ac:spMkLst>
            <pc:docMk/>
            <pc:sldMk cId="0" sldId="610"/>
            <ac:spMk id="35842" creationId="{7570E0DD-6B16-4C24-8F29-91BEAC485607}"/>
          </ac:spMkLst>
        </pc:spChg>
      </pc:sldChg>
      <pc:sldChg chg="modSp add mod">
        <pc:chgData name="欣捷" userId="b965477fa0aef5e6" providerId="LiveId" clId="{356D9961-BC09-49D6-86FD-C4775367FC47}" dt="2021-03-03T09:28:35.779" v="2376" actId="20577"/>
        <pc:sldMkLst>
          <pc:docMk/>
          <pc:sldMk cId="0" sldId="611"/>
        </pc:sldMkLst>
        <pc:spChg chg="mod">
          <ac:chgData name="欣捷" userId="b965477fa0aef5e6" providerId="LiveId" clId="{356D9961-BC09-49D6-86FD-C4775367FC47}" dt="2021-03-03T09:28:35.779" v="2376" actId="20577"/>
          <ac:spMkLst>
            <pc:docMk/>
            <pc:sldMk cId="0" sldId="611"/>
            <ac:spMk id="36866" creationId="{38803B50-3F67-43E9-B090-651E700D1C65}"/>
          </ac:spMkLst>
        </pc:spChg>
      </pc:sldChg>
      <pc:sldChg chg="modSp add mod">
        <pc:chgData name="欣捷" userId="b965477fa0aef5e6" providerId="LiveId" clId="{356D9961-BC09-49D6-86FD-C4775367FC47}" dt="2021-03-03T09:53:55.120" v="2590" actId="20577"/>
        <pc:sldMkLst>
          <pc:docMk/>
          <pc:sldMk cId="0" sldId="612"/>
        </pc:sldMkLst>
        <pc:spChg chg="mod">
          <ac:chgData name="欣捷" userId="b965477fa0aef5e6" providerId="LiveId" clId="{356D9961-BC09-49D6-86FD-C4775367FC47}" dt="2021-03-03T09:53:55.120" v="2590" actId="20577"/>
          <ac:spMkLst>
            <pc:docMk/>
            <pc:sldMk cId="0" sldId="612"/>
            <ac:spMk id="37890" creationId="{433C0016-A8A3-4447-B0AC-AB4CD3ED77B7}"/>
          </ac:spMkLst>
        </pc:spChg>
      </pc:sldChg>
      <pc:sldChg chg="modSp add mod">
        <pc:chgData name="欣捷" userId="b965477fa0aef5e6" providerId="LiveId" clId="{356D9961-BC09-49D6-86FD-C4775367FC47}" dt="2021-03-03T09:28:39.236" v="2377" actId="20577"/>
        <pc:sldMkLst>
          <pc:docMk/>
          <pc:sldMk cId="0" sldId="613"/>
        </pc:sldMkLst>
        <pc:spChg chg="mod">
          <ac:chgData name="欣捷" userId="b965477fa0aef5e6" providerId="LiveId" clId="{356D9961-BC09-49D6-86FD-C4775367FC47}" dt="2021-03-03T09:28:39.236" v="2377" actId="20577"/>
          <ac:spMkLst>
            <pc:docMk/>
            <pc:sldMk cId="0" sldId="613"/>
            <ac:spMk id="38914" creationId="{685DCD15-B1A6-4CFC-96B5-57DE9C81A6B6}"/>
          </ac:spMkLst>
        </pc:spChg>
      </pc:sldChg>
      <pc:sldChg chg="delSp modSp add mod modClrScheme chgLayout">
        <pc:chgData name="欣捷" userId="b965477fa0aef5e6" providerId="LiveId" clId="{356D9961-BC09-49D6-86FD-C4775367FC47}" dt="2021-03-03T09:28:58.563" v="2383" actId="1076"/>
        <pc:sldMkLst>
          <pc:docMk/>
          <pc:sldMk cId="0" sldId="614"/>
        </pc:sldMkLst>
        <pc:spChg chg="mod ord">
          <ac:chgData name="欣捷" userId="b965477fa0aef5e6" providerId="LiveId" clId="{356D9961-BC09-49D6-86FD-C4775367FC47}" dt="2021-03-03T09:28:44.396" v="2379" actId="700"/>
          <ac:spMkLst>
            <pc:docMk/>
            <pc:sldMk cId="0" sldId="614"/>
            <ac:spMk id="39938" creationId="{D5562AFD-4B11-4860-B062-29D5F0D36FC9}"/>
          </ac:spMkLst>
        </pc:spChg>
        <pc:spChg chg="del">
          <ac:chgData name="欣捷" userId="b965477fa0aef5e6" providerId="LiveId" clId="{356D9961-BC09-49D6-86FD-C4775367FC47}" dt="2021-03-03T09:28:44.396" v="2379" actId="700"/>
          <ac:spMkLst>
            <pc:docMk/>
            <pc:sldMk cId="0" sldId="614"/>
            <ac:spMk id="39939" creationId="{DB57C9DC-B52E-4B95-87A8-07C10F38F83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2" creationId="{21263573-D6EB-4019-8C94-C580D30E77A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3" creationId="{0213B6F5-0881-4FEF-B2E5-1E4914DB2A15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4" creationId="{F10DB92F-8D1E-4EA3-8E34-2C218B66078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5" creationId="{137D4B47-856A-4886-ABE2-D9EFA5459264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6" creationId="{655DA15A-435C-4614-ADFD-AD4AB580846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7" creationId="{733581A4-7FE2-4D8E-BCC0-66D9273382A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8" creationId="{88AD3B7C-39A1-421D-9391-061A3F5C411C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49" creationId="{11CB307E-ACE9-4253-ACB7-57AC2284CBF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0" creationId="{C1A5B623-B9A1-4882-8502-70BDB027D05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1" creationId="{4E1DB22C-B7F5-49D3-995C-400599D3A3C9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2" creationId="{848F76DD-DCA6-4556-959A-F3815E293DD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3" creationId="{741392B0-9B8F-4FB2-9954-3CA8811490D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4" creationId="{230B1325-1CB2-434B-93D1-E977BAA6EAB3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5" creationId="{ABDFDE87-7997-479C-A6A7-0E1AA7412358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6" creationId="{921C68A8-BD60-426B-95EC-3157EBE27F1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7" creationId="{47FCB9E0-609A-4571-84E5-D69C58DE64A1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8" creationId="{6D87D6F8-6AE4-4B0E-BA47-03233DB802D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59" creationId="{4E139FC3-346C-4E6C-94C0-ADDE8CBD9BF9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0" creationId="{E7855AA4-2100-4B5F-9527-4E31CEB2574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1" creationId="{DCD04527-6B89-475D-95A3-4FC79D3A4CBA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2" creationId="{46F6A412-0110-499E-8703-C6EDFD2E18CD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3" creationId="{17491E17-B6E6-4044-99CF-CF9B544F3DC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4" creationId="{EDF6C4C8-AD23-4895-9D65-BCCB732C26BE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5" creationId="{F8A17C8A-0A46-47EA-B0EB-014FE074C1EF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6" creationId="{EE8D11E7-A054-447A-98AA-2716DC80CB95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7" creationId="{57578C04-0FAF-4B90-8B06-CDC5ED25EE11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8" creationId="{54FB4ABA-9542-4640-BE31-BF5E7CA4CA1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69" creationId="{AEDC5653-D7ED-4C35-B9EB-C9238FCFA080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70" creationId="{40A3FEBB-540A-4296-A2CB-912FEF244063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71" creationId="{2FDEDFBD-7D70-463F-917F-0896EF3F5A02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72" creationId="{745D82DE-A502-4C3C-AC49-1519857D6447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73" creationId="{6127186D-E337-46CF-A15C-43AF06F7E304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74" creationId="{4C18F5D4-64F0-4A25-BCEF-C78E72CF0EFB}"/>
          </ac:spMkLst>
        </pc:spChg>
        <pc:spChg chg="mod">
          <ac:chgData name="欣捷" userId="b965477fa0aef5e6" providerId="LiveId" clId="{356D9961-BC09-49D6-86FD-C4775367FC47}" dt="2021-03-03T09:28:58.563" v="2383" actId="1076"/>
          <ac:spMkLst>
            <pc:docMk/>
            <pc:sldMk cId="0" sldId="614"/>
            <ac:spMk id="39975" creationId="{33750D17-B886-4500-AE67-6A1C66D1CB0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76" creationId="{91E4E455-D3A9-478E-B810-90552307D89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78" creationId="{F5B02EB2-A58C-4E08-9350-3389536FD58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79" creationId="{27551AC8-B926-4193-B195-2B2797E8248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0" creationId="{7414D044-DEB1-48CB-A577-0D3E75E48B1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1" creationId="{C85C0EEB-2D90-4681-B87B-63087A95F24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2" creationId="{F14C0256-7C4E-49A7-8D42-A121B0FE579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3" creationId="{D23D38F2-9649-4F7E-AFFD-534D4503F3AE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4" creationId="{0315971E-8BBE-415B-B506-F65283D74E4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5" creationId="{69FEC64C-1C7A-4806-A878-B1021480367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6" creationId="{5D041E6B-95DC-4CE7-9B44-E40BA930F36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7" creationId="{DC63CD59-E766-49DA-99DE-2B94FB319B6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8" creationId="{5449410B-61DE-4D76-84DB-0B243B21BAE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89" creationId="{30C6B6F0-0B28-4789-84FD-EC21920A5BDC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0" creationId="{2E541192-1989-4A39-ABC8-6FC9EBA2D444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1" creationId="{4545C965-05FA-4964-91B2-55F1C31F6CBC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2" creationId="{381C1681-EC68-402B-AE90-0C300C2EA8B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3" creationId="{72507EF6-F247-4F35-BDE6-D6114D915E2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4" creationId="{2E46FFD5-40AC-4379-B551-A43959BD61A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5" creationId="{E3CE913A-6935-4C2E-9984-5546FE268F6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6" creationId="{2607BE73-B10C-464D-B09C-983AC3E2BA39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7" creationId="{00BBC7BD-EAD5-4758-B76E-606442B95689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8" creationId="{51148460-CF5A-4A5A-B6F7-E14AFEFFFD13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39999" creationId="{37712503-DE5A-4BC8-9F65-274032F22F9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0" creationId="{38AB50B4-7C58-4C99-8AEA-1FE0DEDBA36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1" creationId="{8B867D4D-9940-4552-9CB8-D90E4CFCA06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2" creationId="{4850BE59-836D-42B6-8FC5-1EE4390147D0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3" creationId="{A49379AC-DE45-4E74-8C35-4B3B687D690F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4" creationId="{9BB1111B-CC9E-4A12-A1F4-27527B61963A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5" creationId="{A9B86880-6F18-43E4-BD71-713425EED3AD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6" creationId="{69BCC648-6A1F-4FF2-9C09-3058B67B0B42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7" creationId="{B80E23EB-7516-4C69-8C04-89C2CED16E57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8" creationId="{9F05292C-B479-4165-AC62-2D150CE9E816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09" creationId="{FFA7E094-951A-468D-9131-53D52DF60335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10" creationId="{999C9403-F65F-4A75-958B-F8FAB7CEF20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11" creationId="{A1B2DCD2-2A73-4EA5-BD30-7B45CCE31E73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12" creationId="{A4ADF773-BE74-4DD1-A100-A21E67D9F07B}"/>
          </ac:spMkLst>
        </pc:spChg>
        <pc:spChg chg="mod">
          <ac:chgData name="欣捷" userId="b965477fa0aef5e6" providerId="LiveId" clId="{356D9961-BC09-49D6-86FD-C4775367FC47}" dt="2021-03-03T09:28:58.179" v="2382" actId="1076"/>
          <ac:spMkLst>
            <pc:docMk/>
            <pc:sldMk cId="0" sldId="614"/>
            <ac:spMk id="40013" creationId="{FBEEFB26-F7C3-4E2D-ADE2-FF4EA3782881}"/>
          </ac:spMkLst>
        </pc:spChg>
        <pc:grpChg chg="mod">
          <ac:chgData name="欣捷" userId="b965477fa0aef5e6" providerId="LiveId" clId="{356D9961-BC09-49D6-86FD-C4775367FC47}" dt="2021-03-03T09:28:58.179" v="2382" actId="1076"/>
          <ac:grpSpMkLst>
            <pc:docMk/>
            <pc:sldMk cId="0" sldId="614"/>
            <ac:grpSpMk id="2" creationId="{FB8AF54C-E474-4D99-89E6-40C28C46F0E4}"/>
          </ac:grpSpMkLst>
        </pc:grpChg>
        <pc:grpChg chg="mod">
          <ac:chgData name="欣捷" userId="b965477fa0aef5e6" providerId="LiveId" clId="{356D9961-BC09-49D6-86FD-C4775367FC47}" dt="2021-03-03T09:28:58.563" v="2383" actId="1076"/>
          <ac:grpSpMkLst>
            <pc:docMk/>
            <pc:sldMk cId="0" sldId="614"/>
            <ac:grpSpMk id="39941" creationId="{7BABB87B-3E61-4AF0-A93B-DEF1D87B7DC2}"/>
          </ac:grpSpMkLst>
        </pc:grpChg>
        <pc:grpChg chg="mod">
          <ac:chgData name="欣捷" userId="b965477fa0aef5e6" providerId="LiveId" clId="{356D9961-BC09-49D6-86FD-C4775367FC47}" dt="2021-03-03T09:28:58.179" v="2382" actId="1076"/>
          <ac:grpSpMkLst>
            <pc:docMk/>
            <pc:sldMk cId="0" sldId="614"/>
            <ac:grpSpMk id="39977" creationId="{7DB0B4AF-AAED-41AF-ADC0-28D17E2BDDD8}"/>
          </ac:grpSpMkLst>
        </pc:grpChg>
      </pc:sldChg>
      <pc:sldChg chg="addSp delSp modSp add mod modClrScheme chgLayout">
        <pc:chgData name="欣捷" userId="b965477fa0aef5e6" providerId="LiveId" clId="{356D9961-BC09-49D6-86FD-C4775367FC47}" dt="2021-03-03T09:29:33.580" v="2400" actId="20577"/>
        <pc:sldMkLst>
          <pc:docMk/>
          <pc:sldMk cId="0" sldId="615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15"/>
            <ac:spMk id="2" creationId="{B40BF252-D7FB-4C85-8A51-D1BE5854EDDA}"/>
          </ac:spMkLst>
        </pc:spChg>
        <pc:spChg chg="mod ord">
          <ac:chgData name="欣捷" userId="b965477fa0aef5e6" providerId="LiveId" clId="{356D9961-BC09-49D6-86FD-C4775367FC47}" dt="2021-03-03T09:29:33.580" v="2400" actId="20577"/>
          <ac:spMkLst>
            <pc:docMk/>
            <pc:sldMk cId="0" sldId="615"/>
            <ac:spMk id="40962" creationId="{EF186FD4-B4B3-46D8-9692-D7484F6B8127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15"/>
            <ac:spMk id="40963" creationId="{33457EF4-4C97-44BD-A46C-E4058EAF3F8F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14.268" v="2393" actId="700"/>
        <pc:sldMkLst>
          <pc:docMk/>
          <pc:sldMk cId="0" sldId="616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16"/>
            <ac:spMk id="2" creationId="{952A0E86-EB24-4C7D-A49E-C14896D4D34E}"/>
          </ac:spMkLst>
        </pc:spChg>
        <pc:spChg chg="mod ord">
          <ac:chgData name="欣捷" userId="b965477fa0aef5e6" providerId="LiveId" clId="{356D9961-BC09-49D6-86FD-C4775367FC47}" dt="2021-03-03T09:29:14.268" v="2393" actId="700"/>
          <ac:spMkLst>
            <pc:docMk/>
            <pc:sldMk cId="0" sldId="616"/>
            <ac:spMk id="41986" creationId="{E250AA40-E560-4FD7-8BBD-42BB1E40C524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16"/>
            <ac:spMk id="41987" creationId="{A9F579ED-3F1A-4D49-9B15-FEA36C6FD10B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31.268" v="2399" actId="20577"/>
        <pc:sldMkLst>
          <pc:docMk/>
          <pc:sldMk cId="0" sldId="617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17"/>
            <ac:spMk id="2" creationId="{8AE9312A-3B67-4D4A-91A2-87CB4D1DAD44}"/>
          </ac:spMkLst>
        </pc:spChg>
        <pc:spChg chg="mod ord">
          <ac:chgData name="欣捷" userId="b965477fa0aef5e6" providerId="LiveId" clId="{356D9961-BC09-49D6-86FD-C4775367FC47}" dt="2021-03-03T09:29:31.268" v="2399" actId="20577"/>
          <ac:spMkLst>
            <pc:docMk/>
            <pc:sldMk cId="0" sldId="617"/>
            <ac:spMk id="43010" creationId="{8319C8C4-172D-4F50-8AC3-63E0E912B79E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17"/>
            <ac:spMk id="43011" creationId="{5E04A586-44B3-4385-B9D8-39995FC0F4E7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9.058" v="2398" actId="20577"/>
        <pc:sldMkLst>
          <pc:docMk/>
          <pc:sldMk cId="0" sldId="618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18"/>
            <ac:spMk id="2" creationId="{35E3FD56-EC4D-4B04-8E4F-C6D99A8F7353}"/>
          </ac:spMkLst>
        </pc:spChg>
        <pc:spChg chg="mod ord">
          <ac:chgData name="欣捷" userId="b965477fa0aef5e6" providerId="LiveId" clId="{356D9961-BC09-49D6-86FD-C4775367FC47}" dt="2021-03-03T09:29:29.058" v="2398" actId="20577"/>
          <ac:spMkLst>
            <pc:docMk/>
            <pc:sldMk cId="0" sldId="618"/>
            <ac:spMk id="44034" creationId="{B04CA088-C73F-4B57-AC15-B4DD0565042E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18"/>
            <ac:spMk id="44035" creationId="{6A49D9BC-4991-45B5-BAD8-F18A413ABCA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7.172" v="2397" actId="20577"/>
        <pc:sldMkLst>
          <pc:docMk/>
          <pc:sldMk cId="0" sldId="619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19"/>
            <ac:spMk id="2" creationId="{4DAD4E96-1CA0-4313-BFF4-D525DF192F9B}"/>
          </ac:spMkLst>
        </pc:spChg>
        <pc:spChg chg="mod ord">
          <ac:chgData name="欣捷" userId="b965477fa0aef5e6" providerId="LiveId" clId="{356D9961-BC09-49D6-86FD-C4775367FC47}" dt="2021-03-03T09:29:27.172" v="2397" actId="20577"/>
          <ac:spMkLst>
            <pc:docMk/>
            <pc:sldMk cId="0" sldId="619"/>
            <ac:spMk id="45058" creationId="{E5FC464F-1956-44F5-9A57-31C0E6768367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19"/>
            <ac:spMk id="45059" creationId="{72CF7A1F-0DCA-42FF-8038-A05CFBE91589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29:23.507" v="2395" actId="20577"/>
        <pc:sldMkLst>
          <pc:docMk/>
          <pc:sldMk cId="0" sldId="620"/>
        </pc:sldMkLst>
        <pc:spChg chg="add del mod ord">
          <ac:chgData name="欣捷" userId="b965477fa0aef5e6" providerId="LiveId" clId="{356D9961-BC09-49D6-86FD-C4775367FC47}" dt="2021-03-03T09:29:12.924" v="2392" actId="700"/>
          <ac:spMkLst>
            <pc:docMk/>
            <pc:sldMk cId="0" sldId="620"/>
            <ac:spMk id="2" creationId="{E2146D11-3647-4470-8C6A-E60C5D752DEA}"/>
          </ac:spMkLst>
        </pc:spChg>
        <pc:spChg chg="mod ord">
          <ac:chgData name="欣捷" userId="b965477fa0aef5e6" providerId="LiveId" clId="{356D9961-BC09-49D6-86FD-C4775367FC47}" dt="2021-03-03T09:29:23.507" v="2395" actId="20577"/>
          <ac:spMkLst>
            <pc:docMk/>
            <pc:sldMk cId="0" sldId="620"/>
            <ac:spMk id="46082" creationId="{8DE557F5-B78D-48A8-B64B-DDF3EC146FA3}"/>
          </ac:spMkLst>
        </pc:spChg>
        <pc:spChg chg="add del mod ord">
          <ac:chgData name="欣捷" userId="b965477fa0aef5e6" providerId="LiveId" clId="{356D9961-BC09-49D6-86FD-C4775367FC47}" dt="2021-03-03T09:29:14.268" v="2393" actId="700"/>
          <ac:spMkLst>
            <pc:docMk/>
            <pc:sldMk cId="0" sldId="620"/>
            <ac:spMk id="46083" creationId="{88E42961-9F70-4E3F-86B1-7CD271ACC1C8}"/>
          </ac:spMkLst>
        </pc:spChg>
      </pc:sldChg>
      <pc:sldChg chg="addSp delSp modSp add mod modClrScheme chgLayout">
        <pc:chgData name="欣捷" userId="b965477fa0aef5e6" providerId="LiveId" clId="{356D9961-BC09-49D6-86FD-C4775367FC47}" dt="2021-03-03T09:54:45.700" v="2597" actId="165"/>
        <pc:sldMkLst>
          <pc:docMk/>
          <pc:sldMk cId="0" sldId="621"/>
        </pc:sldMkLst>
        <pc:spChg chg="mod ord">
          <ac:chgData name="欣捷" userId="b965477fa0aef5e6" providerId="LiveId" clId="{356D9961-BC09-49D6-86FD-C4775367FC47}" dt="2021-03-03T09:29:25.170" v="2396" actId="20577"/>
          <ac:spMkLst>
            <pc:docMk/>
            <pc:sldMk cId="0" sldId="621"/>
            <ac:spMk id="47106" creationId="{6184F275-BE0E-4931-B850-84B498FDA1C8}"/>
          </ac:spMkLst>
        </pc:spChg>
        <pc:spChg chg="mod ord">
          <ac:chgData name="欣捷" userId="b965477fa0aef5e6" providerId="LiveId" clId="{356D9961-BC09-49D6-86FD-C4775367FC47}" dt="2021-03-03T09:29:14.268" v="2393" actId="700"/>
          <ac:spMkLst>
            <pc:docMk/>
            <pc:sldMk cId="0" sldId="621"/>
            <ac:spMk id="47107" creationId="{389FBC40-9422-470C-B699-30688D5C86DB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2" creationId="{334386A4-DC0C-4736-ABF5-25AD015D4413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4" creationId="{94F6E1D2-62CD-440A-867A-D5E91DC12ED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5" creationId="{ECC256AE-263F-4230-BD06-66A3C24B669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6" creationId="{84B9068C-121A-4B93-933C-4B54D86EA17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7" creationId="{2A660C7B-B6D8-4972-B425-0F230E1B4761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8" creationId="{206A8A44-C3E7-47C5-9999-3DF09527F7D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19" creationId="{9B114256-0823-4DE3-8069-19AE0E3B86D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0" creationId="{96E60C18-368F-4DBD-9D37-490DDD1D535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1" creationId="{E66552C1-5310-4F1E-8977-E097595DD1D2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2" creationId="{E91221B4-CB6C-45A2-AA1F-320A93894F37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3" creationId="{2ADB9FCA-2F25-49F0-A630-D23F3F6A99D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4" creationId="{E96A0D7A-E277-4B3A-84F8-3260D326F72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5" creationId="{41794D22-16D6-4803-A98E-3A8B93655E5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6" creationId="{960A2516-90B7-4AA8-9CB8-C860FEDADC1F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7" creationId="{86C6A8B2-4F77-4DFF-88BB-19D8FF93EF3C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8" creationId="{72BBDF70-64F7-49AE-833A-1113E1BA6D40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29" creationId="{4E27BF64-95FB-4148-859A-C773802A8363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0" creationId="{CC850883-DF87-446B-AA97-4C44BEA4FBA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1" creationId="{B97A338C-AA91-43AF-8254-380AB8941C9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2" creationId="{536170B8-D6F3-4BD4-B6D5-588E2C749D3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3" creationId="{6E483DC2-686E-44D2-89F1-99BA73346A4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4" creationId="{D0AF44A9-CB52-4908-B574-5A3CCAC359D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5" creationId="{FD336B3D-275C-496F-9183-49560CEB4D4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6" creationId="{0841BA73-27B3-4D89-917B-8C223A9633A6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7" creationId="{971B5447-E52A-4644-A720-CA3891CE2DAC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8" creationId="{EE13D19B-EEE1-4637-94FE-B98AF7F755B8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39" creationId="{47FA2874-F586-4222-BFC5-F62783989A29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0" creationId="{98B206DE-5CA1-4EDD-A285-4342D325950F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1" creationId="{4C248EE3-B9D4-4872-9D46-E938A257385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2" creationId="{9CE6E57A-EEC6-43D8-A8BF-15636C72A105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3" creationId="{888D7AF6-EF85-410C-B07F-D104FB07F61D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4" creationId="{3C0EAA50-563B-40F2-A0E5-982D434AF2EE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5" creationId="{2D18757B-CBF4-49CF-8821-FD61F5136E64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6" creationId="{B5D0355C-5673-4431-B242-3A82BD94BE8A}"/>
          </ac:spMkLst>
        </pc:spChg>
        <pc:spChg chg="mod topLvl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7" creationId="{75B5EBC7-A5A5-4C66-B8E5-686F191E9A87}"/>
          </ac:spMkLst>
        </pc:spChg>
        <pc:spChg chg="mod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8" creationId="{6495166C-27CE-4775-BAE9-E442FDB667E3}"/>
          </ac:spMkLst>
        </pc:spChg>
        <pc:spChg chg="mod">
          <ac:chgData name="欣捷" userId="b965477fa0aef5e6" providerId="LiveId" clId="{356D9961-BC09-49D6-86FD-C4775367FC47}" dt="2021-03-03T09:54:45.700" v="2597" actId="165"/>
          <ac:spMkLst>
            <pc:docMk/>
            <pc:sldMk cId="0" sldId="621"/>
            <ac:spMk id="47149" creationId="{2D330C44-6681-4150-9DCD-006EF4ECB5BB}"/>
          </ac:spMkLst>
        </pc:spChg>
        <pc:grpChg chg="add del mod">
          <ac:chgData name="欣捷" userId="b965477fa0aef5e6" providerId="LiveId" clId="{356D9961-BC09-49D6-86FD-C4775367FC47}" dt="2021-03-03T09:54:45.700" v="2597" actId="165"/>
          <ac:grpSpMkLst>
            <pc:docMk/>
            <pc:sldMk cId="0" sldId="621"/>
            <ac:grpSpMk id="47109" creationId="{C64648D9-290C-4A90-8780-1B0EEAE30146}"/>
          </ac:grpSpMkLst>
        </pc:grpChg>
        <pc:grpChg chg="mod topLvl">
          <ac:chgData name="欣捷" userId="b965477fa0aef5e6" providerId="LiveId" clId="{356D9961-BC09-49D6-86FD-C4775367FC47}" dt="2021-03-03T09:54:45.700" v="2597" actId="165"/>
          <ac:grpSpMkLst>
            <pc:docMk/>
            <pc:sldMk cId="0" sldId="621"/>
            <ac:grpSpMk id="47113" creationId="{DE75DFD8-A064-4F9C-954B-184B61593092}"/>
          </ac:grpSpMkLst>
        </pc:grpChg>
      </pc:sldChg>
      <pc:sldChg chg="modSp add mod">
        <pc:chgData name="欣捷" userId="b965477fa0aef5e6" providerId="LiveId" clId="{356D9961-BC09-49D6-86FD-C4775367FC47}" dt="2021-03-03T09:29:20.895" v="2394" actId="20577"/>
        <pc:sldMkLst>
          <pc:docMk/>
          <pc:sldMk cId="0" sldId="622"/>
        </pc:sldMkLst>
        <pc:spChg chg="mod">
          <ac:chgData name="欣捷" userId="b965477fa0aef5e6" providerId="LiveId" clId="{356D9961-BC09-49D6-86FD-C4775367FC47}" dt="2021-03-03T09:29:20.895" v="2394" actId="20577"/>
          <ac:spMkLst>
            <pc:docMk/>
            <pc:sldMk cId="0" sldId="622"/>
            <ac:spMk id="48130" creationId="{B22E8719-4716-4913-903F-0E9A2A9F14E2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1:35.657" v="2428" actId="700"/>
        <pc:sldMkLst>
          <pc:docMk/>
          <pc:sldMk cId="0" sldId="623"/>
        </pc:sldMkLst>
        <pc:spChg chg="mod ord">
          <ac:chgData name="欣捷" userId="b965477fa0aef5e6" providerId="LiveId" clId="{356D9961-BC09-49D6-86FD-C4775367FC47}" dt="2021-03-03T09:31:35.657" v="2428" actId="700"/>
          <ac:spMkLst>
            <pc:docMk/>
            <pc:sldMk cId="0" sldId="623"/>
            <ac:spMk id="35842" creationId="{314FF315-46FE-4C7B-8268-E185BC19747D}"/>
          </ac:spMkLst>
        </pc:spChg>
        <pc:spChg chg="del">
          <ac:chgData name="欣捷" userId="b965477fa0aef5e6" providerId="LiveId" clId="{356D9961-BC09-49D6-86FD-C4775367FC47}" dt="2021-03-03T09:31:35.657" v="2428" actId="700"/>
          <ac:spMkLst>
            <pc:docMk/>
            <pc:sldMk cId="0" sldId="623"/>
            <ac:spMk id="35843" creationId="{27760DD8-63A0-423D-992F-83196CD0DCDD}"/>
          </ac:spMkLst>
        </pc:spChg>
      </pc:sldChg>
      <pc:sldChg chg="modSp add mod">
        <pc:chgData name="欣捷" userId="b965477fa0aef5e6" providerId="LiveId" clId="{356D9961-BC09-49D6-86FD-C4775367FC47}" dt="2021-03-03T09:31:49.791" v="2429" actId="20577"/>
        <pc:sldMkLst>
          <pc:docMk/>
          <pc:sldMk cId="0" sldId="624"/>
        </pc:sldMkLst>
        <pc:spChg chg="mod">
          <ac:chgData name="欣捷" userId="b965477fa0aef5e6" providerId="LiveId" clId="{356D9961-BC09-49D6-86FD-C4775367FC47}" dt="2021-03-03T09:31:49.791" v="2429" actId="20577"/>
          <ac:spMkLst>
            <pc:docMk/>
            <pc:sldMk cId="0" sldId="624"/>
            <ac:spMk id="36866" creationId="{7AE864F8-E896-40A5-ACBD-5206BD8A225C}"/>
          </ac:spMkLst>
        </pc:spChg>
      </pc:sldChg>
      <pc:sldChg chg="modSp add mod">
        <pc:chgData name="欣捷" userId="b965477fa0aef5e6" providerId="LiveId" clId="{356D9961-BC09-49D6-86FD-C4775367FC47}" dt="2021-03-03T09:31:51.299" v="2430" actId="20577"/>
        <pc:sldMkLst>
          <pc:docMk/>
          <pc:sldMk cId="0" sldId="625"/>
        </pc:sldMkLst>
        <pc:spChg chg="mod">
          <ac:chgData name="欣捷" userId="b965477fa0aef5e6" providerId="LiveId" clId="{356D9961-BC09-49D6-86FD-C4775367FC47}" dt="2021-03-03T09:31:51.299" v="2430" actId="20577"/>
          <ac:spMkLst>
            <pc:docMk/>
            <pc:sldMk cId="0" sldId="625"/>
            <ac:spMk id="37890" creationId="{9F1BC85E-DE07-4930-826E-97D5BD0C0219}"/>
          </ac:spMkLst>
        </pc:spChg>
      </pc:sldChg>
      <pc:sldChg chg="modSp add mod">
        <pc:chgData name="欣捷" userId="b965477fa0aef5e6" providerId="LiveId" clId="{356D9961-BC09-49D6-86FD-C4775367FC47}" dt="2021-03-03T09:31:52.949" v="2431" actId="20577"/>
        <pc:sldMkLst>
          <pc:docMk/>
          <pc:sldMk cId="0" sldId="626"/>
        </pc:sldMkLst>
        <pc:spChg chg="mod">
          <ac:chgData name="欣捷" userId="b965477fa0aef5e6" providerId="LiveId" clId="{356D9961-BC09-49D6-86FD-C4775367FC47}" dt="2021-03-03T09:31:52.949" v="2431" actId="20577"/>
          <ac:spMkLst>
            <pc:docMk/>
            <pc:sldMk cId="0" sldId="626"/>
            <ac:spMk id="39938" creationId="{BD592D65-DC33-4416-BDE5-B41FA191F27C}"/>
          </ac:spMkLst>
        </pc:spChg>
      </pc:sldChg>
      <pc:sldChg chg="modSp add mod">
        <pc:chgData name="欣捷" userId="b965477fa0aef5e6" providerId="LiveId" clId="{356D9961-BC09-49D6-86FD-C4775367FC47}" dt="2021-03-03T09:31:55.729" v="2432" actId="20577"/>
        <pc:sldMkLst>
          <pc:docMk/>
          <pc:sldMk cId="0" sldId="627"/>
        </pc:sldMkLst>
        <pc:spChg chg="mod">
          <ac:chgData name="欣捷" userId="b965477fa0aef5e6" providerId="LiveId" clId="{356D9961-BC09-49D6-86FD-C4775367FC47}" dt="2021-03-03T09:31:55.729" v="2432" actId="20577"/>
          <ac:spMkLst>
            <pc:docMk/>
            <pc:sldMk cId="0" sldId="627"/>
            <ac:spMk id="40962" creationId="{359BFB07-A038-4D0E-8893-6727C8C42DFA}"/>
          </ac:spMkLst>
        </pc:spChg>
      </pc:sldChg>
      <pc:sldChg chg="modSp add mod">
        <pc:chgData name="欣捷" userId="b965477fa0aef5e6" providerId="LiveId" clId="{356D9961-BC09-49D6-86FD-C4775367FC47}" dt="2021-03-03T09:31:58.084" v="2433" actId="20577"/>
        <pc:sldMkLst>
          <pc:docMk/>
          <pc:sldMk cId="0" sldId="628"/>
        </pc:sldMkLst>
        <pc:spChg chg="mod">
          <ac:chgData name="欣捷" userId="b965477fa0aef5e6" providerId="LiveId" clId="{356D9961-BC09-49D6-86FD-C4775367FC47}" dt="2021-03-03T09:31:58.084" v="2433" actId="20577"/>
          <ac:spMkLst>
            <pc:docMk/>
            <pc:sldMk cId="0" sldId="628"/>
            <ac:spMk id="41986" creationId="{92AD7DB6-520F-4578-AB18-EE08F7C69838}"/>
          </ac:spMkLst>
        </pc:spChg>
      </pc:sldChg>
      <pc:sldChg chg="modSp add mod">
        <pc:chgData name="欣捷" userId="b965477fa0aef5e6" providerId="LiveId" clId="{356D9961-BC09-49D6-86FD-C4775367FC47}" dt="2021-03-03T09:31:59.954" v="2434" actId="20577"/>
        <pc:sldMkLst>
          <pc:docMk/>
          <pc:sldMk cId="0" sldId="629"/>
        </pc:sldMkLst>
        <pc:spChg chg="mod">
          <ac:chgData name="欣捷" userId="b965477fa0aef5e6" providerId="LiveId" clId="{356D9961-BC09-49D6-86FD-C4775367FC47}" dt="2021-03-03T09:31:59.954" v="2434" actId="20577"/>
          <ac:spMkLst>
            <pc:docMk/>
            <pc:sldMk cId="0" sldId="629"/>
            <ac:spMk id="43010" creationId="{E6528E2D-852C-4627-B5DB-34B69C1BEAED}"/>
          </ac:spMkLst>
        </pc:spChg>
      </pc:sldChg>
      <pc:sldChg chg="modSp add mod">
        <pc:chgData name="欣捷" userId="b965477fa0aef5e6" providerId="LiveId" clId="{356D9961-BC09-49D6-86FD-C4775367FC47}" dt="2021-03-03T09:32:07.285" v="2438" actId="20577"/>
        <pc:sldMkLst>
          <pc:docMk/>
          <pc:sldMk cId="0" sldId="630"/>
        </pc:sldMkLst>
        <pc:spChg chg="mod">
          <ac:chgData name="欣捷" userId="b965477fa0aef5e6" providerId="LiveId" clId="{356D9961-BC09-49D6-86FD-C4775367FC47}" dt="2021-03-03T09:32:02.318" v="2435" actId="20577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欣捷" userId="b965477fa0aef5e6" providerId="LiveId" clId="{356D9961-BC09-49D6-86FD-C4775367FC47}" dt="2021-03-03T09:32:07.285" v="2438" actId="20577"/>
          <ac:spMkLst>
            <pc:docMk/>
            <pc:sldMk cId="0" sldId="630"/>
            <ac:spMk id="44035" creationId="{A77C64AC-7C4B-4853-859D-68031B7FFE8F}"/>
          </ac:spMkLst>
        </pc:spChg>
      </pc:sldChg>
      <pc:sldChg chg="modSp add mod">
        <pc:chgData name="欣捷" userId="b965477fa0aef5e6" providerId="LiveId" clId="{356D9961-BC09-49D6-86FD-C4775367FC47}" dt="2021-03-03T09:32:13.827" v="2441" actId="20577"/>
        <pc:sldMkLst>
          <pc:docMk/>
          <pc:sldMk cId="0" sldId="631"/>
        </pc:sldMkLst>
        <pc:spChg chg="mod">
          <ac:chgData name="欣捷" userId="b965477fa0aef5e6" providerId="LiveId" clId="{356D9961-BC09-49D6-86FD-C4775367FC47}" dt="2021-03-03T09:32:11.858" v="2439" actId="20577"/>
          <ac:spMkLst>
            <pc:docMk/>
            <pc:sldMk cId="0" sldId="631"/>
            <ac:spMk id="45058" creationId="{9D114B1D-9475-4187-A5D4-BF243A282323}"/>
          </ac:spMkLst>
        </pc:spChg>
        <pc:spChg chg="mod">
          <ac:chgData name="欣捷" userId="b965477fa0aef5e6" providerId="LiveId" clId="{356D9961-BC09-49D6-86FD-C4775367FC47}" dt="2021-03-03T09:32:13.827" v="2441" actId="20577"/>
          <ac:spMkLst>
            <pc:docMk/>
            <pc:sldMk cId="0" sldId="631"/>
            <ac:spMk id="45059" creationId="{9C04B89C-2CC4-47EE-BB08-D1C9904EF7FC}"/>
          </ac:spMkLst>
        </pc:spChg>
      </pc:sldChg>
      <pc:sldChg chg="delSp modSp add mod modClrScheme chgLayout">
        <pc:chgData name="欣捷" userId="b965477fa0aef5e6" providerId="LiveId" clId="{356D9961-BC09-49D6-86FD-C4775367FC47}" dt="2021-03-03T09:32:18.657" v="2443" actId="700"/>
        <pc:sldMkLst>
          <pc:docMk/>
          <pc:sldMk cId="0" sldId="632"/>
        </pc:sldMkLst>
        <pc:spChg chg="mod ord">
          <ac:chgData name="欣捷" userId="b965477fa0aef5e6" providerId="LiveId" clId="{356D9961-BC09-49D6-86FD-C4775367FC47}" dt="2021-03-03T09:32:18.657" v="2443" actId="700"/>
          <ac:spMkLst>
            <pc:docMk/>
            <pc:sldMk cId="0" sldId="632"/>
            <ac:spMk id="46082" creationId="{10D30C34-FF62-4ADA-9567-C12E77860D98}"/>
          </ac:spMkLst>
        </pc:spChg>
        <pc:spChg chg="del">
          <ac:chgData name="欣捷" userId="b965477fa0aef5e6" providerId="LiveId" clId="{356D9961-BC09-49D6-86FD-C4775367FC47}" dt="2021-03-03T09:32:18.657" v="2443" actId="700"/>
          <ac:spMkLst>
            <pc:docMk/>
            <pc:sldMk cId="0" sldId="632"/>
            <ac:spMk id="46083" creationId="{D2076A40-A351-4F0D-B687-75514EAFAAB8}"/>
          </ac:spMkLst>
        </pc:spChg>
      </pc:sldChg>
      <pc:sldChg chg="modSp add mod">
        <pc:chgData name="欣捷" userId="b965477fa0aef5e6" providerId="LiveId" clId="{356D9961-BC09-49D6-86FD-C4775367FC47}" dt="2021-03-03T09:32:22.370" v="2444" actId="20577"/>
        <pc:sldMkLst>
          <pc:docMk/>
          <pc:sldMk cId="0" sldId="633"/>
        </pc:sldMkLst>
        <pc:spChg chg="mod">
          <ac:chgData name="欣捷" userId="b965477fa0aef5e6" providerId="LiveId" clId="{356D9961-BC09-49D6-86FD-C4775367FC47}" dt="2021-03-03T09:32:22.370" v="2444" actId="20577"/>
          <ac:spMkLst>
            <pc:docMk/>
            <pc:sldMk cId="0" sldId="633"/>
            <ac:spMk id="47106" creationId="{F9B5578D-7F0F-43B6-A09E-D431D0F973B3}"/>
          </ac:spMkLst>
        </pc:spChg>
      </pc:sldChg>
      <pc:sldChg chg="modSp add mod">
        <pc:chgData name="欣捷" userId="b965477fa0aef5e6" providerId="LiveId" clId="{356D9961-BC09-49D6-86FD-C4775367FC47}" dt="2021-03-03T09:32:24.681" v="2445" actId="20577"/>
        <pc:sldMkLst>
          <pc:docMk/>
          <pc:sldMk cId="0" sldId="634"/>
        </pc:sldMkLst>
        <pc:spChg chg="mod">
          <ac:chgData name="欣捷" userId="b965477fa0aef5e6" providerId="LiveId" clId="{356D9961-BC09-49D6-86FD-C4775367FC47}" dt="2021-03-03T09:32:24.681" v="2445" actId="20577"/>
          <ac:spMkLst>
            <pc:docMk/>
            <pc:sldMk cId="0" sldId="634"/>
            <ac:spMk id="48130" creationId="{35495881-98CA-4AB9-AFEF-5AF6A0C3961C}"/>
          </ac:spMkLst>
        </pc:spChg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635"/>
        </pc:sldMkLst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636"/>
        </pc:sldMkLst>
      </pc:sldChg>
      <pc:sldChg chg="add">
        <pc:chgData name="欣捷" userId="b965477fa0aef5e6" providerId="LiveId" clId="{356D9961-BC09-49D6-86FD-C4775367FC47}" dt="2021-03-03T02:33:06.006" v="112"/>
        <pc:sldMkLst>
          <pc:docMk/>
          <pc:sldMk cId="0" sldId="637"/>
        </pc:sldMkLst>
      </pc:sldChg>
      <pc:sldChg chg="modSp add mod">
        <pc:chgData name="欣捷" userId="b965477fa0aef5e6" providerId="LiveId" clId="{356D9961-BC09-49D6-86FD-C4775367FC47}" dt="2021-03-03T09:32:33.295" v="2447" actId="20577"/>
        <pc:sldMkLst>
          <pc:docMk/>
          <pc:sldMk cId="0" sldId="638"/>
        </pc:sldMkLst>
        <pc:spChg chg="mod">
          <ac:chgData name="欣捷" userId="b965477fa0aef5e6" providerId="LiveId" clId="{356D9961-BC09-49D6-86FD-C4775367FC47}" dt="2021-03-03T09:32:33.295" v="2447" actId="20577"/>
          <ac:spMkLst>
            <pc:docMk/>
            <pc:sldMk cId="0" sldId="638"/>
            <ac:spMk id="53250" creationId="{34EB9D0A-A275-4071-8F94-2A3627798350}"/>
          </ac:spMkLst>
        </pc:spChg>
      </pc:sldChg>
      <pc:sldChg chg="modSp add del mod">
        <pc:chgData name="欣捷" userId="b965477fa0aef5e6" providerId="LiveId" clId="{356D9961-BC09-49D6-86FD-C4775367FC47}" dt="2021-03-03T09:27:54.279" v="2365" actId="47"/>
        <pc:sldMkLst>
          <pc:docMk/>
          <pc:sldMk cId="0" sldId="639"/>
        </pc:sldMkLst>
        <pc:spChg chg="mod">
          <ac:chgData name="欣捷" userId="b965477fa0aef5e6" providerId="LiveId" clId="{356D9961-BC09-49D6-86FD-C4775367FC47}" dt="2021-03-03T02:32:48.669" v="87" actId="27636"/>
          <ac:spMkLst>
            <pc:docMk/>
            <pc:sldMk cId="0" sldId="639"/>
            <ac:spMk id="5122" creationId="{59BE0CE0-16F5-45AC-B782-625E38C3A9D9}"/>
          </ac:spMkLst>
        </pc:spChg>
        <pc:spChg chg="mod">
          <ac:chgData name="欣捷" userId="b965477fa0aef5e6" providerId="LiveId" clId="{356D9961-BC09-49D6-86FD-C4775367FC47}" dt="2021-03-03T09:16:51.416" v="2044" actId="313"/>
          <ac:spMkLst>
            <pc:docMk/>
            <pc:sldMk cId="0" sldId="639"/>
            <ac:spMk id="5123" creationId="{3C049937-FB7E-4357-8002-4F08E4AE2F24}"/>
          </ac:spMkLst>
        </pc:spChg>
      </pc:sldChg>
      <pc:sldChg chg="modSp add del mod">
        <pc:chgData name="欣捷" userId="b965477fa0aef5e6" providerId="LiveId" clId="{356D9961-BC09-49D6-86FD-C4775367FC47}" dt="2021-03-03T09:27:55.199" v="2366" actId="47"/>
        <pc:sldMkLst>
          <pc:docMk/>
          <pc:sldMk cId="0" sldId="640"/>
        </pc:sldMkLst>
        <pc:spChg chg="mod">
          <ac:chgData name="欣捷" userId="b965477fa0aef5e6" providerId="LiveId" clId="{356D9961-BC09-49D6-86FD-C4775367FC47}" dt="2021-03-03T02:32:48.685" v="88" actId="27636"/>
          <ac:spMkLst>
            <pc:docMk/>
            <pc:sldMk cId="0" sldId="640"/>
            <ac:spMk id="6146" creationId="{00DC2DB5-869C-4927-8541-F94F2903D1E2}"/>
          </ac:spMkLst>
        </pc:spChg>
      </pc:sldChg>
      <pc:sldChg chg="modSp add del mod">
        <pc:chgData name="欣捷" userId="b965477fa0aef5e6" providerId="LiveId" clId="{356D9961-BC09-49D6-86FD-C4775367FC47}" dt="2021-03-03T09:27:56.025" v="2367" actId="47"/>
        <pc:sldMkLst>
          <pc:docMk/>
          <pc:sldMk cId="0" sldId="641"/>
        </pc:sldMkLst>
        <pc:spChg chg="mod">
          <ac:chgData name="欣捷" userId="b965477fa0aef5e6" providerId="LiveId" clId="{356D9961-BC09-49D6-86FD-C4775367FC47}" dt="2021-03-03T02:32:48.685" v="89" actId="27636"/>
          <ac:spMkLst>
            <pc:docMk/>
            <pc:sldMk cId="0" sldId="641"/>
            <ac:spMk id="7170" creationId="{746E89D9-D1EA-4E9E-803D-F5ED6CAAE7DF}"/>
          </ac:spMkLst>
        </pc:spChg>
      </pc:sldChg>
      <pc:sldChg chg="modSp add del mod">
        <pc:chgData name="欣捷" userId="b965477fa0aef5e6" providerId="LiveId" clId="{356D9961-BC09-49D6-86FD-C4775367FC47}" dt="2021-03-03T09:27:57.480" v="2368" actId="47"/>
        <pc:sldMkLst>
          <pc:docMk/>
          <pc:sldMk cId="0" sldId="642"/>
        </pc:sldMkLst>
        <pc:spChg chg="mod">
          <ac:chgData name="欣捷" userId="b965477fa0aef5e6" providerId="LiveId" clId="{356D9961-BC09-49D6-86FD-C4775367FC47}" dt="2021-03-03T02:32:48.701" v="90" actId="27636"/>
          <ac:spMkLst>
            <pc:docMk/>
            <pc:sldMk cId="0" sldId="642"/>
            <ac:spMk id="9218" creationId="{A6055841-9591-4E87-92D2-7DB2C9600F1B}"/>
          </ac:spMkLst>
        </pc:spChg>
      </pc:sldChg>
      <pc:sldChg chg="modSp add del mod">
        <pc:chgData name="欣捷" userId="b965477fa0aef5e6" providerId="LiveId" clId="{356D9961-BC09-49D6-86FD-C4775367FC47}" dt="2021-03-03T09:29:47.990" v="2402" actId="47"/>
        <pc:sldMkLst>
          <pc:docMk/>
          <pc:sldMk cId="0" sldId="643"/>
        </pc:sldMkLst>
        <pc:spChg chg="mod">
          <ac:chgData name="欣捷" userId="b965477fa0aef5e6" providerId="LiveId" clId="{356D9961-BC09-49D6-86FD-C4775367FC47}" dt="2021-03-03T02:33:06.069" v="113" actId="27636"/>
          <ac:spMkLst>
            <pc:docMk/>
            <pc:sldMk cId="0" sldId="643"/>
            <ac:spMk id="5122" creationId="{49583CEA-4F8A-4DDF-A260-4A37A4473343}"/>
          </ac:spMkLst>
        </pc:spChg>
      </pc:sldChg>
      <pc:sldChg chg="modSp add del mod">
        <pc:chgData name="欣捷" userId="b965477fa0aef5e6" providerId="LiveId" clId="{356D9961-BC09-49D6-86FD-C4775367FC47}" dt="2021-03-03T09:30:18.190" v="2403" actId="47"/>
        <pc:sldMkLst>
          <pc:docMk/>
          <pc:sldMk cId="0" sldId="644"/>
        </pc:sldMkLst>
        <pc:spChg chg="mod">
          <ac:chgData name="欣捷" userId="b965477fa0aef5e6" providerId="LiveId" clId="{356D9961-BC09-49D6-86FD-C4775367FC47}" dt="2021-03-03T02:33:06.084" v="114" actId="27636"/>
          <ac:spMkLst>
            <pc:docMk/>
            <pc:sldMk cId="0" sldId="644"/>
            <ac:spMk id="6146" creationId="{F0BCF4BD-79FA-4E1D-956A-EDBB5BCB524D}"/>
          </ac:spMkLst>
        </pc:spChg>
      </pc:sldChg>
      <pc:sldChg chg="modSp add del mod">
        <pc:chgData name="欣捷" userId="b965477fa0aef5e6" providerId="LiveId" clId="{356D9961-BC09-49D6-86FD-C4775367FC47}" dt="2021-03-03T09:30:19.081" v="2404" actId="47"/>
        <pc:sldMkLst>
          <pc:docMk/>
          <pc:sldMk cId="0" sldId="645"/>
        </pc:sldMkLst>
        <pc:spChg chg="mod">
          <ac:chgData name="欣捷" userId="b965477fa0aef5e6" providerId="LiveId" clId="{356D9961-BC09-49D6-86FD-C4775367FC47}" dt="2021-03-03T02:33:06.084" v="115" actId="27636"/>
          <ac:spMkLst>
            <pc:docMk/>
            <pc:sldMk cId="0" sldId="645"/>
            <ac:spMk id="7170" creationId="{0227B182-1272-4D87-B570-0EA159623452}"/>
          </ac:spMkLst>
        </pc:spChg>
      </pc:sldChg>
      <pc:sldChg chg="modSp add del mod">
        <pc:chgData name="欣捷" userId="b965477fa0aef5e6" providerId="LiveId" clId="{356D9961-BC09-49D6-86FD-C4775367FC47}" dt="2021-03-03T09:30:20.496" v="2405" actId="47"/>
        <pc:sldMkLst>
          <pc:docMk/>
          <pc:sldMk cId="0" sldId="646"/>
        </pc:sldMkLst>
        <pc:spChg chg="mod">
          <ac:chgData name="欣捷" userId="b965477fa0aef5e6" providerId="LiveId" clId="{356D9961-BC09-49D6-86FD-C4775367FC47}" dt="2021-03-03T02:33:06.100" v="116" actId="27636"/>
          <ac:spMkLst>
            <pc:docMk/>
            <pc:sldMk cId="0" sldId="646"/>
            <ac:spMk id="8194" creationId="{F1BB6BB1-A24A-4F80-A522-987FFF95F59F}"/>
          </ac:spMkLst>
        </pc:spChg>
      </pc:sldChg>
      <pc:sldChg chg="modSp add del mod">
        <pc:chgData name="欣捷" userId="b965477fa0aef5e6" providerId="LiveId" clId="{356D9961-BC09-49D6-86FD-C4775367FC47}" dt="2021-03-03T09:30:21.416" v="2406" actId="47"/>
        <pc:sldMkLst>
          <pc:docMk/>
          <pc:sldMk cId="0" sldId="647"/>
        </pc:sldMkLst>
        <pc:spChg chg="mod">
          <ac:chgData name="欣捷" userId="b965477fa0aef5e6" providerId="LiveId" clId="{356D9961-BC09-49D6-86FD-C4775367FC47}" dt="2021-03-03T02:33:06.100" v="117" actId="27636"/>
          <ac:spMkLst>
            <pc:docMk/>
            <pc:sldMk cId="0" sldId="647"/>
            <ac:spMk id="9218" creationId="{221B9AA6-81CE-4D44-BD8A-200FED1F995C}"/>
          </ac:spMkLst>
        </pc:spChg>
      </pc:sldChg>
      <pc:sldChg chg="modSp add del mod">
        <pc:chgData name="欣捷" userId="b965477fa0aef5e6" providerId="LiveId" clId="{356D9961-BC09-49D6-86FD-C4775367FC47}" dt="2021-03-03T09:30:22.009" v="2407" actId="47"/>
        <pc:sldMkLst>
          <pc:docMk/>
          <pc:sldMk cId="0" sldId="648"/>
        </pc:sldMkLst>
        <pc:spChg chg="mod">
          <ac:chgData name="欣捷" userId="b965477fa0aef5e6" providerId="LiveId" clId="{356D9961-BC09-49D6-86FD-C4775367FC47}" dt="2021-03-03T02:33:06.116" v="118" actId="27636"/>
          <ac:spMkLst>
            <pc:docMk/>
            <pc:sldMk cId="0" sldId="648"/>
            <ac:spMk id="10242" creationId="{24A07D73-845B-4E0A-A88C-B2FFA9CD96A0}"/>
          </ac:spMkLst>
        </pc:spChg>
      </pc:sldChg>
      <pc:sldChg chg="modSp add mod">
        <pc:chgData name="欣捷" userId="b965477fa0aef5e6" providerId="LiveId" clId="{356D9961-BC09-49D6-86FD-C4775367FC47}" dt="2021-03-03T02:33:06.256" v="139" actId="27636"/>
        <pc:sldMkLst>
          <pc:docMk/>
          <pc:sldMk cId="0" sldId="649"/>
        </pc:sldMkLst>
        <pc:spChg chg="mod">
          <ac:chgData name="欣捷" userId="b965477fa0aef5e6" providerId="LiveId" clId="{356D9961-BC09-49D6-86FD-C4775367FC47}" dt="2021-03-03T02:33:06.256" v="139" actId="27636"/>
          <ac:spMkLst>
            <pc:docMk/>
            <pc:sldMk cId="0" sldId="649"/>
            <ac:spMk id="57346" creationId="{6792844F-ED08-41D8-B778-5CF3664A686A}"/>
          </ac:spMkLst>
        </pc:spChg>
      </pc:sldChg>
      <pc:sldChg chg="modSp add del mod">
        <pc:chgData name="欣捷" userId="b965477fa0aef5e6" providerId="LiveId" clId="{356D9961-BC09-49D6-86FD-C4775367FC47}" dt="2021-03-03T09:32:46.696" v="2448" actId="47"/>
        <pc:sldMkLst>
          <pc:docMk/>
          <pc:sldMk cId="0" sldId="650"/>
        </pc:sldMkLst>
        <pc:spChg chg="mod">
          <ac:chgData name="欣捷" userId="b965477fa0aef5e6" providerId="LiveId" clId="{356D9961-BC09-49D6-86FD-C4775367FC47}" dt="2021-03-03T02:33:06.272" v="140" actId="27636"/>
          <ac:spMkLst>
            <pc:docMk/>
            <pc:sldMk cId="0" sldId="650"/>
            <ac:spMk id="58370" creationId="{40BF7082-459B-4522-9305-1DBA86ABE80B}"/>
          </ac:spMkLst>
        </pc:spChg>
      </pc:sldChg>
      <pc:sldChg chg="modSp add del mod">
        <pc:chgData name="欣捷" userId="b965477fa0aef5e6" providerId="LiveId" clId="{356D9961-BC09-49D6-86FD-C4775367FC47}" dt="2021-03-03T09:33:06.678" v="2449" actId="47"/>
        <pc:sldMkLst>
          <pc:docMk/>
          <pc:sldMk cId="0" sldId="651"/>
        </pc:sldMkLst>
        <pc:spChg chg="mod">
          <ac:chgData name="欣捷" userId="b965477fa0aef5e6" providerId="LiveId" clId="{356D9961-BC09-49D6-86FD-C4775367FC47}" dt="2021-03-03T02:33:19.782" v="142" actId="27636"/>
          <ac:spMkLst>
            <pc:docMk/>
            <pc:sldMk cId="0" sldId="651"/>
            <ac:spMk id="17410" creationId="{209A44FC-3077-47D8-B98C-90E4497D4BF4}"/>
          </ac:spMkLst>
        </pc:spChg>
      </pc:sldChg>
      <pc:sldChg chg="modSp add mod">
        <pc:chgData name="欣捷" userId="b965477fa0aef5e6" providerId="LiveId" clId="{356D9961-BC09-49D6-86FD-C4775367FC47}" dt="2021-03-03T09:56:48.085" v="2647" actId="20577"/>
        <pc:sldMkLst>
          <pc:docMk/>
          <pc:sldMk cId="0" sldId="652"/>
        </pc:sldMkLst>
        <pc:spChg chg="mod">
          <ac:chgData name="欣捷" userId="b965477fa0aef5e6" providerId="LiveId" clId="{356D9961-BC09-49D6-86FD-C4775367FC47}" dt="2021-03-03T09:56:48.085" v="2647" actId="20577"/>
          <ac:spMkLst>
            <pc:docMk/>
            <pc:sldMk cId="0" sldId="652"/>
            <ac:spMk id="29698" creationId="{3B0439FC-B0D6-4F2A-B254-D32642C18576}"/>
          </ac:spMkLst>
        </pc:spChg>
      </pc:sldChg>
      <pc:sldChg chg="modSp add mod">
        <pc:chgData name="欣捷" userId="b965477fa0aef5e6" providerId="LiveId" clId="{356D9961-BC09-49D6-86FD-C4775367FC47}" dt="2021-03-03T09:56:50.197" v="2648" actId="20577"/>
        <pc:sldMkLst>
          <pc:docMk/>
          <pc:sldMk cId="0" sldId="653"/>
        </pc:sldMkLst>
        <pc:spChg chg="mod">
          <ac:chgData name="欣捷" userId="b965477fa0aef5e6" providerId="LiveId" clId="{356D9961-BC09-49D6-86FD-C4775367FC47}" dt="2021-03-03T09:56:50.197" v="2648" actId="20577"/>
          <ac:spMkLst>
            <pc:docMk/>
            <pc:sldMk cId="0" sldId="653"/>
            <ac:spMk id="30722" creationId="{4C8D3611-FFE3-43B0-BEA3-AA1497BB131E}"/>
          </ac:spMkLst>
        </pc:spChg>
      </pc:sldChg>
      <pc:sldChg chg="modSp add mod">
        <pc:chgData name="欣捷" userId="b965477fa0aef5e6" providerId="LiveId" clId="{356D9961-BC09-49D6-86FD-C4775367FC47}" dt="2021-03-03T09:56:51.906" v="2649" actId="20577"/>
        <pc:sldMkLst>
          <pc:docMk/>
          <pc:sldMk cId="0" sldId="654"/>
        </pc:sldMkLst>
        <pc:spChg chg="mod">
          <ac:chgData name="欣捷" userId="b965477fa0aef5e6" providerId="LiveId" clId="{356D9961-BC09-49D6-86FD-C4775367FC47}" dt="2021-03-03T09:56:51.906" v="2649" actId="20577"/>
          <ac:spMkLst>
            <pc:docMk/>
            <pc:sldMk cId="0" sldId="654"/>
            <ac:spMk id="31746" creationId="{25CA835D-6438-4CDD-BFBF-4588954EC897}"/>
          </ac:spMkLst>
        </pc:spChg>
      </pc:sldChg>
      <pc:sldChg chg="modSp add mod">
        <pc:chgData name="欣捷" userId="b965477fa0aef5e6" providerId="LiveId" clId="{356D9961-BC09-49D6-86FD-C4775367FC47}" dt="2021-03-03T09:56:53.785" v="2650" actId="20577"/>
        <pc:sldMkLst>
          <pc:docMk/>
          <pc:sldMk cId="0" sldId="655"/>
        </pc:sldMkLst>
        <pc:spChg chg="mod">
          <ac:chgData name="欣捷" userId="b965477fa0aef5e6" providerId="LiveId" clId="{356D9961-BC09-49D6-86FD-C4775367FC47}" dt="2021-03-03T09:56:53.785" v="2650" actId="20577"/>
          <ac:spMkLst>
            <pc:docMk/>
            <pc:sldMk cId="0" sldId="655"/>
            <ac:spMk id="32770" creationId="{D5436B50-1A6B-4C69-9AF3-0D956728B139}"/>
          </ac:spMkLst>
        </pc:spChg>
      </pc:sldChg>
      <pc:sldChg chg="modSp add mod">
        <pc:chgData name="欣捷" userId="b965477fa0aef5e6" providerId="LiveId" clId="{356D9961-BC09-49D6-86FD-C4775367FC47}" dt="2021-03-03T09:56:55.844" v="2651" actId="20577"/>
        <pc:sldMkLst>
          <pc:docMk/>
          <pc:sldMk cId="0" sldId="656"/>
        </pc:sldMkLst>
        <pc:spChg chg="mod">
          <ac:chgData name="欣捷" userId="b965477fa0aef5e6" providerId="LiveId" clId="{356D9961-BC09-49D6-86FD-C4775367FC47}" dt="2021-03-03T09:56:55.844" v="2651" actId="20577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欣捷" userId="b965477fa0aef5e6" providerId="LiveId" clId="{356D9961-BC09-49D6-86FD-C4775367FC47}" dt="2021-03-03T09:16:54.674" v="2047" actId="313"/>
          <ac:spMkLst>
            <pc:docMk/>
            <pc:sldMk cId="0" sldId="656"/>
            <ac:spMk id="33795" creationId="{7D1CF20E-C8BD-4E59-9C37-FBC7780ED829}"/>
          </ac:spMkLst>
        </pc:spChg>
      </pc:sldChg>
      <pc:sldChg chg="modSp add mod">
        <pc:chgData name="欣捷" userId="b965477fa0aef5e6" providerId="LiveId" clId="{356D9961-BC09-49D6-86FD-C4775367FC47}" dt="2021-03-03T09:57:17.173" v="2661" actId="20577"/>
        <pc:sldMkLst>
          <pc:docMk/>
          <pc:sldMk cId="0" sldId="657"/>
        </pc:sldMkLst>
        <pc:spChg chg="mod">
          <ac:chgData name="欣捷" userId="b965477fa0aef5e6" providerId="LiveId" clId="{356D9961-BC09-49D6-86FD-C4775367FC47}" dt="2021-03-03T09:57:17.173" v="2661" actId="20577"/>
          <ac:spMkLst>
            <pc:docMk/>
            <pc:sldMk cId="0" sldId="657"/>
            <ac:spMk id="44034" creationId="{0A0E9E7B-B5DB-47F8-B1A3-6E97F21B99EF}"/>
          </ac:spMkLst>
        </pc:spChg>
      </pc:sldChg>
      <pc:sldChg chg="modSp add mod">
        <pc:chgData name="欣捷" userId="b965477fa0aef5e6" providerId="LiveId" clId="{356D9961-BC09-49D6-86FD-C4775367FC47}" dt="2021-03-03T09:57:25.866" v="2664" actId="21"/>
        <pc:sldMkLst>
          <pc:docMk/>
          <pc:sldMk cId="0" sldId="658"/>
        </pc:sldMkLst>
        <pc:spChg chg="mod">
          <ac:chgData name="欣捷" userId="b965477fa0aef5e6" providerId="LiveId" clId="{356D9961-BC09-49D6-86FD-C4775367FC47}" dt="2021-03-03T09:57:25.866" v="2664" actId="21"/>
          <ac:spMkLst>
            <pc:docMk/>
            <pc:sldMk cId="0" sldId="658"/>
            <ac:spMk id="45058" creationId="{C7335296-A4A6-4F9A-A952-C7B6D4D24084}"/>
          </ac:spMkLst>
        </pc:spChg>
      </pc:sldChg>
      <pc:sldChg chg="modSp add mod">
        <pc:chgData name="欣捷" userId="b965477fa0aef5e6" providerId="LiveId" clId="{356D9961-BC09-49D6-86FD-C4775367FC47}" dt="2021-03-03T02:33:19.954" v="171" actId="27636"/>
        <pc:sldMkLst>
          <pc:docMk/>
          <pc:sldMk cId="0" sldId="659"/>
        </pc:sldMkLst>
        <pc:spChg chg="mod">
          <ac:chgData name="欣捷" userId="b965477fa0aef5e6" providerId="LiveId" clId="{356D9961-BC09-49D6-86FD-C4775367FC47}" dt="2021-03-03T02:33:19.954" v="171" actId="27636"/>
          <ac:spMkLst>
            <pc:docMk/>
            <pc:sldMk cId="0" sldId="659"/>
            <ac:spMk id="46082" creationId="{E949F1EF-C88A-4026-983E-2F7CEF287658}"/>
          </ac:spMkLst>
        </pc:spChg>
      </pc:sldChg>
      <pc:sldChg chg="modSp add mod">
        <pc:chgData name="欣捷" userId="b965477fa0aef5e6" providerId="LiveId" clId="{356D9961-BC09-49D6-86FD-C4775367FC47}" dt="2021-03-03T02:33:19.954" v="172" actId="27636"/>
        <pc:sldMkLst>
          <pc:docMk/>
          <pc:sldMk cId="0" sldId="660"/>
        </pc:sldMkLst>
        <pc:spChg chg="mod">
          <ac:chgData name="欣捷" userId="b965477fa0aef5e6" providerId="LiveId" clId="{356D9961-BC09-49D6-86FD-C4775367FC47}" dt="2021-03-03T02:33:19.954" v="172" actId="27636"/>
          <ac:spMkLst>
            <pc:docMk/>
            <pc:sldMk cId="0" sldId="660"/>
            <ac:spMk id="47106" creationId="{41D5726E-C7FB-44A8-A26E-1E7C5D1F2E81}"/>
          </ac:spMkLst>
        </pc:spChg>
      </pc:sldChg>
      <pc:sldChg chg="modSp add mod">
        <pc:chgData name="欣捷" userId="b965477fa0aef5e6" providerId="LiveId" clId="{356D9961-BC09-49D6-86FD-C4775367FC47}" dt="2021-03-03T02:33:19.985" v="178" actId="27636"/>
        <pc:sldMkLst>
          <pc:docMk/>
          <pc:sldMk cId="0" sldId="661"/>
        </pc:sldMkLst>
        <pc:spChg chg="mod">
          <ac:chgData name="欣捷" userId="b965477fa0aef5e6" providerId="LiveId" clId="{356D9961-BC09-49D6-86FD-C4775367FC47}" dt="2021-03-03T02:33:19.985" v="178" actId="27636"/>
          <ac:spMkLst>
            <pc:docMk/>
            <pc:sldMk cId="0" sldId="661"/>
            <ac:spMk id="53250" creationId="{7E8D8B28-C029-483E-A58A-0F69350EC690}"/>
          </ac:spMkLst>
        </pc:spChg>
      </pc:sldChg>
      <pc:sldChg chg="modSp add mod">
        <pc:chgData name="欣捷" userId="b965477fa0aef5e6" providerId="LiveId" clId="{356D9961-BC09-49D6-86FD-C4775367FC47}" dt="2021-03-03T02:33:19.985" v="179" actId="27636"/>
        <pc:sldMkLst>
          <pc:docMk/>
          <pc:sldMk cId="0" sldId="662"/>
        </pc:sldMkLst>
        <pc:spChg chg="mod">
          <ac:chgData name="欣捷" userId="b965477fa0aef5e6" providerId="LiveId" clId="{356D9961-BC09-49D6-86FD-C4775367FC47}" dt="2021-03-03T02:33:19.985" v="179" actId="27636"/>
          <ac:spMkLst>
            <pc:docMk/>
            <pc:sldMk cId="0" sldId="662"/>
            <ac:spMk id="54274" creationId="{0E3E85B4-5F47-46AF-B018-6CD3D83E3F0D}"/>
          </ac:spMkLst>
        </pc:spChg>
      </pc:sldChg>
      <pc:sldChg chg="modSp add mod">
        <pc:chgData name="欣捷" userId="b965477fa0aef5e6" providerId="LiveId" clId="{356D9961-BC09-49D6-86FD-C4775367FC47}" dt="2021-03-03T02:33:20.001" v="180" actId="27636"/>
        <pc:sldMkLst>
          <pc:docMk/>
          <pc:sldMk cId="0" sldId="663"/>
        </pc:sldMkLst>
        <pc:spChg chg="mod">
          <ac:chgData name="欣捷" userId="b965477fa0aef5e6" providerId="LiveId" clId="{356D9961-BC09-49D6-86FD-C4775367FC47}" dt="2021-03-03T02:33:20.001" v="180" actId="27636"/>
          <ac:spMkLst>
            <pc:docMk/>
            <pc:sldMk cId="0" sldId="663"/>
            <ac:spMk id="55298" creationId="{EE28C3F0-AE21-4227-B286-9C038BDFB24B}"/>
          </ac:spMkLst>
        </pc:spChg>
      </pc:sldChg>
      <pc:sldChg chg="modSp add mod">
        <pc:chgData name="欣捷" userId="b965477fa0aef5e6" providerId="LiveId" clId="{356D9961-BC09-49D6-86FD-C4775367FC47}" dt="2021-03-03T02:33:20.001" v="181" actId="27636"/>
        <pc:sldMkLst>
          <pc:docMk/>
          <pc:sldMk cId="0" sldId="664"/>
        </pc:sldMkLst>
        <pc:spChg chg="mod">
          <ac:chgData name="欣捷" userId="b965477fa0aef5e6" providerId="LiveId" clId="{356D9961-BC09-49D6-86FD-C4775367FC47}" dt="2021-03-03T02:33:20.001" v="181" actId="27636"/>
          <ac:spMkLst>
            <pc:docMk/>
            <pc:sldMk cId="0" sldId="664"/>
            <ac:spMk id="56322" creationId="{927DFDC5-8D6D-449F-960B-779533C00398}"/>
          </ac:spMkLst>
        </pc:spChg>
      </pc:sldChg>
      <pc:sldChg chg="modSp add mod">
        <pc:chgData name="欣捷" userId="b965477fa0aef5e6" providerId="LiveId" clId="{356D9961-BC09-49D6-86FD-C4775367FC47}" dt="2021-03-03T10:02:23.370" v="2668" actId="1076"/>
        <pc:sldMkLst>
          <pc:docMk/>
          <pc:sldMk cId="0" sldId="665"/>
        </pc:sldMkLst>
        <pc:spChg chg="mod">
          <ac:chgData name="欣捷" userId="b965477fa0aef5e6" providerId="LiveId" clId="{356D9961-BC09-49D6-86FD-C4775367FC47}" dt="2021-03-03T02:33:20.001" v="182" actId="27636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欣捷" userId="b965477fa0aef5e6" providerId="LiveId" clId="{356D9961-BC09-49D6-86FD-C4775367FC47}" dt="2021-03-03T10:02:23.370" v="2668" actId="1076"/>
          <ac:picMkLst>
            <pc:docMk/>
            <pc:sldMk cId="0" sldId="665"/>
            <ac:picMk id="57347" creationId="{9979E201-A2F4-4A7A-ABEC-576895DD2BD8}"/>
          </ac:picMkLst>
        </pc:picChg>
      </pc:sldChg>
      <pc:sldChg chg="modSp add mod">
        <pc:chgData name="欣捷" userId="b965477fa0aef5e6" providerId="LiveId" clId="{356D9961-BC09-49D6-86FD-C4775367FC47}" dt="2021-03-03T02:33:20.017" v="183" actId="27636"/>
        <pc:sldMkLst>
          <pc:docMk/>
          <pc:sldMk cId="0" sldId="666"/>
        </pc:sldMkLst>
        <pc:spChg chg="mod">
          <ac:chgData name="欣捷" userId="b965477fa0aef5e6" providerId="LiveId" clId="{356D9961-BC09-49D6-86FD-C4775367FC47}" dt="2021-03-03T02:33:20.017" v="183" actId="27636"/>
          <ac:spMkLst>
            <pc:docMk/>
            <pc:sldMk cId="0" sldId="666"/>
            <ac:spMk id="58370" creationId="{CC6B0FA4-3DDC-44BB-9C3F-CAF050513F6C}"/>
          </ac:spMkLst>
        </pc:spChg>
      </pc:sldChg>
      <pc:sldChg chg="modSp add mod">
        <pc:chgData name="欣捷" userId="b965477fa0aef5e6" providerId="LiveId" clId="{356D9961-BC09-49D6-86FD-C4775367FC47}" dt="2021-03-03T09:16:57.282" v="2050" actId="313"/>
        <pc:sldMkLst>
          <pc:docMk/>
          <pc:sldMk cId="0" sldId="667"/>
        </pc:sldMkLst>
        <pc:spChg chg="mod">
          <ac:chgData name="欣捷" userId="b965477fa0aef5e6" providerId="LiveId" clId="{356D9961-BC09-49D6-86FD-C4775367FC47}" dt="2021-03-03T02:33:20.017" v="184" actId="27636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欣捷" userId="b965477fa0aef5e6" providerId="LiveId" clId="{356D9961-BC09-49D6-86FD-C4775367FC47}" dt="2021-03-03T09:16:57.282" v="2050" actId="313"/>
          <ac:spMkLst>
            <pc:docMk/>
            <pc:sldMk cId="0" sldId="667"/>
            <ac:spMk id="59395" creationId="{CF42D7E0-2CF3-46B9-8EC4-0D9AA2BD094B}"/>
          </ac:spMkLst>
        </pc:spChg>
      </pc:sldChg>
      <pc:sldChg chg="modSp add mod">
        <pc:chgData name="欣捷" userId="b965477fa0aef5e6" providerId="LiveId" clId="{356D9961-BC09-49D6-86FD-C4775367FC47}" dt="2021-03-03T02:33:20.017" v="185" actId="27636"/>
        <pc:sldMkLst>
          <pc:docMk/>
          <pc:sldMk cId="0" sldId="668"/>
        </pc:sldMkLst>
        <pc:spChg chg="mod">
          <ac:chgData name="欣捷" userId="b965477fa0aef5e6" providerId="LiveId" clId="{356D9961-BC09-49D6-86FD-C4775367FC47}" dt="2021-03-03T02:33:20.017" v="185" actId="27636"/>
          <ac:spMkLst>
            <pc:docMk/>
            <pc:sldMk cId="0" sldId="668"/>
            <ac:spMk id="60418" creationId="{7C374AE4-C65A-494E-88F3-697C9F3DBEB3}"/>
          </ac:spMkLst>
        </pc:spChg>
      </pc:sldChg>
      <pc:sldChg chg="modSp add mod ord">
        <pc:chgData name="欣捷" userId="b965477fa0aef5e6" providerId="LiveId" clId="{356D9961-BC09-49D6-86FD-C4775367FC47}" dt="2021-03-03T02:50:56.731" v="198"/>
        <pc:sldMkLst>
          <pc:docMk/>
          <pc:sldMk cId="3112916636" sldId="669"/>
        </pc:sldMkLst>
        <pc:spChg chg="mod">
          <ac:chgData name="欣捷" userId="b965477fa0aef5e6" providerId="LiveId" clId="{356D9961-BC09-49D6-86FD-C4775367FC47}" dt="2021-03-03T02:50:56.731" v="198"/>
          <ac:spMkLst>
            <pc:docMk/>
            <pc:sldMk cId="3112916636" sldId="669"/>
            <ac:spMk id="11267" creationId="{64408F86-25A7-4B58-AE93-46711A32DAED}"/>
          </ac:spMkLst>
        </pc:spChg>
      </pc:sldChg>
      <pc:sldChg chg="addSp delSp modSp new mod modClrScheme chgLayout">
        <pc:chgData name="欣捷" userId="b965477fa0aef5e6" providerId="LiveId" clId="{356D9961-BC09-49D6-86FD-C4775367FC47}" dt="2021-03-03T03:06:28.018" v="207"/>
        <pc:sldMkLst>
          <pc:docMk/>
          <pc:sldMk cId="2074267517" sldId="670"/>
        </pc:sldMkLst>
        <pc:spChg chg="del mod ord">
          <ac:chgData name="欣捷" userId="b965477fa0aef5e6" providerId="LiveId" clId="{356D9961-BC09-49D6-86FD-C4775367FC47}" dt="2021-03-03T03:06:21.862" v="201" actId="700"/>
          <ac:spMkLst>
            <pc:docMk/>
            <pc:sldMk cId="2074267517" sldId="670"/>
            <ac:spMk id="2" creationId="{AF051D76-F456-4D81-B5A4-D8EEE7407E86}"/>
          </ac:spMkLst>
        </pc:spChg>
        <pc:spChg chg="del">
          <ac:chgData name="欣捷" userId="b965477fa0aef5e6" providerId="LiveId" clId="{356D9961-BC09-49D6-86FD-C4775367FC47}" dt="2021-03-03T03:06:21.862" v="201" actId="700"/>
          <ac:spMkLst>
            <pc:docMk/>
            <pc:sldMk cId="2074267517" sldId="670"/>
            <ac:spMk id="3" creationId="{29102A00-F500-4990-98FE-2AD154BDD0C9}"/>
          </ac:spMkLst>
        </pc:spChg>
        <pc:spChg chg="add mod ord">
          <ac:chgData name="欣捷" userId="b965477fa0aef5e6" providerId="LiveId" clId="{356D9961-BC09-49D6-86FD-C4775367FC47}" dt="2021-03-03T03:06:28.018" v="207"/>
          <ac:spMkLst>
            <pc:docMk/>
            <pc:sldMk cId="2074267517" sldId="670"/>
            <ac:spMk id="4" creationId="{AB28B2E8-4D6F-4BB0-BB8B-A5B37C137D06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7" creationId="{A4A69BDB-984C-4118-BF20-8DD8CA91F58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9" creationId="{4C939E90-9EB5-450A-8975-5489DD4C2301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0" creationId="{12B04424-78B7-41ED-ADBE-922F763F0700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1" creationId="{6738A657-4F1D-4706-96A7-8BEAD1F54A32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2" creationId="{EC0AC95C-5650-4D19-8F0C-55948D150ED5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4" creationId="{02981333-A483-48A8-A8E6-ABBB53177B45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6" creationId="{831C9A82-AF8E-4F0B-AB58-5F53D9B0AC5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18" creationId="{A7131447-06DD-44F2-83AF-CD68466BFCC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0" creationId="{E41B69F9-038B-4DBF-A88B-9CDBC3B0F6D6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2" creationId="{A5E851DF-9C12-4F35-AF3A-46F577D5EDAE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4" creationId="{1F291F6C-0DE2-435C-BBF4-6C6858B82F2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6" creationId="{70A2963A-9718-4E1D-BB2D-BA0F200E898D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28" creationId="{D2AD462B-B1BF-4EB7-BE43-D51B013FFF57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0" creationId="{4539032D-BFF1-4A9F-A3DE-0CE3B5126BEC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2" creationId="{C4C48F61-459F-4FE4-BF1C-105F8EEAEB79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4" creationId="{66E2167A-D075-45B6-B4BD-0921040B6DF8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6" creationId="{691026C7-DBBA-4B2A-A0F9-12F42BF0D4E2}"/>
          </ac:spMkLst>
        </pc:spChg>
        <pc:spChg chg="mod">
          <ac:chgData name="欣捷" userId="b965477fa0aef5e6" providerId="LiveId" clId="{356D9961-BC09-49D6-86FD-C4775367FC47}" dt="2021-03-03T03:06:22.243" v="203"/>
          <ac:spMkLst>
            <pc:docMk/>
            <pc:sldMk cId="2074267517" sldId="670"/>
            <ac:spMk id="38" creationId="{D89DB659-316D-4CEF-B01D-1E22D788D97E}"/>
          </ac:spMkLst>
        </pc:spChg>
        <pc:grpChg chg="add 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5" creationId="{3DA6927E-BCEF-445F-8E48-5866D395D76C}"/>
          </ac:grpSpMkLst>
        </pc:grpChg>
        <pc:grpChg chg="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6" creationId="{DF6A2100-F3B9-4407-8361-288617336806}"/>
          </ac:grpSpMkLst>
        </pc:grpChg>
        <pc:grpChg chg="mod">
          <ac:chgData name="欣捷" userId="b965477fa0aef5e6" providerId="LiveId" clId="{356D9961-BC09-49D6-86FD-C4775367FC47}" dt="2021-03-03T03:06:22.243" v="203"/>
          <ac:grpSpMkLst>
            <pc:docMk/>
            <pc:sldMk cId="2074267517" sldId="670"/>
            <ac:grpSpMk id="8" creationId="{7E5EF4E2-D9FF-488F-9343-F0FCE8586F8C}"/>
          </ac:grpSpMkLst>
        </pc:grp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3" creationId="{770DB5B5-0C42-4087-AF77-F66E10488B6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5" creationId="{B8887315-B43A-46A8-8168-DB3BB61EDAD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7" creationId="{4BC28FBE-D9D2-4369-9B3B-8EBCD7DEC766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19" creationId="{07D787BD-84A6-415B-9866-28238E737D55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1" creationId="{C68FB094-E818-4D91-AABF-C73E70CE6753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3" creationId="{2A28925A-01E8-4D37-A3DD-B11EDF57959B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5" creationId="{D20F1D2A-FE99-4B02-8E20-DBF149C0B400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7" creationId="{B502BCE3-1DFD-4094-BF7F-7C634B1AC808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29" creationId="{CB916101-45E2-4A48-94AA-C6FB29ECF9F8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1" creationId="{CEF5F2C6-ACAE-40E4-B788-36CE4A7E403F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3" creationId="{469BE760-97AF-4FF9-A595-76869FB5C360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5" creationId="{4E644B16-C9DF-4247-96CB-E0BB23E683C2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7" creationId="{49F42448-ECFA-4898-AFDD-1E082443E2B2}"/>
          </ac:cxnSpMkLst>
        </pc:cxnChg>
        <pc:cxnChg chg="mod">
          <ac:chgData name="欣捷" userId="b965477fa0aef5e6" providerId="LiveId" clId="{356D9961-BC09-49D6-86FD-C4775367FC47}" dt="2021-03-03T03:06:22.243" v="203"/>
          <ac:cxnSpMkLst>
            <pc:docMk/>
            <pc:sldMk cId="2074267517" sldId="670"/>
            <ac:cxnSpMk id="39" creationId="{A9380DBF-7946-42A2-8C55-04B5B3F3F75B}"/>
          </ac:cxnSpMkLst>
        </pc:cxnChg>
      </pc:sldChg>
      <pc:sldChg chg="modSp add mod">
        <pc:chgData name="欣捷" userId="b965477fa0aef5e6" providerId="LiveId" clId="{356D9961-BC09-49D6-86FD-C4775367FC47}" dt="2021-03-03T08:48:42.145" v="1326" actId="20577"/>
        <pc:sldMkLst>
          <pc:docMk/>
          <pc:sldMk cId="3882278320" sldId="671"/>
        </pc:sldMkLst>
        <pc:spChg chg="mod">
          <ac:chgData name="欣捷" userId="b965477fa0aef5e6" providerId="LiveId" clId="{356D9961-BC09-49D6-86FD-C4775367FC47}" dt="2021-03-03T08:48:42.145" v="1326" actId="20577"/>
          <ac:spMkLst>
            <pc:docMk/>
            <pc:sldMk cId="3882278320" sldId="671"/>
            <ac:spMk id="31747" creationId="{AB06C436-A8E7-4DC3-9E75-6A0641393BD5}"/>
          </ac:spMkLst>
        </pc:spChg>
      </pc:sldChg>
    </pc:docChg>
  </pc:docChgLst>
  <pc:docChgLst>
    <pc:chgData name="欣捷" userId="b965477fa0aef5e6" providerId="LiveId" clId="{5CC18C36-0D9A-4357-BA6A-03D3B064A856}"/>
    <pc:docChg chg="undo custSel addSld delSld modSld">
      <pc:chgData name="欣捷" userId="b965477fa0aef5e6" providerId="LiveId" clId="{5CC18C36-0D9A-4357-BA6A-03D3B064A856}" dt="2021-03-01T04:02:08.193" v="52" actId="20577"/>
      <pc:docMkLst>
        <pc:docMk/>
      </pc:docMkLst>
      <pc:sldChg chg="addSp delSp modSp mod">
        <pc:chgData name="欣捷" userId="b965477fa0aef5e6" providerId="LiveId" clId="{5CC18C36-0D9A-4357-BA6A-03D3B064A856}" dt="2021-03-01T03:55:02.817" v="3" actId="478"/>
        <pc:sldMkLst>
          <pc:docMk/>
          <pc:sldMk cId="1681828657" sldId="263"/>
        </pc:sldMkLst>
        <pc:spChg chg="add del mod">
          <ac:chgData name="欣捷" userId="b965477fa0aef5e6" providerId="LiveId" clId="{5CC18C36-0D9A-4357-BA6A-03D3B064A856}" dt="2021-03-01T03:55:02.817" v="3" actId="478"/>
          <ac:spMkLst>
            <pc:docMk/>
            <pc:sldMk cId="1681828657" sldId="263"/>
            <ac:spMk id="4" creationId="{DE3ACBD8-732F-450A-8BDB-3D82FDFA768D}"/>
          </ac:spMkLst>
        </pc:spChg>
        <pc:spChg chg="del">
          <ac:chgData name="欣捷" userId="b965477fa0aef5e6" providerId="LiveId" clId="{5CC18C36-0D9A-4357-BA6A-03D3B064A856}" dt="2021-03-01T03:55:01.617" v="2" actId="478"/>
          <ac:spMkLst>
            <pc:docMk/>
            <pc:sldMk cId="1681828657" sldId="263"/>
            <ac:spMk id="20" creationId="{8FA4ADF5-FA27-4A30-93FA-75322BBE5959}"/>
          </ac:spMkLst>
        </pc:spChg>
        <pc:picChg chg="del">
          <ac:chgData name="欣捷" userId="b965477fa0aef5e6" providerId="LiveId" clId="{5CC18C36-0D9A-4357-BA6A-03D3B064A856}" dt="2021-03-01T03:55:00.594" v="1" actId="478"/>
          <ac:picMkLst>
            <pc:docMk/>
            <pc:sldMk cId="1681828657" sldId="263"/>
            <ac:picMk id="19" creationId="{AE7B9D32-BBB5-4907-9209-A86B02AC32F6}"/>
          </ac:picMkLst>
        </pc:picChg>
      </pc:sldChg>
      <pc:sldChg chg="del">
        <pc:chgData name="欣捷" userId="b965477fa0aef5e6" providerId="LiveId" clId="{5CC18C36-0D9A-4357-BA6A-03D3B064A856}" dt="2021-03-01T03:54:55.061" v="0" actId="47"/>
        <pc:sldMkLst>
          <pc:docMk/>
          <pc:sldMk cId="3669132527" sldId="264"/>
        </pc:sldMkLst>
      </pc:sldChg>
      <pc:sldChg chg="modSp new mod">
        <pc:chgData name="欣捷" userId="b965477fa0aef5e6" providerId="LiveId" clId="{5CC18C36-0D9A-4357-BA6A-03D3B064A856}" dt="2021-03-01T04:02:08.193" v="52" actId="20577"/>
        <pc:sldMkLst>
          <pc:docMk/>
          <pc:sldMk cId="2381592031" sldId="445"/>
        </pc:sldMkLst>
        <pc:spChg chg="mod">
          <ac:chgData name="欣捷" userId="b965477fa0aef5e6" providerId="LiveId" clId="{5CC18C36-0D9A-4357-BA6A-03D3B064A856}" dt="2021-03-01T04:00:14.245" v="20"/>
          <ac:spMkLst>
            <pc:docMk/>
            <pc:sldMk cId="2381592031" sldId="445"/>
            <ac:spMk id="2" creationId="{E846F6E8-AE4E-4B29-9CC7-8C7680380459}"/>
          </ac:spMkLst>
        </pc:spChg>
        <pc:spChg chg="mod">
          <ac:chgData name="欣捷" userId="b965477fa0aef5e6" providerId="LiveId" clId="{5CC18C36-0D9A-4357-BA6A-03D3B064A856}" dt="2021-03-01T04:02:08.193" v="52" actId="20577"/>
          <ac:spMkLst>
            <pc:docMk/>
            <pc:sldMk cId="2381592031" sldId="445"/>
            <ac:spMk id="3" creationId="{605EAFC1-D5FE-483A-83F7-0EB3DBAED142}"/>
          </ac:spMkLst>
        </pc:spChg>
      </pc:sldChg>
    </pc:docChg>
  </pc:docChgLst>
  <pc:docChgLst>
    <pc:chgData name="王 欣捷" userId="b965477fa0aef5e6" providerId="LiveId" clId="{2B0FDB0B-89C3-479F-AB9D-D58F11732152}"/>
    <pc:docChg chg="undo redo custSel addSld delSld modSld sldOrd modMainMaster modNotesMaster">
      <pc:chgData name="王 欣捷" userId="b965477fa0aef5e6" providerId="LiveId" clId="{2B0FDB0B-89C3-479F-AB9D-D58F11732152}" dt="2021-03-07T15:19:16.640" v="2314" actId="47"/>
      <pc:docMkLst>
        <pc:docMk/>
      </pc:docMkLst>
      <pc:sldChg chg="modSp">
        <pc:chgData name="王 欣捷" userId="b965477fa0aef5e6" providerId="LiveId" clId="{2B0FDB0B-89C3-479F-AB9D-D58F11732152}" dt="2021-03-07T10:06:53.834" v="265"/>
        <pc:sldMkLst>
          <pc:docMk/>
          <pc:sldMk cId="2470898374" sldId="2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3" creationId="{B9F7C19A-4716-4FDA-9AAE-2A3CD35E52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470898374" sldId="256"/>
            <ac:spMk id="4" creationId="{CB9EEABF-8F2E-4A8A-9369-F41B0C31DBC7}"/>
          </ac:spMkLst>
        </pc:spChg>
      </pc:sldChg>
      <pc:sldChg chg="addSp delSp modSp mod modAnim modNotes">
        <pc:chgData name="王 欣捷" userId="b965477fa0aef5e6" providerId="LiveId" clId="{2B0FDB0B-89C3-479F-AB9D-D58F11732152}" dt="2021-03-07T11:47:47.231" v="754"/>
        <pc:sldMkLst>
          <pc:docMk/>
          <pc:sldMk cId="0" sldId="511"/>
        </pc:sldMkLst>
        <pc:spChg chg="add del mod">
          <ac:chgData name="王 欣捷" userId="b965477fa0aef5e6" providerId="LiveId" clId="{2B0FDB0B-89C3-479F-AB9D-D58F11732152}" dt="2021-03-07T11:40:52.640" v="655" actId="478"/>
          <ac:spMkLst>
            <pc:docMk/>
            <pc:sldMk cId="0" sldId="511"/>
            <ac:spMk id="2" creationId="{E89FD0C6-11F5-4711-9CB3-25AF57C00732}"/>
          </ac:spMkLst>
        </pc:spChg>
        <pc:spChg chg="add mod">
          <ac:chgData name="王 欣捷" userId="b965477fa0aef5e6" providerId="LiveId" clId="{2B0FDB0B-89C3-479F-AB9D-D58F11732152}" dt="2021-03-07T11:41:19.824" v="673"/>
          <ac:spMkLst>
            <pc:docMk/>
            <pc:sldMk cId="0" sldId="511"/>
            <ac:spMk id="5" creationId="{62BD5E16-1BC9-46F9-AEFA-AD5C47A976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1"/>
            <ac:spMk id="10242" creationId="{7F0EBF11-D8D1-4982-ABC1-A1961E2741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1"/>
            <ac:spMk id="19459" creationId="{206AF554-1117-433E-A7D2-507B79ED8584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1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2"/>
            <ac:spMk id="12290" creationId="{25E5BF82-5A01-4ED4-8331-544E7C69E0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12"/>
            <ac:spMk id="12291" creationId="{14E70364-1089-4B15-BCBE-B21507BF0558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3"/>
            <ac:spMk id="23554" creationId="{B2972927-2DC4-4D0D-BBEB-9C3297054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4"/>
            <ac:spMk id="24578" creationId="{FD133E6B-FD67-4729-B65B-222CC399EC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4"/>
            <ac:spMk id="266243" creationId="{4795355A-4835-4956-A11E-61FC85A81988}"/>
          </ac:spMkLst>
        </pc:spChg>
      </pc:sldChg>
      <pc:sldChg chg="modSp mod chgLayout">
        <pc:chgData name="王 欣捷" userId="b965477fa0aef5e6" providerId="LiveId" clId="{2B0FDB0B-89C3-479F-AB9D-D58F11732152}" dt="2021-03-07T15:01:29.471" v="2182" actId="2710"/>
        <pc:sldMkLst>
          <pc:docMk/>
          <pc:sldMk cId="0" sldId="535"/>
        </pc:sldMkLst>
        <pc:spChg chg="mod ord">
          <ac:chgData name="王 欣捷" userId="b965477fa0aef5e6" providerId="LiveId" clId="{2B0FDB0B-89C3-479F-AB9D-D58F11732152}" dt="2021-03-07T15:01:22.094" v="2180" actId="700"/>
          <ac:spMkLst>
            <pc:docMk/>
            <pc:sldMk cId="0" sldId="535"/>
            <ac:spMk id="25602" creationId="{F66C5EA4-C65F-4FC7-9C93-312DC4DDBF1F}"/>
          </ac:spMkLst>
        </pc:spChg>
        <pc:spChg chg="mod ord">
          <ac:chgData name="王 欣捷" userId="b965477fa0aef5e6" providerId="LiveId" clId="{2B0FDB0B-89C3-479F-AB9D-D58F11732152}" dt="2021-03-07T15:01:29.471" v="2182" actId="2710"/>
          <ac:spMkLst>
            <pc:docMk/>
            <pc:sldMk cId="0" sldId="535"/>
            <ac:spMk id="267267" creationId="{B7CC3E9A-2A56-4AE8-AEAF-96CE26CF90E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26" creationId="{B28373C1-3C59-4C4C-93C3-38799262F5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27" creationId="{882B1F4E-D967-4DFB-8521-75598ACDA7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0" creationId="{0C1A2F0A-61DC-41DA-AB42-A86DEDB72E9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645" creationId="{15B9A678-5C4C-4E29-8899-602DC84EF6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6"/>
            <ac:spMk id="268308" creationId="{E07EC612-5D59-4599-97B8-84B3C06AF801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36"/>
            <ac:grpSpMk id="26628" creationId="{850D429B-2910-40AD-8387-9751FF5E858B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0" creationId="{F68176BB-EEB0-448B-AD52-7265293AAD6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1" creationId="{7AF84324-71C4-4DAA-A9FD-9AB4BF375D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7"/>
            <ac:spMk id="27652" creationId="{9ACD53E4-DE63-42EA-BE0E-2B9A00CB107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3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4" creationId="{9CDEF8C5-CB01-45F7-A3E4-73E6D82289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5" creationId="{BCCA4432-B7CE-4C85-8CED-8EB2782877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6" creationId="{4501DCA9-E274-4990-B697-3F7E4DB9D5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8"/>
            <ac:spMk id="28677" creationId="{0E32A656-4E39-40C3-A8B6-A1B7A41D68A5}"/>
          </ac:spMkLst>
        </pc:spChg>
      </pc:sldChg>
      <pc:sldChg chg="modSp mod">
        <pc:chgData name="王 欣捷" userId="b965477fa0aef5e6" providerId="LiveId" clId="{2B0FDB0B-89C3-479F-AB9D-D58F11732152}" dt="2021-03-07T12:38:01.635" v="1380" actId="207"/>
        <pc:sldMkLst>
          <pc:docMk/>
          <pc:sldMk cId="0" sldId="53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39"/>
            <ac:spMk id="11266" creationId="{070A2E11-D20F-4B19-8D21-3F80F2FC0B2C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69" creationId="{B7A335AB-94BE-476A-92A1-5686A6CF21C5}"/>
          </ac:spMkLst>
        </pc:spChg>
        <pc:spChg chg="mod">
          <ac:chgData name="王 欣捷" userId="b965477fa0aef5e6" providerId="LiveId" clId="{2B0FDB0B-89C3-479F-AB9D-D58F11732152}" dt="2021-03-07T12:38:01.635" v="1380" actId="207"/>
          <ac:spMkLst>
            <pc:docMk/>
            <pc:sldMk cId="0" sldId="539"/>
            <ac:spMk id="11270" creationId="{50A022F8-FEE9-42FF-97E4-4E3A6A0299B6}"/>
          </ac:spMkLst>
        </pc:spChg>
        <pc:spChg chg="mod">
          <ac:chgData name="王 欣捷" userId="b965477fa0aef5e6" providerId="LiveId" clId="{2B0FDB0B-89C3-479F-AB9D-D58F11732152}" dt="2021-03-07T12:38:01.635" v="1380" actId="207"/>
          <ac:spMkLst>
            <pc:docMk/>
            <pc:sldMk cId="0" sldId="539"/>
            <ac:spMk id="11271" creationId="{2FCA3D06-4E36-47D7-B151-C47A9A056B50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72" creationId="{3962F967-D1FA-415D-8491-162EF4B8D70A}"/>
          </ac:spMkLst>
        </pc:spChg>
        <pc:spChg chg="mod">
          <ac:chgData name="王 欣捷" userId="b965477fa0aef5e6" providerId="LiveId" clId="{2B0FDB0B-89C3-479F-AB9D-D58F11732152}" dt="2021-03-07T12:37:49.679" v="1378" actId="1076"/>
          <ac:spMkLst>
            <pc:docMk/>
            <pc:sldMk cId="0" sldId="539"/>
            <ac:spMk id="11273" creationId="{F8E83D73-B072-47BA-BAD7-AA7B109923BA}"/>
          </ac:spMkLst>
        </pc:spChg>
        <pc:grpChg chg="mod">
          <ac:chgData name="王 欣捷" userId="b965477fa0aef5e6" providerId="LiveId" clId="{2B0FDB0B-89C3-479F-AB9D-D58F11732152}" dt="2021-03-07T12:37:57.660" v="1379" actId="208"/>
          <ac:grpSpMkLst>
            <pc:docMk/>
            <pc:sldMk cId="0" sldId="539"/>
            <ac:grpSpMk id="11268" creationId="{7B9F15FE-FD01-4471-90B9-162E6F6940B3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4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0"/>
            <ac:spMk id="12290" creationId="{0DAA62A9-02FF-4F33-96DB-65DF1F89EC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0"/>
            <ac:spMk id="12291" creationId="{5564DC41-C548-464E-918F-5E5B65A69B0D}"/>
          </ac:spMkLst>
        </pc:spChg>
      </pc:sldChg>
      <pc:sldChg chg="modSp del mod modNotes">
        <pc:chgData name="王 欣捷" userId="b965477fa0aef5e6" providerId="LiveId" clId="{2B0FDB0B-89C3-479F-AB9D-D58F11732152}" dt="2021-03-07T13:20:39.923" v="1439" actId="47"/>
        <pc:sldMkLst>
          <pc:docMk/>
          <pc:sldMk cId="0" sldId="54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2" creationId="{B5133379-0A3E-4D35-89DD-9A58E22C67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4" creationId="{BB3F8398-D61E-4A63-A151-B8D9534049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6" creationId="{899ADBA7-C680-45D0-AC62-59DFE1FAEC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17" creationId="{748C4F7C-E130-42B3-AEF1-338CC308E9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2" creationId="{32F71B13-A060-4674-8BE8-331CD03131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3" creationId="{948C12CD-8F8B-4464-BBFF-6D4DA3F4B9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4" creationId="{2B4DA212-1F8F-452D-A972-AC19E1F2FC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7" creationId="{68471338-6936-4AED-A7EB-64336215F2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8" creationId="{6C4743DA-D3D5-4BF2-9754-F9AA3811BFA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29" creationId="{3E0FD76F-60FD-43BA-8A2E-C5B171C68F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0" creationId="{014E7E24-7C2A-42BB-9A57-B01508D3C6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1" creationId="{9907D337-3B41-491A-8E51-D6CBF1EAE0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2" creationId="{A7497EB0-2ED6-4810-A72A-421009EC07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3" creationId="{8E889440-B9EC-416C-9B5F-66BB500DF5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4" creationId="{AB72D94E-81DB-400D-9703-32BA06A741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5" creationId="{D8303A3C-72B6-43B8-9D8F-66781D77FF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6" creationId="{F56BF088-CFA4-4345-95D2-7F3FDC21EA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7" creationId="{67FA3E5C-12CE-48D9-A934-391CC603CD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8" creationId="{0DE6C529-A6F9-4F02-AE78-E0E0C87102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39" creationId="{21709CA8-DFD4-4F30-916E-9D0CCFBED6E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0" creationId="{2DA3CDA5-8FCD-40FE-83F5-5C9A2FF23E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1" creationId="{DF842224-E0B0-4895-A70C-DCC72C8979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2" creationId="{50D217A7-815D-4613-830D-0C5E9C1131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3" creationId="{9E20F8E7-74AC-48C5-899E-696F8229C4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4" creationId="{2B4908FC-C153-4B8B-8ECA-04A1CBF1B4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5" creationId="{87509F1E-1BBC-43A2-8BF3-40BA915CBF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46" creationId="{1B348762-070D-4AB8-B4F3-18ECECF8B9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0" creationId="{F2ADBA60-10F5-4F50-AC6F-5158ED069E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1" creationId="{C019E48F-01B8-410D-BFA0-E185329783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2" creationId="{93EED6D2-D56B-4575-A3E0-CA42CFC2D1E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3" creationId="{E1185DE5-CC42-4A67-BF49-26D4AF1419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4" creationId="{AEF89048-7DE0-492F-BE97-0910764B11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5" creationId="{8E675448-18E9-46B1-8A87-89388119AC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6" creationId="{9C39FCB0-E977-4B2C-B45F-5C459BA30F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7" creationId="{B727EFFA-582A-44F6-BFFE-428EC11358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8" creationId="{43E35CB5-6BFB-49B9-9352-9C59B5D7B4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59" creationId="{FEB3B97D-7347-4DA4-8781-4499339B3E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0" creationId="{1669B82A-0CD3-4247-BD57-9CC8EA9ED6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1" creationId="{4AFB16B6-2202-4BFC-9B07-BEFA217BF0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2" creationId="{BA6BF523-8666-4DB8-9A35-6141221EA6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3" creationId="{FCFDA4EE-6A5D-418D-9248-AAB0163AF4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4" creationId="{42540280-BB15-4F99-BF84-71C29587B1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5" creationId="{0F51D8E8-71C3-4FE4-BBF5-84824B4337F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6" creationId="{852461E6-A597-40BC-B6FF-F5DF6AAC76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7" creationId="{4AB9C8D0-7122-4E27-8D99-D58A1D950E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8" creationId="{908869C2-8143-40C6-AB33-6A50285910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69" creationId="{FB44E08F-517E-4550-BFD9-9E80FEF26B1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0" creationId="{C4399902-8F38-4208-A2F4-1FBC0FCFC5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1" creationId="{A770983A-F531-4BCB-9490-05AD8D18D8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2" creationId="{87C07AAA-A74C-4AB7-BFC1-474B3DD462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3" creationId="{75900889-6ADB-46B6-AACD-C297B27CB3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4" creationId="{5503B36B-08B9-479D-9B39-C55962D698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5" creationId="{9EBEF3EE-7B09-4CD8-9650-7DEA72F6AF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76" creationId="{FE93102E-2355-403B-872C-AFD0D3AFC2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0" creationId="{B2A28106-C74B-4067-8F60-DF79CB226A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1" creationId="{789E5586-127B-4748-A41D-E25BFE237E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2" creationId="{F976014E-9B4A-48DA-A021-2718FE50DA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3" creationId="{4A5D9675-B425-4B53-9BF9-4D7CC2B282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4" creationId="{2175C1DC-F760-48BF-9103-7AEEA9B705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5" creationId="{81DCAA1E-B504-4DFB-BDE0-D491C985FA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6" creationId="{085A71D0-3EB1-473F-AB4B-24D5CE702E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7" creationId="{C3B4A2E5-6D4B-4229-B941-318E3C31B6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8" creationId="{A9CD0D96-3A72-4547-AACC-92872E6C50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89" creationId="{7C18922B-E09B-42E2-8084-62E054FA4B7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0" creationId="{E5C9ADBE-62F4-4C30-A99F-97B59D4E1E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1" creationId="{1241CBC7-60D6-4CDB-A448-C16F66829E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2" creationId="{39E1D730-C14A-4071-86C4-DD83E554D5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3" creationId="{0B385160-6267-48D0-A4C5-E025B29058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4" creationId="{67DC1D35-F318-4874-879C-C92114C9AA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5" creationId="{20751C8E-DD0E-446F-BF1F-64D7723BAD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6" creationId="{B9FDC850-1088-44ED-A211-03C17E1AD52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7" creationId="{FA68A0FD-9AA5-4A71-8827-B5A5506229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1"/>
            <ac:spMk id="13398" creationId="{5D40109D-246B-490F-AB1E-DC5187FBEDCC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5" creationId="{DF30A6CA-EE62-4DBA-B560-381F249DF14A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8" creationId="{E4D959EE-F905-443B-9B30-01B4B1BAF06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19" creationId="{7C7EAAAE-1EBD-4A50-B858-AE9BC439180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0" creationId="{AB91187D-92C8-48CC-9BAA-D5CA3A1BA061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5" creationId="{A9938663-2EE8-42E4-8518-63910662AF6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26" creationId="{BD678999-C63E-4444-BEE6-F6D615DDED4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7" creationId="{C5393EC8-A506-4660-9449-3DEFB4EF8A9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8" creationId="{77801668-9333-46A9-A167-9719AAFA3F4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49" creationId="{005A14A2-C9DC-46E4-84FD-E09EF16211A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7" creationId="{B8339E31-B0BF-4A89-B805-256EE40DA38D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8" creationId="{168A491E-0CCE-48A3-87CC-BD1C8F044BB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1"/>
            <ac:grpSpMk id="13379" creationId="{E9BF142B-5C78-4476-9E89-132F60C0787F}"/>
          </ac:grpSpMkLst>
        </pc:grpChg>
      </pc:sldChg>
      <pc:sldChg chg="addSp delSp modSp mod ord modAnim">
        <pc:chgData name="王 欣捷" userId="b965477fa0aef5e6" providerId="LiveId" clId="{2B0FDB0B-89C3-479F-AB9D-D58F11732152}" dt="2021-03-07T13:53:11.122" v="1939" actId="1076"/>
        <pc:sldMkLst>
          <pc:docMk/>
          <pc:sldMk cId="0" sldId="542"/>
        </pc:sldMkLst>
        <pc:spChg chg="add mod">
          <ac:chgData name="王 欣捷" userId="b965477fa0aef5e6" providerId="LiveId" clId="{2B0FDB0B-89C3-479F-AB9D-D58F11732152}" dt="2021-03-07T13:51:58.298" v="1922" actId="17032"/>
          <ac:spMkLst>
            <pc:docMk/>
            <pc:sldMk cId="0" sldId="542"/>
            <ac:spMk id="11" creationId="{D48465D6-B5CE-4F74-B096-11A2606FA468}"/>
          </ac:spMkLst>
        </pc:spChg>
        <pc:spChg chg="add del mod">
          <ac:chgData name="王 欣捷" userId="b965477fa0aef5e6" providerId="LiveId" clId="{2B0FDB0B-89C3-479F-AB9D-D58F11732152}" dt="2021-03-07T13:36:39.129" v="1491"/>
          <ac:spMkLst>
            <pc:docMk/>
            <pc:sldMk cId="0" sldId="542"/>
            <ac:spMk id="49" creationId="{C76F1C6B-D54A-4982-AF46-1DFCF81272DF}"/>
          </ac:spMkLst>
        </pc:spChg>
        <pc:spChg chg="add 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50" creationId="{3D1C9671-6ECD-4B6C-9527-7EC7E5705C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2"/>
            <ac:spMk id="15362" creationId="{3FB02E34-C2CF-44B5-9126-F52697A50FE9}"/>
          </ac:spMkLst>
        </pc:spChg>
        <pc:spChg chg="mod">
          <ac:chgData name="王 欣捷" userId="b965477fa0aef5e6" providerId="LiveId" clId="{2B0FDB0B-89C3-479F-AB9D-D58F11732152}" dt="2021-03-07T13:44:14.331" v="1784" actId="2711"/>
          <ac:spMkLst>
            <pc:docMk/>
            <pc:sldMk cId="0" sldId="542"/>
            <ac:spMk id="15363" creationId="{9256D4C4-FFCC-4034-A2BE-164D20FD9EBB}"/>
          </ac:spMkLst>
        </pc:spChg>
        <pc:spChg chg="mod">
          <ac:chgData name="王 欣捷" userId="b965477fa0aef5e6" providerId="LiveId" clId="{2B0FDB0B-89C3-479F-AB9D-D58F11732152}" dt="2021-03-07T13:53:11.122" v="1939" actId="1076"/>
          <ac:spMkLst>
            <pc:docMk/>
            <pc:sldMk cId="0" sldId="542"/>
            <ac:spMk id="15365" creationId="{724C3ED6-A2FE-4702-956E-EE3B616AD11C}"/>
          </ac:spMkLst>
        </pc:spChg>
        <pc:spChg chg="del mod">
          <ac:chgData name="王 欣捷" userId="b965477fa0aef5e6" providerId="LiveId" clId="{2B0FDB0B-89C3-479F-AB9D-D58F11732152}" dt="2021-03-07T13:22:37.616" v="1450"/>
          <ac:spMkLst>
            <pc:docMk/>
            <pc:sldMk cId="0" sldId="542"/>
            <ac:spMk id="15376" creationId="{5358F1EA-B116-4DAB-85DD-2EE05B7D0DA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7" creationId="{D8A7F12E-73B7-49CA-A999-3A243F5CB01F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8" creationId="{A27DE04E-85B6-4C21-9E7B-9F0F5E058370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79" creationId="{FE839550-A6F6-493F-A062-9E79048A608E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0" creationId="{E0F77364-8664-4B77-AF6F-7393A4EEEB9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1" creationId="{424547FB-B74E-4938-A60E-4ADFA7E1764B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2" creationId="{A6317213-6210-4F26-A39E-99D8B8FD882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3" creationId="{054CF302-F3A3-4DB0-BDA9-714244B8464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4" creationId="{A80C8B16-4096-4E17-9453-5C5017540D2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5" creationId="{799357A3-8659-4900-8E59-2D03EFF130D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6" creationId="{D2A42EBE-B0BD-4E83-93E4-D6056BD80733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7" creationId="{91935E15-1319-422D-9C26-9B36165AC3B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8" creationId="{CDCA19DA-8779-46FB-BC72-2AF11733A47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89" creationId="{B1289898-1FB2-453D-B7BA-0C77C274C493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0" creationId="{9F808388-50CE-4BEE-9174-022ADA940D74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1" creationId="{43921A54-7DF2-46C5-9C52-E87968DB0CE9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2" creationId="{EC2E03F9-16B0-45E3-8181-0C910AE265F5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4" creationId="{393C8694-B8BC-4062-85CD-73F3A1D3490C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5" creationId="{26DF69D1-194F-4C01-953F-1FDA18AE237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6" creationId="{5CF08AF6-E454-462F-804B-332A1775172B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7" creationId="{F3EDE161-9332-4EF7-A20A-70FA925A9F6E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8" creationId="{CA17DA2C-DD03-441A-861B-7D7A48977EA8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399" creationId="{2383E254-1024-4552-AB62-2E5F7A938E60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0" creationId="{EAF500BD-A364-48CD-8897-96B3B82C9B0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1" creationId="{826DDD7C-6873-45FC-871B-8D3B6AB154B6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2" creationId="{444ADBE5-FE09-4340-B9E2-81D57A716057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3" creationId="{3406C32D-9247-40DB-B3E5-A0013FAA5E42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4" creationId="{A1143645-CDF8-4BE1-B81B-F224272F73AA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5" creationId="{9FD7BFFF-DF47-4883-930B-FDFCA94DC47D}"/>
          </ac:spMkLst>
        </pc:spChg>
        <pc:spChg chg="mod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5406" creationId="{3FE6B3F0-5AB2-45B7-A77A-F43FAFE4B16D}"/>
          </ac:spMkLst>
        </pc:spChg>
        <pc:spChg chg="mod">
          <ac:chgData name="王 欣捷" userId="b965477fa0aef5e6" providerId="LiveId" clId="{2B0FDB0B-89C3-479F-AB9D-D58F11732152}" dt="2021-03-07T13:53:04.786" v="1938" actId="207"/>
          <ac:spMkLst>
            <pc:docMk/>
            <pc:sldMk cId="0" sldId="542"/>
            <ac:spMk id="131102" creationId="{7C2C0F00-2E55-4043-BD8E-8B7DDA1F8ED8}"/>
          </ac:spMkLst>
        </pc:spChg>
        <pc:spChg chg="mod topLvl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31106" creationId="{39ECEFF4-331B-4433-B0EE-719FA7C006A9}"/>
          </ac:spMkLst>
        </pc:spChg>
        <pc:spChg chg="mod topLvl">
          <ac:chgData name="王 欣捷" userId="b965477fa0aef5e6" providerId="LiveId" clId="{2B0FDB0B-89C3-479F-AB9D-D58F11732152}" dt="2021-03-07T13:44:20.794" v="1793" actId="1036"/>
          <ac:spMkLst>
            <pc:docMk/>
            <pc:sldMk cId="0" sldId="542"/>
            <ac:spMk id="131113" creationId="{4E9E4C9F-E391-4D30-977D-20B8F8278C1E}"/>
          </ac:spMkLst>
        </pc:spChg>
        <pc:grpChg chg="add del mod">
          <ac:chgData name="王 欣捷" userId="b965477fa0aef5e6" providerId="LiveId" clId="{2B0FDB0B-89C3-479F-AB9D-D58F11732152}" dt="2021-03-07T13:39:02.704" v="1504" actId="165"/>
          <ac:grpSpMkLst>
            <pc:docMk/>
            <pc:sldMk cId="0" sldId="542"/>
            <ac:grpSpMk id="2" creationId="{DBDE9873-FC39-4353-9CA1-E2B9AD3404AE}"/>
          </ac:grpSpMkLst>
        </pc:grpChg>
        <pc:grpChg chg="add 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3" creationId="{EDF2BD24-CB5B-489D-AFA3-B060D56F560F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4" creationId="{B07DF7D4-3C90-4303-ABC7-980DE4E1FD4E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5" creationId="{01C39A1E-B8D7-4F64-B032-6DA6CC8B1C56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6" creationId="{895D8EFB-1559-443C-9FAC-AEF2C54D071B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7" creationId="{71C33992-A8EE-4330-B7AC-17947263F4AF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8" creationId="{B5C0B297-0658-4F16-950D-1C3620BD1513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9" creationId="{44B7F44E-26E8-4032-81DB-A4909CCB9D0E}"/>
          </ac:grpSpMkLst>
        </pc:grpChg>
        <pc:grpChg chg="mod topLvl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0" creationId="{278CAF94-F65C-4EE2-8312-248B396B8F0D}"/>
          </ac:grpSpMkLst>
        </pc:grpChg>
        <pc:grpChg chg="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5364" creationId="{ACF85D57-C2EC-419C-9394-5A2128ED467A}"/>
          </ac:grpSpMkLst>
        </pc:grpChg>
        <pc:grpChg chg="mod">
          <ac:chgData name="王 欣捷" userId="b965477fa0aef5e6" providerId="LiveId" clId="{2B0FDB0B-89C3-479F-AB9D-D58F11732152}" dt="2021-03-07T13:44:20.794" v="1793" actId="1036"/>
          <ac:grpSpMkLst>
            <pc:docMk/>
            <pc:sldMk cId="0" sldId="542"/>
            <ac:grpSpMk id="15393" creationId="{CFDE0A40-CBC7-4B05-9238-5D459F0F27AF}"/>
          </ac:grpSpMkLst>
        </pc:grpChg>
        <pc:graphicFrameChg chg="add mod modGraphic">
          <ac:chgData name="王 欣捷" userId="b965477fa0aef5e6" providerId="LiveId" clId="{2B0FDB0B-89C3-479F-AB9D-D58F11732152}" dt="2021-03-07T13:44:20.794" v="1793" actId="1036"/>
          <ac:graphicFrameMkLst>
            <pc:docMk/>
            <pc:sldMk cId="0" sldId="542"/>
            <ac:graphicFrameMk id="47" creationId="{CEA77901-5EDE-4632-A431-800E428D6083}"/>
          </ac:graphicFrameMkLst>
        </pc:graphicFrameChg>
      </pc:sldChg>
      <pc:sldChg chg="addSp delSp modSp mod modClrScheme chgLayout">
        <pc:chgData name="王 欣捷" userId="b965477fa0aef5e6" providerId="LiveId" clId="{2B0FDB0B-89C3-479F-AB9D-D58F11732152}" dt="2021-03-07T14:41:56.363" v="2107" actId="14734"/>
        <pc:sldMkLst>
          <pc:docMk/>
          <pc:sldMk cId="0" sldId="543"/>
        </pc:sldMkLst>
        <pc:spChg chg="add del mod ord">
          <ac:chgData name="王 欣捷" userId="b965477fa0aef5e6" providerId="LiveId" clId="{2B0FDB0B-89C3-479F-AB9D-D58F11732152}" dt="2021-03-07T10:09:10.396" v="272" actId="700"/>
          <ac:spMkLst>
            <pc:docMk/>
            <pc:sldMk cId="0" sldId="543"/>
            <ac:spMk id="3" creationId="{99C08389-BC71-43A3-8463-1ABFA45506F3}"/>
          </ac:spMkLst>
        </pc:spChg>
        <pc:spChg chg="mod ord">
          <ac:chgData name="王 欣捷" userId="b965477fa0aef5e6" providerId="LiveId" clId="{2B0FDB0B-89C3-479F-AB9D-D58F11732152}" dt="2021-03-07T10:09:10.408" v="273" actId="27636"/>
          <ac:spMkLst>
            <pc:docMk/>
            <pc:sldMk cId="0" sldId="543"/>
            <ac:spMk id="16386" creationId="{F636CC28-A773-4840-A737-2D13B28B8F9F}"/>
          </ac:spMkLst>
        </pc:spChg>
        <pc:spChg chg="mod ord">
          <ac:chgData name="王 欣捷" userId="b965477fa0aef5e6" providerId="LiveId" clId="{2B0FDB0B-89C3-479F-AB9D-D58F11732152}" dt="2021-03-07T10:09:10.396" v="272" actId="700"/>
          <ac:spMkLst>
            <pc:docMk/>
            <pc:sldMk cId="0" sldId="543"/>
            <ac:spMk id="16387" creationId="{1A6EDEEB-6331-435C-9098-613862CFC83E}"/>
          </ac:spMkLst>
        </pc:spChg>
        <pc:graphicFrameChg chg="add mod modGraphic">
          <ac:chgData name="王 欣捷" userId="b965477fa0aef5e6" providerId="LiveId" clId="{2B0FDB0B-89C3-479F-AB9D-D58F11732152}" dt="2021-03-07T14:41:56.363" v="2107" actId="14734"/>
          <ac:graphicFrameMkLst>
            <pc:docMk/>
            <pc:sldMk cId="0" sldId="543"/>
            <ac:graphicFrameMk id="7" creationId="{396C732B-C1E9-48D2-BD40-BA213F763184}"/>
          </ac:graphicFrameMkLst>
        </pc:graphicFrameChg>
        <pc:graphicFrameChg chg="del mod">
          <ac:chgData name="王 欣捷" userId="b965477fa0aef5e6" providerId="LiveId" clId="{2B0FDB0B-89C3-479F-AB9D-D58F11732152}" dt="2021-03-07T10:09:06.192" v="271" actId="21"/>
          <ac:graphicFrameMkLst>
            <pc:docMk/>
            <pc:sldMk cId="0" sldId="543"/>
            <ac:graphicFrameMk id="160772" creationId="{13FFD10C-C702-43CE-8AE3-F9519360C194}"/>
          </ac:graphicFrameMkLst>
        </pc:graphicFrameChg>
      </pc:sldChg>
      <pc:sldChg chg="modSp mod">
        <pc:chgData name="王 欣捷" userId="b965477fa0aef5e6" providerId="LiveId" clId="{2B0FDB0B-89C3-479F-AB9D-D58F11732152}" dt="2021-03-07T14:42:55.379" v="2119" actId="1076"/>
        <pc:sldMkLst>
          <pc:docMk/>
          <pc:sldMk cId="0" sldId="54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4"/>
            <ac:spMk id="17410" creationId="{F7A6D323-0AAF-49B2-B02B-F9DD3C3823E4}"/>
          </ac:spMkLst>
        </pc:spChg>
        <pc:spChg chg="mod">
          <ac:chgData name="王 欣捷" userId="b965477fa0aef5e6" providerId="LiveId" clId="{2B0FDB0B-89C3-479F-AB9D-D58F11732152}" dt="2021-03-07T14:39:31.843" v="2032" actId="20577"/>
          <ac:spMkLst>
            <pc:docMk/>
            <pc:sldMk cId="0" sldId="544"/>
            <ac:spMk id="17411" creationId="{19539B00-7584-4C50-B993-46E11E53AF75}"/>
          </ac:spMkLst>
        </pc:spChg>
        <pc:spChg chg="mod">
          <ac:chgData name="王 欣捷" userId="b965477fa0aef5e6" providerId="LiveId" clId="{2B0FDB0B-89C3-479F-AB9D-D58F11732152}" dt="2021-03-07T14:42:55.379" v="2119" actId="1076"/>
          <ac:spMkLst>
            <pc:docMk/>
            <pc:sldMk cId="0" sldId="544"/>
            <ac:spMk id="17413" creationId="{65CABE49-72F3-49E6-A5EA-9EB030E7674B}"/>
          </ac:spMkLst>
        </pc:spChg>
        <pc:spChg chg="mod">
          <ac:chgData name="王 欣捷" userId="b965477fa0aef5e6" providerId="LiveId" clId="{2B0FDB0B-89C3-479F-AB9D-D58F11732152}" dt="2021-03-07T14:42:55.379" v="2119" actId="1076"/>
          <ac:spMkLst>
            <pc:docMk/>
            <pc:sldMk cId="0" sldId="544"/>
            <ac:spMk id="23556" creationId="{0B9F9BD6-991E-46BA-A55B-CC98700C86E7}"/>
          </ac:spMkLst>
        </pc:spChg>
      </pc:sldChg>
      <pc:sldChg chg="modSp del mod">
        <pc:chgData name="王 欣捷" userId="b965477fa0aef5e6" providerId="LiveId" clId="{2B0FDB0B-89C3-479F-AB9D-D58F11732152}" dt="2021-03-07T14:44:06.454" v="2140" actId="47"/>
        <pc:sldMkLst>
          <pc:docMk/>
          <pc:sldMk cId="0" sldId="54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5"/>
            <ac:spMk id="18434" creationId="{2BD67168-35C9-4A0A-9FDA-8DAE5876FC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5"/>
            <ac:spMk id="18435" creationId="{A40EBBA3-5631-4A51-B727-164FA1272ACD}"/>
          </ac:spMkLst>
        </pc:spChg>
      </pc:sldChg>
      <pc:sldChg chg="addSp delSp modSp mod ord">
        <pc:chgData name="王 欣捷" userId="b965477fa0aef5e6" providerId="LiveId" clId="{2B0FDB0B-89C3-479F-AB9D-D58F11732152}" dt="2021-03-07T14:56:19.735" v="2178" actId="114"/>
        <pc:sldMkLst>
          <pc:docMk/>
          <pc:sldMk cId="0" sldId="546"/>
        </pc:sldMkLst>
        <pc:spChg chg="add mod">
          <ac:chgData name="王 欣捷" userId="b965477fa0aef5e6" providerId="LiveId" clId="{2B0FDB0B-89C3-479F-AB9D-D58F11732152}" dt="2021-03-07T14:56:19.735" v="2178" actId="114"/>
          <ac:spMkLst>
            <pc:docMk/>
            <pc:sldMk cId="0" sldId="546"/>
            <ac:spMk id="6" creationId="{78465836-7BDD-49A0-B51B-B640FE94DD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6"/>
            <ac:spMk id="19458" creationId="{8A1466CF-A6B3-411A-8B79-FE726C0B77B9}"/>
          </ac:spMkLst>
        </pc:spChg>
        <pc:spChg chg="mod">
          <ac:chgData name="王 欣捷" userId="b965477fa0aef5e6" providerId="LiveId" clId="{2B0FDB0B-89C3-479F-AB9D-D58F11732152}" dt="2021-03-07T14:43:45.403" v="2139" actId="20577"/>
          <ac:spMkLst>
            <pc:docMk/>
            <pc:sldMk cId="0" sldId="546"/>
            <ac:spMk id="19459" creationId="{75A04DF6-76E8-4BB6-BE3A-E57921DE927D}"/>
          </ac:spMkLst>
        </pc:spChg>
        <pc:spChg chg="mod">
          <ac:chgData name="王 欣捷" userId="b965477fa0aef5e6" providerId="LiveId" clId="{2B0FDB0B-89C3-479F-AB9D-D58F11732152}" dt="2021-03-07T14:41:00.395" v="2103" actId="404"/>
          <ac:spMkLst>
            <pc:docMk/>
            <pc:sldMk cId="0" sldId="546"/>
            <ac:spMk id="19460" creationId="{02EDF2CC-423A-42B0-9A7B-F64F0478A564}"/>
          </ac:spMkLst>
        </pc:spChg>
        <pc:spChg chg="add del mod">
          <ac:chgData name="王 欣捷" userId="b965477fa0aef5e6" providerId="LiveId" clId="{2B0FDB0B-89C3-479F-AB9D-D58F11732152}" dt="2021-03-07T14:40:43.047" v="2099" actId="14100"/>
          <ac:spMkLst>
            <pc:docMk/>
            <pc:sldMk cId="0" sldId="546"/>
            <ac:spMk id="19461" creationId="{14E950E3-0A5F-4DE9-90AD-3476A7BDD40D}"/>
          </ac:spMkLst>
        </pc:spChg>
      </pc:sldChg>
      <pc:sldChg chg="modSp del mod">
        <pc:chgData name="王 欣捷" userId="b965477fa0aef5e6" providerId="LiveId" clId="{2B0FDB0B-89C3-479F-AB9D-D58F11732152}" dt="2021-03-07T15:09:05.025" v="2223" actId="47"/>
        <pc:sldMkLst>
          <pc:docMk/>
          <pc:sldMk cId="0" sldId="54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7"/>
            <ac:spMk id="20482" creationId="{2BB9EDB5-D160-4F2A-B704-20754CE43410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2" creationId="{F4D7C312-FAAE-4EA4-B134-D1EFC7D5933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3" creationId="{089E4EE1-C984-4DA5-8523-EB6451CA48B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5" creationId="{31F837D3-169C-4AAC-81A7-312BF9E4D9AD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6" creationId="{7A6A085D-E5B8-4621-9CAD-4F78A34A614A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7" creationId="{C3800ACE-BF70-452F-9819-7D3425546AC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8" creationId="{95F73EF2-BBBA-4FF5-8CAA-A36B0CB85CC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19" creationId="{C176E771-F346-4585-B292-F48862EF587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0" creationId="{41E7F71D-B619-4980-B2B7-77F3DB2AE4D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1" creationId="{B3F46424-215B-4061-93BD-CDC99A9026B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2" creationId="{1F3C7451-185D-4BE0-BCFC-C2E9FA01D86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3" creationId="{DCC57055-CA64-4D6D-B6B0-68E7767FC32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4" creationId="{C191B2A3-3279-45F7-80D8-94100806A50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5" creationId="{BB86EAEA-10FE-4A11-9C20-A0A1196A083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6" creationId="{D94F4DFC-7442-458E-9BB4-F83A54B31195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7" creationId="{918B1CC3-7A33-4697-8703-10E5D0FCA44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8" creationId="{21035F2F-E3E1-4625-8980-4DA904390EC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29" creationId="{24E35B11-EE52-4192-9415-6E0C2FE25BB2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0" creationId="{25EDFFE5-C4DA-480A-8345-54514535EA9A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1" creationId="{E4A34B5A-A214-401F-A5C7-DE72870D4219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2" creationId="{D4BC343B-C9DD-4AB9-9B92-ABABE15DD91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3" creationId="{7D557885-72BA-4EDF-9876-84178772C7E3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4" creationId="{C1FDDC8E-853E-4A83-A38F-85B4D61C849B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5" creationId="{297D9A10-299B-4470-B7EB-FB2F63FE31F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6" creationId="{215EDCEC-B244-4790-9E23-9B58546FC9F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7" creationId="{1D3C1CCC-1864-4361-9CB9-5B4C056DFEB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8" creationId="{CBBAB91A-EDA4-4F4B-96AF-A5CBFA9C83A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39" creationId="{69CFA391-1D83-4786-91E8-69267D63B1F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0" creationId="{824F5B43-3D55-4558-B377-8D6CAE8AFE17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1" creationId="{BC8165A4-0B9F-4DAB-95D3-7A573E6B4C2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2" creationId="{05E72CF6-A41F-4858-8BCF-EA11DD16D28E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3" creationId="{0CE59BD5-5E68-4E42-8F70-7B10E44DB6A9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4" creationId="{DB2FCC4A-308D-488F-B56C-752A3F48CD46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5" creationId="{3680A5C5-8F83-4851-9094-2F114815D894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6" creationId="{6D589D65-FDCE-442E-840C-D8E49BDF55B3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7" creationId="{8D2A152C-7561-4C57-AF6A-9A0830CB87F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8" creationId="{3CF99148-5DFD-4BA2-9345-DD794230F91C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49" creationId="{0455520D-2814-46BF-9BD4-A5FE99874388}"/>
          </ac:spMkLst>
        </pc:spChg>
        <pc:spChg chg="mod">
          <ac:chgData name="王 欣捷" userId="b965477fa0aef5e6" providerId="LiveId" clId="{2B0FDB0B-89C3-479F-AB9D-D58F11732152}" dt="2021-03-07T15:07:15.873" v="2198" actId="1076"/>
          <ac:spMkLst>
            <pc:docMk/>
            <pc:sldMk cId="0" sldId="547"/>
            <ac:spMk id="20550" creationId="{4A45D9E6-D0E4-495D-AE0E-588810470F26}"/>
          </ac:spMkLst>
        </pc:spChg>
        <pc:grpChg chg="mod">
          <ac:chgData name="王 欣捷" userId="b965477fa0aef5e6" providerId="LiveId" clId="{2B0FDB0B-89C3-479F-AB9D-D58F11732152}" dt="2021-03-07T15:07:15.873" v="2198" actId="1076"/>
          <ac:grpSpMkLst>
            <pc:docMk/>
            <pc:sldMk cId="0" sldId="547"/>
            <ac:grpSpMk id="20511" creationId="{359C6495-374A-4BB1-A1D5-F3756713A33F}"/>
          </ac:grpSpMkLst>
        </pc:grpChg>
        <pc:grpChg chg="mod">
          <ac:chgData name="王 欣捷" userId="b965477fa0aef5e6" providerId="LiveId" clId="{2B0FDB0B-89C3-479F-AB9D-D58F11732152}" dt="2021-03-07T15:07:15.873" v="2198" actId="1076"/>
          <ac:grpSpMkLst>
            <pc:docMk/>
            <pc:sldMk cId="0" sldId="547"/>
            <ac:grpSpMk id="20514" creationId="{A8892914-1251-422E-AFB8-2D9A86979142}"/>
          </ac:grpSpMkLst>
        </pc:grpChg>
        <pc:graphicFrameChg chg="mod modGraphic">
          <ac:chgData name="王 欣捷" userId="b965477fa0aef5e6" providerId="LiveId" clId="{2B0FDB0B-89C3-479F-AB9D-D58F11732152}" dt="2021-03-07T15:07:26.119" v="2199" actId="1076"/>
          <ac:graphicFrameMkLst>
            <pc:docMk/>
            <pc:sldMk cId="0" sldId="547"/>
            <ac:graphicFrameMk id="163843" creationId="{E3AD4A2D-295A-4FF9-9956-E509F9454B4E}"/>
          </ac:graphicFrameMkLst>
        </pc:graphicFrameChg>
      </pc:sldChg>
      <pc:sldChg chg="modSp del mod">
        <pc:chgData name="王 欣捷" userId="b965477fa0aef5e6" providerId="LiveId" clId="{2B0FDB0B-89C3-479F-AB9D-D58F11732152}" dt="2021-03-07T15:07:33.553" v="2200" actId="47"/>
        <pc:sldMkLst>
          <pc:docMk/>
          <pc:sldMk cId="0" sldId="54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06" creationId="{C1E2D64A-CC86-4A35-9F40-0E6C86B69A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6" creationId="{6331D9D2-DE23-457A-AA21-454C5BDECA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7" creationId="{75DB7F8F-B737-4103-AF1D-638434AB1C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38" creationId="{A5D5CFBD-C6F0-47A9-8994-89CCAF10A0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0" creationId="{1ADA23B2-AE5B-4C8F-BE02-CDD032A150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1" creationId="{043B4CCC-BDD9-40A6-B8EE-E1BA40BE253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2" creationId="{01C897BF-EC56-4F1B-85DE-7ACF7C9F6B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3" creationId="{9D12BAC7-1167-4303-A99C-6CEDC9675D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4" creationId="{31DEE936-A35A-40FA-9B0F-3A00B65198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5" creationId="{C2799E99-D0CD-41FB-8F54-D42FC3B108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6" creationId="{8A8D6C4E-18CD-4718-A19A-CDD6DA3F95B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7" creationId="{E3D9B341-6380-441C-959E-9DD01CF9E1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8" creationId="{82879413-EB33-42A7-B45F-65D4BF0B26D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49" creationId="{EBC6C29D-647C-4E5A-AFFD-21C656F833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0" creationId="{B367602C-20B5-4BAD-9249-AF16894C56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1" creationId="{27293743-A7FD-461F-9FFE-B5B6E8F6ED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2" creationId="{03318ED8-3C74-47CE-A1D6-0A93F87CE0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3" creationId="{2A6B4EDF-95A3-4550-A308-85CCCB2059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4" creationId="{011445C5-45DC-47C8-8D94-8B7F2118588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5" creationId="{FD4C050D-226D-4732-9FEB-C73224C69B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6" creationId="{8011C188-81BB-47F1-9619-DB1F5F347E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7" creationId="{AE2800E6-4FE8-4F32-93CF-A797BB908F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8" creationId="{4ABC9123-301A-4593-A49D-583C73F84A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59" creationId="{34AA38ED-10D9-4F08-A463-2478F877FB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0" creationId="{C98177FF-A56C-4418-9F98-36857009D6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1" creationId="{C584B72F-12B8-4466-996F-CDF6121C86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2" creationId="{1D77D1C6-BB14-49A0-B513-E2C4C85C4D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3" creationId="{DAA5E48D-2DE6-43CE-AE67-EC1E48D9DF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4" creationId="{4FDCC551-DA9A-421A-ADC1-39F3DC66A7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5" creationId="{A10F608D-9353-47CB-A02F-0DCD646C45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6" creationId="{CF6241D6-ADDB-4F26-9C0F-1761CD048C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7" creationId="{73712B07-7F97-482D-9FBC-96D60C5852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8" creationId="{75551F95-844A-4A7F-B813-F7905C1058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69" creationId="{C14AA9EE-229F-4809-A11C-9D44D3E320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0" creationId="{AE76A904-51C3-4589-90D4-64DEF48579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1" creationId="{DD3CA141-BEF2-4DBF-9D5B-2CC8213998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2" creationId="{86B1DD41-E7B9-4633-B237-77DF43C660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3" creationId="{2BBD1A7B-2353-4CDA-B63D-DE70A8A59A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4" creationId="{C46C5260-2A1C-481D-9890-3803441BBA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8"/>
            <ac:spMk id="21575" creationId="{18C61644-FA21-4940-835E-496A7456D233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8"/>
            <ac:grpSpMk id="21535" creationId="{4520B371-A738-4706-8B29-1B501B45A50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8"/>
            <ac:grpSpMk id="21539" creationId="{6B775BBF-AA92-4D96-A991-42D30F7332F3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48"/>
            <ac:graphicFrameMk id="164867" creationId="{5CB61D60-3BAE-40EA-B95B-5CA3678D6632}"/>
          </ac:graphicFrameMkLst>
        </pc:graphicFrameChg>
      </pc:sldChg>
      <pc:sldChg chg="addSp delSp modSp del mod modClrScheme chgLayout">
        <pc:chgData name="王 欣捷" userId="b965477fa0aef5e6" providerId="LiveId" clId="{2B0FDB0B-89C3-479F-AB9D-D58F11732152}" dt="2021-03-07T15:07:33.970" v="2201" actId="47"/>
        <pc:sldMkLst>
          <pc:docMk/>
          <pc:sldMk cId="0" sldId="549"/>
        </pc:sldMkLst>
        <pc:spChg chg="add del mod">
          <ac:chgData name="王 欣捷" userId="b965477fa0aef5e6" providerId="LiveId" clId="{2B0FDB0B-89C3-479F-AB9D-D58F11732152}" dt="2021-03-07T11:58:37.096" v="1003" actId="478"/>
          <ac:spMkLst>
            <pc:docMk/>
            <pc:sldMk cId="0" sldId="549"/>
            <ac:spMk id="3" creationId="{A3B9330A-104D-40AC-B2D5-7BF54D1628B1}"/>
          </ac:spMkLst>
        </pc:spChg>
        <pc:spChg chg="add del mod ord">
          <ac:chgData name="王 欣捷" userId="b965477fa0aef5e6" providerId="LiveId" clId="{2B0FDB0B-89C3-479F-AB9D-D58F11732152}" dt="2021-03-07T11:59:07.691" v="1006" actId="700"/>
          <ac:spMkLst>
            <pc:docMk/>
            <pc:sldMk cId="0" sldId="549"/>
            <ac:spMk id="4" creationId="{02234833-7167-4DA8-9920-8551574A1667}"/>
          </ac:spMkLst>
        </pc:spChg>
        <pc:spChg chg="add del mod ord">
          <ac:chgData name="王 欣捷" userId="b965477fa0aef5e6" providerId="LiveId" clId="{2B0FDB0B-89C3-479F-AB9D-D58F11732152}" dt="2021-03-07T11:59:07.691" v="1006" actId="700"/>
          <ac:spMkLst>
            <pc:docMk/>
            <pc:sldMk cId="0" sldId="549"/>
            <ac:spMk id="5" creationId="{3FE97720-5841-4A5F-AD6C-03C437447235}"/>
          </ac:spMkLst>
        </pc:spChg>
        <pc:spChg chg="add del mod ord">
          <ac:chgData name="王 欣捷" userId="b965477fa0aef5e6" providerId="LiveId" clId="{2B0FDB0B-89C3-479F-AB9D-D58F11732152}" dt="2021-03-07T11:59:12.124" v="1008" actId="700"/>
          <ac:spMkLst>
            <pc:docMk/>
            <pc:sldMk cId="0" sldId="549"/>
            <ac:spMk id="6" creationId="{D3A6C74F-2936-4E3A-AE34-D5FDCB51F1DE}"/>
          </ac:spMkLst>
        </pc:spChg>
        <pc:spChg chg="add del mod ord">
          <ac:chgData name="王 欣捷" userId="b965477fa0aef5e6" providerId="LiveId" clId="{2B0FDB0B-89C3-479F-AB9D-D58F11732152}" dt="2021-03-07T11:59:12.124" v="1008" actId="700"/>
          <ac:spMkLst>
            <pc:docMk/>
            <pc:sldMk cId="0" sldId="549"/>
            <ac:spMk id="7" creationId="{5CEFB7AC-D659-46D7-BE32-6D0F2FFAA857}"/>
          </ac:spMkLst>
        </pc:spChg>
        <pc:spChg chg="mod ord">
          <ac:chgData name="王 欣捷" userId="b965477fa0aef5e6" providerId="LiveId" clId="{2B0FDB0B-89C3-479F-AB9D-D58F11732152}" dt="2021-03-07T11:59:12.170" v="1009" actId="27636"/>
          <ac:spMkLst>
            <pc:docMk/>
            <pc:sldMk cId="0" sldId="549"/>
            <ac:spMk id="22530" creationId="{311F534B-E943-4CE5-B34A-C2D9588F9E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0" creationId="{A462F72D-679D-47EB-B697-AB093A7A31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1" creationId="{81EA661E-1A75-4F71-BF6F-6738D2E07F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2" creationId="{999E2B55-8108-4587-8213-A9C525CEBB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4" creationId="{A51A1EAE-9CA0-4C3D-9460-217A29023C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5" creationId="{249230DB-1ED0-4058-8590-40D2815619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6" creationId="{49CF536D-FD07-472D-A43E-32BAA894043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7" creationId="{0DDCFFA8-621F-4F05-A1A6-19DBB8DC28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8" creationId="{70DEF6F3-D053-4357-8CA4-202AC7A857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69" creationId="{40716620-2366-43A5-9636-3385CC9231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0" creationId="{31027289-62D3-403B-AA2C-373BBD7725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1" creationId="{BD3D2A68-50EF-4CC3-ACF3-F09176BCFC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2" creationId="{E8421DA4-1D6F-4E27-A30D-20498C4E5A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3" creationId="{EC9C67C0-A3F0-4A0B-A8C7-3160EBFF46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4" creationId="{1D794F88-C85B-4B9B-8C54-0746EE2C42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5" creationId="{ACD605F8-93A8-4A00-820F-BB0668E75A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6" creationId="{46F0B04D-2BAB-4CB2-8139-2B138720F7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7" creationId="{90477B28-A105-415B-BA67-21C6166932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8" creationId="{F6071385-69BD-4D40-9E89-A724434E68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79" creationId="{63018784-6FF7-4700-BE6C-337D98FF8D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0" creationId="{8DF557F2-59A2-422C-823D-20DB7F93B0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1" creationId="{56E0B39D-51BB-4E47-9660-ACC214418ED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2" creationId="{FF985B7C-8E6C-4BB6-84B3-9B47825DC1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3" creationId="{0DF25B38-7A3A-4C96-B9B6-D7071FC466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4" creationId="{B03BDEE0-8F70-4D0E-AB68-3C1DA3EF89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5" creationId="{BEDAA7C2-187C-490D-8ADD-BE8F85B1C1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6" creationId="{7950D774-4DAF-42C1-99C9-359EE66EEC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7" creationId="{58F4A178-F288-4FAB-8998-C84E81F0ED5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8" creationId="{209ED6BF-2458-4436-B09C-5E84A69244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89" creationId="{1C04A3FB-A9F4-4E2D-A6C8-33A176F0F5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0" creationId="{4E3E4F9F-A992-4114-9913-EC4E2CF2FAE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1" creationId="{76C75999-B387-4B9C-90E6-5E28FB5587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2" creationId="{A23EF8E2-F11F-4692-8B41-D4E39C4E13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3" creationId="{1928E8A7-D717-431C-90BE-9D2D78D61B8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4" creationId="{87D37EE2-C1F2-4B99-928C-4D91285F43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5" creationId="{1CD443F9-1459-4CA4-803F-8DD3BC6C07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6" creationId="{70F84748-BB2A-4393-893F-E753D2D606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7" creationId="{0B279A7D-C153-4E52-8025-8D9CA4D04C0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8" creationId="{336E2698-76AC-4BE4-BAB8-97C66DF3A1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49"/>
            <ac:spMk id="22599" creationId="{5A42EFA6-6B58-4B82-AE9C-7768454A531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9"/>
            <ac:grpSpMk id="22559" creationId="{8F1F75CF-BE0F-4228-9696-52B8AFA295BB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49"/>
            <ac:grpSpMk id="22563" creationId="{274FDC20-F375-457E-87EE-78718B77A7A8}"/>
          </ac:grpSpMkLst>
        </pc:grpChg>
        <pc:graphicFrameChg chg="add mod">
          <ac:chgData name="王 欣捷" userId="b965477fa0aef5e6" providerId="LiveId" clId="{2B0FDB0B-89C3-479F-AB9D-D58F11732152}" dt="2021-03-07T11:58:58.091" v="1004"/>
          <ac:graphicFrameMkLst>
            <pc:docMk/>
            <pc:sldMk cId="0" sldId="549"/>
            <ac:graphicFrameMk id="47" creationId="{3B1FEE8A-39EB-44F4-8F69-B94911A3A0DF}"/>
          </ac:graphicFrameMkLst>
        </pc:graphicFrameChg>
        <pc:graphicFrameChg chg="del mod ord modGraphic">
          <ac:chgData name="王 欣捷" userId="b965477fa0aef5e6" providerId="LiveId" clId="{2B0FDB0B-89C3-479F-AB9D-D58F11732152}" dt="2021-03-07T11:58:34.007" v="1002" actId="478"/>
          <ac:graphicFrameMkLst>
            <pc:docMk/>
            <pc:sldMk cId="0" sldId="549"/>
            <ac:graphicFrameMk id="165891" creationId="{4136CE30-C78F-4CC3-AA74-B7685C1B9954}"/>
          </ac:graphicFrameMkLst>
        </pc:graphicFrameChg>
      </pc:sldChg>
      <pc:sldChg chg="modSp del mod">
        <pc:chgData name="王 欣捷" userId="b965477fa0aef5e6" providerId="LiveId" clId="{2B0FDB0B-89C3-479F-AB9D-D58F11732152}" dt="2021-03-07T15:07:34.392" v="2202" actId="47"/>
        <pc:sldMkLst>
          <pc:docMk/>
          <pc:sldMk cId="0" sldId="55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54" creationId="{0EDE3DF7-21C3-4955-B25B-83683C3CD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4" creationId="{640B9035-CAC6-414E-B8B1-5E8FB641DE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5" creationId="{23664221-E944-487B-8375-F716769109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6" creationId="{72EB8CB3-FC4D-40FF-915C-D922B3FB6D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8" creationId="{76CDF7B0-7849-4EB6-908B-001581C78DE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89" creationId="{E3B3DA90-14FB-4F29-83AE-345C1DF55B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0" creationId="{ACCE51BA-D2A8-47BB-88C1-0751948FF6E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1" creationId="{5C1881BA-22F9-441C-AC44-538786B4A86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2" creationId="{ADFF85C2-0683-40B4-9E3B-F6E51CEF5A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3" creationId="{0D1B2381-43E6-4558-BF0F-919C70849A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4" creationId="{4D46F422-D76B-4099-B0DA-95B8EF7FB3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5" creationId="{70F74009-7341-414E-96A0-3745C44CC6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6" creationId="{059D56D8-CDD5-4057-B68B-6AD831D146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7" creationId="{D24A21A9-303E-4690-8F22-57C2400EDFA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8" creationId="{60D4999E-C48B-4B03-8073-F5DA7C4098E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599" creationId="{4242D186-BE6A-4185-975B-5581D1F208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0" creationId="{78964E9F-34FC-454C-B244-E9E4638059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1" creationId="{036F9ADD-AAE0-4252-B8E8-6DBF9DB7E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2" creationId="{D52DB121-68EC-422B-A47C-7806746CB9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3" creationId="{2A90577E-D480-4D25-9F99-E97C2121A7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4" creationId="{9101602F-E0A2-48E8-9FAF-DF72A008A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5" creationId="{07814DE1-04C3-44DC-999B-5201F9BF3D7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6" creationId="{E2473CB7-8CAC-4C3E-9B0D-DEA88EF4FA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7" creationId="{25D0F25D-C9B7-4648-895F-8F2AA78D99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8" creationId="{A443FAB8-BF2E-4CA7-A8F7-5ABA7677A2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09" creationId="{0047FA4D-76D8-4166-9B92-539155AE90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0" creationId="{A2751E3A-B2D9-47FA-A6A8-1018A0845F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1" creationId="{F4519751-7227-4DDB-982F-8AA801732EF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2" creationId="{713E5980-6E0F-4FBE-8650-65F8D49F53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3" creationId="{D52321C7-4E7F-4997-85A2-1C7522CD88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4" creationId="{03804899-3442-42D4-8F52-8A0E4B9B7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5" creationId="{BBD55E3D-7EA6-4462-81F5-8E68C87328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6" creationId="{71EE02B2-D22F-49B2-AB6A-7A7EC16440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7" creationId="{0B8C8B2F-22DD-43C3-8EA6-B026CB44F7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8" creationId="{C35E6096-6E91-45C4-9736-59CB4CBE06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19" creationId="{2998883B-C43A-44DE-98C2-307F78AA7E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0" creationId="{77FD27FE-1AC4-401B-A5A0-CCEC527A2A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1" creationId="{C5FDB5A7-0458-446A-82A6-A1FD70DBF4D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2" creationId="{23C9B666-2101-4D32-BABA-0AFDB7D34C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0"/>
            <ac:spMk id="23623" creationId="{9CE90218-7F17-4B68-B024-14C8CF172569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0"/>
            <ac:grpSpMk id="23583" creationId="{AB3624B8-0C8D-4CE1-842C-5C04805F3CB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0"/>
            <ac:grpSpMk id="23587" creationId="{B28BE827-3F0B-47FF-B972-2906DFF1F793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0"/>
            <ac:graphicFrameMk id="166915" creationId="{EA992E65-89CB-4506-9666-6554E6179A75}"/>
          </ac:graphicFrameMkLst>
        </pc:graphicFrameChg>
      </pc:sldChg>
      <pc:sldChg chg="modSp del mod">
        <pc:chgData name="王 欣捷" userId="b965477fa0aef5e6" providerId="LiveId" clId="{2B0FDB0B-89C3-479F-AB9D-D58F11732152}" dt="2021-03-07T15:07:34.794" v="2203" actId="47"/>
        <pc:sldMkLst>
          <pc:docMk/>
          <pc:sldMk cId="0" sldId="55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578" creationId="{7DD10577-68A5-454A-88CC-7C3B42389C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08" creationId="{67808FB5-F31B-403B-B411-9F8EC8732F5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09" creationId="{E1D02BE8-E9D8-46CA-8466-6375F83ACE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0" creationId="{EC433486-50B0-49E7-9B32-804EC64251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2" creationId="{A8B4375C-6EFF-4E5A-8167-102D405197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3" creationId="{2F497B6B-2A02-46C0-90B4-19DE419173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4" creationId="{FE2C6B7F-874A-4F4C-9B5E-671F1FF867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5" creationId="{7D72A6E6-AB00-434E-8ABA-D089FDB3D5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6" creationId="{E874EDCF-A592-4880-A599-FD444B8C96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7" creationId="{7E7DC5F4-18FD-4DDF-A152-5ACF590FA0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8" creationId="{267BE642-8444-4852-8C1E-923067925C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19" creationId="{2633E56D-FD8E-4557-8589-E9EDFABA0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0" creationId="{35E4AD92-546A-4C40-8A71-4889D712FC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1" creationId="{B80EFCC9-2455-45A1-BE0F-FD12F91D86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2" creationId="{B5543CA0-D264-40B6-95AC-E39C562E23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3" creationId="{E25D9C2B-724A-45A0-88C2-804870E147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4" creationId="{402E0512-34C3-4278-9B31-AB1794A758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5" creationId="{B5E98048-B2F5-4029-AC97-5437893B78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6" creationId="{1CE75FC8-7240-486C-8734-F8E302EB4FB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7" creationId="{F97E70E2-59F9-4B32-9636-73B9683197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8" creationId="{AFB9A518-3CAD-40ED-A303-AE1097A359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29" creationId="{294EF174-702A-4AFF-8102-2A153AA5F7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0" creationId="{CE16B2BB-46AF-4EAF-AA86-6172076A54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1" creationId="{29875445-4E22-449C-AB5D-64A9567E57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2" creationId="{BB96D451-E64D-4D5E-97B3-5CA7BCA6EB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3" creationId="{DDFBD4C6-B161-456A-86B8-E326A76B55D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4" creationId="{75723D81-8462-49D5-8827-49AFCB0EABC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5" creationId="{A16A998C-973F-4BB9-AB7F-74589A8D55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6" creationId="{CA9E6086-95DB-4D65-96CE-CEA74D5599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7" creationId="{B9FDAC13-D11F-4355-8C57-D5FA97C92C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8" creationId="{255ECD05-2797-49CB-A8CA-44843BCE6A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39" creationId="{8BB3E24C-174F-4539-B707-F579B59EDC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0" creationId="{8AA44870-A7B5-4091-BF47-8B196887F9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1" creationId="{3745BCF6-A96C-479F-BDA6-6B9E9014A2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2" creationId="{F7206E75-5B61-4F04-8C02-3C2446F667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3" creationId="{48A626BC-4D69-4F35-9258-3B7958F35F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4" creationId="{F7CDA493-B578-4CEE-8615-C6AED51BD2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5" creationId="{039619C1-9AAD-4FF9-9268-8BE8E5DAA5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6" creationId="{B356355A-5189-4E09-91E4-8CC7BDB263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1"/>
            <ac:spMk id="24647" creationId="{C84852D0-EB6F-4687-B54D-1095E8B4FCEE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1"/>
            <ac:grpSpMk id="24607" creationId="{1B2A2F9E-E8AA-43C4-AA64-8483220AE6D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1"/>
            <ac:grpSpMk id="24611" creationId="{BDCB72F6-E16B-498E-925F-85A6FBF7B3DD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1"/>
            <ac:graphicFrameMk id="167939" creationId="{3A58DA2A-3EE9-43E8-929A-1DB536C0C3EB}"/>
          </ac:graphicFrameMkLst>
        </pc:graphicFrameChg>
      </pc:sldChg>
      <pc:sldChg chg="modSp del mod">
        <pc:chgData name="王 欣捷" userId="b965477fa0aef5e6" providerId="LiveId" clId="{2B0FDB0B-89C3-479F-AB9D-D58F11732152}" dt="2021-03-07T15:07:35.240" v="2204" actId="47"/>
        <pc:sldMkLst>
          <pc:docMk/>
          <pc:sldMk cId="0" sldId="55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02" creationId="{F7D29510-CA30-4B1E-BCEE-B21B90EC4D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2" creationId="{51E89021-C240-4FD9-8126-A4C58A0D5E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3" creationId="{4A84B816-E62E-4244-BEA3-0E640913C0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4" creationId="{C86D26E5-D322-4D16-9440-724091A7708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6" creationId="{545137E1-0059-4F03-A7A2-2A8A187397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7" creationId="{A93B207F-1DAE-400B-B6D0-4D412C2D005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8" creationId="{72E90082-D998-47FA-B29E-549EBB7700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39" creationId="{AB0C5E9E-0E67-4FEE-982F-1BDAFD38F7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0" creationId="{BB547D21-8CB0-499C-B3C8-482F262379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1" creationId="{4AB8816F-E6FB-4190-83D3-7364D1C6E4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2" creationId="{5DD7596A-9A36-4BF9-ADFE-6472F347F7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3" creationId="{BAAACF8E-AE9D-4648-A20F-48365F6CC6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4" creationId="{39891374-5D55-438B-93E7-4D200BE2FB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5" creationId="{DE84D478-F210-4E72-8689-A76C23F51C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6" creationId="{78B01594-B488-45BC-934A-3C718F0DC8D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7" creationId="{4AE78F2A-C531-4888-8E4C-B9844D2321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8" creationId="{40BFB4ED-CB4E-43CD-AA46-6F44A00A0F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49" creationId="{9ABEF895-485F-4181-9A6B-F1C6FAEAFA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0" creationId="{4138B777-C887-4475-BFC0-159A5124BD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1" creationId="{1981E0F1-88D1-40D2-82C3-EBCB444305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2" creationId="{61760E3D-F3B9-4AB6-9DAA-BEB8488F06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3" creationId="{F1A0ACE9-CA5A-42F8-8C2B-3747FC38E6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4" creationId="{57943305-8E7F-4088-A883-50F0BDA15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5" creationId="{4BC2200C-A755-41D3-BC05-0B33FFD2EE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6" creationId="{DC91DB29-D725-420D-A5AF-0BA86236BE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7" creationId="{DE8B7A6E-C0A6-4804-A513-F7AD4BC15CB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8" creationId="{940E0B28-C56D-4903-8F78-F6CD479680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59" creationId="{52546D51-04D7-416B-A394-3B465EAB9D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0" creationId="{5BCBEE05-6A6F-46D3-A859-113CA18BE5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1" creationId="{D36CB76E-3BFE-4004-8342-0962370D81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2" creationId="{44EFDC15-09F4-4748-A31E-3FE3FDDEBE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3" creationId="{B68E8DA7-04CF-48F5-9DFA-FBAF4E1E54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4" creationId="{76D909A2-758A-4B8D-832A-30BC743B14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5" creationId="{F6741B83-30AE-456A-B5F5-F858B57F1CB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6" creationId="{43011CE7-F38B-4F78-80F3-38431DDD77F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7" creationId="{E6932F33-6CAE-4E0B-8FA1-278089308C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8" creationId="{0B499665-E10F-4194-BEC2-DE4063077A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69" creationId="{7731363D-74A5-401A-A706-D4D9FB3E8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70" creationId="{E886E44C-061A-492B-BCC7-90D1F7F1CB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2"/>
            <ac:spMk id="25671" creationId="{E66A5807-DBDE-434D-B7F1-B9E4CD3C112D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2"/>
            <ac:grpSpMk id="25631" creationId="{43392A82-98EC-444B-A0A0-F516243F6EB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2"/>
            <ac:grpSpMk id="25635" creationId="{A27C7F7C-01A8-4C3E-B7A3-21DF3FEC963B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2"/>
            <ac:graphicFrameMk id="168963" creationId="{FD27D36A-7B40-460C-942A-88BAA744CA2F}"/>
          </ac:graphicFrameMkLst>
        </pc:graphicFrameChg>
      </pc:sldChg>
      <pc:sldChg chg="modSp del mod">
        <pc:chgData name="王 欣捷" userId="b965477fa0aef5e6" providerId="LiveId" clId="{2B0FDB0B-89C3-479F-AB9D-D58F11732152}" dt="2021-03-07T15:07:35.645" v="2205" actId="47"/>
        <pc:sldMkLst>
          <pc:docMk/>
          <pc:sldMk cId="0" sldId="55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26" creationId="{CD389771-7D83-4C6D-883A-7BA5D91D5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6" creationId="{6466B4D3-07C9-499D-8A1D-2D5ECA456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7" creationId="{B97EB9D7-A98C-40D6-8F6A-FA00E13EB5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58" creationId="{2FB2F31E-C7E8-492B-A3E4-C59390F547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0" creationId="{ADAB3F28-84CF-498C-9585-E2CF16824CA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1" creationId="{060EC547-7B84-4F07-8E22-F9FB777993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2" creationId="{A1BB09EF-08DF-4345-BD99-8DA8F8B7DB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3" creationId="{ACDD702F-1688-4BDE-96DA-41D7908B93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4" creationId="{D3E924C6-A230-4360-91A2-0BFD6928E1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5" creationId="{E8E09A09-4DBD-4BFE-ACEB-67BFD6817B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6" creationId="{5AA228CB-C5AF-4938-B26B-B380672800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7" creationId="{14367758-A2C2-4879-988B-0BB4A0BD19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8" creationId="{EFE470FE-4435-4F3A-8780-72EB8FD706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69" creationId="{32EC5943-1E01-4CDB-ABC0-650DFED3F5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0" creationId="{7082F6D2-74EE-4B61-9949-93EF6D68365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1" creationId="{4C262022-115E-4CA5-B6C5-7C1DEC2439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2" creationId="{433862FD-5B22-4546-B45C-CFF0AACA18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3" creationId="{860FC173-6852-47F2-9AD1-E48B9EEF76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4" creationId="{EC9D9CB7-7D39-4EC3-8F70-82B1DFFEE0C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5" creationId="{D509D61E-5362-4B31-9336-823D168CD54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6" creationId="{63CB520C-D633-4454-8200-B9B257D34B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7" creationId="{5CA4207B-C970-4359-BFCB-0AA413F170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8" creationId="{2BCA6FDA-4BAC-482C-9340-75D3419284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79" creationId="{60F2935C-0D60-4EF9-8C7F-19DB821EC5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0" creationId="{0FA55ADA-B24B-495D-854D-F5313D08ED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1" creationId="{059A8C2E-B68E-4878-A3FC-D94DC4AF04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2" creationId="{7F6567F7-2164-45E5-A219-F9B83FCE380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3" creationId="{36C9BBF3-EEB8-44CC-8D73-1EAF876BF0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4" creationId="{61CB7DC9-93A8-4643-A733-B427FEF04F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5" creationId="{04B5700F-9E5C-4782-B340-06A0B46FAF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6" creationId="{01FDA040-B643-40EE-B9C9-508A6EBC83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7" creationId="{F6E3DC5A-713C-4138-B0DE-8B67488702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8" creationId="{EB9FAA16-EA2B-4340-9088-18ED666097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89" creationId="{09230744-CBCE-4D87-B0E9-D6A00E51C8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0" creationId="{F2CE32C4-6884-4BC6-B856-06C25F1FA6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1" creationId="{21EEB8C6-521F-4FEC-BD99-AAC282CD5F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2" creationId="{23C00726-4AAB-4237-ACF9-DA2B2454D8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3" creationId="{D45D704E-946E-47EB-B0E2-F8DE22AC8D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4" creationId="{0E1F8B2C-391E-4F93-A174-2A320B87A5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3"/>
            <ac:spMk id="26695" creationId="{2D2D84C1-14A3-4354-9ED4-38B8FE148FD9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3"/>
            <ac:grpSpMk id="26655" creationId="{3101AD88-934D-4BC1-9B71-C8DC3A0DD03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3"/>
            <ac:grpSpMk id="26659" creationId="{0D1C402A-0BFB-41F5-96E7-7488708EAEED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3"/>
            <ac:graphicFrameMk id="169987" creationId="{672AF4D1-186A-4E2B-86B9-56FF93CE1974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170" v="2206" actId="47"/>
        <pc:sldMkLst>
          <pc:docMk/>
          <pc:sldMk cId="0" sldId="55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50" creationId="{CBFA3608-46CA-4A57-8095-C1D2C60693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0" creationId="{FEE064FA-F0C8-440E-87F1-6BB2C43272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1" creationId="{EE32CAFF-02C0-47C7-A110-F40D474F29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2" creationId="{41E32E4F-2036-4B9B-9111-AD3C01F015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4" creationId="{BD9A7FB1-87F2-4EF1-B2C4-A1DA79F9C9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5" creationId="{7957FE37-A70B-487D-8AC1-99087970E7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6" creationId="{89D261BF-E41A-44A0-B2B5-06A1F296F4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7" creationId="{3AB8A6CE-80F9-42A8-BFA5-D15104493B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8" creationId="{8C3DEF55-88EB-4069-AC3B-04EDE063368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89" creationId="{16D26DF7-1B23-4AB2-B2E5-5B62B35B25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0" creationId="{F51083B2-1284-4F54-B741-026FEE40D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1" creationId="{7C1BFC75-811A-49AB-939D-53B4EED05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2" creationId="{D4627EAB-DDD7-4A81-8811-D359F3158A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3" creationId="{20BBE8F3-9B5B-452C-9E7F-742EDB75A2C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4" creationId="{71BF4DD6-CDF5-41F9-B8D3-678A03C317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5" creationId="{3B8D98D9-AF50-45D5-8154-7DC7FF8085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6" creationId="{282A913B-EEF8-4CDD-ABB3-DA4686BF45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7" creationId="{715F2FFB-C1EA-4469-B558-BCCF82FD9E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8" creationId="{BDE3C8FE-3AAC-4210-94F0-074FDB03B5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699" creationId="{E5C450B4-3DE2-4691-93F6-DCDE008B09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0" creationId="{547F5F26-018A-448C-A8ED-D03EE306EC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1" creationId="{9D774DE3-7011-4282-91B7-9CCCB7DF63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2" creationId="{AD65136B-2144-45AF-81D5-BC5E08DA0B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3" creationId="{C9BCFBD6-00BB-4549-AE5B-ABB7B3A394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4" creationId="{A39543DF-9D4F-47A7-9569-37A82DF0C9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5" creationId="{9C3D73D7-B408-47B1-ADF8-2568548071E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6" creationId="{5592C3D0-993E-476F-9431-8D5A24F92B4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7" creationId="{CFED8484-5802-4D63-8802-C6EECF5399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8" creationId="{F7D4E889-38A8-4F16-977F-AB68929D37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09" creationId="{627DCA5F-5C8C-46C7-8E6D-5E2B541B1E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0" creationId="{194EE2AF-FE37-444C-BE2A-39015F19B7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1" creationId="{A88CCB4C-7321-44FF-BA78-DC5460AC0B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2" creationId="{AFB3D157-D2C3-480B-91F8-1EFAEC111E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3" creationId="{05D16234-8BF5-4249-A057-9776FC7B0B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4" creationId="{857C40F5-3DBD-40B6-84A9-8084FBA9DB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5" creationId="{678B0C8B-333B-486D-B708-FCC76AE18E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6" creationId="{963149F5-CFEE-4D6C-AF78-917C539BE0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7" creationId="{A802333A-A08F-41B0-B10C-8ECD35E556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8" creationId="{5A9EEAB2-6F49-4837-B1EA-51D0A205C5E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4"/>
            <ac:spMk id="27719" creationId="{1C8CC03E-744F-4E52-89E1-0C9379EFF4A0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4"/>
            <ac:grpSpMk id="27679" creationId="{7F9E221D-A3E6-42E6-B0BB-BD45799A964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4"/>
            <ac:grpSpMk id="27683" creationId="{5F1B0821-D0A1-481A-A643-411F020EDE6C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4"/>
            <ac:graphicFrameMk id="171011" creationId="{12BC4E29-8D45-4156-8D75-39632F918193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574" v="2207" actId="47"/>
        <pc:sldMkLst>
          <pc:docMk/>
          <pc:sldMk cId="0" sldId="55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674" creationId="{C23DC477-32E3-4C24-B771-51745DAF41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4" creationId="{6A770201-A86A-45BB-80A6-9921DEE2BE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5" creationId="{2CF3CED1-A638-4391-94A7-FB480B7C6D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6" creationId="{9A0A330D-B3F4-42DD-8466-45BD05F77B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8" creationId="{8F33A569-EB44-4F46-9BFC-96D1A05F68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09" creationId="{FC5EA088-9DD3-4F3F-8BD2-594768DF09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0" creationId="{B974BA91-CD70-490C-8D74-ECCAAC10AA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1" creationId="{82773A64-7502-4A71-8C68-C2605D2482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2" creationId="{5B109B61-BDB1-4EE0-9208-5042C76FD45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3" creationId="{6C597663-ED12-403D-A227-FFBF6A4073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4" creationId="{06186992-D89E-4898-A19A-127ED0029D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5" creationId="{EF446B44-7B61-4EE0-A427-AA34631BB4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6" creationId="{D776EBC1-0A5F-4BA0-A1ED-71C3D7D5EC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7" creationId="{16952F31-6B4D-49AB-94A1-49F794CA5D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8" creationId="{720466C6-9038-467F-9D3A-A40F4C627F6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19" creationId="{073E3AF4-68A2-4CC4-9A7A-FF668A8399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0" creationId="{99EECD25-14FF-4CB4-9454-A0F91153BF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1" creationId="{091C8021-0250-4086-9109-3423903AC1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2" creationId="{B5C94DBF-9CC8-4892-935E-FCB3EAEA0E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3" creationId="{0EB11836-287B-4991-A119-6E76E3F6198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4" creationId="{10E02DAD-2296-47B4-ADB1-D4954E4D22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5" creationId="{C5EF942D-D395-4483-AEC4-74FB9F4FA9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6" creationId="{E0406F2A-14BB-4BCF-9D69-4F8B108BD9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7" creationId="{1C40FC1B-2342-47AA-8D98-A0AECC8059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8" creationId="{795B6BB4-2AA7-44D2-A4FA-32078AB4452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29" creationId="{19BD20B0-A380-44DE-8A8B-BA95CE2716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0" creationId="{18FBA1F5-98D7-4707-A000-EFA7E344D5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1" creationId="{DA793B47-90E8-481B-BE73-F5E7561FC2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2" creationId="{829ECEF7-7A12-4455-8343-98A096440B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3" creationId="{5E168491-2B8B-4C34-BB2E-1F0DA993F2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4" creationId="{47F30868-CE26-40AD-A759-CFD4D4A061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5" creationId="{06AC8F98-C3BC-4B11-8FC8-8EA20961C3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6" creationId="{91E4FB96-1B3B-4E90-8495-30E2E98B7D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7" creationId="{6C8C2C69-2841-4804-9860-BEBB2101E2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8" creationId="{04B0C466-451E-4B51-983B-60CDA44E9F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39" creationId="{9C751A92-4356-40E0-95C3-B7C6E446CE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0" creationId="{964BCCE1-96A1-4B49-AA0C-5BAB47FF27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1" creationId="{C3044441-27BB-45D0-BFBD-A676E2942C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2" creationId="{52F72BC7-A03A-46C6-A3FD-C0CDD679026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5"/>
            <ac:spMk id="28743" creationId="{8FA1D45F-E38F-413F-9C2E-6DF788AD7F83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5"/>
            <ac:grpSpMk id="28703" creationId="{56C0BAE3-033E-42A8-A246-EC84397AA21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5"/>
            <ac:grpSpMk id="28707" creationId="{B7078316-517E-453B-A19A-B972F6E6A750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5"/>
            <ac:graphicFrameMk id="172035" creationId="{05B10EB1-A0E5-4A2B-9627-15589B22ED66}"/>
          </ac:graphicFrameMkLst>
        </pc:graphicFrameChg>
      </pc:sldChg>
      <pc:sldChg chg="modSp del mod">
        <pc:chgData name="王 欣捷" userId="b965477fa0aef5e6" providerId="LiveId" clId="{2B0FDB0B-89C3-479F-AB9D-D58F11732152}" dt="2021-03-07T15:07:36.970" v="2208" actId="47"/>
        <pc:sldMkLst>
          <pc:docMk/>
          <pc:sldMk cId="0" sldId="5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698" creationId="{91BF0A34-A610-4BFE-97F7-55090B41CC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28" creationId="{973AA28F-1900-476D-9336-57F7F85C36F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29" creationId="{AE708093-89CD-45D4-8B8A-70E318814B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0" creationId="{94833595-CE06-4C6E-BB10-E804EDD6DFA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2" creationId="{9E183158-2822-4B19-8D10-7343F71022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3" creationId="{0CB1DF18-6FF0-4C01-8EAA-104E675F53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4" creationId="{42B99A3C-24D8-4C9A-BE79-397C8878CA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5" creationId="{D3F36CB0-474C-43BA-9B0F-89FA05C67B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6" creationId="{1EAA9D4B-A93A-4C4D-BFA0-11A16147B4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7" creationId="{607EA3A5-CD7D-4113-A694-992CAF53A01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8" creationId="{57B263F9-1E92-4602-9977-B1619DB83C9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39" creationId="{7A0DB823-ED93-4AAB-A095-47A73F1F6B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0" creationId="{4A5609F2-A961-4ED7-852B-F4AA221086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1" creationId="{1193C1CC-BF9A-4043-ACDA-5F724CA948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2" creationId="{3C2C0528-95D7-4D58-A7B1-02A588FF31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3" creationId="{5C72429A-52B0-43E5-81EE-C48EBDA95F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4" creationId="{9BEEC7DF-A878-4DDC-9CA8-286962A9B30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5" creationId="{4E4DC988-88F2-4F05-A34F-DF44AA88CA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6" creationId="{D404E8B8-62CF-4BDC-9541-2877F8E02D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7" creationId="{E534FB0A-E983-48D6-96B0-F261B78879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8" creationId="{DC6AF1FD-9336-4CA0-B1E5-C46282AE91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49" creationId="{9BC7A49D-FDC9-447D-8D6F-3558D5F68D0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0" creationId="{14064376-F90A-42F2-9853-B88CDD89BB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1" creationId="{4D3132C7-AA43-49B9-B392-6045F9DE97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2" creationId="{07602934-D811-4BAE-BE74-2AA5CF641D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3" creationId="{1DB222F7-ED3F-4B58-9E74-D31E4BC33C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4" creationId="{590E544B-B53E-473A-A505-DC7CBD2C1B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5" creationId="{3FD74260-D64C-4B59-BE3E-DD61D7FAE6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6" creationId="{B11DADA0-C758-4396-A86B-7A9126543D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7" creationId="{8A6D6771-9A41-40DA-ABC2-41EA578D41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8" creationId="{08392DD7-0ED7-4A7F-A4C0-31F10D75D6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59" creationId="{77C81F41-9FFB-496A-8228-249DBC56B17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0" creationId="{4EA110BF-5790-48AF-8C83-48F56741BD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1" creationId="{9A851953-012D-49A7-8E33-A20A978326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2" creationId="{13EF611E-9412-4451-A4D0-C87ED5230A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3" creationId="{F6BC765B-055D-4771-A0BB-8995B4EB18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4" creationId="{7C754046-3BDD-42A1-A675-59795D2E63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5" creationId="{8F8293F5-551A-4AAC-9C86-30CDF3050C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6" creationId="{C07400FC-B0FD-47FE-9437-992DA1BE05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6"/>
            <ac:spMk id="29767" creationId="{ABD71451-295D-4CFE-BE35-2896BEFB39C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6"/>
            <ac:grpSpMk id="29727" creationId="{30D58D86-6DDB-44A1-869B-FB2006878075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6"/>
            <ac:grpSpMk id="29731" creationId="{B501095C-32B7-440D-A9F2-41A616875DA7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6"/>
            <ac:graphicFrameMk id="173059" creationId="{7EE1DB1C-4A05-49BE-8B43-8D18A6A8A686}"/>
          </ac:graphicFrameMkLst>
        </pc:graphicFrameChg>
      </pc:sldChg>
      <pc:sldChg chg="modSp del mod">
        <pc:chgData name="王 欣捷" userId="b965477fa0aef5e6" providerId="LiveId" clId="{2B0FDB0B-89C3-479F-AB9D-D58F11732152}" dt="2021-03-07T15:07:37.431" v="2209" actId="47"/>
        <pc:sldMkLst>
          <pc:docMk/>
          <pc:sldMk cId="0" sldId="55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22" creationId="{F6B9712F-510E-4186-89D5-F8B9F427C9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2" creationId="{28D6FE38-F36B-4978-8496-A195B799A9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3" creationId="{2BA00F02-5BFA-4B79-8D0F-FA3C13CB32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4" creationId="{3C62DF88-3AE1-4778-9F9F-FAC068055A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6" creationId="{3BE2AB18-F238-4F38-950C-0B4BE9D0DF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7" creationId="{3EEDCBEC-2BDE-4804-9367-E87511D1CC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8" creationId="{1AF751CA-E96B-4D05-9C1F-53AB1479EE9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59" creationId="{31525E62-5330-49AE-8EB9-7056B63A3F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0" creationId="{7EC96218-FD7D-4A9F-B068-417F2E6C40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1" creationId="{B07149A3-1701-4777-AA7B-3BB75A5573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2" creationId="{AAA62FA7-3E85-4576-9417-7A54A331B5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3" creationId="{77082D0B-659E-4D03-BAA0-A7D4A5EA13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4" creationId="{798355B3-67FB-4ADE-9C1A-EFBED2B5326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5" creationId="{7E15CD50-89EF-4E6D-93D4-88B2E87C8C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6" creationId="{0081E571-BB04-41D4-B270-D8A1BD7EAF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7" creationId="{604511F2-45DC-44C8-A3E6-4880D301F8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8" creationId="{DCA16EE9-5BFC-4F78-9F1C-E295B94F8C9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69" creationId="{AE147CCE-88DB-4A24-8D48-F4F41162BA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0" creationId="{33D779B4-2B58-4E58-B5B2-3F39898533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1" creationId="{B20AA00B-8E13-4BF2-8480-1F0763BEEB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2" creationId="{1E49D8CB-9B6D-41E8-9EA4-C09445A980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3" creationId="{6C96D798-38EA-40E5-82E4-B12FA71D8A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4" creationId="{3D058608-2812-436D-BDC2-9959F70935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5" creationId="{5379758C-9AF9-469E-B1DF-2894AE572F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6" creationId="{48FDE68F-48AA-423E-9120-E3FBD7CE48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7" creationId="{6F5C39AD-35F9-45FD-8437-6DBB301004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8" creationId="{AC20A378-2257-423D-BCF7-B9FFC92503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79" creationId="{8E774F55-12C0-429F-9533-B32725F40E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0" creationId="{219B5A56-F2FE-4633-9710-63D6DC9BEF7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1" creationId="{A44047D2-97B9-4CA7-B389-3EB191DE27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2" creationId="{A04E586B-AF82-4595-9461-B6659D69543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3" creationId="{8A2F6A45-16A6-4B26-99F9-CCC6053B8ED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4" creationId="{848BB29A-115B-4D6C-B923-4D32E7CF1E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5" creationId="{D6718913-8C13-4A4E-A519-7B4E7F7AEA0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6" creationId="{A8624D76-8250-47C7-BBD4-A701EA6D37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7" creationId="{2F171B5C-9064-4B5E-94CD-EAC5E5E9642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8" creationId="{D4B210C2-1FE3-47B6-A7B5-C52213598B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89" creationId="{2C0F7291-97ED-4FAB-8D1C-10DA4841B3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90" creationId="{8D8ACD7E-8B64-4715-B94E-D28E81E155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7"/>
            <ac:spMk id="30791" creationId="{072F88CD-41D9-484C-93C8-8EE27CF256F7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7"/>
            <ac:grpSpMk id="30751" creationId="{05402963-EE51-414B-9C62-240B7C65B116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7"/>
            <ac:grpSpMk id="30755" creationId="{392BFA9B-3867-4E7E-B8CF-F335352F3F0B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7"/>
            <ac:graphicFrameMk id="174083" creationId="{BA1694B2-E6C1-4ED9-BE23-58605931E9F8}"/>
          </ac:graphicFrameMkLst>
        </pc:graphicFrameChg>
      </pc:sldChg>
      <pc:sldChg chg="modSp del mod">
        <pc:chgData name="王 欣捷" userId="b965477fa0aef5e6" providerId="LiveId" clId="{2B0FDB0B-89C3-479F-AB9D-D58F11732152}" dt="2021-03-07T15:07:41.807" v="2210" actId="47"/>
        <pc:sldMkLst>
          <pc:docMk/>
          <pc:sldMk cId="0" sldId="55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46" creationId="{D602CD9E-E885-44EB-9ADC-4078806779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76" creationId="{B4647DB3-C057-4CFA-96B2-19790B0B7D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78" creationId="{F04A7C49-A969-42F3-B27B-4CD7F8E026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0" creationId="{9A9881C8-815E-4CE5-B88F-94BDA804DF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1" creationId="{887C8524-BBE4-4652-A48C-5D8336225C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2" creationId="{ECE4653A-7B37-4E01-837B-20AACF100C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3" creationId="{FD0369C5-A678-4961-9E13-A6D141AC55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4" creationId="{A85E505E-F109-4D22-8A9F-5F08A58773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5" creationId="{AB9DC133-1728-4C73-9053-E4D6FACB27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6" creationId="{A2D7470E-01C3-4B4F-8648-A100D4A68C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7" creationId="{D40AD7E9-A45A-426A-B5CD-46D01D8316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8" creationId="{AE2E77E6-9D04-40D7-963C-FA23E1CA5F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89" creationId="{0C73B8B4-F840-4D44-BB14-8DDB27CD64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0" creationId="{8AA0D60C-F910-4FB0-AA50-3F8233DDD3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1" creationId="{ABB74EE4-0B60-4B53-A958-BAC43CFF2C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2" creationId="{9C47BB47-FBF3-4708-A157-B9FC8FA935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3" creationId="{57EFEB21-E7AD-4076-A939-DECA44569B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4" creationId="{90495856-47DE-4751-8532-C5667FE6EE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5" creationId="{5203E21F-5D0C-4EC4-85E4-6EAEC61C70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6" creationId="{9D607F48-3F01-47C6-B6E6-024ADF7157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7" creationId="{57D99D88-F046-4CDE-BD33-566D533382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8" creationId="{4CCB872E-B4EE-495A-B8CE-92131E71B7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799" creationId="{2EA62DEB-5B2A-40E0-A531-626A5EE2F1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0" creationId="{43840104-0139-44C6-914B-DE9E6823DF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1" creationId="{2BDFC26E-CAB7-4CA7-9FED-B8DA9C0B6B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2" creationId="{2059758F-65B0-446E-8007-1925D2073A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4" creationId="{5A651DE8-0282-49A5-8DA0-B7F79C2E9D6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5" creationId="{81619E57-46AF-4FE6-8725-39B2C557F4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6" creationId="{AA766884-4E02-41E0-AEBB-9CBD39DD702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7" creationId="{FBB077D5-1FBD-4949-AE54-B3983ADDAF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8" creationId="{655512FD-F7E8-42A3-994B-9A29B69E2A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09" creationId="{B6D18405-EC31-4E6F-B358-33CA44F9E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0" creationId="{350ABE14-C97F-432D-80D8-2D46CDA58B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1" creationId="{2710CB0A-CB9B-4864-B92F-334F9D009F1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2" creationId="{8B4CF979-FBAE-4063-8BDC-CEA3264143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3" creationId="{D1AFB36A-8B7E-4670-ADF1-AB055460CE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4" creationId="{9E7AD85C-3F58-4B33-A226-5647DB06C0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5" creationId="{BDDBF2F5-6017-4197-8961-E07011CFAC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6" creationId="{E0EC8EB9-9DC4-4E2D-93B4-1E1B9E46743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7" creationId="{520E0BD9-02CB-4B3E-A9CE-24123D23DE1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8" creationId="{665A832C-EC42-4B6A-933F-114184EC0CE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19" creationId="{F74B5352-AB4D-4B8C-AACD-AAA0A0DAC8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0" creationId="{E9C142C0-17EB-4469-8D59-97D6A96AC9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1" creationId="{1415A000-F60B-43F4-8DA8-3EEF34876E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2" creationId="{0F6AED6C-7ADE-4BEE-8C6D-F4532EC3C4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3" creationId="{995C4A3F-339F-4CCB-98AC-13FB672DD22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4" creationId="{00602B69-13A5-444A-9A6F-49100A84EC0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5" creationId="{7F328BFF-C19E-4605-8DDF-F8CCE85CD62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6" creationId="{23EAA466-03CA-4518-A21D-B59E2D6CC8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7" creationId="{46CD7605-1A5A-4274-ABD3-8D87687A02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8" creationId="{4CB35532-A10A-4255-AF94-82D9C595A2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29" creationId="{9CA2183A-1E4B-48EF-94E0-7385CFD845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0" creationId="{A4DFA16B-5CB7-4AE0-8E4F-7870B1D445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1" creationId="{5E14C5F5-833F-47C8-B985-5B43ED1C03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2" creationId="{01152E4D-60EE-4D97-81CB-D562EA49471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3" creationId="{0B12DBE4-093A-4DF9-81CD-6081236B7B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4" creationId="{D37B7A94-E0FC-4E80-931C-9A141D6333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5" creationId="{D356D372-0992-46FF-8137-7D39D3F1E2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6" creationId="{FDA14EA4-F464-4AE0-B333-67D6BC10D8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7" creationId="{1E244E85-9DEA-40F2-A1A0-F51E6AD826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8" creationId="{FAE6C8E4-D29C-46CB-9B0B-7D6A572F9C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8"/>
            <ac:spMk id="31839" creationId="{E43AF320-D646-46A1-8D39-D3FCF744F686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4" creationId="{DCB71E2B-F6DD-454A-AE8D-8BE32DE246D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775" creationId="{D15BE4D3-EFF7-43A5-AB7D-17B4B18A1201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779" creationId="{6D89F97E-68AE-4D15-9526-BEBB1BAEA91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8"/>
            <ac:grpSpMk id="31803" creationId="{57B2FF04-F8C2-4C0D-B77F-49B56E3AF27A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58"/>
            <ac:graphicFrameMk id="175107" creationId="{537627CA-179A-4320-9394-A13299A10DE5}"/>
          </ac:graphicFrameMkLst>
        </pc:graphicFrameChg>
      </pc:sldChg>
      <pc:sldChg chg="modSp del mod">
        <pc:chgData name="王 欣捷" userId="b965477fa0aef5e6" providerId="LiveId" clId="{2B0FDB0B-89C3-479F-AB9D-D58F11732152}" dt="2021-03-07T15:07:42.754" v="2211" actId="47"/>
        <pc:sldMkLst>
          <pc:docMk/>
          <pc:sldMk cId="0" sldId="55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0" creationId="{16A170B0-27D6-4898-9B2E-FCEAAD6D65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3" creationId="{52B7F310-9608-4947-AB50-25F1E4308C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7" creationId="{8D939374-586E-42B0-BF2C-50007DA228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79" creationId="{05EFEFD0-EBE6-48C2-9070-02F330AB1F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0" creationId="{43137DCC-2BC6-44A7-A3FA-A4F2B0257A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1" creationId="{E87B432A-3B0C-4C42-84B1-65F8AC7B63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2" creationId="{A1571212-55CF-4C03-8AB8-D7FF3B768C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3" creationId="{A68C7017-88C3-43E9-9873-A570F744D1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4" creationId="{EBA1FEA0-E191-4CBB-997B-46A2C5D8DA5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5" creationId="{BDCFC145-EE99-45A5-8CF6-BA6280F35DC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6" creationId="{FBFA507A-D1B4-4E9B-A40F-4850BE8DEDF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7" creationId="{1EB05C87-152A-46CE-8F94-61C08FC399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8" creationId="{7D3679F4-0FDB-493D-B061-A9D8CC98F2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89" creationId="{D778CD96-494B-4C81-A6E6-C6E28E9A57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0" creationId="{C15EB67D-5FA9-4BB5-AC7F-2AE1E2680AE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1" creationId="{5FCC3D8F-E0E3-4683-994C-DAE35F2316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2" creationId="{737C75C1-B649-435C-B20D-1C1FC0AB58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3" creationId="{36BCF4B0-0C01-4297-8E11-8A92745C5B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4" creationId="{ABB52EA8-D29B-476A-98E0-A7F4B19D72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5" creationId="{2B5B2734-F144-45BB-8CF2-6F9A8D86668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6" creationId="{FF8C37A0-855B-41F6-87C8-49FC3907D5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8" creationId="{A1ECEB05-2724-4DEB-A7DA-242DEB1CEC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799" creationId="{FA7B6F47-BD6A-481E-80BD-8B299A787E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0" creationId="{53D33F3C-E79F-4534-BC80-9501576D31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1" creationId="{14533985-1D50-4704-9EA7-1430B369B7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2" creationId="{4488EB00-6645-4474-9914-7100C59A8A4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3" creationId="{19BFA6C1-1F75-4A2E-8F00-81BA431E4A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4" creationId="{A5C1701C-14B3-4DD3-898D-9992AED14E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5" creationId="{CD5D3496-AE46-4867-BAA3-2C033F04DFD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6" creationId="{773E615A-4E03-4015-B9D4-5A7463CF0E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7" creationId="{F6FAD0EB-B5AE-47A2-A067-B5339FE9F9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8" creationId="{D078DB73-A2B8-41BF-9D46-0E377F6546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09" creationId="{86207876-C626-4C27-8273-C394BBD923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0" creationId="{F62996A5-F41D-4EB0-AE1E-096FFFC4E0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1" creationId="{5085CF1E-238C-467A-A630-3E5CD71C49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2" creationId="{27C835CD-66B5-4275-951D-83FA873EF7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3" creationId="{B6C6DAE9-5ACB-4291-A7FE-780FDA781E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4" creationId="{0AA077B0-9270-4DC8-A558-EE5AD0B838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5" creationId="{12CB3CDA-0551-4923-913A-D90DDD84653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6" creationId="{F3F150DE-E537-4FFF-A5F8-C9434C1D2E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7" creationId="{C26BF72E-D3B7-41DE-8C7D-1B1DDBCDA9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8" creationId="{F7CD899E-37E6-47ED-9ED3-A0D483D60F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19" creationId="{7DC03127-A900-404B-9E2C-BF1B7348D1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0" creationId="{23105DAA-1036-4F45-BB5F-F4BF8FB091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2" creationId="{CD6AD73F-1D3A-4492-9993-F53C738A71C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3" creationId="{74FF880E-FEEC-4EF5-958C-A8CAC4E27D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4" creationId="{1B1DFACE-4F6E-40CB-8DAB-A0702451FD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5" creationId="{160B5101-0A96-4525-BD5E-80683A6162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6" creationId="{04BBB402-5CCF-463C-865D-241C1EE9AE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7" creationId="{BAAA3205-F1C4-495C-B6DB-8E8F624BA6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8" creationId="{8D4E7EAC-5E89-40F8-8C45-EAA70C03A2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29" creationId="{78732D84-6458-440A-925D-7335D5C02B1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0" creationId="{42724315-BD41-49D8-9125-56CF42C2876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1" creationId="{C59AD5C6-DB67-4EAA-B00C-D911E83582F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2" creationId="{37A25A2B-7413-4C43-9DE2-2E869B64DAC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3" creationId="{755C6E17-4F28-4981-9324-15A3FDF5C9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4" creationId="{E5B2D2D4-92E1-4E00-85AA-5E9C46404F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5" creationId="{1719F992-A645-4C4C-B088-DAEF922EC8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6" creationId="{2A2FBC38-90AF-42E7-8857-F700FBBA3B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7" creationId="{CBD403DD-68A5-4389-87C9-B290364051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8" creationId="{05BBDC43-BAEF-48FC-BA59-3D9430084B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39" creationId="{92EB7A3C-9DCC-4A9E-9DF6-A74ED55AA6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0" creationId="{CEDE5591-910D-4FD7-9E1F-81BBDB232A3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1" creationId="{45CAA694-7033-458A-A0FE-B02A12B0ED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2" creationId="{CE49668E-1E53-41A5-A134-8CF5ECA18C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3" creationId="{5CCF2414-861F-42FC-8D7A-545559B1A38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4" creationId="{AE7CDBEE-9CAD-430D-801E-D2D97CBE90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5" creationId="{48870BB4-9B8C-47C7-A550-7630EFBA45F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6" creationId="{D1FCEC9F-06D4-41CB-A39F-702FEE99B5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7" creationId="{38D2AE6A-EA1D-4A7A-A349-4695D9CB71B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8" creationId="{B1B6D6E6-A712-4038-BE08-802E819520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49" creationId="{8E86713B-F039-4FDE-B34F-C65A87C2E4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0" creationId="{7E4002F3-7DAA-4CE9-885A-C3E3B4332C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1" creationId="{A43549E1-B5B1-4D41-B2B1-34EB402A2F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2" creationId="{6DF22A33-95F6-4AEB-84FE-F6F482CCEA4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3" creationId="{BD882A42-1F5E-407A-A702-9809FB3DDF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4" creationId="{A4BBF589-C2A0-4B8A-B789-627745F0E2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5" creationId="{BAD19F99-E39A-4D28-A319-21BA987546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6" creationId="{7D751DE0-E8AC-461C-9637-C39CB80EA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32857" creationId="{4E8AA5D4-0774-4A73-A2A0-FA1F9931EA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59"/>
            <ac:spMk id="176217" creationId="{ADA57373-CACC-4A6C-B1C1-3C5626FF979A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6" creationId="{71AAB49C-B3C9-4869-A151-7E184700B48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2" creationId="{3065A42E-A99B-4DB6-956F-1D209CEDF94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4" creationId="{F8BE2EBF-A392-4A0A-A777-2A88894D07CA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78" creationId="{525AC635-1AE6-494D-9D2A-919DDD8E1320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797" creationId="{F12537AF-F61C-463E-967D-0AAAB97EC94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59"/>
            <ac:grpSpMk id="32821" creationId="{EB0D5EBC-24FB-434B-8095-DFEC579A6725}"/>
          </ac:grpSpMkLst>
        </pc:grpChg>
      </pc:sldChg>
      <pc:sldChg chg="modSp mod ord modNotes">
        <pc:chgData name="王 欣捷" userId="b965477fa0aef5e6" providerId="LiveId" clId="{2B0FDB0B-89C3-479F-AB9D-D58F11732152}" dt="2021-03-07T15:08:10.671" v="2213"/>
        <pc:sldMkLst>
          <pc:docMk/>
          <pc:sldMk cId="0" sldId="56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0"/>
            <ac:spMk id="33794" creationId="{8AC33BDB-7ABF-456F-AEEA-30BDE6C4EF5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0"/>
            <ac:spMk id="33795" creationId="{2A97E382-0809-40C6-9D8D-8B9033E52F5A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797" creationId="{D6A1243B-3806-480C-AA24-0D1583C3C341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799" creationId="{D4767828-3124-4B00-AF78-E9D73C7AED50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0" creationId="{79A4286D-5705-4B15-A2B3-BDA1DEC75D8D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1" creationId="{39A42F79-6A66-4764-8A3C-45FD53D81703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2" creationId="{3B30EF81-45B9-4196-AC2C-9025D9D517AD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3" creationId="{9D8D74DD-6B54-4866-820B-ED1D77A47412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4" creationId="{577B4C49-C38B-43D3-9438-276B162DE60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5" creationId="{0AB3EA26-B9AE-4230-A185-129E9C267BF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6" creationId="{4DD90E00-D9B6-4EBD-A8DD-DEE54D498354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7" creationId="{B7F321DD-D066-46E0-A796-0F4363630CA8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8" creationId="{9C94DF6E-0921-4B77-8E34-8A0CC711B6EF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09" creationId="{1AB9C05F-4CDD-40EA-B79B-178F27610D96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10" creationId="{6358EE75-3794-44E6-8A28-E3A237AFF86C}"/>
          </ac:spMkLst>
        </pc:spChg>
        <pc:spChg chg="mod">
          <ac:chgData name="王 欣捷" userId="b965477fa0aef5e6" providerId="LiveId" clId="{2B0FDB0B-89C3-479F-AB9D-D58F11732152}" dt="2021-03-07T13:27:25.428" v="1489" actId="1076"/>
          <ac:spMkLst>
            <pc:docMk/>
            <pc:sldMk cId="0" sldId="560"/>
            <ac:spMk id="33811" creationId="{59341A72-2E9C-43DC-8AD1-A33AFE6A1595}"/>
          </ac:spMkLst>
        </pc:spChg>
        <pc:grpChg chg="mod">
          <ac:chgData name="王 欣捷" userId="b965477fa0aef5e6" providerId="LiveId" clId="{2B0FDB0B-89C3-479F-AB9D-D58F11732152}" dt="2021-03-07T13:27:25.428" v="1489" actId="1076"/>
          <ac:grpSpMkLst>
            <pc:docMk/>
            <pc:sldMk cId="0" sldId="560"/>
            <ac:grpSpMk id="33796" creationId="{0DF071C6-4908-4EE6-A5F3-5B9B2122012D}"/>
          </ac:grpSpMkLst>
        </pc:grpChg>
        <pc:grpChg chg="mod">
          <ac:chgData name="王 欣捷" userId="b965477fa0aef5e6" providerId="LiveId" clId="{2B0FDB0B-89C3-479F-AB9D-D58F11732152}" dt="2021-03-07T13:27:25.428" v="1489" actId="1076"/>
          <ac:grpSpMkLst>
            <pc:docMk/>
            <pc:sldMk cId="0" sldId="560"/>
            <ac:grpSpMk id="33798" creationId="{7BC6555F-7CDC-462B-AE61-2DA83669858D}"/>
          </ac:grpSpMkLst>
        </pc:grpChg>
      </pc:sldChg>
      <pc:sldChg chg="modSp mod">
        <pc:chgData name="王 欣捷" userId="b965477fa0aef5e6" providerId="LiveId" clId="{2B0FDB0B-89C3-479F-AB9D-D58F11732152}" dt="2021-03-07T15:02:18.230" v="2184" actId="207"/>
        <pc:sldMkLst>
          <pc:docMk/>
          <pc:sldMk cId="0" sldId="56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4"/>
            <ac:spMk id="34818" creationId="{2D914524-C6B9-4283-9558-9DE8C47502F5}"/>
          </ac:spMkLst>
        </pc:spChg>
        <pc:spChg chg="mod">
          <ac:chgData name="王 欣捷" userId="b965477fa0aef5e6" providerId="LiveId" clId="{2B0FDB0B-89C3-479F-AB9D-D58F11732152}" dt="2021-03-07T15:02:18.230" v="2184" actId="207"/>
          <ac:spMkLst>
            <pc:docMk/>
            <pc:sldMk cId="0" sldId="564"/>
            <ac:spMk id="34819" creationId="{0DF84400-CC16-43F1-8FF7-C659C66BD1D0}"/>
          </ac:spMkLst>
        </pc:spChg>
      </pc:sldChg>
      <pc:sldChg chg="modSp mod">
        <pc:chgData name="王 欣捷" userId="b965477fa0aef5e6" providerId="LiveId" clId="{2B0FDB0B-89C3-479F-AB9D-D58F11732152}" dt="2021-03-07T15:02:35.518" v="2188" actId="207"/>
        <pc:sldMkLst>
          <pc:docMk/>
          <pc:sldMk cId="0" sldId="56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5"/>
            <ac:spMk id="35842" creationId="{D1E2007A-D615-4A9D-B73A-B770CFD90209}"/>
          </ac:spMkLst>
        </pc:spChg>
        <pc:spChg chg="mod">
          <ac:chgData name="王 欣捷" userId="b965477fa0aef5e6" providerId="LiveId" clId="{2B0FDB0B-89C3-479F-AB9D-D58F11732152}" dt="2021-03-07T15:02:35.518" v="2188" actId="207"/>
          <ac:spMkLst>
            <pc:docMk/>
            <pc:sldMk cId="0" sldId="565"/>
            <ac:spMk id="35843" creationId="{3BEB63BF-5485-4879-8150-B23DD01A943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6"/>
            <ac:spMk id="36866" creationId="{D0090296-3D5B-4E97-BBA5-385D49582E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6"/>
            <ac:spMk id="36867" creationId="{1B04F8D2-EE18-4DB8-B855-6F704623FC78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7"/>
            <ac:spMk id="37890" creationId="{BF91E06E-C22C-4D37-BEB4-8096AA94E7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7"/>
            <ac:spMk id="37891" creationId="{8EEBA2E3-1A9A-4B62-9340-11225E187CC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8"/>
            <ac:spMk id="38914" creationId="{87BD1474-3F84-42CB-B4BB-B9C8CF3976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8"/>
            <ac:spMk id="38915" creationId="{647C0448-FFEC-4C7D-8575-C5CAD3FC03FB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6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9"/>
            <ac:spMk id="39938" creationId="{20209341-ECF1-4850-A741-8F1A680201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69"/>
            <ac:spMk id="39939" creationId="{54FC707B-E5BC-4AD4-B595-86C81570ACCE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0"/>
            <ac:spMk id="40962" creationId="{7B317E27-687A-44AC-98C7-ADBF7FF416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0"/>
            <ac:spMk id="40963" creationId="{F6070BA1-EFF7-43D5-A981-FB137D57F810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1"/>
            <ac:spMk id="41986" creationId="{8B7B078E-FAFB-4C7C-A2A7-876CE748E2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1"/>
            <ac:spMk id="41987" creationId="{0F7F0EC5-A56E-4215-AE08-04D1FC62041D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2"/>
            <ac:spMk id="43010" creationId="{3A80E73C-F8D7-47C4-9932-FFC549039F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2"/>
            <ac:spMk id="43011" creationId="{EA287DAE-87E5-4713-AA15-1F177D49B046}"/>
          </ac:spMkLst>
        </pc:spChg>
      </pc:sldChg>
      <pc:sldChg chg="addSp delSp modSp del mod">
        <pc:chgData name="王 欣捷" userId="b965477fa0aef5e6" providerId="LiveId" clId="{2B0FDB0B-89C3-479F-AB9D-D58F11732152}" dt="2021-03-07T15:19:16.640" v="2314" actId="47"/>
        <pc:sldMkLst>
          <pc:docMk/>
          <pc:sldMk cId="0" sldId="573"/>
        </pc:sldMkLst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5" creationId="{AB1DC9D4-423E-4E8B-92F2-EDFCBC7445EB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6" creationId="{703D80EB-2FF0-442A-84C6-64F97ADA7AFF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7" creationId="{DF5AD2AD-22E9-434D-923C-31DFC80A547E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8" creationId="{FBC9198B-F45A-4F0C-9772-6D7547FA1856}"/>
          </ac:spMkLst>
        </pc:spChg>
        <pc:spChg chg="mod">
          <ac:chgData name="王 欣捷" userId="b965477fa0aef5e6" providerId="LiveId" clId="{2B0FDB0B-89C3-479F-AB9D-D58F11732152}" dt="2021-03-07T12:38:18.123" v="1381"/>
          <ac:spMkLst>
            <pc:docMk/>
            <pc:sldMk cId="0" sldId="573"/>
            <ac:spMk id="9" creationId="{D57E158C-633B-4EA3-A9DF-FCC23F321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3"/>
            <ac:spMk id="49154" creationId="{9C31D561-B059-425A-B630-09355A196CC0}"/>
          </ac:spMkLst>
        </pc:spChg>
        <pc:spChg chg="mod">
          <ac:chgData name="王 欣捷" userId="b965477fa0aef5e6" providerId="LiveId" clId="{2B0FDB0B-89C3-479F-AB9D-D58F11732152}" dt="2021-03-07T11:57:24.682" v="992" actId="403"/>
          <ac:spMkLst>
            <pc:docMk/>
            <pc:sldMk cId="0" sldId="573"/>
            <ac:spMk id="49155" creationId="{4774656C-8D00-497F-A123-56B552FEEE13}"/>
          </ac:spMkLst>
        </pc:spChg>
        <pc:grpChg chg="add del mod">
          <ac:chgData name="王 欣捷" userId="b965477fa0aef5e6" providerId="LiveId" clId="{2B0FDB0B-89C3-479F-AB9D-D58F11732152}" dt="2021-03-07T12:57:52.428" v="1436" actId="478"/>
          <ac:grpSpMkLst>
            <pc:docMk/>
            <pc:sldMk cId="0" sldId="573"/>
            <ac:grpSpMk id="4" creationId="{2E339F39-E4CC-4AA3-8842-2BBBB364B07B}"/>
          </ac:grpSpMkLst>
        </pc:grpChg>
      </pc:sldChg>
      <pc:sldChg chg="modSp add del mod">
        <pc:chgData name="王 欣捷" userId="b965477fa0aef5e6" providerId="LiveId" clId="{2B0FDB0B-89C3-479F-AB9D-D58F11732152}" dt="2021-03-07T12:46:44.657" v="1423" actId="47"/>
        <pc:sldMkLst>
          <pc:docMk/>
          <pc:sldMk cId="0" sldId="57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5"/>
            <ac:spMk id="51202" creationId="{B136070B-9C92-4CC0-A7B6-A3CC60CC20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5"/>
            <ac:spMk id="51203" creationId="{D0B7B62E-3FB9-4110-ACAC-5319707B5BFE}"/>
          </ac:spMkLst>
        </pc:spChg>
      </pc:sldChg>
      <pc:sldChg chg="modSp del modNotes">
        <pc:chgData name="王 欣捷" userId="b965477fa0aef5e6" providerId="LiveId" clId="{2B0FDB0B-89C3-479F-AB9D-D58F11732152}" dt="2021-03-07T12:41:39.911" v="1417" actId="2696"/>
        <pc:sldMkLst>
          <pc:docMk/>
          <pc:sldMk cId="0" sldId="57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394" creationId="{CAF9D933-147E-4B8E-8FD4-36E29AEDD4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395" creationId="{4781960A-9621-4362-A974-BDB2EE6873D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1" creationId="{12ED680F-C41E-4AB1-9479-EE6A78904D7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2" creationId="{73B49F4F-4F46-46D2-B3DD-A8917B6702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3" creationId="{70A0996D-B7AB-4D7C-BE44-C661570D68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5" creationId="{4FCFD88F-86CF-4E3D-96F5-63F258D2D9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6" creationId="{67AB8D82-91F7-4617-B07A-E375DBD8DE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7" creationId="{EE8A10F4-58A2-4627-A856-3537462D0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8" creationId="{DDFA7378-9C2D-4E4D-99F6-8921208C77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29" creationId="{64D92204-2D71-4370-8758-B997EADE86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0" creationId="{06CAB493-37AA-4CFF-9076-04EBF93B09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1" creationId="{BB12740F-E8F2-47B4-9730-56117D1C1C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2" creationId="{E63AC919-B761-4F2D-B231-B69B2045FE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3" creationId="{466CBE42-BCFC-4BF0-98F8-453EAA59D01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4" creationId="{E77142B8-97E2-4858-9ECE-4DFCB1404AC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5" creationId="{B59DBB8A-8C85-4C97-A6D7-88E95E6A21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6" creationId="{CED1073B-2B3C-4356-8675-3FC0EE93D7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6"/>
            <ac:spMk id="59437" creationId="{482D41B8-C2E4-4A07-BBD2-ACF98E08AA8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76"/>
            <ac:grpSpMk id="59420" creationId="{947F005F-DCEC-4095-A097-396F1313D2FB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76"/>
            <ac:grpSpMk id="59424" creationId="{E46B1E20-C6BC-4085-8112-826124D9B889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576"/>
            <ac:graphicFrameMk id="253956" creationId="{96DA7EDF-51F4-4C91-85BC-C56B91FD6B11}"/>
          </ac:graphicFrameMkLst>
        </pc:graphicFrameChg>
      </pc:sldChg>
      <pc:sldChg chg="add del ord">
        <pc:chgData name="王 欣捷" userId="b965477fa0aef5e6" providerId="LiveId" clId="{2B0FDB0B-89C3-479F-AB9D-D58F11732152}" dt="2021-03-07T13:26:41.776" v="1488" actId="47"/>
        <pc:sldMkLst>
          <pc:docMk/>
          <pc:sldMk cId="3595131052" sldId="576"/>
        </pc:sldMkLst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7"/>
            <ac:spMk id="48130" creationId="{B1F46243-C36C-409F-93B7-14AD0CDD00A6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7"/>
            <ac:picMk id="48131" creationId="{D4E242F5-1CBF-4DD0-B6A1-569F65ACBB60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8"/>
            <ac:spMk id="49154" creationId="{2ADBCC56-7242-4123-94D2-7F480A6DD37B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8"/>
            <ac:picMk id="49155" creationId="{32764058-B265-4F86-A265-75EA35C44378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7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79"/>
            <ac:spMk id="50178" creationId="{36D20D51-B278-4C5C-AE53-412C3AFCEA8E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79"/>
            <ac:picMk id="50179" creationId="{F128958A-5335-4F0F-B093-EDB51040020F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0"/>
            <ac:spMk id="51202" creationId="{2DB68155-F22D-4D31-BF18-EF882FFD941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80"/>
            <ac:picMk id="51203" creationId="{FA2125BA-E1B0-45C7-81B8-843313F9C44A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1"/>
            <ac:spMk id="52226" creationId="{6E42ED2B-437B-47C9-AB2E-DC4C98F527D4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581"/>
            <ac:picMk id="52227" creationId="{4729AA17-E5E4-4895-A9A7-0B8ECDDE3C62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8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2"/>
            <ac:spMk id="18434" creationId="{A34D61B7-E4B5-4AC0-8778-C8F524C54B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82"/>
            <ac:spMk id="18435" creationId="{C943FA8C-112F-4961-8721-83371C067885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1063881780" sldId="58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063881780" sldId="583"/>
            <ac:spMk id="24578" creationId="{2B8EA20B-CBF7-4E6B-89D7-BA803DF6337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063881780" sldId="583"/>
            <ac:spMk id="24579" creationId="{1128D1C6-93A5-4E74-B6F7-45A8646F8E41}"/>
          </ac:spMkLst>
        </pc:spChg>
      </pc:sldChg>
      <pc:sldChg chg="modSp mod modNotes">
        <pc:chgData name="王 欣捷" userId="b965477fa0aef5e6" providerId="LiveId" clId="{2B0FDB0B-89C3-479F-AB9D-D58F11732152}" dt="2021-03-07T11:49:35.507" v="837" actId="122"/>
        <pc:sldMkLst>
          <pc:docMk/>
          <pc:sldMk cId="1776697496" sldId="58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6" creationId="{9BA94527-5AAE-4DE3-B625-40AF8EEB472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7" creationId="{ADD0FEBE-E252-492B-8CCC-F260274530F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29" creationId="{3BA9C0AE-F853-4BD2-9D15-77973CA375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1" creationId="{A025617B-05D9-426A-A75E-51D1BEF499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2" creationId="{2574973A-0955-4BDD-892D-C62EAF44C2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3" creationId="{0CD5CDAC-02EA-4335-81B1-79E06FD73F3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4" creationId="{692F700A-C738-47AA-B80D-14D08300D2D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5" creationId="{7F9858C5-8697-4DCC-B38F-B9800D9663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6" creationId="{0725EE2E-2B1D-429E-9650-C47E835C73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7" creationId="{8E096707-8ADB-40C5-B125-FD1A28DE10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8" creationId="{4D8EFD52-962B-4EB1-8CD3-4D44595A89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39" creationId="{3C4BC1BE-DB15-4FDE-930F-84F725EA3D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0" creationId="{2395C083-ECFB-4AEA-B312-CDAC95B86B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1" creationId="{E6FCC4DD-DC1B-4B3E-B2F8-D691E42FB34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2" creationId="{C49ADD0D-C81F-4B6B-A4D3-8457A617B0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776697496" sldId="584"/>
            <ac:spMk id="26643" creationId="{59C87C08-8931-40D1-98CC-5C82E518F321}"/>
          </ac:spMkLst>
        </pc:spChg>
        <pc:grpChg chg="mod">
          <ac:chgData name="王 欣捷" userId="b965477fa0aef5e6" providerId="LiveId" clId="{2B0FDB0B-89C3-479F-AB9D-D58F11732152}" dt="2021-03-07T11:49:35.507" v="837" actId="122"/>
          <ac:grpSpMkLst>
            <pc:docMk/>
            <pc:sldMk cId="1776697496" sldId="584"/>
            <ac:grpSpMk id="26628" creationId="{3591E723-291F-4795-9A73-C49D222BE67E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1776697496" sldId="584"/>
            <ac:grpSpMk id="26630" creationId="{AF55DCFF-6386-4F7A-A451-8F7E4941FD05}"/>
          </ac:grpSpMkLst>
        </pc:grpChg>
      </pc:sldChg>
      <pc:sldChg chg="addSp modSp mod modAnim">
        <pc:chgData name="王 欣捷" userId="b965477fa0aef5e6" providerId="LiveId" clId="{2B0FDB0B-89C3-479F-AB9D-D58F11732152}" dt="2021-03-07T11:54:35.192" v="876" actId="242"/>
        <pc:sldMkLst>
          <pc:docMk/>
          <pc:sldMk cId="4228961026" sldId="58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3" creationId="{AE0E61F7-DD2B-4042-80D3-7701BACFD48B}"/>
          </ac:spMkLst>
        </pc:spChg>
        <pc:spChg chg="add mod">
          <ac:chgData name="王 欣捷" userId="b965477fa0aef5e6" providerId="LiveId" clId="{2B0FDB0B-89C3-479F-AB9D-D58F11732152}" dt="2021-03-07T11:50:42.214" v="845" actId="207"/>
          <ac:spMkLst>
            <pc:docMk/>
            <pc:sldMk cId="4228961026" sldId="585"/>
            <ac:spMk id="22" creationId="{5F7FC014-4EA5-454D-8B1F-67BD9E8658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50" creationId="{77A5A039-1FC8-4039-BA1F-6137A06648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77" creationId="{7D0A9640-F191-447B-B182-13A580E356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78" creationId="{FC0169D3-7F03-4E6C-8A93-6C20F025998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0" creationId="{3A30EEDA-2A30-46E6-9465-62BB017FF3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1" creationId="{D4955DD0-5122-485C-8E98-CB32DD80EF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2" creationId="{629A58B3-BF4F-4BC9-89FE-E34FDFDBCF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3" creationId="{0A335688-0088-47E7-96AB-2551979C484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4" creationId="{F2C8F629-94C6-43FB-A160-CF703785E0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5" creationId="{D795F045-4CE0-4546-A86D-A136077016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6" creationId="{B8330B93-CD59-439D-9E2C-30427B64E6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7" creationId="{AEE4CBEF-BEF4-4D9E-907B-F86E7A0F9E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8" creationId="{83A4C491-BC77-4F54-83EB-045EC0D042D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89" creationId="{B2D6156A-FEAC-419A-BB27-2A1FEB879EB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0" creationId="{9C2654AD-FA62-4BDD-BE2E-50B927DD4F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1" creationId="{091AEF40-FCDF-4D1F-B583-A6134FC5DA3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4228961026" sldId="585"/>
            <ac:spMk id="27692" creationId="{BFB2758C-E762-47E5-BD64-430294A82D1A}"/>
          </ac:spMkLst>
        </pc:spChg>
        <pc:grpChg chg="mod">
          <ac:chgData name="王 欣捷" userId="b965477fa0aef5e6" providerId="LiveId" clId="{2B0FDB0B-89C3-479F-AB9D-D58F11732152}" dt="2021-03-07T11:49:30.125" v="835"/>
          <ac:grpSpMkLst>
            <pc:docMk/>
            <pc:sldMk cId="4228961026" sldId="585"/>
            <ac:grpSpMk id="27676" creationId="{E76419E8-A054-42A4-9047-BE62CBF828E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4228961026" sldId="585"/>
            <ac:grpSpMk id="27679" creationId="{5CBEA199-EEE6-4515-92D4-627520D0D030}"/>
          </ac:grpSpMkLst>
        </pc:grpChg>
        <pc:graphicFrameChg chg="add mod modGraphic">
          <ac:chgData name="王 欣捷" userId="b965477fa0aef5e6" providerId="LiveId" clId="{2B0FDB0B-89C3-479F-AB9D-D58F11732152}" dt="2021-03-07T11:54:35.192" v="876" actId="242"/>
          <ac:graphicFrameMkLst>
            <pc:docMk/>
            <pc:sldMk cId="4228961026" sldId="585"/>
            <ac:graphicFrameMk id="21" creationId="{95271FF4-22BB-43AC-BC32-9C22FE831D52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219220242" sldId="58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4" creationId="{C34BA862-1081-4213-87F8-2C7318FA7B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5" creationId="{32011691-6680-466F-B225-E59074F391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7" creationId="{A0D4E7CC-3021-4300-AAD9-E95E2C1782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8" creationId="{E0F18737-2B95-4A1A-8AD1-AC7EBE6D973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79" creationId="{392DE869-85CA-4025-95A3-C1E83393D7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0" creationId="{CD952D16-B29E-45DB-B9ED-B6C8A39D4D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1" creationId="{967A2A30-C406-4518-AB15-86C94DB0287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2" creationId="{F4273513-430D-4CBA-A381-700E10B48CC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219220242" sldId="586"/>
            <ac:spMk id="28683" creationId="{83346A94-012B-4EE8-B4B0-5D2AA54E07B2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219220242" sldId="586"/>
            <ac:grpSpMk id="28676" creationId="{4C2D2F75-8D0B-4B6D-96AE-9D564BC5A5F5}"/>
          </ac:grpSpMkLst>
        </pc:grpChg>
      </pc:sldChg>
      <pc:sldChg chg="modSp mod">
        <pc:chgData name="王 欣捷" userId="b965477fa0aef5e6" providerId="LiveId" clId="{2B0FDB0B-89C3-479F-AB9D-D58F11732152}" dt="2021-03-07T11:50:31.379" v="844"/>
        <pc:sldMkLst>
          <pc:docMk/>
          <pc:sldMk cId="3932353002" sldId="58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3932353002" sldId="587"/>
            <ac:spMk id="29698" creationId="{87C5146B-D4E3-49AD-8B47-73AADF52499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3932353002" sldId="587"/>
            <ac:spMk id="29699" creationId="{C39753A1-719B-47F2-9EB9-C176EC1D3DB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1" creationId="{0A8819EB-C604-44AF-9C66-5F3375B1A470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2" creationId="{3BC99408-CC32-43F6-BF32-299B511AE16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3" creationId="{6F852349-B05B-4469-A64E-AA1A9910E4F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6" creationId="{01282A85-FF92-4CAC-8906-B1650D0AE62E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7" creationId="{707BB5F1-0060-45F3-AEF8-2516E5D4D5BB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8" creationId="{AE398076-2BD6-486B-8530-5E0CD1BDB1B5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09" creationId="{79D0CF52-E1D1-47A1-8FD3-27AF748DABB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0" creationId="{E0947C59-D636-4C3C-B6B2-F1B62763C915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1" creationId="{DF44D8B5-28CF-4F58-978A-8F044AE1CEE6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2" creationId="{F3C2EB09-98C8-42A7-9169-F2CA90179222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3" creationId="{0DA01481-D21D-40E0-84D4-4FB330BFDCEF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4" creationId="{C152DD93-DCCA-4D81-8730-D74B83910CB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5" creationId="{E48CB645-0BB9-4B03-9AE2-CE4B1A1AB3BE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6" creationId="{0F592F82-EC25-48F3-B61F-469F0072B970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7" creationId="{72F2856F-4777-47B7-959D-21A734609077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8" creationId="{FF20EBA8-297A-499A-8089-5F52C00007D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19" creationId="{D0C4C882-C5BE-419C-80C0-1A60E8D4A94C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1" creationId="{FE54BA5B-52A7-4AA2-8009-415FD30BF73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2" creationId="{B0618297-C70F-4ED4-AB47-768C1380D028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3" creationId="{36CCA90D-8E90-44B7-8E32-F9E59AF1680A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5" creationId="{675E8478-CEA1-4A9A-AD39-85BE6DD06F8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6" creationId="{4A43F916-249D-44D5-A6CD-4F76A065E2FD}"/>
          </ac:spMkLst>
        </pc:spChg>
        <pc:spChg chg="mod">
          <ac:chgData name="王 欣捷" userId="b965477fa0aef5e6" providerId="LiveId" clId="{2B0FDB0B-89C3-479F-AB9D-D58F11732152}" dt="2021-03-07T10:07:19.054" v="267" actId="14100"/>
          <ac:spMkLst>
            <pc:docMk/>
            <pc:sldMk cId="3932353002" sldId="587"/>
            <ac:spMk id="29727" creationId="{5E424548-2FCB-4582-A493-52FFCBC23AED}"/>
          </ac:spMkLst>
        </pc:spChg>
        <pc:grpChg chg="mod">
          <ac:chgData name="王 欣捷" userId="b965477fa0aef5e6" providerId="LiveId" clId="{2B0FDB0B-89C3-479F-AB9D-D58F11732152}" dt="2021-03-07T11:50:31.379" v="844"/>
          <ac:grpSpMkLst>
            <pc:docMk/>
            <pc:sldMk cId="3932353002" sldId="587"/>
            <ac:grpSpMk id="29700" creationId="{9C7D3AD5-25ED-49AB-A738-8C540EB27B28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04" creationId="{F93765AB-B4FD-4824-B02D-514701CCC660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05" creationId="{82310C39-C2BF-47FB-99CD-8159C047949E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20" creationId="{484C7FB2-4B30-4816-8ED7-8C8BC60FF161}"/>
          </ac:grpSpMkLst>
        </pc:grpChg>
        <pc:grpChg chg="mod">
          <ac:chgData name="王 欣捷" userId="b965477fa0aef5e6" providerId="LiveId" clId="{2B0FDB0B-89C3-479F-AB9D-D58F11732152}" dt="2021-03-07T10:07:19.054" v="267" actId="14100"/>
          <ac:grpSpMkLst>
            <pc:docMk/>
            <pc:sldMk cId="3932353002" sldId="587"/>
            <ac:grpSpMk id="29724" creationId="{1D0A1311-4DA0-4B7B-B06A-6E9CBF8328BF}"/>
          </ac:grpSpMkLst>
        </pc:grpChg>
      </pc:sldChg>
      <pc:sldChg chg="addSp delSp modSp mod modAnim modNotes">
        <pc:chgData name="王 欣捷" userId="b965477fa0aef5e6" providerId="LiveId" clId="{2B0FDB0B-89C3-479F-AB9D-D58F11732152}" dt="2021-03-07T12:23:38.429" v="1134"/>
        <pc:sldMkLst>
          <pc:docMk/>
          <pc:sldMk cId="189388519" sldId="588"/>
        </pc:sldMkLst>
        <pc:spChg chg="add mod">
          <ac:chgData name="王 欣捷" userId="b965477fa0aef5e6" providerId="LiveId" clId="{2B0FDB0B-89C3-479F-AB9D-D58F11732152}" dt="2021-03-07T12:18:55.599" v="1042" actId="1076"/>
          <ac:spMkLst>
            <pc:docMk/>
            <pc:sldMk cId="189388519" sldId="588"/>
            <ac:spMk id="5" creationId="{9A2380EF-6842-4FAC-B062-E7873F7B9B1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189388519" sldId="588"/>
            <ac:spMk id="19458" creationId="{85A7B3A8-3AF4-4011-8246-0EEF18D14DEE}"/>
          </ac:spMkLst>
        </pc:spChg>
        <pc:spChg chg="mod">
          <ac:chgData name="王 欣捷" userId="b965477fa0aef5e6" providerId="LiveId" clId="{2B0FDB0B-89C3-479F-AB9D-D58F11732152}" dt="2021-03-07T12:23:38.429" v="1134"/>
          <ac:spMkLst>
            <pc:docMk/>
            <pc:sldMk cId="189388519" sldId="588"/>
            <ac:spMk id="19459" creationId="{602B76C8-B0F1-43D3-9D72-302CB03FCAEF}"/>
          </ac:spMkLst>
        </pc:spChg>
        <pc:spChg chg="del mod">
          <ac:chgData name="王 欣捷" userId="b965477fa0aef5e6" providerId="LiveId" clId="{2B0FDB0B-89C3-479F-AB9D-D58F11732152}" dt="2021-03-07T11:51:05.263" v="855" actId="478"/>
          <ac:spMkLst>
            <pc:docMk/>
            <pc:sldMk cId="189388519" sldId="588"/>
            <ac:spMk id="92164" creationId="{7AB550B2-5B2A-4C24-9838-37CE1F396228}"/>
          </ac:spMkLst>
        </pc:spChg>
      </pc:sldChg>
      <pc:sldChg chg="modSp mod modClrScheme chgLayout">
        <pc:chgData name="王 欣捷" userId="b965477fa0aef5e6" providerId="LiveId" clId="{2B0FDB0B-89C3-479F-AB9D-D58F11732152}" dt="2021-03-07T12:39:40.438" v="1401" actId="27636"/>
        <pc:sldMkLst>
          <pc:docMk/>
          <pc:sldMk cId="0" sldId="589"/>
        </pc:sldMkLst>
        <pc:spChg chg="mod ord">
          <ac:chgData name="王 欣捷" userId="b965477fa0aef5e6" providerId="LiveId" clId="{2B0FDB0B-89C3-479F-AB9D-D58F11732152}" dt="2021-03-07T12:39:40.438" v="1401" actId="27636"/>
          <ac:spMkLst>
            <pc:docMk/>
            <pc:sldMk cId="0" sldId="589"/>
            <ac:spMk id="51202" creationId="{43853F12-AC47-42CA-BF22-7740D958945A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589"/>
            <ac:spMk id="51203" creationId="{0C273200-6980-4CFB-8E40-32762569E739}"/>
          </ac:spMkLst>
        </pc:spChg>
      </pc:sldChg>
      <pc:sldChg chg="modSp mod modClrScheme chgLayout">
        <pc:chgData name="王 欣捷" userId="b965477fa0aef5e6" providerId="LiveId" clId="{2B0FDB0B-89C3-479F-AB9D-D58F11732152}" dt="2021-03-07T12:40:19.704" v="1415" actId="1076"/>
        <pc:sldMkLst>
          <pc:docMk/>
          <pc:sldMk cId="0" sldId="590"/>
        </pc:sldMkLst>
        <pc:spChg chg="mod ord">
          <ac:chgData name="王 欣捷" userId="b965477fa0aef5e6" providerId="LiveId" clId="{2B0FDB0B-89C3-479F-AB9D-D58F11732152}" dt="2021-03-07T12:39:40.463" v="1403" actId="27636"/>
          <ac:spMkLst>
            <pc:docMk/>
            <pc:sldMk cId="0" sldId="590"/>
            <ac:spMk id="52226" creationId="{60B92EC8-1280-4EE7-BAF0-8EC09DE96323}"/>
          </ac:spMkLst>
        </pc:spChg>
        <pc:spChg chg="mod ord">
          <ac:chgData name="王 欣捷" userId="b965477fa0aef5e6" providerId="LiveId" clId="{2B0FDB0B-89C3-479F-AB9D-D58F11732152}" dt="2021-03-07T12:39:40.462" v="1402" actId="27636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王 欣捷" userId="b965477fa0aef5e6" providerId="LiveId" clId="{2B0FDB0B-89C3-479F-AB9D-D58F11732152}" dt="2021-03-07T12:40:19.704" v="1415" actId="1076"/>
          <ac:spMkLst>
            <pc:docMk/>
            <pc:sldMk cId="0" sldId="590"/>
            <ac:spMk id="52228" creationId="{CDAF3060-178E-4ED3-9A18-B95E8F58CFAB}"/>
          </ac:spMkLst>
        </pc:spChg>
      </pc:sldChg>
      <pc:sldChg chg="modSp mod modClrScheme chgLayout">
        <pc:chgData name="王 欣捷" userId="b965477fa0aef5e6" providerId="LiveId" clId="{2B0FDB0B-89C3-479F-AB9D-D58F11732152}" dt="2021-03-07T12:40:10.667" v="1414" actId="1076"/>
        <pc:sldMkLst>
          <pc:docMk/>
          <pc:sldMk cId="0" sldId="591"/>
        </pc:sldMkLst>
        <pc:spChg chg="mod ord">
          <ac:chgData name="王 欣捷" userId="b965477fa0aef5e6" providerId="LiveId" clId="{2B0FDB0B-89C3-479F-AB9D-D58F11732152}" dt="2021-03-07T12:39:40.413" v="1400" actId="27636"/>
          <ac:spMkLst>
            <pc:docMk/>
            <pc:sldMk cId="0" sldId="591"/>
            <ac:spMk id="50178" creationId="{924C2E36-7D74-4303-941E-DF7D13DD5624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591"/>
            <ac:spMk id="50179" creationId="{5E4AD9F1-C0DA-4045-84F4-BAD9B94250E7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1" creationId="{F788690E-77B5-4B24-9CD2-A1010C407243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2" creationId="{AE526CA8-18B9-40EE-973D-61D033042B97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3" creationId="{2F3CEC51-D5BE-415C-92B3-48D16A0BE2DC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4" creationId="{864334E7-233F-423F-B39D-FB32339FFEE1}"/>
          </ac:spMkLst>
        </pc:spChg>
        <pc:spChg chg="mod">
          <ac:chgData name="王 欣捷" userId="b965477fa0aef5e6" providerId="LiveId" clId="{2B0FDB0B-89C3-479F-AB9D-D58F11732152}" dt="2021-03-07T12:40:10.667" v="1414" actId="1076"/>
          <ac:spMkLst>
            <pc:docMk/>
            <pc:sldMk cId="0" sldId="591"/>
            <ac:spMk id="50185" creationId="{505E6828-4D82-493F-B23E-CBA726873972}"/>
          </ac:spMkLst>
        </pc:spChg>
        <pc:grpChg chg="mod">
          <ac:chgData name="王 欣捷" userId="b965477fa0aef5e6" providerId="LiveId" clId="{2B0FDB0B-89C3-479F-AB9D-D58F11732152}" dt="2021-03-07T12:40:10.667" v="1414" actId="1076"/>
          <ac:grpSpMkLst>
            <pc:docMk/>
            <pc:sldMk cId="0" sldId="591"/>
            <ac:grpSpMk id="50180" creationId="{D59C02AD-9E83-434C-AFAD-C5502331CA63}"/>
          </ac:grpSpMkLst>
        </pc:gr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0" sldId="59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06" creationId="{96667A45-ED6F-432F-AD87-546DF33612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07" creationId="{E07C83D7-613F-4ABA-A653-D9161043F2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0" creationId="{A57F4DD1-15CB-4F04-8D8B-97CF3ACE5C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1" creationId="{5F42453A-E2EF-4366-BD54-BDDFE5A0AA2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2" creationId="{C7A23193-D0B4-4859-89B2-128644480D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3" creationId="{806819E5-F757-4EDA-9F88-EEC4A4529A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4" creationId="{AA3084B9-36B8-468B-B9F6-FC985B8E3DD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5" creationId="{06484FF4-5A1A-441B-978E-C9057D68F6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6" creationId="{0218CFF8-5BB4-4A17-97DD-DFD861B36DC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7" creationId="{F6B7C638-4691-4540-B4B3-125F9107B24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18" creationId="{AE7E2C5A-1919-458F-B8E2-AB8866B2C34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0" creationId="{5761CBFB-7CFB-45B4-B644-1755D7D2410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1" creationId="{C4810CC9-DE42-44D0-8A7F-E32D17A9984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2" creationId="{BE170E63-197F-4705-8B6F-028A631391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3" creationId="{DBF7E84D-6D4E-4D85-8939-026ADBFA77F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4" creationId="{4E208606-F88E-477A-912D-E6282B6E056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5" creationId="{0DD5A29C-F9D7-43B2-B5C7-D5B8864D98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6" creationId="{9DCA543E-0560-4D87-8877-F58470390F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7" creationId="{76FA3909-07DA-47B9-91DD-B93D6E35576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8" creationId="{05D1FBF2-E3E0-4909-9398-6DD4F8C8AE3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29" creationId="{5317D0B6-01AF-4222-8C2A-376CCF4343A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30" creationId="{12A3F97C-B30E-4369-B1AF-B8A7848E649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31" creationId="{22B8F6CC-A909-4DC4-A40C-CA7FFA9678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32" creationId="{B632F196-1C2D-44DC-9E7E-2D1CEF3915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33" creationId="{87D94103-8791-4C23-A383-CA156205ABB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34" creationId="{B4CECF63-D865-4D40-935A-A3A25AE570D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35" creationId="{FC4CBF67-CB03-40FE-9F77-8488C777FF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2"/>
            <ac:spMk id="21536" creationId="{7FCDA111-52F2-42B2-A265-90DE19129B1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92"/>
            <ac:grpSpMk id="21508" creationId="{DF04201C-E5FD-4DC6-A942-42C2AEFC40B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92"/>
            <ac:grpSpMk id="21509" creationId="{6012FEC7-075C-420C-97C2-99CD48A9A66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592"/>
            <ac:grpSpMk id="21519" creationId="{C5ED2FAE-A8D6-485E-B2E8-00065F2114B2}"/>
          </ac:grpSpMkLst>
        </pc:grpChg>
      </pc:sldChg>
      <pc:sldChg chg="modSp mod">
        <pc:chgData name="王 欣捷" userId="b965477fa0aef5e6" providerId="LiveId" clId="{2B0FDB0B-89C3-479F-AB9D-D58F11732152}" dt="2021-03-07T15:03:24.413" v="2191" actId="2710"/>
        <pc:sldMkLst>
          <pc:docMk/>
          <pc:sldMk cId="0" sldId="59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3"/>
            <ac:spMk id="61442" creationId="{F3A0C5E3-BF61-4231-B3A4-42EDA6315FC9}"/>
          </ac:spMkLst>
        </pc:spChg>
        <pc:spChg chg="mod">
          <ac:chgData name="王 欣捷" userId="b965477fa0aef5e6" providerId="LiveId" clId="{2B0FDB0B-89C3-479F-AB9D-D58F11732152}" dt="2021-03-07T15:03:24.413" v="2191" actId="2710"/>
          <ac:spMkLst>
            <pc:docMk/>
            <pc:sldMk cId="0" sldId="593"/>
            <ac:spMk id="61443" creationId="{52618716-150C-4225-BFF6-1D3A4CE6A98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59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6"/>
            <ac:spMk id="13314" creationId="{A9FC874A-C63D-4C28-872C-748C4775089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6"/>
            <ac:spMk id="13315" creationId="{0ADE85BE-6AF5-40AB-BE1E-FDFAF37F1DF4}"/>
          </ac:spMkLst>
        </pc:s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0" sldId="59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7"/>
            <ac:spMk id="16386" creationId="{E9B751CE-675A-47C2-A8F8-5A40CC8645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7"/>
            <ac:spMk id="16387" creationId="{1670681D-B028-4948-993C-DC6F1CBB1B39}"/>
          </ac:spMkLst>
        </pc:spChg>
      </pc:sldChg>
      <pc:sldChg chg="modSp mod">
        <pc:chgData name="王 欣捷" userId="b965477fa0aef5e6" providerId="LiveId" clId="{2B0FDB0B-89C3-479F-AB9D-D58F11732152}" dt="2021-03-07T12:36:41.542" v="1369" actId="208"/>
        <pc:sldMkLst>
          <pc:docMk/>
          <pc:sldMk cId="0" sldId="59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9"/>
            <ac:spMk id="30722" creationId="{69F1DA85-864A-482C-99F3-F072E3C0ACD1}"/>
          </ac:spMkLst>
        </pc:spChg>
        <pc:spChg chg="mod">
          <ac:chgData name="王 欣捷" userId="b965477fa0aef5e6" providerId="LiveId" clId="{2B0FDB0B-89C3-479F-AB9D-D58F11732152}" dt="2021-03-07T12:36:27.135" v="1367" actId="1076"/>
          <ac:spMkLst>
            <pc:docMk/>
            <pc:sldMk cId="0" sldId="599"/>
            <ac:spMk id="30723" creationId="{50864BD0-83AE-4321-98BC-695E01E9B49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9"/>
            <ac:spMk id="30730" creationId="{8CA911AB-F144-450B-BFDB-88F89B083C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9"/>
            <ac:spMk id="30731" creationId="{4E2C5FB2-C190-4BDE-BD0D-51EAFA4A95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9"/>
            <ac:spMk id="30732" creationId="{BA3A5B5E-FFDD-41B2-8853-DB2DBC3332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9"/>
            <ac:spMk id="30733" creationId="{155172EC-1459-4BB3-B23A-4421BB76DB2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599"/>
            <ac:spMk id="30734" creationId="{9E968509-1822-4860-8CF0-A7C2F8538945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0" sldId="599"/>
            <ac:spMk id="183307" creationId="{13B12025-249C-479D-95FD-20B77B4CAB0F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0" sldId="599"/>
            <ac:spMk id="183308" creationId="{11F5E643-533B-4EB5-B74F-8918EC78A40C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0" sldId="599"/>
            <ac:spMk id="183309" creationId="{DC972C26-7A7F-44C0-87F8-3682CD65B32D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0" sldId="599"/>
            <ac:spMk id="183310" creationId="{EF4D01EB-A8FF-4AD2-B7DA-92455518E246}"/>
          </ac:spMkLst>
        </pc:spChg>
        <pc:spChg chg="mod">
          <ac:chgData name="王 欣捷" userId="b965477fa0aef5e6" providerId="LiveId" clId="{2B0FDB0B-89C3-479F-AB9D-D58F11732152}" dt="2021-03-07T12:36:41.542" v="1369" actId="208"/>
          <ac:spMkLst>
            <pc:docMk/>
            <pc:sldMk cId="0" sldId="599"/>
            <ac:spMk id="183311" creationId="{93C15D93-FEEF-44F6-85CA-8DFE24BB17D2}"/>
          </ac:spMkLst>
        </pc:spChg>
        <pc:grpChg chg="mod">
          <ac:chgData name="王 欣捷" userId="b965477fa0aef5e6" providerId="LiveId" clId="{2B0FDB0B-89C3-479F-AB9D-D58F11732152}" dt="2021-03-07T12:36:41.542" v="1369" actId="208"/>
          <ac:grpSpMkLst>
            <pc:docMk/>
            <pc:sldMk cId="0" sldId="599"/>
            <ac:grpSpMk id="30724" creationId="{B52792C3-96EA-40F5-94EE-CD500EE00D24}"/>
          </ac:grpSpMkLst>
        </pc:grpChg>
      </pc:sldChg>
      <pc:sldChg chg="modSp mod modNotes">
        <pc:chgData name="王 欣捷" userId="b965477fa0aef5e6" providerId="LiveId" clId="{2B0FDB0B-89C3-479F-AB9D-D58F11732152}" dt="2021-03-07T10:06:53.834" v="265"/>
        <pc:sldMkLst>
          <pc:docMk/>
          <pc:sldMk cId="0" sldId="60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0"/>
            <ac:spMk id="14338" creationId="{4C70C662-8EDB-4941-A1BF-CA952FBE6E6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0"/>
            <ac:spMk id="14339" creationId="{CF0FFF3B-42A1-478C-A17D-56C58D241753}"/>
          </ac:spMkLst>
        </pc:spChg>
      </pc:sldChg>
      <pc:sldChg chg="modSp mod">
        <pc:chgData name="王 欣捷" userId="b965477fa0aef5e6" providerId="LiveId" clId="{2B0FDB0B-89C3-479F-AB9D-D58F11732152}" dt="2021-03-07T11:50:16.628" v="842" actId="1076"/>
        <pc:sldMkLst>
          <pc:docMk/>
          <pc:sldMk cId="767671858" sldId="60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767671858" sldId="601"/>
            <ac:spMk id="25602" creationId="{B6254481-736E-4E5E-92CE-E56D69CDDD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767671858" sldId="601"/>
            <ac:spMk id="25603" creationId="{58EA3BC5-40EA-4C25-BCEF-5ACB3AE27062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6" creationId="{2F5B6C1B-4AAC-4FEB-A59C-16AC88C4AB98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7" creationId="{B204A390-BCEB-4A9A-BA55-974827D982BD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8" creationId="{00474F5A-D809-406F-901F-3BA708440936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09" creationId="{9612E9C4-6FA9-47C0-8728-D1EF28737B17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0" creationId="{224937A6-F52F-46BE-B20F-131DAB3085E1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1" creationId="{DB3C29E0-DE3D-4307-8AC1-ED859F3E5241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2" creationId="{E8FFA917-049E-441A-995D-917A78D3A4DF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3" creationId="{467C5F5B-0A4B-4D1E-9887-BDA4CEC6537E}"/>
          </ac:spMkLst>
        </pc:spChg>
        <pc:spChg chg="mod">
          <ac:chgData name="王 欣捷" userId="b965477fa0aef5e6" providerId="LiveId" clId="{2B0FDB0B-89C3-479F-AB9D-D58F11732152}" dt="2021-03-07T11:50:16.628" v="842" actId="1076"/>
          <ac:spMkLst>
            <pc:docMk/>
            <pc:sldMk cId="767671858" sldId="601"/>
            <ac:spMk id="25614" creationId="{45CB5FE5-1BDE-48CE-AAC7-F5A92EDE5C9E}"/>
          </ac:spMkLst>
        </pc:spChg>
        <pc:grpChg chg="mod">
          <ac:chgData name="王 欣捷" userId="b965477fa0aef5e6" providerId="LiveId" clId="{2B0FDB0B-89C3-479F-AB9D-D58F11732152}" dt="2021-03-07T11:50:16.628" v="842" actId="1076"/>
          <ac:grpSpMkLst>
            <pc:docMk/>
            <pc:sldMk cId="767671858" sldId="601"/>
            <ac:grpSpMk id="25604" creationId="{C99D1D78-5790-4EFE-81B5-06BAB0D34DA0}"/>
          </ac:grpSpMkLst>
        </pc:grpChg>
        <pc:grpChg chg="mod">
          <ac:chgData name="王 欣捷" userId="b965477fa0aef5e6" providerId="LiveId" clId="{2B0FDB0B-89C3-479F-AB9D-D58F11732152}" dt="2021-03-07T11:50:16.628" v="842" actId="1076"/>
          <ac:grpSpMkLst>
            <pc:docMk/>
            <pc:sldMk cId="767671858" sldId="601"/>
            <ac:grpSpMk id="25605" creationId="{EF1EA783-9AC0-4F09-8764-2941BAD354FF}"/>
          </ac:grpSpMkLst>
        </pc:grpChg>
      </pc:sldChg>
      <pc:sldChg chg="addSp modSp mod">
        <pc:chgData name="王 欣捷" userId="b965477fa0aef5e6" providerId="LiveId" clId="{2B0FDB0B-89C3-479F-AB9D-D58F11732152}" dt="2021-03-07T11:54:23.282" v="871" actId="122"/>
        <pc:sldMkLst>
          <pc:docMk/>
          <pc:sldMk cId="0" sldId="60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3"/>
            <ac:spMk id="3" creationId="{8D6607DE-EA8B-469A-98C1-FF1899803A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3"/>
            <ac:spMk id="23554" creationId="{EA3A7526-D02F-43A4-9EDE-E4F82D63F121}"/>
          </ac:spMkLst>
        </pc:spChg>
        <pc:graphicFrameChg chg="add mod modGraphic">
          <ac:chgData name="王 欣捷" userId="b965477fa0aef5e6" providerId="LiveId" clId="{2B0FDB0B-89C3-479F-AB9D-D58F11732152}" dt="2021-03-07T11:54:23.282" v="871" actId="122"/>
          <ac:graphicFrameMkLst>
            <pc:docMk/>
            <pc:sldMk cId="0" sldId="603"/>
            <ac:graphicFrameMk id="4" creationId="{E6A71D5D-81BA-4CAC-9C89-316175DC6D99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0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5"/>
            <ac:spMk id="22530" creationId="{84D99480-B626-4863-9FA3-2524984884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5"/>
            <ac:spMk id="22531" creationId="{1735A55B-F303-43CB-99EF-8731F13EF362}"/>
          </ac:spMkLst>
        </pc:spChg>
      </pc:sldChg>
      <pc:sldChg chg="modSp mod">
        <pc:chgData name="王 欣捷" userId="b965477fa0aef5e6" providerId="LiveId" clId="{2B0FDB0B-89C3-479F-AB9D-D58F11732152}" dt="2021-03-07T12:37:28.939" v="1375" actId="1076"/>
        <pc:sldMkLst>
          <pc:docMk/>
          <pc:sldMk cId="0" sldId="60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6"/>
            <ac:spMk id="31746" creationId="{548E7541-8C74-4229-BFBF-D06A2283835A}"/>
          </ac:spMkLst>
        </pc:spChg>
        <pc:spChg chg="mod">
          <ac:chgData name="王 欣捷" userId="b965477fa0aef5e6" providerId="LiveId" clId="{2B0FDB0B-89C3-479F-AB9D-D58F11732152}" dt="2021-03-07T12:37:12.184" v="1372" actId="207"/>
          <ac:spMkLst>
            <pc:docMk/>
            <pc:sldMk cId="0" sldId="606"/>
            <ac:spMk id="31749" creationId="{0219A906-47C3-4819-86A8-0A7229AA5F8D}"/>
          </ac:spMkLst>
        </pc:spChg>
        <pc:spChg chg="mod">
          <ac:chgData name="王 欣捷" userId="b965477fa0aef5e6" providerId="LiveId" clId="{2B0FDB0B-89C3-479F-AB9D-D58F11732152}" dt="2021-03-07T12:37:08.452" v="1371" actId="207"/>
          <ac:spMkLst>
            <pc:docMk/>
            <pc:sldMk cId="0" sldId="606"/>
            <ac:spMk id="31750" creationId="{128D0B10-1257-45FD-81F5-3A4808D2FECF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0" sldId="606"/>
            <ac:spMk id="31751" creationId="{CC7B686B-640F-40C2-A76B-0DEFA63E4325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0" sldId="606"/>
            <ac:spMk id="31752" creationId="{5AB70813-BBBC-4B5E-94AA-B34E3E3E5CF4}"/>
          </ac:spMkLst>
        </pc:spChg>
        <pc:spChg chg="mod">
          <ac:chgData name="王 欣捷" userId="b965477fa0aef5e6" providerId="LiveId" clId="{2B0FDB0B-89C3-479F-AB9D-D58F11732152}" dt="2021-03-07T11:38:55.714" v="631" actId="14100"/>
          <ac:spMkLst>
            <pc:docMk/>
            <pc:sldMk cId="0" sldId="606"/>
            <ac:spMk id="31753" creationId="{16EF3CFA-2363-41AF-9CEA-C989606EB59A}"/>
          </ac:spMkLst>
        </pc:spChg>
        <pc:grpChg chg="mod">
          <ac:chgData name="王 欣捷" userId="b965477fa0aef5e6" providerId="LiveId" clId="{2B0FDB0B-89C3-479F-AB9D-D58F11732152}" dt="2021-03-07T12:37:28.939" v="1375" actId="1076"/>
          <ac:grpSpMkLst>
            <pc:docMk/>
            <pc:sldMk cId="0" sldId="606"/>
            <ac:grpSpMk id="31748" creationId="{CD29898E-F6AD-4F8E-9637-E5858351CE4C}"/>
          </ac:grpSpMkLst>
        </pc:grpChg>
      </pc:sldChg>
      <pc:sldChg chg="modSp mod">
        <pc:chgData name="王 欣捷" userId="b965477fa0aef5e6" providerId="LiveId" clId="{2B0FDB0B-89C3-479F-AB9D-D58F11732152}" dt="2021-03-07T11:32:08.044" v="576" actId="207"/>
        <pc:sldMkLst>
          <pc:docMk/>
          <pc:sldMk cId="0" sldId="60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7"/>
            <ac:spMk id="32770" creationId="{5D8AF6D5-B54C-4670-B063-BDB16146A8C4}"/>
          </ac:spMkLst>
        </pc:spChg>
        <pc:spChg chg="mod">
          <ac:chgData name="王 欣捷" userId="b965477fa0aef5e6" providerId="LiveId" clId="{2B0FDB0B-89C3-479F-AB9D-D58F11732152}" dt="2021-03-07T11:32:08.044" v="576" actId="207"/>
          <ac:spMkLst>
            <pc:docMk/>
            <pc:sldMk cId="0" sldId="607"/>
            <ac:spMk id="232451" creationId="{11E9D8B0-A3BC-4E18-8B82-53999F85751F}"/>
          </ac:spMkLst>
        </pc:spChg>
      </pc:sldChg>
      <pc:sldChg chg="modSp mod">
        <pc:chgData name="王 欣捷" userId="b965477fa0aef5e6" providerId="LiveId" clId="{2B0FDB0B-89C3-479F-AB9D-D58F11732152}" dt="2021-03-07T11:37:03.393" v="629" actId="122"/>
        <pc:sldMkLst>
          <pc:docMk/>
          <pc:sldMk cId="0" sldId="60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794" creationId="{32173160-6474-4266-9732-19102029B43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795" creationId="{7455826F-3C34-4CE8-AE30-18F974C9BC5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797" creationId="{52080F8E-9913-494A-8F3F-76700A64D7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798" creationId="{581FDB62-1497-4620-AE11-EC797D39EA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799" creationId="{073653F1-BD37-4EAB-878E-930BD8E80B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0" creationId="{4A5E6FB3-75BB-4D31-802E-C1605EDB12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1" creationId="{322870A3-9B8F-4E8A-8908-75F50ECA7B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2" creationId="{00C10666-5527-43DA-8F31-818FF9962A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3" creationId="{B579E399-9A24-458E-AC1B-F3E63C05AB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4" creationId="{D18412C7-C864-4159-A70F-A097EE2265C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6" creationId="{57359285-2969-4684-A2A1-08FC47D3EC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7" creationId="{B73E7A01-450F-474D-9A12-A8AC52CBD90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09" creationId="{36A69F26-74E0-4A8F-B87B-C449D63522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10" creationId="{E8365026-3CE9-4649-9831-541CE1AB6B0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11" creationId="{60AD3FDD-00F4-474B-BAAD-7CA4E320C52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12" creationId="{7A8FFC0C-4E55-41CD-B6F9-4FBBA135B7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13" creationId="{6DEBF8FB-B945-4144-9DFA-15451280524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8"/>
            <ac:spMk id="33814" creationId="{37032FD8-72D9-405F-90BF-47114A4BF191}"/>
          </ac:spMkLst>
        </pc:spChg>
        <pc:grpChg chg="mod">
          <ac:chgData name="王 欣捷" userId="b965477fa0aef5e6" providerId="LiveId" clId="{2B0FDB0B-89C3-479F-AB9D-D58F11732152}" dt="2021-03-07T11:37:03.393" v="629" actId="122"/>
          <ac:grpSpMkLst>
            <pc:docMk/>
            <pc:sldMk cId="0" sldId="608"/>
            <ac:grpSpMk id="33796" creationId="{A8C509E4-5FFA-4C10-8621-91D04525B4A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08"/>
            <ac:grpSpMk id="33805" creationId="{EA5AC849-133D-4A44-A744-DB049B637964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08"/>
            <ac:grpSpMk id="33808" creationId="{4AC19C83-8A05-48F9-862B-0118607B0DAF}"/>
          </ac:grpSpMkLst>
        </pc:grpChg>
      </pc:sldChg>
      <pc:sldChg chg="addSp delSp modSp mod">
        <pc:chgData name="王 欣捷" userId="b965477fa0aef5e6" providerId="LiveId" clId="{2B0FDB0B-89C3-479F-AB9D-D58F11732152}" dt="2021-03-07T11:36:57.101" v="628" actId="122"/>
        <pc:sldMkLst>
          <pc:docMk/>
          <pc:sldMk cId="0" sldId="60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9"/>
            <ac:spMk id="34818" creationId="{A7487A2D-6CC3-4945-98AF-9FF7FD1D5F0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09"/>
            <ac:spMk id="34819" creationId="{C69AFC9E-0BD8-4268-A7D9-E00647870BE8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21" creationId="{A9DA7D3F-11D3-4489-B870-C7E21974B008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22" creationId="{81EFB9AA-2EBE-4CA2-980F-71292F806127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24" creationId="{2466780A-4A78-45E2-805F-D7FCC9D4752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25" creationId="{586A0316-6160-4B4B-B27E-1F4338CD9168}"/>
          </ac:spMkLst>
        </pc:spChg>
        <pc:spChg chg="mod topLvl">
          <ac:chgData name="王 欣捷" userId="b965477fa0aef5e6" providerId="LiveId" clId="{2B0FDB0B-89C3-479F-AB9D-D58F11732152}" dt="2021-03-07T11:35:18.136" v="602"/>
          <ac:spMkLst>
            <pc:docMk/>
            <pc:sldMk cId="0" sldId="609"/>
            <ac:spMk id="34826" creationId="{AB3F3310-ACEA-44ED-9646-7BEA0D5D2DDB}"/>
          </ac:spMkLst>
        </pc:spChg>
        <pc:spChg chg="mod or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27" creationId="{F97BEDB2-B12B-44C9-8A76-7DACCB77325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28" creationId="{9009819E-C2CA-427C-A4C5-450F9E4495A6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29" creationId="{B54D27AD-4D0D-44FE-9756-9830AB896E5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0" creationId="{A03009A8-4DBD-43F6-AF25-AB7BA22039D9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1" creationId="{34D55FBF-461B-43B7-BD66-DF25176BE202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2" creationId="{28986EC1-3A87-42C0-865D-8FE05A9FE6A4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3" creationId="{625DFC44-718B-4E8E-88B9-F670A4D74945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4" creationId="{2152ED80-23B5-4979-BBDF-E44C548728A2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5" creationId="{F584DB97-E78F-4409-8179-4E3D1EF24CA1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6" creationId="{0CB06846-1483-490B-837F-4F70FE12C603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7" creationId="{B55D5265-6F6D-4B37-A850-90819C2612BE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8" creationId="{0F0E0A8D-8B57-4885-8F79-81014E8B5F6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39" creationId="{A757CA17-9BA0-4CB7-8E32-AB48923C030B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40" creationId="{D9AE4D1D-43D9-4C15-9D24-0812549F617F}"/>
          </ac:spMkLst>
        </pc:spChg>
        <pc:spChg chg="mod topLvl">
          <ac:chgData name="王 欣捷" userId="b965477fa0aef5e6" providerId="LiveId" clId="{2B0FDB0B-89C3-479F-AB9D-D58F11732152}" dt="2021-03-07T11:36:56.068" v="627" actId="164"/>
          <ac:spMkLst>
            <pc:docMk/>
            <pc:sldMk cId="0" sldId="609"/>
            <ac:spMk id="34841" creationId="{0B073D6D-407A-4392-9290-CC0A99A8CEC2}"/>
          </ac:spMkLst>
        </pc:spChg>
        <pc:spChg chg="mod">
          <ac:chgData name="王 欣捷" userId="b965477fa0aef5e6" providerId="LiveId" clId="{2B0FDB0B-89C3-479F-AB9D-D58F11732152}" dt="2021-03-07T11:33:21.693" v="581" actId="165"/>
          <ac:spMkLst>
            <pc:docMk/>
            <pc:sldMk cId="0" sldId="609"/>
            <ac:spMk id="34842" creationId="{CCDA9488-9983-4206-9A25-BA540BB339B9}"/>
          </ac:spMkLst>
        </pc:spChg>
        <pc:spChg chg="mod">
          <ac:chgData name="王 欣捷" userId="b965477fa0aef5e6" providerId="LiveId" clId="{2B0FDB0B-89C3-479F-AB9D-D58F11732152}" dt="2021-03-07T11:33:21.693" v="581" actId="165"/>
          <ac:spMkLst>
            <pc:docMk/>
            <pc:sldMk cId="0" sldId="609"/>
            <ac:spMk id="34843" creationId="{43045CE7-2A71-4813-8166-4D6497432FF6}"/>
          </ac:spMkLst>
        </pc:spChg>
        <pc:grpChg chg="add mod">
          <ac:chgData name="王 欣捷" userId="b965477fa0aef5e6" providerId="LiveId" clId="{2B0FDB0B-89C3-479F-AB9D-D58F11732152}" dt="2021-03-07T11:36:57.101" v="628" actId="122"/>
          <ac:grpSpMkLst>
            <pc:docMk/>
            <pc:sldMk cId="0" sldId="609"/>
            <ac:grpSpMk id="2" creationId="{B0AC0297-D50A-4E7E-8765-760AC007BF5A}"/>
          </ac:grpSpMkLst>
        </pc:grpChg>
        <pc:grpChg chg="del mod">
          <ac:chgData name="王 欣捷" userId="b965477fa0aef5e6" providerId="LiveId" clId="{2B0FDB0B-89C3-479F-AB9D-D58F11732152}" dt="2021-03-07T11:33:21.693" v="581" actId="165"/>
          <ac:grpSpMkLst>
            <pc:docMk/>
            <pc:sldMk cId="0" sldId="609"/>
            <ac:grpSpMk id="34820" creationId="{50AAAF14-D393-4FB0-BD83-9CE044A7DAF2}"/>
          </ac:grpSpMkLst>
        </pc:grpChg>
        <pc:grpChg chg="mod topLvl">
          <ac:chgData name="王 欣捷" userId="b965477fa0aef5e6" providerId="LiveId" clId="{2B0FDB0B-89C3-479F-AB9D-D58F11732152}" dt="2021-03-07T11:36:56.068" v="627" actId="164"/>
          <ac:grpSpMkLst>
            <pc:docMk/>
            <pc:sldMk cId="0" sldId="609"/>
            <ac:grpSpMk id="34823" creationId="{0C6B51B2-A182-499A-9EBF-8B38CA59C5E8}"/>
          </ac:grpSpMkLst>
        </pc:grpChg>
      </pc:sldChg>
      <pc:sldChg chg="addSp delSp modSp mod">
        <pc:chgData name="王 欣捷" userId="b965477fa0aef5e6" providerId="LiveId" clId="{2B0FDB0B-89C3-479F-AB9D-D58F11732152}" dt="2021-03-07T11:36:50.306" v="626" actId="122"/>
        <pc:sldMkLst>
          <pc:docMk/>
          <pc:sldMk cId="0" sldId="61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0"/>
            <ac:spMk id="35842" creationId="{7570E0DD-6B16-4C24-8F29-91BEAC485607}"/>
          </ac:spMkLst>
        </pc:spChg>
        <pc:spChg chg="mod">
          <ac:chgData name="王 欣捷" userId="b965477fa0aef5e6" providerId="LiveId" clId="{2B0FDB0B-89C3-479F-AB9D-D58F11732152}" dt="2021-03-07T11:36:44.096" v="624" actId="1076"/>
          <ac:spMkLst>
            <pc:docMk/>
            <pc:sldMk cId="0" sldId="610"/>
            <ac:spMk id="35843" creationId="{6B701400-0F85-4DDA-9A9A-DC9AB0E808E4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45" creationId="{9ECB7E8F-B6B2-4EAA-8BD4-FAD7D317DFBF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46" creationId="{96E74148-047D-49C9-8FD0-1FBE876125BA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47" creationId="{B9D260C7-8BB0-4182-8EF9-0F4F5C824E83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48" creationId="{C67EBE3A-8E2A-4460-8A89-410CB138A3A8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49" creationId="{F996E068-92F8-4B80-B3C2-B1BC115876AB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51" creationId="{645EAB93-FC38-4EEF-956C-087DC0499143}"/>
          </ac:spMkLst>
        </pc:spChg>
        <pc:spChg chg="mod topLvl">
          <ac:chgData name="王 欣捷" userId="b965477fa0aef5e6" providerId="LiveId" clId="{2B0FDB0B-89C3-479F-AB9D-D58F11732152}" dt="2021-03-07T11:34:53.716" v="597" actId="165"/>
          <ac:spMkLst>
            <pc:docMk/>
            <pc:sldMk cId="0" sldId="610"/>
            <ac:spMk id="35852" creationId="{775CC485-342E-41F6-8075-2E336C85EB0F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53" creationId="{DCE6155D-6B60-4CFA-9B7F-0D98907EA81D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54" creationId="{07B4C72A-5157-46E7-A922-D8A3EA922EF1}"/>
          </ac:spMkLst>
        </pc:spChg>
        <pc:spChg chg="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55" creationId="{4F3B62E4-CC76-45EE-8E54-D0DD0C171D09}"/>
          </ac:spMkLst>
        </pc:spChg>
        <pc:spChg chg="add del mod topLvl">
          <ac:chgData name="王 欣捷" userId="b965477fa0aef5e6" providerId="LiveId" clId="{2B0FDB0B-89C3-479F-AB9D-D58F11732152}" dt="2021-03-07T11:36:49.286" v="625" actId="164"/>
          <ac:spMkLst>
            <pc:docMk/>
            <pc:sldMk cId="0" sldId="610"/>
            <ac:spMk id="35856" creationId="{FAC01CF7-D5E6-4C8E-A33A-D109C003CC88}"/>
          </ac:spMkLst>
        </pc:spChg>
        <pc:spChg chg="mod">
          <ac:chgData name="王 欣捷" userId="b965477fa0aef5e6" providerId="LiveId" clId="{2B0FDB0B-89C3-479F-AB9D-D58F11732152}" dt="2021-03-07T11:34:53.716" v="597" actId="165"/>
          <ac:spMkLst>
            <pc:docMk/>
            <pc:sldMk cId="0" sldId="610"/>
            <ac:spMk id="35857" creationId="{D921C589-4162-48AF-B5B8-865FE4859269}"/>
          </ac:spMkLst>
        </pc:spChg>
        <pc:spChg chg="mod">
          <ac:chgData name="王 欣捷" userId="b965477fa0aef5e6" providerId="LiveId" clId="{2B0FDB0B-89C3-479F-AB9D-D58F11732152}" dt="2021-03-07T11:34:57.532" v="598" actId="122"/>
          <ac:spMkLst>
            <pc:docMk/>
            <pc:sldMk cId="0" sldId="610"/>
            <ac:spMk id="35858" creationId="{9B46511A-FCBB-4C2F-9DCE-D1B0D74A9218}"/>
          </ac:spMkLst>
        </pc:spChg>
        <pc:grpChg chg="add mod">
          <ac:chgData name="王 欣捷" userId="b965477fa0aef5e6" providerId="LiveId" clId="{2B0FDB0B-89C3-479F-AB9D-D58F11732152}" dt="2021-03-07T11:36:50.306" v="626" actId="122"/>
          <ac:grpSpMkLst>
            <pc:docMk/>
            <pc:sldMk cId="0" sldId="610"/>
            <ac:grpSpMk id="2" creationId="{E06571F3-2470-4C73-9BA0-90D6B73147C7}"/>
          </ac:grpSpMkLst>
        </pc:grpChg>
        <pc:grpChg chg="add del mod">
          <ac:chgData name="王 欣捷" userId="b965477fa0aef5e6" providerId="LiveId" clId="{2B0FDB0B-89C3-479F-AB9D-D58F11732152}" dt="2021-03-07T11:34:53.716" v="597" actId="165"/>
          <ac:grpSpMkLst>
            <pc:docMk/>
            <pc:sldMk cId="0" sldId="610"/>
            <ac:grpSpMk id="35844" creationId="{23A163DF-E198-4306-AA31-9A57445A06AA}"/>
          </ac:grpSpMkLst>
        </pc:grpChg>
        <pc:grpChg chg="mod topLvl">
          <ac:chgData name="王 欣捷" userId="b965477fa0aef5e6" providerId="LiveId" clId="{2B0FDB0B-89C3-479F-AB9D-D58F11732152}" dt="2021-03-07T11:36:49.286" v="625" actId="164"/>
          <ac:grpSpMkLst>
            <pc:docMk/>
            <pc:sldMk cId="0" sldId="610"/>
            <ac:grpSpMk id="35850" creationId="{A7D58789-E09F-4C3E-BFB6-E06BD5E2B5D4}"/>
          </ac:grpSpMkLst>
        </pc:grpChg>
      </pc:sldChg>
      <pc:sldChg chg="modSp mod">
        <pc:chgData name="王 欣捷" userId="b965477fa0aef5e6" providerId="LiveId" clId="{2B0FDB0B-89C3-479F-AB9D-D58F11732152}" dt="2021-03-07T11:36:40.674" v="622" actId="122"/>
        <pc:sldMkLst>
          <pc:docMk/>
          <pc:sldMk cId="0" sldId="61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66" creationId="{38803B50-3F67-43E9-B090-651E700D1C6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67" creationId="{9D138FAB-791C-4D74-A6DD-C0A20F46E2FA}"/>
          </ac:spMkLst>
        </pc:spChg>
        <pc:spChg chg="mod">
          <ac:chgData name="王 欣捷" userId="b965477fa0aef5e6" providerId="LiveId" clId="{2B0FDB0B-89C3-479F-AB9D-D58F11732152}" dt="2021-03-07T11:36:32.738" v="620" actId="207"/>
          <ac:spMkLst>
            <pc:docMk/>
            <pc:sldMk cId="0" sldId="611"/>
            <ac:spMk id="36869" creationId="{18F9AD34-7DBE-487A-A487-649226C709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0" creationId="{403BA68D-4CD7-4337-9B4E-D6C0B82E55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1" creationId="{35BAC293-A2AE-4264-8B9E-23427B3D408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2" creationId="{729B01BB-089D-4C67-B953-8193FBEC44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4" creationId="{2D05DED0-5057-45DB-BD87-4CBC8CCEE5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5" creationId="{5E38DE8A-242E-4575-9AD7-17918B2AD8B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6" creationId="{1F436019-01DD-4C4F-B788-38938A1630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7" creationId="{6AF869F5-EF4A-447A-80A2-10EFECCD634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8" creationId="{C7C83586-E676-4A41-AD8B-D41F680183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79" creationId="{790F4F29-F2AC-4752-A05C-76698EB268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0" creationId="{09FEE6B5-DF01-487B-BC43-A4E2C9A73A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1" creationId="{C53C356A-84CB-411B-A046-3117386FA71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2" creationId="{B6B770F7-8CA9-4B9A-99B3-5BAE4C553A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3" creationId="{47D1D4F1-3A17-4DFD-AA57-5C04CF0681F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4" creationId="{36E4152D-53ED-4B25-B0EC-BE1B2F514A1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5" creationId="{50F4B41F-2FBF-47D4-B7DD-FA2A358B40F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6" creationId="{A512197D-89EB-4939-9738-31039D0E20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1"/>
            <ac:spMk id="36887" creationId="{B25935AE-C8B9-4BD8-86A8-A0A1207CD414}"/>
          </ac:spMkLst>
        </pc:spChg>
        <pc:grpChg chg="mod">
          <ac:chgData name="王 欣捷" userId="b965477fa0aef5e6" providerId="LiveId" clId="{2B0FDB0B-89C3-479F-AB9D-D58F11732152}" dt="2021-03-07T11:36:40.674" v="622" actId="122"/>
          <ac:grpSpMkLst>
            <pc:docMk/>
            <pc:sldMk cId="0" sldId="611"/>
            <ac:grpSpMk id="36868" creationId="{BEB7B4BB-3377-44A2-98FC-E53E78E93347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11"/>
            <ac:grpSpMk id="36873" creationId="{00FFA6F6-E029-4E42-BC27-73BEFF9091A4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1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2"/>
            <ac:spMk id="37890" creationId="{433C0016-A8A3-4447-B0AC-AB4CD3ED77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2"/>
            <ac:spMk id="37891" creationId="{05AB508B-ED7F-4A24-9432-85EE827AF35D}"/>
          </ac:spMkLst>
        </pc:spChg>
      </pc:sldChg>
      <pc:sldChg chg="addSp modSp mod modAnim">
        <pc:chgData name="王 欣捷" userId="b965477fa0aef5e6" providerId="LiveId" clId="{2B0FDB0B-89C3-479F-AB9D-D58F11732152}" dt="2021-03-07T11:26:03.572" v="314" actId="1035"/>
        <pc:sldMkLst>
          <pc:docMk/>
          <pc:sldMk cId="0" sldId="613"/>
        </pc:sldMkLst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5" creationId="{DCAF8E95-4931-4A4D-B7A3-FAC9825A5CF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7" creationId="{413BE6E7-12E5-4F46-A20B-3384A8B8B0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8" creationId="{90BFB724-3835-48A2-8756-DB6C707A6DF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9" creationId="{1F253273-36D9-4D1A-912E-2165DB4B6ADD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0" creationId="{CAF938F8-12F5-45C1-93FD-B7DF599A372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1" creationId="{5C0C193D-D497-4F0D-8CFD-433A6C83128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2" creationId="{6B3E680A-5394-4E6A-8713-CAEC9364B615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3" creationId="{7299F443-9696-4578-8AAE-5B81B8A039D2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4" creationId="{D8515A14-8751-4786-86E9-7616075C25A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5" creationId="{8E050375-D250-4255-AF76-642E6845C197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6" creationId="{519B9D72-9C7A-46DB-B2FB-2D4332FAFF5A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7" creationId="{11F93E7A-8A2E-4265-BDF4-57069EB27E77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8" creationId="{BAC6464D-493A-4165-B2DE-6F2124FF899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19" creationId="{FE5606AA-9C9B-4108-9E43-7A9D55C35380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0" creationId="{BE27EBF9-ED39-4B5D-BFDD-55B553E7E6EF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1" creationId="{D2AB45C3-50FB-437A-A9C9-7B8E9BE623D5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2" creationId="{BA95BF0F-CDDF-40CB-991A-527F75A8D4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3" creationId="{CE774A0B-2224-4607-B941-207970ED663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4" creationId="{23D37E9C-8856-4B14-8383-780FC20F02B4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5" creationId="{4DA239FC-6A2E-4C37-BDB3-E0A361499F8E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6" creationId="{456D3835-69FC-469A-9815-2896F41AA6ED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7" creationId="{8E229075-C032-4C85-BCEE-D178847B327B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8" creationId="{058C3373-C642-425E-A747-BD64666DCF6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29" creationId="{4F3147B1-A08E-49D1-99AF-96B4E4C25AD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0" creationId="{CFD8367D-9CD8-443A-8AF8-A4AD818D59C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1" creationId="{289C3302-EE02-43E8-B010-14862D533A31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2" creationId="{024280B1-8D41-4F76-9858-178A1038BF1A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3" creationId="{0A438B1A-F3A4-42DD-AA12-3E4594D59C16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4" creationId="{35045FEC-DFA7-4025-BBC1-8E76553678A8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5" creationId="{981E4531-CD1A-4B12-AF34-26EB8B51B278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6" creationId="{141F9122-26ED-492A-9481-01CDBC15E9E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7" creationId="{4DEE94D6-EB62-480A-825E-993CA43AFE2F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8" creationId="{CD893B7C-A333-4A8F-8DDB-70DAAD8262F3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39" creationId="{7281176C-4754-4017-B614-BFF54153D520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40" creationId="{4DBAF554-3FC5-4EA1-82B2-B55DBBA87E0C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41" creationId="{4CDC9B2B-26D6-4EE4-8702-14BF2CFAA35E}"/>
          </ac:spMkLst>
        </pc:spChg>
        <pc:spChg chg="mod">
          <ac:chgData name="王 欣捷" userId="b965477fa0aef5e6" providerId="LiveId" clId="{2B0FDB0B-89C3-479F-AB9D-D58F11732152}" dt="2021-03-07T11:26:03.572" v="314" actId="1035"/>
          <ac:spMkLst>
            <pc:docMk/>
            <pc:sldMk cId="0" sldId="613"/>
            <ac:spMk id="42" creationId="{654C6914-ACE3-4468-9966-3F93E05B47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3"/>
            <ac:spMk id="38914" creationId="{685DCD15-B1A6-4CFC-96B5-57DE9C81A6B6}"/>
          </ac:spMkLst>
        </pc:spChg>
        <pc:spChg chg="mod">
          <ac:chgData name="王 欣捷" userId="b965477fa0aef5e6" providerId="LiveId" clId="{2B0FDB0B-89C3-479F-AB9D-D58F11732152}" dt="2021-03-07T11:25:25.666" v="286" actId="207"/>
          <ac:spMkLst>
            <pc:docMk/>
            <pc:sldMk cId="0" sldId="613"/>
            <ac:spMk id="38915" creationId="{BA263BB1-6A5A-4A7D-AB4B-78DA3B513F38}"/>
          </ac:spMkLst>
        </pc:spChg>
        <pc:grpChg chg="add mod">
          <ac:chgData name="王 欣捷" userId="b965477fa0aef5e6" providerId="LiveId" clId="{2B0FDB0B-89C3-479F-AB9D-D58F11732152}" dt="2021-03-07T11:26:03.572" v="314" actId="1035"/>
          <ac:grpSpMkLst>
            <pc:docMk/>
            <pc:sldMk cId="0" sldId="613"/>
            <ac:grpSpMk id="4" creationId="{FCBA6737-D7B7-44C9-8671-313268048BF5}"/>
          </ac:grpSpMkLst>
        </pc:grpChg>
        <pc:grpChg chg="mod">
          <ac:chgData name="王 欣捷" userId="b965477fa0aef5e6" providerId="LiveId" clId="{2B0FDB0B-89C3-479F-AB9D-D58F11732152}" dt="2021-03-07T11:26:03.572" v="314" actId="1035"/>
          <ac:grpSpMkLst>
            <pc:docMk/>
            <pc:sldMk cId="0" sldId="613"/>
            <ac:grpSpMk id="6" creationId="{8A34EC16-61AA-48B1-B7FF-75612A05FE56}"/>
          </ac:grpSpMkLst>
        </pc:grpChg>
      </pc:sldChg>
      <pc:sldChg chg="modSp mod">
        <pc:chgData name="王 欣捷" userId="b965477fa0aef5e6" providerId="LiveId" clId="{2B0FDB0B-89C3-479F-AB9D-D58F11732152}" dt="2021-03-07T11:27:15.220" v="417" actId="1035"/>
        <pc:sldMkLst>
          <pc:docMk/>
          <pc:sldMk cId="0" sldId="61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4"/>
            <ac:spMk id="39938" creationId="{D5562AFD-4B11-4860-B062-29D5F0D36FC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2" creationId="{21263573-D6EB-4019-8C94-C580D30E77A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3" creationId="{0213B6F5-0881-4FEF-B2E5-1E4914DB2A15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4" creationId="{F10DB92F-8D1E-4EA3-8E34-2C218B66078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5" creationId="{137D4B47-856A-4886-ABE2-D9EFA5459264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6" creationId="{655DA15A-435C-4614-ADFD-AD4AB580846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7" creationId="{733581A4-7FE2-4D8E-BCC0-66D9273382A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8" creationId="{88AD3B7C-39A1-421D-9391-061A3F5C411C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49" creationId="{11CB307E-ACE9-4253-ACB7-57AC2284CBF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0" creationId="{C1A5B623-B9A1-4882-8502-70BDB027D05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1" creationId="{4E1DB22C-B7F5-49D3-995C-400599D3A3C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2" creationId="{848F76DD-DCA6-4556-959A-F3815E293DD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3" creationId="{741392B0-9B8F-4FB2-9954-3CA8811490D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4" creationId="{230B1325-1CB2-434B-93D1-E977BAA6EAB3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5" creationId="{ABDFDE87-7997-479C-A6A7-0E1AA7412358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6" creationId="{921C68A8-BD60-426B-95EC-3157EBE27F1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7" creationId="{47FCB9E0-609A-4571-84E5-D69C58DE64A1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8" creationId="{6D87D6F8-6AE4-4B0E-BA47-03233DB802D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59" creationId="{4E139FC3-346C-4E6C-94C0-ADDE8CBD9BF9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0" creationId="{E7855AA4-2100-4B5F-9527-4E31CEB2574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1" creationId="{DCD04527-6B89-475D-95A3-4FC79D3A4CBA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2" creationId="{46F6A412-0110-499E-8703-C6EDFD2E18CD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3" creationId="{17491E17-B6E6-4044-99CF-CF9B544F3DC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4" creationId="{EDF6C4C8-AD23-4895-9D65-BCCB732C26BE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5" creationId="{F8A17C8A-0A46-47EA-B0EB-014FE074C1EF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6" creationId="{EE8D11E7-A054-447A-98AA-2716DC80CB95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7" creationId="{57578C04-0FAF-4B90-8B06-CDC5ED25EE11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8" creationId="{54FB4ABA-9542-4640-BE31-BF5E7CA4CA1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69" creationId="{AEDC5653-D7ED-4C35-B9EB-C9238FCFA080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70" creationId="{40A3FEBB-540A-4296-A2CB-912FEF244063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71" creationId="{2FDEDFBD-7D70-463F-917F-0896EF3F5A02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72" creationId="{745D82DE-A502-4C3C-AC49-1519857D6447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73" creationId="{6127186D-E337-46CF-A15C-43AF06F7E304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74" creationId="{4C18F5D4-64F0-4A25-BCEF-C78E72CF0EFB}"/>
          </ac:spMkLst>
        </pc:spChg>
        <pc:spChg chg="mod">
          <ac:chgData name="王 欣捷" userId="b965477fa0aef5e6" providerId="LiveId" clId="{2B0FDB0B-89C3-479F-AB9D-D58F11732152}" dt="2021-03-07T11:27:15.220" v="417" actId="1035"/>
          <ac:spMkLst>
            <pc:docMk/>
            <pc:sldMk cId="0" sldId="614"/>
            <ac:spMk id="39975" creationId="{33750D17-B886-4500-AE67-6A1C66D1CB0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76" creationId="{91E4E455-D3A9-478E-B810-90552307D89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78" creationId="{F5B02EB2-A58C-4E08-9350-3389536FD58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79" creationId="{27551AC8-B926-4193-B195-2B2797E8248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0" creationId="{7414D044-DEB1-48CB-A577-0D3E75E48B1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1" creationId="{C85C0EEB-2D90-4681-B87B-63087A95F24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2" creationId="{F14C0256-7C4E-49A7-8D42-A121B0FE579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3" creationId="{D23D38F2-9649-4F7E-AFFD-534D4503F3AE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4" creationId="{0315971E-8BBE-415B-B506-F65283D74E4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5" creationId="{69FEC64C-1C7A-4806-A878-B1021480367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6" creationId="{5D041E6B-95DC-4CE7-9B44-E40BA930F36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7" creationId="{DC63CD59-E766-49DA-99DE-2B94FB319B6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8" creationId="{5449410B-61DE-4D76-84DB-0B243B21BAE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89" creationId="{30C6B6F0-0B28-4789-84FD-EC21920A5BDC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0" creationId="{2E541192-1989-4A39-ABC8-6FC9EBA2D444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1" creationId="{4545C965-05FA-4964-91B2-55F1C31F6CBC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2" creationId="{381C1681-EC68-402B-AE90-0C300C2EA8B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3" creationId="{72507EF6-F247-4F35-BDE6-D6114D915E2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4" creationId="{2E46FFD5-40AC-4379-B551-A43959BD61A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5" creationId="{E3CE913A-6935-4C2E-9984-5546FE268F6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6" creationId="{2607BE73-B10C-464D-B09C-983AC3E2BA39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7" creationId="{00BBC7BD-EAD5-4758-B76E-606442B95689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8" creationId="{51148460-CF5A-4A5A-B6F7-E14AFEFFFD13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39999" creationId="{37712503-DE5A-4BC8-9F65-274032F22F9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0" creationId="{38AB50B4-7C58-4C99-8AEA-1FE0DEDBA36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1" creationId="{8B867D4D-9940-4552-9CB8-D90E4CFCA06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2" creationId="{4850BE59-836D-42B6-8FC5-1EE4390147D0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3" creationId="{A49379AC-DE45-4E74-8C35-4B3B687D690F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4" creationId="{9BB1111B-CC9E-4A12-A1F4-27527B61963A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5" creationId="{A9B86880-6F18-43E4-BD71-713425EED3AD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6" creationId="{69BCC648-6A1F-4FF2-9C09-3058B67B0B42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7" creationId="{B80E23EB-7516-4C69-8C04-89C2CED16E57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8" creationId="{9F05292C-B479-4165-AC62-2D150CE9E816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09" creationId="{FFA7E094-951A-468D-9131-53D52DF60335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10" creationId="{999C9403-F65F-4A75-958B-F8FAB7CEF20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11" creationId="{A1B2DCD2-2A73-4EA5-BD30-7B45CCE31E73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12" creationId="{A4ADF773-BE74-4DD1-A100-A21E67D9F07B}"/>
          </ac:spMkLst>
        </pc:spChg>
        <pc:spChg chg="mod">
          <ac:chgData name="王 欣捷" userId="b965477fa0aef5e6" providerId="LiveId" clId="{2B0FDB0B-89C3-479F-AB9D-D58F11732152}" dt="2021-03-07T11:26:09.603" v="334" actId="1035"/>
          <ac:spMkLst>
            <pc:docMk/>
            <pc:sldMk cId="0" sldId="614"/>
            <ac:spMk id="40013" creationId="{FBEEFB26-F7C3-4E2D-ADE2-FF4EA3782881}"/>
          </ac:spMkLst>
        </pc:spChg>
        <pc:grpChg chg="mod">
          <ac:chgData name="王 欣捷" userId="b965477fa0aef5e6" providerId="LiveId" clId="{2B0FDB0B-89C3-479F-AB9D-D58F11732152}" dt="2021-03-07T11:26:09.603" v="334" actId="1035"/>
          <ac:grpSpMkLst>
            <pc:docMk/>
            <pc:sldMk cId="0" sldId="614"/>
            <ac:grpSpMk id="2" creationId="{FB8AF54C-E474-4D99-89E6-40C28C46F0E4}"/>
          </ac:grpSpMkLst>
        </pc:grpChg>
        <pc:grpChg chg="mod">
          <ac:chgData name="王 欣捷" userId="b965477fa0aef5e6" providerId="LiveId" clId="{2B0FDB0B-89C3-479F-AB9D-D58F11732152}" dt="2021-03-07T11:27:15.220" v="417" actId="1035"/>
          <ac:grpSpMkLst>
            <pc:docMk/>
            <pc:sldMk cId="0" sldId="614"/>
            <ac:grpSpMk id="39941" creationId="{7BABB87B-3E61-4AF0-A93B-DEF1D87B7DC2}"/>
          </ac:grpSpMkLst>
        </pc:grpChg>
        <pc:grpChg chg="mod">
          <ac:chgData name="王 欣捷" userId="b965477fa0aef5e6" providerId="LiveId" clId="{2B0FDB0B-89C3-479F-AB9D-D58F11732152}" dt="2021-03-07T11:26:09.603" v="334" actId="1035"/>
          <ac:grpSpMkLst>
            <pc:docMk/>
            <pc:sldMk cId="0" sldId="614"/>
            <ac:grpSpMk id="39977" creationId="{7DB0B4AF-AAED-41AF-ADC0-28D17E2BDDD8}"/>
          </ac:grpSpMkLst>
        </pc:grpChg>
      </pc:sldChg>
      <pc:sldChg chg="modSp mod">
        <pc:chgData name="王 欣捷" userId="b965477fa0aef5e6" providerId="LiveId" clId="{2B0FDB0B-89C3-479F-AB9D-D58F11732152}" dt="2021-03-07T11:27:18.789" v="418" actId="1035"/>
        <pc:sldMkLst>
          <pc:docMk/>
          <pc:sldMk cId="0" sldId="61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5"/>
            <ac:spMk id="40962" creationId="{EF186FD4-B4B3-46D8-9692-D7484F6B812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66" creationId="{098DCC20-2F65-4C99-9BAD-9A7D17A0B4C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67" creationId="{A9CD05B4-1757-4113-9A35-0F6A95A2AFD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68" creationId="{BDFF80B3-9ADE-491B-8EAA-BC41A1B14D0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69" creationId="{A63B7E0E-473E-407A-A8F5-46C5CD54C4B5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0" creationId="{5824DE27-F520-4746-8DA2-F6A26173000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1" creationId="{C930ABE3-D168-4332-8393-B656615B4953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2" creationId="{33015A3F-E2B4-47AE-B79D-3CBAC028E42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3" creationId="{E1D3083C-37A1-43DE-8625-D3A3DC861BBE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4" creationId="{CDB39551-8BD6-4F69-8879-C903ECEC365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5" creationId="{1E65C402-43CA-4C7D-9CEC-D1E0ECCB7EF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6" creationId="{C3846675-E2E9-448F-85BC-5A61E869C12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7" creationId="{50B6263E-5F6F-4F94-BF32-351BB1A2E260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8" creationId="{B93F719C-2F21-4C71-BEEB-16F1A1A6A02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79" creationId="{35B8D4A2-AE26-43E7-99D6-C6AF1AC2863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0" creationId="{4FC6AAD0-6803-4C02-AF7F-C04D6357DE8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1" creationId="{439339FF-69DE-4245-9D81-2FEF18BAD078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2" creationId="{7F3650CB-8D31-48F9-A128-27D20A187C48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3" creationId="{8DA4EF29-4D46-48C2-BB88-0FF38C7288F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4" creationId="{C64E994A-E36E-4316-A7FF-503212251CC1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5" creationId="{41E6A989-AFFD-419A-8933-62D4DA505F24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6" creationId="{D9F128A3-A361-4E83-9139-DF465A610792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7" creationId="{12777B4C-2548-499E-B0D1-AD83349C343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8" creationId="{2E33EDA5-C4C6-4C43-AC15-D85E13A8B39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89" creationId="{693DB236-22EE-4B90-8ECF-A5D2F7A3DD2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0" creationId="{4C22F25F-7AC7-4ACF-9545-1691E3608421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1" creationId="{870E4C4B-84D3-43A0-ACEA-4586169F6B3A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2" creationId="{B9F70A56-7972-439A-B8F6-FBCEFF833CE7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3" creationId="{7E5FE105-754C-4720-A83C-99F686347DCE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4" creationId="{4EDF0549-D50B-4004-B577-9767A62EBEF5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5" creationId="{E1DE9B69-6E05-4A0B-A022-2AF62F630DB6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6" creationId="{94CA88FD-6375-4B82-B8D4-80640E5D701B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7" creationId="{A8A3E1A4-196A-46A9-930C-789EAC2615A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8" creationId="{6A097507-814B-45F0-B79F-0B6F8E02619F}"/>
          </ac:spMkLst>
        </pc:spChg>
        <pc:spChg chg="mod">
          <ac:chgData name="王 欣捷" userId="b965477fa0aef5e6" providerId="LiveId" clId="{2B0FDB0B-89C3-479F-AB9D-D58F11732152}" dt="2021-03-07T11:27:18.789" v="418" actId="1035"/>
          <ac:spMkLst>
            <pc:docMk/>
            <pc:sldMk cId="0" sldId="615"/>
            <ac:spMk id="40999" creationId="{A2DD2379-4750-42AE-B64B-5A932813443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0" creationId="{65C42394-E5FF-466F-9BC2-A4073E7C40C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2" creationId="{DAB111C3-F84D-43F6-92BE-D589CAEAA046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3" creationId="{95B053D3-0899-4FEF-BD1D-B0120F68F7E7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4" creationId="{89CF8463-DD6B-4A29-89C4-7EEF4B1CAC9B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5" creationId="{D73DF258-B5A1-4D1E-AC28-668B232061B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6" creationId="{340DB8D4-6795-47D8-93FE-65D935E25A1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7" creationId="{26FDAC01-4838-4200-8EBF-FD84DABF4B7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8" creationId="{51DEFF7D-0966-4B92-921E-09727B5C222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09" creationId="{7D5D9314-7C39-4A54-BF1B-BF128903480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0" creationId="{47EA5E35-0A7E-43AD-924C-479FC724270D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1" creationId="{04F046CC-E75D-4C14-A048-E32D43D256BB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2" creationId="{8964928F-821C-498D-827F-FEF3E5AFFF6A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3" creationId="{7CAAC36E-EFAE-4973-A5DC-6DBFBAEDB14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4" creationId="{CAF80615-8DAD-4852-A07C-4C6353896EA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5" creationId="{0AE7510F-9D12-4D97-B70B-6A6F5EAC751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6" creationId="{41594393-0299-40C2-B107-05ECE1A577E5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7" creationId="{2BB65C4B-CD24-4F60-819C-F42AAC2300F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8" creationId="{F42B5AF4-9315-44A8-A25A-310FFA6F4D25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19" creationId="{A5B46B72-C849-450E-8027-6247BD8F3DD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0" creationId="{224A3045-FE48-40C8-B5A6-D8476B3E98F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1" creationId="{846768EB-C82C-4729-AE24-5514934A46C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2" creationId="{65ACCC4A-0307-40A7-9182-416FF682FF28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3" creationId="{239F344A-162A-4CFC-9F34-CFD1070F8A2E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4" creationId="{65876D81-2B0C-493B-84CF-F3A20634A6A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5" creationId="{9F7EBD0A-B1F2-4E1F-81AE-0D686943BDD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6" creationId="{31DEC41D-CFEA-40F5-AEEB-7839BC46CB13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7" creationId="{E3CD18BF-5A36-474F-8926-A17CFE2FD32D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8" creationId="{97236B5E-D393-4A4E-A449-2EAECD6343B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29" creationId="{118E9B3B-C1A7-4C89-826D-B6F82D41A08C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0" creationId="{6CAA4034-10CA-4BC7-BB41-90A4083B0E67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1" creationId="{C03CB95E-4B19-46E8-9C4F-D35411F739CF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2" creationId="{761EFC48-3BD6-4914-9A11-1488B00DC9AE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3" creationId="{FD5E756B-8CD7-4217-8A72-C7F3BD1EFAC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4" creationId="{8AA1DF64-432F-40C1-B797-E4058E5DCDF4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5" creationId="{A65A1746-D564-4320-929B-EDBF73B59B82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6" creationId="{339D7CBD-EACD-4C7C-9C9A-40AC9A436451}"/>
          </ac:spMkLst>
        </pc:spChg>
        <pc:spChg chg="mod">
          <ac:chgData name="王 欣捷" userId="b965477fa0aef5e6" providerId="LiveId" clId="{2B0FDB0B-89C3-479F-AB9D-D58F11732152}" dt="2021-03-07T11:27:02.267" v="415" actId="1035"/>
          <ac:spMkLst>
            <pc:docMk/>
            <pc:sldMk cId="0" sldId="615"/>
            <ac:spMk id="41037" creationId="{DB6936DA-0835-424F-A303-16B971DF6B41}"/>
          </ac:spMkLst>
        </pc:spChg>
        <pc:grpChg chg="mod">
          <ac:chgData name="王 欣捷" userId="b965477fa0aef5e6" providerId="LiveId" clId="{2B0FDB0B-89C3-479F-AB9D-D58F11732152}" dt="2021-03-07T11:27:02.267" v="415" actId="1035"/>
          <ac:grpSpMkLst>
            <pc:docMk/>
            <pc:sldMk cId="0" sldId="615"/>
            <ac:grpSpMk id="40964" creationId="{DA99D151-F584-4145-84B2-994CA610DACC}"/>
          </ac:grpSpMkLst>
        </pc:grpChg>
        <pc:grpChg chg="mod">
          <ac:chgData name="王 欣捷" userId="b965477fa0aef5e6" providerId="LiveId" clId="{2B0FDB0B-89C3-479F-AB9D-D58F11732152}" dt="2021-03-07T11:27:18.789" v="418" actId="1035"/>
          <ac:grpSpMkLst>
            <pc:docMk/>
            <pc:sldMk cId="0" sldId="615"/>
            <ac:grpSpMk id="40965" creationId="{0391280C-C86A-4435-B3D5-D9EAF07A5542}"/>
          </ac:grpSpMkLst>
        </pc:grpChg>
        <pc:grpChg chg="mod">
          <ac:chgData name="王 欣捷" userId="b965477fa0aef5e6" providerId="LiveId" clId="{2B0FDB0B-89C3-479F-AB9D-D58F11732152}" dt="2021-03-07T11:27:02.267" v="415" actId="1035"/>
          <ac:grpSpMkLst>
            <pc:docMk/>
            <pc:sldMk cId="0" sldId="615"/>
            <ac:grpSpMk id="41001" creationId="{AD1F9EBE-AA66-4A49-BADC-6B0F69CF59B5}"/>
          </ac:grpSpMkLst>
        </pc:grpChg>
      </pc:sldChg>
      <pc:sldChg chg="modSp mod">
        <pc:chgData name="王 欣捷" userId="b965477fa0aef5e6" providerId="LiveId" clId="{2B0FDB0B-89C3-479F-AB9D-D58F11732152}" dt="2021-03-07T11:29:53.829" v="575" actId="1036"/>
        <pc:sldMkLst>
          <pc:docMk/>
          <pc:sldMk cId="0" sldId="616"/>
        </pc:sldMkLst>
        <pc:spChg chg="mod">
          <ac:chgData name="王 欣捷" userId="b965477fa0aef5e6" providerId="LiveId" clId="{2B0FDB0B-89C3-479F-AB9D-D58F11732152}" dt="2021-03-07T10:08:34.412" v="270" actId="20577"/>
          <ac:spMkLst>
            <pc:docMk/>
            <pc:sldMk cId="0" sldId="616"/>
            <ac:spMk id="41986" creationId="{E250AA40-E560-4FD7-8BBD-42BB1E40C524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0" creationId="{07DDDBDC-5FC9-4C4F-8F5A-4C2F194A27F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1" creationId="{DE4B3F6B-8295-4938-9D2B-199CD20CA86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2" creationId="{823A310A-E9B2-40D4-9D98-4084276EC7C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3" creationId="{644B91F0-CD08-4D66-8EA8-BB792FF6C23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4" creationId="{881CFBD3-4C8E-43F2-A3E4-BFE51DF0C735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5" creationId="{46160F1F-1502-47AD-9CC1-EA57B0C4539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6" creationId="{1211F50A-2458-4F00-B095-68A07277550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7" creationId="{DC63F67F-3457-42C7-B6B6-A8E40A02B39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8" creationId="{D648B6E9-02C3-40AB-A3E2-C5B5671ECE3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1999" creationId="{57BDFA30-2C47-4F90-A764-7DD4542E2FA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0" creationId="{54E57EF7-69DA-4CAA-9812-0944453DF78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1" creationId="{6B72BF15-79BD-4596-9D69-E80EF52BD616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2" creationId="{E77E5119-2D0B-4B08-81DE-398A3AEEB9B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3" creationId="{B1852701-D2DE-4A79-81FD-DD7E8D858088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4" creationId="{367A8051-A08C-4A5A-8EA7-B7DF11CC3001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5" creationId="{CABECEE5-7DE4-4670-9F98-A239DCD574F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6" creationId="{14554B19-5347-4D58-912F-D3407B9CB79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7" creationId="{D3227207-8A57-4B05-9664-003A229602C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8" creationId="{E3E0C6A3-1D5B-4886-B890-B126FE551522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09" creationId="{5EEFB59D-038E-484E-B122-F4A823B4BEB7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0" creationId="{21615D56-AF79-4115-B454-5B9A964F2830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1" creationId="{12490AD8-4246-42D2-915E-703D3F0A134C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2" creationId="{C0631854-8415-41F4-9616-7841DFBFD6B4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3" creationId="{44F1A451-BCB8-42CE-9ED0-3AA34CF593ED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4" creationId="{37081D28-CE62-4896-A766-47E84BDD46B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5" creationId="{883B6D7A-B1DD-429B-B112-B006CDFEA14B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6" creationId="{61D879BC-6B73-40A3-B565-B0323229C4D9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7" creationId="{BD44830C-4840-4326-B517-7015E339FFEA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8" creationId="{0FD5CBDD-D83D-4AF8-925E-73C30AFB1DC1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19" creationId="{A0E3B455-7354-42AA-8A61-244C0DF967C2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20" creationId="{583B8D53-72B5-4C1B-8B8A-7ED5FD44EEBE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21" creationId="{0E9A1055-6783-46F9-A357-4C21B321B99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22" creationId="{02BCDBDB-059F-4F1F-8537-3033C8022393}"/>
          </ac:spMkLst>
        </pc:spChg>
        <pc:spChg chg="mod">
          <ac:chgData name="王 欣捷" userId="b965477fa0aef5e6" providerId="LiveId" clId="{2B0FDB0B-89C3-479F-AB9D-D58F11732152}" dt="2021-03-07T11:29:53.829" v="575" actId="1036"/>
          <ac:spMkLst>
            <pc:docMk/>
            <pc:sldMk cId="0" sldId="616"/>
            <ac:spMk id="42023" creationId="{D0648C76-D24B-4242-9AA8-8CD534C0805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24" creationId="{748F2568-0508-4A2E-861F-365275074CE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26" creationId="{5468D787-963E-4300-A4F1-735E3A86B29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27" creationId="{17210FB6-BE84-46CA-B7E1-3C0124EE19D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28" creationId="{5BFF478A-A243-4948-B493-56DFE82584FD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29" creationId="{8974F728-01FE-4356-8D3F-434B4D4FDE6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0" creationId="{01794A54-5EF5-47CF-93E6-BA52C500C33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1" creationId="{940B7C04-8501-4E8D-B1C3-A01160E8005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2" creationId="{35505910-2D65-4FE2-AC94-57E374164E8D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3" creationId="{33BA5C01-0FD7-4DAD-8427-100824CA1546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4" creationId="{508625A1-724A-4AB9-80CB-0EAB2363828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5" creationId="{FF23BAEC-35BB-4F59-A796-57A65EFC4510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6" creationId="{A5CA5B54-ADD9-4F11-86EA-898815AD61E7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7" creationId="{38FF2FFB-9E3A-44DB-9AA7-FA999BF3FBE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8" creationId="{7D545169-FA73-45B6-95B9-441C7D14C0C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39" creationId="{11CB4B9D-C146-464F-B50A-7428B9A0F4E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0" creationId="{7ECF3FA0-71C9-4142-9D12-BDAEB73FE68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1" creationId="{5061B3CD-2378-428F-A37D-A599CE7823BA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2" creationId="{0D074848-12A5-4207-A3A5-13C380F7EF2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3" creationId="{A0368CB8-052B-4FF2-A2CD-5035D4FE8F2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4" creationId="{91DEDC4A-EC92-46FD-B8B0-5559602A9CF5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5" creationId="{C0D67191-CAD6-41B1-9AE5-48322D163D8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6" creationId="{F570EE5F-D8C7-447D-B3BA-E42488B7ECFF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7" creationId="{DDC5DCF9-1D20-4E24-B6C1-62343AFA9FF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8" creationId="{197884C6-A319-4EED-A5A6-E7003892D253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49" creationId="{4282CB78-6B0C-495D-83B8-649F1483A817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0" creationId="{76C3D207-06B7-48EE-87B4-930CDF6AA139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1" creationId="{81ECCF4D-484D-4F15-B2D8-1699BB51670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2" creationId="{09783667-3220-4D1B-AC85-82D84052CB9A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3" creationId="{21CDD0D6-7B13-452E-9106-A87E61B641A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4" creationId="{C33BD4EC-BDC6-43A8-9A0A-799568634CA4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5" creationId="{C44AA920-6858-420B-BDE7-B2D6055FC5F6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6" creationId="{AC00AE49-6D7E-4CCA-A8A8-34A8FE15521C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7" creationId="{B639EDBA-9A78-4F04-8D7E-12149BB09870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8" creationId="{466541BA-84D6-4678-92F1-1DABC706B761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59" creationId="{5EDF79BF-7556-4855-9015-ED89F67BB52B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60" creationId="{67B3A076-AF93-4619-BD87-603F98103458}"/>
          </ac:spMkLst>
        </pc:spChg>
        <pc:spChg chg="mod">
          <ac:chgData name="王 欣捷" userId="b965477fa0aef5e6" providerId="LiveId" clId="{2B0FDB0B-89C3-479F-AB9D-D58F11732152}" dt="2021-03-07T11:27:35.741" v="445" actId="1035"/>
          <ac:spMkLst>
            <pc:docMk/>
            <pc:sldMk cId="0" sldId="616"/>
            <ac:spMk id="42061" creationId="{AB2FD6F1-AAD8-479F-9DF5-2E69958AF9A2}"/>
          </ac:spMkLst>
        </pc:spChg>
        <pc:grpChg chg="mod">
          <ac:chgData name="王 欣捷" userId="b965477fa0aef5e6" providerId="LiveId" clId="{2B0FDB0B-89C3-479F-AB9D-D58F11732152}" dt="2021-03-07T11:28:40.037" v="522"/>
          <ac:grpSpMkLst>
            <pc:docMk/>
            <pc:sldMk cId="0" sldId="616"/>
            <ac:grpSpMk id="41988" creationId="{38A6F521-B8D3-4C17-8957-9537049082F5}"/>
          </ac:grpSpMkLst>
        </pc:grpChg>
        <pc:grpChg chg="mod">
          <ac:chgData name="王 欣捷" userId="b965477fa0aef5e6" providerId="LiveId" clId="{2B0FDB0B-89C3-479F-AB9D-D58F11732152}" dt="2021-03-07T11:29:53.829" v="575" actId="1036"/>
          <ac:grpSpMkLst>
            <pc:docMk/>
            <pc:sldMk cId="0" sldId="616"/>
            <ac:grpSpMk id="41989" creationId="{FF1C0BE5-41C5-43CE-B339-32EFA4B06EC6}"/>
          </ac:grpSpMkLst>
        </pc:grpChg>
        <pc:grpChg chg="mod">
          <ac:chgData name="王 欣捷" userId="b965477fa0aef5e6" providerId="LiveId" clId="{2B0FDB0B-89C3-479F-AB9D-D58F11732152}" dt="2021-03-07T11:27:35.741" v="445" actId="1035"/>
          <ac:grpSpMkLst>
            <pc:docMk/>
            <pc:sldMk cId="0" sldId="616"/>
            <ac:grpSpMk id="42025" creationId="{FF199093-D559-40F8-93D0-A694FB70CDEE}"/>
          </ac:grpSpMkLst>
        </pc:grpChg>
      </pc:sldChg>
      <pc:sldChg chg="modSp mod">
        <pc:chgData name="王 欣捷" userId="b965477fa0aef5e6" providerId="LiveId" clId="{2B0FDB0B-89C3-479F-AB9D-D58F11732152}" dt="2021-03-07T11:28:35.556" v="521"/>
        <pc:sldMkLst>
          <pc:docMk/>
          <pc:sldMk cId="0" sldId="61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7"/>
            <ac:spMk id="43010" creationId="{8319C8C4-172D-4F50-8AC3-63E0E912B79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14" creationId="{345AED53-2574-459B-B81B-4C218C8C6762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15" creationId="{D070F0A9-610C-4559-954A-2A4E05FF092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16" creationId="{A6573AD0-6481-4F56-8F29-819328AF618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17" creationId="{1FE60821-B7A1-4D5C-B039-B4618F0A94ED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18" creationId="{961C5CB5-33DA-46E3-BD0F-790A1B7954C2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19" creationId="{32507933-0399-4694-A40A-1A84726D552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0" creationId="{5560CD95-DCB9-4081-8DC1-A1E27896727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1" creationId="{0655315E-4CD2-4B65-B588-FD30ED1DDA73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2" creationId="{15106E76-E2BE-4F5F-9A13-539CF2E3B316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3" creationId="{3A5F7F52-CBFB-4F1E-964B-7B12C0950C9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4" creationId="{0AFEC0E4-8051-4B11-B263-8D91ED71E24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5" creationId="{4F1A4E76-AE82-47C0-92EA-B02A6AEFA60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6" creationId="{1EB25BD1-A3C8-4F88-9FAD-97065B21125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7" creationId="{9477F31B-6224-4F6A-B244-02EA9C34D089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8" creationId="{75D741BB-E465-457E-9923-5D11F5D2AB0C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29" creationId="{6A4BE3C1-C949-477B-8508-1ED30AA6D2E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0" creationId="{FADF4DC1-1E80-4650-95A3-3751733723B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1" creationId="{6434666F-4DE0-4F73-845B-FCC0C05698B8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2" creationId="{E3AC0A33-BDFD-4A37-97F1-41841290069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3" creationId="{762268FE-42B7-45E0-99D2-636665E7649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4" creationId="{78BF3772-73C3-40B7-B66D-190FC785658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5" creationId="{F76B3580-ADDE-4E3F-886E-0F7048E0F681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6" creationId="{BD229675-99EA-497F-AAA8-A4B0E86C146F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7" creationId="{73A04512-8B01-43A2-9A97-3F3A4622FF1E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8" creationId="{9E847D7B-520E-485C-AB2B-E8411B3EDD5D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39" creationId="{67942E9F-3D6F-423C-B1C8-D5117DCF206A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0" creationId="{CB5290EC-06DA-4871-94B2-437E54A6AF97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1" creationId="{FE2DD387-F80D-4A7F-B46D-7FBB2BF3197B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2" creationId="{543628EE-ED1A-43F6-B20B-4F059B01BCC8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3" creationId="{2F1F777F-3EC7-4B66-82BD-85B4730110F9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4" creationId="{9172AEBB-A384-4C00-BFCF-FAA16C7C0CA0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5" creationId="{7A289010-1151-4AE2-B367-5C803499A595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6" creationId="{DDE4B5E7-1DEA-4E18-90C4-78780859A5FC}"/>
          </ac:spMkLst>
        </pc:spChg>
        <pc:spChg chg="mod">
          <ac:chgData name="王 欣捷" userId="b965477fa0aef5e6" providerId="LiveId" clId="{2B0FDB0B-89C3-479F-AB9D-D58F11732152}" dt="2021-03-07T11:27:44.636" v="452" actId="1035"/>
          <ac:spMkLst>
            <pc:docMk/>
            <pc:sldMk cId="0" sldId="617"/>
            <ac:spMk id="43047" creationId="{19FE081E-AAD6-41D0-A5BF-DCC6361DB7F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48" creationId="{72D183A4-042B-4FA8-B0C7-D90363E4CC7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0" creationId="{4887AAE3-6A8B-40EA-88A1-7284FC62C4F8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1" creationId="{1C13A102-C21C-4BC4-BD79-9AD3A0D352F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2" creationId="{2373C716-06FD-4469-B8C0-7FBED81BF64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3" creationId="{5086414A-A5EC-4F8C-BA19-0E3D32FA807B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4" creationId="{0E86FBC7-8F88-4FEB-B706-E95D5E4A755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5" creationId="{4963CFE8-D889-400A-9938-4B298745F186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6" creationId="{0E0B24D9-7783-4889-BD73-BE35E5812727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7" creationId="{4727CC9D-3920-40FF-B5A6-393D3EC9E19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8" creationId="{D10D9A3C-9FA3-4858-BB60-1C1B071DC35E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59" creationId="{512B61B4-C769-4132-81EF-25E87B6AEE8E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0" creationId="{A6096CD9-91C7-4B4E-A191-534E3C9A01BB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1" creationId="{054CCF4F-792E-485A-912D-C533B9B00050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2" creationId="{7036D95C-8659-4262-9758-DCA96EC4822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3" creationId="{8855D3A8-4F96-402D-ACC0-D232BCD0938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4" creationId="{D7F74693-99E6-49FC-9C95-0F3F27A55D0C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5" creationId="{C0228F72-F236-4D53-BC97-4EE31CB88FF7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6" creationId="{76CAA917-A74B-49BC-878F-56765D51D84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7" creationId="{E9F6659F-2528-41C5-A124-D8D06BD488B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8" creationId="{550E1C00-5F48-458B-98BA-D6543CF88E2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69" creationId="{9CDCCB48-78C3-41BC-A734-96582FB3F76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0" creationId="{AC1B5966-D74D-433A-9FDE-CEF73241B5A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1" creationId="{B1941425-E60C-4C63-8971-7D1258C4099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2" creationId="{F188C4E5-EA61-45F8-AD09-F3B6DB141784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3" creationId="{F1415E9C-439B-4BC0-826D-29A381A9634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4" creationId="{D932E9C5-4F6A-41AD-A567-0AE57EDF5B3D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5" creationId="{CB574AA3-E8E8-4296-A1CA-8456A2CA485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6" creationId="{56863F2E-A1B7-4436-BA1F-4772382BF0F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7" creationId="{59C2E46A-9FE8-4C14-B901-0AAACBD7B6B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8" creationId="{F8C3DC83-966C-4742-8C23-1B2C2108E6A9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79" creationId="{C25FDED1-785A-4F19-81FD-0DE0E8643E48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80" creationId="{F69DFAD4-82E7-40CA-94EF-EE1D7F63EB6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81" creationId="{AE52C890-6554-4687-8D1C-0A25A11D0E51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82" creationId="{F57FDC0C-DD84-467C-9514-C96E8EDF9FE1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83" creationId="{715FD18D-C356-4038-923D-B6115F72C935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84" creationId="{0268B8B8-DECF-4A29-8080-93D30B7409BF}"/>
          </ac:spMkLst>
        </pc:spChg>
        <pc:spChg chg="mod">
          <ac:chgData name="王 欣捷" userId="b965477fa0aef5e6" providerId="LiveId" clId="{2B0FDB0B-89C3-479F-AB9D-D58F11732152}" dt="2021-03-07T11:27:51.524" v="472" actId="1035"/>
          <ac:spMkLst>
            <pc:docMk/>
            <pc:sldMk cId="0" sldId="617"/>
            <ac:spMk id="43085" creationId="{7EDE399D-79FA-49CE-9F4F-39FF19E99246}"/>
          </ac:spMkLst>
        </pc:spChg>
        <pc:grpChg chg="mod">
          <ac:chgData name="王 欣捷" userId="b965477fa0aef5e6" providerId="LiveId" clId="{2B0FDB0B-89C3-479F-AB9D-D58F11732152}" dt="2021-03-07T11:28:35.556" v="521"/>
          <ac:grpSpMkLst>
            <pc:docMk/>
            <pc:sldMk cId="0" sldId="617"/>
            <ac:grpSpMk id="43012" creationId="{1208D1E0-79A9-4011-BF1F-D802C26AB2BA}"/>
          </ac:grpSpMkLst>
        </pc:grpChg>
        <pc:grpChg chg="mod">
          <ac:chgData name="王 欣捷" userId="b965477fa0aef5e6" providerId="LiveId" clId="{2B0FDB0B-89C3-479F-AB9D-D58F11732152}" dt="2021-03-07T11:27:44.636" v="452" actId="1035"/>
          <ac:grpSpMkLst>
            <pc:docMk/>
            <pc:sldMk cId="0" sldId="617"/>
            <ac:grpSpMk id="43013" creationId="{CBBA4844-E930-4A83-A91C-BFB648F3F334}"/>
          </ac:grpSpMkLst>
        </pc:grpChg>
        <pc:grpChg chg="mod">
          <ac:chgData name="王 欣捷" userId="b965477fa0aef5e6" providerId="LiveId" clId="{2B0FDB0B-89C3-479F-AB9D-D58F11732152}" dt="2021-03-07T11:27:51.524" v="472" actId="1035"/>
          <ac:grpSpMkLst>
            <pc:docMk/>
            <pc:sldMk cId="0" sldId="617"/>
            <ac:grpSpMk id="43049" creationId="{92056BE0-94B7-459B-943C-BAB090FDC790}"/>
          </ac:grpSpMkLst>
        </pc:grpChg>
      </pc:sldChg>
      <pc:sldChg chg="modSp mod">
        <pc:chgData name="王 欣捷" userId="b965477fa0aef5e6" providerId="LiveId" clId="{2B0FDB0B-89C3-479F-AB9D-D58F11732152}" dt="2021-03-07T11:28:48.444" v="523" actId="1035"/>
        <pc:sldMkLst>
          <pc:docMk/>
          <pc:sldMk cId="0" sldId="61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8"/>
            <ac:spMk id="44034" creationId="{B04CA088-C73F-4B57-AC15-B4DD0565042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38" creationId="{FE66EE6B-4438-402C-9717-39A45998584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39" creationId="{8742E7A0-0553-461A-A84B-6C4ADAA7A70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0" creationId="{37821BBD-E831-4659-992E-6F66CCE78489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1" creationId="{EF8449C3-CEF2-4CCA-AEA2-E3B97E4ABB8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2" creationId="{05DE8466-4B34-462E-9A35-8BAAE01F7ECD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3" creationId="{97ED9CE5-9926-4F84-B9CA-B2DC12BDBE88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4" creationId="{AB1BA640-3C33-4339-8834-283FD3208DE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5" creationId="{18E29EF1-100C-409F-8343-4271C73CABE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6" creationId="{D697548E-61C1-4016-BC22-1D52F76577D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7" creationId="{4C401BBF-8AF3-4B51-A708-F9EF9C75F322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8" creationId="{B8F0C747-4F72-4CD3-9B56-0A1FF9E0AF2E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49" creationId="{D0CD6157-8BE5-4B9C-961C-931116E5FFC1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0" creationId="{BB10F1BD-0129-40D7-896F-45DFE792190D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1" creationId="{7C5C4600-9044-44A5-BB0C-11D2F91520D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2" creationId="{FB99453B-CD6E-45BD-96F9-78042E6A425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3" creationId="{6F7F3BCA-A2E1-4594-A3A1-3FF898C5D063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4" creationId="{3851D787-EEE5-4E29-A46A-2A2F929B2F15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5" creationId="{1A4A6D90-7843-4DAC-9847-5285A927274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6" creationId="{4F57A16C-0BD5-4352-B1C6-DBB39299226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7" creationId="{252E8E59-C9D5-411E-A097-250F0684AE24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8" creationId="{1EC07721-34C6-4E6B-9A9D-381DE961296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59" creationId="{61539299-BF41-47E1-BCBC-2905AE34DE46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0" creationId="{51E7D22A-EE77-4707-A99E-EAB09115E0FF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1" creationId="{00C98C64-9A66-46B1-8F92-DE06CAE3907B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2" creationId="{257CEDAF-B3BC-47EB-81A7-D8EAFF9BAA2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3" creationId="{F50D33C9-110F-491C-ACE3-C840EF9562B6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4" creationId="{543E5B61-9DA0-4077-A50B-FEDCB18C545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5" creationId="{5EF71BCB-6416-48B8-91CC-FAB2AB28C457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6" creationId="{92F785FB-C387-4159-80A6-D58A866802D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7" creationId="{C7B9DC57-5217-4F99-AF33-349E787BD8B0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8" creationId="{344FB36E-0896-4C4D-B3BE-2CC47E31FECC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69" creationId="{059958FA-ADF3-4C4A-B4AB-CC2BAE46D78A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70" creationId="{7F99D65C-3284-4967-BDCA-C9BAB4311BD2}"/>
          </ac:spMkLst>
        </pc:spChg>
        <pc:spChg chg="mod">
          <ac:chgData name="王 欣捷" userId="b965477fa0aef5e6" providerId="LiveId" clId="{2B0FDB0B-89C3-479F-AB9D-D58F11732152}" dt="2021-03-07T11:28:48.444" v="523" actId="1035"/>
          <ac:spMkLst>
            <pc:docMk/>
            <pc:sldMk cId="0" sldId="618"/>
            <ac:spMk id="44071" creationId="{17E542AF-6C43-4999-A994-FF5D4BAB8EDC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2" creationId="{0B92D5CB-DA2A-412A-87CF-507B1F9DBC75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4" creationId="{15AF3467-C61F-4C36-AC9A-0586A320223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5" creationId="{7CF76748-3CBD-4B90-942E-9E2098788B7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6" creationId="{B46DE646-5284-4D62-89AE-BA6601A73DB3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7" creationId="{5121536B-25FA-43D2-8F4A-838713CD29AB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8" creationId="{D8613E5C-FA4B-405B-B8DC-DDEC579E8AF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79" creationId="{31D594FC-F3A2-49A3-80D0-7035BAE6692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0" creationId="{85FB1170-DCC0-49BF-A232-5CFCF6494EE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1" creationId="{0EC45ABD-3024-428A-B01B-633633EF5F4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2" creationId="{213F5B24-E39E-4126-A87A-B895A13B69F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3" creationId="{DA7EB432-D340-46E1-B09F-244D7E0FFB4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4" creationId="{D61AB013-0448-42AA-9FE4-0CE40D25F7E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5" creationId="{EAE4FCE3-D287-4E39-93D3-291DABA77D5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6" creationId="{DD873477-2A59-4BEB-A171-F27915DCAAA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7" creationId="{655D64CA-AC86-4769-96EE-87CAD8F67C02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8" creationId="{852E83A8-6D5B-43E7-AD9F-A2DADEEB5AB8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89" creationId="{91516F43-9984-4B04-8798-1ED9DE350FB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0" creationId="{90B09625-F18A-4673-865E-AB7BD747C9B9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1" creationId="{7FE83D0F-7969-4DEE-9331-A805801EEB5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2" creationId="{81CE1950-358C-420C-92B0-97FD9C798A1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3" creationId="{07A7CDD3-51FB-489A-8CEA-39DC9586F5A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4" creationId="{88742B2B-FB66-4A8D-BA20-86370F24E2E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5" creationId="{3868A35A-B286-4694-B842-10FCB5CD09D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6" creationId="{A7940223-6587-4923-B522-60B1AD01CEC4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7" creationId="{4C18281B-5208-45C5-8AB1-5882597529A2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8" creationId="{FAE79557-71D4-4B51-8D92-4A92AB269116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099" creationId="{F6A8257D-C934-4D53-9699-1144FF26F79C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0" creationId="{E2AB4C4D-1503-4395-801D-4BF08C68D6FD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1" creationId="{469F3C1E-A43C-45CB-A5CD-6748A24CFC75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2" creationId="{784A19B5-62B9-409A-BC00-0C88B0297FF3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3" creationId="{C5DE87BF-2CC7-4F26-BF69-ED9598CFC4B7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4" creationId="{059CF4F3-BEBD-4529-8FED-2885A9C8079A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5" creationId="{8DAD69F7-766B-4C88-B4D0-7C319EF506A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6" creationId="{E50C4C86-8B94-4D6A-A285-EAC9AD22FE41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7" creationId="{E49E70D1-1C2A-400E-91AB-B13CBF434458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8" creationId="{90CDA00A-4CDE-49E3-9CED-44ABB91D775F}"/>
          </ac:spMkLst>
        </pc:spChg>
        <pc:spChg chg="mod">
          <ac:chgData name="王 欣捷" userId="b965477fa0aef5e6" providerId="LiveId" clId="{2B0FDB0B-89C3-479F-AB9D-D58F11732152}" dt="2021-03-07T11:28:05.581" v="495" actId="1035"/>
          <ac:spMkLst>
            <pc:docMk/>
            <pc:sldMk cId="0" sldId="618"/>
            <ac:spMk id="44109" creationId="{A0CE9A52-2943-4DCC-BB53-35121F4C9FFD}"/>
          </ac:spMkLst>
        </pc:spChg>
        <pc:grpChg chg="mod">
          <ac:chgData name="王 欣捷" userId="b965477fa0aef5e6" providerId="LiveId" clId="{2B0FDB0B-89C3-479F-AB9D-D58F11732152}" dt="2021-03-07T11:28:31.122" v="520"/>
          <ac:grpSpMkLst>
            <pc:docMk/>
            <pc:sldMk cId="0" sldId="618"/>
            <ac:grpSpMk id="44036" creationId="{478CB3AA-3BBC-4D5F-BBB7-A562874A4B75}"/>
          </ac:grpSpMkLst>
        </pc:grpChg>
        <pc:grpChg chg="mod">
          <ac:chgData name="王 欣捷" userId="b965477fa0aef5e6" providerId="LiveId" clId="{2B0FDB0B-89C3-479F-AB9D-D58F11732152}" dt="2021-03-07T11:28:48.444" v="523" actId="1035"/>
          <ac:grpSpMkLst>
            <pc:docMk/>
            <pc:sldMk cId="0" sldId="618"/>
            <ac:grpSpMk id="44037" creationId="{24BF5DB7-C256-42F3-B922-994E3B6228FB}"/>
          </ac:grpSpMkLst>
        </pc:grpChg>
        <pc:grpChg chg="mod">
          <ac:chgData name="王 欣捷" userId="b965477fa0aef5e6" providerId="LiveId" clId="{2B0FDB0B-89C3-479F-AB9D-D58F11732152}" dt="2021-03-07T11:28:05.581" v="495" actId="1035"/>
          <ac:grpSpMkLst>
            <pc:docMk/>
            <pc:sldMk cId="0" sldId="618"/>
            <ac:grpSpMk id="44073" creationId="{70D54CF4-D751-44A3-93E8-F16F1C37D8ED}"/>
          </ac:grpSpMkLst>
        </pc:grpChg>
      </pc:sldChg>
      <pc:sldChg chg="modSp mod">
        <pc:chgData name="王 欣捷" userId="b965477fa0aef5e6" providerId="LiveId" clId="{2B0FDB0B-89C3-479F-AB9D-D58F11732152}" dt="2021-03-07T11:28:27.704" v="519"/>
        <pc:sldMkLst>
          <pc:docMk/>
          <pc:sldMk cId="0" sldId="61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19"/>
            <ac:spMk id="45058" creationId="{E5FC464F-1956-44F5-9A57-31C0E6768367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2" creationId="{755491BB-09F2-47E7-BC1B-30B93E53876D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3" creationId="{023715B0-5BA9-4BD2-A65D-02684C9B0D2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4" creationId="{52D1B7F6-5E0C-471A-A8C4-5C4EC17A1DF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5" creationId="{949130AA-0E97-408D-9245-F847485C487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6" creationId="{13820C05-47A0-49C1-8D45-D9888249C65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7" creationId="{C1A17B04-73BA-4831-87E9-12A619322902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8" creationId="{F0D8EF5A-7990-4787-8363-CCB40C869DCE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69" creationId="{5C5707B7-64E7-4313-AF21-C64423ABD20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0" creationId="{8BE3705D-6E45-424C-A811-DB3E98E530B0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1" creationId="{32B88C48-AA7D-4BBC-9F86-94187D42B77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2" creationId="{27626354-B346-4D21-96A6-029BCB227B0E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3" creationId="{1E592D5B-FC59-4652-9096-45E3E933125D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4" creationId="{B720671F-3873-49FC-B44F-78F6AC74640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5" creationId="{B90BD484-E52F-4BEC-9A9C-71457CC27A22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6" creationId="{510AA7CD-96EC-4B77-9E57-979BE8B39069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7" creationId="{792CE532-B606-4063-B566-41E40D64EF6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8" creationId="{DA90EE3E-0D06-488E-A56C-8A60F213B55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79" creationId="{8AE98C10-A514-4CEC-A899-D9F9394B81DB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0" creationId="{1955C6C4-704F-422B-81DF-1C803E321A6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1" creationId="{354232B9-64CA-46AF-8864-5C15A98A7BA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2" creationId="{6378EF52-05D7-416A-B8DD-CE0B51198DDC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3" creationId="{C19A2F84-81A4-487E-B415-210C0C0B632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4" creationId="{8784D0D9-79D3-4F06-A507-1F1B773EE50A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5" creationId="{AADC9BAB-7D88-47BF-A557-22C1B67F76D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6" creationId="{1BBB4906-B180-4356-B70A-2FEE8BD27A68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7" creationId="{DC309312-A9F5-4177-B3C4-CC92E6A5C3E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8" creationId="{A8B30FD1-48B9-46F8-8437-A614C02FD41F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89" creationId="{62D6598B-9578-4B1E-BF72-FCBC4C14F8F4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90" creationId="{C1B080C2-4797-4896-926A-BE05875210F5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91" creationId="{5CEECA54-965C-4601-AE0D-EC0333531C76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92" creationId="{3D560515-1382-4AE6-9926-630EB8BDB751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93" creationId="{76907BF1-E5E9-452E-AF53-A7190EF52744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94" creationId="{ADB90CE0-C474-4A30-A65B-DE4864ED301F}"/>
          </ac:spMkLst>
        </pc:spChg>
        <pc:spChg chg="mod">
          <ac:chgData name="王 欣捷" userId="b965477fa0aef5e6" providerId="LiveId" clId="{2B0FDB0B-89C3-479F-AB9D-D58F11732152}" dt="2021-03-07T11:28:12.667" v="498" actId="1036"/>
          <ac:spMkLst>
            <pc:docMk/>
            <pc:sldMk cId="0" sldId="619"/>
            <ac:spMk id="45095" creationId="{7037E445-1F8D-4E1E-9160-4413C1740FA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096" creationId="{2F618AA8-7DDD-4663-A1ED-EF6EE6F8DB2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098" creationId="{02C07582-B83A-48B2-BA8E-FCCAA558C901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099" creationId="{A84E6422-1DBF-49CD-BBAC-233B70D617A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0" creationId="{F6BBFD1D-00E4-47F6-AD8D-833D3BA6A74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1" creationId="{499594A0-09BF-4CE8-8C70-4D76EB25F01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2" creationId="{D58350DB-551A-48C2-93AD-B157B2D355A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3" creationId="{36D2D6E1-9863-4280-A4B3-6CA4D578C20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4" creationId="{1BBA6C30-BB9F-4B5C-BE82-FE78EC84CBD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5" creationId="{06EE970D-AA2D-4ADE-8A8F-9FA05DC730F7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6" creationId="{9AA89914-FAB6-4E80-9146-32815838047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7" creationId="{C9639E70-F6CF-4BA5-8AFB-397F60C309BA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8" creationId="{CCFBDC19-4BE7-4EF5-AF57-2B0865E2FFF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09" creationId="{BBB27351-DB64-475E-9640-0EE64067E3E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0" creationId="{5BCF6FC1-BA8A-4BB0-82AC-AA085341482A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1" creationId="{B06A28AF-75C2-418D-99CA-25B2139170CE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2" creationId="{DA961D20-58DD-44E1-8F69-1F6BD178F34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3" creationId="{A1404FE2-A619-414E-BA50-7A6C7D1712C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4" creationId="{D255A630-5972-405A-912D-C6820CA9D6F5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5" creationId="{531BF017-9FB3-455C-B74A-CC8EAAAB3B06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6" creationId="{AA14F401-AD44-4425-85E5-5E09FB27083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7" creationId="{247A4938-F9F3-4B4F-A1D2-5E49DEE071D0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8" creationId="{BECD970D-FA47-44DE-B8FC-57B3A034625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19" creationId="{80C68255-86F5-4769-8750-5B96CFE31AA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0" creationId="{22BFD62F-B287-4068-8F0B-1BD915E6A2D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1" creationId="{00E6B85E-CF70-40B0-8582-50158B06DE09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2" creationId="{A3AE9D44-054D-420E-BF0B-77A5F0722BC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3" creationId="{CBAA604F-7BD8-415E-A7FC-D623FD53E20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4" creationId="{C05EAD1C-2904-40B3-9241-B1E139CEB678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5" creationId="{CD94554F-4EB0-48AB-9AE4-8C8E0878E3EB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6" creationId="{2D0F8EC7-BCBF-49C6-BC18-D84FE3AED1C2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7" creationId="{68C397E5-E4C3-4680-9474-F97B5398C6AC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8" creationId="{63245C34-4A94-4B35-A524-55DD547D7F66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29" creationId="{248E416F-0087-4AEA-B80A-718325523F6F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30" creationId="{DF61FB21-CF32-43B3-A89E-B5E0A3F9DCE2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31" creationId="{2F5A24BF-1497-40E5-BE24-536A2A7370D1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32" creationId="{3AE27074-75B2-4E47-B964-3D9B7DEFBA73}"/>
          </ac:spMkLst>
        </pc:spChg>
        <pc:spChg chg="mod">
          <ac:chgData name="王 欣捷" userId="b965477fa0aef5e6" providerId="LiveId" clId="{2B0FDB0B-89C3-479F-AB9D-D58F11732152}" dt="2021-03-07T11:28:18.741" v="518" actId="1035"/>
          <ac:spMkLst>
            <pc:docMk/>
            <pc:sldMk cId="0" sldId="619"/>
            <ac:spMk id="45133" creationId="{57A03D9B-69DF-417E-8577-4BDEE8A49DE4}"/>
          </ac:spMkLst>
        </pc:spChg>
        <pc:grpChg chg="mod">
          <ac:chgData name="王 欣捷" userId="b965477fa0aef5e6" providerId="LiveId" clId="{2B0FDB0B-89C3-479F-AB9D-D58F11732152}" dt="2021-03-07T11:28:27.704" v="519"/>
          <ac:grpSpMkLst>
            <pc:docMk/>
            <pc:sldMk cId="0" sldId="619"/>
            <ac:grpSpMk id="45060" creationId="{80732699-300B-4610-A44F-5826E469A40A}"/>
          </ac:grpSpMkLst>
        </pc:grpChg>
        <pc:grpChg chg="mod">
          <ac:chgData name="王 欣捷" userId="b965477fa0aef5e6" providerId="LiveId" clId="{2B0FDB0B-89C3-479F-AB9D-D58F11732152}" dt="2021-03-07T11:28:12.667" v="498" actId="1036"/>
          <ac:grpSpMkLst>
            <pc:docMk/>
            <pc:sldMk cId="0" sldId="619"/>
            <ac:grpSpMk id="45061" creationId="{957A33F3-2788-4540-8095-C53A9227DC34}"/>
          </ac:grpSpMkLst>
        </pc:grpChg>
        <pc:grpChg chg="mod">
          <ac:chgData name="王 欣捷" userId="b965477fa0aef5e6" providerId="LiveId" clId="{2B0FDB0B-89C3-479F-AB9D-D58F11732152}" dt="2021-03-07T11:28:18.741" v="518" actId="1035"/>
          <ac:grpSpMkLst>
            <pc:docMk/>
            <pc:sldMk cId="0" sldId="619"/>
            <ac:grpSpMk id="45097" creationId="{6CE9C03E-9FAA-4AA8-99B5-1C06BAB29FDA}"/>
          </ac:grpSpMkLst>
        </pc:grpChg>
      </pc:sldChg>
      <pc:sldChg chg="modSp mod">
        <pc:chgData name="王 欣捷" userId="b965477fa0aef5e6" providerId="LiveId" clId="{2B0FDB0B-89C3-479F-AB9D-D58F11732152}" dt="2021-03-07T11:29:42.736" v="573"/>
        <pc:sldMkLst>
          <pc:docMk/>
          <pc:sldMk cId="0" sldId="62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0"/>
            <ac:spMk id="46082" creationId="{8DE557F5-B78D-48A8-B64B-DDF3EC146FA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6" creationId="{4D01F034-CB56-48B8-8F65-88AA9323B6D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7" creationId="{6ABA07D2-C25B-4610-AC95-C55DE7F1FAB8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8" creationId="{905F056B-1E41-4665-964F-15405CEF280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89" creationId="{D55A7686-A77C-4471-921C-AA2D7242F91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0" creationId="{1589D624-7557-4092-93AD-62B7EC3F8D29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1" creationId="{50F63C21-9643-42EC-B85D-A771298BE620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2" creationId="{333D168D-302F-4AE6-9743-4D53D2FAC53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3" creationId="{CD9A922A-E3EA-4DF6-9617-D3D78DA8D46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4" creationId="{34F1DC35-8437-482D-8984-0CF300C8BD77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5" creationId="{7A3D7091-5A21-45E3-8A11-1E6F55411D3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6" creationId="{AD2DBDB1-999B-41D4-BA24-7AC359962409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7" creationId="{74412228-E5A0-4AB9-B3C3-D37FCAB912C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8" creationId="{245BA7D7-6B26-4961-B7EC-ACACC69F753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099" creationId="{4B8F4B57-06D4-4002-8BD0-BAE93F2AF2B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0" creationId="{20A4ECFB-1C77-4261-879B-B460B14A574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1" creationId="{D376AF40-F29B-4147-9516-1BF2986B68C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2" creationId="{0069564C-8B17-4679-8FE1-AD663A87F83A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3" creationId="{BDF02F74-7734-4B77-88D9-55236AB5496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4" creationId="{80714559-DD78-41BB-A937-F499F6841201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5" creationId="{7BD27C8C-CEFB-4F5C-BC5F-0E6D04D47BE6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6" creationId="{57F55197-B330-434F-B501-6AB20C7120D7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7" creationId="{6DFBC84D-1308-4AB0-9A1A-CC665468D5F4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8" creationId="{0ACEEECA-252B-4ACE-9298-9F611A99A25F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09" creationId="{A28E9C58-1EAC-4290-A437-68BB9DE856B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0" creationId="{9F4A9C2C-BDCF-4D1D-9341-41DEF44F244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1" creationId="{FEE2A922-37D7-4B0F-BE8F-9F4A73950C7A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2" creationId="{53AE8F41-9C2B-4639-8BE3-AA99BFC69B7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3" creationId="{2347D105-B578-4B80-8366-0BEDD463E623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4" creationId="{C6188D36-1519-43C2-9B49-12671F6D78AE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5" creationId="{84D50FB5-0040-435D-9823-D4907D68CF0D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6" creationId="{736EAD05-6931-48E9-B071-69CBBF5F5ABC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7" creationId="{D0CED493-D87F-44C3-A4BA-ABE17852A875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8" creationId="{63C754CE-BAEC-4A58-A0EB-496C3BFF1F7B}"/>
          </ac:spMkLst>
        </pc:spChg>
        <pc:spChg chg="mod">
          <ac:chgData name="王 欣捷" userId="b965477fa0aef5e6" providerId="LiveId" clId="{2B0FDB0B-89C3-479F-AB9D-D58F11732152}" dt="2021-03-07T11:28:56.734" v="529" actId="1036"/>
          <ac:spMkLst>
            <pc:docMk/>
            <pc:sldMk cId="0" sldId="620"/>
            <ac:spMk id="46119" creationId="{FB137090-9E5D-47DC-9E10-F46F2311651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0" creationId="{780468B1-EDB1-4FEB-AAB1-1750FB93CE8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2" creationId="{FC0F973F-172E-4B03-9CB9-D67D95F126D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3" creationId="{1CC1EE86-5DEA-46A6-A413-071AA7CD6A3F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4" creationId="{687E43C4-9786-424E-AE93-8163C5A53DD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5" creationId="{23F08259-195F-463B-A67C-60B0FD1C276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6" creationId="{8804BAB9-17B3-4376-AB06-1F74BDC3A2B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7" creationId="{F3D8BBD8-2DAF-413A-918A-2205C96CB19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8" creationId="{A3FF3276-8433-4F53-8122-E52B8693236C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29" creationId="{5EA53C84-2C7F-400E-A4AB-16543198F2A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0" creationId="{B65C7CFD-9801-47F5-9112-BFE13120F808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1" creationId="{2A9BDB7C-D2F0-4AC8-802F-B181E14CA46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2" creationId="{9F35250D-702F-4E50-BE1C-5365CDDC13B5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3" creationId="{1827687B-CE83-470E-97BF-279162FB08C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4" creationId="{8C2C98D9-FED6-4999-B9AD-0600564AE90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5" creationId="{74ED7BD7-C28A-48DD-9CD6-3F29E5EF728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6" creationId="{84721457-E207-470D-B305-22530513402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7" creationId="{221A1411-F909-4A73-8920-450E63BC373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8" creationId="{9F831C43-0635-41F2-BBA8-EF3E55C417A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39" creationId="{DFC6A71E-768C-4BC5-8726-8628166863B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0" creationId="{232116A3-F352-4A17-B828-90605427CD1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1" creationId="{62F3D688-B241-4F17-8329-88F05ECA25C2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2" creationId="{C6B372ED-9174-44ED-B066-8B0F2DE1061C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3" creationId="{3C339D6E-588C-45E4-98C7-F714397BEDF7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4" creationId="{BFC5998F-B1DD-47FB-8634-F3FDDD8087D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5" creationId="{39CE11CF-7F86-4DC8-A438-F80270F6E746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6" creationId="{149A0F81-DBBB-4693-A4A5-D5B600036936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7" creationId="{35CF0E54-EDA4-4B92-945D-824417D15019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8" creationId="{049066DD-EA84-4462-8E63-342141CED05E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49" creationId="{39F15DEE-4B7F-43B2-8027-D465FBACB53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0" creationId="{B3119EEB-E703-4E16-BFC2-32B1FA577EBD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1" creationId="{204FF21B-B2CF-487C-BB27-26E29F2AC82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2" creationId="{EA40E3A0-F835-4723-9427-2C4AC315811A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3" creationId="{F5F31D6F-791F-47B9-941A-EF7D2CFED8C4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4" creationId="{FE4AE2CC-22EE-4196-AA34-2246B9C11F4B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5" creationId="{84FC20C5-52EC-459A-8CA9-379FBC7FBE90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6" creationId="{C7E8442D-EB5D-4CB9-BB2E-838C53311A7F}"/>
          </ac:spMkLst>
        </pc:spChg>
        <pc:spChg chg="mod">
          <ac:chgData name="王 欣捷" userId="b965477fa0aef5e6" providerId="LiveId" clId="{2B0FDB0B-89C3-479F-AB9D-D58F11732152}" dt="2021-03-07T11:29:04.117" v="549" actId="1035"/>
          <ac:spMkLst>
            <pc:docMk/>
            <pc:sldMk cId="0" sldId="620"/>
            <ac:spMk id="46157" creationId="{6C77CAD2-CDC6-4E31-BE44-C6BFB5C17A65}"/>
          </ac:spMkLst>
        </pc:spChg>
        <pc:grpChg chg="mod">
          <ac:chgData name="王 欣捷" userId="b965477fa0aef5e6" providerId="LiveId" clId="{2B0FDB0B-89C3-479F-AB9D-D58F11732152}" dt="2021-03-07T11:29:42.736" v="573"/>
          <ac:grpSpMkLst>
            <pc:docMk/>
            <pc:sldMk cId="0" sldId="620"/>
            <ac:grpSpMk id="46084" creationId="{2D742EB5-9530-473A-B81A-722F26B52B3A}"/>
          </ac:grpSpMkLst>
        </pc:grpChg>
        <pc:grpChg chg="mod">
          <ac:chgData name="王 欣捷" userId="b965477fa0aef5e6" providerId="LiveId" clId="{2B0FDB0B-89C3-479F-AB9D-D58F11732152}" dt="2021-03-07T11:28:56.734" v="529" actId="1036"/>
          <ac:grpSpMkLst>
            <pc:docMk/>
            <pc:sldMk cId="0" sldId="620"/>
            <ac:grpSpMk id="46085" creationId="{9D378B35-7DDC-44D5-93A1-99BFF73E3027}"/>
          </ac:grpSpMkLst>
        </pc:grpChg>
        <pc:grpChg chg="mod">
          <ac:chgData name="王 欣捷" userId="b965477fa0aef5e6" providerId="LiveId" clId="{2B0FDB0B-89C3-479F-AB9D-D58F11732152}" dt="2021-03-07T11:29:04.117" v="549" actId="1035"/>
          <ac:grpSpMkLst>
            <pc:docMk/>
            <pc:sldMk cId="0" sldId="620"/>
            <ac:grpSpMk id="46121" creationId="{328139DF-8EDD-4C03-8861-812C35540825}"/>
          </ac:grpSpMkLst>
        </pc:grpChg>
      </pc:sldChg>
      <pc:sldChg chg="modSp mod modClrScheme chgLayout">
        <pc:chgData name="王 欣捷" userId="b965477fa0aef5e6" providerId="LiveId" clId="{2B0FDB0B-89C3-479F-AB9D-D58F11732152}" dt="2021-03-07T11:58:24.438" v="1000" actId="700"/>
        <pc:sldMkLst>
          <pc:docMk/>
          <pc:sldMk cId="0" sldId="621"/>
        </pc:sldMkLst>
        <pc:spChg chg="mod ord">
          <ac:chgData name="王 欣捷" userId="b965477fa0aef5e6" providerId="LiveId" clId="{2B0FDB0B-89C3-479F-AB9D-D58F11732152}" dt="2021-03-07T11:58:24.438" v="1000" actId="700"/>
          <ac:spMkLst>
            <pc:docMk/>
            <pc:sldMk cId="0" sldId="621"/>
            <ac:spMk id="47106" creationId="{6184F275-BE0E-4931-B850-84B498FDA1C8}"/>
          </ac:spMkLst>
        </pc:spChg>
        <pc:spChg chg="mod ord">
          <ac:chgData name="王 欣捷" userId="b965477fa0aef5e6" providerId="LiveId" clId="{2B0FDB0B-89C3-479F-AB9D-D58F11732152}" dt="2021-03-07T11:58:24.438" v="1000" actId="700"/>
          <ac:spMkLst>
            <pc:docMk/>
            <pc:sldMk cId="0" sldId="621"/>
            <ac:spMk id="47107" creationId="{389FBC40-9422-470C-B699-30688D5C86DB}"/>
          </ac:spMkLst>
        </pc:spChg>
        <pc:spChg chg="mod">
          <ac:chgData name="王 欣捷" userId="b965477fa0aef5e6" providerId="LiveId" clId="{2B0FDB0B-89C3-479F-AB9D-D58F11732152}" dt="2021-03-07T11:29:20.570" v="571" actId="1076"/>
          <ac:spMkLst>
            <pc:docMk/>
            <pc:sldMk cId="0" sldId="621"/>
            <ac:spMk id="47110" creationId="{C8AC1F2A-89F2-49EE-8D78-8DB436C6E10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1"/>
            <ac:spMk id="47111" creationId="{64484CF4-E79E-49A5-8B09-2C039A0EDBB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2" creationId="{334386A4-DC0C-4736-ABF5-25AD015D441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4" creationId="{94F6E1D2-62CD-440A-867A-D5E91DC12ED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5" creationId="{ECC256AE-263F-4230-BD06-66A3C24B669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6" creationId="{84B9068C-121A-4B93-933C-4B54D86EA17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7" creationId="{2A660C7B-B6D8-4972-B425-0F230E1B4761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8" creationId="{206A8A44-C3E7-47C5-9999-3DF09527F7D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19" creationId="{9B114256-0823-4DE3-8069-19AE0E3B86D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0" creationId="{96E60C18-368F-4DBD-9D37-490DDD1D535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1" creationId="{E66552C1-5310-4F1E-8977-E097595DD1D2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2" creationId="{E91221B4-CB6C-45A2-AA1F-320A93894F37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3" creationId="{2ADB9FCA-2F25-49F0-A630-D23F3F6A99D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4" creationId="{E96A0D7A-E277-4B3A-84F8-3260D326F72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5" creationId="{41794D22-16D6-4803-A98E-3A8B93655E5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6" creationId="{960A2516-90B7-4AA8-9CB8-C860FEDADC1F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7" creationId="{86C6A8B2-4F77-4DFF-88BB-19D8FF93EF3C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8" creationId="{72BBDF70-64F7-49AE-833A-1113E1BA6D40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29" creationId="{4E27BF64-95FB-4148-859A-C773802A836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0" creationId="{CC850883-DF87-446B-AA97-4C44BEA4FBA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1" creationId="{B97A338C-AA91-43AF-8254-380AB8941C9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2" creationId="{536170B8-D6F3-4BD4-B6D5-588E2C749D3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3" creationId="{6E483DC2-686E-44D2-89F1-99BA73346A4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4" creationId="{D0AF44A9-CB52-4908-B574-5A3CCAC359D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5" creationId="{FD336B3D-275C-496F-9183-49560CEB4D4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6" creationId="{0841BA73-27B3-4D89-917B-8C223A9633A6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7" creationId="{971B5447-E52A-4644-A720-CA3891CE2DAC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8" creationId="{EE13D19B-EEE1-4637-94FE-B98AF7F755B8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39" creationId="{47FA2874-F586-4222-BFC5-F62783989A29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0" creationId="{98B206DE-5CA1-4EDD-A285-4342D325950F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1" creationId="{4C248EE3-B9D4-4872-9D46-E938A257385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2" creationId="{9CE6E57A-EEC6-43D8-A8BF-15636C72A105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3" creationId="{888D7AF6-EF85-410C-B07F-D104FB07F61D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4" creationId="{3C0EAA50-563B-40F2-A0E5-982D434AF2EE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5" creationId="{2D18757B-CBF4-49CF-8821-FD61F5136E64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6" creationId="{B5D0355C-5673-4431-B242-3A82BD94BE8A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7" creationId="{75B5EBC7-A5A5-4C66-B8E5-686F191E9A87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8" creationId="{6495166C-27CE-4775-BAE9-E442FDB667E3}"/>
          </ac:spMkLst>
        </pc:spChg>
        <pc:spChg chg="mod">
          <ac:chgData name="王 欣捷" userId="b965477fa0aef5e6" providerId="LiveId" clId="{2B0FDB0B-89C3-479F-AB9D-D58F11732152}" dt="2021-03-07T11:29:10.731" v="569" actId="1035"/>
          <ac:spMkLst>
            <pc:docMk/>
            <pc:sldMk cId="0" sldId="621"/>
            <ac:spMk id="47149" creationId="{2D330C44-6681-4150-9DCD-006EF4ECB5B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0" creationId="{CEA03BB2-8001-4447-85F2-1767C8F9D12D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2" creationId="{09816E9A-3CFA-493B-A63E-00BBABFC1410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3" creationId="{3584AE54-190F-4D00-A5AE-CB896938C080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4" creationId="{60D26688-4E0E-4364-AAB4-DBED26509EC2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5" creationId="{60028768-F676-4C61-9B6E-42F9D0204B8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6" creationId="{92C31181-1B83-4BB3-9345-834AC8CA50D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7" creationId="{09915F70-8888-47A9-BD75-816A0DFE3594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8" creationId="{93D9DC10-0E68-473D-B1B6-390A04651FE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59" creationId="{047C5248-2132-4747-B720-6BC050724352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0" creationId="{77C80D44-D12E-43B7-A06B-323CFF3F1E5D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1" creationId="{BADCA671-6118-43DE-BA8F-521EFC3B9D6B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2" creationId="{CFA4465A-B569-45A9-8661-52EEA5182265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3" creationId="{5344E2A4-25E5-4367-996E-D80EBF4A34E5}"/>
          </ac:spMkLst>
        </pc:spChg>
        <pc:spChg chg="mod">
          <ac:chgData name="王 欣捷" userId="b965477fa0aef5e6" providerId="LiveId" clId="{2B0FDB0B-89C3-479F-AB9D-D58F11732152}" dt="2021-03-07T11:29:31.944" v="572" actId="1076"/>
          <ac:spMkLst>
            <pc:docMk/>
            <pc:sldMk cId="0" sldId="621"/>
            <ac:spMk id="47164" creationId="{B73CECD5-7E45-4C08-9624-BEB34EDD4222}"/>
          </ac:spMkLst>
        </pc:spChg>
        <pc:grpChg chg="mod">
          <ac:chgData name="王 欣捷" userId="b965477fa0aef5e6" providerId="LiveId" clId="{2B0FDB0B-89C3-479F-AB9D-D58F11732152}" dt="2021-03-07T11:29:31.944" v="572" actId="1076"/>
          <ac:grpSpMkLst>
            <pc:docMk/>
            <pc:sldMk cId="0" sldId="621"/>
            <ac:grpSpMk id="47108" creationId="{B853D4AD-31CE-4EC7-B016-3DE43FC589E2}"/>
          </ac:grpSpMkLst>
        </pc:grpChg>
        <pc:grpChg chg="mod">
          <ac:chgData name="王 欣捷" userId="b965477fa0aef5e6" providerId="LiveId" clId="{2B0FDB0B-89C3-479F-AB9D-D58F11732152}" dt="2021-03-07T11:29:45.240" v="574"/>
          <ac:grpSpMkLst>
            <pc:docMk/>
            <pc:sldMk cId="0" sldId="621"/>
            <ac:grpSpMk id="47109" creationId="{C64648D9-290C-4A90-8780-1B0EEAE30146}"/>
          </ac:grpSpMkLst>
        </pc:grpChg>
        <pc:grpChg chg="mod">
          <ac:chgData name="王 欣捷" userId="b965477fa0aef5e6" providerId="LiveId" clId="{2B0FDB0B-89C3-479F-AB9D-D58F11732152}" dt="2021-03-07T11:29:10.731" v="569" actId="1035"/>
          <ac:grpSpMkLst>
            <pc:docMk/>
            <pc:sldMk cId="0" sldId="621"/>
            <ac:grpSpMk id="47113" creationId="{DE75DFD8-A064-4F9C-954B-184B61593092}"/>
          </ac:grpSpMkLst>
        </pc:grpChg>
        <pc:grpChg chg="mod">
          <ac:chgData name="王 欣捷" userId="b965477fa0aef5e6" providerId="LiveId" clId="{2B0FDB0B-89C3-479F-AB9D-D58F11732152}" dt="2021-03-07T11:29:31.944" v="572" actId="1076"/>
          <ac:grpSpMkLst>
            <pc:docMk/>
            <pc:sldMk cId="0" sldId="621"/>
            <ac:grpSpMk id="47151" creationId="{AC305630-C2F0-4C68-9426-C2B09C07AD51}"/>
          </ac:grpSpMkLst>
        </pc:grpChg>
      </pc:sldChg>
      <pc:sldChg chg="modSp mod">
        <pc:chgData name="王 欣捷" userId="b965477fa0aef5e6" providerId="LiveId" clId="{2B0FDB0B-89C3-479F-AB9D-D58F11732152}" dt="2021-03-07T11:57:29.607" v="993" actId="403"/>
        <pc:sldMkLst>
          <pc:docMk/>
          <pc:sldMk cId="0" sldId="62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2"/>
            <ac:spMk id="48130" creationId="{B22E8719-4716-4913-903F-0E9A2A9F14E2}"/>
          </ac:spMkLst>
        </pc:spChg>
        <pc:spChg chg="mod">
          <ac:chgData name="王 欣捷" userId="b965477fa0aef5e6" providerId="LiveId" clId="{2B0FDB0B-89C3-479F-AB9D-D58F11732152}" dt="2021-03-07T11:57:29.607" v="993" actId="403"/>
          <ac:spMkLst>
            <pc:docMk/>
            <pc:sldMk cId="0" sldId="622"/>
            <ac:spMk id="48131" creationId="{1EE12570-D049-4741-A472-5626621C32E4}"/>
          </ac:spMkLst>
        </pc:spChg>
      </pc:sldChg>
      <pc:sldChg chg="modSp mod">
        <pc:chgData name="王 欣捷" userId="b965477fa0aef5e6" providerId="LiveId" clId="{2B0FDB0B-89C3-479F-AB9D-D58F11732152}" dt="2021-03-07T12:39:18.788" v="1398" actId="1076"/>
        <pc:sldMkLst>
          <pc:docMk/>
          <pc:sldMk cId="0" sldId="62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3"/>
            <ac:spMk id="35842" creationId="{314FF315-46FE-4C7B-8268-E185BC19747D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5" creationId="{395474E5-9AE2-49BE-9872-080A4A88EFA8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6" creationId="{F3EBF026-054D-4A9F-9D77-BA1551132330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7" creationId="{3C7BDAB6-FC38-465B-B0AF-58208FEFD422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8" creationId="{40077CA4-6949-4D83-AE9C-A3217D5D792A}"/>
          </ac:spMkLst>
        </pc:spChg>
        <pc:spChg chg="mod">
          <ac:chgData name="王 欣捷" userId="b965477fa0aef5e6" providerId="LiveId" clId="{2B0FDB0B-89C3-479F-AB9D-D58F11732152}" dt="2021-03-07T12:39:18.788" v="1398" actId="1076"/>
          <ac:spMkLst>
            <pc:docMk/>
            <pc:sldMk cId="0" sldId="623"/>
            <ac:spMk id="35849" creationId="{679A449F-4EED-42E7-AE45-509D5A9BCE2B}"/>
          </ac:spMkLst>
        </pc:spChg>
        <pc:grpChg chg="mod">
          <ac:chgData name="王 欣捷" userId="b965477fa0aef5e6" providerId="LiveId" clId="{2B0FDB0B-89C3-479F-AB9D-D58F11732152}" dt="2021-03-07T12:39:18.788" v="1398" actId="1076"/>
          <ac:grpSpMkLst>
            <pc:docMk/>
            <pc:sldMk cId="0" sldId="623"/>
            <ac:grpSpMk id="35844" creationId="{C45804C7-20BC-4E9F-8C4D-09699362347A}"/>
          </ac:grpSpMkLst>
        </pc:grpChg>
      </pc:sldChg>
      <pc:sldChg chg="modSp mod">
        <pc:chgData name="王 欣捷" userId="b965477fa0aef5e6" providerId="LiveId" clId="{2B0FDB0B-89C3-479F-AB9D-D58F11732152}" dt="2021-03-07T10:09:45.769" v="280" actId="207"/>
        <pc:sldMkLst>
          <pc:docMk/>
          <pc:sldMk cId="0" sldId="62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4"/>
            <ac:spMk id="36866" creationId="{7AE864F8-E896-40A5-ACBD-5206BD8A225C}"/>
          </ac:spMkLst>
        </pc:spChg>
        <pc:spChg chg="mod">
          <ac:chgData name="王 欣捷" userId="b965477fa0aef5e6" providerId="LiveId" clId="{2B0FDB0B-89C3-479F-AB9D-D58F11732152}" dt="2021-03-07T10:09:45.769" v="280" actId="207"/>
          <ac:spMkLst>
            <pc:docMk/>
            <pc:sldMk cId="0" sldId="624"/>
            <ac:spMk id="36867" creationId="{E2D89EFF-EA75-484B-9A61-E8A196C06592}"/>
          </ac:spMkLst>
        </pc:spChg>
      </pc:sldChg>
      <pc:sldChg chg="modSp mod modNotes">
        <pc:chgData name="王 欣捷" userId="b965477fa0aef5e6" providerId="LiveId" clId="{2B0FDB0B-89C3-479F-AB9D-D58F11732152}" dt="2021-03-07T15:00:34.540" v="2179" actId="207"/>
        <pc:sldMkLst>
          <pc:docMk/>
          <pc:sldMk cId="0" sldId="62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5"/>
            <ac:spMk id="37890" creationId="{9F1BC85E-DE07-4930-826E-97D5BD0C0219}"/>
          </ac:spMkLst>
        </pc:spChg>
        <pc:spChg chg="mod">
          <ac:chgData name="王 欣捷" userId="b965477fa0aef5e6" providerId="LiveId" clId="{2B0FDB0B-89C3-479F-AB9D-D58F11732152}" dt="2021-03-07T15:00:34.540" v="2179" actId="207"/>
          <ac:spMkLst>
            <pc:docMk/>
            <pc:sldMk cId="0" sldId="625"/>
            <ac:spMk id="37891" creationId="{16C6DA9B-B9CF-4798-A00D-41201F95D804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38" creationId="{BD592D65-DC33-4416-BDE5-B41FA191F27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39" creationId="{C1FAD58A-AFB1-466D-B7FF-3D8DAC9EC7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2" creationId="{90814B2A-8E37-447F-81B1-ABD2812FEB5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4" creationId="{48482BCF-82BD-460B-8A76-EEF7852441A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5" creationId="{3A29310F-E7DF-4AC7-AE46-59E1626E1BB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6" creationId="{3382C4D5-8076-495F-8000-472786338A3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7" creationId="{ABB987BE-74D4-4FEB-829B-DEAE4AD9B2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8" creationId="{A30310C5-A5E0-4C93-A845-19D167EB3E0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49" creationId="{F28BFCD9-165C-4036-B64C-F9782BC685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0" creationId="{96762FAE-0C73-448C-AC43-DA555B2EDF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1" creationId="{C2A8EAB7-8975-458D-9477-44338D7FB86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2" creationId="{F3DB2229-D994-4051-8BD0-2864877868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3" creationId="{7F2AE91A-5B77-4840-85B7-2C4781B65B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4" creationId="{42B1C884-11D1-413D-A902-03EB1124271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5" creationId="{0E7298EA-CBB6-4016-812F-EEBBA229AF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6" creationId="{2D5CDDC9-3B4E-41C2-B663-EF956604150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7" creationId="{E615116D-B4EE-4202-9523-35F4D7037C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8" creationId="{931AFF97-3073-45B0-97ED-8EDE20CAB9E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59" creationId="{3E95EDE8-9DB5-4910-A5E6-3E18391D4D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0" creationId="{DE33B3C4-697D-436F-9DC0-609BD915690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1" creationId="{6E8C7AAA-988E-4DEE-B7D9-91FE10B3B2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2" creationId="{640C7D7A-6FEE-4B54-8798-C0AD360554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3" creationId="{523F2982-B5AB-41A2-B1B6-C7DBCB17E7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4" creationId="{98BDEFB0-0AF8-4239-9473-9A105D2016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5" creationId="{06F37993-D497-41B9-9547-5927E44E27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6" creationId="{F8F4B4B0-672F-4F0C-908E-EFD2B2067E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8" creationId="{52491430-96F4-40D9-889D-00B589AC94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69" creationId="{36F533C4-7978-4F00-87CD-0DC15C41635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0" creationId="{50F39B49-71F7-44D2-AC96-DA8B3483EDB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1" creationId="{561D6FF9-F5AE-44C4-8C38-5E3F67C3F86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2" creationId="{B054EA78-7680-4D2A-AEFA-36BAE33B86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3" creationId="{723CEA20-BC71-4A66-A96D-1FF8824E16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4" creationId="{BD3B6F76-5E85-4559-BD4C-468C64718B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5" creationId="{0C973FD1-192F-40EE-8A98-A232A3621F2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6" creationId="{E6EA8887-6994-4FDD-820B-9D379C69EC2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7" creationId="{1A7AC02A-71FE-4896-9DA1-FE15764B294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8" creationId="{DF903C21-C8AB-4F18-9D81-F9981CDCF97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79" creationId="{38490DF9-354D-4567-B6C5-BE479FD80BA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0" creationId="{6F8EB9E7-7666-4AF3-9059-5A2E462C6A7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1" creationId="{E1A3E0AC-33A9-4148-A621-3BB530C29E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2" creationId="{5B73A884-8863-45E6-B056-B89B99DEAF1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3" creationId="{BBDB6D5E-8279-42B3-B26A-82FC5AB3199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4" creationId="{62BB04E1-6B7F-4246-B255-99BD21B00B4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5" creationId="{9FDA61D7-E157-4475-A670-053D0412C55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6" creationId="{FD67A61B-749B-437A-BD83-B277951B759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7" creationId="{93AEE2EE-FC22-4A0C-90A0-DD46A35B5D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8" creationId="{920EDD90-548F-44BE-9AF5-F989926E96A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89" creationId="{182F73A0-A131-403F-B8E7-C73488AC2F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90" creationId="{E4E184F5-0B43-424A-BB84-8A3817F5CE3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91" creationId="{733AD41B-2DE4-4D9F-9D45-1FF457B183E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6"/>
            <ac:spMk id="39992" creationId="{8695BAE8-6ABE-47F1-A6E4-E58A0D574CD5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40" creationId="{B603C35F-AEDB-4650-8C5A-1E47A17B280D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41" creationId="{A717510F-38D8-42AD-9023-79B0C830DA98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43" creationId="{8FA85E8E-5AA0-43D4-9483-D29D930EA7D9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6"/>
            <ac:grpSpMk id="39967" creationId="{B1F25AFE-8832-4242-89A2-246953D9D3E8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2" creationId="{359BFB07-A038-4D0E-8893-6727C8C42DF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3" creationId="{D68492F8-0C9E-472A-8909-92743AB043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6" creationId="{2805AC9A-CE25-477F-80A2-A2EC778A675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8" creationId="{787D02FF-A0B8-4074-82BE-7ECA8D3F0D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69" creationId="{51065862-07F4-497F-9595-AEBD66F8D52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0" creationId="{5E8E0F41-D87B-4C87-898F-307CC27BE21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1" creationId="{F0910991-4578-4481-987D-5526135E16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2" creationId="{BD24EB0C-B464-49B2-A24B-C6BB792EF41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3" creationId="{D821C664-5A18-499A-A079-24FC4C6459E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4" creationId="{1194C150-966F-4E7A-B6DF-FEA8E3B6E9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5" creationId="{314E7E7A-5088-4ADC-B844-54CCCFB9E82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6" creationId="{5E0BB45E-D7C7-45D3-B11F-2557FFB7D5C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7" creationId="{9F08E7DF-35C6-4471-A83D-9651E61195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8" creationId="{A34DA97E-3A82-4FD9-B9C6-4C592153D6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79" creationId="{FBB8F337-0E5E-46BF-B633-3A307C75CD6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0" creationId="{5116E4D6-6B28-4175-A133-7F67FC253DA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1" creationId="{D4FC7A76-0E02-40BD-8F37-B62FA7CF45D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2" creationId="{7B4090B6-0FAA-41F3-BE78-6B6C383EF2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3" creationId="{E770A411-2923-498A-BEF2-3B403E918A9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4" creationId="{7AF8FB03-5924-4ECB-BDD9-1FC8DA536F8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5" creationId="{483EABDB-3D49-4AF2-BED5-D938F1174BB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6" creationId="{F7E82B3E-F392-4793-AA53-9B907C4787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7" creationId="{69EE8916-B838-481C-9716-2287A4FA13D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8" creationId="{1675697A-13CF-4F0A-A5BC-FB3E79A5A7A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40989" creationId="{88D6C8BA-F557-4BF8-9830-ED4D7A31048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7"/>
            <ac:spMk id="179229" creationId="{CF77134F-0075-4A37-B851-C912C7A3ABEA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7"/>
            <ac:grpSpMk id="40964" creationId="{84B9A661-B1EC-4FF6-A872-877028C6E88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27"/>
            <ac:grpSpMk id="40967" creationId="{D925062D-5EE7-4A48-941C-6E7EC8BFC992}"/>
          </ac:grpSpMkLst>
        </pc:gr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8"/>
            <ac:spMk id="41986" creationId="{92AD7DB6-520F-4578-AB18-EE08F7C6983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8"/>
            <ac:spMk id="41987" creationId="{D196C8C2-D528-4427-A07A-E29FABE75C0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2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9"/>
            <ac:spMk id="43010" creationId="{E6528E2D-852C-4627-B5DB-34B69C1BEAE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29"/>
            <ac:spMk id="43011" creationId="{C908A308-5318-40EE-A9CC-D0D79D3B5B53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0"/>
            <ac:spMk id="44034" creationId="{A28071D3-105A-4E8E-9902-8E353AC989D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0"/>
            <ac:spMk id="44035" creationId="{A77C64AC-7C4B-4853-859D-68031B7FFE8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1"/>
            <ac:spMk id="45058" creationId="{9D114B1D-9475-4187-A5D4-BF243A28232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1"/>
            <ac:spMk id="45059" creationId="{9C04B89C-2CC4-47EE-BB08-D1C9904EF7F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3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2" creationId="{10D30C34-FF62-4ADA-9567-C12E77860D9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181278" creationId="{D44F4F88-06AC-4EBD-85D8-55A78BC4B9C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">
        <pc:chgData name="王 欣捷" userId="b965477fa0aef5e6" providerId="LiveId" clId="{2B0FDB0B-89C3-479F-AB9D-D58F11732152}" dt="2021-03-07T10:06:53.834" v="265"/>
        <pc:sldMkLst>
          <pc:docMk/>
          <pc:sldMk cId="0" sldId="63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06" creationId="{F9B5578D-7F0F-43B6-A09E-D431D0F973B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07" creationId="{99C04D71-4D4D-46B7-B3D3-E5B4DB52B40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4" creationId="{01808BD4-A7A1-49A4-854D-A776C9CBD420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6" creationId="{D2A25959-083E-4280-8EAD-CB8098C6FE4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7" creationId="{82D743AA-2C5A-4717-B5F6-B11DE55652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8" creationId="{9232B225-0FE2-4DB6-9C2D-270591FB56B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39" creationId="{5C67B741-AB9A-4424-9191-44C0F6CBB30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0" creationId="{EE861631-4E4E-4B1F-9236-6AA5F57A9BE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1" creationId="{A2A40CF5-8DD2-4F8B-A985-A7FDC49D428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2" creationId="{1B746B6C-D3DE-4FEA-A03A-67B3EB79EFA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3" creationId="{2822B93B-A1B4-4908-B8B2-89E9DAEB9F3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4" creationId="{D174873C-D7F7-45D2-AF7C-77C423AEA94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5" creationId="{8C7B46CF-2D26-465C-AA30-4C63804CF8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6" creationId="{F46E259A-07C2-4713-9211-17FD8A9418F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7" creationId="{B933993E-BBF8-4DDF-8A11-5F5F66D3B5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8" creationId="{4ED45062-D26E-4363-92FC-ABF5790F6B81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49" creationId="{04161BFC-A58B-4274-9A98-99B0DD39CF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0" creationId="{23712F36-E63E-4914-B17D-BE351E0C7F1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1" creationId="{D7535C4B-5CC4-4A8B-8FB6-2523F80C91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2" creationId="{2F28FC83-4313-42EF-8BBD-51DBBF88075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3" creationId="{3F339293-82E0-4C70-A65B-A9861DE3D19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5" creationId="{D56E0B09-E9BA-4D1D-9F43-8F0811C50CB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6" creationId="{DCEA9605-98A9-4BC8-9EE3-0D8804AF126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7" creationId="{497A63AE-4D64-4292-AE06-950C762028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8" creationId="{074334A0-D5DC-446F-A438-C1D9571E8F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59" creationId="{21F090CF-036F-462F-BFE0-155EF721129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0" creationId="{D62B6B23-9CEF-4C60-B9DF-2610ECCF114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1" creationId="{2915ABEE-3EAB-46CD-9AAF-3B85355412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2" creationId="{1187842F-0D0B-42F2-8055-F6252C59DFE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3" creationId="{8DA4049B-F0D1-498E-908C-A7F4183755F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4" creationId="{2BA52BCE-87A4-4CCA-9E2D-5758CB303F7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5" creationId="{C09DC978-BFAA-488D-B7C7-4FE5537BF28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6" creationId="{F6403260-8FCE-4EA0-B6E5-5499F3813BA2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7" creationId="{C70D3F35-42FA-436C-B5DD-8C7B848007F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8" creationId="{7F7A5B57-0D0A-45C7-AC23-90E518F9268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69" creationId="{BD96FAAF-5F55-49D4-8ACF-C97DCA18A908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0" creationId="{9DA087AD-785C-4F55-94A1-0EB2FB2057CB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1" creationId="{EF157EE8-1B7E-491B-93D9-AA05CB5A292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2" creationId="{6C337FA0-6655-4188-874B-5EAB217C97D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3" creationId="{080EE3CC-14B0-44F4-AABB-71276308DAE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4" creationId="{14D0E0D4-50F0-4C12-94D2-E5147987C98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5" creationId="{06A06517-6568-4CEE-B4BE-82F3EA5DE1F3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3"/>
            <ac:spMk id="47176" creationId="{9694BAD2-1D2F-4776-9313-7B18A5D5AE78}"/>
          </ac:spMkLst>
        </pc:s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" creationId="{7D67E030-C900-4372-937D-E6AB1C9F4F1F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7132" creationId="{E85AE6A6-0B5B-4D90-89A4-AF9F0F696E9C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7135" creationId="{35439CC8-429F-4582-8B27-832FD363D153}"/>
          </ac:grpSpMkLst>
        </pc:grpChg>
        <pc:grpChg chg="mod">
          <ac:chgData name="王 欣捷" userId="b965477fa0aef5e6" providerId="LiveId" clId="{2B0FDB0B-89C3-479F-AB9D-D58F11732152}" dt="2021-03-07T10:06:53.834" v="265"/>
          <ac:grpSpMkLst>
            <pc:docMk/>
            <pc:sldMk cId="0" sldId="633"/>
            <ac:grpSpMk id="47154" creationId="{1A963C9B-E912-4C62-8190-5E2B3862F2B2}"/>
          </ac:grpSpMkLst>
        </pc:gr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633"/>
            <ac:graphicFrameMk id="182301" creationId="{14EEBBA1-7147-480E-BD34-7E96F243E853}"/>
          </ac:graphicFrameMkLst>
        </pc:graphicFrameChg>
      </pc:sldChg>
      <pc:sldChg chg="modSp mod modNotes">
        <pc:chgData name="王 欣捷" userId="b965477fa0aef5e6" providerId="LiveId" clId="{2B0FDB0B-89C3-479F-AB9D-D58F11732152}" dt="2021-03-07T12:39:49.655" v="1408" actId="1076"/>
        <pc:sldMkLst>
          <pc:docMk/>
          <pc:sldMk cId="0" sldId="63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4"/>
            <ac:spMk id="48130" creationId="{35495881-98CA-4AB9-AFEF-5AF6A0C3961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4"/>
            <ac:spMk id="48131" creationId="{9D43D3D4-B971-4364-B2BF-D34029774EEB}"/>
          </ac:spMkLst>
        </pc:spChg>
        <pc:graphicFrameChg chg="mod">
          <ac:chgData name="王 欣捷" userId="b965477fa0aef5e6" providerId="LiveId" clId="{2B0FDB0B-89C3-479F-AB9D-D58F11732152}" dt="2021-03-07T12:39:49.655" v="1408" actId="1076"/>
          <ac:graphicFrameMkLst>
            <pc:docMk/>
            <pc:sldMk cId="0" sldId="634"/>
            <ac:graphicFrameMk id="4" creationId="{92165648-76D4-4804-829A-9E1824B39D1F}"/>
          </ac:graphicFrameMkLst>
        </pc:graphicFrameChg>
      </pc:sldChg>
      <pc:sldChg chg="modSp mod modClrScheme chgLayout">
        <pc:chgData name="王 欣捷" userId="b965477fa0aef5e6" providerId="LiveId" clId="{2B0FDB0B-89C3-479F-AB9D-D58F11732152}" dt="2021-03-07T12:39:40.476" v="1406" actId="27636"/>
        <pc:sldMkLst>
          <pc:docMk/>
          <pc:sldMk cId="0" sldId="63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5"/>
            <ac:spMk id="8" creationId="{A06A1C82-E44B-4A8C-AE33-E5610A09ED1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5"/>
            <ac:spMk id="11" creationId="{C21A69A3-C41F-414F-8B09-448A9B299F31}"/>
          </ac:spMkLst>
        </pc:spChg>
        <pc:spChg chg="mod ord">
          <ac:chgData name="王 欣捷" userId="b965477fa0aef5e6" providerId="LiveId" clId="{2B0FDB0B-89C3-479F-AB9D-D58F11732152}" dt="2021-03-07T12:39:40.476" v="1406" actId="27636"/>
          <ac:spMkLst>
            <pc:docMk/>
            <pc:sldMk cId="0" sldId="635"/>
            <ac:spMk id="55298" creationId="{B92F7F6B-2890-4A51-8E94-2A70E8F46441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5"/>
            <ac:spMk id="92163" creationId="{CB62F73F-A959-44EA-9B55-491AF3B66C8B}"/>
          </ac:spMkLst>
        </pc:sp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0" sldId="635"/>
            <ac:cxnSpMk id="55300" creationId="{E7C544F8-21EB-44C8-A2F0-6B059BA1D261}"/>
          </ac:cxnSpMkLst>
        </pc:cxn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0" sldId="635"/>
            <ac:cxnSpMk id="55301" creationId="{6D8EE5AE-0ECF-44E1-B87D-164D0A3C7BD9}"/>
          </ac:cxnSpMkLst>
        </pc:cxnChg>
        <pc:cxnChg chg="mod">
          <ac:chgData name="王 欣捷" userId="b965477fa0aef5e6" providerId="LiveId" clId="{2B0FDB0B-89C3-479F-AB9D-D58F11732152}" dt="2021-03-07T10:06:53.834" v="265"/>
          <ac:cxnSpMkLst>
            <pc:docMk/>
            <pc:sldMk cId="0" sldId="635"/>
            <ac:cxnSpMk id="55302" creationId="{CE8A5A1B-50BB-439A-85E8-9B49BD113FEA}"/>
          </ac:cxnSpMkLst>
        </pc:cxnChg>
      </pc:sldChg>
      <pc:sldChg chg="modSp mod modClrScheme chgLayout">
        <pc:chgData name="王 欣捷" userId="b965477fa0aef5e6" providerId="LiveId" clId="{2B0FDB0B-89C3-479F-AB9D-D58F11732152}" dt="2021-03-07T12:39:40.470" v="1405" actId="27636"/>
        <pc:sldMkLst>
          <pc:docMk/>
          <pc:sldMk cId="0" sldId="636"/>
        </pc:sldMkLst>
        <pc:spChg chg="mod ord">
          <ac:chgData name="王 欣捷" userId="b965477fa0aef5e6" providerId="LiveId" clId="{2B0FDB0B-89C3-479F-AB9D-D58F11732152}" dt="2021-03-07T12:39:40.470" v="1405" actId="27636"/>
          <ac:spMkLst>
            <pc:docMk/>
            <pc:sldMk cId="0" sldId="636"/>
            <ac:spMk id="54274" creationId="{3D8AFB8F-3444-4F22-A621-87433116A880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6"/>
            <ac:spMk id="54275" creationId="{4B40678D-08F0-4A49-B845-FA3C754C28C1}"/>
          </ac:spMkLst>
        </pc:spChg>
      </pc:sldChg>
      <pc:sldChg chg="modSp mod modClrScheme chgLayout">
        <pc:chgData name="王 欣捷" userId="b965477fa0aef5e6" providerId="LiveId" clId="{2B0FDB0B-89C3-479F-AB9D-D58F11732152}" dt="2021-03-07T12:39:40.477" v="1407" actId="27636"/>
        <pc:sldMkLst>
          <pc:docMk/>
          <pc:sldMk cId="0" sldId="63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7"/>
            <ac:spMk id="9" creationId="{6B45588E-F896-40B9-BC9C-BB91BD4B6464}"/>
          </ac:spMkLst>
        </pc:spChg>
        <pc:spChg chg="mod ord">
          <ac:chgData name="王 欣捷" userId="b965477fa0aef5e6" providerId="LiveId" clId="{2B0FDB0B-89C3-479F-AB9D-D58F11732152}" dt="2021-03-07T12:39:40.477" v="1407" actId="27636"/>
          <ac:spMkLst>
            <pc:docMk/>
            <pc:sldMk cId="0" sldId="637"/>
            <ac:spMk id="56322" creationId="{7E94B5E9-1D17-49CC-BB46-FF77B2F106B7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7"/>
            <ac:spMk id="92163" creationId="{7AA4731D-F0AD-46E8-86C2-55845EC62670}"/>
          </ac:spMkLst>
        </pc:spChg>
      </pc:sldChg>
      <pc:sldChg chg="modSp mod chgLayout">
        <pc:chgData name="王 欣捷" userId="b965477fa0aef5e6" providerId="LiveId" clId="{2B0FDB0B-89C3-479F-AB9D-D58F11732152}" dt="2021-03-07T12:40:27.626" v="1416" actId="1076"/>
        <pc:sldMkLst>
          <pc:docMk/>
          <pc:sldMk cId="0" sldId="638"/>
        </pc:sldMkLst>
        <pc:spChg chg="mod ord">
          <ac:chgData name="王 欣捷" userId="b965477fa0aef5e6" providerId="LiveId" clId="{2B0FDB0B-89C3-479F-AB9D-D58F11732152}" dt="2021-03-07T12:39:40.468" v="1404" actId="27636"/>
          <ac:spMkLst>
            <pc:docMk/>
            <pc:sldMk cId="0" sldId="638"/>
            <ac:spMk id="53250" creationId="{34EB9D0A-A275-4071-8F94-2A3627798350}"/>
          </ac:spMkLst>
        </pc:spChg>
        <pc:spChg chg="mod ord">
          <ac:chgData name="王 欣捷" userId="b965477fa0aef5e6" providerId="LiveId" clId="{2B0FDB0B-89C3-479F-AB9D-D58F11732152}" dt="2021-03-07T12:39:40.384" v="1399" actId="700"/>
          <ac:spMkLst>
            <pc:docMk/>
            <pc:sldMk cId="0" sldId="638"/>
            <ac:spMk id="53251" creationId="{348E0A02-CC41-443A-8082-FAE257173F0F}"/>
          </ac:spMkLst>
        </pc:spChg>
        <pc:picChg chg="mod">
          <ac:chgData name="王 欣捷" userId="b965477fa0aef5e6" providerId="LiveId" clId="{2B0FDB0B-89C3-479F-AB9D-D58F11732152}" dt="2021-03-07T12:40:27.626" v="1416" actId="1076"/>
          <ac:picMkLst>
            <pc:docMk/>
            <pc:sldMk cId="0" sldId="638"/>
            <ac:picMk id="53252" creationId="{ED094411-9196-4293-8949-2D2AC7A0BE0A}"/>
          </ac:picMkLst>
        </pc:picChg>
      </pc:sldChg>
      <pc:sldChg chg="modSp mod">
        <pc:chgData name="王 欣捷" userId="b965477fa0aef5e6" providerId="LiveId" clId="{2B0FDB0B-89C3-479F-AB9D-D58F11732152}" dt="2021-03-07T12:54:41.639" v="1435"/>
        <pc:sldMkLst>
          <pc:docMk/>
          <pc:sldMk cId="0" sldId="63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39"/>
            <ac:spMk id="5122" creationId="{FD8BD792-918C-41BE-9236-10156C93D50F}"/>
          </ac:spMkLst>
        </pc:spChg>
        <pc:spChg chg="mod">
          <ac:chgData name="王 欣捷" userId="b965477fa0aef5e6" providerId="LiveId" clId="{2B0FDB0B-89C3-479F-AB9D-D58F11732152}" dt="2021-03-07T12:54:41.639" v="1435"/>
          <ac:spMkLst>
            <pc:docMk/>
            <pc:sldMk cId="0" sldId="639"/>
            <ac:spMk id="5123" creationId="{17840BB7-401F-410B-B135-A2F54D1BB90D}"/>
          </ac:spMkLst>
        </pc:spChg>
      </pc:sldChg>
      <pc:sldChg chg="modSp">
        <pc:chgData name="王 欣捷" userId="b965477fa0aef5e6" providerId="LiveId" clId="{2B0FDB0B-89C3-479F-AB9D-D58F11732152}" dt="2021-03-07T10:06:51.466" v="145"/>
        <pc:sldMkLst>
          <pc:docMk/>
          <pc:sldMk cId="0" sldId="640"/>
        </pc:sldMkLst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0"/>
            <ac:spMk id="6146" creationId="{6D5621D0-9A03-4272-BDC4-1F91082E607C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0"/>
            <ac:spMk id="6147" creationId="{28A8A78E-3EDA-48D6-B4AE-24D06B40A670}"/>
          </ac:spMkLst>
        </pc:spChg>
      </pc:sldChg>
      <pc:sldChg chg="addSp modSp mod modAnim modNotes">
        <pc:chgData name="王 欣捷" userId="b965477fa0aef5e6" providerId="LiveId" clId="{2B0FDB0B-89C3-479F-AB9D-D58F11732152}" dt="2021-03-07T11:43:45.149" v="752" actId="1076"/>
        <pc:sldMkLst>
          <pc:docMk/>
          <pc:sldMk cId="0" sldId="641"/>
        </pc:sldMkLst>
        <pc:spChg chg="add mod">
          <ac:chgData name="王 欣捷" userId="b965477fa0aef5e6" providerId="LiveId" clId="{2B0FDB0B-89C3-479F-AB9D-D58F11732152}" dt="2021-03-07T11:43:45.149" v="752" actId="1076"/>
          <ac:spMkLst>
            <pc:docMk/>
            <pc:sldMk cId="0" sldId="641"/>
            <ac:spMk id="4" creationId="{8D51F205-C2D5-4099-8070-B624358A0788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1"/>
            <ac:spMk id="7170" creationId="{C719B76B-7429-4D27-9B01-014ED7F58085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1"/>
            <ac:spMk id="7171" creationId="{5370F09E-9874-4795-B92F-1A4EC92AA7D4}"/>
          </ac:spMkLst>
        </pc:spChg>
      </pc:sldChg>
      <pc:sldChg chg="modSp mod">
        <pc:chgData name="王 欣捷" userId="b965477fa0aef5e6" providerId="LiveId" clId="{2B0FDB0B-89C3-479F-AB9D-D58F11732152}" dt="2021-03-07T10:06:51.466" v="145"/>
        <pc:sldMkLst>
          <pc:docMk/>
          <pc:sldMk cId="0" sldId="642"/>
        </pc:sldMkLst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2"/>
            <ac:spMk id="9218" creationId="{87A6901D-24B1-4D5D-8ECC-653E9D5ABDB8}"/>
          </ac:spMkLst>
        </pc:spChg>
        <pc:spChg chg="mod">
          <ac:chgData name="王 欣捷" userId="b965477fa0aef5e6" providerId="LiveId" clId="{2B0FDB0B-89C3-479F-AB9D-D58F11732152}" dt="2021-03-07T10:06:51.466" v="145"/>
          <ac:spMkLst>
            <pc:docMk/>
            <pc:sldMk cId="0" sldId="642"/>
            <ac:spMk id="9219" creationId="{9E335479-BCF2-432D-9A4E-6DD60277968D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4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49"/>
            <ac:spMk id="57346" creationId="{6792844F-ED08-41D8-B778-5CF3664A686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49"/>
            <ac:spMk id="57347" creationId="{C7C29E4E-C5D1-47E7-B133-FDBD7FCFCE2C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2"/>
            <ac:spMk id="29698" creationId="{3B0439FC-B0D6-4F2A-B254-D32642C18576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2"/>
            <ac:spMk id="29699" creationId="{6838F45E-2C54-4898-AC38-77A534B7FB52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2" creationId="{4C8D3611-FFE3-43B0-BEA3-AA1497BB131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3" creationId="{C4463CC2-62A6-4BC9-80DF-669CD98AB6AD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3"/>
            <ac:spMk id="30724" creationId="{470F09AF-220C-478C-983B-C77FF7C0D88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4"/>
            <ac:spMk id="31746" creationId="{25CA835D-6438-4CDD-BFBF-4588954EC89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4"/>
            <ac:spMk id="31747" creationId="{ECC45053-74E7-4D94-9508-8D0BF5317DC5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5"/>
            <ac:spMk id="32770" creationId="{D5436B50-1A6B-4C69-9AF3-0D956728B13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5"/>
            <ac:spMk id="32771" creationId="{F719F276-8921-4E5A-8DA4-03D344C6BE2F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6"/>
            <ac:spMk id="33794" creationId="{D96BA590-0EC2-4F0E-9DB1-EAFDBD7C4EF9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6"/>
            <ac:spMk id="33795" creationId="{7D1CF20E-C8BD-4E59-9C37-FBC7780ED829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7"/>
            <ac:spMk id="44034" creationId="{0A0E9E7B-B5DB-47F8-B1A3-6E97F21B99EF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7"/>
            <ac:spMk id="44035" creationId="{FCFAC5B3-E5A7-4C1B-AF19-B6B4D902BBB6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8"/>
            <ac:spMk id="45058" creationId="{C7335296-A4A6-4F9A-A952-C7B6D4D2408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8"/>
            <ac:spMk id="45059" creationId="{1DD1911B-6BD9-4B53-A689-D5AE39217811}"/>
          </ac:spMkLst>
        </pc:spChg>
        <pc:graphicFrameChg chg="mod">
          <ac:chgData name="王 欣捷" userId="b965477fa0aef5e6" providerId="LiveId" clId="{2B0FDB0B-89C3-479F-AB9D-D58F11732152}" dt="2021-03-07T10:06:53.834" v="265"/>
          <ac:graphicFrameMkLst>
            <pc:docMk/>
            <pc:sldMk cId="0" sldId="658"/>
            <ac:graphicFrameMk id="4" creationId="{F1D32D7B-53F2-4634-8ED9-B8D575618814}"/>
          </ac:graphicFrameMkLst>
        </pc:graphicFrame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59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59"/>
            <ac:spMk id="46082" creationId="{E949F1EF-C88A-4026-983E-2F7CEF28765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59"/>
            <ac:picMk id="46083" creationId="{483C7E32-E8B3-4CC3-9AEE-513AF2374C69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0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0"/>
            <ac:spMk id="47106" creationId="{41D5726E-C7FB-44A8-A26E-1E7C5D1F2E81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0"/>
            <ac:picMk id="47107" creationId="{F012918C-485A-445F-B4DE-0988DF0C34DC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1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1"/>
            <ac:spMk id="53250" creationId="{7E8D8B28-C029-483E-A58A-0F69350EC690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1"/>
            <ac:picMk id="53251" creationId="{3D844942-6A23-40C8-9632-CEA9F1721044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2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2"/>
            <ac:spMk id="54274" creationId="{0E3E85B4-5F47-46AF-B018-6CD3D83E3F0D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2"/>
            <ac:picMk id="54275" creationId="{0AF2C0BA-6D83-4026-9E6D-0DB8D2397907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3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3"/>
            <ac:spMk id="55298" creationId="{EE28C3F0-AE21-4227-B286-9C038BDFB24B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3"/>
            <ac:picMk id="55299" creationId="{545677B8-06F6-4213-854C-315434F62AB5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4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4"/>
            <ac:spMk id="56322" creationId="{927DFDC5-8D6D-449F-960B-779533C00398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4"/>
            <ac:picMk id="56323" creationId="{566CAD9E-22F5-4C71-86CE-07132367AF3A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5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5"/>
            <ac:spMk id="57346" creationId="{814F1818-D1DD-4BB5-9CC3-D1EB4166F2C5}"/>
          </ac:spMkLst>
        </pc:spChg>
        <pc:picChg chg="mod">
          <ac:chgData name="王 欣捷" userId="b965477fa0aef5e6" providerId="LiveId" clId="{2B0FDB0B-89C3-479F-AB9D-D58F11732152}" dt="2021-03-07T10:06:53.834" v="265"/>
          <ac:picMkLst>
            <pc:docMk/>
            <pc:sldMk cId="0" sldId="665"/>
            <ac:picMk id="57347" creationId="{9979E201-A2F4-4A7A-ABEC-576895DD2BD8}"/>
          </ac:picMkLst>
        </pc:pic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6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6"/>
            <ac:spMk id="58370" creationId="{CC6B0FA4-3DDC-44BB-9C3F-CAF050513F6C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6"/>
            <ac:spMk id="58371" creationId="{9560AE1D-03DC-4612-904E-8AC879740D00}"/>
          </ac:spMkLst>
        </pc:spChg>
      </pc:sldChg>
      <pc:sldChg chg="modSp mod">
        <pc:chgData name="王 欣捷" userId="b965477fa0aef5e6" providerId="LiveId" clId="{2B0FDB0B-89C3-479F-AB9D-D58F11732152}" dt="2021-03-07T10:06:53.834" v="265"/>
        <pc:sldMkLst>
          <pc:docMk/>
          <pc:sldMk cId="0" sldId="667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7"/>
            <ac:spMk id="59394" creationId="{71274AA2-7FE2-4395-8483-43F23DD4F39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7"/>
            <ac:spMk id="59395" creationId="{CF42D7E0-2CF3-46B9-8EC4-0D9AA2BD094B}"/>
          </ac:spMkLst>
        </pc:spChg>
      </pc:sldChg>
      <pc:sldChg chg="modSp mod">
        <pc:chgData name="王 欣捷" userId="b965477fa0aef5e6" providerId="LiveId" clId="{2B0FDB0B-89C3-479F-AB9D-D58F11732152}" dt="2021-03-07T15:03:47.959" v="2193" actId="2710"/>
        <pc:sldMkLst>
          <pc:docMk/>
          <pc:sldMk cId="0" sldId="668"/>
        </pc:sldMkLst>
        <pc:spChg chg="mod">
          <ac:chgData name="王 欣捷" userId="b965477fa0aef5e6" providerId="LiveId" clId="{2B0FDB0B-89C3-479F-AB9D-D58F11732152}" dt="2021-03-07T10:06:53.834" v="265"/>
          <ac:spMkLst>
            <pc:docMk/>
            <pc:sldMk cId="0" sldId="668"/>
            <ac:spMk id="60418" creationId="{7C374AE4-C65A-494E-88F3-697C9F3DBEB3}"/>
          </ac:spMkLst>
        </pc:spChg>
        <pc:spChg chg="mod">
          <ac:chgData name="王 欣捷" userId="b965477fa0aef5e6" providerId="LiveId" clId="{2B0FDB0B-89C3-479F-AB9D-D58F11732152}" dt="2021-03-07T15:03:47.959" v="2193" actId="2710"/>
          <ac:spMkLst>
            <pc:docMk/>
            <pc:sldMk cId="0" sldId="668"/>
            <ac:spMk id="60419" creationId="{0FAB5C03-F9C0-4780-9E8F-013C3A99CF81}"/>
          </ac:spMkLst>
        </pc:spChg>
      </pc:sldChg>
      <pc:sldChg chg="addSp delSp modSp add mod modClrScheme chgLayout">
        <pc:chgData name="王 欣捷" userId="b965477fa0aef5e6" providerId="LiveId" clId="{2B0FDB0B-89C3-479F-AB9D-D58F11732152}" dt="2021-03-07T12:42:30.150" v="1422" actId="20577"/>
        <pc:sldMkLst>
          <pc:docMk/>
          <pc:sldMk cId="1710201879" sldId="669"/>
        </pc:sldMkLst>
        <pc:spChg chg="add mod ord">
          <ac:chgData name="王 欣捷" userId="b965477fa0aef5e6" providerId="LiveId" clId="{2B0FDB0B-89C3-479F-AB9D-D58F11732152}" dt="2021-03-07T12:42:30.150" v="1422" actId="20577"/>
          <ac:spMkLst>
            <pc:docMk/>
            <pc:sldMk cId="1710201879" sldId="669"/>
            <ac:spMk id="2" creationId="{ACD1CDC2-562D-4418-A6BD-E6172C825518}"/>
          </ac:spMkLst>
        </pc:spChg>
        <pc:spChg chg="mod ord">
          <ac:chgData name="王 欣捷" userId="b965477fa0aef5e6" providerId="LiveId" clId="{2B0FDB0B-89C3-479F-AB9D-D58F11732152}" dt="2021-03-07T11:56:01.614" v="879" actId="700"/>
          <ac:spMkLst>
            <pc:docMk/>
            <pc:sldMk cId="1710201879" sldId="669"/>
            <ac:spMk id="11266" creationId="{070A2E11-D20F-4B19-8D21-3F80F2FC0B2C}"/>
          </ac:spMkLst>
        </pc:spChg>
        <pc:grpChg chg="del">
          <ac:chgData name="王 欣捷" userId="b965477fa0aef5e6" providerId="LiveId" clId="{2B0FDB0B-89C3-479F-AB9D-D58F11732152}" dt="2021-03-07T11:55:57.931" v="878" actId="478"/>
          <ac:grpSpMkLst>
            <pc:docMk/>
            <pc:sldMk cId="1710201879" sldId="669"/>
            <ac:grpSpMk id="11268" creationId="{7B9F15FE-FD01-4471-90B9-162E6F6940B3}"/>
          </ac:grpSpMkLst>
        </pc:grpChg>
      </pc:sldChg>
      <pc:sldChg chg="addSp delSp modSp add mod modClrScheme chgLayout">
        <pc:chgData name="王 欣捷" userId="b965477fa0aef5e6" providerId="LiveId" clId="{2B0FDB0B-89C3-479F-AB9D-D58F11732152}" dt="2021-03-07T12:31:46.968" v="1362" actId="1036"/>
        <pc:sldMkLst>
          <pc:docMk/>
          <pc:sldMk cId="665697348" sldId="670"/>
        </pc:sldMkLst>
        <pc:spChg chg="add mod ord">
          <ac:chgData name="王 欣捷" userId="b965477fa0aef5e6" providerId="LiveId" clId="{2B0FDB0B-89C3-479F-AB9D-D58F11732152}" dt="2021-03-07T12:31:46.968" v="1362" actId="1036"/>
          <ac:spMkLst>
            <pc:docMk/>
            <pc:sldMk cId="665697348" sldId="670"/>
            <ac:spMk id="2" creationId="{6E96AF83-5AE3-495B-B69B-FBACB03952DB}"/>
          </ac:spMkLst>
        </pc:spChg>
        <pc:spChg chg="add mod ord">
          <ac:chgData name="王 欣捷" userId="b965477fa0aef5e6" providerId="LiveId" clId="{2B0FDB0B-89C3-479F-AB9D-D58F11732152}" dt="2021-03-07T12:31:46.968" v="1362" actId="1036"/>
          <ac:spMkLst>
            <pc:docMk/>
            <pc:sldMk cId="665697348" sldId="670"/>
            <ac:spMk id="3" creationId="{3256F6DA-948C-4B7C-90CE-7169DB631A38}"/>
          </ac:spMkLst>
        </pc:spChg>
        <pc:spChg chg="add mod ord">
          <ac:chgData name="王 欣捷" userId="b965477fa0aef5e6" providerId="LiveId" clId="{2B0FDB0B-89C3-479F-AB9D-D58F11732152}" dt="2021-03-07T12:31:38.795" v="1341" actId="1036"/>
          <ac:spMkLst>
            <pc:docMk/>
            <pc:sldMk cId="665697348" sldId="670"/>
            <ac:spMk id="4" creationId="{3AD30457-A964-4627-808D-156AF26EA40A}"/>
          </ac:spMkLst>
        </pc:spChg>
        <pc:spChg chg="del">
          <ac:chgData name="王 欣捷" userId="b965477fa0aef5e6" providerId="LiveId" clId="{2B0FDB0B-89C3-479F-AB9D-D58F11732152}" dt="2021-03-07T12:19:11.850" v="1044" actId="478"/>
          <ac:spMkLst>
            <pc:docMk/>
            <pc:sldMk cId="665697348" sldId="670"/>
            <ac:spMk id="5" creationId="{9A2380EF-6842-4FAC-B062-E7873F7B9B15}"/>
          </ac:spMkLst>
        </pc:spChg>
        <pc:spChg chg="add del">
          <ac:chgData name="王 欣捷" userId="b965477fa0aef5e6" providerId="LiveId" clId="{2B0FDB0B-89C3-479F-AB9D-D58F11732152}" dt="2021-03-07T12:20:05.604" v="1081" actId="22"/>
          <ac:spMkLst>
            <pc:docMk/>
            <pc:sldMk cId="665697348" sldId="670"/>
            <ac:spMk id="9" creationId="{748E6138-522E-4BA3-B2E1-3A9C0072E249}"/>
          </ac:spMkLst>
        </pc:spChg>
        <pc:spChg chg="add del mod">
          <ac:chgData name="王 欣捷" userId="b965477fa0aef5e6" providerId="LiveId" clId="{2B0FDB0B-89C3-479F-AB9D-D58F11732152}" dt="2021-03-07T12:24:10.201" v="1141" actId="478"/>
          <ac:spMkLst>
            <pc:docMk/>
            <pc:sldMk cId="665697348" sldId="670"/>
            <ac:spMk id="11" creationId="{D38889F9-465B-41B6-9401-09CEF7D0281A}"/>
          </ac:spMkLst>
        </pc:spChg>
        <pc:spChg chg="mod ord">
          <ac:chgData name="王 欣捷" userId="b965477fa0aef5e6" providerId="LiveId" clId="{2B0FDB0B-89C3-479F-AB9D-D58F11732152}" dt="2021-03-07T12:19:51.617" v="1075" actId="27636"/>
          <ac:spMkLst>
            <pc:docMk/>
            <pc:sldMk cId="665697348" sldId="670"/>
            <ac:spMk id="19458" creationId="{85A7B3A8-3AF4-4011-8246-0EEF18D14DEE}"/>
          </ac:spMkLst>
        </pc:spChg>
        <pc:spChg chg="mod ord">
          <ac:chgData name="王 欣捷" userId="b965477fa0aef5e6" providerId="LiveId" clId="{2B0FDB0B-89C3-479F-AB9D-D58F11732152}" dt="2021-03-07T12:31:38.795" v="1341" actId="1036"/>
          <ac:spMkLst>
            <pc:docMk/>
            <pc:sldMk cId="665697348" sldId="670"/>
            <ac:spMk id="19459" creationId="{602B76C8-B0F1-43D3-9D72-302CB03FCAEF}"/>
          </ac:spMkLst>
        </pc:spChg>
      </pc:sldChg>
      <pc:sldChg chg="addSp delSp modSp add mod modAnim">
        <pc:chgData name="王 欣捷" userId="b965477fa0aef5e6" providerId="LiveId" clId="{2B0FDB0B-89C3-479F-AB9D-D58F11732152}" dt="2021-03-07T13:42:40.890" v="1773" actId="2711"/>
        <pc:sldMkLst>
          <pc:docMk/>
          <pc:sldMk cId="1186079772" sldId="671"/>
        </pc:sldMkLst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50" creationId="{3D1C9671-6ECD-4B6C-9527-7EC7E5705CFC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51" creationId="{F6B80459-8404-4BE2-A573-C3F2C4D0EAC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55" creationId="{A9FFAA8D-8E85-4B53-91E6-CA82F4248517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0" creationId="{FAFA1C1E-153D-45CA-A68B-3B2C8A15FCC0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1" creationId="{8E02E0D7-CBDC-43A9-A1F6-D19C5E302222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2" creationId="{C9C08888-C26C-4EB4-953F-7D9BB4222C8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3" creationId="{0380E3BA-8938-4C58-BD74-C5CCDB77E2E1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4" creationId="{1F3E4AF2-0D91-4EBF-B42C-54FF6F91953F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5" creationId="{0DEE7E8F-A56E-4B46-B8F8-A885F793570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6" creationId="{D9BB0918-D5C4-4CEA-83C8-E3DAB408E401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7" creationId="{C2DCEB52-840E-41B8-ABE4-714D6DE6A019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8" creationId="{26C1EB98-47C5-4E87-B342-8752B72D752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69" creationId="{55568867-EB4E-4912-A533-DC0794A600CA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0" creationId="{C4B5FF87-4B29-414A-A3A4-8E68E9DA10FA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1" creationId="{FD99E6DA-ED21-4D80-BFCD-D0AD142F315D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2" creationId="{10CC7928-B780-4905-A838-4F4822E96565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3" creationId="{62CDDC37-653E-49EA-B3CB-7A13E2BF4F03}"/>
          </ac:spMkLst>
        </pc:spChg>
        <pc:spChg chg="mod">
          <ac:chgData name="王 欣捷" userId="b965477fa0aef5e6" providerId="LiveId" clId="{2B0FDB0B-89C3-479F-AB9D-D58F11732152}" dt="2021-03-07T13:38:56.360" v="1503"/>
          <ac:spMkLst>
            <pc:docMk/>
            <pc:sldMk cId="1186079772" sldId="671"/>
            <ac:spMk id="74" creationId="{39810127-6C8C-4FB9-9D2A-AA13E6D1C5A2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76" creationId="{72ED2AD7-4448-44A8-A733-7EDF2D59C790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0" creationId="{5E5EB8FD-A365-4AEE-A126-A2DDBBB961BB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5" creationId="{E98F2B12-B786-41AE-9074-26C03AFB0581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6" creationId="{5418922D-831E-4A60-AC2E-AA4063A74CD0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7" creationId="{7B3BA94B-2711-4B26-95A0-12D74B57E3E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8" creationId="{2EF6776D-F5A8-4EBA-8AC6-63263BF1F6B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89" creationId="{6E0F3D01-0D3F-4E7F-BA89-A28947A08245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0" creationId="{902C2533-98B9-4F4F-BB23-FE269E34A14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1" creationId="{0DC891E0-5879-4285-8852-002F5DCF532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2" creationId="{13CD6D60-B67F-4650-A413-7B137FBFDFE2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3" creationId="{BDB85DE8-FE0E-4488-AD55-82E8CB1A3A1A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4" creationId="{4D15E896-BC61-43D3-A890-CC4EDF348F5B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5" creationId="{962FA736-3430-4BD9-84C9-B2F4EE95CDBC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6" creationId="{FF785C48-158D-47EE-94BB-8D9EB3674E88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7" creationId="{8D78DDF3-FC72-4251-BC0A-4C9035A8B236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8" creationId="{EE24D211-7C09-4063-BF55-4AEA5B744C87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99" creationId="{0E23AC77-C03A-414C-A8EF-91B54936CF94}"/>
          </ac:spMkLst>
        </pc:spChg>
        <pc:spChg chg="mod">
          <ac:chgData name="王 欣捷" userId="b965477fa0aef5e6" providerId="LiveId" clId="{2B0FDB0B-89C3-479F-AB9D-D58F11732152}" dt="2021-03-07T13:41:39.132" v="1665" actId="1076"/>
          <ac:spMkLst>
            <pc:docMk/>
            <pc:sldMk cId="1186079772" sldId="671"/>
            <ac:spMk id="100" creationId="{1C1076B7-9C66-4709-8F0B-D05190CD6C88}"/>
          </ac:spMkLst>
        </pc:spChg>
        <pc:spChg chg="mod">
          <ac:chgData name="王 欣捷" userId="b965477fa0aef5e6" providerId="LiveId" clId="{2B0FDB0B-89C3-479F-AB9D-D58F11732152}" dt="2021-03-07T13:42:40.890" v="1773" actId="2711"/>
          <ac:spMkLst>
            <pc:docMk/>
            <pc:sldMk cId="1186079772" sldId="671"/>
            <ac:spMk id="15363" creationId="{9256D4C4-FFCC-4034-A2BE-164D20FD9EBB}"/>
          </ac:spMkLst>
        </pc:spChg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15365" creationId="{724C3ED6-A2FE-4702-956E-EE3B616AD11C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7" creationId="{D8A7F12E-73B7-49CA-A999-3A243F5CB01F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8" creationId="{A27DE04E-85B6-4C21-9E7B-9F0F5E058370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79" creationId="{FE839550-A6F6-493F-A062-9E79048A608E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0" creationId="{E0F77364-8664-4B77-AF6F-7393A4EEEB9D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1" creationId="{424547FB-B74E-4938-A60E-4ADFA7E1764B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2" creationId="{A6317213-6210-4F26-A39E-99D8B8FD8825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3" creationId="{054CF302-F3A3-4DB0-BDA9-714244B84642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4" creationId="{A80C8B16-4096-4E17-9453-5C5017540D22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5" creationId="{799357A3-8659-4900-8E59-2D03EFF130D7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6" creationId="{D2A42EBE-B0BD-4E83-93E4-D6056BD80733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7" creationId="{91935E15-1319-422D-9C26-9B36165AC3B6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8" creationId="{CDCA19DA-8779-46FB-BC72-2AF11733A475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89" creationId="{B1289898-1FB2-453D-B7BA-0C77C274C493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90" creationId="{9F808388-50CE-4BEE-9174-022ADA940D74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5391" creationId="{43921A54-7DF2-46C5-9C52-E87968DB0CE9}"/>
          </ac:spMkLst>
        </pc:spChg>
        <pc:spChg chg="del">
          <ac:chgData name="王 欣捷" userId="b965477fa0aef5e6" providerId="LiveId" clId="{2B0FDB0B-89C3-479F-AB9D-D58F11732152}" dt="2021-03-07T13:38:55.194" v="1502" actId="478"/>
          <ac:spMkLst>
            <pc:docMk/>
            <pc:sldMk cId="1186079772" sldId="671"/>
            <ac:spMk id="131102" creationId="{7C2C0F00-2E55-4043-BD8E-8B7DDA1F8ED8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31106" creationId="{39ECEFF4-331B-4433-B0EE-719FA7C006A9}"/>
          </ac:spMkLst>
        </pc:spChg>
        <pc:spChg chg="mod">
          <ac:chgData name="王 欣捷" userId="b965477fa0aef5e6" providerId="LiveId" clId="{2B0FDB0B-89C3-479F-AB9D-D58F11732152}" dt="2021-03-07T13:38:47.308" v="1500" actId="1076"/>
          <ac:spMkLst>
            <pc:docMk/>
            <pc:sldMk cId="1186079772" sldId="671"/>
            <ac:spMk id="131113" creationId="{4E9E4C9F-E391-4D30-977D-20B8F8278C1E}"/>
          </ac:spMkLst>
        </pc:spChg>
        <pc:grpChg chg="del mod">
          <ac:chgData name="王 欣捷" userId="b965477fa0aef5e6" providerId="LiveId" clId="{2B0FDB0B-89C3-479F-AB9D-D58F11732152}" dt="2021-03-07T13:38:55.194" v="1502" actId="478"/>
          <ac:grpSpMkLst>
            <pc:docMk/>
            <pc:sldMk cId="1186079772" sldId="671"/>
            <ac:grpSpMk id="2" creationId="{DBDE9873-FC39-4353-9CA1-E2B9AD3404A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4" creationId="{B07DF7D4-3C90-4303-ABC7-980DE4E1FD4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5" creationId="{01C39A1E-B8D7-4F64-B032-6DA6CC8B1C56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6" creationId="{895D8EFB-1559-443C-9FAC-AEF2C54D071B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7" creationId="{71C33992-A8EE-4330-B7AC-17947263F4AF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8" creationId="{B5C0B297-0658-4F16-950D-1C3620BD1513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9" creationId="{44B7F44E-26E8-4032-81DB-A4909CCB9D0E}"/>
          </ac:grpSpMkLst>
        </pc:grpChg>
        <pc:grpChg chg="mod">
          <ac:chgData name="王 欣捷" userId="b965477fa0aef5e6" providerId="LiveId" clId="{2B0FDB0B-89C3-479F-AB9D-D58F11732152}" dt="2021-03-07T13:38:47.308" v="1500" actId="1076"/>
          <ac:grpSpMkLst>
            <pc:docMk/>
            <pc:sldMk cId="1186079772" sldId="671"/>
            <ac:grpSpMk id="10" creationId="{278CAF94-F65C-4EE2-8312-248B396B8F0D}"/>
          </ac:grpSpMkLst>
        </pc:grpChg>
        <pc:grpChg chg="add del mod">
          <ac:chgData name="王 欣捷" userId="b965477fa0aef5e6" providerId="LiveId" clId="{2B0FDB0B-89C3-479F-AB9D-D58F11732152}" dt="2021-03-07T13:39:38.334" v="1506" actId="478"/>
          <ac:grpSpMkLst>
            <pc:docMk/>
            <pc:sldMk cId="1186079772" sldId="671"/>
            <ac:grpSpMk id="49" creationId="{C766B4A3-5217-44A6-916B-F4C563A60434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2" creationId="{FD6AEA7B-0089-49F7-923B-CBB97DDEC77A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3" creationId="{6BA63F19-551D-4FD6-8554-B32583638546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4" creationId="{771F1406-D62C-4B3C-A29B-710DD3AEB98D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6" creationId="{EE304CD3-9010-43C8-B844-710EBDE7414A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7" creationId="{6C148892-6542-4B3B-9D38-254709FF442C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8" creationId="{F865BEDB-920E-4D42-B223-29D59E8B4343}"/>
          </ac:grpSpMkLst>
        </pc:grpChg>
        <pc:grpChg chg="mod">
          <ac:chgData name="王 欣捷" userId="b965477fa0aef5e6" providerId="LiveId" clId="{2B0FDB0B-89C3-479F-AB9D-D58F11732152}" dt="2021-03-07T13:38:56.360" v="1503"/>
          <ac:grpSpMkLst>
            <pc:docMk/>
            <pc:sldMk cId="1186079772" sldId="671"/>
            <ac:grpSpMk id="59" creationId="{9FCDFCE3-BBDD-4D02-B5C6-23FD8E28FB67}"/>
          </ac:grpSpMkLst>
        </pc:grpChg>
        <pc:grpChg chg="add 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5" creationId="{338239F1-5B46-4D79-8026-AB65F49C9BF3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7" creationId="{618F2EC2-A5AE-4ADE-B624-40F667062EAD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8" creationId="{2B919B7F-B118-4401-A4D9-B6E12AE598E0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79" creationId="{E7CCD8AE-F9A8-4FC9-BDDB-37213BF09E11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1" creationId="{503A92AF-8F5C-4E45-A673-BE026B3293FF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2" creationId="{B4CBCA8D-F5B4-4765-B01C-37E478C9E0B8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3" creationId="{9F00E1DF-9C0D-474F-A436-56DA4CF475E5}"/>
          </ac:grpSpMkLst>
        </pc:grpChg>
        <pc:grpChg chg="mod">
          <ac:chgData name="王 欣捷" userId="b965477fa0aef5e6" providerId="LiveId" clId="{2B0FDB0B-89C3-479F-AB9D-D58F11732152}" dt="2021-03-07T13:41:39.132" v="1665" actId="1076"/>
          <ac:grpSpMkLst>
            <pc:docMk/>
            <pc:sldMk cId="1186079772" sldId="671"/>
            <ac:grpSpMk id="84" creationId="{FF23DF72-41EA-42B0-B952-A638A2A956E3}"/>
          </ac:grpSpMkLst>
        </pc:grpChg>
        <pc:grpChg chg="del">
          <ac:chgData name="王 欣捷" userId="b965477fa0aef5e6" providerId="LiveId" clId="{2B0FDB0B-89C3-479F-AB9D-D58F11732152}" dt="2021-03-07T13:38:55.194" v="1502" actId="478"/>
          <ac:grpSpMkLst>
            <pc:docMk/>
            <pc:sldMk cId="1186079772" sldId="671"/>
            <ac:grpSpMk id="15364" creationId="{ACF85D57-C2EC-419C-9394-5A2128ED467A}"/>
          </ac:grpSpMkLst>
        </pc:grpChg>
        <pc:graphicFrameChg chg="del">
          <ac:chgData name="王 欣捷" userId="b965477fa0aef5e6" providerId="LiveId" clId="{2B0FDB0B-89C3-479F-AB9D-D58F11732152}" dt="2021-03-07T13:38:52.707" v="1501" actId="478"/>
          <ac:graphicFrameMkLst>
            <pc:docMk/>
            <pc:sldMk cId="1186079772" sldId="671"/>
            <ac:graphicFrameMk id="47" creationId="{CEA77901-5EDE-4632-A431-800E428D6083}"/>
          </ac:graphicFrameMkLst>
        </pc:graphicFrameChg>
      </pc:sldChg>
      <pc:sldChg chg="addSp delSp modSp add mod ord modAnim">
        <pc:chgData name="王 欣捷" userId="b965477fa0aef5e6" providerId="LiveId" clId="{2B0FDB0B-89C3-479F-AB9D-D58F11732152}" dt="2021-03-07T13:57:17.001" v="2029" actId="1076"/>
        <pc:sldMkLst>
          <pc:docMk/>
          <pc:sldMk cId="2346120732" sldId="672"/>
        </pc:sldMkLst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49" creationId="{C0CEFBDC-3F52-4CA2-B254-656129D3CF46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1" creationId="{A85B955C-53B2-4410-A0A1-ADE997CA97F2}"/>
          </ac:spMkLst>
        </pc:spChg>
        <pc:spChg chg="add mod">
          <ac:chgData name="王 欣捷" userId="b965477fa0aef5e6" providerId="LiveId" clId="{2B0FDB0B-89C3-479F-AB9D-D58F11732152}" dt="2021-03-07T13:57:17.001" v="2029" actId="1076"/>
          <ac:spMkLst>
            <pc:docMk/>
            <pc:sldMk cId="2346120732" sldId="672"/>
            <ac:spMk id="52" creationId="{8C16C7B6-E6FF-4D28-AFBE-F89856E0237F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3" creationId="{11A2ACF5-4D31-4706-92D7-EC2D308507CB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4" creationId="{4E35B42A-B9A8-4812-B31F-21B4D1EDD7EE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5" creationId="{7C805F2C-C658-4360-8052-D87B921BEAD9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6" creationId="{7E7CFA95-BE4B-4735-B1FF-0D2A572C4388}"/>
          </ac:spMkLst>
        </pc:spChg>
        <pc:spChg chg="add 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57" creationId="{B691D159-5E1B-40E1-8EC1-64BCFC679A51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59" creationId="{194F59B5-FA06-4505-AD1D-EED36035256B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1" creationId="{7C636C78-1A81-48E7-99A5-83E1569ABAE5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2" creationId="{FC466BD5-4B0D-401B-9976-58C16B88C3B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3" creationId="{B4645647-7A8E-4F7D-8CF7-45B49EA45356}"/>
          </ac:spMkLst>
        </pc:spChg>
        <pc:spChg chg="del mod">
          <ac:chgData name="王 欣捷" userId="b965477fa0aef5e6" providerId="LiveId" clId="{2B0FDB0B-89C3-479F-AB9D-D58F11732152}" dt="2021-03-07T13:53:34.833" v="1941" actId="478"/>
          <ac:spMkLst>
            <pc:docMk/>
            <pc:sldMk cId="2346120732" sldId="672"/>
            <ac:spMk id="64" creationId="{B408CC99-477D-428F-A294-0CBCFC81C5ED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5" creationId="{40BBADA9-BA6A-4099-903C-0490A7443D2F}"/>
          </ac:spMkLst>
        </pc:spChg>
        <pc:spChg chg="del mod">
          <ac:chgData name="王 欣捷" userId="b965477fa0aef5e6" providerId="LiveId" clId="{2B0FDB0B-89C3-479F-AB9D-D58F11732152}" dt="2021-03-07T13:53:36.459" v="1942" actId="478"/>
          <ac:spMkLst>
            <pc:docMk/>
            <pc:sldMk cId="2346120732" sldId="672"/>
            <ac:spMk id="66" creationId="{07C18163-2F06-4665-B7D7-6275D17C004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7" creationId="{D7D8DA16-4A80-4640-AC1B-D1D6F4E45E6D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8" creationId="{4AADCC10-9D1F-49E9-99FD-B4C873CBE522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69" creationId="{76B993E8-9609-4944-94CC-26F17B9CEFF6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0" creationId="{CA66135F-EBE1-4903-8273-1A927E44E1AF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1" creationId="{BEAD1E4E-EAA5-4E74-8DA1-F4483724E0C4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2" creationId="{241C66FD-0DE6-4F30-95FD-71BC4862E8BF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3" creationId="{10C296EF-6981-4794-A820-30DBD993AC08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4" creationId="{44FB9DDF-1811-4F5C-9445-1C811AA7DA2B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5" creationId="{C1D54F98-B0DF-46B1-BDF3-C07A80CEEB61}"/>
          </ac:spMkLst>
        </pc:spChg>
        <pc:spChg chg="mod topLvl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6" creationId="{79C5B1D1-2EA0-4DA2-B7BF-8AC185A29481}"/>
          </ac:spMkLst>
        </pc:spChg>
        <pc:spChg chg="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7" creationId="{3360E111-75FB-48FF-8724-0A5CA542C2BC}"/>
          </ac:spMkLst>
        </pc:spChg>
        <pc:spChg chg="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78" creationId="{92932526-57F0-4199-B605-B7B76CD190B4}"/>
          </ac:spMkLst>
        </pc:spChg>
        <pc:spChg chg="add mod">
          <ac:chgData name="王 欣捷" userId="b965477fa0aef5e6" providerId="LiveId" clId="{2B0FDB0B-89C3-479F-AB9D-D58F11732152}" dt="2021-03-07T13:57:11.797" v="2028" actId="1076"/>
          <ac:spMkLst>
            <pc:docMk/>
            <pc:sldMk cId="2346120732" sldId="672"/>
            <ac:spMk id="79" creationId="{64F3E043-3F06-47E5-806A-ED26D05B4062}"/>
          </ac:spMkLst>
        </pc:spChg>
        <pc:spChg chg="add mod">
          <ac:chgData name="王 欣捷" userId="b965477fa0aef5e6" providerId="LiveId" clId="{2B0FDB0B-89C3-479F-AB9D-D58F11732152}" dt="2021-03-07T13:57:02.120" v="2026" actId="1076"/>
          <ac:spMkLst>
            <pc:docMk/>
            <pc:sldMk cId="2346120732" sldId="672"/>
            <ac:spMk id="80" creationId="{6DC0BFEC-29AC-46E1-B740-4523927E6079}"/>
          </ac:spMkLst>
        </pc:spChg>
        <pc:spChg chg="add 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81" creationId="{27F5CBFB-3C46-485F-975E-44E6730E89EE}"/>
          </ac:spMkLst>
        </pc:spChg>
        <pc:spChg chg="add mod">
          <ac:chgData name="王 欣捷" userId="b965477fa0aef5e6" providerId="LiveId" clId="{2B0FDB0B-89C3-479F-AB9D-D58F11732152}" dt="2021-03-07T13:56:40.902" v="2023" actId="1076"/>
          <ac:spMkLst>
            <pc:docMk/>
            <pc:sldMk cId="2346120732" sldId="672"/>
            <ac:spMk id="82" creationId="{9A2CDBC3-27FE-4729-97DA-5A376F816213}"/>
          </ac:spMkLst>
        </pc:spChg>
        <pc:spChg chg="mod ord">
          <ac:chgData name="王 欣捷" userId="b965477fa0aef5e6" providerId="LiveId" clId="{2B0FDB0B-89C3-479F-AB9D-D58F11732152}" dt="2021-03-07T13:56:29.199" v="2021" actId="1076"/>
          <ac:spMkLst>
            <pc:docMk/>
            <pc:sldMk cId="2346120732" sldId="672"/>
            <ac:spMk id="15363" creationId="{9256D4C4-FFCC-4034-A2BE-164D20FD9EBB}"/>
          </ac:spMkLst>
        </pc:spChg>
        <pc:spChg chg="del">
          <ac:chgData name="王 欣捷" userId="b965477fa0aef5e6" providerId="LiveId" clId="{2B0FDB0B-89C3-479F-AB9D-D58F11732152}" dt="2021-03-07T13:45:28.593" v="1822" actId="478"/>
          <ac:spMkLst>
            <pc:docMk/>
            <pc:sldMk cId="2346120732" sldId="672"/>
            <ac:spMk id="15365" creationId="{724C3ED6-A2FE-4702-956E-EE3B616AD11C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2" creationId="{EC2E03F9-16B0-45E3-8181-0C910AE265F5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4" creationId="{393C8694-B8BC-4062-85CD-73F3A1D3490C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5" creationId="{26DF69D1-194F-4C01-953F-1FDA18AE2377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6" creationId="{5CF08AF6-E454-462F-804B-332A1775172B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7" creationId="{F3EDE161-9332-4EF7-A20A-70FA925A9F6E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398" creationId="{CA17DA2C-DD03-441A-861B-7D7A48977EA8}"/>
          </ac:spMkLst>
        </pc:spChg>
        <pc:spChg chg="del mod topLvl">
          <ac:chgData name="王 欣捷" userId="b965477fa0aef5e6" providerId="LiveId" clId="{2B0FDB0B-89C3-479F-AB9D-D58F11732152}" dt="2021-03-07T13:45:43.571" v="1824" actId="478"/>
          <ac:spMkLst>
            <pc:docMk/>
            <pc:sldMk cId="2346120732" sldId="672"/>
            <ac:spMk id="15399" creationId="{2383E254-1024-4552-AB62-2E5F7A938E60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0" creationId="{EAF500BD-A364-48CD-8897-96B3B82C9B06}"/>
          </ac:spMkLst>
        </pc:spChg>
        <pc:spChg chg="del mod topLvl">
          <ac:chgData name="王 欣捷" userId="b965477fa0aef5e6" providerId="LiveId" clId="{2B0FDB0B-89C3-479F-AB9D-D58F11732152}" dt="2021-03-07T13:45:45.286" v="1825" actId="478"/>
          <ac:spMkLst>
            <pc:docMk/>
            <pc:sldMk cId="2346120732" sldId="672"/>
            <ac:spMk id="15401" creationId="{826DDD7C-6873-45FC-871B-8D3B6AB154B6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2" creationId="{444ADBE5-FE09-4340-B9E2-81D57A716057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3" creationId="{3406C32D-9247-40DB-B3E5-A0013FAA5E42}"/>
          </ac:spMkLst>
        </pc:spChg>
        <pc:spChg chg="mod topLvl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4" creationId="{A1143645-CDF8-4BE1-B81B-F224272F73AA}"/>
          </ac:spMkLst>
        </pc:spChg>
        <pc:spChg chg="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5" creationId="{9FD7BFFF-DF47-4883-930B-FDFCA94DC47D}"/>
          </ac:spMkLst>
        </pc:spChg>
        <pc:spChg chg="mod">
          <ac:chgData name="王 欣捷" userId="b965477fa0aef5e6" providerId="LiveId" clId="{2B0FDB0B-89C3-479F-AB9D-D58F11732152}" dt="2021-03-07T13:56:45.979" v="2024" actId="1076"/>
          <ac:spMkLst>
            <pc:docMk/>
            <pc:sldMk cId="2346120732" sldId="672"/>
            <ac:spMk id="15406" creationId="{3FE6B3F0-5AB2-45B7-A77A-F43FAFE4B16D}"/>
          </ac:spMkLst>
        </pc:spChg>
        <pc:spChg chg="del">
          <ac:chgData name="王 欣捷" userId="b965477fa0aef5e6" providerId="LiveId" clId="{2B0FDB0B-89C3-479F-AB9D-D58F11732152}" dt="2021-03-07T13:54:41.699" v="1964" actId="478"/>
          <ac:spMkLst>
            <pc:docMk/>
            <pc:sldMk cId="2346120732" sldId="672"/>
            <ac:spMk id="131102" creationId="{7C2C0F00-2E55-4043-BD8E-8B7DDA1F8ED8}"/>
          </ac:spMkLst>
        </pc:spChg>
        <pc:grpChg chg="add mod">
          <ac:chgData name="王 欣捷" userId="b965477fa0aef5e6" providerId="LiveId" clId="{2B0FDB0B-89C3-479F-AB9D-D58F11732152}" dt="2021-03-07T13:56:45.979" v="2024" actId="1076"/>
          <ac:grpSpMkLst>
            <pc:docMk/>
            <pc:sldMk cId="2346120732" sldId="672"/>
            <ac:grpSpMk id="2" creationId="{F0D5321D-8755-40AC-9B98-CCD66C9683F1}"/>
          </ac:grpSpMkLst>
        </pc:grpChg>
        <pc:grpChg chg="del">
          <ac:chgData name="王 欣捷" userId="b965477fa0aef5e6" providerId="LiveId" clId="{2B0FDB0B-89C3-479F-AB9D-D58F11732152}" dt="2021-03-07T13:49:28.613" v="1889" actId="478"/>
          <ac:grpSpMkLst>
            <pc:docMk/>
            <pc:sldMk cId="2346120732" sldId="672"/>
            <ac:grpSpMk id="3" creationId="{EDF2BD24-CB5B-489D-AFA3-B060D56F560F}"/>
          </ac:grpSpMkLst>
        </pc:grpChg>
        <pc:grpChg chg="add mod">
          <ac:chgData name="王 欣捷" userId="b965477fa0aef5e6" providerId="LiveId" clId="{2B0FDB0B-89C3-479F-AB9D-D58F11732152}" dt="2021-03-07T13:56:40.902" v="2023" actId="1076"/>
          <ac:grpSpMkLst>
            <pc:docMk/>
            <pc:sldMk cId="2346120732" sldId="672"/>
            <ac:grpSpMk id="11" creationId="{AA716762-F9DA-4308-AB52-4A80AE973F04}"/>
          </ac:grpSpMkLst>
        </pc:grpChg>
        <pc:grpChg chg="add del mod">
          <ac:chgData name="王 欣捷" userId="b965477fa0aef5e6" providerId="LiveId" clId="{2B0FDB0B-89C3-479F-AB9D-D58F11732152}" dt="2021-03-07T13:53:58.592" v="1948" actId="165"/>
          <ac:grpSpMkLst>
            <pc:docMk/>
            <pc:sldMk cId="2346120732" sldId="672"/>
            <ac:grpSpMk id="58" creationId="{FC0450B1-0B5C-4528-B654-A121D22EE92E}"/>
          </ac:grpSpMkLst>
        </pc:grpChg>
        <pc:grpChg chg="mod topLvl">
          <ac:chgData name="王 欣捷" userId="b965477fa0aef5e6" providerId="LiveId" clId="{2B0FDB0B-89C3-479F-AB9D-D58F11732152}" dt="2021-03-07T13:56:40.902" v="2023" actId="1076"/>
          <ac:grpSpMkLst>
            <pc:docMk/>
            <pc:sldMk cId="2346120732" sldId="672"/>
            <ac:grpSpMk id="60" creationId="{88D6164D-6E0C-4A9F-B5C5-8AFE8EA1D558}"/>
          </ac:grpSpMkLst>
        </pc:grpChg>
        <pc:grpChg chg="del mod">
          <ac:chgData name="王 欣捷" userId="b965477fa0aef5e6" providerId="LiveId" clId="{2B0FDB0B-89C3-479F-AB9D-D58F11732152}" dt="2021-03-07T13:45:35.896" v="1823" actId="165"/>
          <ac:grpSpMkLst>
            <pc:docMk/>
            <pc:sldMk cId="2346120732" sldId="672"/>
            <ac:grpSpMk id="15364" creationId="{ACF85D57-C2EC-419C-9394-5A2128ED467A}"/>
          </ac:grpSpMkLst>
        </pc:grpChg>
        <pc:grpChg chg="mod topLvl">
          <ac:chgData name="王 欣捷" userId="b965477fa0aef5e6" providerId="LiveId" clId="{2B0FDB0B-89C3-479F-AB9D-D58F11732152}" dt="2021-03-07T13:56:45.979" v="2024" actId="1076"/>
          <ac:grpSpMkLst>
            <pc:docMk/>
            <pc:sldMk cId="2346120732" sldId="672"/>
            <ac:grpSpMk id="15393" creationId="{CFDE0A40-CBC7-4B05-9238-5D459F0F27AF}"/>
          </ac:grpSpMkLst>
        </pc:grpChg>
        <pc:graphicFrameChg chg="mod modGraphic">
          <ac:chgData name="王 欣捷" userId="b965477fa0aef5e6" providerId="LiveId" clId="{2B0FDB0B-89C3-479F-AB9D-D58F11732152}" dt="2021-03-07T13:57:08.912" v="2027" actId="1076"/>
          <ac:graphicFrameMkLst>
            <pc:docMk/>
            <pc:sldMk cId="2346120732" sldId="672"/>
            <ac:graphicFrameMk id="47" creationId="{CEA77901-5EDE-4632-A431-800E428D6083}"/>
          </ac:graphicFrameMkLst>
        </pc:graphicFrameChg>
      </pc:sldChg>
      <pc:sldChg chg="addSp delSp modSp add mod modClrScheme chgLayout">
        <pc:chgData name="王 欣捷" userId="b965477fa0aef5e6" providerId="LiveId" clId="{2B0FDB0B-89C3-479F-AB9D-D58F11732152}" dt="2021-03-07T15:09:47.528" v="2229" actId="700"/>
        <pc:sldMkLst>
          <pc:docMk/>
          <pc:sldMk cId="3460802044" sldId="673"/>
        </pc:sldMkLst>
        <pc:spChg chg="add del mod ord">
          <ac:chgData name="王 欣捷" userId="b965477fa0aef5e6" providerId="LiveId" clId="{2B0FDB0B-89C3-479F-AB9D-D58F11732152}" dt="2021-03-07T15:09:45.110" v="2228" actId="478"/>
          <ac:spMkLst>
            <pc:docMk/>
            <pc:sldMk cId="3460802044" sldId="673"/>
            <ac:spMk id="2" creationId="{D27ADB97-95AC-4A9F-B0C8-551A7A6A246E}"/>
          </ac:spMkLst>
        </pc:spChg>
        <pc:spChg chg="add del mod">
          <ac:chgData name="王 欣捷" userId="b965477fa0aef5e6" providerId="LiveId" clId="{2B0FDB0B-89C3-479F-AB9D-D58F11732152}" dt="2021-03-07T15:09:47.528" v="2229" actId="700"/>
          <ac:spMkLst>
            <pc:docMk/>
            <pc:sldMk cId="3460802044" sldId="673"/>
            <ac:spMk id="4" creationId="{F3E0CA2A-DE3E-45D5-9473-2FCA4AF5E570}"/>
          </ac:spMkLst>
        </pc:spChg>
        <pc:spChg chg="mod ord">
          <ac:chgData name="王 欣捷" userId="b965477fa0aef5e6" providerId="LiveId" clId="{2B0FDB0B-89C3-479F-AB9D-D58F11732152}" dt="2021-03-07T15:09:47.528" v="2229" actId="700"/>
          <ac:spMkLst>
            <pc:docMk/>
            <pc:sldMk cId="3460802044" sldId="673"/>
            <ac:spMk id="20482" creationId="{2BB9EDB5-D160-4F2A-B704-20754CE43410}"/>
          </ac:spMkLst>
        </pc:spChg>
        <pc:spChg chg="mod">
          <ac:chgData name="王 欣捷" userId="b965477fa0aef5e6" providerId="LiveId" clId="{2B0FDB0B-89C3-479F-AB9D-D58F11732152}" dt="2021-03-07T15:09:11.906" v="2225" actId="1076"/>
          <ac:spMkLst>
            <pc:docMk/>
            <pc:sldMk cId="3460802044" sldId="673"/>
            <ac:spMk id="20512" creationId="{F4D7C312-FAAE-4EA4-B134-D1EFC7D5933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3" creationId="{089E4EE1-C984-4DA5-8523-EB6451CA48B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5" creationId="{31F837D3-169C-4AAC-81A7-312BF9E4D9AD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6" creationId="{7A6A085D-E5B8-4621-9CAD-4F78A34A614A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7" creationId="{C3800ACE-BF70-452F-9819-7D3425546AC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8" creationId="{95F73EF2-BBBA-4FF5-8CAA-A36B0CB85CC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19" creationId="{C176E771-F346-4585-B292-F48862EF587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0" creationId="{41E7F71D-B619-4980-B2B7-77F3DB2AE4D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1" creationId="{B3F46424-215B-4061-93BD-CDC99A9026B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2" creationId="{1F3C7451-185D-4BE0-BCFC-C2E9FA01D86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3" creationId="{DCC57055-CA64-4D6D-B6B0-68E7767FC32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4" creationId="{C191B2A3-3279-45F7-80D8-94100806A50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5" creationId="{BB86EAEA-10FE-4A11-9C20-A0A1196A083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6" creationId="{D94F4DFC-7442-458E-9BB4-F83A54B31195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7" creationId="{918B1CC3-7A33-4697-8703-10E5D0FCA44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8" creationId="{21035F2F-E3E1-4625-8980-4DA904390EC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29" creationId="{24E35B11-EE52-4192-9415-6E0C2FE25BB2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0" creationId="{25EDFFE5-C4DA-480A-8345-54514535EA9A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1" creationId="{E4A34B5A-A214-401F-A5C7-DE72870D4219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2" creationId="{D4BC343B-C9DD-4AB9-9B92-ABABE15DD91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3" creationId="{7D557885-72BA-4EDF-9876-84178772C7E3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4" creationId="{C1FDDC8E-853E-4A83-A38F-85B4D61C849B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5" creationId="{297D9A10-299B-4470-B7EB-FB2F63FE31F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6" creationId="{215EDCEC-B244-4790-9E23-9B58546FC9F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7" creationId="{1D3C1CCC-1864-4361-9CB9-5B4C056DFEB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8" creationId="{CBBAB91A-EDA4-4F4B-96AF-A5CBFA9C83A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39" creationId="{69CFA391-1D83-4786-91E8-69267D63B1F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0" creationId="{824F5B43-3D55-4558-B377-8D6CAE8AFE17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1" creationId="{BC8165A4-0B9F-4DAB-95D3-7A573E6B4C2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2" creationId="{05E72CF6-A41F-4858-8BCF-EA11DD16D28E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3" creationId="{0CE59BD5-5E68-4E42-8F70-7B10E44DB6A9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4" creationId="{DB2FCC4A-308D-488F-B56C-752A3F48CD46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5" creationId="{3680A5C5-8F83-4851-9094-2F114815D894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6" creationId="{6D589D65-FDCE-442E-840C-D8E49BDF55B3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7" creationId="{8D2A152C-7561-4C57-AF6A-9A0830CB87F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8" creationId="{3CF99148-5DFD-4BA2-9345-DD794230F91C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49" creationId="{0455520D-2814-46BF-9BD4-A5FE99874388}"/>
          </ac:spMkLst>
        </pc:spChg>
        <pc:spChg chg="mod">
          <ac:chgData name="王 欣捷" userId="b965477fa0aef5e6" providerId="LiveId" clId="{2B0FDB0B-89C3-479F-AB9D-D58F11732152}" dt="2021-03-07T15:09:08.039" v="2224" actId="1076"/>
          <ac:spMkLst>
            <pc:docMk/>
            <pc:sldMk cId="3460802044" sldId="673"/>
            <ac:spMk id="20550" creationId="{4A45D9E6-D0E4-495D-AE0E-588810470F26}"/>
          </ac:spMkLst>
        </pc:spChg>
        <pc:grpChg chg="mod">
          <ac:chgData name="王 欣捷" userId="b965477fa0aef5e6" providerId="LiveId" clId="{2B0FDB0B-89C3-479F-AB9D-D58F11732152}" dt="2021-03-07T15:09:08.039" v="2224" actId="1076"/>
          <ac:grpSpMkLst>
            <pc:docMk/>
            <pc:sldMk cId="3460802044" sldId="673"/>
            <ac:grpSpMk id="20511" creationId="{359C6495-374A-4BB1-A1D5-F3756713A33F}"/>
          </ac:grpSpMkLst>
        </pc:grpChg>
        <pc:grpChg chg="mod">
          <ac:chgData name="王 欣捷" userId="b965477fa0aef5e6" providerId="LiveId" clId="{2B0FDB0B-89C3-479F-AB9D-D58F11732152}" dt="2021-03-07T15:09:08.039" v="2224" actId="1076"/>
          <ac:grpSpMkLst>
            <pc:docMk/>
            <pc:sldMk cId="3460802044" sldId="673"/>
            <ac:grpSpMk id="20514" creationId="{A8892914-1251-422E-AFB8-2D9A86979142}"/>
          </ac:grpSpMkLst>
        </pc:grpChg>
        <pc:graphicFrameChg chg="add mod">
          <ac:chgData name="王 欣捷" userId="b965477fa0aef5e6" providerId="LiveId" clId="{2B0FDB0B-89C3-479F-AB9D-D58F11732152}" dt="2021-03-07T15:09:37.964" v="2226" actId="1076"/>
          <ac:graphicFrameMkLst>
            <pc:docMk/>
            <pc:sldMk cId="3460802044" sldId="673"/>
            <ac:graphicFrameMk id="45" creationId="{9C826786-1AC4-4839-A84A-A6A073DB0B5B}"/>
          </ac:graphicFrameMkLst>
        </pc:graphicFrameChg>
        <pc:graphicFrameChg chg="del mod ord modGraphic">
          <ac:chgData name="王 欣捷" userId="b965477fa0aef5e6" providerId="LiveId" clId="{2B0FDB0B-89C3-479F-AB9D-D58F11732152}" dt="2021-03-07T15:08:45.593" v="2217" actId="478"/>
          <ac:graphicFrameMkLst>
            <pc:docMk/>
            <pc:sldMk cId="3460802044" sldId="673"/>
            <ac:graphicFrameMk id="163843" creationId="{E3AD4A2D-295A-4FF9-9956-E509F9454B4E}"/>
          </ac:graphicFrameMkLst>
        </pc:graphicFrameChg>
      </pc:sldChg>
      <pc:sldChg chg="modSp add mod">
        <pc:chgData name="王 欣捷" userId="b965477fa0aef5e6" providerId="LiveId" clId="{2B0FDB0B-89C3-479F-AB9D-D58F11732152}" dt="2021-03-07T15:09:53.942" v="2231" actId="207"/>
        <pc:sldMkLst>
          <pc:docMk/>
          <pc:sldMk cId="4196688613" sldId="674"/>
        </pc:sldMkLst>
        <pc:graphicFrameChg chg="modGraphic">
          <ac:chgData name="王 欣捷" userId="b965477fa0aef5e6" providerId="LiveId" clId="{2B0FDB0B-89C3-479F-AB9D-D58F11732152}" dt="2021-03-07T15:09:53.942" v="2231" actId="207"/>
          <ac:graphicFrameMkLst>
            <pc:docMk/>
            <pc:sldMk cId="4196688613" sldId="674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13.046" v="2234" actId="20577"/>
        <pc:sldMkLst>
          <pc:docMk/>
          <pc:sldMk cId="468270520" sldId="675"/>
        </pc:sldMkLst>
        <pc:spChg chg="mod">
          <ac:chgData name="王 欣捷" userId="b965477fa0aef5e6" providerId="LiveId" clId="{2B0FDB0B-89C3-479F-AB9D-D58F11732152}" dt="2021-03-07T15:10:09.695" v="2233"/>
          <ac:spMkLst>
            <pc:docMk/>
            <pc:sldMk cId="468270520" sldId="675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13.046" v="2234" actId="20577"/>
          <ac:graphicFrameMkLst>
            <pc:docMk/>
            <pc:sldMk cId="468270520" sldId="675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33.155" v="2237" actId="20577"/>
        <pc:sldMkLst>
          <pc:docMk/>
          <pc:sldMk cId="3413962534" sldId="676"/>
        </pc:sldMkLst>
        <pc:spChg chg="mod">
          <ac:chgData name="王 欣捷" userId="b965477fa0aef5e6" providerId="LiveId" clId="{2B0FDB0B-89C3-479F-AB9D-D58F11732152}" dt="2021-03-07T15:10:30.876" v="2236"/>
          <ac:spMkLst>
            <pc:docMk/>
            <pc:sldMk cId="3413962534" sldId="676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33.155" v="2237" actId="20577"/>
          <ac:graphicFrameMkLst>
            <pc:docMk/>
            <pc:sldMk cId="3413962534" sldId="676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0:43.915" v="2240" actId="20577"/>
        <pc:sldMkLst>
          <pc:docMk/>
          <pc:sldMk cId="2786373358" sldId="677"/>
        </pc:sldMkLst>
        <pc:spChg chg="mod">
          <ac:chgData name="王 欣捷" userId="b965477fa0aef5e6" providerId="LiveId" clId="{2B0FDB0B-89C3-479F-AB9D-D58F11732152}" dt="2021-03-07T15:10:41.738" v="2239"/>
          <ac:spMkLst>
            <pc:docMk/>
            <pc:sldMk cId="2786373358" sldId="677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0:43.915" v="2240" actId="20577"/>
          <ac:graphicFrameMkLst>
            <pc:docMk/>
            <pc:sldMk cId="2786373358" sldId="677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01.586" v="2245" actId="20577"/>
        <pc:sldMkLst>
          <pc:docMk/>
          <pc:sldMk cId="1052360918" sldId="678"/>
        </pc:sldMkLst>
        <pc:spChg chg="mod">
          <ac:chgData name="王 欣捷" userId="b965477fa0aef5e6" providerId="LiveId" clId="{2B0FDB0B-89C3-479F-AB9D-D58F11732152}" dt="2021-03-07T15:10:58.837" v="2242"/>
          <ac:spMkLst>
            <pc:docMk/>
            <pc:sldMk cId="1052360918" sldId="678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01.586" v="2245" actId="20577"/>
          <ac:graphicFrameMkLst>
            <pc:docMk/>
            <pc:sldMk cId="1052360918" sldId="678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20.011" v="2250" actId="20577"/>
        <pc:sldMkLst>
          <pc:docMk/>
          <pc:sldMk cId="2657583242" sldId="679"/>
        </pc:sldMkLst>
        <pc:spChg chg="mod">
          <ac:chgData name="王 欣捷" userId="b965477fa0aef5e6" providerId="LiveId" clId="{2B0FDB0B-89C3-479F-AB9D-D58F11732152}" dt="2021-03-07T15:11:16.350" v="2249" actId="20577"/>
          <ac:spMkLst>
            <pc:docMk/>
            <pc:sldMk cId="2657583242" sldId="679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20.011" v="2250" actId="20577"/>
          <ac:graphicFrameMkLst>
            <pc:docMk/>
            <pc:sldMk cId="2657583242" sldId="679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1:37.003" v="2253" actId="20577"/>
        <pc:sldMkLst>
          <pc:docMk/>
          <pc:sldMk cId="4289629310" sldId="680"/>
        </pc:sldMkLst>
        <pc:spChg chg="mod">
          <ac:chgData name="王 欣捷" userId="b965477fa0aef5e6" providerId="LiveId" clId="{2B0FDB0B-89C3-479F-AB9D-D58F11732152}" dt="2021-03-07T15:11:34.306" v="2252"/>
          <ac:spMkLst>
            <pc:docMk/>
            <pc:sldMk cId="4289629310" sldId="680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1:37.003" v="2253" actId="20577"/>
          <ac:graphicFrameMkLst>
            <pc:docMk/>
            <pc:sldMk cId="4289629310" sldId="680"/>
            <ac:graphicFrameMk id="45" creationId="{9C826786-1AC4-4839-A84A-A6A073DB0B5B}"/>
          </ac:graphicFrameMkLst>
        </pc:graphicFrameChg>
      </pc:sldChg>
      <pc:sldChg chg="modSp add del mod">
        <pc:chgData name="王 欣捷" userId="b965477fa0aef5e6" providerId="LiveId" clId="{2B0FDB0B-89C3-479F-AB9D-D58F11732152}" dt="2021-03-07T15:12:01.078" v="2259" actId="2696"/>
        <pc:sldMkLst>
          <pc:docMk/>
          <pc:sldMk cId="941495375" sldId="681"/>
        </pc:sldMkLst>
        <pc:spChg chg="mod">
          <ac:chgData name="王 欣捷" userId="b965477fa0aef5e6" providerId="LiveId" clId="{2B0FDB0B-89C3-479F-AB9D-D58F11732152}" dt="2021-03-07T15:11:44.443" v="2255"/>
          <ac:spMkLst>
            <pc:docMk/>
            <pc:sldMk cId="941495375" sldId="681"/>
            <ac:spMk id="2" creationId="{D27ADB97-95AC-4A9F-B0C8-551A7A6A246E}"/>
          </ac:spMkLst>
        </pc:spChg>
        <pc:graphicFrameChg chg="mod modGraphic">
          <ac:chgData name="王 欣捷" userId="b965477fa0aef5e6" providerId="LiveId" clId="{2B0FDB0B-89C3-479F-AB9D-D58F11732152}" dt="2021-03-07T15:11:57.703" v="2258"/>
          <ac:graphicFrameMkLst>
            <pc:docMk/>
            <pc:sldMk cId="941495375" sldId="681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2:44.273" v="2264" actId="207"/>
        <pc:sldMkLst>
          <pc:docMk/>
          <pc:sldMk cId="1882149315" sldId="681"/>
        </pc:sldMkLst>
        <pc:spChg chg="mod">
          <ac:chgData name="王 欣捷" userId="b965477fa0aef5e6" providerId="LiveId" clId="{2B0FDB0B-89C3-479F-AB9D-D58F11732152}" dt="2021-03-07T15:12:40.066" v="2262"/>
          <ac:spMkLst>
            <pc:docMk/>
            <pc:sldMk cId="1882149315" sldId="681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2:44.273" v="2264" actId="207"/>
          <ac:graphicFrameMkLst>
            <pc:docMk/>
            <pc:sldMk cId="1882149315" sldId="681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3:01.721" v="2272" actId="20577"/>
        <pc:sldMkLst>
          <pc:docMk/>
          <pc:sldMk cId="3713213591" sldId="682"/>
        </pc:sldMkLst>
        <pc:spChg chg="mod">
          <ac:chgData name="王 欣捷" userId="b965477fa0aef5e6" providerId="LiveId" clId="{2B0FDB0B-89C3-479F-AB9D-D58F11732152}" dt="2021-03-07T15:12:53.483" v="2268" actId="20577"/>
          <ac:spMkLst>
            <pc:docMk/>
            <pc:sldMk cId="3713213591" sldId="682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3:01.721" v="2272" actId="20577"/>
          <ac:graphicFrameMkLst>
            <pc:docMk/>
            <pc:sldMk cId="3713213591" sldId="682"/>
            <ac:graphicFrameMk id="45" creationId="{9C826786-1AC4-4839-A84A-A6A073DB0B5B}"/>
          </ac:graphicFrameMkLst>
        </pc:graphicFrameChg>
      </pc:sldChg>
      <pc:sldChg chg="modSp add mod">
        <pc:chgData name="王 欣捷" userId="b965477fa0aef5e6" providerId="LiveId" clId="{2B0FDB0B-89C3-479F-AB9D-D58F11732152}" dt="2021-03-07T15:13:20.787" v="2280" actId="20577"/>
        <pc:sldMkLst>
          <pc:docMk/>
          <pc:sldMk cId="2096067" sldId="683"/>
        </pc:sldMkLst>
        <pc:spChg chg="mod">
          <ac:chgData name="王 欣捷" userId="b965477fa0aef5e6" providerId="LiveId" clId="{2B0FDB0B-89C3-479F-AB9D-D58F11732152}" dt="2021-03-07T15:13:14.390" v="2274"/>
          <ac:spMkLst>
            <pc:docMk/>
            <pc:sldMk cId="2096067" sldId="683"/>
            <ac:spMk id="2" creationId="{D27ADB97-95AC-4A9F-B0C8-551A7A6A246E}"/>
          </ac:spMkLst>
        </pc:spChg>
        <pc:graphicFrameChg chg="modGraphic">
          <ac:chgData name="王 欣捷" userId="b965477fa0aef5e6" providerId="LiveId" clId="{2B0FDB0B-89C3-479F-AB9D-D58F11732152}" dt="2021-03-07T15:13:20.787" v="2280" actId="20577"/>
          <ac:graphicFrameMkLst>
            <pc:docMk/>
            <pc:sldMk cId="2096067" sldId="683"/>
            <ac:graphicFrameMk id="45" creationId="{9C826786-1AC4-4839-A84A-A6A073DB0B5B}"/>
          </ac:graphicFrameMkLst>
        </pc:graphicFrameChg>
      </pc:sldChg>
      <pc:sldChg chg="addSp delSp modSp add mod modClrScheme modAnim chgLayout">
        <pc:chgData name="王 欣捷" userId="b965477fa0aef5e6" providerId="LiveId" clId="{2B0FDB0B-89C3-479F-AB9D-D58F11732152}" dt="2021-03-07T15:14:13.737" v="2291"/>
        <pc:sldMkLst>
          <pc:docMk/>
          <pc:sldMk cId="2789200128" sldId="684"/>
        </pc:sldMkLst>
        <pc:spChg chg="del">
          <ac:chgData name="王 欣捷" userId="b965477fa0aef5e6" providerId="LiveId" clId="{2B0FDB0B-89C3-479F-AB9D-D58F11732152}" dt="2021-03-07T15:13:40.360" v="2282" actId="478"/>
          <ac:spMkLst>
            <pc:docMk/>
            <pc:sldMk cId="2789200128" sldId="684"/>
            <ac:spMk id="2" creationId="{D27ADB97-95AC-4A9F-B0C8-551A7A6A246E}"/>
          </ac:spMkLst>
        </pc:spChg>
        <pc:spChg chg="add del mod">
          <ac:chgData name="王 欣捷" userId="b965477fa0aef5e6" providerId="LiveId" clId="{2B0FDB0B-89C3-479F-AB9D-D58F11732152}" dt="2021-03-07T15:13:42.635" v="2283" actId="700"/>
          <ac:spMkLst>
            <pc:docMk/>
            <pc:sldMk cId="2789200128" sldId="684"/>
            <ac:spMk id="4" creationId="{38184E16-48B2-489A-AE63-CB0623D3E5D4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48" creationId="{5A3ED579-E662-4984-8AFC-9C059AFDCC3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0" creationId="{BFDFAA43-C10A-4ED3-9309-A366348718AF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1" creationId="{0F041C80-D218-4AB7-8EB8-3229BDC9B354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2" creationId="{F815AB25-7F00-4214-B13F-CE9A249EC716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3" creationId="{C25C7BFA-5107-40DE-9FF6-3260C0CE726E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4" creationId="{388E2BD7-BBB6-4EBA-8CCD-391044D493E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5" creationId="{589B4110-C96B-4D4C-8A8C-E16D518C3B1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6" creationId="{5A10629C-42AB-404A-867C-140B57802959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7" creationId="{6A57595D-B33D-4B1E-9E3C-B4EDA3381AE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8" creationId="{178F35CB-279F-4714-A700-CBD931B270F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59" creationId="{265C104A-B74B-4C99-B35F-6C8C2A988E5B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0" creationId="{D1CD8FFE-BC11-4676-846E-B553541ECAAE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1" creationId="{BC55A074-2DB0-4E0B-B42A-6C37B617642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2" creationId="{E35617C5-CF05-4042-B2C3-7DF1B60C3B1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3" creationId="{21112D4C-A463-4A79-B5FA-04DC9C73CD52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4" creationId="{AC406A46-8CD2-48D6-98FC-6A304EDD32D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5" creationId="{042A4BEC-EB4A-410A-9D95-A1BDCDCF3B98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6" creationId="{8826EEBC-81DE-42F1-BEA5-E105EA18438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7" creationId="{AC17EDBE-6605-44D7-BA11-46C6F8C5C39F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8" creationId="{85072ABA-45F5-4C8F-A9E4-32ED2F87FEAD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69" creationId="{F693E662-26DE-4BE5-9E17-725206F0EBC1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70" creationId="{998E47BF-2116-42E0-92C1-0A6342D5674B}"/>
          </ac:spMkLst>
        </pc:spChg>
        <pc:spChg chg="mod">
          <ac:chgData name="王 欣捷" userId="b965477fa0aef5e6" providerId="LiveId" clId="{2B0FDB0B-89C3-479F-AB9D-D58F11732152}" dt="2021-03-07T15:13:49.642" v="2286" actId="1076"/>
          <ac:spMkLst>
            <pc:docMk/>
            <pc:sldMk cId="2789200128" sldId="684"/>
            <ac:spMk id="71" creationId="{83DD696D-D4DD-4540-B317-304E7CC3485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3" creationId="{8DFA0ED7-1F40-4444-AEEE-DDC8AE78EA74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5" creationId="{9D1F8A2B-449C-4747-BC0D-65B6BA80FEA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6" creationId="{081DD910-BF1A-4B84-9FF0-1E2966400CD9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7" creationId="{C968DC7A-3FC8-4670-9E28-F9FAAD98CEE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8" creationId="{85ED74D2-FC72-44DA-81B5-8568573544AA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79" creationId="{3EB0DD78-2950-4FFB-BE5A-AFD3C52176D0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0" creationId="{89469B16-8D85-4250-9FA8-02F1ECA0D306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1" creationId="{7D652522-4276-44C6-86CE-8C8D8CDAC94A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2" creationId="{616C40D2-DD77-4950-87A8-8BB80F59CFC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3" creationId="{EFCF4DAB-911B-483C-B8BA-9149466C209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4" creationId="{061979D7-BEAA-4B76-BFBE-8569E8FAD94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5" creationId="{D7938F34-2675-4052-B51F-D6313AF67854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6" creationId="{AAD397AC-15C7-49FA-832D-60C74A159BA5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7" creationId="{02E35E1F-D4E3-49A4-B060-2118ECC7F9B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8" creationId="{0362C7EB-BFF8-4D7B-9072-36AA416DB6D7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89" creationId="{F2752375-3137-4E53-94F0-BB6927953C5D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0" creationId="{44762848-FDA9-4F02-9864-A3852925FFC3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1" creationId="{C2AF43D4-EE1C-4037-BA66-E3EE15CEF85E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2" creationId="{7FFB3FC1-994D-4A1B-960D-DC19463760EE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3" creationId="{312FCD22-6A04-442F-B244-877F4499E55B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4" creationId="{4A79AEDD-43F9-4A90-AD68-2C38D0961288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5" creationId="{BEFCF5DC-C12C-491D-A6A8-69B5ADA1CC82}"/>
          </ac:spMkLst>
        </pc:spChg>
        <pc:spChg chg="mod">
          <ac:chgData name="王 欣捷" userId="b965477fa0aef5e6" providerId="LiveId" clId="{2B0FDB0B-89C3-479F-AB9D-D58F11732152}" dt="2021-03-07T15:14:12.881" v="2290"/>
          <ac:spMkLst>
            <pc:docMk/>
            <pc:sldMk cId="2789200128" sldId="684"/>
            <ac:spMk id="96" creationId="{7ADCDFB7-A98C-4D5A-AC6B-72CFEC4D2903}"/>
          </ac:spMkLst>
        </pc:spChg>
        <pc:spChg chg="mod ord">
          <ac:chgData name="王 欣捷" userId="b965477fa0aef5e6" providerId="LiveId" clId="{2B0FDB0B-89C3-479F-AB9D-D58F11732152}" dt="2021-03-07T15:13:42.635" v="2283" actId="700"/>
          <ac:spMkLst>
            <pc:docMk/>
            <pc:sldMk cId="2789200128" sldId="684"/>
            <ac:spMk id="20482" creationId="{2BB9EDB5-D160-4F2A-B704-20754CE43410}"/>
          </ac:spMkLst>
        </pc:spChg>
        <pc:grpChg chg="add mod">
          <ac:chgData name="王 欣捷" userId="b965477fa0aef5e6" providerId="LiveId" clId="{2B0FDB0B-89C3-479F-AB9D-D58F11732152}" dt="2021-03-07T15:13:52.477" v="2288"/>
          <ac:grpSpMkLst>
            <pc:docMk/>
            <pc:sldMk cId="2789200128" sldId="684"/>
            <ac:grpSpMk id="47" creationId="{D74388CC-3F13-4175-A55E-6FB8C517825F}"/>
          </ac:grpSpMkLst>
        </pc:grpChg>
        <pc:grpChg chg="mod">
          <ac:chgData name="王 欣捷" userId="b965477fa0aef5e6" providerId="LiveId" clId="{2B0FDB0B-89C3-479F-AB9D-D58F11732152}" dt="2021-03-07T15:13:49.642" v="2286" actId="1076"/>
          <ac:grpSpMkLst>
            <pc:docMk/>
            <pc:sldMk cId="2789200128" sldId="684"/>
            <ac:grpSpMk id="49" creationId="{20D9750B-E6F7-49F6-9EBB-B31A7196F0F3}"/>
          </ac:grpSpMkLst>
        </pc:grpChg>
        <pc:grpChg chg="add del mod">
          <ac:chgData name="王 欣捷" userId="b965477fa0aef5e6" providerId="LiveId" clId="{2B0FDB0B-89C3-479F-AB9D-D58F11732152}" dt="2021-03-07T15:14:13.737" v="2291"/>
          <ac:grpSpMkLst>
            <pc:docMk/>
            <pc:sldMk cId="2789200128" sldId="684"/>
            <ac:grpSpMk id="72" creationId="{1632E5EC-0C9D-4B0F-B0AF-11CC413EAA62}"/>
          </ac:grpSpMkLst>
        </pc:grpChg>
        <pc:grpChg chg="mod">
          <ac:chgData name="王 欣捷" userId="b965477fa0aef5e6" providerId="LiveId" clId="{2B0FDB0B-89C3-479F-AB9D-D58F11732152}" dt="2021-03-07T15:14:12.881" v="2290"/>
          <ac:grpSpMkLst>
            <pc:docMk/>
            <pc:sldMk cId="2789200128" sldId="684"/>
            <ac:grpSpMk id="74" creationId="{DAE82AFA-2211-495A-BC2E-11AC06F2018E}"/>
          </ac:grpSpMkLst>
        </pc:grpChg>
        <pc:grpChg chg="mod">
          <ac:chgData name="王 欣捷" userId="b965477fa0aef5e6" providerId="LiveId" clId="{2B0FDB0B-89C3-479F-AB9D-D58F11732152}" dt="2021-03-07T15:13:57.906" v="2289" actId="122"/>
          <ac:grpSpMkLst>
            <pc:docMk/>
            <pc:sldMk cId="2789200128" sldId="684"/>
            <ac:grpSpMk id="20511" creationId="{359C6495-374A-4BB1-A1D5-F3756713A33F}"/>
          </ac:grpSpMkLst>
        </pc:grpChg>
      </pc:sldChg>
      <pc:sldChg chg="addSp delSp modSp add del mod modAnim">
        <pc:chgData name="王 欣捷" userId="b965477fa0aef5e6" providerId="LiveId" clId="{2B0FDB0B-89C3-479F-AB9D-D58F11732152}" dt="2021-03-07T15:15:43.096" v="2308" actId="47"/>
        <pc:sldMkLst>
          <pc:docMk/>
          <pc:sldMk cId="2530077488" sldId="685"/>
        </pc:sldMkLst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3" creationId="{DB525514-6B11-4CE5-8D3E-C0A8CC36760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5" creationId="{CCB434F4-35CE-4FC6-BFB1-778C0B258467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6" creationId="{9006B1F1-11DA-42E2-9CF7-69D222871163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7" creationId="{9AF7655C-4FB8-4AF1-8B27-94DCFBD390D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8" creationId="{D6AD8847-4D37-4A84-8235-6317E991FFF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79" creationId="{2152CB10-2A4A-4789-9E47-4042286909F8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0" creationId="{977F3B92-78D1-4E77-9942-851554C28BD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1" creationId="{9814A86F-A6A4-4C04-94FF-65F09043278D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2" creationId="{5821F43C-B4FC-4E10-998E-B94F210EA00A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3" creationId="{CD4679B8-B69C-4D1E-AF44-BF749A59B4C7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4" creationId="{0806E281-36CB-46B4-B21B-8B87091EFFF4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5" creationId="{4D4D62D4-A0FD-4DC1-9C0B-A21304635628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6" creationId="{CB6A7A2B-C2F7-4578-94A5-478B0851A3AC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7" creationId="{6BDD7592-C1BE-4363-9FC1-2ECC64D28723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8" creationId="{472955E7-42B1-46C6-B79C-B6A30AAEACA5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89" creationId="{073736E6-2281-4FDD-A091-C68EC1500260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90" creationId="{DEC14154-C160-4A97-8988-F494C5B505FD}"/>
          </ac:spMkLst>
        </pc:spChg>
        <pc:spChg chg="mod">
          <ac:chgData name="王 欣捷" userId="b965477fa0aef5e6" providerId="LiveId" clId="{2B0FDB0B-89C3-479F-AB9D-D58F11732152}" dt="2021-03-07T15:14:26.023" v="2295" actId="1076"/>
          <ac:spMkLst>
            <pc:docMk/>
            <pc:sldMk cId="2530077488" sldId="685"/>
            <ac:spMk id="91" creationId="{BBE5FADB-A050-4D7F-BE01-960AE2D2287B}"/>
          </ac:spMkLst>
        </pc:spChg>
        <pc:spChg chg="add del mod">
          <ac:chgData name="王 欣捷" userId="b965477fa0aef5e6" providerId="LiveId" clId="{2B0FDB0B-89C3-479F-AB9D-D58F11732152}" dt="2021-03-07T15:15:36.227" v="2307" actId="478"/>
          <ac:spMkLst>
            <pc:docMk/>
            <pc:sldMk cId="2530077488" sldId="685"/>
            <ac:spMk id="92" creationId="{807114C2-3FA3-4A9E-9FCE-5E29F424DC57}"/>
          </ac:spMkLst>
        </pc:spChg>
        <pc:grpChg chg="add mod">
          <ac:chgData name="王 欣捷" userId="b965477fa0aef5e6" providerId="LiveId" clId="{2B0FDB0B-89C3-479F-AB9D-D58F11732152}" dt="2021-03-07T15:14:26.023" v="2295" actId="1076"/>
          <ac:grpSpMkLst>
            <pc:docMk/>
            <pc:sldMk cId="2530077488" sldId="685"/>
            <ac:grpSpMk id="72" creationId="{64C3305F-4B28-42C6-8FAA-1857543D7AC1}"/>
          </ac:grpSpMkLst>
        </pc:grpChg>
        <pc:grpChg chg="mod">
          <ac:chgData name="王 欣捷" userId="b965477fa0aef5e6" providerId="LiveId" clId="{2B0FDB0B-89C3-479F-AB9D-D58F11732152}" dt="2021-03-07T15:14:26.023" v="2295" actId="1076"/>
          <ac:grpSpMkLst>
            <pc:docMk/>
            <pc:sldMk cId="2530077488" sldId="685"/>
            <ac:grpSpMk id="74" creationId="{833EAF05-C30D-4122-8CC0-3BA5B841F384}"/>
          </ac:grpSpMkLst>
        </pc:grpChg>
        <pc:graphicFrameChg chg="del">
          <ac:chgData name="王 欣捷" userId="b965477fa0aef5e6" providerId="LiveId" clId="{2B0FDB0B-89C3-479F-AB9D-D58F11732152}" dt="2021-03-07T15:14:17.693" v="2293" actId="478"/>
          <ac:graphicFrameMkLst>
            <pc:docMk/>
            <pc:sldMk cId="2530077488" sldId="685"/>
            <ac:graphicFrameMk id="45" creationId="{9C826786-1AC4-4839-A84A-A6A073DB0B5B}"/>
          </ac:graphicFrameMkLst>
        </pc:graphicFrameChg>
      </pc:sldChg>
      <pc:sldChg chg="add modAnim">
        <pc:chgData name="王 欣捷" userId="b965477fa0aef5e6" providerId="LiveId" clId="{2B0FDB0B-89C3-479F-AB9D-D58F11732152}" dt="2021-03-07T15:15:49.373" v="2309"/>
        <pc:sldMkLst>
          <pc:docMk/>
          <pc:sldMk cId="2942476236" sldId="686"/>
        </pc:sldMkLst>
      </pc:sldChg>
      <pc:sldChg chg="modSp add mod ord">
        <pc:chgData name="王 欣捷" userId="b965477fa0aef5e6" providerId="LiveId" clId="{2B0FDB0B-89C3-479F-AB9D-D58F11732152}" dt="2021-03-07T15:16:08.682" v="2313"/>
        <pc:sldMkLst>
          <pc:docMk/>
          <pc:sldMk cId="0" sldId="687"/>
        </pc:sldMkLst>
        <pc:spChg chg="mod">
          <ac:chgData name="王 欣捷" userId="b965477fa0aef5e6" providerId="LiveId" clId="{2B0FDB0B-89C3-479F-AB9D-D58F11732152}" dt="2021-03-07T15:16:07.270" v="2311" actId="27636"/>
          <ac:spMkLst>
            <pc:docMk/>
            <pc:sldMk cId="0" sldId="687"/>
            <ac:spMk id="73730" creationId="{45CE0624-8725-49AA-B014-C7190BE7E92F}"/>
          </ac:spMkLst>
        </pc:spChg>
      </pc:sldChg>
      <pc:sldMasterChg chg="modSp modSldLayout">
        <pc:chgData name="王 欣捷" userId="b965477fa0aef5e6" providerId="LiveId" clId="{2B0FDB0B-89C3-479F-AB9D-D58F11732152}" dt="2021-03-07T10:06:53.834" v="265"/>
        <pc:sldMasterMkLst>
          <pc:docMk/>
          <pc:sldMasterMk cId="2112128366" sldId="2147483648"/>
        </pc:sldMasterMkLst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2" creationId="{B58B70B3-EC28-4598-AE41-2C305DF81007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3" creationId="{3FDCDE90-F43D-4369-AD29-CF580FA8FEC4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4" creationId="{29A4D3F5-6CED-43E3-806E-C0166BD7586E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5" creationId="{E986801C-3BD9-4085-A54B-9D1567D250A5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6" creationId="{90A21B81-8A94-4816-891B-83C14979429A}"/>
          </ac:spMkLst>
        </pc:spChg>
        <pc:spChg chg="mod">
          <ac:chgData name="王 欣捷" userId="b965477fa0aef5e6" providerId="LiveId" clId="{2B0FDB0B-89C3-479F-AB9D-D58F11732152}" dt="2021-03-07T10:06:53.834" v="265"/>
          <ac:spMkLst>
            <pc:docMk/>
            <pc:sldMasterMk cId="2112128366" sldId="2147483648"/>
            <ac:spMk id="9" creationId="{AF595CB2-4081-473A-9E1A-9DBA41E04D82}"/>
          </ac:spMkLst>
        </pc:sp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276965503" sldId="2147483649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276965503" sldId="2147483649"/>
              <ac:spMk id="2" creationId="{7DBB8268-422D-4307-8369-DF84BA77476B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276965503" sldId="2147483649"/>
              <ac:spMk id="3" creationId="{8D3A0284-A5AC-46D9-8C5B-3F0428FCFF64}"/>
            </ac:spMkLst>
          </pc:spChg>
          <pc:picChg chg="mod">
            <ac:chgData name="王 欣捷" userId="b965477fa0aef5e6" providerId="LiveId" clId="{2B0FDB0B-89C3-479F-AB9D-D58F11732152}" dt="2021-03-07T10:06:53.834" v="265"/>
            <ac:picMkLst>
              <pc:docMk/>
              <pc:sldMasterMk cId="2112128366" sldId="2147483648"/>
              <pc:sldLayoutMk cId="1276965503" sldId="2147483649"/>
              <ac:picMk id="8" creationId="{2302524C-C204-47A8-A386-2CA1940ADE70}"/>
            </ac:picMkLst>
          </pc:pic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488446812" sldId="2147483651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488446812" sldId="2147483651"/>
              <ac:spMk id="2" creationId="{19DF987E-0DB7-4E90-BEDD-C5A512493F86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488446812" sldId="2147483651"/>
              <ac:spMk id="3" creationId="{32DDF364-2685-47D3-9983-7149CCAFA945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312264031" sldId="2147483652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312264031" sldId="2147483652"/>
              <ac:spMk id="3" creationId="{421480F1-C8B6-4D8D-80C6-909B003E804C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312264031" sldId="2147483652"/>
              <ac:spMk id="4" creationId="{32790CD7-0643-4DB0-8EA1-CD53E169B569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4092700787" sldId="2147483653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2" creationId="{AE4656A9-190E-423A-B333-8EE3866D525A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3" creationId="{11F9B012-D079-4D3B-BAC0-AE43C3785448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4" creationId="{E739B9EA-0633-412F-9749-4707B8B0202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5" creationId="{B26D81A0-5DEA-49B4-9F96-EAF67A206E9C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4092700787" sldId="2147483653"/>
              <ac:spMk id="6" creationId="{D30B3ED2-54DD-4C2A-9289-B43EFEED76A6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27503494" sldId="2147483656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2" creationId="{F8A116DE-EA78-41D3-805B-A753F2BAC7CE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3" creationId="{61E73AE0-9C8E-4AA8-9617-F6250ACFF7BD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27503494" sldId="2147483656"/>
              <ac:spMk id="4" creationId="{A1145341-57F2-4BB8-8C34-EF2A49A47808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594338404" sldId="2147483657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2" creationId="{882F7BBD-39E1-4786-861E-FE5C9EAC4F5A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3" creationId="{02F030E6-0E50-4602-9262-79C9ECC4368E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94338404" sldId="2147483657"/>
              <ac:spMk id="4" creationId="{417A8E29-135B-461C-BE87-C5A4C36E8B22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1557244139" sldId="2147483659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57244139" sldId="2147483659"/>
              <ac:spMk id="2" creationId="{401F4854-E1BC-4C31-9103-B5D7E85C5D76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1557244139" sldId="2147483659"/>
              <ac:spMk id="3" creationId="{2F5DFDEF-094B-4000-B6A3-BCFB470243EC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210032530" sldId="2147483660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2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3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210032530" sldId="2147483660"/>
              <ac:spMk id="4" creationId="{00000000-0000-0000-0000-000000000000}"/>
            </ac:spMkLst>
          </pc:spChg>
        </pc:sldLayoutChg>
        <pc:sldLayoutChg chg="modSp">
          <pc:chgData name="王 欣捷" userId="b965477fa0aef5e6" providerId="LiveId" clId="{2B0FDB0B-89C3-479F-AB9D-D58F11732152}" dt="2021-03-07T10:06:53.834" v="265"/>
          <pc:sldLayoutMkLst>
            <pc:docMk/>
            <pc:sldMasterMk cId="2112128366" sldId="2147483648"/>
            <pc:sldLayoutMk cId="3390946276" sldId="2147483661"/>
          </pc:sldLayoutMkLst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3390946276" sldId="2147483661"/>
              <ac:spMk id="2" creationId="{00000000-0000-0000-0000-000000000000}"/>
            </ac:spMkLst>
          </pc:spChg>
          <pc:spChg chg="mod">
            <ac:chgData name="王 欣捷" userId="b965477fa0aef5e6" providerId="LiveId" clId="{2B0FDB0B-89C3-479F-AB9D-D58F11732152}" dt="2021-03-07T10:06:53.834" v="265"/>
            <ac:spMkLst>
              <pc:docMk/>
              <pc:sldMasterMk cId="2112128366" sldId="2147483648"/>
              <pc:sldLayoutMk cId="3390946276" sldId="2147483661"/>
              <ac:spMk id="3" creationId="{00000000-0000-0000-0000-000000000000}"/>
            </ac:spMkLst>
          </pc:spChg>
        </pc:sldLayoutChg>
      </pc:sldMasterChg>
      <pc:sldMasterChg chg="addSp modSldLayout">
        <pc:chgData name="王 欣捷" userId="b965477fa0aef5e6" providerId="LiveId" clId="{2B0FDB0B-89C3-479F-AB9D-D58F11732152}" dt="2021-03-07T10:06:42.713" v="32"/>
        <pc:sldMasterMkLst>
          <pc:docMk/>
          <pc:sldMasterMk cId="1311213677" sldId="2147483662"/>
        </pc:sldMasterMkLst>
        <pc:spChg chg="add">
          <ac:chgData name="王 欣捷" userId="b965477fa0aef5e6" providerId="LiveId" clId="{2B0FDB0B-89C3-479F-AB9D-D58F11732152}" dt="2021-03-07T10:06:42.713" v="32"/>
          <ac:spMkLst>
            <pc:docMk/>
            <pc:sldMasterMk cId="1311213677" sldId="2147483662"/>
            <ac:spMk id="7" creationId="{F87869C4-D4A4-40CA-8E0E-B3C54EA8C400}"/>
          </ac:spMkLst>
        </pc:spChg>
        <pc:sldLayoutChg chg="addSp">
          <pc:chgData name="王 欣捷" userId="b965477fa0aef5e6" providerId="LiveId" clId="{2B0FDB0B-89C3-479F-AB9D-D58F11732152}" dt="2021-03-07T10:06:42.713" v="32"/>
          <pc:sldLayoutMkLst>
            <pc:docMk/>
            <pc:sldMasterMk cId="1311213677" sldId="2147483662"/>
            <pc:sldLayoutMk cId="2757613503" sldId="2147483663"/>
          </pc:sldLayoutMkLst>
          <pc:picChg chg="add">
            <ac:chgData name="王 欣捷" userId="b965477fa0aef5e6" providerId="LiveId" clId="{2B0FDB0B-89C3-479F-AB9D-D58F11732152}" dt="2021-03-07T10:06:42.713" v="32"/>
            <ac:picMkLst>
              <pc:docMk/>
              <pc:sldMasterMk cId="1311213677" sldId="2147483662"/>
              <pc:sldLayoutMk cId="2757613503" sldId="2147483663"/>
              <ac:picMk id="7" creationId="{72A45CBF-5F72-401B-9B92-20F09BB80E47}"/>
            </ac:picMkLst>
          </pc:picChg>
        </pc:sldLayoutChg>
      </pc:sldMasterChg>
      <pc:sldMasterChg chg="addSp modSldLayout">
        <pc:chgData name="王 欣捷" userId="b965477fa0aef5e6" providerId="LiveId" clId="{2B0FDB0B-89C3-479F-AB9D-D58F11732152}" dt="2021-03-07T10:06:51.466" v="145"/>
        <pc:sldMasterMkLst>
          <pc:docMk/>
          <pc:sldMasterMk cId="2590163829" sldId="2147483662"/>
        </pc:sldMasterMkLst>
        <pc:spChg chg="add">
          <ac:chgData name="王 欣捷" userId="b965477fa0aef5e6" providerId="LiveId" clId="{2B0FDB0B-89C3-479F-AB9D-D58F11732152}" dt="2021-03-07T10:06:51.466" v="145"/>
          <ac:spMkLst>
            <pc:docMk/>
            <pc:sldMasterMk cId="2590163829" sldId="2147483662"/>
            <ac:spMk id="7" creationId="{46186683-97C1-4EAA-95D2-53724C2296D9}"/>
          </ac:spMkLst>
        </pc:spChg>
        <pc:sldLayoutChg chg="addSp">
          <pc:chgData name="王 欣捷" userId="b965477fa0aef5e6" providerId="LiveId" clId="{2B0FDB0B-89C3-479F-AB9D-D58F11732152}" dt="2021-03-07T10:06:51.466" v="145"/>
          <pc:sldLayoutMkLst>
            <pc:docMk/>
            <pc:sldMasterMk cId="2590163829" sldId="2147483662"/>
            <pc:sldLayoutMk cId="1147323348" sldId="2147483663"/>
          </pc:sldLayoutMkLst>
          <pc:picChg chg="add">
            <ac:chgData name="王 欣捷" userId="b965477fa0aef5e6" providerId="LiveId" clId="{2B0FDB0B-89C3-479F-AB9D-D58F11732152}" dt="2021-03-07T10:06:51.466" v="145"/>
            <ac:picMkLst>
              <pc:docMk/>
              <pc:sldMasterMk cId="2590163829" sldId="2147483662"/>
              <pc:sldLayoutMk cId="1147323348" sldId="2147483663"/>
              <ac:picMk id="7" creationId="{536CE17F-C12B-41F5-BBBC-9FD626E828A7}"/>
            </ac:picMkLst>
          </pc:picChg>
        </pc:sldLayoutChg>
      </pc:sldMasterChg>
    </pc:docChg>
  </pc:docChgLst>
  <pc:docChgLst>
    <pc:chgData name="王 欣捷" userId="b965477fa0aef5e6" providerId="LiveId" clId="{80F0A389-E256-4DA7-8A71-202276411887}"/>
    <pc:docChg chg="undo custSel addSld delSld modSld sldOrd">
      <pc:chgData name="王 欣捷" userId="b965477fa0aef5e6" providerId="LiveId" clId="{80F0A389-E256-4DA7-8A71-202276411887}" dt="2021-03-10T08:47:18.459" v="1445" actId="47"/>
      <pc:docMkLst>
        <pc:docMk/>
      </pc:docMkLst>
      <pc:sldChg chg="modSp mod">
        <pc:chgData name="王 欣捷" userId="b965477fa0aef5e6" providerId="LiveId" clId="{80F0A389-E256-4DA7-8A71-202276411887}" dt="2021-03-07T15:21:20.265" v="0" actId="20577"/>
        <pc:sldMkLst>
          <pc:docMk/>
          <pc:sldMk cId="2470898374" sldId="256"/>
        </pc:sldMkLst>
        <pc:spChg chg="mod">
          <ac:chgData name="王 欣捷" userId="b965477fa0aef5e6" providerId="LiveId" clId="{80F0A389-E256-4DA7-8A71-202276411887}" dt="2021-03-07T15:21:20.265" v="0" actId="20577"/>
          <ac:spMkLst>
            <pc:docMk/>
            <pc:sldMk cId="2470898374" sldId="256"/>
            <ac:spMk id="2" creationId="{E7DC3515-54D4-4A44-A409-1AD3C10C63ED}"/>
          </ac:spMkLst>
        </pc:spChg>
      </pc:sldChg>
      <pc:sldChg chg="addSp modSp mod modClrScheme chgLayout">
        <pc:chgData name="王 欣捷" userId="b965477fa0aef5e6" providerId="LiveId" clId="{80F0A389-E256-4DA7-8A71-202276411887}" dt="2021-03-10T05:07:04.769" v="1372" actId="1076"/>
        <pc:sldMkLst>
          <pc:docMk/>
          <pc:sldMk cId="2707364749" sldId="257"/>
        </pc:sldMkLst>
        <pc:spChg chg="add mod ord">
          <ac:chgData name="王 欣捷" userId="b965477fa0aef5e6" providerId="LiveId" clId="{80F0A389-E256-4DA7-8A71-202276411887}" dt="2021-03-10T05:04:35.264" v="1265"/>
          <ac:spMkLst>
            <pc:docMk/>
            <pc:sldMk cId="2707364749" sldId="257"/>
            <ac:spMk id="2" creationId="{A55449F2-91A0-464E-AF14-50BA8E55AD7C}"/>
          </ac:spMkLst>
        </pc:spChg>
        <pc:picChg chg="mod">
          <ac:chgData name="王 欣捷" userId="b965477fa0aef5e6" providerId="LiveId" clId="{80F0A389-E256-4DA7-8A71-202276411887}" dt="2021-03-10T05:07:04.769" v="1372" actId="1076"/>
          <ac:picMkLst>
            <pc:docMk/>
            <pc:sldMk cId="2707364749" sldId="257"/>
            <ac:picMk id="3" creationId="{2B0818DF-3D09-41C6-B36B-339298C18254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6:57.357" v="1371" actId="1076"/>
        <pc:sldMkLst>
          <pc:docMk/>
          <pc:sldMk cId="389746985" sldId="258"/>
        </pc:sldMkLst>
        <pc:spChg chg="add mod ord">
          <ac:chgData name="王 欣捷" userId="b965477fa0aef5e6" providerId="LiveId" clId="{80F0A389-E256-4DA7-8A71-202276411887}" dt="2021-03-10T05:05:38.988" v="1302" actId="700"/>
          <ac:spMkLst>
            <pc:docMk/>
            <pc:sldMk cId="389746985" sldId="258"/>
            <ac:spMk id="2" creationId="{C8629B59-A962-462B-9613-E2408C62579C}"/>
          </ac:spMkLst>
        </pc:spChg>
        <pc:spChg chg="add mod ord">
          <ac:chgData name="王 欣捷" userId="b965477fa0aef5e6" providerId="LiveId" clId="{80F0A389-E256-4DA7-8A71-202276411887}" dt="2021-03-10T05:06:55.073" v="1370" actId="404"/>
          <ac:spMkLst>
            <pc:docMk/>
            <pc:sldMk cId="389746985" sldId="258"/>
            <ac:spMk id="4" creationId="{67004AF0-EF36-488C-8A04-CACAEB8FC614}"/>
          </ac:spMkLst>
        </pc:spChg>
        <pc:picChg chg="mod">
          <ac:chgData name="王 欣捷" userId="b965477fa0aef5e6" providerId="LiveId" clId="{80F0A389-E256-4DA7-8A71-202276411887}" dt="2021-03-10T05:06:57.357" v="1371" actId="1076"/>
          <ac:picMkLst>
            <pc:docMk/>
            <pc:sldMk cId="389746985" sldId="258"/>
            <ac:picMk id="3" creationId="{759F897E-E7D1-4432-A30E-81CDBF74D6D7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6:52.793" v="1368" actId="1076"/>
        <pc:sldMkLst>
          <pc:docMk/>
          <pc:sldMk cId="1794713971" sldId="259"/>
        </pc:sldMkLst>
        <pc:spChg chg="add mod ord">
          <ac:chgData name="王 欣捷" userId="b965477fa0aef5e6" providerId="LiveId" clId="{80F0A389-E256-4DA7-8A71-202276411887}" dt="2021-03-10T05:05:06.841" v="1276" actId="700"/>
          <ac:spMkLst>
            <pc:docMk/>
            <pc:sldMk cId="1794713971" sldId="259"/>
            <ac:spMk id="2" creationId="{28B779EB-666A-4AC6-A0C6-D83C6D03078D}"/>
          </ac:spMkLst>
        </pc:spChg>
        <pc:spChg chg="add mod ord">
          <ac:chgData name="王 欣捷" userId="b965477fa0aef5e6" providerId="LiveId" clId="{80F0A389-E256-4DA7-8A71-202276411887}" dt="2021-03-10T05:06:51.071" v="1367" actId="404"/>
          <ac:spMkLst>
            <pc:docMk/>
            <pc:sldMk cId="1794713971" sldId="259"/>
            <ac:spMk id="4" creationId="{4D01BC95-6692-47ED-A4D2-B2ADFF126D1D}"/>
          </ac:spMkLst>
        </pc:spChg>
        <pc:picChg chg="mod ord">
          <ac:chgData name="王 欣捷" userId="b965477fa0aef5e6" providerId="LiveId" clId="{80F0A389-E256-4DA7-8A71-202276411887}" dt="2021-03-10T05:06:52.793" v="1368" actId="1076"/>
          <ac:picMkLst>
            <pc:docMk/>
            <pc:sldMk cId="1794713971" sldId="259"/>
            <ac:picMk id="3" creationId="{0533559B-1D06-469D-B2A1-5A09A2E754EE}"/>
          </ac:picMkLst>
        </pc:picChg>
      </pc:sldChg>
      <pc:sldChg chg="addSp modSp mod modClrScheme chgLayout">
        <pc:chgData name="王 欣捷" userId="b965477fa0aef5e6" providerId="LiveId" clId="{80F0A389-E256-4DA7-8A71-202276411887}" dt="2021-03-10T05:08:42.979" v="1425" actId="1076"/>
        <pc:sldMkLst>
          <pc:docMk/>
          <pc:sldMk cId="3260843188" sldId="260"/>
        </pc:sldMkLst>
        <pc:spChg chg="add mod ord">
          <ac:chgData name="王 欣捷" userId="b965477fa0aef5e6" providerId="LiveId" clId="{80F0A389-E256-4DA7-8A71-202276411887}" dt="2021-03-10T05:06:12.125" v="1334"/>
          <ac:spMkLst>
            <pc:docMk/>
            <pc:sldMk cId="3260843188" sldId="260"/>
            <ac:spMk id="2" creationId="{5BCF393F-7B37-436C-B06F-AA041CC23B25}"/>
          </ac:spMkLst>
        </pc:spChg>
        <pc:spChg chg="add mod ord">
          <ac:chgData name="王 欣捷" userId="b965477fa0aef5e6" providerId="LiveId" clId="{80F0A389-E256-4DA7-8A71-202276411887}" dt="2021-03-10T05:08:23.887" v="1419"/>
          <ac:spMkLst>
            <pc:docMk/>
            <pc:sldMk cId="3260843188" sldId="260"/>
            <ac:spMk id="3" creationId="{72C8C613-AF96-439A-981A-B548E8121401}"/>
          </ac:spMkLst>
        </pc:spChg>
        <pc:picChg chg="mod ord">
          <ac:chgData name="王 欣捷" userId="b965477fa0aef5e6" providerId="LiveId" clId="{80F0A389-E256-4DA7-8A71-202276411887}" dt="2021-03-10T05:08:38.879" v="1422" actId="1076"/>
          <ac:picMkLst>
            <pc:docMk/>
            <pc:sldMk cId="3260843188" sldId="260"/>
            <ac:picMk id="5" creationId="{CCED339B-90CC-4A8E-9FA6-C4036ACFEE03}"/>
          </ac:picMkLst>
        </pc:picChg>
        <pc:picChg chg="add mod">
          <ac:chgData name="王 欣捷" userId="b965477fa0aef5e6" providerId="LiveId" clId="{80F0A389-E256-4DA7-8A71-202276411887}" dt="2021-03-10T05:08:42.979" v="1425" actId="1076"/>
          <ac:picMkLst>
            <pc:docMk/>
            <pc:sldMk cId="3260843188" sldId="260"/>
            <ac:picMk id="6" creationId="{3CE71F96-5FE6-4AF5-8E3E-9E00DED41D6F}"/>
          </ac:picMkLst>
        </pc:picChg>
      </pc:sldChg>
      <pc:sldChg chg="delSp modSp del mod">
        <pc:chgData name="王 欣捷" userId="b965477fa0aef5e6" providerId="LiveId" clId="{80F0A389-E256-4DA7-8A71-202276411887}" dt="2021-03-10T05:08:03.384" v="1384" actId="47"/>
        <pc:sldMkLst>
          <pc:docMk/>
          <pc:sldMk cId="2845356667" sldId="261"/>
        </pc:sldMkLst>
        <pc:picChg chg="del mod">
          <ac:chgData name="王 欣捷" userId="b965477fa0aef5e6" providerId="LiveId" clId="{80F0A389-E256-4DA7-8A71-202276411887}" dt="2021-03-10T05:07:23.835" v="1375" actId="21"/>
          <ac:picMkLst>
            <pc:docMk/>
            <pc:sldMk cId="2845356667" sldId="261"/>
            <ac:picMk id="3" creationId="{DB39F0F9-6FF3-41A2-AB16-376F57F10D68}"/>
          </ac:picMkLst>
        </pc:picChg>
      </pc:sldChg>
      <pc:sldChg chg="modSp add mod ord modAnim modNotesTx">
        <pc:chgData name="王 欣捷" userId="b965477fa0aef5e6" providerId="LiveId" clId="{80F0A389-E256-4DA7-8A71-202276411887}" dt="2021-03-10T04:27:25.823" v="1033"/>
        <pc:sldMkLst>
          <pc:docMk/>
          <pc:sldMk cId="1400690534" sldId="430"/>
        </pc:sldMkLst>
        <pc:spChg chg="mod">
          <ac:chgData name="王 欣捷" userId="b965477fa0aef5e6" providerId="LiveId" clId="{80F0A389-E256-4DA7-8A71-202276411887}" dt="2021-03-10T04:23:45.585" v="945"/>
          <ac:spMkLst>
            <pc:docMk/>
            <pc:sldMk cId="1400690534" sldId="430"/>
            <ac:spMk id="10242" creationId="{92B8A93F-1277-4CFB-A024-E6B46A33BB25}"/>
          </ac:spMkLst>
        </pc:spChg>
        <pc:spChg chg="mod">
          <ac:chgData name="王 欣捷" userId="b965477fa0aef5e6" providerId="LiveId" clId="{80F0A389-E256-4DA7-8A71-202276411887}" dt="2021-03-10T04:26:36.882" v="1026" actId="2711"/>
          <ac:spMkLst>
            <pc:docMk/>
            <pc:sldMk cId="1400690534" sldId="430"/>
            <ac:spMk id="10243" creationId="{36F22037-5FDF-46BE-87AD-FB8572FE958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46" creationId="{25490010-6340-4A4C-985F-E8E1D171B692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47" creationId="{F2454775-628C-4B2E-8BDE-E420284DB7F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48" creationId="{36FECDD5-9CDB-4279-B44A-3069333D914A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0" creationId="{72558B3F-4A30-47BA-9F0C-B966711A310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1" creationId="{18D791BC-9E40-4E56-9DCC-5384BE023DB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2" creationId="{EBABB3FB-81FA-4A44-8467-347517117698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3" creationId="{7F4777AC-AE23-41FD-B01A-9A6096C32E21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4" creationId="{419CBDAC-99D5-4CD5-8D7B-FD3CDDD3E9A8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5" creationId="{B368E788-3EDD-486F-A945-8487CDAAB936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6" creationId="{CEAD0802-66B2-4072-B8AD-D6653263FCC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7" creationId="{C69D54BC-8C96-4D22-AB9E-6F3AB320B30E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8" creationId="{9A85C51C-F6E7-4F62-B742-D532981E3EB0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59" creationId="{0A2C63F6-E84B-46FF-BFE5-62821869ECF2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0" creationId="{6369BEED-F72D-445C-B2B0-2DA789627FC4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3" creationId="{FBA79777-902C-48F2-B9EA-72D2B87EC29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4" creationId="{117FD9BA-E8CB-4255-AC07-DE1D088AD2F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5" creationId="{B498033D-92E1-4D36-9918-1A6F63A529E7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6" creationId="{39D3517C-B987-440F-A99F-0ACEB31E77EB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7" creationId="{907F8A75-5A64-42FA-A61C-EB59B1A043E4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8" creationId="{FF2E29CD-F797-43CE-8FE5-49FBA4614CF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69" creationId="{3C07F8F7-F187-4283-AC48-D8092B3BABE3}"/>
          </ac:spMkLst>
        </pc:spChg>
        <pc:spChg chg="mod">
          <ac:chgData name="王 欣捷" userId="b965477fa0aef5e6" providerId="LiveId" clId="{80F0A389-E256-4DA7-8A71-202276411887}" dt="2021-03-10T03:17:37.983" v="704" actId="1076"/>
          <ac:spMkLst>
            <pc:docMk/>
            <pc:sldMk cId="1400690534" sldId="430"/>
            <ac:spMk id="10270" creationId="{1FADC114-096A-4B25-B7C3-4E636E551EBC}"/>
          </ac:spMkLst>
        </pc:s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1400690534" sldId="430"/>
            <ac:grpSpMk id="10244" creationId="{91880891-0E5C-447F-B4E8-D5E62EFD5A2B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1400690534" sldId="430"/>
            <ac:grpSpMk id="10245" creationId="{59FAA349-FD60-48AE-8A6F-13D92C862231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1400690534" sldId="430"/>
            <ac:grpSpMk id="10249" creationId="{27A11749-BB73-4888-A81E-C5FD7BD246A4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1400690534" sldId="430"/>
            <ac:grpSpMk id="10261" creationId="{83CA46E9-2B57-4853-8154-CACEA4375ECF}"/>
          </ac:grpSpMkLst>
        </pc:grpChg>
        <pc:grpChg chg="mod">
          <ac:chgData name="王 欣捷" userId="b965477fa0aef5e6" providerId="LiveId" clId="{80F0A389-E256-4DA7-8A71-202276411887}" dt="2021-03-10T03:17:37.983" v="704" actId="1076"/>
          <ac:grpSpMkLst>
            <pc:docMk/>
            <pc:sldMk cId="1400690534" sldId="430"/>
            <ac:grpSpMk id="10262" creationId="{28D83943-8862-498C-BF1C-1019400EA13E}"/>
          </ac:grpSpMkLst>
        </pc:gr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1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12"/>
        </pc:sldMkLst>
      </pc:sldChg>
      <pc:sldChg chg="addSp delSp modSp mod">
        <pc:chgData name="王 欣捷" userId="b965477fa0aef5e6" providerId="LiveId" clId="{80F0A389-E256-4DA7-8A71-202276411887}" dt="2021-03-10T02:50:43.790" v="554" actId="14100"/>
        <pc:sldMkLst>
          <pc:docMk/>
          <pc:sldMk cId="0" sldId="533"/>
        </pc:sldMkLst>
        <pc:spChg chg="add del mod">
          <ac:chgData name="王 欣捷" userId="b965477fa0aef5e6" providerId="LiveId" clId="{80F0A389-E256-4DA7-8A71-202276411887}" dt="2021-03-10T02:45:48.188" v="383" actId="478"/>
          <ac:spMkLst>
            <pc:docMk/>
            <pc:sldMk cId="0" sldId="533"/>
            <ac:spMk id="2" creationId="{4A73AA12-19EB-42BF-A7DB-AF324D8689BE}"/>
          </ac:spMkLst>
        </pc:spChg>
        <pc:spChg chg="add mod">
          <ac:chgData name="王 欣捷" userId="b965477fa0aef5e6" providerId="LiveId" clId="{80F0A389-E256-4DA7-8A71-202276411887}" dt="2021-03-10T02:50:40.847" v="553" actId="14100"/>
          <ac:spMkLst>
            <pc:docMk/>
            <pc:sldMk cId="0" sldId="533"/>
            <ac:spMk id="3" creationId="{E8BD6621-F953-400C-8065-D28519CBB3FE}"/>
          </ac:spMkLst>
        </pc:spChg>
        <pc:spChg chg="add mod">
          <ac:chgData name="王 欣捷" userId="b965477fa0aef5e6" providerId="LiveId" clId="{80F0A389-E256-4DA7-8A71-202276411887}" dt="2021-03-10T02:50:43.790" v="554" actId="14100"/>
          <ac:spMkLst>
            <pc:docMk/>
            <pc:sldMk cId="0" sldId="533"/>
            <ac:spMk id="6" creationId="{2ADFD64A-211E-4C69-91AF-6B89A7144DEB}"/>
          </ac:spMkLst>
        </pc:spChg>
        <pc:spChg chg="mod">
          <ac:chgData name="王 欣捷" userId="b965477fa0aef5e6" providerId="LiveId" clId="{80F0A389-E256-4DA7-8A71-202276411887}" dt="2021-03-10T02:48:43.997" v="531" actId="27636"/>
          <ac:spMkLst>
            <pc:docMk/>
            <pc:sldMk cId="0" sldId="533"/>
            <ac:spMk id="23555" creationId="{168F3977-E23E-4FF9-A7B4-9AF63674870B}"/>
          </ac:spMkLst>
        </pc:spChg>
      </pc:sldChg>
      <pc:sldChg chg="modSp mod">
        <pc:chgData name="王 欣捷" userId="b965477fa0aef5e6" providerId="LiveId" clId="{80F0A389-E256-4DA7-8A71-202276411887}" dt="2021-03-10T02:53:15.414" v="597"/>
        <pc:sldMkLst>
          <pc:docMk/>
          <pc:sldMk cId="0" sldId="536"/>
        </pc:sldMkLst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1" creationId="{066C0765-B861-4231-B9AF-F9BCE2DE63B8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2" creationId="{4797FF4E-8EA0-490C-B697-81E1AC90513E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3" creationId="{35C8E1FA-9DBE-43D6-B376-1E55E5F7C03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4" creationId="{AED1B54A-D259-4A47-BEE8-A67EA5AF8B3C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5" creationId="{175685DB-6D50-4176-93C1-2F43BD737575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6" creationId="{BD992933-A564-4FB4-8D8E-F86A35EF1820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7" creationId="{3D46F35F-6261-4693-9F9B-9F953CB93694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8" creationId="{9F47C6FC-30F7-4AC1-B5FD-A48A2ADC34A4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39" creationId="{0058D4A7-CA56-433F-A8B3-74A6A73239B9}"/>
          </ac:spMkLst>
        </pc:spChg>
        <pc:spChg chg="mod">
          <ac:chgData name="王 欣捷" userId="b965477fa0aef5e6" providerId="LiveId" clId="{80F0A389-E256-4DA7-8A71-202276411887}" dt="2021-03-10T02:53:10.585" v="594"/>
          <ac:spMkLst>
            <pc:docMk/>
            <pc:sldMk cId="0" sldId="536"/>
            <ac:spMk id="26640" creationId="{5A965E84-3D85-4579-A942-86EC652F69DB}"/>
          </ac:spMkLst>
        </pc:spChg>
        <pc:spChg chg="mod">
          <ac:chgData name="王 欣捷" userId="b965477fa0aef5e6" providerId="LiveId" clId="{80F0A389-E256-4DA7-8A71-202276411887}" dt="2021-03-10T02:53:15.414" v="597"/>
          <ac:spMkLst>
            <pc:docMk/>
            <pc:sldMk cId="0" sldId="536"/>
            <ac:spMk id="26641" creationId="{D89118BE-B26D-4C0D-9C79-2901A45DDCA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2" creationId="{58DBCC22-710B-4985-B72A-29626067BA29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3" creationId="{8410B125-2E82-4985-942E-32CD1F816C8A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4" creationId="{A2B83337-FC0B-43D6-B29A-569045019F8A}"/>
          </ac:spMkLst>
        </pc:spChg>
        <pc:spChg chg="mod">
          <ac:chgData name="王 欣捷" userId="b965477fa0aef5e6" providerId="LiveId" clId="{80F0A389-E256-4DA7-8A71-202276411887}" dt="2021-03-10T02:53:08.914" v="590" actId="14100"/>
          <ac:spMkLst>
            <pc:docMk/>
            <pc:sldMk cId="0" sldId="536"/>
            <ac:spMk id="26645" creationId="{15B9A678-5C4C-4E29-8899-602DC84EF6E5}"/>
          </ac:spMkLst>
        </pc:spChg>
        <pc:grpChg chg="mod">
          <ac:chgData name="王 欣捷" userId="b965477fa0aef5e6" providerId="LiveId" clId="{80F0A389-E256-4DA7-8A71-202276411887}" dt="2021-03-10T02:53:08.914" v="590" actId="14100"/>
          <ac:grpSpMkLst>
            <pc:docMk/>
            <pc:sldMk cId="0" sldId="536"/>
            <ac:grpSpMk id="26628" creationId="{850D429B-2910-40AD-8387-9751FF5E858B}"/>
          </ac:grpSpMkLst>
        </pc:gr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3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4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60"/>
        </pc:sldMkLst>
      </pc:sldChg>
      <pc:sldChg chg="modSp mod">
        <pc:chgData name="王 欣捷" userId="b965477fa0aef5e6" providerId="LiveId" clId="{80F0A389-E256-4DA7-8A71-202276411887}" dt="2021-03-10T02:57:50.603" v="600" actId="207"/>
        <pc:sldMkLst>
          <pc:docMk/>
          <pc:sldMk cId="0" sldId="566"/>
        </pc:sldMkLst>
        <pc:spChg chg="mod">
          <ac:chgData name="王 欣捷" userId="b965477fa0aef5e6" providerId="LiveId" clId="{80F0A389-E256-4DA7-8A71-202276411887}" dt="2021-03-10T02:57:50.603" v="600" actId="207"/>
          <ac:spMkLst>
            <pc:docMk/>
            <pc:sldMk cId="0" sldId="566"/>
            <ac:spMk id="36867" creationId="{1B04F8D2-EE18-4DB8-B855-6F704623FC78}"/>
          </ac:spMkLst>
        </pc:spChg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7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8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79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80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58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8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063881780" sldId="58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76697496" sldId="58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228961026" sldId="58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19220242" sldId="586"/>
        </pc:sldMkLst>
      </pc:sldChg>
      <pc:sldChg chg="modSp mod ord">
        <pc:chgData name="王 欣捷" userId="b965477fa0aef5e6" providerId="LiveId" clId="{80F0A389-E256-4DA7-8A71-202276411887}" dt="2021-03-10T04:26:30.096" v="1025" actId="20577"/>
        <pc:sldMkLst>
          <pc:docMk/>
          <pc:sldMk cId="181410850" sldId="587"/>
        </pc:sldMkLst>
        <pc:spChg chg="mod">
          <ac:chgData name="王 欣捷" userId="b965477fa0aef5e6" providerId="LiveId" clId="{80F0A389-E256-4DA7-8A71-202276411887}" dt="2021-03-10T04:26:30.096" v="1025" actId="20577"/>
          <ac:spMkLst>
            <pc:docMk/>
            <pc:sldMk cId="181410850" sldId="587"/>
            <ac:spMk id="61443" creationId="{C47877C6-160B-4C5B-8E93-92114F540A86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932353002" sldId="587"/>
        </pc:sldMkLst>
      </pc:sldChg>
      <pc:sldChg chg="addSp modSp del mod ord">
        <pc:chgData name="王 欣捷" userId="b965477fa0aef5e6" providerId="LiveId" clId="{80F0A389-E256-4DA7-8A71-202276411887}" dt="2021-03-10T04:30:14.160" v="1075" actId="20577"/>
        <pc:sldMkLst>
          <pc:docMk/>
          <pc:sldMk cId="189388519" sldId="588"/>
        </pc:sldMkLst>
        <pc:spChg chg="add mod">
          <ac:chgData name="王 欣捷" userId="b965477fa0aef5e6" providerId="LiveId" clId="{80F0A389-E256-4DA7-8A71-202276411887}" dt="2021-03-10T04:30:14.160" v="1075" actId="20577"/>
          <ac:spMkLst>
            <pc:docMk/>
            <pc:sldMk cId="189388519" sldId="588"/>
            <ac:spMk id="13" creationId="{B4E5CEAB-B8F1-4178-98F1-BE5B9C5B160F}"/>
          </ac:spMkLst>
        </pc:spChg>
      </pc:sldChg>
      <pc:sldChg chg="modSp mod">
        <pc:chgData name="王 欣捷" userId="b965477fa0aef5e6" providerId="LiveId" clId="{80F0A389-E256-4DA7-8A71-202276411887}" dt="2021-03-10T02:37:30.749" v="108" actId="20577"/>
        <pc:sldMkLst>
          <pc:docMk/>
          <pc:sldMk cId="0" sldId="589"/>
        </pc:sldMkLst>
        <pc:spChg chg="mod">
          <ac:chgData name="王 欣捷" userId="b965477fa0aef5e6" providerId="LiveId" clId="{80F0A389-E256-4DA7-8A71-202276411887}" dt="2021-03-10T02:37:30.749" v="108" actId="20577"/>
          <ac:spMkLst>
            <pc:docMk/>
            <pc:sldMk cId="0" sldId="589"/>
            <ac:spMk id="51202" creationId="{43853F12-AC47-42CA-BF22-7740D958945A}"/>
          </ac:spMkLst>
        </pc:spChg>
      </pc:sldChg>
      <pc:sldChg chg="modSp mod">
        <pc:chgData name="王 欣捷" userId="b965477fa0aef5e6" providerId="LiveId" clId="{80F0A389-E256-4DA7-8A71-202276411887}" dt="2021-03-09T12:44:22.018" v="14" actId="20577"/>
        <pc:sldMkLst>
          <pc:docMk/>
          <pc:sldMk cId="0" sldId="590"/>
        </pc:sldMkLst>
        <pc:spChg chg="mod">
          <ac:chgData name="王 欣捷" userId="b965477fa0aef5e6" providerId="LiveId" clId="{80F0A389-E256-4DA7-8A71-202276411887}" dt="2021-03-09T12:44:22.018" v="14" actId="20577"/>
          <ac:spMkLst>
            <pc:docMk/>
            <pc:sldMk cId="0" sldId="590"/>
            <ac:spMk id="52227" creationId="{BC679DB6-0A14-41DF-90C7-A4BAAF650D4D}"/>
          </ac:spMkLst>
        </pc:spChg>
        <pc:spChg chg="mod">
          <ac:chgData name="王 欣捷" userId="b965477fa0aef5e6" providerId="LiveId" clId="{80F0A389-E256-4DA7-8A71-202276411887}" dt="2021-03-09T12:44:17.882" v="11" actId="1036"/>
          <ac:spMkLst>
            <pc:docMk/>
            <pc:sldMk cId="0" sldId="590"/>
            <ac:spMk id="52228" creationId="{CDAF3060-178E-4ED3-9A18-B95E8F58CFAB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92"/>
        </pc:sldMkLst>
      </pc:sldChg>
      <pc:sldChg chg="add">
        <pc:chgData name="王 欣捷" userId="b965477fa0aef5e6" providerId="LiveId" clId="{80F0A389-E256-4DA7-8A71-202276411887}" dt="2021-03-10T03:08:12.900" v="620"/>
        <pc:sldMkLst>
          <pc:docMk/>
          <pc:sldMk cId="0" sldId="59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9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9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59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767671858" sldId="60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0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1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2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2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22"/>
        </pc:sldMkLst>
      </pc:sldChg>
      <pc:sldChg chg="modSp mod">
        <pc:chgData name="王 欣捷" userId="b965477fa0aef5e6" providerId="LiveId" clId="{80F0A389-E256-4DA7-8A71-202276411887}" dt="2021-03-09T13:16:42.306" v="17" actId="20577"/>
        <pc:sldMkLst>
          <pc:docMk/>
          <pc:sldMk cId="0" sldId="625"/>
        </pc:sldMkLst>
        <pc:spChg chg="mod">
          <ac:chgData name="王 欣捷" userId="b965477fa0aef5e6" providerId="LiveId" clId="{80F0A389-E256-4DA7-8A71-202276411887}" dt="2021-03-09T13:16:42.306" v="17" actId="20577"/>
          <ac:spMkLst>
            <pc:docMk/>
            <pc:sldMk cId="0" sldId="625"/>
            <ac:spMk id="37891" creationId="{16C6DA9B-B9CF-4798-A00D-41201F95D804}"/>
          </ac:spMkLst>
        </pc:spChg>
      </pc:sldChg>
      <pc:sldChg chg="modSp mod">
        <pc:chgData name="王 欣捷" userId="b965477fa0aef5e6" providerId="LiveId" clId="{80F0A389-E256-4DA7-8A71-202276411887}" dt="2021-03-07T15:38:28.605" v="5" actId="2710"/>
        <pc:sldMkLst>
          <pc:docMk/>
          <pc:sldMk cId="0" sldId="627"/>
        </pc:sldMkLst>
        <pc:spChg chg="mod">
          <ac:chgData name="王 欣捷" userId="b965477fa0aef5e6" providerId="LiveId" clId="{80F0A389-E256-4DA7-8A71-202276411887}" dt="2021-03-07T15:38:28.605" v="5" actId="2710"/>
          <ac:spMkLst>
            <pc:docMk/>
            <pc:sldMk cId="0" sldId="627"/>
            <ac:spMk id="40963" creationId="{D68492F8-0C9E-472A-8909-92743AB04392}"/>
          </ac:spMkLst>
        </pc:spChg>
      </pc:sldChg>
      <pc:sldChg chg="modSp mod">
        <pc:chgData name="王 欣捷" userId="b965477fa0aef5e6" providerId="LiveId" clId="{80F0A389-E256-4DA7-8A71-202276411887}" dt="2021-03-07T15:38:33.565" v="6" actId="2710"/>
        <pc:sldMkLst>
          <pc:docMk/>
          <pc:sldMk cId="0" sldId="628"/>
        </pc:sldMkLst>
        <pc:spChg chg="mod">
          <ac:chgData name="王 欣捷" userId="b965477fa0aef5e6" providerId="LiveId" clId="{80F0A389-E256-4DA7-8A71-202276411887}" dt="2021-03-07T15:38:33.565" v="6" actId="2710"/>
          <ac:spMkLst>
            <pc:docMk/>
            <pc:sldMk cId="0" sldId="628"/>
            <ac:spMk id="41987" creationId="{D196C8C2-D528-4427-A07A-E29FABE75C0C}"/>
          </ac:spMkLst>
        </pc:spChg>
      </pc:sldChg>
      <pc:sldChg chg="addSp delSp modSp mod modClrScheme delAnim chgLayout">
        <pc:chgData name="王 欣捷" userId="b965477fa0aef5e6" providerId="LiveId" clId="{80F0A389-E256-4DA7-8A71-202276411887}" dt="2021-03-09T13:41:29.604" v="33" actId="1076"/>
        <pc:sldMkLst>
          <pc:docMk/>
          <pc:sldMk cId="0" sldId="632"/>
        </pc:sldMkLst>
        <pc:spChg chg="add del mod ord">
          <ac:chgData name="王 欣捷" userId="b965477fa0aef5e6" providerId="LiveId" clId="{80F0A389-E256-4DA7-8A71-202276411887}" dt="2021-03-09T13:41:07.554" v="24" actId="700"/>
          <ac:spMkLst>
            <pc:docMk/>
            <pc:sldMk cId="0" sldId="632"/>
            <ac:spMk id="2" creationId="{3BF4E553-1C2A-4DD3-A5B7-A8920EF651F2}"/>
          </ac:spMkLst>
        </pc:spChg>
        <pc:spChg chg="add mod ord">
          <ac:chgData name="王 欣捷" userId="b965477fa0aef5e6" providerId="LiveId" clId="{80F0A389-E256-4DA7-8A71-202276411887}" dt="2021-03-09T13:41:17.704" v="30" actId="1076"/>
          <ac:spMkLst>
            <pc:docMk/>
            <pc:sldMk cId="0" sldId="632"/>
            <ac:spMk id="3" creationId="{69991A33-C0ED-487E-B37C-600AF9FDD0A7}"/>
          </ac:spMkLst>
        </pc:spChg>
        <pc:spChg chg="mod ord">
          <ac:chgData name="王 欣捷" userId="b965477fa0aef5e6" providerId="LiveId" clId="{80F0A389-E256-4DA7-8A71-202276411887}" dt="2021-03-09T13:41:13.474" v="27" actId="700"/>
          <ac:spMkLst>
            <pc:docMk/>
            <pc:sldMk cId="0" sldId="632"/>
            <ac:spMk id="46082" creationId="{10D30C34-FF62-4ADA-9567-C12E77860D98}"/>
          </ac:spMkLst>
        </pc:spChg>
        <pc:spChg chg="del mod">
          <ac:chgData name="王 欣捷" userId="b965477fa0aef5e6" providerId="LiveId" clId="{80F0A389-E256-4DA7-8A71-202276411887}" dt="2021-03-09T13:41:11.714" v="26" actId="478"/>
          <ac:spMkLst>
            <pc:docMk/>
            <pc:sldMk cId="0" sldId="632"/>
            <ac:spMk id="46084" creationId="{88481425-BFDA-43F4-94B8-530455B887F5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88" creationId="{7A36B0B4-20FA-424C-BF3F-9D770EEFEE3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0" creationId="{83028EBA-FF69-446B-9BB1-DB37D8C515C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1" creationId="{21AA2D1E-5FBC-4B56-9ABD-4885F2AF987D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2" creationId="{CB79BA96-627D-4E23-AD83-6CB82123E774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3" creationId="{DBED2B40-158F-4FFD-8FAF-5ABA98B5AE48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4" creationId="{7A4DD71C-B01A-4127-B7E3-792BFC99CEDA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5" creationId="{B0B50612-275B-4D18-B35C-A7DA1022BEB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6" creationId="{8E76314B-9009-488B-9C67-EA384C9ED1E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7" creationId="{82BC4FB2-24A0-4576-9770-03E1CB5862B5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8" creationId="{0794CC75-8A99-4B74-85C7-171E96BABF5D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099" creationId="{FE413D0E-46C5-47FD-97F7-F0FD628E54A1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0" creationId="{54B37356-B3DF-4F80-B6A3-7E5E287F38B2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1" creationId="{B7DFECC0-612C-45A5-A623-99DB025A63A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2" creationId="{4C1ABA1D-F07F-411F-AD8E-2E5A2DA51687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3" creationId="{690688E1-4EFA-4386-8114-471C9699FD3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4" creationId="{FD8D3371-5C6B-4B6B-AEB4-726BD999E19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5" creationId="{69C4802C-6CF8-449B-9E4C-81CC845437F9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6" creationId="{A6FD6593-29B9-4F41-99EE-66032381D184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7" creationId="{83D12FE7-226E-4310-9DEF-6DC849998459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8" creationId="{6A0CAB6F-5CFA-4740-81BE-A475D5F15F43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09" creationId="{00B3622C-4F63-4E2D-B05F-85B66289687E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10" creationId="{652A3DA4-08E5-46D4-84A3-0EC08179034F}"/>
          </ac:spMkLst>
        </pc:spChg>
        <pc:spChg chg="mod">
          <ac:chgData name="王 欣捷" userId="b965477fa0aef5e6" providerId="LiveId" clId="{80F0A389-E256-4DA7-8A71-202276411887}" dt="2021-03-09T13:41:29.604" v="33" actId="1076"/>
          <ac:spMkLst>
            <pc:docMk/>
            <pc:sldMk cId="0" sldId="632"/>
            <ac:spMk id="46111" creationId="{75C18E08-7651-4F04-86BE-962391F7EE00}"/>
          </ac:spMkLst>
        </pc:spChg>
        <pc:spChg chg="mod">
          <ac:chgData name="王 欣捷" userId="b965477fa0aef5e6" providerId="LiveId" clId="{80F0A389-E256-4DA7-8A71-202276411887}" dt="2021-03-09T13:41:26.224" v="32" actId="14100"/>
          <ac:spMkLst>
            <pc:docMk/>
            <pc:sldMk cId="0" sldId="632"/>
            <ac:spMk id="181278" creationId="{D44F4F88-06AC-4EBD-85D8-55A78BC4B9C9}"/>
          </ac:spMkLst>
        </pc:spChg>
        <pc:spChg chg="del">
          <ac:chgData name="王 欣捷" userId="b965477fa0aef5e6" providerId="LiveId" clId="{80F0A389-E256-4DA7-8A71-202276411887}" dt="2021-03-09T13:40:27.304" v="18" actId="478"/>
          <ac:spMkLst>
            <pc:docMk/>
            <pc:sldMk cId="0" sldId="632"/>
            <ac:spMk id="181279" creationId="{47107C11-AB3A-47AA-9218-CD28C96B3E28}"/>
          </ac:spMkLst>
        </pc:spChg>
        <pc:grpChg chg="mod">
          <ac:chgData name="王 欣捷" userId="b965477fa0aef5e6" providerId="LiveId" clId="{80F0A389-E256-4DA7-8A71-202276411887}" dt="2021-03-09T13:41:29.604" v="33" actId="1076"/>
          <ac:grpSpMkLst>
            <pc:docMk/>
            <pc:sldMk cId="0" sldId="632"/>
            <ac:grpSpMk id="46085" creationId="{15947A6B-1DE5-48D2-B3B8-6752BAA103D0}"/>
          </ac:grpSpMkLst>
        </pc:grpChg>
        <pc:grpChg chg="mod">
          <ac:chgData name="王 欣捷" userId="b965477fa0aef5e6" providerId="LiveId" clId="{80F0A389-E256-4DA7-8A71-202276411887}" dt="2021-03-09T13:41:29.604" v="33" actId="1076"/>
          <ac:grpSpMkLst>
            <pc:docMk/>
            <pc:sldMk cId="0" sldId="632"/>
            <ac:grpSpMk id="46089" creationId="{438BEAD7-DDFB-4735-9FA1-CB99BEB71B9F}"/>
          </ac:grpSpMkLst>
        </pc:grpChg>
      </pc:sldChg>
      <pc:sldChg chg="modSp">
        <pc:chgData name="王 欣捷" userId="b965477fa0aef5e6" providerId="LiveId" clId="{80F0A389-E256-4DA7-8A71-202276411887}" dt="2021-03-09T13:43:02.674" v="34" actId="1076"/>
        <pc:sldMkLst>
          <pc:docMk/>
          <pc:sldMk cId="0" sldId="633"/>
        </pc:sldMkLst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3" creationId="{3F339293-82E0-4C70-A65B-A9861DE3D19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5" creationId="{D56E0B09-E9BA-4D1D-9F43-8F0811C50CBE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6" creationId="{DCEA9605-98A9-4BC8-9EE3-0D8804AF126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7" creationId="{497A63AE-4D64-4292-AE06-950C76202817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8" creationId="{074334A0-D5DC-446F-A438-C1D9571E8FF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59" creationId="{21F090CF-036F-462F-BFE0-155EF721129B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0" creationId="{D62B6B23-9CEF-4C60-B9DF-2610ECCF1142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1" creationId="{2915ABEE-3EAB-46CD-9AAF-3B85355412E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2" creationId="{1187842F-0D0B-42F2-8055-F6252C59DFE6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3" creationId="{8DA4049B-F0D1-498E-908C-A7F4183755F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4" creationId="{2BA52BCE-87A4-4CCA-9E2D-5758CB303F7F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5" creationId="{C09DC978-BFAA-488D-B7C7-4FE5537BF286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6" creationId="{F6403260-8FCE-4EA0-B6E5-5499F3813BA2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7" creationId="{C70D3F35-42FA-436C-B5DD-8C7B848007F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8" creationId="{7F7A5B57-0D0A-45C7-AC23-90E518F92683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69" creationId="{BD96FAAF-5F55-49D4-8ACF-C97DCA18A908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0" creationId="{9DA087AD-785C-4F55-94A1-0EB2FB2057CB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1" creationId="{EF157EE8-1B7E-491B-93D9-AA05CB5A2925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2" creationId="{6C337FA0-6655-4188-874B-5EAB217C97D4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3" creationId="{080EE3CC-14B0-44F4-AABB-71276308DAEC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4" creationId="{14D0E0D4-50F0-4C12-94D2-E5147987C98E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5" creationId="{06A06517-6568-4CEE-B4BE-82F3EA5DE1F3}"/>
          </ac:spMkLst>
        </pc:spChg>
        <pc:spChg chg="mod">
          <ac:chgData name="王 欣捷" userId="b965477fa0aef5e6" providerId="LiveId" clId="{80F0A389-E256-4DA7-8A71-202276411887}" dt="2021-03-09T13:43:02.674" v="34" actId="1076"/>
          <ac:spMkLst>
            <pc:docMk/>
            <pc:sldMk cId="0" sldId="633"/>
            <ac:spMk id="47176" creationId="{9694BAD2-1D2F-4776-9313-7B18A5D5AE78}"/>
          </ac:spMkLst>
        </pc:spChg>
        <pc:grpChg chg="mod">
          <ac:chgData name="王 欣捷" userId="b965477fa0aef5e6" providerId="LiveId" clId="{80F0A389-E256-4DA7-8A71-202276411887}" dt="2021-03-09T13:43:02.674" v="34" actId="1076"/>
          <ac:grpSpMkLst>
            <pc:docMk/>
            <pc:sldMk cId="0" sldId="633"/>
            <ac:grpSpMk id="47132" creationId="{E85AE6A6-0B5B-4D90-89A4-AF9F0F696E9C}"/>
          </ac:grpSpMkLst>
        </pc:grpChg>
        <pc:grpChg chg="mod">
          <ac:chgData name="王 欣捷" userId="b965477fa0aef5e6" providerId="LiveId" clId="{80F0A389-E256-4DA7-8A71-202276411887}" dt="2021-03-09T13:43:02.674" v="34" actId="1076"/>
          <ac:grpSpMkLst>
            <pc:docMk/>
            <pc:sldMk cId="0" sldId="633"/>
            <ac:grpSpMk id="47154" creationId="{1A963C9B-E912-4C62-8190-5E2B3862F2B2}"/>
          </ac:grpSpMkLst>
        </pc:grpChg>
      </pc:sldChg>
      <pc:sldChg chg="addSp modSp mod modNotesTx">
        <pc:chgData name="王 欣捷" userId="b965477fa0aef5e6" providerId="LiveId" clId="{80F0A389-E256-4DA7-8A71-202276411887}" dt="2021-03-09T13:51:45.743" v="87" actId="20577"/>
        <pc:sldMkLst>
          <pc:docMk/>
          <pc:sldMk cId="0" sldId="634"/>
        </pc:sldMkLst>
        <pc:spChg chg="add mod">
          <ac:chgData name="王 欣捷" userId="b965477fa0aef5e6" providerId="LiveId" clId="{80F0A389-E256-4DA7-8A71-202276411887}" dt="2021-03-09T13:45:31.264" v="86" actId="1076"/>
          <ac:spMkLst>
            <pc:docMk/>
            <pc:sldMk cId="0" sldId="634"/>
            <ac:spMk id="2" creationId="{E7301DF4-DBA3-43A0-B4B0-DD230ED67AFE}"/>
          </ac:spMkLst>
        </pc:spChg>
        <pc:spChg chg="add mod">
          <ac:chgData name="王 欣捷" userId="b965477fa0aef5e6" providerId="LiveId" clId="{80F0A389-E256-4DA7-8A71-202276411887}" dt="2021-03-09T13:45:29.705" v="85" actId="1076"/>
          <ac:spMkLst>
            <pc:docMk/>
            <pc:sldMk cId="0" sldId="634"/>
            <ac:spMk id="6" creationId="{AAB298FC-3728-4EAB-9432-C28694A3E449}"/>
          </ac:spMkLst>
        </pc:spChg>
        <pc:spChg chg="add mod">
          <ac:chgData name="王 欣捷" userId="b965477fa0aef5e6" providerId="LiveId" clId="{80F0A389-E256-4DA7-8A71-202276411887}" dt="2021-03-09T13:45:26.928" v="84" actId="1076"/>
          <ac:spMkLst>
            <pc:docMk/>
            <pc:sldMk cId="0" sldId="634"/>
            <ac:spMk id="7" creationId="{28D6650B-265A-4DC2-8C71-7E4A7D629DA4}"/>
          </ac:spMkLst>
        </pc:spChg>
        <pc:spChg chg="mod">
          <ac:chgData name="王 欣捷" userId="b965477fa0aef5e6" providerId="LiveId" clId="{80F0A389-E256-4DA7-8A71-202276411887}" dt="2021-03-09T13:44:55.742" v="81" actId="20577"/>
          <ac:spMkLst>
            <pc:docMk/>
            <pc:sldMk cId="0" sldId="634"/>
            <ac:spMk id="48131" creationId="{9D43D3D4-B971-4364-B2BF-D34029774EEB}"/>
          </ac:spMkLst>
        </pc:spChg>
        <pc:graphicFrameChg chg="mod">
          <ac:chgData name="王 欣捷" userId="b965477fa0aef5e6" providerId="LiveId" clId="{80F0A389-E256-4DA7-8A71-202276411887}" dt="2021-03-09T13:45:01.256" v="82" actId="1076"/>
          <ac:graphicFrameMkLst>
            <pc:docMk/>
            <pc:sldMk cId="0" sldId="634"/>
            <ac:graphicFrameMk id="4" creationId="{92165648-76D4-4804-829A-9E1824B39D1F}"/>
          </ac:graphicFrameMkLst>
        </pc:graphicFrameChg>
      </pc:sldChg>
      <pc:sldChg chg="modSp mod">
        <pc:chgData name="王 欣捷" userId="b965477fa0aef5e6" providerId="LiveId" clId="{80F0A389-E256-4DA7-8A71-202276411887}" dt="2021-03-10T02:37:35.109" v="111" actId="20577"/>
        <pc:sldMkLst>
          <pc:docMk/>
          <pc:sldMk cId="0" sldId="638"/>
        </pc:sldMkLst>
        <pc:spChg chg="mod">
          <ac:chgData name="王 欣捷" userId="b965477fa0aef5e6" providerId="LiveId" clId="{80F0A389-E256-4DA7-8A71-202276411887}" dt="2021-03-10T02:37:35.109" v="111" actId="20577"/>
          <ac:spMkLst>
            <pc:docMk/>
            <pc:sldMk cId="0" sldId="638"/>
            <ac:spMk id="53250" creationId="{34EB9D0A-A275-4071-8F94-2A3627798350}"/>
          </ac:spMkLst>
        </pc:spChg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3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42"/>
        </pc:sldMkLst>
      </pc:sldChg>
      <pc:sldChg chg="modSp mod ord">
        <pc:chgData name="王 欣捷" userId="b965477fa0aef5e6" providerId="LiveId" clId="{80F0A389-E256-4DA7-8A71-202276411887}" dt="2021-03-10T03:17:17.950" v="703"/>
        <pc:sldMkLst>
          <pc:docMk/>
          <pc:sldMk cId="0" sldId="649"/>
        </pc:sldMkLst>
        <pc:spChg chg="mod">
          <ac:chgData name="王 欣捷" userId="b965477fa0aef5e6" providerId="LiveId" clId="{80F0A389-E256-4DA7-8A71-202276411887}" dt="2021-03-10T03:17:17.950" v="703"/>
          <ac:spMkLst>
            <pc:docMk/>
            <pc:sldMk cId="0" sldId="649"/>
            <ac:spMk id="57347" creationId="{C7C29E4E-C5D1-47E7-B133-FDBD7FCFCE2C}"/>
          </ac:spMkLst>
        </pc:spChg>
      </pc:sldChg>
      <pc:sldChg chg="addSp delSp modSp mod chgLayout">
        <pc:chgData name="王 欣捷" userId="b965477fa0aef5e6" providerId="LiveId" clId="{80F0A389-E256-4DA7-8A71-202276411887}" dt="2021-03-10T02:56:09.881" v="598" actId="6264"/>
        <pc:sldMkLst>
          <pc:docMk/>
          <pc:sldMk cId="0" sldId="655"/>
        </pc:sldMkLst>
        <pc:spChg chg="add del mo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2" creationId="{F0C0A0D7-A884-46B1-9206-BBA1C5FC95B7}"/>
          </ac:spMkLst>
        </pc:spChg>
        <pc:spChg chg="add del mo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" creationId="{E23420C8-FDDD-414F-97C0-62C754C0CBC8}"/>
          </ac:spMkLst>
        </pc:spChg>
        <pc:spChg chg="mod or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2770" creationId="{D5436B50-1A6B-4C69-9AF3-0D956728B139}"/>
          </ac:spMkLst>
        </pc:spChg>
        <pc:spChg chg="mod ord">
          <ac:chgData name="王 欣捷" userId="b965477fa0aef5e6" providerId="LiveId" clId="{80F0A389-E256-4DA7-8A71-202276411887}" dt="2021-03-10T02:56:09.881" v="598" actId="6264"/>
          <ac:spMkLst>
            <pc:docMk/>
            <pc:sldMk cId="0" sldId="655"/>
            <ac:spMk id="32771" creationId="{F719F276-8921-4E5A-8DA4-03D344C6BE2F}"/>
          </ac:spMkLst>
        </pc:spChg>
      </pc:sldChg>
      <pc:sldChg chg="modSp del mod">
        <pc:chgData name="王 欣捷" userId="b965477fa0aef5e6" providerId="LiveId" clId="{80F0A389-E256-4DA7-8A71-202276411887}" dt="2021-03-10T08:47:18.459" v="1445" actId="47"/>
        <pc:sldMkLst>
          <pc:docMk/>
          <pc:sldMk cId="0" sldId="659"/>
        </pc:sldMkLst>
        <pc:picChg chg="mod modCrop">
          <ac:chgData name="王 欣捷" userId="b965477fa0aef5e6" providerId="LiveId" clId="{80F0A389-E256-4DA7-8A71-202276411887}" dt="2021-03-10T02:33:25.195" v="96" actId="732"/>
          <ac:picMkLst>
            <pc:docMk/>
            <pc:sldMk cId="0" sldId="659"/>
            <ac:picMk id="46083" creationId="{483C7E32-E8B3-4CC3-9AEE-513AF2374C69}"/>
          </ac:picMkLst>
        </pc:picChg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0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1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2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3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4"/>
        </pc:sldMkLst>
      </pc:sldChg>
      <pc:sldChg chg="del">
        <pc:chgData name="王 欣捷" userId="b965477fa0aef5e6" providerId="LiveId" clId="{80F0A389-E256-4DA7-8A71-202276411887}" dt="2021-03-10T08:47:18.459" v="1445" actId="47"/>
        <pc:sldMkLst>
          <pc:docMk/>
          <pc:sldMk cId="0" sldId="665"/>
        </pc:sldMkLst>
      </pc:sldChg>
      <pc:sldChg chg="del">
        <pc:chgData name="王 欣捷" userId="b965477fa0aef5e6" providerId="LiveId" clId="{80F0A389-E256-4DA7-8A71-202276411887}" dt="2021-03-10T05:09:52.658" v="1444" actId="47"/>
        <pc:sldMkLst>
          <pc:docMk/>
          <pc:sldMk cId="0" sldId="66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710201879" sldId="66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665697348" sldId="67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186079772" sldId="67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346120732" sldId="67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60802044" sldId="67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196688613" sldId="67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68270520" sldId="675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413962534" sldId="67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786373358" sldId="677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052360918" sldId="678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657583242" sldId="679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4289629310" sldId="680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1882149315" sldId="681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3713213591" sldId="682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096067" sldId="683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789200128" sldId="684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2942476236" sldId="686"/>
        </pc:sldMkLst>
      </pc:sldChg>
      <pc:sldChg chg="del">
        <pc:chgData name="王 欣捷" userId="b965477fa0aef5e6" providerId="LiveId" clId="{80F0A389-E256-4DA7-8A71-202276411887}" dt="2021-03-07T15:21:43.246" v="1" actId="47"/>
        <pc:sldMkLst>
          <pc:docMk/>
          <pc:sldMk cId="0" sldId="687"/>
        </pc:sldMkLst>
      </pc:sldChg>
      <pc:sldChg chg="modSp mod ord modAnim">
        <pc:chgData name="王 欣捷" userId="b965477fa0aef5e6" providerId="LiveId" clId="{80F0A389-E256-4DA7-8A71-202276411887}" dt="2021-03-10T04:27:33.444" v="1034"/>
        <pc:sldMkLst>
          <pc:docMk/>
          <pc:sldMk cId="2140000785" sldId="689"/>
        </pc:sldMkLst>
        <pc:spChg chg="mod">
          <ac:chgData name="王 欣捷" userId="b965477fa0aef5e6" providerId="LiveId" clId="{80F0A389-E256-4DA7-8A71-202276411887}" dt="2021-03-10T04:26:47.658" v="1032" actId="20577"/>
          <ac:spMkLst>
            <pc:docMk/>
            <pc:sldMk cId="2140000785" sldId="689"/>
            <ac:spMk id="63491" creationId="{F2E18D36-D526-4B3D-BD63-AFF51F6FB23C}"/>
          </ac:spMkLst>
        </pc:spChg>
      </pc:sldChg>
      <pc:sldChg chg="modSp new mod">
        <pc:chgData name="王 欣捷" userId="b965477fa0aef5e6" providerId="LiveId" clId="{80F0A389-E256-4DA7-8A71-202276411887}" dt="2021-03-10T03:09:51.911" v="657" actId="20577"/>
        <pc:sldMkLst>
          <pc:docMk/>
          <pc:sldMk cId="4037236509" sldId="690"/>
        </pc:sldMkLst>
        <pc:spChg chg="mod">
          <ac:chgData name="王 欣捷" userId="b965477fa0aef5e6" providerId="LiveId" clId="{80F0A389-E256-4DA7-8A71-202276411887}" dt="2021-03-10T03:06:58.130" v="615"/>
          <ac:spMkLst>
            <pc:docMk/>
            <pc:sldMk cId="4037236509" sldId="690"/>
            <ac:spMk id="2" creationId="{D36374BC-AD67-4884-8044-3D5B2A255F27}"/>
          </ac:spMkLst>
        </pc:spChg>
        <pc:spChg chg="mod">
          <ac:chgData name="王 欣捷" userId="b965477fa0aef5e6" providerId="LiveId" clId="{80F0A389-E256-4DA7-8A71-202276411887}" dt="2021-03-10T03:09:51.911" v="657" actId="20577"/>
          <ac:spMkLst>
            <pc:docMk/>
            <pc:sldMk cId="4037236509" sldId="690"/>
            <ac:spMk id="3" creationId="{3F3D1F8C-7D52-4513-8075-29097AA6AE66}"/>
          </ac:spMkLst>
        </pc:spChg>
      </pc:sldChg>
      <pc:sldChg chg="modSp new mod">
        <pc:chgData name="王 欣捷" userId="b965477fa0aef5e6" providerId="LiveId" clId="{80F0A389-E256-4DA7-8A71-202276411887}" dt="2021-03-10T04:25:33.696" v="1007"/>
        <pc:sldMkLst>
          <pc:docMk/>
          <pc:sldMk cId="3975631816" sldId="691"/>
        </pc:sldMkLst>
        <pc:spChg chg="mod">
          <ac:chgData name="王 欣捷" userId="b965477fa0aef5e6" providerId="LiveId" clId="{80F0A389-E256-4DA7-8A71-202276411887}" dt="2021-03-10T04:23:53.785" v="948"/>
          <ac:spMkLst>
            <pc:docMk/>
            <pc:sldMk cId="3975631816" sldId="691"/>
            <ac:spMk id="2" creationId="{70E23329-9D97-4C2B-B544-AD697827C878}"/>
          </ac:spMkLst>
        </pc:spChg>
        <pc:spChg chg="mod">
          <ac:chgData name="王 欣捷" userId="b965477fa0aef5e6" providerId="LiveId" clId="{80F0A389-E256-4DA7-8A71-202276411887}" dt="2021-03-10T04:25:33.696" v="1007"/>
          <ac:spMkLst>
            <pc:docMk/>
            <pc:sldMk cId="3975631816" sldId="691"/>
            <ac:spMk id="3" creationId="{551E535B-7E1E-425A-B39E-2A56F584800B}"/>
          </ac:spMkLst>
        </pc:spChg>
      </pc:sldChg>
      <pc:sldChg chg="addSp delSp modSp mod modClrScheme chgLayout">
        <pc:chgData name="王 欣捷" userId="b965477fa0aef5e6" providerId="LiveId" clId="{80F0A389-E256-4DA7-8A71-202276411887}" dt="2021-03-10T05:04:23.174" v="1263" actId="20577"/>
        <pc:sldMkLst>
          <pc:docMk/>
          <pc:sldMk cId="2130698742" sldId="692"/>
        </pc:sldMkLst>
        <pc:spChg chg="add del mod ord">
          <ac:chgData name="王 欣捷" userId="b965477fa0aef5e6" providerId="LiveId" clId="{80F0A389-E256-4DA7-8A71-202276411887}" dt="2021-03-10T04:59:26.872" v="1098" actId="700"/>
          <ac:spMkLst>
            <pc:docMk/>
            <pc:sldMk cId="2130698742" sldId="692"/>
            <ac:spMk id="2" creationId="{D39BE346-CCE6-4A91-B031-F198C28EF8D9}"/>
          </ac:spMkLst>
        </pc:spChg>
        <pc:spChg chg="add del mod ord">
          <ac:chgData name="王 欣捷" userId="b965477fa0aef5e6" providerId="LiveId" clId="{80F0A389-E256-4DA7-8A71-202276411887}" dt="2021-03-10T04:59:26.872" v="1098" actId="700"/>
          <ac:spMkLst>
            <pc:docMk/>
            <pc:sldMk cId="2130698742" sldId="692"/>
            <ac:spMk id="3" creationId="{3821000B-9762-4842-92F3-A1DA8495292F}"/>
          </ac:spMkLst>
        </pc:spChg>
        <pc:spChg chg="add mod ord">
          <ac:chgData name="王 欣捷" userId="b965477fa0aef5e6" providerId="LiveId" clId="{80F0A389-E256-4DA7-8A71-202276411887}" dt="2021-03-10T05:00:01.802" v="1113" actId="700"/>
          <ac:spMkLst>
            <pc:docMk/>
            <pc:sldMk cId="2130698742" sldId="692"/>
            <ac:spMk id="4" creationId="{02F711F8-41B1-4477-BCFE-BD6E39702637}"/>
          </ac:spMkLst>
        </pc:spChg>
        <pc:spChg chg="mod">
          <ac:chgData name="王 欣捷" userId="b965477fa0aef5e6" providerId="LiveId" clId="{80F0A389-E256-4DA7-8A71-202276411887}" dt="2021-03-10T05:00:28.269" v="1123" actId="1076"/>
          <ac:spMkLst>
            <pc:docMk/>
            <pc:sldMk cId="2130698742" sldId="692"/>
            <ac:spMk id="5" creationId="{699DB0D6-A92C-4170-8F8C-431C0710EC73}"/>
          </ac:spMkLst>
        </pc:spChg>
        <pc:spChg chg="add mod ord">
          <ac:chgData name="王 欣捷" userId="b965477fa0aef5e6" providerId="LiveId" clId="{80F0A389-E256-4DA7-8A71-202276411887}" dt="2021-03-10T05:04:23.174" v="1263" actId="20577"/>
          <ac:spMkLst>
            <pc:docMk/>
            <pc:sldMk cId="2130698742" sldId="692"/>
            <ac:spMk id="6" creationId="{F4A3E30C-8C2B-45A0-BB54-D281A529D3F8}"/>
          </ac:spMkLst>
        </pc:spChg>
        <pc:spChg chg="add del mod ord">
          <ac:chgData name="王 欣捷" userId="b965477fa0aef5e6" providerId="LiveId" clId="{80F0A389-E256-4DA7-8A71-202276411887}" dt="2021-03-10T05:00:11.192" v="1117"/>
          <ac:spMkLst>
            <pc:docMk/>
            <pc:sldMk cId="2130698742" sldId="692"/>
            <ac:spMk id="7" creationId="{CB2B6204-E155-45A2-840E-84F34A298132}"/>
          </ac:spMkLst>
        </pc:spChg>
        <pc:picChg chg="add del mod">
          <ac:chgData name="王 欣捷" userId="b965477fa0aef5e6" providerId="LiveId" clId="{80F0A389-E256-4DA7-8A71-202276411887}" dt="2021-03-10T05:00:07.452" v="1116" actId="21"/>
          <ac:picMkLst>
            <pc:docMk/>
            <pc:sldMk cId="2130698742" sldId="692"/>
            <ac:picMk id="9" creationId="{71D5E6AE-5125-4553-BCDB-EC9177586DE5}"/>
          </ac:picMkLst>
        </pc:picChg>
        <pc:picChg chg="add mod">
          <ac:chgData name="王 欣捷" userId="b965477fa0aef5e6" providerId="LiveId" clId="{80F0A389-E256-4DA7-8A71-202276411887}" dt="2021-03-10T05:00:11.192" v="1117"/>
          <ac:picMkLst>
            <pc:docMk/>
            <pc:sldMk cId="2130698742" sldId="692"/>
            <ac:picMk id="10" creationId="{B9BA88BE-5009-4F11-9585-CF783E48F50D}"/>
          </ac:picMkLst>
        </pc:picChg>
      </pc:sldChg>
      <pc:sldChg chg="modSp new mod">
        <pc:chgData name="王 欣捷" userId="b965477fa0aef5e6" providerId="LiveId" clId="{80F0A389-E256-4DA7-8A71-202276411887}" dt="2021-03-10T05:09:15.645" v="1443"/>
        <pc:sldMkLst>
          <pc:docMk/>
          <pc:sldMk cId="4143669807" sldId="693"/>
        </pc:sldMkLst>
        <pc:spChg chg="mod">
          <ac:chgData name="王 欣捷" userId="b965477fa0aef5e6" providerId="LiveId" clId="{80F0A389-E256-4DA7-8A71-202276411887}" dt="2021-03-10T05:09:10.365" v="1427"/>
          <ac:spMkLst>
            <pc:docMk/>
            <pc:sldMk cId="4143669807" sldId="693"/>
            <ac:spMk id="2" creationId="{FE43E668-4E49-42AA-8FE4-C5A0A0D9F51D}"/>
          </ac:spMkLst>
        </pc:spChg>
        <pc:spChg chg="mod">
          <ac:chgData name="王 欣捷" userId="b965477fa0aef5e6" providerId="LiveId" clId="{80F0A389-E256-4DA7-8A71-202276411887}" dt="2021-03-10T05:09:15.645" v="1443"/>
          <ac:spMkLst>
            <pc:docMk/>
            <pc:sldMk cId="4143669807" sldId="693"/>
            <ac:spMk id="3" creationId="{3468CCCF-D809-4FEC-970A-DFACE970A535}"/>
          </ac:spMkLst>
        </pc:spChg>
      </pc:sldChg>
    </pc:docChg>
  </pc:docChgLst>
  <pc:docChgLst>
    <pc:chgData name="王 欣捷" userId="b965477fa0aef5e6" providerId="LiveId" clId="{3CD4DBCE-BDC0-4315-81F2-DF7DEA721AD9}"/>
    <pc:docChg chg="custSel modSld">
      <pc:chgData name="王 欣捷" userId="b965477fa0aef5e6" providerId="LiveId" clId="{3CD4DBCE-BDC0-4315-81F2-DF7DEA721AD9}" dt="2022-03-08T05:25:16.015" v="54" actId="1076"/>
      <pc:docMkLst>
        <pc:docMk/>
      </pc:docMkLst>
      <pc:sldChg chg="modSp mod">
        <pc:chgData name="王 欣捷" userId="b965477fa0aef5e6" providerId="LiveId" clId="{3CD4DBCE-BDC0-4315-81F2-DF7DEA721AD9}" dt="2022-03-08T05:25:16.015" v="54" actId="1076"/>
        <pc:sldMkLst>
          <pc:docMk/>
          <pc:sldMk cId="0" sldId="451"/>
        </pc:sldMkLst>
        <pc:spChg chg="mod">
          <ac:chgData name="王 欣捷" userId="b965477fa0aef5e6" providerId="LiveId" clId="{3CD4DBCE-BDC0-4315-81F2-DF7DEA721AD9}" dt="2022-03-08T05:25:16.015" v="54" actId="1076"/>
          <ac:spMkLst>
            <pc:docMk/>
            <pc:sldMk cId="0" sldId="451"/>
            <ac:spMk id="32774" creationId="{36645097-A43D-4D1E-BC4E-0BD531CEC7DF}"/>
          </ac:spMkLst>
        </pc:spChg>
        <pc:spChg chg="mod">
          <ac:chgData name="王 欣捷" userId="b965477fa0aef5e6" providerId="LiveId" clId="{3CD4DBCE-BDC0-4315-81F2-DF7DEA721AD9}" dt="2022-03-08T05:25:16.015" v="54" actId="1076"/>
          <ac:spMkLst>
            <pc:docMk/>
            <pc:sldMk cId="0" sldId="451"/>
            <ac:spMk id="32778" creationId="{53B31E9E-7B30-4DBB-BB4D-62FA6641383E}"/>
          </ac:spMkLst>
        </pc:spChg>
        <pc:spChg chg="mod">
          <ac:chgData name="王 欣捷" userId="b965477fa0aef5e6" providerId="LiveId" clId="{3CD4DBCE-BDC0-4315-81F2-DF7DEA721AD9}" dt="2022-03-08T05:25:16.015" v="54" actId="1076"/>
          <ac:spMkLst>
            <pc:docMk/>
            <pc:sldMk cId="0" sldId="451"/>
            <ac:spMk id="32779" creationId="{D9996965-2808-4853-A104-242CE3805913}"/>
          </ac:spMkLst>
        </pc:spChg>
        <pc:spChg chg="mod">
          <ac:chgData name="王 欣捷" userId="b965477fa0aef5e6" providerId="LiveId" clId="{3CD4DBCE-BDC0-4315-81F2-DF7DEA721AD9}" dt="2022-03-08T05:25:16.015" v="54" actId="1076"/>
          <ac:spMkLst>
            <pc:docMk/>
            <pc:sldMk cId="0" sldId="451"/>
            <ac:spMk id="32780" creationId="{2FCE18A5-933E-42AA-9792-4A75912984EC}"/>
          </ac:spMkLst>
        </pc:spChg>
        <pc:spChg chg="mod">
          <ac:chgData name="王 欣捷" userId="b965477fa0aef5e6" providerId="LiveId" clId="{3CD4DBCE-BDC0-4315-81F2-DF7DEA721AD9}" dt="2022-03-08T05:25:16.015" v="54" actId="1076"/>
          <ac:spMkLst>
            <pc:docMk/>
            <pc:sldMk cId="0" sldId="451"/>
            <ac:spMk id="32781" creationId="{7DA05749-A698-4818-9CC4-C9ACD1191647}"/>
          </ac:spMkLst>
        </pc:spChg>
        <pc:spChg chg="mod">
          <ac:chgData name="王 欣捷" userId="b965477fa0aef5e6" providerId="LiveId" clId="{3CD4DBCE-BDC0-4315-81F2-DF7DEA721AD9}" dt="2022-03-08T05:25:16.015" v="54" actId="1076"/>
          <ac:spMkLst>
            <pc:docMk/>
            <pc:sldMk cId="0" sldId="451"/>
            <ac:spMk id="32782" creationId="{37AFB28E-2F5C-4BB3-ACB5-2C163FC18486}"/>
          </ac:spMkLst>
        </pc:spChg>
        <pc:spChg chg="mod">
          <ac:chgData name="王 欣捷" userId="b965477fa0aef5e6" providerId="LiveId" clId="{3CD4DBCE-BDC0-4315-81F2-DF7DEA721AD9}" dt="2022-03-08T05:23:17.275" v="17"/>
          <ac:spMkLst>
            <pc:docMk/>
            <pc:sldMk cId="0" sldId="451"/>
            <ac:spMk id="32801" creationId="{D929E9EB-3D76-48A8-9F4E-1ACA75DD4182}"/>
          </ac:spMkLst>
        </pc:spChg>
        <pc:grpChg chg="mod">
          <ac:chgData name="王 欣捷" userId="b965477fa0aef5e6" providerId="LiveId" clId="{3CD4DBCE-BDC0-4315-81F2-DF7DEA721AD9}" dt="2022-03-08T05:25:16.015" v="54" actId="1076"/>
          <ac:grpSpMkLst>
            <pc:docMk/>
            <pc:sldMk cId="0" sldId="451"/>
            <ac:grpSpMk id="4" creationId="{6E620D5E-F5FD-4855-902D-6B1183D1E6C3}"/>
          </ac:grpSpMkLst>
        </pc:grpChg>
        <pc:cxnChg chg="mod">
          <ac:chgData name="王 欣捷" userId="b965477fa0aef5e6" providerId="LiveId" clId="{3CD4DBCE-BDC0-4315-81F2-DF7DEA721AD9}" dt="2022-03-08T05:25:16.015" v="54" actId="1076"/>
          <ac:cxnSpMkLst>
            <pc:docMk/>
            <pc:sldMk cId="0" sldId="451"/>
            <ac:cxnSpMk id="32775" creationId="{78BA436D-DF42-41FA-9755-888A7A996365}"/>
          </ac:cxnSpMkLst>
        </pc:cxnChg>
        <pc:cxnChg chg="mod">
          <ac:chgData name="王 欣捷" userId="b965477fa0aef5e6" providerId="LiveId" clId="{3CD4DBCE-BDC0-4315-81F2-DF7DEA721AD9}" dt="2022-03-08T05:25:16.015" v="54" actId="1076"/>
          <ac:cxnSpMkLst>
            <pc:docMk/>
            <pc:sldMk cId="0" sldId="451"/>
            <ac:cxnSpMk id="32776" creationId="{F230326F-4930-4D2F-A88C-7A18CFC4540D}"/>
          </ac:cxnSpMkLst>
        </pc:cxnChg>
        <pc:cxnChg chg="mod">
          <ac:chgData name="王 欣捷" userId="b965477fa0aef5e6" providerId="LiveId" clId="{3CD4DBCE-BDC0-4315-81F2-DF7DEA721AD9}" dt="2022-03-08T05:25:16.015" v="54" actId="1076"/>
          <ac:cxnSpMkLst>
            <pc:docMk/>
            <pc:sldMk cId="0" sldId="451"/>
            <ac:cxnSpMk id="32777" creationId="{E238FAB6-7DCB-479F-9179-9BF5589BDA45}"/>
          </ac:cxnSpMkLst>
        </pc:cxnChg>
      </pc:sldChg>
      <pc:sldChg chg="addSp modSp">
        <pc:chgData name="王 欣捷" userId="b965477fa0aef5e6" providerId="LiveId" clId="{3CD4DBCE-BDC0-4315-81F2-DF7DEA721AD9}" dt="2022-03-08T05:22:17.974" v="3" actId="1076"/>
        <pc:sldMkLst>
          <pc:docMk/>
          <pc:sldMk cId="0" sldId="465"/>
        </pc:sldMkLst>
        <pc:spChg chg="add mod">
          <ac:chgData name="王 欣捷" userId="b965477fa0aef5e6" providerId="LiveId" clId="{3CD4DBCE-BDC0-4315-81F2-DF7DEA721AD9}" dt="2022-03-08T05:22:12.203" v="1" actId="1076"/>
          <ac:spMkLst>
            <pc:docMk/>
            <pc:sldMk cId="0" sldId="465"/>
            <ac:spMk id="58" creationId="{BE2C255F-AAAF-4BFB-94F3-F1A450692686}"/>
          </ac:spMkLst>
        </pc:spChg>
        <pc:spChg chg="add mod">
          <ac:chgData name="王 欣捷" userId="b965477fa0aef5e6" providerId="LiveId" clId="{3CD4DBCE-BDC0-4315-81F2-DF7DEA721AD9}" dt="2022-03-08T05:22:17.974" v="3" actId="1076"/>
          <ac:spMkLst>
            <pc:docMk/>
            <pc:sldMk cId="0" sldId="465"/>
            <ac:spMk id="59" creationId="{6026BBA0-6807-461A-BC9F-ECA637100C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9D049-5B44-483E-9C3C-697C85C65D4A}" type="datetimeFigureOut">
              <a:rPr lang="zh-CN" altLang="en-US" smtClean="0"/>
              <a:t>2024/3/12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C3482-A6A0-4CF0-A287-4BD4EF082C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答案是</a:t>
            </a:r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31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520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146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144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90FD29C-CA1F-42C1-80C0-DDC25B4A0C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EBF62361-919D-45BD-B33A-A9E9E3D846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BD362E-FE2A-45D2-9D89-05C4F57E1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6AC7A9D8-F20B-4AC3-92E5-0687695DD0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不要忘记空串。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C1E045F-DE39-4544-85B8-3561D4E18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2BD45D-6264-431C-8FC3-6B80AE345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C1E045F-DE39-4544-85B8-3561D4E18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2BD45D-6264-431C-8FC3-6B80AE345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112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C1E045F-DE39-4544-85B8-3561D4E18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2BD45D-6264-431C-8FC3-6B80AE345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该作业没布置，供同学们自行练习</a:t>
            </a:r>
          </a:p>
        </p:txBody>
      </p:sp>
    </p:spTree>
    <p:extLst>
      <p:ext uri="{BB962C8B-B14F-4D97-AF65-F5344CB8AC3E}">
        <p14:creationId xmlns:p14="http://schemas.microsoft.com/office/powerpoint/2010/main" val="857462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C1E045F-DE39-4544-85B8-3561D4E18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A2BD45D-6264-431C-8FC3-6B80AE3450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该作业没布置，供同学们自行练习</a:t>
            </a:r>
          </a:p>
        </p:txBody>
      </p:sp>
    </p:spTree>
    <p:extLst>
      <p:ext uri="{BB962C8B-B14F-4D97-AF65-F5344CB8AC3E}">
        <p14:creationId xmlns:p14="http://schemas.microsoft.com/office/powerpoint/2010/main" val="88377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DB48071C-589A-4878-A455-C64BA54309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957F467-84D8-4C69-A29F-1A223A238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此题也属于从非形式描述的语言直接构造</a:t>
            </a:r>
            <a:r>
              <a:rPr lang="en-US" altLang="zh-CN" dirty="0"/>
              <a:t>DFA</a:t>
            </a:r>
            <a:r>
              <a:rPr lang="zh-CN" altLang="en-US" dirty="0"/>
              <a:t>的例子。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若后续无化简</a:t>
            </a:r>
            <a:r>
              <a:rPr lang="en-US" altLang="zh-CN" dirty="0"/>
              <a:t>DFA</a:t>
            </a:r>
            <a:r>
              <a:rPr lang="zh-CN" altLang="en-US" dirty="0"/>
              <a:t>步骤，则死状态也可以不写。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答案是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323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没有什么技巧，老老实实从</a:t>
            </a:r>
            <a:r>
              <a:rPr lang="en-US" altLang="zh-CN" dirty="0"/>
              <a:t>NFA</a:t>
            </a:r>
            <a:r>
              <a:rPr lang="zh-CN" altLang="en-US" dirty="0"/>
              <a:t>构造</a:t>
            </a:r>
            <a:r>
              <a:rPr lang="en-US" altLang="zh-CN" dirty="0"/>
              <a:t>DFA</a:t>
            </a:r>
            <a:r>
              <a:rPr lang="zh-CN" altLang="en-US" dirty="0"/>
              <a:t>，再化简。这里只列出了</a:t>
            </a:r>
            <a:r>
              <a:rPr lang="en-US" altLang="zh-CN" dirty="0"/>
              <a:t>DFA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80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多写一些串的例子，找规律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2846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偶数个</a:t>
            </a:r>
            <a:r>
              <a:rPr lang="en-US" altLang="zh-CN" dirty="0"/>
              <a:t>0</a:t>
            </a:r>
            <a:r>
              <a:rPr lang="zh-CN" altLang="en-US" dirty="0"/>
              <a:t>奇数个</a:t>
            </a:r>
            <a:r>
              <a:rPr lang="en-US" altLang="zh-CN" dirty="0"/>
              <a:t>1</a:t>
            </a:r>
            <a:r>
              <a:rPr lang="zh-CN" altLang="en-US" dirty="0"/>
              <a:t>写成</a:t>
            </a:r>
            <a:r>
              <a:rPr lang="en-US" altLang="zh-CN" dirty="0"/>
              <a:t>E 1 E</a:t>
            </a:r>
            <a:r>
              <a:rPr lang="zh-CN" altLang="en-US" dirty="0"/>
              <a:t>是错的，比如</a:t>
            </a:r>
            <a:r>
              <a:rPr lang="en-US" altLang="zh-CN" dirty="0"/>
              <a:t>010</a:t>
            </a:r>
            <a:r>
              <a:rPr lang="zh-CN" altLang="en-US" dirty="0"/>
              <a:t>就无法用这个正规式表达。</a:t>
            </a:r>
            <a:endParaRPr lang="en-US" altLang="zh-CN" dirty="0"/>
          </a:p>
          <a:p>
            <a:pPr eaLnBrk="1" hangingPunct="1"/>
            <a:r>
              <a:rPr lang="zh-CN" altLang="en-US" dirty="0"/>
              <a:t>偶数个</a:t>
            </a:r>
            <a:r>
              <a:rPr lang="en-US" altLang="zh-CN" dirty="0"/>
              <a:t>0</a:t>
            </a:r>
            <a:r>
              <a:rPr lang="zh-CN" altLang="en-US" dirty="0"/>
              <a:t>奇数个</a:t>
            </a:r>
            <a:r>
              <a:rPr lang="en-US" altLang="zh-CN" dirty="0"/>
              <a:t>1</a:t>
            </a:r>
            <a:r>
              <a:rPr lang="zh-CN" altLang="en-US" dirty="0"/>
              <a:t>写成：</a:t>
            </a:r>
            <a:r>
              <a:rPr lang="en-US" altLang="zh-CN" dirty="0"/>
              <a:t>E 1 E | E 0 E 1 E 0 E</a:t>
            </a:r>
            <a:r>
              <a:rPr lang="zh-CN" altLang="en-US" dirty="0"/>
              <a:t>对不对？个人认为对。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偶数个</a:t>
            </a:r>
            <a:r>
              <a:rPr lang="en-US" altLang="zh-CN" dirty="0"/>
              <a:t>0</a:t>
            </a:r>
            <a:r>
              <a:rPr lang="zh-CN" altLang="en-US" dirty="0"/>
              <a:t>，不考虑</a:t>
            </a:r>
            <a:r>
              <a:rPr lang="en-US" altLang="zh-CN" dirty="0"/>
              <a:t>1</a:t>
            </a:r>
            <a:r>
              <a:rPr lang="zh-CN" altLang="en-US" dirty="0"/>
              <a:t>的个数： </a:t>
            </a:r>
            <a:r>
              <a:rPr lang="en-US" altLang="zh-CN" dirty="0"/>
              <a:t>e_0 = 1* | (1* 0 1* 0 1*)*  ——</a:t>
            </a:r>
            <a:r>
              <a:rPr lang="zh-CN" altLang="en-US" dirty="0"/>
              <a:t>要么没有</a:t>
            </a:r>
            <a:r>
              <a:rPr lang="en-US" altLang="zh-CN" dirty="0"/>
              <a:t>0</a:t>
            </a:r>
            <a:r>
              <a:rPr lang="zh-CN" altLang="en-US" dirty="0"/>
              <a:t>，要么是（两个</a:t>
            </a:r>
            <a:r>
              <a:rPr lang="en-US" altLang="zh-CN" dirty="0"/>
              <a:t>0</a:t>
            </a:r>
            <a:r>
              <a:rPr lang="zh-CN" altLang="en-US" dirty="0"/>
              <a:t>中间有若干个</a:t>
            </a:r>
            <a:r>
              <a:rPr lang="en-US" altLang="zh-CN" dirty="0"/>
              <a:t>1</a:t>
            </a:r>
            <a:r>
              <a:rPr lang="zh-CN" altLang="en-US" dirty="0"/>
              <a:t>）的闭包</a:t>
            </a:r>
            <a:endParaRPr lang="en-US" altLang="zh-CN" dirty="0"/>
          </a:p>
          <a:p>
            <a:pPr eaLnBrk="1" hangingPunct="1"/>
            <a:r>
              <a:rPr lang="zh-CN" altLang="en-US" dirty="0"/>
              <a:t>奇数个</a:t>
            </a:r>
            <a:r>
              <a:rPr lang="en-US" altLang="zh-CN" dirty="0"/>
              <a:t>0</a:t>
            </a:r>
            <a:r>
              <a:rPr lang="zh-CN" altLang="en-US" dirty="0"/>
              <a:t>，不考虑</a:t>
            </a:r>
            <a:r>
              <a:rPr lang="en-US" altLang="zh-CN" dirty="0"/>
              <a:t>1</a:t>
            </a:r>
            <a:r>
              <a:rPr lang="zh-CN" altLang="en-US" dirty="0"/>
              <a:t>的个数： </a:t>
            </a:r>
            <a:r>
              <a:rPr lang="en-US" altLang="zh-CN" dirty="0"/>
              <a:t>o_0 = 0 e_0 | 1</a:t>
            </a:r>
            <a:r>
              <a:rPr lang="zh-CN" altLang="en-US" dirty="0"/>
              <a:t> </a:t>
            </a:r>
            <a:r>
              <a:rPr lang="en-US" altLang="zh-CN" dirty="0"/>
              <a:t>e_0 0 e_0  ——</a:t>
            </a:r>
            <a:r>
              <a:rPr lang="zh-CN" altLang="en-US" dirty="0"/>
              <a:t>如果</a:t>
            </a:r>
            <a:r>
              <a:rPr lang="en-US" altLang="zh-CN" dirty="0"/>
              <a:t>0</a:t>
            </a:r>
            <a:r>
              <a:rPr lang="zh-CN" altLang="en-US" dirty="0"/>
              <a:t>开头，那么剩余部分是偶</a:t>
            </a:r>
            <a:r>
              <a:rPr lang="en-US" altLang="zh-CN" dirty="0"/>
              <a:t>0</a:t>
            </a:r>
            <a:r>
              <a:rPr lang="zh-CN" altLang="en-US" dirty="0"/>
              <a:t>，如果</a:t>
            </a:r>
            <a:r>
              <a:rPr lang="en-US" altLang="zh-CN" dirty="0"/>
              <a:t>1</a:t>
            </a:r>
            <a:r>
              <a:rPr lang="zh-CN" altLang="en-US" dirty="0"/>
              <a:t>开头，那么剩余部分是 偶</a:t>
            </a:r>
            <a:r>
              <a:rPr lang="en-US" altLang="zh-CN" dirty="0"/>
              <a:t>0 0 </a:t>
            </a:r>
            <a:r>
              <a:rPr lang="zh-CN" altLang="en-US" dirty="0"/>
              <a:t>偶</a:t>
            </a:r>
            <a:r>
              <a:rPr lang="en-US" altLang="zh-CN" dirty="0"/>
              <a:t>0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897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问题的关键是用一种合适的观点来看待这种句子结构。可以按这样的观点：每个这样的句子由若干个</a:t>
            </a:r>
            <a:r>
              <a:rPr lang="en-US" altLang="zh-CN" dirty="0"/>
              <a:t>0</a:t>
            </a:r>
            <a:r>
              <a:rPr lang="zh-CN" altLang="en-US" dirty="0"/>
              <a:t>把它分成若干段，如：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	1230313571067803590123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可以看成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	123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313571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678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359</a:t>
            </a:r>
            <a:r>
              <a:rPr lang="zh-CN" altLang="en-US" dirty="0"/>
              <a:t>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123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由</a:t>
            </a:r>
            <a:r>
              <a:rPr lang="en-US" altLang="zh-CN" dirty="0"/>
              <a:t>0</a:t>
            </a:r>
            <a:r>
              <a:rPr lang="zh-CN" altLang="en-US" dirty="0"/>
              <a:t>隔开的每一段，如</a:t>
            </a:r>
            <a:r>
              <a:rPr lang="en-US" altLang="zh-CN" dirty="0"/>
              <a:t>313571</a:t>
            </a:r>
            <a:r>
              <a:rPr lang="zh-CN" altLang="en-US" dirty="0"/>
              <a:t>，它不含</a:t>
            </a:r>
            <a:r>
              <a:rPr lang="en-US" altLang="zh-CN" dirty="0"/>
              <a:t>0</a:t>
            </a:r>
            <a:r>
              <a:rPr lang="zh-CN" altLang="en-US" dirty="0"/>
              <a:t>，并且又可以看成由若干个</a:t>
            </a:r>
            <a:r>
              <a:rPr lang="en-US" altLang="zh-CN" dirty="0"/>
              <a:t>1</a:t>
            </a:r>
            <a:r>
              <a:rPr lang="zh-CN" altLang="en-US" dirty="0"/>
              <a:t>把它分成多段。如此下去，就能找到该语言的正规定义。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按这个思路，上面的正规定义应该逆序看。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	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answer </a:t>
            </a:r>
            <a:r>
              <a:rPr lang="en-US" altLang="zh-CN" sz="1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200" b="1" dirty="0">
                <a:latin typeface="Times New Roman" panose="02020603050405020304" pitchFamily="18" charset="0"/>
              </a:rPr>
              <a:t> (0  | 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1200" b="1" dirty="0">
                <a:latin typeface="Times New Roman" panose="02020603050405020304" pitchFamily="18" charset="0"/>
              </a:rPr>
              <a:t>0 )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1200" b="1" dirty="0">
                <a:latin typeface="Times New Roman" panose="02020603050405020304" pitchFamily="18" charset="0"/>
              </a:rPr>
              <a:t>0 )</a:t>
            </a:r>
            <a:r>
              <a:rPr lang="en-US" altLang="zh-CN" sz="1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200" b="1" dirty="0">
                <a:latin typeface="Times New Roman" panose="02020603050405020304" pitchFamily="18" charset="0"/>
              </a:rPr>
              <a:t>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  | </a:t>
            </a:r>
            <a:r>
              <a:rPr lang="en-US" altLang="zh-CN" sz="1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</a:rPr>
              <a:t>)  | 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表示一个句子由若干个</a:t>
            </a:r>
            <a:r>
              <a:rPr lang="en-US" altLang="zh-CN" dirty="0"/>
              <a:t>0</a:t>
            </a:r>
            <a:r>
              <a:rPr lang="zh-CN" altLang="en-US" dirty="0"/>
              <a:t>分成若干段，特殊情况是整个句子不含</a:t>
            </a:r>
            <a:r>
              <a:rPr lang="en-US" altLang="zh-CN" dirty="0"/>
              <a:t>0</a:t>
            </a:r>
            <a:r>
              <a:rPr lang="zh-CN" altLang="en-US" dirty="0"/>
              <a:t>。在这个正规定义中，所引用的</a:t>
            </a:r>
            <a:r>
              <a:rPr lang="en-US" altLang="zh-CN" dirty="0"/>
              <a:t>no_0</a:t>
            </a:r>
            <a:r>
              <a:rPr lang="zh-CN" altLang="en-US" dirty="0"/>
              <a:t>表示不含</a:t>
            </a:r>
            <a:r>
              <a:rPr lang="en-US" altLang="zh-CN" dirty="0"/>
              <a:t>0</a:t>
            </a:r>
            <a:r>
              <a:rPr lang="zh-CN" altLang="en-US" dirty="0"/>
              <a:t>的串，它的定义和这个定义的形式一样，因为串的形式是一样的，只不过没有数字</a:t>
            </a:r>
            <a:r>
              <a:rPr lang="en-US" altLang="zh-CN" dirty="0"/>
              <a:t>0</a:t>
            </a:r>
            <a:r>
              <a:rPr lang="zh-CN" altLang="en-US" dirty="0"/>
              <a:t>。所以有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	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 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 </a:t>
            </a:r>
            <a:r>
              <a:rPr lang="en-US" altLang="zh-CN" sz="1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1200" b="1" dirty="0">
                <a:latin typeface="Times New Roman" panose="02020603050405020304" pitchFamily="18" charset="0"/>
              </a:rPr>
              <a:t> (1 |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1200" b="1" dirty="0">
                <a:latin typeface="Times New Roman" panose="02020603050405020304" pitchFamily="18" charset="0"/>
              </a:rPr>
              <a:t>1 )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1200" b="1" dirty="0">
                <a:latin typeface="Times New Roman" panose="02020603050405020304" pitchFamily="18" charset="0"/>
              </a:rPr>
              <a:t>1 )</a:t>
            </a:r>
            <a:r>
              <a:rPr lang="en-US" altLang="zh-CN" sz="12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1200" b="1" dirty="0">
                <a:latin typeface="Times New Roman" panose="02020603050405020304" pitchFamily="18" charset="0"/>
              </a:rPr>
              <a:t> (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1200" b="1" dirty="0">
                <a:latin typeface="Times New Roman" panose="02020603050405020304" pitchFamily="18" charset="0"/>
              </a:rPr>
              <a:t> | </a:t>
            </a:r>
            <a:r>
              <a:rPr lang="en-US" altLang="zh-CN" sz="12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1200" b="1" dirty="0">
                <a:latin typeface="Times New Roman" panose="02020603050405020304" pitchFamily="18" charset="0"/>
              </a:rPr>
              <a:t>) | 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1200" b="1" dirty="0">
                <a:latin typeface="Times New Roman" panose="02020603050405020304" pitchFamily="18" charset="0"/>
              </a:rPr>
              <a:t>_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1200" b="1" dirty="0">
                <a:latin typeface="Times New Roman" panose="02020603050405020304" pitchFamily="18" charset="0"/>
              </a:rPr>
              <a:t>-</a:t>
            </a:r>
            <a:r>
              <a:rPr lang="en-US" altLang="zh-CN" sz="12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1200" b="1" dirty="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zh-CN" altLang="en-US" dirty="0"/>
              <a:t>其中，</a:t>
            </a:r>
            <a:r>
              <a:rPr lang="en-US" altLang="zh-CN" dirty="0"/>
              <a:t>no_0-1</a:t>
            </a:r>
            <a:r>
              <a:rPr lang="zh-CN" altLang="en-US" dirty="0"/>
              <a:t>表示不含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的串。以此类推，最后</a:t>
            </a:r>
            <a:r>
              <a:rPr lang="en-US" altLang="zh-CN" dirty="0"/>
              <a:t>no_0-8</a:t>
            </a:r>
            <a:r>
              <a:rPr lang="zh-CN" altLang="en-US" dirty="0"/>
              <a:t>是表示不含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的、没有重复数字的串，它只可能是单个</a:t>
            </a:r>
            <a:r>
              <a:rPr lang="en-US" altLang="zh-CN" dirty="0"/>
              <a:t>9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5992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这类问题难点在于如何转化成合适的描述。需要多写一些串的例子，找规律。然后将这个“规律”描述出来。</a:t>
            </a:r>
            <a:endParaRPr lang="en-US" altLang="zh-CN" dirty="0"/>
          </a:p>
          <a:p>
            <a:r>
              <a:rPr lang="zh-CN" altLang="en-US" dirty="0"/>
              <a:t>有些不太容易看出来的，尝试分析个数（比如奇偶），或者分析是否一定有或不允许有特定的子串，或者子串的先后顺序等等。</a:t>
            </a:r>
            <a:endParaRPr lang="en-US" altLang="zh-CN" dirty="0"/>
          </a:p>
          <a:p>
            <a:r>
              <a:rPr lang="zh-CN" altLang="en-US" dirty="0"/>
              <a:t>有些闭包套闭包的，从里到外依次来分析。并且尝试写出更简单的正规式。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请同学们多做多练，熟能生巧。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486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可以使用</a:t>
            </a:r>
            <a:r>
              <a:rPr lang="en-US" altLang="zh-CN" dirty="0"/>
              <a:t>Thompson</a:t>
            </a:r>
            <a:r>
              <a:rPr lang="zh-CN" altLang="en-US" dirty="0"/>
              <a:t>算法生成</a:t>
            </a:r>
            <a:r>
              <a:rPr lang="en-US" altLang="zh-CN" dirty="0"/>
              <a:t>NFA</a:t>
            </a:r>
            <a:r>
              <a:rPr lang="zh-CN" altLang="en-US" dirty="0"/>
              <a:t>，再用子集构造法得到</a:t>
            </a:r>
            <a:r>
              <a:rPr lang="en-US" altLang="zh-CN" dirty="0"/>
              <a:t>DFA</a:t>
            </a:r>
            <a:r>
              <a:rPr lang="zh-CN" altLang="en-US" dirty="0"/>
              <a:t>，然后化简。</a:t>
            </a:r>
            <a:endParaRPr lang="en-US" altLang="zh-CN" dirty="0"/>
          </a:p>
          <a:p>
            <a:r>
              <a:rPr lang="zh-CN" altLang="en-US" dirty="0"/>
              <a:t>虽然这种方式便于利用计算机实现，但是手工构造时会因为引入更多的</a:t>
            </a:r>
            <a:r>
              <a:rPr lang="en-US" altLang="zh-CN" dirty="0"/>
              <a:t>epsilon</a:t>
            </a:r>
            <a:r>
              <a:rPr lang="zh-CN" altLang="en-US" dirty="0"/>
              <a:t>字符而变得复杂。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因此，手工构造时，可以采用直接法，即我们尝试去理解这个正规式的含义，比如本题，</a:t>
            </a:r>
            <a:r>
              <a:rPr lang="zh-CN" altLang="en-US" dirty="0">
                <a:latin typeface="宋体" panose="02010600030101010101" pitchFamily="2" charset="-122"/>
              </a:rPr>
              <a:t>从</a:t>
            </a:r>
            <a:r>
              <a:rPr lang="en-US" altLang="zh-CN" b="1" dirty="0">
                <a:latin typeface="Times New Roman" panose="02020603050405020304" pitchFamily="18" charset="0"/>
              </a:rPr>
              <a:t>(1|01)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* </a:t>
            </a:r>
            <a:r>
              <a:rPr lang="zh-CN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可以看出，任何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的前面不可能有多于一个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，即不可能出现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001</a:t>
            </a:r>
            <a:r>
              <a:rPr lang="zh-CN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这种状况，但是最后一个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后面可以有任意多个</a:t>
            </a:r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Arial" panose="020B0604020202020204" pitchFamily="34" charset="0"/>
              </a:rPr>
              <a:t>。</a:t>
            </a:r>
            <a:r>
              <a:rPr lang="zh-CN" altLang="en-US" dirty="0"/>
              <a:t>所以本题正规式的含义是“不包含</a:t>
            </a:r>
            <a:r>
              <a:rPr lang="en-US" altLang="zh-CN" dirty="0"/>
              <a:t>001</a:t>
            </a:r>
            <a:r>
              <a:rPr lang="zh-CN" altLang="en-US" dirty="0"/>
              <a:t>子串的由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构成的串</a:t>
            </a:r>
            <a:r>
              <a:rPr lang="en-US" altLang="zh-CN" dirty="0"/>
              <a:t>(</a:t>
            </a:r>
            <a:r>
              <a:rPr lang="zh-CN" altLang="en-US" dirty="0"/>
              <a:t>包括空串</a:t>
            </a:r>
            <a:r>
              <a:rPr lang="en-US" altLang="zh-CN" dirty="0"/>
              <a:t>)</a:t>
            </a:r>
            <a:r>
              <a:rPr lang="zh-CN" altLang="en-US" dirty="0"/>
              <a:t>”。</a:t>
            </a:r>
            <a:endParaRPr lang="en-US" altLang="zh-CN" dirty="0"/>
          </a:p>
          <a:p>
            <a:r>
              <a:rPr lang="zh-CN" altLang="en-US" dirty="0"/>
              <a:t>根据这个含义，我们给出三个状态，分别代表“刚读过的字符不是</a:t>
            </a:r>
            <a:r>
              <a:rPr lang="en-US" altLang="zh-CN" dirty="0"/>
              <a:t>0</a:t>
            </a:r>
            <a:r>
              <a:rPr lang="zh-CN" altLang="en-US" dirty="0"/>
              <a:t>”、“读了一个</a:t>
            </a:r>
            <a:r>
              <a:rPr lang="en-US" altLang="zh-CN" dirty="0"/>
              <a:t>0</a:t>
            </a:r>
            <a:r>
              <a:rPr lang="zh-CN" altLang="en-US" dirty="0"/>
              <a:t>”、“读了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”。然后分别给每个状态写出状态转换边。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在读了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的情况下，就不能再读</a:t>
            </a:r>
            <a:r>
              <a:rPr lang="en-US" altLang="zh-CN" dirty="0"/>
              <a:t>1</a:t>
            </a:r>
            <a:r>
              <a:rPr lang="zh-CN" altLang="en-US" dirty="0"/>
              <a:t>了，否则就违背了含义。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141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从语言描述或正规式构造</a:t>
            </a:r>
            <a:r>
              <a:rPr lang="en-US" altLang="zh-CN" dirty="0"/>
              <a:t>DFA/NFA</a:t>
            </a:r>
            <a:r>
              <a:rPr lang="zh-CN" altLang="en-US" dirty="0"/>
              <a:t>时，除了按照</a:t>
            </a:r>
            <a:r>
              <a:rPr lang="en-US" altLang="zh-CN" dirty="0"/>
              <a:t>Thompson</a:t>
            </a:r>
            <a:r>
              <a:rPr lang="zh-CN" altLang="en-US" dirty="0"/>
              <a:t>法的一般形式来构造之外，还可以考虑手工直接构造法，弄懂语言描述或正规式的含义，再根据自己的理解去画</a:t>
            </a:r>
            <a:r>
              <a:rPr lang="en-US" altLang="zh-CN" dirty="0"/>
              <a:t>NFA</a:t>
            </a:r>
            <a:r>
              <a:rPr lang="zh-CN" altLang="en-US" dirty="0"/>
              <a:t>或</a:t>
            </a:r>
            <a:r>
              <a:rPr lang="en-US" altLang="zh-CN" dirty="0"/>
              <a:t>DFA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这样做的原因是，</a:t>
            </a:r>
            <a:r>
              <a:rPr lang="en-US" altLang="zh-CN" dirty="0"/>
              <a:t>Thompson</a:t>
            </a:r>
            <a:r>
              <a:rPr lang="zh-CN" altLang="en-US" dirty="0"/>
              <a:t>法等构造算法通常会在</a:t>
            </a:r>
            <a:r>
              <a:rPr lang="en-US" altLang="zh-CN" dirty="0"/>
              <a:t>NFA</a:t>
            </a:r>
            <a:r>
              <a:rPr lang="zh-CN" altLang="en-US" dirty="0"/>
              <a:t>中引入</a:t>
            </a:r>
            <a:r>
              <a:rPr lang="zh-CN" altLang="en-US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dirty="0">
                <a:sym typeface="Symbol" panose="05050102010706020507" pitchFamily="18" charset="2"/>
              </a:rPr>
              <a:t>转换，这会让状态转换图变得复杂，尤其是题目还要求画出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时，状态数的增多使得手工完成从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到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的过程更容易出错。因此，既要会用教材上的算法来构造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，也要会手工构造更简洁的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和</a:t>
            </a:r>
            <a:r>
              <a:rPr lang="en-US" altLang="zh-CN" sz="1200" dirty="0">
                <a:sym typeface="Symbol" panose="05050102010706020507" pitchFamily="18" charset="2"/>
              </a:rPr>
              <a:t>DFA</a:t>
            </a:r>
            <a:r>
              <a:rPr lang="zh-CN" altLang="en-US" sz="1200" dirty="0">
                <a:sym typeface="Symbol" panose="05050102010706020507" pitchFamily="18" charset="2"/>
              </a:rPr>
              <a:t>，构造时尽量避免在</a:t>
            </a:r>
            <a:r>
              <a:rPr lang="en-US" altLang="zh-CN" sz="1200" dirty="0">
                <a:sym typeface="Symbol" panose="05050102010706020507" pitchFamily="18" charset="2"/>
              </a:rPr>
              <a:t>NFA</a:t>
            </a:r>
            <a:r>
              <a:rPr lang="zh-CN" altLang="en-US" sz="1200" dirty="0">
                <a:sym typeface="Symbol" panose="05050102010706020507" pitchFamily="18" charset="2"/>
              </a:rPr>
              <a:t>中出现</a:t>
            </a:r>
            <a:r>
              <a:rPr lang="zh-CN" altLang="en-US" sz="1200" b="1" dirty="0">
                <a:sym typeface="Symbol" panose="05050102010706020507" pitchFamily="18" charset="2"/>
              </a:rPr>
              <a:t></a:t>
            </a:r>
            <a:r>
              <a:rPr lang="zh-CN" altLang="en-US" sz="1200" dirty="0">
                <a:sym typeface="Symbol" panose="05050102010706020507" pitchFamily="18" charset="2"/>
              </a:rPr>
              <a:t>转换。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如果只含有单个字母的闭包，那么可以用指向自身的边来表示闭包，这样通常能够构造出</a:t>
            </a:r>
            <a:r>
              <a:rPr lang="en-US" altLang="zh-CN" dirty="0"/>
              <a:t>NFA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给图中每个状态定义一种含义，各个状态之前的含义互不相同，这样通常能够构造出</a:t>
            </a:r>
            <a:r>
              <a:rPr lang="en-US" altLang="zh-CN" dirty="0"/>
              <a:t>DFA</a:t>
            </a:r>
            <a:r>
              <a:rPr lang="zh-CN" altLang="en-US" dirty="0"/>
              <a:t>或最简</a:t>
            </a:r>
            <a:r>
              <a:rPr lang="en-US" altLang="zh-CN" dirty="0"/>
              <a:t>DFA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3971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C3482-A6A0-4CF0-A287-4BD4EF082C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24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E5C8847-8830-597C-18F5-206C381BBA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1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BFE40-E3C2-4BF5-BAB0-7341BF6D0178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96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2E5D-82C6-426D-A916-BE2DC5029993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52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F963FBB-177D-40DE-AAAE-94285DC139C2}" type="datetime2">
              <a:rPr lang="zh-CN" altLang="en-US" smtClean="0"/>
              <a:t>2024年3月12日</a:t>
            </a:fld>
            <a:endParaRPr lang="en-US" altLang="zh-CN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en-US" altLang="zh-CN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5BFC72-4464-4E9C-B802-3C30CF9E876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181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E31D-A611-4867-B1B2-6F0F693DA210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936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924287"/>
            <a:ext cx="3887391" cy="426537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4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29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262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5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994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2470-5A61-4767-A56E-0B3E28AC65A7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5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F349-6C7C-4EA7-825A-4CF1A8F51524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8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253813-9B64-D01F-A1A0-28EB194F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D002-05C2-4741-8C87-0596E5418A7B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7FFD18-D5B1-8011-F6EB-7029B196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FE5783-5E55-B2F6-56C2-831CAD47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181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FA3F8-E66D-4EB8-9CF9-1129830F3418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31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9214-7638-4DD3-9133-4245DB8C4635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2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6C408-C060-43C8-945B-F6478B02A625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2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B4260-2430-4907-BBCE-4F0B9DA2C82D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97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C5EE9-77E0-46C3-AFCC-BEF734E66CBE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32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2537F9E-6A5E-4E3C-905C-441CA1AB9E32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02EC4779-49EC-E1B3-FAA1-645B9C675D08}"/>
              </a:ext>
            </a:extLst>
          </p:cNvPr>
          <p:cNvSpPr/>
          <p:nvPr userDrawn="1"/>
        </p:nvSpPr>
        <p:spPr>
          <a:xfrm>
            <a:off x="0" y="365134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105938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67" r:id="rId14"/>
    <p:sldLayoutId id="2147483669" r:id="rId15"/>
    <p:sldLayoutId id="2147483671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第二章 词法分析</a:t>
            </a:r>
            <a:r>
              <a:rPr lang="en-US" altLang="zh-CN" sz="5400" dirty="0"/>
              <a:t>-</a:t>
            </a:r>
            <a:r>
              <a:rPr lang="zh-CN" altLang="en-US" sz="5400" dirty="0"/>
              <a:t>习题课</a:t>
            </a:r>
            <a:endParaRPr lang="zh-CN" altLang="en-US" sz="32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/>
          </a:p>
          <a:p>
            <a:r>
              <a:rPr lang="zh-CN" altLang="en-US" sz="1800"/>
              <a:t>中国海洋大学 计算机系 王欣捷</a:t>
            </a:r>
            <a:endParaRPr lang="en-US" altLang="zh-CN" sz="1800"/>
          </a:p>
          <a:p>
            <a:r>
              <a:rPr lang="en-US" altLang="zh-CN" sz="1800"/>
              <a:t>wangxinjie@ouc.edu.cn</a:t>
            </a:r>
            <a:endParaRPr lang="zh-CN" altLang="en-US" sz="18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巩固练习</a:t>
            </a:r>
            <a:r>
              <a:rPr lang="en-US" altLang="zh-CN" sz="3600" dirty="0"/>
              <a:t> </a:t>
            </a:r>
            <a:r>
              <a:rPr lang="zh-CN" altLang="en-US" sz="3600" dirty="0"/>
              <a:t>非形式描述语言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正规式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FC4F-E981-4525-B454-EE4E0917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4707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solidFill>
                  <a:schemeClr val="accent1"/>
                </a:solidFill>
              </a:rPr>
              <a:t>练习</a:t>
            </a:r>
            <a:r>
              <a:rPr lang="en-US" altLang="zh-CN" sz="2800" dirty="0">
                <a:solidFill>
                  <a:schemeClr val="accent1"/>
                </a:solidFill>
              </a:rPr>
              <a:t>2</a:t>
            </a:r>
            <a:r>
              <a:rPr lang="zh-CN" altLang="en-US" sz="2800" dirty="0">
                <a:solidFill>
                  <a:schemeClr val="accent1"/>
                </a:solidFill>
              </a:rPr>
              <a:t>：从正规式写出非形式描述语言：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1*01*</a:t>
            </a:r>
          </a:p>
          <a:p>
            <a:pPr lvl="1">
              <a:lnSpc>
                <a:spcPct val="1100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(11)*</a:t>
            </a:r>
          </a:p>
          <a:p>
            <a:pPr lvl="1">
              <a:lnSpc>
                <a:spcPct val="1100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(0|1)*01(0|1)*</a:t>
            </a:r>
          </a:p>
          <a:p>
            <a:pPr lvl="1">
              <a:lnSpc>
                <a:spcPct val="110000"/>
              </a:lnSpc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((10)|0)*(1|(10))*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altLang="zh-CN" sz="2400" dirty="0">
              <a:latin typeface="Arial" panose="020B0604020202020204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latin typeface="Arial" panose="020B0604020202020204" pitchFamily="34" charset="0"/>
              </a:rPr>
              <a:t>0*(1|(000*))*0*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E29A623-D42D-4F49-A25B-1AADA8F6A9F0}"/>
              </a:ext>
            </a:extLst>
          </p:cNvPr>
          <p:cNvSpPr txBox="1"/>
          <p:nvPr/>
        </p:nvSpPr>
        <p:spPr>
          <a:xfrm>
            <a:off x="1227366" y="2256047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只有一个</a:t>
            </a:r>
            <a:r>
              <a:rPr lang="en-US" altLang="zh-CN" sz="2400" dirty="0">
                <a:solidFill>
                  <a:schemeClr val="accent2"/>
                </a:solidFill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</a:rPr>
              <a:t>的，由</a:t>
            </a:r>
            <a:r>
              <a:rPr lang="en-US" altLang="zh-CN" sz="2400" dirty="0">
                <a:solidFill>
                  <a:schemeClr val="accent2"/>
                </a:solidFill>
              </a:rPr>
              <a:t>0,1</a:t>
            </a:r>
            <a:r>
              <a:rPr lang="zh-CN" altLang="en-US" sz="2400" dirty="0">
                <a:solidFill>
                  <a:schemeClr val="accent2"/>
                </a:solidFill>
              </a:rPr>
              <a:t>组成的串的集合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44E2DB5-F663-4BCB-9CD9-459F8990775D}"/>
              </a:ext>
            </a:extLst>
          </p:cNvPr>
          <p:cNvSpPr txBox="1"/>
          <p:nvPr/>
        </p:nvSpPr>
        <p:spPr>
          <a:xfrm>
            <a:off x="1227366" y="3160290"/>
            <a:ext cx="5280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只由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组成的，</a:t>
            </a:r>
            <a:r>
              <a:rPr lang="zh-CN" altLang="en-US" sz="2400" dirty="0">
                <a:solidFill>
                  <a:srgbClr val="FF0000"/>
                </a:solidFill>
              </a:rPr>
              <a:t>长度为偶数</a:t>
            </a:r>
            <a:r>
              <a:rPr lang="zh-CN" altLang="en-US" sz="2400" dirty="0">
                <a:solidFill>
                  <a:schemeClr val="accent2"/>
                </a:solidFill>
              </a:rPr>
              <a:t>的串的集合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3A654-6923-4D11-A912-0E8ABA8F859D}"/>
              </a:ext>
            </a:extLst>
          </p:cNvPr>
          <p:cNvSpPr txBox="1"/>
          <p:nvPr/>
        </p:nvSpPr>
        <p:spPr>
          <a:xfrm>
            <a:off x="1227366" y="4118078"/>
            <a:ext cx="5187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包含</a:t>
            </a:r>
            <a:r>
              <a:rPr lang="en-US" altLang="zh-CN" sz="2400" dirty="0">
                <a:solidFill>
                  <a:schemeClr val="accent2"/>
                </a:solidFill>
              </a:rPr>
              <a:t>01</a:t>
            </a:r>
            <a:r>
              <a:rPr lang="zh-CN" altLang="en-US" sz="2400" dirty="0">
                <a:solidFill>
                  <a:schemeClr val="accent2"/>
                </a:solidFill>
              </a:rPr>
              <a:t>子串的，由</a:t>
            </a:r>
            <a:r>
              <a:rPr lang="en-US" altLang="zh-CN" sz="2400" dirty="0">
                <a:solidFill>
                  <a:schemeClr val="accent2"/>
                </a:solidFill>
              </a:rPr>
              <a:t>0,1</a:t>
            </a:r>
            <a:r>
              <a:rPr lang="zh-CN" altLang="en-US" sz="2400" dirty="0">
                <a:solidFill>
                  <a:schemeClr val="accent2"/>
                </a:solidFill>
              </a:rPr>
              <a:t>组成的串的集合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4CFD53-D588-4C62-9339-8A65F1715347}"/>
              </a:ext>
            </a:extLst>
          </p:cNvPr>
          <p:cNvSpPr txBox="1"/>
          <p:nvPr/>
        </p:nvSpPr>
        <p:spPr>
          <a:xfrm>
            <a:off x="1227366" y="4879633"/>
            <a:ext cx="6689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(10)|0)*</a:t>
            </a:r>
            <a:r>
              <a:rPr lang="zh-CN" altLang="en-US" sz="2400" dirty="0">
                <a:solidFill>
                  <a:schemeClr val="accent2"/>
                </a:solidFill>
              </a:rPr>
              <a:t>不包含</a:t>
            </a:r>
            <a:r>
              <a:rPr lang="en-US" altLang="zh-CN" sz="2400" dirty="0">
                <a:solidFill>
                  <a:schemeClr val="accent2"/>
                </a:solidFill>
              </a:rPr>
              <a:t>11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</a:rPr>
              <a:t>(1|(10))*</a:t>
            </a:r>
            <a:r>
              <a:rPr lang="zh-CN" altLang="en-US" sz="2400" dirty="0">
                <a:solidFill>
                  <a:schemeClr val="accent2"/>
                </a:solidFill>
              </a:rPr>
              <a:t>不包含</a:t>
            </a:r>
            <a:r>
              <a:rPr lang="en-US" altLang="zh-CN" sz="2400" dirty="0">
                <a:solidFill>
                  <a:schemeClr val="accent2"/>
                </a:solidFill>
              </a:rPr>
              <a:t>00</a:t>
            </a:r>
            <a:r>
              <a:rPr lang="zh-CN" altLang="en-US" sz="2400" dirty="0">
                <a:solidFill>
                  <a:schemeClr val="accent2"/>
                </a:solidFill>
              </a:rPr>
              <a:t>，所以是：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>
                <a:solidFill>
                  <a:schemeClr val="accent2"/>
                </a:solidFill>
              </a:rPr>
              <a:t>所有</a:t>
            </a:r>
            <a:r>
              <a:rPr lang="en-US" altLang="zh-CN" sz="2400" dirty="0">
                <a:solidFill>
                  <a:schemeClr val="accent2"/>
                </a:solidFill>
              </a:rPr>
              <a:t>00</a:t>
            </a:r>
            <a:r>
              <a:rPr lang="zh-CN" altLang="en-US" sz="2400" dirty="0">
                <a:solidFill>
                  <a:schemeClr val="accent2"/>
                </a:solidFill>
              </a:rPr>
              <a:t>子串都出现在</a:t>
            </a:r>
            <a:r>
              <a:rPr lang="en-US" altLang="zh-CN" sz="2400" dirty="0">
                <a:solidFill>
                  <a:schemeClr val="accent2"/>
                </a:solidFill>
              </a:rPr>
              <a:t>11</a:t>
            </a:r>
            <a:r>
              <a:rPr lang="zh-CN" altLang="en-US" sz="2400" dirty="0">
                <a:solidFill>
                  <a:schemeClr val="accent2"/>
                </a:solidFill>
              </a:rPr>
              <a:t>子串前面的串的集合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AE59835-CCCD-4E1B-8542-51BB76AC1AB7}"/>
              </a:ext>
            </a:extLst>
          </p:cNvPr>
          <p:cNvSpPr txBox="1"/>
          <p:nvPr/>
        </p:nvSpPr>
        <p:spPr>
          <a:xfrm>
            <a:off x="1227366" y="5900868"/>
            <a:ext cx="6102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两个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之间肯定有</a:t>
            </a:r>
            <a:r>
              <a:rPr lang="en-US" altLang="zh-CN" sz="2400" dirty="0">
                <a:solidFill>
                  <a:schemeClr val="accent2"/>
                </a:solidFill>
              </a:rPr>
              <a:t>00</a:t>
            </a:r>
            <a:r>
              <a:rPr lang="zh-CN" altLang="en-US" sz="2400" dirty="0">
                <a:solidFill>
                  <a:schemeClr val="accent2"/>
                </a:solidFill>
              </a:rPr>
              <a:t>，或者没有</a:t>
            </a:r>
            <a:r>
              <a:rPr lang="en-US" altLang="zh-CN" sz="2400" dirty="0">
                <a:solidFill>
                  <a:schemeClr val="accent2"/>
                </a:solidFill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</a:rPr>
              <a:t>，所以是：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zh-CN" altLang="en-US" sz="2400" dirty="0">
                <a:solidFill>
                  <a:schemeClr val="accent2"/>
                </a:solidFill>
              </a:rPr>
              <a:t>不包含</a:t>
            </a:r>
            <a:r>
              <a:rPr lang="en-US" altLang="zh-CN" sz="2400" dirty="0">
                <a:solidFill>
                  <a:schemeClr val="accent2"/>
                </a:solidFill>
              </a:rPr>
              <a:t>101</a:t>
            </a:r>
            <a:r>
              <a:rPr lang="zh-CN" altLang="en-US" sz="2400" dirty="0">
                <a:solidFill>
                  <a:schemeClr val="accent2"/>
                </a:solidFill>
              </a:rPr>
              <a:t>子串的串的集合</a:t>
            </a:r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D6379F30-F29D-D4ED-AA6E-D3D40A53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D0E66-8F06-4858-804C-BDAE29F97E0A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125DA52E-9D0C-E6D0-F492-434F2422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1ADC224C-EA1B-D532-8391-B3F05C73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A63D8056-E6FC-55B8-0DB4-6AFD338846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8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2B8A93F-1277-4CFB-A024-E6B46A33B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巩固练习 非形式描述的语言 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 </a:t>
            </a:r>
            <a:r>
              <a:rPr lang="en-US" altLang="zh-CN" sz="3600" dirty="0"/>
              <a:t>DFA</a:t>
            </a:r>
            <a:endParaRPr lang="zh-CN" altLang="en-US" sz="36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6F22037-5FDF-46BE-87AD-FB8572FE9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有一些场合，需要根据语言描述或正规式，直接构造</a:t>
            </a:r>
            <a:r>
              <a:rPr lang="en-US" altLang="zh-CN" dirty="0"/>
              <a:t>DFA</a:t>
            </a:r>
            <a:r>
              <a:rPr lang="zh-CN" altLang="en-US" dirty="0"/>
              <a:t>，通常采用手工构造法。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rPr>
              <a:t>练习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3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rPr>
              <a:t>：叙述下面正规式描述的语言，并画出接受该语言的最简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DFA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</a:rPr>
              <a:t>的状态转换图：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(1|01)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*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*</a:t>
            </a:r>
          </a:p>
        </p:txBody>
      </p:sp>
      <p:grpSp>
        <p:nvGrpSpPr>
          <p:cNvPr id="10244" name="Group 4">
            <a:extLst>
              <a:ext uri="{FF2B5EF4-FFF2-40B4-BE49-F238E27FC236}">
                <a16:creationId xmlns:a16="http://schemas.microsoft.com/office/drawing/2014/main" id="{91880891-0E5C-447F-B4E8-D5E62EFD5A2B}"/>
              </a:ext>
            </a:extLst>
          </p:cNvPr>
          <p:cNvGrpSpPr>
            <a:grpSpLocks/>
          </p:cNvGrpSpPr>
          <p:nvPr/>
        </p:nvGrpSpPr>
        <p:grpSpPr bwMode="auto">
          <a:xfrm>
            <a:off x="543718" y="3816719"/>
            <a:ext cx="8056563" cy="2209800"/>
            <a:chOff x="476" y="2448"/>
            <a:chExt cx="5171" cy="1572"/>
          </a:xfrm>
        </p:grpSpPr>
        <p:grpSp>
          <p:nvGrpSpPr>
            <p:cNvPr id="10245" name="Group 5">
              <a:extLst>
                <a:ext uri="{FF2B5EF4-FFF2-40B4-BE49-F238E27FC236}">
                  <a16:creationId xmlns:a16="http://schemas.microsoft.com/office/drawing/2014/main" id="{59FAA349-FD60-48AE-8A6F-13D92C8622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448"/>
              <a:ext cx="4464" cy="1200"/>
              <a:chOff x="720" y="2448"/>
              <a:chExt cx="4464" cy="1200"/>
            </a:xfrm>
          </p:grpSpPr>
          <p:grpSp>
            <p:nvGrpSpPr>
              <p:cNvPr id="10249" name="Group 6">
                <a:extLst>
                  <a:ext uri="{FF2B5EF4-FFF2-40B4-BE49-F238E27FC236}">
                    <a16:creationId xmlns:a16="http://schemas.microsoft.com/office/drawing/2014/main" id="{27A11749-BB73-4888-A81E-C5FD7BD246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00" y="3177"/>
                <a:ext cx="418" cy="455"/>
                <a:chOff x="5949" y="10436"/>
                <a:chExt cx="454" cy="454"/>
              </a:xfrm>
            </p:grpSpPr>
            <p:sp>
              <p:nvSpPr>
                <p:cNvPr id="10269" name="Oval 7">
                  <a:extLst>
                    <a:ext uri="{FF2B5EF4-FFF2-40B4-BE49-F238E27FC236}">
                      <a16:creationId xmlns:a16="http://schemas.microsoft.com/office/drawing/2014/main" id="{3C07F8F7-F187-4283-AC48-D8092B3BA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5949" y="10436"/>
                  <a:ext cx="454" cy="45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Oval 8">
                  <a:extLst>
                    <a:ext uri="{FF2B5EF4-FFF2-40B4-BE49-F238E27FC236}">
                      <a16:creationId xmlns:a16="http://schemas.microsoft.com/office/drawing/2014/main" id="{1FADC114-096A-4B25-B7C3-4E636E551EB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006" y="10495"/>
                  <a:ext cx="340" cy="3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0" rIns="3600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</p:grpSp>
          <p:sp>
            <p:nvSpPr>
              <p:cNvPr id="10250" name="Line 9">
                <a:extLst>
                  <a:ext uri="{FF2B5EF4-FFF2-40B4-BE49-F238E27FC236}">
                    <a16:creationId xmlns:a16="http://schemas.microsoft.com/office/drawing/2014/main" id="{72558B3F-4A30-47BA-9F0C-B966711A31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2" y="3407"/>
                <a:ext cx="49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10251" name="Rectangle 10">
                <a:extLst>
                  <a:ext uri="{FF2B5EF4-FFF2-40B4-BE49-F238E27FC236}">
                    <a16:creationId xmlns:a16="http://schemas.microsoft.com/office/drawing/2014/main" id="{18D791BC-9E40-4E56-9DCC-5384BE023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120"/>
                <a:ext cx="624" cy="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start</a:t>
                </a:r>
              </a:p>
            </p:txBody>
          </p:sp>
          <p:sp>
            <p:nvSpPr>
              <p:cNvPr id="10252" name="Line 11">
                <a:extLst>
                  <a:ext uri="{FF2B5EF4-FFF2-40B4-BE49-F238E27FC236}">
                    <a16:creationId xmlns:a16="http://schemas.microsoft.com/office/drawing/2014/main" id="{EBABB3FB-81FA-4A44-8467-3475171176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06" y="3407"/>
                <a:ext cx="109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10253" name="Line 12">
                <a:extLst>
                  <a:ext uri="{FF2B5EF4-FFF2-40B4-BE49-F238E27FC236}">
                    <a16:creationId xmlns:a16="http://schemas.microsoft.com/office/drawing/2014/main" id="{7F4777AC-AE23-41FD-B01A-9A6096C32E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9" y="3413"/>
                <a:ext cx="108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10254" name="Rectangle 13">
                <a:extLst>
                  <a:ext uri="{FF2B5EF4-FFF2-40B4-BE49-F238E27FC236}">
                    <a16:creationId xmlns:a16="http://schemas.microsoft.com/office/drawing/2014/main" id="{419CBDAC-99D5-4CD5-8D7B-FD3CDDD3E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3120"/>
                <a:ext cx="49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0255" name="Rectangle 14">
                <a:extLst>
                  <a:ext uri="{FF2B5EF4-FFF2-40B4-BE49-F238E27FC236}">
                    <a16:creationId xmlns:a16="http://schemas.microsoft.com/office/drawing/2014/main" id="{B368E788-3EDD-486F-A945-8487CDAAB9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8" y="3163"/>
                <a:ext cx="498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10256" name="Freeform 15">
                <a:extLst>
                  <a:ext uri="{FF2B5EF4-FFF2-40B4-BE49-F238E27FC236}">
                    <a16:creationId xmlns:a16="http://schemas.microsoft.com/office/drawing/2014/main" id="{CEAD0802-66B2-4072-B8AD-D6653263F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2" y="2744"/>
                <a:ext cx="439" cy="511"/>
              </a:xfrm>
              <a:custGeom>
                <a:avLst/>
                <a:gdLst>
                  <a:gd name="T0" fmla="*/ 190 w 439"/>
                  <a:gd name="T1" fmla="*/ 511 h 511"/>
                  <a:gd name="T2" fmla="*/ 370 w 439"/>
                  <a:gd name="T3" fmla="*/ 406 h 511"/>
                  <a:gd name="T4" fmla="*/ 439 w 439"/>
                  <a:gd name="T5" fmla="*/ 225 h 511"/>
                  <a:gd name="T6" fmla="*/ 425 w 439"/>
                  <a:gd name="T7" fmla="*/ 90 h 511"/>
                  <a:gd name="T8" fmla="*/ 301 w 439"/>
                  <a:gd name="T9" fmla="*/ 0 h 511"/>
                  <a:gd name="T10" fmla="*/ 111 w 439"/>
                  <a:gd name="T11" fmla="*/ 21 h 511"/>
                  <a:gd name="T12" fmla="*/ 16 w 439"/>
                  <a:gd name="T13" fmla="*/ 230 h 511"/>
                  <a:gd name="T14" fmla="*/ 24 w 439"/>
                  <a:gd name="T15" fmla="*/ 421 h 511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39"/>
                  <a:gd name="T25" fmla="*/ 0 h 511"/>
                  <a:gd name="T26" fmla="*/ 439 w 439"/>
                  <a:gd name="T27" fmla="*/ 511 h 511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39" h="511">
                    <a:moveTo>
                      <a:pt x="190" y="511"/>
                    </a:moveTo>
                    <a:cubicBezTo>
                      <a:pt x="268" y="490"/>
                      <a:pt x="312" y="469"/>
                      <a:pt x="370" y="406"/>
                    </a:cubicBezTo>
                    <a:cubicBezTo>
                      <a:pt x="412" y="358"/>
                      <a:pt x="430" y="278"/>
                      <a:pt x="439" y="225"/>
                    </a:cubicBezTo>
                    <a:cubicBezTo>
                      <a:pt x="434" y="180"/>
                      <a:pt x="439" y="133"/>
                      <a:pt x="425" y="90"/>
                    </a:cubicBezTo>
                    <a:cubicBezTo>
                      <a:pt x="402" y="52"/>
                      <a:pt x="345" y="10"/>
                      <a:pt x="301" y="0"/>
                    </a:cubicBezTo>
                    <a:cubicBezTo>
                      <a:pt x="296" y="1"/>
                      <a:pt x="127" y="4"/>
                      <a:pt x="111" y="21"/>
                    </a:cubicBezTo>
                    <a:cubicBezTo>
                      <a:pt x="53" y="84"/>
                      <a:pt x="40" y="149"/>
                      <a:pt x="16" y="230"/>
                    </a:cubicBezTo>
                    <a:cubicBezTo>
                      <a:pt x="0" y="281"/>
                      <a:pt x="24" y="367"/>
                      <a:pt x="24" y="42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"/>
              <a:lstStyle/>
              <a:p>
                <a:endParaRPr lang="zh-CN" altLang="en-US"/>
              </a:p>
            </p:txBody>
          </p:sp>
          <p:sp>
            <p:nvSpPr>
              <p:cNvPr id="10257" name="Rectangle 16">
                <a:extLst>
                  <a:ext uri="{FF2B5EF4-FFF2-40B4-BE49-F238E27FC236}">
                    <a16:creationId xmlns:a16="http://schemas.microsoft.com/office/drawing/2014/main" id="{C69D54BC-8C96-4D22-AB9E-6F3AB320B3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4" y="2604"/>
                <a:ext cx="497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0258" name="Rectangle 17">
                <a:extLst>
                  <a:ext uri="{FF2B5EF4-FFF2-40B4-BE49-F238E27FC236}">
                    <a16:creationId xmlns:a16="http://schemas.microsoft.com/office/drawing/2014/main" id="{9A85C51C-F6E7-4F62-B742-D532981E3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8" y="2797"/>
                <a:ext cx="498" cy="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00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</a:p>
            </p:txBody>
          </p:sp>
          <p:sp>
            <p:nvSpPr>
              <p:cNvPr id="10259" name="Rectangle 18">
                <a:extLst>
                  <a:ext uri="{FF2B5EF4-FFF2-40B4-BE49-F238E27FC236}">
                    <a16:creationId xmlns:a16="http://schemas.microsoft.com/office/drawing/2014/main" id="{0A2C63F6-E84B-46FF-BFE5-62821869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448"/>
                <a:ext cx="498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0260" name="Rectangle 19">
                <a:extLst>
                  <a:ext uri="{FF2B5EF4-FFF2-40B4-BE49-F238E27FC236}">
                    <a16:creationId xmlns:a16="http://schemas.microsoft.com/office/drawing/2014/main" id="{6369BEED-F72D-445C-B2B0-2DA789627F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6" y="2448"/>
                <a:ext cx="498" cy="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grpSp>
            <p:nvGrpSpPr>
              <p:cNvPr id="10261" name="Group 20">
                <a:extLst>
                  <a:ext uri="{FF2B5EF4-FFF2-40B4-BE49-F238E27FC236}">
                    <a16:creationId xmlns:a16="http://schemas.microsoft.com/office/drawing/2014/main" id="{83CA46E9-2B57-4853-8154-CACEA4375E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86" y="3178"/>
                <a:ext cx="418" cy="455"/>
                <a:chOff x="3680" y="10437"/>
                <a:chExt cx="454" cy="454"/>
              </a:xfrm>
            </p:grpSpPr>
            <p:sp>
              <p:nvSpPr>
                <p:cNvPr id="10267" name="Oval 21">
                  <a:extLst>
                    <a:ext uri="{FF2B5EF4-FFF2-40B4-BE49-F238E27FC236}">
                      <a16:creationId xmlns:a16="http://schemas.microsoft.com/office/drawing/2014/main" id="{907F8A75-5A64-42FA-A61C-EB59B1A043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3680" y="10437"/>
                  <a:ext cx="454" cy="45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8" name="Oval 22">
                  <a:extLst>
                    <a:ext uri="{FF2B5EF4-FFF2-40B4-BE49-F238E27FC236}">
                      <a16:creationId xmlns:a16="http://schemas.microsoft.com/office/drawing/2014/main" id="{FF2E29CD-F797-43CE-8FE5-49FBA4614C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738" y="10495"/>
                  <a:ext cx="340" cy="3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0" rIns="3600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</p:grpSp>
          <p:grpSp>
            <p:nvGrpSpPr>
              <p:cNvPr id="10262" name="Group 23">
                <a:extLst>
                  <a:ext uri="{FF2B5EF4-FFF2-40B4-BE49-F238E27FC236}">
                    <a16:creationId xmlns:a16="http://schemas.microsoft.com/office/drawing/2014/main" id="{28D83943-8862-498C-BF1C-1019400EA1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8" y="3193"/>
                <a:ext cx="418" cy="455"/>
                <a:chOff x="5949" y="10436"/>
                <a:chExt cx="454" cy="454"/>
              </a:xfrm>
            </p:grpSpPr>
            <p:sp>
              <p:nvSpPr>
                <p:cNvPr id="10265" name="Oval 24">
                  <a:extLst>
                    <a:ext uri="{FF2B5EF4-FFF2-40B4-BE49-F238E27FC236}">
                      <a16:creationId xmlns:a16="http://schemas.microsoft.com/office/drawing/2014/main" id="{B498033D-92E1-4D36-9918-1A6F63A529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H="1">
                  <a:off x="5949" y="10436"/>
                  <a:ext cx="454" cy="454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tIns="2880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zh-CN" sz="1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6" name="Oval 25">
                  <a:extLst>
                    <a:ext uri="{FF2B5EF4-FFF2-40B4-BE49-F238E27FC236}">
                      <a16:creationId xmlns:a16="http://schemas.microsoft.com/office/drawing/2014/main" id="{39D3517C-B987-440F-A99F-0ACEB31E77E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006" y="10495"/>
                  <a:ext cx="340" cy="34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54000" tIns="0" rIns="36000" bIns="0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</p:grpSp>
          <p:sp>
            <p:nvSpPr>
              <p:cNvPr id="10263" name="Freeform 26">
                <a:extLst>
                  <a:ext uri="{FF2B5EF4-FFF2-40B4-BE49-F238E27FC236}">
                    <a16:creationId xmlns:a16="http://schemas.microsoft.com/office/drawing/2014/main" id="{FBA79777-902C-48F2-B9EA-72D2B87EC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3" y="2876"/>
                <a:ext cx="1327" cy="377"/>
              </a:xfrm>
              <a:custGeom>
                <a:avLst/>
                <a:gdLst>
                  <a:gd name="T0" fmla="*/ 690 w 1440"/>
                  <a:gd name="T1" fmla="*/ 332 h 377"/>
                  <a:gd name="T2" fmla="*/ 581 w 1440"/>
                  <a:gd name="T3" fmla="*/ 167 h 377"/>
                  <a:gd name="T4" fmla="*/ 336 w 1440"/>
                  <a:gd name="T5" fmla="*/ 2 h 377"/>
                  <a:gd name="T6" fmla="*/ 114 w 1440"/>
                  <a:gd name="T7" fmla="*/ 182 h 377"/>
                  <a:gd name="T8" fmla="*/ 0 w 1440"/>
                  <a:gd name="T9" fmla="*/ 377 h 3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0"/>
                  <a:gd name="T16" fmla="*/ 0 h 377"/>
                  <a:gd name="T17" fmla="*/ 1440 w 1440"/>
                  <a:gd name="T18" fmla="*/ 377 h 3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0" h="377">
                    <a:moveTo>
                      <a:pt x="1440" y="332"/>
                    </a:moveTo>
                    <a:cubicBezTo>
                      <a:pt x="1402" y="305"/>
                      <a:pt x="1336" y="222"/>
                      <a:pt x="1213" y="167"/>
                    </a:cubicBezTo>
                    <a:cubicBezTo>
                      <a:pt x="1090" y="112"/>
                      <a:pt x="865" y="0"/>
                      <a:pt x="703" y="2"/>
                    </a:cubicBezTo>
                    <a:cubicBezTo>
                      <a:pt x="541" y="4"/>
                      <a:pt x="355" y="120"/>
                      <a:pt x="238" y="182"/>
                    </a:cubicBezTo>
                    <a:cubicBezTo>
                      <a:pt x="121" y="244"/>
                      <a:pt x="50" y="336"/>
                      <a:pt x="0" y="37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lg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4" name="Freeform 27">
                <a:extLst>
                  <a:ext uri="{FF2B5EF4-FFF2-40B4-BE49-F238E27FC236}">
                    <a16:creationId xmlns:a16="http://schemas.microsoft.com/office/drawing/2014/main" id="{117FD9BA-E8CB-4255-AC07-DE1D088AD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4" y="2688"/>
                <a:ext cx="414" cy="480"/>
              </a:xfrm>
              <a:custGeom>
                <a:avLst/>
                <a:gdLst>
                  <a:gd name="T0" fmla="*/ 226 w 414"/>
                  <a:gd name="T1" fmla="*/ 480 h 480"/>
                  <a:gd name="T2" fmla="*/ 362 w 414"/>
                  <a:gd name="T3" fmla="*/ 366 h 480"/>
                  <a:gd name="T4" fmla="*/ 414 w 414"/>
                  <a:gd name="T5" fmla="*/ 251 h 480"/>
                  <a:gd name="T6" fmla="*/ 372 w 414"/>
                  <a:gd name="T7" fmla="*/ 73 h 480"/>
                  <a:gd name="T8" fmla="*/ 257 w 414"/>
                  <a:gd name="T9" fmla="*/ 0 h 480"/>
                  <a:gd name="T10" fmla="*/ 79 w 414"/>
                  <a:gd name="T11" fmla="*/ 52 h 480"/>
                  <a:gd name="T12" fmla="*/ 16 w 414"/>
                  <a:gd name="T13" fmla="*/ 251 h 480"/>
                  <a:gd name="T14" fmla="*/ 47 w 414"/>
                  <a:gd name="T15" fmla="*/ 471 h 480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414"/>
                  <a:gd name="T25" fmla="*/ 0 h 480"/>
                  <a:gd name="T26" fmla="*/ 414 w 414"/>
                  <a:gd name="T27" fmla="*/ 480 h 480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414" h="480">
                    <a:moveTo>
                      <a:pt x="226" y="480"/>
                    </a:moveTo>
                    <a:cubicBezTo>
                      <a:pt x="304" y="459"/>
                      <a:pt x="304" y="429"/>
                      <a:pt x="362" y="366"/>
                    </a:cubicBezTo>
                    <a:cubicBezTo>
                      <a:pt x="404" y="318"/>
                      <a:pt x="405" y="304"/>
                      <a:pt x="414" y="251"/>
                    </a:cubicBezTo>
                    <a:cubicBezTo>
                      <a:pt x="409" y="206"/>
                      <a:pt x="386" y="116"/>
                      <a:pt x="372" y="73"/>
                    </a:cubicBezTo>
                    <a:cubicBezTo>
                      <a:pt x="349" y="35"/>
                      <a:pt x="301" y="10"/>
                      <a:pt x="257" y="0"/>
                    </a:cubicBezTo>
                    <a:cubicBezTo>
                      <a:pt x="252" y="1"/>
                      <a:pt x="95" y="35"/>
                      <a:pt x="79" y="52"/>
                    </a:cubicBezTo>
                    <a:cubicBezTo>
                      <a:pt x="21" y="115"/>
                      <a:pt x="40" y="170"/>
                      <a:pt x="16" y="251"/>
                    </a:cubicBezTo>
                    <a:cubicBezTo>
                      <a:pt x="0" y="302"/>
                      <a:pt x="47" y="417"/>
                      <a:pt x="47" y="471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7200"/>
              <a:lstStyle/>
              <a:p>
                <a:endParaRPr lang="zh-CN" altLang="en-US"/>
              </a:p>
            </p:txBody>
          </p:sp>
        </p:grpSp>
        <p:sp>
          <p:nvSpPr>
            <p:cNvPr id="10246" name="Rectangle 28">
              <a:extLst>
                <a:ext uri="{FF2B5EF4-FFF2-40B4-BE49-F238E27FC236}">
                  <a16:creationId xmlns:a16="http://schemas.microsoft.com/office/drawing/2014/main" id="{25490010-6340-4A4C-985F-E8E1D171B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702"/>
              <a:ext cx="14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latin typeface="Times New Roman" panose="02020603050405020304" pitchFamily="18" charset="0"/>
                </a:rPr>
                <a:t>刚读过的不是</a:t>
              </a: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247" name="Rectangle 29">
              <a:extLst>
                <a:ext uri="{FF2B5EF4-FFF2-40B4-BE49-F238E27FC236}">
                  <a16:creationId xmlns:a16="http://schemas.microsoft.com/office/drawing/2014/main" id="{F2454775-628C-4B2E-8BDE-E420284DB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3702"/>
              <a:ext cx="1497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连续读过一个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10248" name="Rectangle 30">
              <a:extLst>
                <a:ext uri="{FF2B5EF4-FFF2-40B4-BE49-F238E27FC236}">
                  <a16:creationId xmlns:a16="http://schemas.microsoft.com/office/drawing/2014/main" id="{36FECDD5-9CDB-4279-B44A-3069333D9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3702"/>
              <a:ext cx="1769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 type="none" w="lg" len="med"/>
                </a14:hiddenLine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>
                  <a:latin typeface="Times New Roman" panose="02020603050405020304" pitchFamily="18" charset="0"/>
                </a:rPr>
                <a:t>连续读过不少于两个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C8466D-819A-85B2-E5F4-DBA951D8E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EFB0-F9B2-4CBA-B9F2-3E3D82299297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F54FCA-1933-2F16-9137-CC293060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2C067-34ED-A10D-8D2E-B182D88E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69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FF20DD5-6D8E-4774-A565-1C30C632B4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巩固练习 非形式描述的语言 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 </a:t>
            </a:r>
            <a:r>
              <a:rPr lang="en-US" altLang="zh-CN" sz="3600" dirty="0"/>
              <a:t>DFA</a:t>
            </a:r>
            <a:endParaRPr lang="zh-CN" altLang="en-US" sz="3600" dirty="0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47877C6-160B-4C5B-8E93-92114F540A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练习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：构造一个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DFA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，它识别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 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=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{</a:t>
            </a:r>
            <a:r>
              <a:rPr lang="zh-CN" altLang="zh-CN" sz="3600" dirty="0">
                <a:solidFill>
                  <a:schemeClr val="accent6">
                    <a:lumMod val="75000"/>
                  </a:schemeClr>
                </a:solidFill>
              </a:rPr>
              <a:t>0,1}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上能被</a:t>
            </a:r>
            <a:r>
              <a:rPr lang="en-US" altLang="zh-CN" sz="3600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zh-CN" altLang="en-US" sz="3600" dirty="0">
                <a:solidFill>
                  <a:schemeClr val="accent6">
                    <a:lumMod val="75000"/>
                  </a:schemeClr>
                </a:solidFill>
              </a:rPr>
              <a:t>整除的二进制数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3600" dirty="0"/>
              <a:t>  </a:t>
            </a:r>
            <a:r>
              <a:rPr lang="zh-CN" altLang="en-US" sz="3600" dirty="0">
                <a:solidFill>
                  <a:schemeClr val="accent2"/>
                </a:solidFill>
              </a:rPr>
              <a:t>思路：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一共多少状态？（模</a:t>
            </a:r>
            <a:r>
              <a:rPr lang="en-US" altLang="zh-CN" sz="3200" dirty="0"/>
              <a:t>5</a:t>
            </a:r>
            <a:r>
              <a:rPr lang="zh-CN" altLang="en-US" sz="3200" dirty="0"/>
              <a:t>余</a:t>
            </a:r>
            <a:r>
              <a:rPr lang="en-US" altLang="zh-CN" sz="3200" dirty="0"/>
              <a:t>0</a:t>
            </a:r>
            <a:r>
              <a:rPr lang="zh-CN" altLang="en-US" sz="3200" dirty="0"/>
              <a:t>，</a:t>
            </a:r>
            <a:r>
              <a:rPr lang="en-US" altLang="zh-CN" sz="3200" dirty="0"/>
              <a:t>1</a:t>
            </a:r>
            <a:r>
              <a:rPr lang="zh-CN" altLang="en-US" sz="3200" dirty="0"/>
              <a:t>，</a:t>
            </a:r>
            <a:r>
              <a:rPr lang="en-US" altLang="zh-CN" sz="3200" dirty="0"/>
              <a:t>2</a:t>
            </a:r>
            <a:r>
              <a:rPr lang="zh-CN" altLang="en-US" sz="3200" dirty="0"/>
              <a:t>，</a:t>
            </a:r>
            <a:r>
              <a:rPr lang="en-US" altLang="zh-CN" sz="3200" dirty="0"/>
              <a:t>3</a:t>
            </a:r>
            <a:r>
              <a:rPr lang="zh-CN" altLang="en-US" sz="3200" dirty="0"/>
              <a:t>，</a:t>
            </a:r>
            <a:r>
              <a:rPr lang="en-US" altLang="zh-CN" sz="3200" dirty="0"/>
              <a:t>4</a:t>
            </a:r>
            <a:r>
              <a:rPr lang="zh-CN" altLang="en-US" sz="3200" dirty="0"/>
              <a:t>）哪是开始状态？哪是接受状态？</a:t>
            </a:r>
            <a:endParaRPr lang="en-US" altLang="zh-CN" sz="32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3200" dirty="0"/>
              <a:t>各状态之间如何转换？二进制数后面加</a:t>
            </a:r>
            <a:r>
              <a:rPr lang="en-US" altLang="zh-CN" sz="3200" dirty="0"/>
              <a:t>0</a:t>
            </a:r>
            <a:r>
              <a:rPr lang="zh-CN" altLang="en-US" sz="3200" dirty="0"/>
              <a:t>则变为原来的</a:t>
            </a:r>
            <a:r>
              <a:rPr lang="en-US" altLang="zh-CN" sz="3200" dirty="0"/>
              <a:t>2</a:t>
            </a:r>
            <a:r>
              <a:rPr lang="zh-CN" altLang="en-US" sz="3200" dirty="0"/>
              <a:t>倍，后面加</a:t>
            </a:r>
            <a:r>
              <a:rPr lang="en-US" altLang="zh-CN" sz="3200" dirty="0"/>
              <a:t>1</a:t>
            </a:r>
            <a:r>
              <a:rPr lang="zh-CN" altLang="en-US" sz="3200" dirty="0"/>
              <a:t>则变为原来的</a:t>
            </a:r>
            <a:r>
              <a:rPr lang="en-US" altLang="zh-CN" sz="3200" dirty="0"/>
              <a:t>2</a:t>
            </a:r>
            <a:r>
              <a:rPr lang="zh-CN" altLang="en-US" sz="3200" dirty="0"/>
              <a:t>倍加</a:t>
            </a:r>
            <a:r>
              <a:rPr lang="en-US" altLang="zh-CN" sz="3200" dirty="0"/>
              <a:t>1</a:t>
            </a:r>
            <a:r>
              <a:rPr lang="zh-CN" altLang="en-US" sz="3200" dirty="0"/>
              <a:t>，余数也一样。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C0C6CD-0CA7-8A4E-0AD8-5842F2343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6FF49-E842-445A-AE49-A7C230B210BD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48DF71-2BD7-2493-44EA-45C482C9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DED4F-5080-99A7-C13F-85B1057E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5" name="图片 4" descr="卡通人物&#10;&#10;描述已自动生成">
            <a:extLst>
              <a:ext uri="{FF2B5EF4-FFF2-40B4-BE49-F238E27FC236}">
                <a16:creationId xmlns:a16="http://schemas.microsoft.com/office/drawing/2014/main" id="{41314CFC-B5C8-0156-D3B1-573CA4DBA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2" y="239854"/>
            <a:ext cx="731598" cy="10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10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B7F9051-EE7D-4DAB-AB83-C69D42AD5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巩固练习 非形式描述的语言 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 </a:t>
            </a:r>
            <a:r>
              <a:rPr lang="en-US" altLang="zh-CN" sz="3600" dirty="0"/>
              <a:t>DFA</a:t>
            </a:r>
            <a:endParaRPr lang="zh-CN" altLang="en-US" sz="3600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79AA06E-FF60-4A06-9013-39A8DFA5F550}"/>
              </a:ext>
            </a:extLst>
          </p:cNvPr>
          <p:cNvGrpSpPr/>
          <p:nvPr/>
        </p:nvGrpSpPr>
        <p:grpSpPr>
          <a:xfrm>
            <a:off x="178981" y="2000693"/>
            <a:ext cx="8636000" cy="3124200"/>
            <a:chOff x="381000" y="2819400"/>
            <a:chExt cx="8636000" cy="3124200"/>
          </a:xfrm>
        </p:grpSpPr>
        <p:sp>
          <p:nvSpPr>
            <p:cNvPr id="62468" name="Oval 5">
              <a:extLst>
                <a:ext uri="{FF2B5EF4-FFF2-40B4-BE49-F238E27FC236}">
                  <a16:creationId xmlns:a16="http://schemas.microsoft.com/office/drawing/2014/main" id="{476B4613-149C-4AB1-84A1-6F0A619C3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957638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endParaRPr kumimoji="1" lang="zh-CN" altLang="zh-CN" sz="2400" b="1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2469" name="Oval 6">
              <a:extLst>
                <a:ext uri="{FF2B5EF4-FFF2-40B4-BE49-F238E27FC236}">
                  <a16:creationId xmlns:a16="http://schemas.microsoft.com/office/drawing/2014/main" id="{F82DEAE9-3C11-4590-BC49-228113BA9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8500" y="3957638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470" name="Oval 7">
              <a:extLst>
                <a:ext uri="{FF2B5EF4-FFF2-40B4-BE49-F238E27FC236}">
                  <a16:creationId xmlns:a16="http://schemas.microsoft.com/office/drawing/2014/main" id="{F211EF3D-46E5-4218-99B0-11B5A3435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138" y="3957638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2471" name="Oval 8">
              <a:extLst>
                <a:ext uri="{FF2B5EF4-FFF2-40B4-BE49-F238E27FC236}">
                  <a16:creationId xmlns:a16="http://schemas.microsoft.com/office/drawing/2014/main" id="{9312465D-F2BF-4350-B2F2-9FB0636AD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7363" y="3957638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2472" name="Line 9">
              <a:extLst>
                <a:ext uri="{FF2B5EF4-FFF2-40B4-BE49-F238E27FC236}">
                  <a16:creationId xmlns:a16="http://schemas.microsoft.com/office/drawing/2014/main" id="{41E49F15-F79D-4A2D-A8E9-BB53204603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" y="4191000"/>
              <a:ext cx="990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473" name="Rectangle 10" descr="Green marble">
              <a:extLst>
                <a:ext uri="{FF2B5EF4-FFF2-40B4-BE49-F238E27FC236}">
                  <a16:creationId xmlns:a16="http://schemas.microsoft.com/office/drawing/2014/main" id="{EA4234E2-01B1-4793-9207-39695DA15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4343400"/>
              <a:ext cx="762000" cy="381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zh-CN" altLang="en-US" sz="2400">
                  <a:solidFill>
                    <a:srgbClr val="000000"/>
                  </a:solidFill>
                  <a:latin typeface="Courier New" panose="02070309020205020404" pitchFamily="49" charset="0"/>
                </a:rPr>
                <a:t>开始</a:t>
              </a:r>
            </a:p>
          </p:txBody>
        </p:sp>
        <p:sp>
          <p:nvSpPr>
            <p:cNvPr id="62474" name="Oval 11">
              <a:extLst>
                <a:ext uri="{FF2B5EF4-FFF2-40B4-BE49-F238E27FC236}">
                  <a16:creationId xmlns:a16="http://schemas.microsoft.com/office/drawing/2014/main" id="{D596224E-0FC7-4BA1-9184-418244331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5800" y="3957638"/>
              <a:ext cx="457200" cy="457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4</a:t>
              </a:r>
            </a:p>
          </p:txBody>
        </p:sp>
        <p:grpSp>
          <p:nvGrpSpPr>
            <p:cNvPr id="2" name="Group 34">
              <a:extLst>
                <a:ext uri="{FF2B5EF4-FFF2-40B4-BE49-F238E27FC236}">
                  <a16:creationId xmlns:a16="http://schemas.microsoft.com/office/drawing/2014/main" id="{CF9D929A-B7DD-46EF-AAFB-288E02D08E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4191000"/>
              <a:ext cx="1295400" cy="381000"/>
              <a:chOff x="1200" y="2640"/>
              <a:chExt cx="816" cy="240"/>
            </a:xfrm>
          </p:grpSpPr>
          <p:sp>
            <p:nvSpPr>
              <p:cNvPr id="62504" name="Line 12">
                <a:extLst>
                  <a:ext uri="{FF2B5EF4-FFF2-40B4-BE49-F238E27FC236}">
                    <a16:creationId xmlns:a16="http://schemas.microsoft.com/office/drawing/2014/main" id="{9AFC02D6-0CC3-430E-AB97-D13BFD0DC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640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5" name="Rectangle 14" descr="Green marble">
                <a:extLst>
                  <a:ext uri="{FF2B5EF4-FFF2-40B4-BE49-F238E27FC236}">
                    <a16:creationId xmlns:a16="http://schemas.microsoft.com/office/drawing/2014/main" id="{BABA0CAF-F71A-4075-AF91-DFED49062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" name="Group 33">
              <a:extLst>
                <a:ext uri="{FF2B5EF4-FFF2-40B4-BE49-F238E27FC236}">
                  <a16:creationId xmlns:a16="http://schemas.microsoft.com/office/drawing/2014/main" id="{D8C787E0-901C-4867-A4F0-A0D984C18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1100" y="2819400"/>
              <a:ext cx="1041400" cy="1219200"/>
              <a:chOff x="744" y="1776"/>
              <a:chExt cx="656" cy="768"/>
            </a:xfrm>
          </p:grpSpPr>
          <p:sp>
            <p:nvSpPr>
              <p:cNvPr id="62502" name="Freeform 13" descr="Green marble">
                <a:extLst>
                  <a:ext uri="{FF2B5EF4-FFF2-40B4-BE49-F238E27FC236}">
                    <a16:creationId xmlns:a16="http://schemas.microsoft.com/office/drawing/2014/main" id="{BC2EDFD8-4317-4E64-AEFE-01C27862C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" y="1776"/>
                <a:ext cx="656" cy="768"/>
              </a:xfrm>
              <a:custGeom>
                <a:avLst/>
                <a:gdLst>
                  <a:gd name="T0" fmla="*/ 408 w 656"/>
                  <a:gd name="T1" fmla="*/ 768 h 768"/>
                  <a:gd name="T2" fmla="*/ 648 w 656"/>
                  <a:gd name="T3" fmla="*/ 384 h 768"/>
                  <a:gd name="T4" fmla="*/ 360 w 656"/>
                  <a:gd name="T5" fmla="*/ 0 h 768"/>
                  <a:gd name="T6" fmla="*/ 24 w 656"/>
                  <a:gd name="T7" fmla="*/ 384 h 768"/>
                  <a:gd name="T8" fmla="*/ 216 w 656"/>
                  <a:gd name="T9" fmla="*/ 720 h 7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6"/>
                  <a:gd name="T16" fmla="*/ 0 h 768"/>
                  <a:gd name="T17" fmla="*/ 656 w 656"/>
                  <a:gd name="T18" fmla="*/ 768 h 7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6" h="768">
                    <a:moveTo>
                      <a:pt x="408" y="768"/>
                    </a:moveTo>
                    <a:cubicBezTo>
                      <a:pt x="532" y="640"/>
                      <a:pt x="656" y="512"/>
                      <a:pt x="648" y="384"/>
                    </a:cubicBezTo>
                    <a:cubicBezTo>
                      <a:pt x="640" y="256"/>
                      <a:pt x="464" y="0"/>
                      <a:pt x="360" y="0"/>
                    </a:cubicBezTo>
                    <a:cubicBezTo>
                      <a:pt x="256" y="0"/>
                      <a:pt x="48" y="264"/>
                      <a:pt x="24" y="384"/>
                    </a:cubicBezTo>
                    <a:cubicBezTo>
                      <a:pt x="0" y="504"/>
                      <a:pt x="184" y="664"/>
                      <a:pt x="216" y="72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3" name="Rectangle 15" descr="Green marble">
                <a:extLst>
                  <a:ext uri="{FF2B5EF4-FFF2-40B4-BE49-F238E27FC236}">
                    <a16:creationId xmlns:a16="http://schemas.microsoft.com/office/drawing/2014/main" id="{14EABCE5-AC60-4065-859F-8C1E94F120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92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" name="Group 36">
              <a:extLst>
                <a:ext uri="{FF2B5EF4-FFF2-40B4-BE49-F238E27FC236}">
                  <a16:creationId xmlns:a16="http://schemas.microsoft.com/office/drawing/2014/main" id="{0330F777-DF4E-40E4-BE71-79BD74691D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800" y="3886200"/>
              <a:ext cx="1295400" cy="304800"/>
              <a:chOff x="2352" y="2448"/>
              <a:chExt cx="816" cy="192"/>
            </a:xfrm>
          </p:grpSpPr>
          <p:sp>
            <p:nvSpPr>
              <p:cNvPr id="62500" name="Line 16">
                <a:extLst>
                  <a:ext uri="{FF2B5EF4-FFF2-40B4-BE49-F238E27FC236}">
                    <a16:creationId xmlns:a16="http://schemas.microsoft.com/office/drawing/2014/main" id="{E88AA7D0-5BE0-44ED-996D-435156D9B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2" y="2640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501" name="Rectangle 17" descr="Green marble">
                <a:extLst>
                  <a:ext uri="{FF2B5EF4-FFF2-40B4-BE49-F238E27FC236}">
                    <a16:creationId xmlns:a16="http://schemas.microsoft.com/office/drawing/2014/main" id="{B6AB1614-9BFF-4D20-A7AB-800E6D0397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" name="Group 37">
              <a:extLst>
                <a:ext uri="{FF2B5EF4-FFF2-40B4-BE49-F238E27FC236}">
                  <a16:creationId xmlns:a16="http://schemas.microsoft.com/office/drawing/2014/main" id="{27AF785D-5337-4A30-8BE8-D03CA5839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7600" y="4343400"/>
              <a:ext cx="3200400" cy="838200"/>
              <a:chOff x="2304" y="2736"/>
              <a:chExt cx="2016" cy="528"/>
            </a:xfrm>
          </p:grpSpPr>
          <p:sp>
            <p:nvSpPr>
              <p:cNvPr id="62498" name="Freeform 18" descr="Green marble">
                <a:extLst>
                  <a:ext uri="{FF2B5EF4-FFF2-40B4-BE49-F238E27FC236}">
                    <a16:creationId xmlns:a16="http://schemas.microsoft.com/office/drawing/2014/main" id="{B6C80487-8E93-4CA5-ABA6-01A9B3D74A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4" y="2736"/>
                <a:ext cx="2016" cy="528"/>
              </a:xfrm>
              <a:custGeom>
                <a:avLst/>
                <a:gdLst>
                  <a:gd name="T0" fmla="*/ 0 w 2016"/>
                  <a:gd name="T1" fmla="*/ 0 h 528"/>
                  <a:gd name="T2" fmla="*/ 1008 w 2016"/>
                  <a:gd name="T3" fmla="*/ 528 h 528"/>
                  <a:gd name="T4" fmla="*/ 2016 w 2016"/>
                  <a:gd name="T5" fmla="*/ 0 h 528"/>
                  <a:gd name="T6" fmla="*/ 0 60000 65536"/>
                  <a:gd name="T7" fmla="*/ 0 60000 65536"/>
                  <a:gd name="T8" fmla="*/ 0 60000 65536"/>
                  <a:gd name="T9" fmla="*/ 0 w 2016"/>
                  <a:gd name="T10" fmla="*/ 0 h 528"/>
                  <a:gd name="T11" fmla="*/ 2016 w 201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16" h="528">
                    <a:moveTo>
                      <a:pt x="0" y="0"/>
                    </a:moveTo>
                    <a:cubicBezTo>
                      <a:pt x="336" y="264"/>
                      <a:pt x="672" y="528"/>
                      <a:pt x="1008" y="528"/>
                    </a:cubicBezTo>
                    <a:cubicBezTo>
                      <a:pt x="1344" y="528"/>
                      <a:pt x="1848" y="88"/>
                      <a:pt x="2016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9" name="Rectangle 19" descr="Green marble">
                <a:extLst>
                  <a:ext uri="{FF2B5EF4-FFF2-40B4-BE49-F238E27FC236}">
                    <a16:creationId xmlns:a16="http://schemas.microsoft.com/office/drawing/2014/main" id="{A2C62A41-57B0-4483-AD20-D1AB1F8A7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02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" name="Group 38">
              <a:extLst>
                <a:ext uri="{FF2B5EF4-FFF2-40B4-BE49-F238E27FC236}">
                  <a16:creationId xmlns:a16="http://schemas.microsoft.com/office/drawing/2014/main" id="{D154F17F-51AB-4B87-92B8-5F3458F69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4000" y="3048000"/>
              <a:ext cx="3124200" cy="914400"/>
              <a:chOff x="3360" y="1920"/>
              <a:chExt cx="1968" cy="576"/>
            </a:xfrm>
          </p:grpSpPr>
          <p:sp>
            <p:nvSpPr>
              <p:cNvPr id="62496" name="Freeform 20" descr="Green marble">
                <a:extLst>
                  <a:ext uri="{FF2B5EF4-FFF2-40B4-BE49-F238E27FC236}">
                    <a16:creationId xmlns:a16="http://schemas.microsoft.com/office/drawing/2014/main" id="{778DAF29-E6E0-4290-9B4B-B147CBA7B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0" y="1920"/>
                <a:ext cx="1968" cy="576"/>
              </a:xfrm>
              <a:custGeom>
                <a:avLst/>
                <a:gdLst>
                  <a:gd name="T0" fmla="*/ 0 w 1968"/>
                  <a:gd name="T1" fmla="*/ 576 h 576"/>
                  <a:gd name="T2" fmla="*/ 960 w 1968"/>
                  <a:gd name="T3" fmla="*/ 0 h 576"/>
                  <a:gd name="T4" fmla="*/ 1968 w 1968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1968"/>
                  <a:gd name="T10" fmla="*/ 0 h 576"/>
                  <a:gd name="T11" fmla="*/ 1968 w 1968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8" h="576">
                    <a:moveTo>
                      <a:pt x="0" y="576"/>
                    </a:moveTo>
                    <a:cubicBezTo>
                      <a:pt x="316" y="288"/>
                      <a:pt x="632" y="0"/>
                      <a:pt x="960" y="0"/>
                    </a:cubicBezTo>
                    <a:cubicBezTo>
                      <a:pt x="1288" y="0"/>
                      <a:pt x="1800" y="480"/>
                      <a:pt x="1968" y="57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7" name="Rectangle 21" descr="Green marble">
                <a:extLst>
                  <a:ext uri="{FF2B5EF4-FFF2-40B4-BE49-F238E27FC236}">
                    <a16:creationId xmlns:a16="http://schemas.microsoft.com/office/drawing/2014/main" id="{4BFF83CB-87A6-4692-AF31-0996C673D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96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" name="Group 35">
              <a:extLst>
                <a:ext uri="{FF2B5EF4-FFF2-40B4-BE49-F238E27FC236}">
                  <a16:creationId xmlns:a16="http://schemas.microsoft.com/office/drawing/2014/main" id="{911A5E65-30E4-4234-B74A-84B7263C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05000" y="3187700"/>
              <a:ext cx="3276600" cy="850900"/>
              <a:chOff x="1200" y="2008"/>
              <a:chExt cx="2064" cy="536"/>
            </a:xfrm>
          </p:grpSpPr>
          <p:sp>
            <p:nvSpPr>
              <p:cNvPr id="62494" name="Freeform 22" descr="Green marble">
                <a:extLst>
                  <a:ext uri="{FF2B5EF4-FFF2-40B4-BE49-F238E27FC236}">
                    <a16:creationId xmlns:a16="http://schemas.microsoft.com/office/drawing/2014/main" id="{0306696B-ED45-4338-933F-85C8A7CC6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2008"/>
                <a:ext cx="2064" cy="536"/>
              </a:xfrm>
              <a:custGeom>
                <a:avLst/>
                <a:gdLst>
                  <a:gd name="T0" fmla="*/ 2064 w 2064"/>
                  <a:gd name="T1" fmla="*/ 488 h 536"/>
                  <a:gd name="T2" fmla="*/ 960 w 2064"/>
                  <a:gd name="T3" fmla="*/ 8 h 536"/>
                  <a:gd name="T4" fmla="*/ 0 w 2064"/>
                  <a:gd name="T5" fmla="*/ 536 h 536"/>
                  <a:gd name="T6" fmla="*/ 0 60000 65536"/>
                  <a:gd name="T7" fmla="*/ 0 60000 65536"/>
                  <a:gd name="T8" fmla="*/ 0 60000 65536"/>
                  <a:gd name="T9" fmla="*/ 0 w 2064"/>
                  <a:gd name="T10" fmla="*/ 0 h 536"/>
                  <a:gd name="T11" fmla="*/ 2064 w 2064"/>
                  <a:gd name="T12" fmla="*/ 536 h 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4" h="536">
                    <a:moveTo>
                      <a:pt x="2064" y="488"/>
                    </a:moveTo>
                    <a:cubicBezTo>
                      <a:pt x="1684" y="244"/>
                      <a:pt x="1304" y="0"/>
                      <a:pt x="960" y="8"/>
                    </a:cubicBezTo>
                    <a:cubicBezTo>
                      <a:pt x="616" y="16"/>
                      <a:pt x="160" y="448"/>
                      <a:pt x="0" y="536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5" name="Rectangle 23" descr="Green marble">
                <a:extLst>
                  <a:ext uri="{FF2B5EF4-FFF2-40B4-BE49-F238E27FC236}">
                    <a16:creationId xmlns:a16="http://schemas.microsoft.com/office/drawing/2014/main" id="{2B5B23EE-399B-4F76-A022-FC3100076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06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8" name="Group 40">
              <a:extLst>
                <a:ext uri="{FF2B5EF4-FFF2-40B4-BE49-F238E27FC236}">
                  <a16:creationId xmlns:a16="http://schemas.microsoft.com/office/drawing/2014/main" id="{A1C23FE5-4F6C-4388-9D02-1DCEC6F956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5200" y="4419600"/>
              <a:ext cx="3505200" cy="1524000"/>
              <a:chOff x="2208" y="2784"/>
              <a:chExt cx="2208" cy="960"/>
            </a:xfrm>
          </p:grpSpPr>
          <p:sp>
            <p:nvSpPr>
              <p:cNvPr id="62492" name="Freeform 24" descr="Green marble">
                <a:extLst>
                  <a:ext uri="{FF2B5EF4-FFF2-40B4-BE49-F238E27FC236}">
                    <a16:creationId xmlns:a16="http://schemas.microsoft.com/office/drawing/2014/main" id="{660294B7-7D0E-474D-B6FB-609A30C0D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784"/>
                <a:ext cx="2208" cy="960"/>
              </a:xfrm>
              <a:custGeom>
                <a:avLst/>
                <a:gdLst>
                  <a:gd name="T0" fmla="*/ 2208 w 2208"/>
                  <a:gd name="T1" fmla="*/ 0 h 960"/>
                  <a:gd name="T2" fmla="*/ 1104 w 2208"/>
                  <a:gd name="T3" fmla="*/ 960 h 960"/>
                  <a:gd name="T4" fmla="*/ 0 w 2208"/>
                  <a:gd name="T5" fmla="*/ 0 h 960"/>
                  <a:gd name="T6" fmla="*/ 0 60000 65536"/>
                  <a:gd name="T7" fmla="*/ 0 60000 65536"/>
                  <a:gd name="T8" fmla="*/ 0 60000 65536"/>
                  <a:gd name="T9" fmla="*/ 0 w 2208"/>
                  <a:gd name="T10" fmla="*/ 0 h 960"/>
                  <a:gd name="T11" fmla="*/ 2208 w 2208"/>
                  <a:gd name="T12" fmla="*/ 960 h 96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08" h="960">
                    <a:moveTo>
                      <a:pt x="2208" y="0"/>
                    </a:moveTo>
                    <a:cubicBezTo>
                      <a:pt x="1840" y="480"/>
                      <a:pt x="1472" y="960"/>
                      <a:pt x="1104" y="960"/>
                    </a:cubicBezTo>
                    <a:cubicBezTo>
                      <a:pt x="736" y="960"/>
                      <a:pt x="184" y="160"/>
                      <a:pt x="0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3" name="Rectangle 25" descr="Green marble">
                <a:extLst>
                  <a:ext uri="{FF2B5EF4-FFF2-40B4-BE49-F238E27FC236}">
                    <a16:creationId xmlns:a16="http://schemas.microsoft.com/office/drawing/2014/main" id="{F682EBF7-12BE-4438-90EF-E40C835FB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3504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" name="Group 39">
              <a:extLst>
                <a:ext uri="{FF2B5EF4-FFF2-40B4-BE49-F238E27FC236}">
                  <a16:creationId xmlns:a16="http://schemas.microsoft.com/office/drawing/2014/main" id="{2DD71B1F-9C2C-49D5-A68C-33E6E9D727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62600" y="3810000"/>
              <a:ext cx="1295400" cy="381000"/>
              <a:chOff x="3504" y="2400"/>
              <a:chExt cx="816" cy="240"/>
            </a:xfrm>
          </p:grpSpPr>
          <p:sp>
            <p:nvSpPr>
              <p:cNvPr id="62490" name="Line 26">
                <a:extLst>
                  <a:ext uri="{FF2B5EF4-FFF2-40B4-BE49-F238E27FC236}">
                    <a16:creationId xmlns:a16="http://schemas.microsoft.com/office/drawing/2014/main" id="{269744B5-129A-4AA0-895D-E114331891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640"/>
                <a:ext cx="81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91" name="Rectangle 27" descr="Green marble">
                <a:extLst>
                  <a:ext uri="{FF2B5EF4-FFF2-40B4-BE49-F238E27FC236}">
                    <a16:creationId xmlns:a16="http://schemas.microsoft.com/office/drawing/2014/main" id="{45077EE6-8FC9-45FA-89F2-5BEC00C0D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400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19B39C6E-2088-469C-B381-DAE7F9705C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5200" y="3886200"/>
              <a:ext cx="990600" cy="304800"/>
              <a:chOff x="4608" y="2448"/>
              <a:chExt cx="624" cy="192"/>
            </a:xfrm>
          </p:grpSpPr>
          <p:sp>
            <p:nvSpPr>
              <p:cNvPr id="62488" name="Line 28">
                <a:extLst>
                  <a:ext uri="{FF2B5EF4-FFF2-40B4-BE49-F238E27FC236}">
                    <a16:creationId xmlns:a16="http://schemas.microsoft.com/office/drawing/2014/main" id="{262D89B8-7BC7-4BDA-85EA-1B0CA2A98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2640"/>
                <a:ext cx="62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9" name="Rectangle 29" descr="Green marble">
                <a:extLst>
                  <a:ext uri="{FF2B5EF4-FFF2-40B4-BE49-F238E27FC236}">
                    <a16:creationId xmlns:a16="http://schemas.microsoft.com/office/drawing/2014/main" id="{244C8FFC-29B1-4D74-9D0B-49B0A7979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448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" name="Group 42">
              <a:extLst>
                <a:ext uri="{FF2B5EF4-FFF2-40B4-BE49-F238E27FC236}">
                  <a16:creationId xmlns:a16="http://schemas.microsoft.com/office/drawing/2014/main" id="{3E4C6AD7-A55B-4251-A09D-82D19ACF4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51800" y="4419600"/>
              <a:ext cx="965200" cy="1231900"/>
              <a:chOff x="5072" y="2784"/>
              <a:chExt cx="608" cy="776"/>
            </a:xfrm>
          </p:grpSpPr>
          <p:sp>
            <p:nvSpPr>
              <p:cNvPr id="62486" name="Freeform 30" descr="Green marble">
                <a:extLst>
                  <a:ext uri="{FF2B5EF4-FFF2-40B4-BE49-F238E27FC236}">
                    <a16:creationId xmlns:a16="http://schemas.microsoft.com/office/drawing/2014/main" id="{818F6A9B-3756-41DD-8E41-06F477EF3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2" y="2784"/>
                <a:ext cx="608" cy="776"/>
              </a:xfrm>
              <a:custGeom>
                <a:avLst/>
                <a:gdLst>
                  <a:gd name="T0" fmla="*/ 400 w 608"/>
                  <a:gd name="T1" fmla="*/ 0 h 776"/>
                  <a:gd name="T2" fmla="*/ 592 w 608"/>
                  <a:gd name="T3" fmla="*/ 384 h 776"/>
                  <a:gd name="T4" fmla="*/ 304 w 608"/>
                  <a:gd name="T5" fmla="*/ 768 h 776"/>
                  <a:gd name="T6" fmla="*/ 16 w 608"/>
                  <a:gd name="T7" fmla="*/ 336 h 776"/>
                  <a:gd name="T8" fmla="*/ 208 w 608"/>
                  <a:gd name="T9" fmla="*/ 0 h 7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08"/>
                  <a:gd name="T16" fmla="*/ 0 h 776"/>
                  <a:gd name="T17" fmla="*/ 608 w 608"/>
                  <a:gd name="T18" fmla="*/ 776 h 7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08" h="776">
                    <a:moveTo>
                      <a:pt x="400" y="0"/>
                    </a:moveTo>
                    <a:cubicBezTo>
                      <a:pt x="504" y="128"/>
                      <a:pt x="608" y="256"/>
                      <a:pt x="592" y="384"/>
                    </a:cubicBezTo>
                    <a:cubicBezTo>
                      <a:pt x="576" y="512"/>
                      <a:pt x="400" y="776"/>
                      <a:pt x="304" y="768"/>
                    </a:cubicBezTo>
                    <a:cubicBezTo>
                      <a:pt x="208" y="760"/>
                      <a:pt x="32" y="464"/>
                      <a:pt x="16" y="336"/>
                    </a:cubicBezTo>
                    <a:cubicBezTo>
                      <a:pt x="0" y="208"/>
                      <a:pt x="176" y="56"/>
                      <a:pt x="208" y="0"/>
                    </a:cubicBezTo>
                  </a:path>
                </a:pathLst>
              </a:custGeom>
              <a:noFill/>
              <a:ln w="254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487" name="Rectangle 31" descr="Green marble">
                <a:extLst>
                  <a:ext uri="{FF2B5EF4-FFF2-40B4-BE49-F238E27FC236}">
                    <a16:creationId xmlns:a16="http://schemas.microsoft.com/office/drawing/2014/main" id="{B40F560F-A3F3-4630-89B0-BD8D3C284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3312"/>
                <a:ext cx="24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 eaLnBrk="1" hangingPunct="1">
                  <a:buClrTx/>
                  <a:buSzTx/>
                  <a:buFontTx/>
                  <a:buNone/>
                </a:pPr>
                <a:r>
                  <a:rPr kumimoji="1" lang="en-US" altLang="zh-CN"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62485" name="Oval 32">
              <a:extLst>
                <a:ext uri="{FF2B5EF4-FFF2-40B4-BE49-F238E27FC236}">
                  <a16:creationId xmlns:a16="http://schemas.microsoft.com/office/drawing/2014/main" id="{C39AAA05-61C6-4854-9647-B8A870405A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900" y="4025900"/>
              <a:ext cx="355600" cy="334963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000000"/>
                  </a:solidFill>
                  <a:latin typeface="Courier New" panose="02070309020205020404" pitchFamily="49" charset="0"/>
                  <a:ea typeface="宋体" panose="02010600030101010101" pitchFamily="2" charset="-122"/>
                </a:rPr>
                <a:t>0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B4E5CEAB-B8F1-4178-98F1-BE5B9C5B160F}"/>
              </a:ext>
            </a:extLst>
          </p:cNvPr>
          <p:cNvSpPr txBox="1"/>
          <p:nvPr/>
        </p:nvSpPr>
        <p:spPr>
          <a:xfrm>
            <a:off x="979081" y="5048693"/>
            <a:ext cx="2507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1010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=10</a:t>
            </a:r>
            <a:r>
              <a:rPr lang="en-US" altLang="zh-CN" sz="3600" baseline="-25000" dirty="0"/>
              <a:t>10</a:t>
            </a:r>
          </a:p>
          <a:p>
            <a:r>
              <a:rPr lang="en-US" altLang="zh-CN" sz="3600" dirty="0"/>
              <a:t>111</a:t>
            </a:r>
            <a:r>
              <a:rPr lang="en-US" altLang="zh-CN" sz="3600" baseline="-25000" dirty="0"/>
              <a:t>2</a:t>
            </a:r>
            <a:r>
              <a:rPr lang="en-US" altLang="zh-CN" sz="3600" dirty="0"/>
              <a:t>=7</a:t>
            </a:r>
            <a:r>
              <a:rPr lang="en-US" altLang="zh-CN" sz="3600" baseline="-25000" dirty="0"/>
              <a:t>10</a:t>
            </a:r>
            <a:endParaRPr lang="zh-CN" altLang="en-US" sz="3600" baseline="-25000" dirty="0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7A6D6905-3A9D-5FA4-6480-ED09CCE2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C6CF2-CD61-484C-8C9E-9D2E839AE444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15" name="页脚占位符 14">
            <a:extLst>
              <a:ext uri="{FF2B5EF4-FFF2-40B4-BE49-F238E27FC236}">
                <a16:creationId xmlns:a16="http://schemas.microsoft.com/office/drawing/2014/main" id="{D988C3F2-C039-5926-D721-FA409282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E738A451-B926-7F4F-B227-D0522D22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8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174ED64-91A0-478C-9B44-2078C7654E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zh-CN" altLang="en-US" sz="3600" dirty="0"/>
              <a:t>巩固练习 非形式描述的语言 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 </a:t>
            </a:r>
            <a:r>
              <a:rPr lang="en-US" altLang="zh-CN" sz="3600" dirty="0"/>
              <a:t>DFA</a:t>
            </a:r>
            <a:endParaRPr lang="zh-CN" altLang="en-US" sz="3600" dirty="0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F2E18D36-D526-4B3D-BD63-AFF51F6FB2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： 构造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，接受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0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的个数都是偶数的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0,1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组成的字符串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F485D3-6964-C567-2CA8-704C121A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DBA5-15BE-4BF7-9EEF-940CD52EEEBF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963D78-7FB6-92BE-778D-F6FA669E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74442A-2A7F-0F80-73E0-16E08308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74970A6-F608-4759-8C5C-3782A5C9DD2B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546498"/>
            <a:ext cx="7162800" cy="3886200"/>
            <a:chOff x="816" y="1632"/>
            <a:chExt cx="4512" cy="2448"/>
          </a:xfrm>
        </p:grpSpPr>
        <p:grpSp>
          <p:nvGrpSpPr>
            <p:cNvPr id="63493" name="Group 5">
              <a:extLst>
                <a:ext uri="{FF2B5EF4-FFF2-40B4-BE49-F238E27FC236}">
                  <a16:creationId xmlns:a16="http://schemas.microsoft.com/office/drawing/2014/main" id="{7893BE0D-B8FC-441E-8B2B-32803369EC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32"/>
              <a:ext cx="3536" cy="2352"/>
              <a:chOff x="1152" y="1632"/>
              <a:chExt cx="3536" cy="2352"/>
            </a:xfrm>
          </p:grpSpPr>
          <p:sp>
            <p:nvSpPr>
              <p:cNvPr id="63498" name="Oval 6">
                <a:extLst>
                  <a:ext uri="{FF2B5EF4-FFF2-40B4-BE49-F238E27FC236}">
                    <a16:creationId xmlns:a16="http://schemas.microsoft.com/office/drawing/2014/main" id="{F090B44C-8666-4626-86A1-593B3ABF2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20" y="1872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 bIns="46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zh-CN" sz="1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3499" name="Oval 7">
                <a:extLst>
                  <a:ext uri="{FF2B5EF4-FFF2-40B4-BE49-F238E27FC236}">
                    <a16:creationId xmlns:a16="http://schemas.microsoft.com/office/drawing/2014/main" id="{A85CBBC5-BB43-4001-B341-3D6AA1EA8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06" y="3538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63500" name="Oval 8">
                <a:extLst>
                  <a:ext uri="{FF2B5EF4-FFF2-40B4-BE49-F238E27FC236}">
                    <a16:creationId xmlns:a16="http://schemas.microsoft.com/office/drawing/2014/main" id="{518B316D-9373-41FD-A555-ACF8A978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706" y="1897"/>
                <a:ext cx="472" cy="44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501" name="Oval 9">
                <a:extLst>
                  <a:ext uri="{FF2B5EF4-FFF2-40B4-BE49-F238E27FC236}">
                    <a16:creationId xmlns:a16="http://schemas.microsoft.com/office/drawing/2014/main" id="{3089618C-32AC-468B-98C5-1939BE5B5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943" y="3538"/>
                <a:ext cx="472" cy="44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88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63502" name="Oval 10">
                <a:extLst>
                  <a:ext uri="{FF2B5EF4-FFF2-40B4-BE49-F238E27FC236}">
                    <a16:creationId xmlns:a16="http://schemas.microsoft.com/office/drawing/2014/main" id="{1025300A-9FAA-4FBE-823A-E435B7D473C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000" y="1936"/>
                <a:ext cx="352" cy="334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54000" tIns="0" rIns="36000" bIns="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3503" name="Line 11">
                <a:extLst>
                  <a:ext uri="{FF2B5EF4-FFF2-40B4-BE49-F238E27FC236}">
                    <a16:creationId xmlns:a16="http://schemas.microsoft.com/office/drawing/2014/main" id="{82AC451C-6368-414C-946F-17D3366216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8" y="2248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63504" name="Line 12">
                <a:extLst>
                  <a:ext uri="{FF2B5EF4-FFF2-40B4-BE49-F238E27FC236}">
                    <a16:creationId xmlns:a16="http://schemas.microsoft.com/office/drawing/2014/main" id="{FC45DA37-FC3B-49F8-AAD1-DBBE621FB8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8" y="1941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63505" name="Rectangle 13">
                <a:extLst>
                  <a:ext uri="{FF2B5EF4-FFF2-40B4-BE49-F238E27FC236}">
                    <a16:creationId xmlns:a16="http://schemas.microsoft.com/office/drawing/2014/main" id="{D5C92896-1755-44E2-906E-837F60ED3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632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506" name="Rectangle 14">
                <a:extLst>
                  <a:ext uri="{FF2B5EF4-FFF2-40B4-BE49-F238E27FC236}">
                    <a16:creationId xmlns:a16="http://schemas.microsoft.com/office/drawing/2014/main" id="{AD68AA57-29C1-480C-8752-96CF229662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1968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507" name="Line 15">
                <a:extLst>
                  <a:ext uri="{FF2B5EF4-FFF2-40B4-BE49-F238E27FC236}">
                    <a16:creationId xmlns:a16="http://schemas.microsoft.com/office/drawing/2014/main" id="{6A93445E-1399-415B-B696-58BA306E8C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8" y="3621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63508" name="Line 16">
                <a:extLst>
                  <a:ext uri="{FF2B5EF4-FFF2-40B4-BE49-F238E27FC236}">
                    <a16:creationId xmlns:a16="http://schemas.microsoft.com/office/drawing/2014/main" id="{7B4F8FA0-23DE-4F9D-9C41-443EB28E1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3936"/>
                <a:ext cx="13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54000" tIns="0" rIns="36000" bIns="0"/>
              <a:lstStyle/>
              <a:p>
                <a:endParaRPr lang="zh-CN" altLang="en-US"/>
              </a:p>
            </p:txBody>
          </p:sp>
          <p:sp>
            <p:nvSpPr>
              <p:cNvPr id="63509" name="Rectangle 17">
                <a:extLst>
                  <a:ext uri="{FF2B5EF4-FFF2-40B4-BE49-F238E27FC236}">
                    <a16:creationId xmlns:a16="http://schemas.microsoft.com/office/drawing/2014/main" id="{ED00EAB3-7174-4D1A-B08B-F49A18B2C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73" cy="3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510" name="Rectangle 18">
                <a:extLst>
                  <a:ext uri="{FF2B5EF4-FFF2-40B4-BE49-F238E27FC236}">
                    <a16:creationId xmlns:a16="http://schemas.microsoft.com/office/drawing/2014/main" id="{525E26D2-1B5B-477B-BD8F-99143740C1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7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63511" name="Line 19">
                <a:extLst>
                  <a:ext uri="{FF2B5EF4-FFF2-40B4-BE49-F238E27FC236}">
                    <a16:creationId xmlns:a16="http://schemas.microsoft.com/office/drawing/2014/main" id="{77559013-E369-4AF7-BCDC-132C8FAEF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5" y="2248"/>
                <a:ext cx="0" cy="137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8800" bIns="46800"/>
              <a:lstStyle/>
              <a:p>
                <a:endParaRPr lang="zh-CN" altLang="en-US"/>
              </a:p>
            </p:txBody>
          </p:sp>
          <p:sp>
            <p:nvSpPr>
              <p:cNvPr id="63512" name="Line 20">
                <a:extLst>
                  <a:ext uri="{FF2B5EF4-FFF2-40B4-BE49-F238E27FC236}">
                    <a16:creationId xmlns:a16="http://schemas.microsoft.com/office/drawing/2014/main" id="{5BA8467D-B5E2-49EC-B4B1-D80D3C099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1" y="2397"/>
                <a:ext cx="0" cy="1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8800" bIns="46800"/>
              <a:lstStyle/>
              <a:p>
                <a:endParaRPr lang="zh-CN" altLang="en-US"/>
              </a:p>
            </p:txBody>
          </p:sp>
          <p:sp>
            <p:nvSpPr>
              <p:cNvPr id="63513" name="Line 21">
                <a:extLst>
                  <a:ext uri="{FF2B5EF4-FFF2-40B4-BE49-F238E27FC236}">
                    <a16:creationId xmlns:a16="http://schemas.microsoft.com/office/drawing/2014/main" id="{45DBA661-6598-4ECF-B9C5-D5B74919C0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36" y="2341"/>
                <a:ext cx="0" cy="117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8800" bIns="46800"/>
              <a:lstStyle/>
              <a:p>
                <a:endParaRPr lang="zh-CN" altLang="en-US"/>
              </a:p>
            </p:txBody>
          </p:sp>
          <p:sp>
            <p:nvSpPr>
              <p:cNvPr id="63514" name="Line 22">
                <a:extLst>
                  <a:ext uri="{FF2B5EF4-FFF2-40B4-BE49-F238E27FC236}">
                    <a16:creationId xmlns:a16="http://schemas.microsoft.com/office/drawing/2014/main" id="{25D9A3DD-F1A1-4D90-B5C6-4DF66BE3A6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05" y="2302"/>
                <a:ext cx="0" cy="1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8800" bIns="46800"/>
              <a:lstStyle/>
              <a:p>
                <a:endParaRPr lang="zh-CN" altLang="en-US"/>
              </a:p>
            </p:txBody>
          </p:sp>
          <p:sp>
            <p:nvSpPr>
              <p:cNvPr id="63515" name="Rectangle 23">
                <a:extLst>
                  <a:ext uri="{FF2B5EF4-FFF2-40B4-BE49-F238E27FC236}">
                    <a16:creationId xmlns:a16="http://schemas.microsoft.com/office/drawing/2014/main" id="{869D7CF3-A575-4A4E-A8BF-FA2764353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3516" name="Rectangle 24">
                <a:extLst>
                  <a:ext uri="{FF2B5EF4-FFF2-40B4-BE49-F238E27FC236}">
                    <a16:creationId xmlns:a16="http://schemas.microsoft.com/office/drawing/2014/main" id="{704CC09C-450E-4462-8B25-8534F0455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3517" name="Rectangle 25">
                <a:extLst>
                  <a:ext uri="{FF2B5EF4-FFF2-40B4-BE49-F238E27FC236}">
                    <a16:creationId xmlns:a16="http://schemas.microsoft.com/office/drawing/2014/main" id="{F7A615AC-9342-4321-8212-39F6B2EB1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3518" name="Rectangle 26">
                <a:extLst>
                  <a:ext uri="{FF2B5EF4-FFF2-40B4-BE49-F238E27FC236}">
                    <a16:creationId xmlns:a16="http://schemas.microsoft.com/office/drawing/2014/main" id="{830DEFB2-F667-4485-B2F5-B20E3008EA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688"/>
                <a:ext cx="560" cy="3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63519" name="Line 27">
                <a:extLst>
                  <a:ext uri="{FF2B5EF4-FFF2-40B4-BE49-F238E27FC236}">
                    <a16:creationId xmlns:a16="http://schemas.microsoft.com/office/drawing/2014/main" id="{A30BE7DC-FBB3-4AA8-B5A9-B707727818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2112"/>
                <a:ext cx="74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8800" bIns="46800"/>
              <a:lstStyle/>
              <a:p>
                <a:endParaRPr lang="zh-CN" altLang="en-US"/>
              </a:p>
            </p:txBody>
          </p:sp>
          <p:sp>
            <p:nvSpPr>
              <p:cNvPr id="63520" name="Rectangle 28">
                <a:extLst>
                  <a:ext uri="{FF2B5EF4-FFF2-40B4-BE49-F238E27FC236}">
                    <a16:creationId xmlns:a16="http://schemas.microsoft.com/office/drawing/2014/main" id="{43660FF1-E3CC-4FA5-A4B8-C26932B4F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776"/>
                <a:ext cx="933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7200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2800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开始</a:t>
                </a:r>
              </a:p>
            </p:txBody>
          </p:sp>
        </p:grpSp>
        <p:sp>
          <p:nvSpPr>
            <p:cNvPr id="63494" name="Rectangle 29">
              <a:extLst>
                <a:ext uri="{FF2B5EF4-FFF2-40B4-BE49-F238E27FC236}">
                  <a16:creationId xmlns:a16="http://schemas.microsoft.com/office/drawing/2014/main" id="{ED52E089-7E56-4A0A-BF5E-5986A030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064"/>
              <a:ext cx="9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偶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0</a:t>
              </a: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偶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63495" name="Rectangle 30">
              <a:extLst>
                <a:ext uri="{FF2B5EF4-FFF2-40B4-BE49-F238E27FC236}">
                  <a16:creationId xmlns:a16="http://schemas.microsoft.com/office/drawing/2014/main" id="{2D6C90C5-35AA-42D4-9A62-089F7360B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552"/>
              <a:ext cx="9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奇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0</a:t>
              </a: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奇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63496" name="Rectangle 31">
              <a:extLst>
                <a:ext uri="{FF2B5EF4-FFF2-40B4-BE49-F238E27FC236}">
                  <a16:creationId xmlns:a16="http://schemas.microsoft.com/office/drawing/2014/main" id="{B98D9398-4F3D-4575-BBE5-258AB0402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552"/>
              <a:ext cx="9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奇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0</a:t>
              </a: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偶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1</a:t>
              </a:r>
            </a:p>
          </p:txBody>
        </p:sp>
        <p:sp>
          <p:nvSpPr>
            <p:cNvPr id="63497" name="Rectangle 32">
              <a:extLst>
                <a:ext uri="{FF2B5EF4-FFF2-40B4-BE49-F238E27FC236}">
                  <a16:creationId xmlns:a16="http://schemas.microsoft.com/office/drawing/2014/main" id="{7F57B516-D508-4ADF-BB40-21B710A55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2064"/>
              <a:ext cx="960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偶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0</a:t>
              </a:r>
              <a:r>
                <a:rPr lang="zh-CN" altLang="en-US" sz="2800">
                  <a:solidFill>
                    <a:srgbClr val="000000"/>
                  </a:solidFill>
                  <a:latin typeface="黑体" panose="02010609060101010101" pitchFamily="49" charset="-122"/>
                </a:rPr>
                <a:t>奇</a:t>
              </a:r>
              <a:r>
                <a:rPr lang="en-US" altLang="zh-CN" sz="2800">
                  <a:solidFill>
                    <a:srgbClr val="000000"/>
                  </a:solidFill>
                  <a:latin typeface="黑体" panose="02010609060101010101" pitchFamily="49" charset="-122"/>
                </a:rPr>
                <a:t>1</a:t>
              </a:r>
            </a:p>
          </p:txBody>
        </p:sp>
      </p:grp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C3748DA9-512B-1D7D-9EF5-58CEE1A7B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00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巩固练习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正规式 </a:t>
            </a:r>
            <a:r>
              <a:rPr lang="zh-CN" altLang="en-US" dirty="0">
                <a:sym typeface="Symbol" panose="05050102010706020507" pitchFamily="18" charset="2"/>
              </a:rPr>
              <a:t></a:t>
            </a:r>
            <a:r>
              <a:rPr lang="zh-CN" altLang="en-US" dirty="0"/>
              <a:t> </a:t>
            </a:r>
            <a:r>
              <a:rPr lang="en-US" altLang="zh-CN" dirty="0"/>
              <a:t>NFA/DFA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FC4F-E981-4525-B454-EE4E0917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3715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练习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直接构造作业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7 (P39/2.7(d))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： 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bb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b="1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的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NFA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和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DFA(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或最简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DFA)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sym typeface="Symbol" panose="05050102010706020507" pitchFamily="18" charset="2"/>
              </a:rPr>
              <a:t>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sym typeface="Symbol" panose="05050102010706020507" pitchFamily="18" charset="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DEC93E8-0FEA-44EA-85EB-669AE240D2A8}"/>
              </a:ext>
            </a:extLst>
          </p:cNvPr>
          <p:cNvGrpSpPr/>
          <p:nvPr/>
        </p:nvGrpSpPr>
        <p:grpSpPr>
          <a:xfrm>
            <a:off x="0" y="2862068"/>
            <a:ext cx="3418752" cy="1990317"/>
            <a:chOff x="-73304" y="4089794"/>
            <a:chExt cx="4859163" cy="2828891"/>
          </a:xfrm>
        </p:grpSpPr>
        <p:sp>
          <p:nvSpPr>
            <p:cNvPr id="6" name="Oval 14">
              <a:extLst>
                <a:ext uri="{FF2B5EF4-FFF2-40B4-BE49-F238E27FC236}">
                  <a16:creationId xmlns:a16="http://schemas.microsoft.com/office/drawing/2014/main" id="{F227367D-6030-412D-945D-BD0492A4F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8894" y="5164494"/>
              <a:ext cx="609600" cy="609600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4FC4718E-530A-4DE2-9095-79C174FD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051" y="5164494"/>
              <a:ext cx="609600" cy="609600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9" name="AutoShape 16">
              <a:extLst>
                <a:ext uri="{FF2B5EF4-FFF2-40B4-BE49-F238E27FC236}">
                  <a16:creationId xmlns:a16="http://schemas.microsoft.com/office/drawing/2014/main" id="{2CDF4994-0525-4FC0-9009-0E0F62BD12FA}"/>
                </a:ext>
              </a:extLst>
            </p:cNvPr>
            <p:cNvCxnSpPr>
              <a:cxnSpLocks noChangeShapeType="1"/>
              <a:stCxn id="6" idx="6"/>
            </p:cNvCxnSpPr>
            <p:nvPr/>
          </p:nvCxnSpPr>
          <p:spPr bwMode="auto">
            <a:xfrm flipV="1">
              <a:off x="1518494" y="5468895"/>
              <a:ext cx="469557" cy="399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" name="Text Box 22">
              <a:extLst>
                <a:ext uri="{FF2B5EF4-FFF2-40B4-BE49-F238E27FC236}">
                  <a16:creationId xmlns:a16="http://schemas.microsoft.com/office/drawing/2014/main" id="{2AA2BF03-574F-46B4-BFB9-A2AC8053ED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0678" y="4904237"/>
              <a:ext cx="457200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cxnSp>
          <p:nvCxnSpPr>
            <p:cNvPr id="13" name="AutoShape 16">
              <a:extLst>
                <a:ext uri="{FF2B5EF4-FFF2-40B4-BE49-F238E27FC236}">
                  <a16:creationId xmlns:a16="http://schemas.microsoft.com/office/drawing/2014/main" id="{BF32F582-2D3C-4ED7-9767-94B4FD55F8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9337" y="5468895"/>
              <a:ext cx="469557" cy="399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Text Box 22">
              <a:extLst>
                <a:ext uri="{FF2B5EF4-FFF2-40B4-BE49-F238E27FC236}">
                  <a16:creationId xmlns:a16="http://schemas.microsoft.com/office/drawing/2014/main" id="{C9855250-6B24-4109-8514-1039AB0D6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73304" y="4904237"/>
              <a:ext cx="1279885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FC6D6BB3-D977-4B37-8ECF-2FAAF6947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238" y="4618394"/>
              <a:ext cx="558800" cy="546100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16" name="Text Box 26">
              <a:extLst>
                <a:ext uri="{FF2B5EF4-FFF2-40B4-BE49-F238E27FC236}">
                  <a16:creationId xmlns:a16="http://schemas.microsoft.com/office/drawing/2014/main" id="{CEADE899-340A-427D-B789-1A0F5EE5A5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294" y="4137576"/>
              <a:ext cx="457200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BC4E0B43-B035-4D0E-88A7-07B84B903262}"/>
                </a:ext>
              </a:extLst>
            </p:cNvPr>
            <p:cNvSpPr>
              <a:spLocks/>
            </p:cNvSpPr>
            <p:nvPr/>
          </p:nvSpPr>
          <p:spPr bwMode="auto">
            <a:xfrm rot="11125403">
              <a:off x="941238" y="5805445"/>
              <a:ext cx="558800" cy="546100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18" name="Text Box 26">
              <a:extLst>
                <a:ext uri="{FF2B5EF4-FFF2-40B4-BE49-F238E27FC236}">
                  <a16:creationId xmlns:a16="http://schemas.microsoft.com/office/drawing/2014/main" id="{325AB960-F9C9-4811-85CF-EBE4AF252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4691" y="6292425"/>
              <a:ext cx="457200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9" name="Oval 14">
              <a:extLst>
                <a:ext uri="{FF2B5EF4-FFF2-40B4-BE49-F238E27FC236}">
                  <a16:creationId xmlns:a16="http://schemas.microsoft.com/office/drawing/2014/main" id="{E32065FB-4783-49E9-96C8-8C9A38A20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2652" y="5183145"/>
              <a:ext cx="609600" cy="609600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20" name="AutoShape 16">
              <a:extLst>
                <a:ext uri="{FF2B5EF4-FFF2-40B4-BE49-F238E27FC236}">
                  <a16:creationId xmlns:a16="http://schemas.microsoft.com/office/drawing/2014/main" id="{45EB120E-87A9-48EE-BD56-67429A4770B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585373" y="5468496"/>
              <a:ext cx="469557" cy="399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Text Box 22">
              <a:extLst>
                <a:ext uri="{FF2B5EF4-FFF2-40B4-BE49-F238E27FC236}">
                  <a16:creationId xmlns:a16="http://schemas.microsoft.com/office/drawing/2014/main" id="{17C1A6CE-F61A-4F83-9EE3-2DF95E6A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8767" y="4917303"/>
              <a:ext cx="455835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" name="Oval 14">
              <a:extLst>
                <a:ext uri="{FF2B5EF4-FFF2-40B4-BE49-F238E27FC236}">
                  <a16:creationId xmlns:a16="http://schemas.microsoft.com/office/drawing/2014/main" id="{EE955A72-E519-4FCC-9FCD-2CD237AB1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1227" y="5183145"/>
              <a:ext cx="609600" cy="609600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23" name="AutoShape 16">
              <a:extLst>
                <a:ext uri="{FF2B5EF4-FFF2-40B4-BE49-F238E27FC236}">
                  <a16:creationId xmlns:a16="http://schemas.microsoft.com/office/drawing/2014/main" id="{5A62A9D7-A5A1-4A0B-986B-DA2D81DB009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646151" y="5487546"/>
              <a:ext cx="469557" cy="399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Text Box 22">
              <a:extLst>
                <a:ext uri="{FF2B5EF4-FFF2-40B4-BE49-F238E27FC236}">
                  <a16:creationId xmlns:a16="http://schemas.microsoft.com/office/drawing/2014/main" id="{7FDEB958-D2FF-416A-8477-602A11A9C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3345" y="4938839"/>
              <a:ext cx="457200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19150EEE-2BA2-4851-926F-CD84F09B1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5206" y="4637045"/>
              <a:ext cx="558800" cy="546100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C769F8F9-B993-473A-9711-CE4FF0C62C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3661" y="4089794"/>
              <a:ext cx="457200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2B3D226E-04FB-4C7A-95A6-7D8785A78807}"/>
                </a:ext>
              </a:extLst>
            </p:cNvPr>
            <p:cNvSpPr>
              <a:spLocks/>
            </p:cNvSpPr>
            <p:nvPr/>
          </p:nvSpPr>
          <p:spPr bwMode="auto">
            <a:xfrm rot="11125403">
              <a:off x="4135206" y="5824096"/>
              <a:ext cx="558800" cy="546100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A3E8B6CA-3607-4138-8B5A-54B62B37D9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8659" y="6311076"/>
              <a:ext cx="457200" cy="607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5B0267FA-31A4-452C-8DB4-29C7C9B8B2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7160" y="5221107"/>
              <a:ext cx="517942" cy="517942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921061AC-220B-4D13-81CF-F70ED19C15F6}"/>
              </a:ext>
            </a:extLst>
          </p:cNvPr>
          <p:cNvSpPr txBox="1"/>
          <p:nvPr/>
        </p:nvSpPr>
        <p:spPr>
          <a:xfrm>
            <a:off x="1464423" y="4892261"/>
            <a:ext cx="94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ym typeface="Symbol" panose="05050102010706020507" pitchFamily="18" charset="2"/>
              </a:rPr>
              <a:t>NFA</a:t>
            </a:r>
            <a:endParaRPr lang="zh-CN" altLang="en-US" sz="24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5E7498D-A9D7-49B0-A7F9-825A53B067A1}"/>
              </a:ext>
            </a:extLst>
          </p:cNvPr>
          <p:cNvSpPr txBox="1"/>
          <p:nvPr/>
        </p:nvSpPr>
        <p:spPr>
          <a:xfrm>
            <a:off x="6204508" y="4892260"/>
            <a:ext cx="9423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ym typeface="Symbol" panose="05050102010706020507" pitchFamily="18" charset="2"/>
              </a:rPr>
              <a:t>DFA</a:t>
            </a: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971B189-D41E-4742-97FC-5F25F24DA757}"/>
              </a:ext>
            </a:extLst>
          </p:cNvPr>
          <p:cNvGrpSpPr/>
          <p:nvPr/>
        </p:nvGrpSpPr>
        <p:grpSpPr>
          <a:xfrm>
            <a:off x="3875882" y="2800732"/>
            <a:ext cx="5284623" cy="2003506"/>
            <a:chOff x="3875882" y="4095377"/>
            <a:chExt cx="5284623" cy="2003506"/>
          </a:xfrm>
        </p:grpSpPr>
        <p:sp>
          <p:nvSpPr>
            <p:cNvPr id="58" name="Oval 14">
              <a:extLst>
                <a:ext uri="{FF2B5EF4-FFF2-40B4-BE49-F238E27FC236}">
                  <a16:creationId xmlns:a16="http://schemas.microsoft.com/office/drawing/2014/main" id="{4779EA75-E271-4DAF-8DB7-A42FE4E8E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6874" y="4864690"/>
              <a:ext cx="428895" cy="428895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" name="Oval 14">
              <a:extLst>
                <a:ext uri="{FF2B5EF4-FFF2-40B4-BE49-F238E27FC236}">
                  <a16:creationId xmlns:a16="http://schemas.microsoft.com/office/drawing/2014/main" id="{0D087775-F2B8-4F76-BB5C-19F76CC68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9258" y="4864690"/>
              <a:ext cx="428895" cy="428895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60" name="AutoShape 16">
              <a:extLst>
                <a:ext uri="{FF2B5EF4-FFF2-40B4-BE49-F238E27FC236}">
                  <a16:creationId xmlns:a16="http://schemas.microsoft.com/office/drawing/2014/main" id="{28C7BBAE-6979-4301-8390-5C7650D1FF19}"/>
                </a:ext>
              </a:extLst>
            </p:cNvPr>
            <p:cNvCxnSpPr>
              <a:cxnSpLocks noChangeShapeType="1"/>
              <a:stCxn id="58" idx="6"/>
            </p:cNvCxnSpPr>
            <p:nvPr/>
          </p:nvCxnSpPr>
          <p:spPr bwMode="auto">
            <a:xfrm>
              <a:off x="5285769" y="5079138"/>
              <a:ext cx="573649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1" name="Text Box 22">
              <a:extLst>
                <a:ext uri="{FF2B5EF4-FFF2-40B4-BE49-F238E27FC236}">
                  <a16:creationId xmlns:a16="http://schemas.microsoft.com/office/drawing/2014/main" id="{61E7656E-DDEB-4646-BFE8-DA8367276E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81043" y="4680688"/>
              <a:ext cx="321671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cxnSp>
          <p:nvCxnSpPr>
            <p:cNvPr id="62" name="AutoShape 16">
              <a:extLst>
                <a:ext uri="{FF2B5EF4-FFF2-40B4-BE49-F238E27FC236}">
                  <a16:creationId xmlns:a16="http://schemas.microsoft.com/office/drawing/2014/main" id="{1BE7E47A-4187-4399-8E97-E86DFAFBB6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37889" y="5091932"/>
              <a:ext cx="734537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CBD7C935-8141-4E8F-9107-CAFA7F9E9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5882" y="4664065"/>
              <a:ext cx="900486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sp>
          <p:nvSpPr>
            <p:cNvPr id="68" name="Oval 14">
              <a:extLst>
                <a:ext uri="{FF2B5EF4-FFF2-40B4-BE49-F238E27FC236}">
                  <a16:creationId xmlns:a16="http://schemas.microsoft.com/office/drawing/2014/main" id="{E359F0CC-2DEE-4B90-9AD0-317ED0C43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1643" y="4877813"/>
              <a:ext cx="428895" cy="428895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cxnSp>
          <p:nvCxnSpPr>
            <p:cNvPr id="69" name="AutoShape 16">
              <a:extLst>
                <a:ext uri="{FF2B5EF4-FFF2-40B4-BE49-F238E27FC236}">
                  <a16:creationId xmlns:a16="http://schemas.microsoft.com/office/drawing/2014/main" id="{8C3606BD-CC03-49EB-9480-58AF9FCB0DCB}"/>
                </a:ext>
              </a:extLst>
            </p:cNvPr>
            <p:cNvCxnSpPr>
              <a:cxnSpLocks noChangeShapeType="1"/>
              <a:stCxn id="59" idx="6"/>
            </p:cNvCxnSpPr>
            <p:nvPr/>
          </p:nvCxnSpPr>
          <p:spPr bwMode="auto">
            <a:xfrm flipV="1">
              <a:off x="6288153" y="5078577"/>
              <a:ext cx="582128" cy="561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0" name="Text Box 22">
              <a:extLst>
                <a:ext uri="{FF2B5EF4-FFF2-40B4-BE49-F238E27FC236}">
                  <a16:creationId xmlns:a16="http://schemas.microsoft.com/office/drawing/2014/main" id="{4D0508AF-DE6A-4A96-9DB5-25975F38B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47797" y="4690775"/>
              <a:ext cx="320711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1" name="Oval 14">
              <a:extLst>
                <a:ext uri="{FF2B5EF4-FFF2-40B4-BE49-F238E27FC236}">
                  <a16:creationId xmlns:a16="http://schemas.microsoft.com/office/drawing/2014/main" id="{D9684297-92EC-4CFE-9326-220499D84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3458" y="4877813"/>
              <a:ext cx="428895" cy="428895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72" name="AutoShape 16">
              <a:extLst>
                <a:ext uri="{FF2B5EF4-FFF2-40B4-BE49-F238E27FC236}">
                  <a16:creationId xmlns:a16="http://schemas.microsoft.com/office/drawing/2014/main" id="{D746A35D-081E-4BDC-9BD7-CD8B74664D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286246" y="5091979"/>
              <a:ext cx="330365" cy="281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00B4D5EC-36C2-4EA5-9944-16169D3046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1307" y="4705927"/>
              <a:ext cx="321671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110C2827-600D-4BC4-A341-1CBDF8D345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0329" y="4493594"/>
              <a:ext cx="393154" cy="384218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75" name="Text Box 26">
              <a:extLst>
                <a:ext uri="{FF2B5EF4-FFF2-40B4-BE49-F238E27FC236}">
                  <a16:creationId xmlns:a16="http://schemas.microsoft.com/office/drawing/2014/main" id="{F832F9BF-FF32-4A86-80A6-0C5D0797B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3314" y="4108566"/>
              <a:ext cx="321671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4342988C-9BB2-48F1-A6C1-CC33CE86CB5A}"/>
                </a:ext>
              </a:extLst>
            </p:cNvPr>
            <p:cNvSpPr>
              <a:spLocks/>
            </p:cNvSpPr>
            <p:nvPr/>
          </p:nvSpPr>
          <p:spPr bwMode="auto">
            <a:xfrm rot="11125403">
              <a:off x="7630329" y="5328765"/>
              <a:ext cx="393154" cy="384218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77" name="Text Box 26">
              <a:extLst>
                <a:ext uri="{FF2B5EF4-FFF2-40B4-BE49-F238E27FC236}">
                  <a16:creationId xmlns:a16="http://schemas.microsoft.com/office/drawing/2014/main" id="{154BF7C4-559D-4038-B052-A448A070F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6437" y="5671389"/>
              <a:ext cx="321671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8" name="Oval 11">
              <a:extLst>
                <a:ext uri="{FF2B5EF4-FFF2-40B4-BE49-F238E27FC236}">
                  <a16:creationId xmlns:a16="http://schemas.microsoft.com/office/drawing/2014/main" id="{5D31E19E-01AF-419F-B3A3-032557710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5775" y="4904522"/>
              <a:ext cx="364407" cy="364407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E63BC7E-B3E4-4435-BCF0-2D4BE36926DC}"/>
                </a:ext>
              </a:extLst>
            </p:cNvPr>
            <p:cNvSpPr txBox="1"/>
            <p:nvPr/>
          </p:nvSpPr>
          <p:spPr>
            <a:xfrm>
              <a:off x="4365836" y="4480967"/>
              <a:ext cx="13335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刚读的不是</a:t>
              </a:r>
              <a:r>
                <a:rPr lang="en-US" altLang="zh-CN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a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73D511E-1D26-404B-8AA3-BE974FC7288D}"/>
                </a:ext>
              </a:extLst>
            </p:cNvPr>
            <p:cNvSpPr txBox="1"/>
            <p:nvPr/>
          </p:nvSpPr>
          <p:spPr>
            <a:xfrm>
              <a:off x="5405194" y="5323250"/>
              <a:ext cx="13335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读了一个</a:t>
              </a:r>
              <a:r>
                <a:rPr lang="en-US" altLang="zh-CN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a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4F5644FD-CD7C-4247-85A7-842C8D063629}"/>
                </a:ext>
              </a:extLst>
            </p:cNvPr>
            <p:cNvSpPr>
              <a:spLocks/>
            </p:cNvSpPr>
            <p:nvPr/>
          </p:nvSpPr>
          <p:spPr bwMode="auto">
            <a:xfrm rot="11125403">
              <a:off x="4866708" y="5304477"/>
              <a:ext cx="393154" cy="384218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2F6710CB-28DC-43F5-8F4D-373B3957D7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2816" y="5647101"/>
              <a:ext cx="321671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2D2E137-0AB7-45E9-A695-BD602A4EE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7039" y="4480405"/>
              <a:ext cx="393154" cy="384218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BCDFA887-0E01-45A1-86E2-F6AC5B753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0024" y="4095377"/>
              <a:ext cx="321671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5A49F9E-368C-4B80-A8CB-5CD9A101727D}"/>
                </a:ext>
              </a:extLst>
            </p:cNvPr>
            <p:cNvSpPr txBox="1"/>
            <p:nvPr/>
          </p:nvSpPr>
          <p:spPr>
            <a:xfrm>
              <a:off x="6341907" y="4505010"/>
              <a:ext cx="13335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读了</a:t>
              </a:r>
              <a:r>
                <a:rPr lang="en-US" altLang="zh-CN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ab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28BEEC6-E5B3-4F3C-AC63-2630B0EA9777}"/>
                </a:ext>
              </a:extLst>
            </p:cNvPr>
            <p:cNvSpPr txBox="1"/>
            <p:nvPr/>
          </p:nvSpPr>
          <p:spPr>
            <a:xfrm>
              <a:off x="7826906" y="4931873"/>
              <a:ext cx="13335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读了</a:t>
              </a:r>
              <a:r>
                <a:rPr lang="en-US" altLang="zh-CN" sz="1600" dirty="0">
                  <a:solidFill>
                    <a:srgbClr val="FF0000"/>
                  </a:solidFill>
                  <a:sym typeface="Symbol" panose="05050102010706020507" pitchFamily="18" charset="2"/>
                </a:rPr>
                <a:t>abb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cxnSp>
          <p:nvCxnSpPr>
            <p:cNvPr id="90" name="AutoShape 19">
              <a:extLst>
                <a:ext uri="{FF2B5EF4-FFF2-40B4-BE49-F238E27FC236}">
                  <a16:creationId xmlns:a16="http://schemas.microsoft.com/office/drawing/2014/main" id="{70B5D371-866B-44CF-B97C-C382E7231B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6500341" y="4903157"/>
              <a:ext cx="88900" cy="850900"/>
            </a:xfrm>
            <a:prstGeom prst="curvedConnector3">
              <a:avLst>
                <a:gd name="adj1" fmla="val 342856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1" name="Text Box 22">
              <a:extLst>
                <a:ext uri="{FF2B5EF4-FFF2-40B4-BE49-F238E27FC236}">
                  <a16:creationId xmlns:a16="http://schemas.microsoft.com/office/drawing/2014/main" id="{5CD4B11E-4512-41AB-A3D5-E5D7FFE8C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80535" y="5470801"/>
              <a:ext cx="381000" cy="427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</p:grp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92FA9-8BE1-BFE6-1C97-9EEA3BF2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059-779B-4B6B-8575-7FA30E8E45BF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24F2298-07B0-64C6-9D94-0601AEA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C65FDB2-3D24-C459-0430-FED7593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E472E4F5-DACD-4990-5017-055658007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210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巩固练习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综合题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FC4F-E981-4525-B454-EE4E0917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37156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练习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：构造一个最简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DFA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，它接受∑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a,b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上每个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都有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跟在其右边的字符串。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首先根据题意写出正规式：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3000" b="1" dirty="0" err="1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a|ba</a:t>
            </a:r>
            <a:r>
              <a:rPr lang="en-US" altLang="zh-CN" sz="3000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)*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接着可以按照正规式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NFA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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DFA</a:t>
            </a:r>
            <a:r>
              <a:rPr lang="en-US" altLang="zh-CN" sz="2400" dirty="0">
                <a:latin typeface="Times New Roman" panose="02020603050405020304" pitchFamily="18" charset="0"/>
                <a:sym typeface="Wingdings" panose="05000000000000000000" pitchFamily="2" charset="2"/>
              </a:rPr>
              <a:t> 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化简的常规方法做，也可以手工构造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DFA/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最简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sz="24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如果一开始画的就是最简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，则需要用化简过程证明得到的确实是最简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DFA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。（需要先添加死状态，化简后再去掉死状态。）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92FA9-8BE1-BFE6-1C97-9EEA3BF2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059-779B-4B6B-8575-7FA30E8E45BF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24F2298-07B0-64C6-9D94-0601AEA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C65FDB2-3D24-C459-0430-FED7593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  <p:pic>
        <p:nvPicPr>
          <p:cNvPr id="12" name="图片 11" descr="图标&#10;&#10;描述已自动生成">
            <a:extLst>
              <a:ext uri="{FF2B5EF4-FFF2-40B4-BE49-F238E27FC236}">
                <a16:creationId xmlns:a16="http://schemas.microsoft.com/office/drawing/2014/main" id="{E472E4F5-DACD-4990-5017-0556580073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C4052985-2928-C6B9-FB28-02E1081C40DD}"/>
              </a:ext>
            </a:extLst>
          </p:cNvPr>
          <p:cNvSpPr txBox="1"/>
          <p:nvPr/>
        </p:nvSpPr>
        <p:spPr>
          <a:xfrm>
            <a:off x="567821" y="2437565"/>
            <a:ext cx="800835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本题为开发过程中的实际工程问题：如何自动识别特定规则的字符串。为简化解题过程，用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、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来代表这些规则。</a:t>
            </a:r>
          </a:p>
        </p:txBody>
      </p:sp>
    </p:spTree>
    <p:extLst>
      <p:ext uri="{BB962C8B-B14F-4D97-AF65-F5344CB8AC3E}">
        <p14:creationId xmlns:p14="http://schemas.microsoft.com/office/powerpoint/2010/main" val="242192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C361EB3-5A0E-665A-E92B-1FA53B23A3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05563" y="705702"/>
            <a:ext cx="5636497" cy="25569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巩固练习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综合题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B1D92DF-82BA-4F98-3AD1-AF51737E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Thompson</a:t>
            </a:r>
            <a:r>
              <a:rPr lang="zh-CN" altLang="en-US" dirty="0"/>
              <a:t>法画出</a:t>
            </a:r>
            <a:r>
              <a:rPr lang="en-US" altLang="zh-CN" dirty="0"/>
              <a:t>NFA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子集构造法得出</a:t>
            </a:r>
            <a:r>
              <a:rPr lang="en-US" altLang="zh-CN" dirty="0"/>
              <a:t>DFA:</a:t>
            </a:r>
          </a:p>
          <a:p>
            <a:pPr marL="0" indent="0">
              <a:buNone/>
            </a:pPr>
            <a:r>
              <a:rPr lang="en-US" altLang="zh-CN" sz="2400" dirty="0"/>
              <a:t>A={0,1,2,4,8},</a:t>
            </a:r>
          </a:p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A,a</a:t>
            </a:r>
            <a:r>
              <a:rPr lang="en-US" altLang="zh-CN" sz="2400" dirty="0"/>
              <a:t>)={3}, B=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-closure({3})={1,2,3,4,7,8}</a:t>
            </a:r>
          </a:p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A,b</a:t>
            </a:r>
            <a:r>
              <a:rPr lang="en-US" altLang="zh-CN" sz="2400" dirty="0"/>
              <a:t>)={5}, C=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-closure({5})={5}</a:t>
            </a:r>
          </a:p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B,a</a:t>
            </a:r>
            <a:r>
              <a:rPr lang="en-US" altLang="zh-CN" sz="2400" dirty="0"/>
              <a:t>)={3}</a:t>
            </a:r>
          </a:p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B,b</a:t>
            </a:r>
            <a:r>
              <a:rPr lang="en-US" altLang="zh-CN" sz="2400" dirty="0"/>
              <a:t>)={5}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92FA9-8BE1-BFE6-1C97-9EEA3BF2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059-779B-4B6B-8575-7FA30E8E45BF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24F2298-07B0-64C6-9D94-0601AEA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C65FDB2-3D24-C459-0430-FED7593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10" name="Group 29">
            <a:extLst>
              <a:ext uri="{FF2B5EF4-FFF2-40B4-BE49-F238E27FC236}">
                <a16:creationId xmlns:a16="http://schemas.microsoft.com/office/drawing/2014/main" id="{B1BA2938-E10E-8AEB-B4A5-BA2BD000AC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1702998"/>
              </p:ext>
            </p:extLst>
          </p:nvPr>
        </p:nvGraphicFramePr>
        <p:xfrm>
          <a:off x="6623811" y="4087966"/>
          <a:ext cx="2339909" cy="2614676"/>
        </p:xfrm>
        <a:graphic>
          <a:graphicData uri="http://schemas.openxmlformats.org/drawingml/2006/table">
            <a:tbl>
              <a:tblPr/>
              <a:tblGrid>
                <a:gridCol w="79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33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8" marB="28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输入符号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4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6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247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CC361EB3-5A0E-665A-E92B-1FA53B23A37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18089" y="1423313"/>
            <a:ext cx="5636497" cy="255698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巩固练习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综合题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B1D92DF-82BA-4F98-3AD1-AF51737E4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C,a</a:t>
            </a:r>
            <a:r>
              <a:rPr lang="en-US" altLang="zh-CN" sz="2400" dirty="0"/>
              <a:t>)={6}, D=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-closure({6})=</a:t>
            </a:r>
            <a:r>
              <a:rPr lang="en-US" altLang="zh-CN" sz="2400" dirty="0"/>
              <a:t>{1,2,4,6,7,8}</a:t>
            </a:r>
          </a:p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C,b</a:t>
            </a:r>
            <a:r>
              <a:rPr lang="en-US" altLang="zh-CN" sz="2400" dirty="0"/>
              <a:t>)=∅</a:t>
            </a:r>
          </a:p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D,a</a:t>
            </a:r>
            <a:r>
              <a:rPr lang="en-US" altLang="zh-CN" sz="2400" dirty="0"/>
              <a:t>)={3}</a:t>
            </a:r>
          </a:p>
          <a:p>
            <a:pPr marL="0" indent="0">
              <a:buNone/>
            </a:pPr>
            <a:r>
              <a:rPr lang="en-US" altLang="zh-CN" sz="2400" dirty="0"/>
              <a:t>move(</a:t>
            </a:r>
            <a:r>
              <a:rPr lang="en-US" altLang="zh-CN" sz="2400" dirty="0" err="1"/>
              <a:t>D,b</a:t>
            </a:r>
            <a:r>
              <a:rPr lang="en-US" altLang="zh-CN" sz="2400" dirty="0"/>
              <a:t>)={5}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DFA</a:t>
            </a:r>
            <a:r>
              <a:rPr lang="zh-CN" altLang="en-US" sz="2400" dirty="0"/>
              <a:t>转换表中：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</a:t>
            </a:r>
            <a:r>
              <a:rPr lang="zh-CN" altLang="en-US" sz="2400" dirty="0"/>
              <a:t>是开始状态，</a:t>
            </a:r>
            <a:r>
              <a:rPr lang="en-US" altLang="zh-CN" sz="2400" dirty="0"/>
              <a:t>ABD</a:t>
            </a:r>
            <a:r>
              <a:rPr lang="zh-CN" altLang="en-US" sz="2400" dirty="0"/>
              <a:t>是接受状态</a:t>
            </a: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92FA9-8BE1-BFE6-1C97-9EEA3BF2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059-779B-4B6B-8575-7FA30E8E45BF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24F2298-07B0-64C6-9D94-0601AEA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C65FDB2-3D24-C459-0430-FED7593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  <p:graphicFrame>
        <p:nvGraphicFramePr>
          <p:cNvPr id="4" name="Group 29">
            <a:extLst>
              <a:ext uri="{FF2B5EF4-FFF2-40B4-BE49-F238E27FC236}">
                <a16:creationId xmlns:a16="http://schemas.microsoft.com/office/drawing/2014/main" id="{E6ECC3F1-7FFB-DE0C-F72E-FC49F3A4F5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3072169"/>
              </p:ext>
            </p:extLst>
          </p:nvPr>
        </p:nvGraphicFramePr>
        <p:xfrm>
          <a:off x="6623811" y="4087966"/>
          <a:ext cx="2339909" cy="2614676"/>
        </p:xfrm>
        <a:graphic>
          <a:graphicData uri="http://schemas.openxmlformats.org/drawingml/2006/table">
            <a:tbl>
              <a:tblPr/>
              <a:tblGrid>
                <a:gridCol w="79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33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8" marB="28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输入符号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6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856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巩固练习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综合题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B1D92DF-82BA-4F98-3AD1-AF51737E4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5899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dirty="0"/>
              <a:t>DFA</a:t>
            </a:r>
            <a:r>
              <a:rPr lang="zh-CN" altLang="en-US" dirty="0"/>
              <a:t>化简：添加死状态变为全函数：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r>
              <a:rPr lang="el-GR" altLang="zh-CN" sz="2400" dirty="0"/>
              <a:t>Π</a:t>
            </a:r>
            <a:r>
              <a:rPr lang="en-US" altLang="zh-CN" sz="2400" dirty="0"/>
              <a:t>1={{A,B,D},{C,E}}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Move({A,B,D},a)={B}</a:t>
            </a:r>
            <a:endParaRPr lang="en-US" altLang="zh-CN" sz="24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Move({A,B,D},b)={C}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Move({C,E},a) = {D, E}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（</a:t>
            </a:r>
            <a:r>
              <a:rPr lang="en-US" altLang="zh-CN" sz="2400" dirty="0"/>
              <a:t>D,E</a:t>
            </a:r>
            <a:r>
              <a:rPr lang="zh-CN" altLang="en-US" sz="2400" dirty="0"/>
              <a:t>属于</a:t>
            </a:r>
            <a:r>
              <a:rPr lang="el-GR" altLang="zh-CN" sz="2400" dirty="0"/>
              <a:t>Π</a:t>
            </a:r>
            <a:r>
              <a:rPr lang="en-US" altLang="zh-CN" sz="2400" dirty="0"/>
              <a:t>1</a:t>
            </a:r>
            <a:r>
              <a:rPr lang="zh-CN" altLang="en-US" sz="2400" dirty="0"/>
              <a:t>的不同集合，</a:t>
            </a:r>
            <a:r>
              <a:rPr lang="en-US" altLang="zh-CN" sz="2400" dirty="0"/>
              <a:t>C,E</a:t>
            </a:r>
            <a:r>
              <a:rPr lang="zh-CN" altLang="en-US" sz="2400" dirty="0"/>
              <a:t>可划分开）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Move({C,E},b)={E}</a:t>
            </a:r>
          </a:p>
          <a:p>
            <a:pPr marL="0" indent="0">
              <a:lnSpc>
                <a:spcPct val="110000"/>
              </a:lnSpc>
              <a:buNone/>
            </a:pP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zh-CN" altLang="en-US" sz="24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192FA9-8BE1-BFE6-1C97-9EEA3BF2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1059-779B-4B6B-8575-7FA30E8E45BF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624F2298-07B0-64C6-9D94-0601AEAA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C65FDB2-3D24-C459-0430-FED75938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3" name="Group 29">
            <a:extLst>
              <a:ext uri="{FF2B5EF4-FFF2-40B4-BE49-F238E27FC236}">
                <a16:creationId xmlns:a16="http://schemas.microsoft.com/office/drawing/2014/main" id="{416DFD75-6048-288E-1E3B-78785ACB26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97067"/>
              </p:ext>
            </p:extLst>
          </p:nvPr>
        </p:nvGraphicFramePr>
        <p:xfrm>
          <a:off x="6438098" y="2140407"/>
          <a:ext cx="2339909" cy="3056657"/>
        </p:xfrm>
        <a:graphic>
          <a:graphicData uri="http://schemas.openxmlformats.org/drawingml/2006/table">
            <a:tbl>
              <a:tblPr/>
              <a:tblGrid>
                <a:gridCol w="792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7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331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8" marB="28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输入符号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33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D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64074"/>
                  </a:ext>
                </a:extLst>
              </a:tr>
              <a:tr h="3960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E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8333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9C330D43-5D01-CF03-6F3E-C46A595F5BAE}"/>
              </a:ext>
            </a:extLst>
          </p:cNvPr>
          <p:cNvSpPr txBox="1"/>
          <p:nvPr/>
        </p:nvSpPr>
        <p:spPr>
          <a:xfrm>
            <a:off x="5743899" y="5377669"/>
            <a:ext cx="3369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1800" dirty="0"/>
              <a:t>A</a:t>
            </a:r>
            <a:r>
              <a:rPr lang="zh-CN" altLang="en-US" sz="1800" dirty="0"/>
              <a:t>是开始状态，</a:t>
            </a:r>
            <a:r>
              <a:rPr lang="en-US" altLang="zh-CN" sz="1800" dirty="0"/>
              <a:t>ABD</a:t>
            </a:r>
            <a:r>
              <a:rPr lang="zh-CN" altLang="en-US" sz="1800" dirty="0"/>
              <a:t>是接受状态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11831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7C374AE4-C65A-494E-88F3-697C9F3DBE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本章要点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0FAB5C03-F9C0-4780-9E8F-013C3A99C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词法分析器的作用和接口，词法分析器的手工实现和自动生成。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/>
              <a:t>掌握下面涉及的一些概念，它们之间转换的技巧、方法或算法</a:t>
            </a:r>
            <a:endParaRPr lang="zh-CN" altLang="en-US" dirty="0">
              <a:latin typeface="宋体" panose="02010600030101010101" pitchFamily="2" charset="-122"/>
            </a:endParaRPr>
          </a:p>
          <a:p>
            <a:pPr lvl="1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正规式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NFA</a:t>
            </a:r>
          </a:p>
          <a:p>
            <a:pPr lvl="1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NFA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DFA</a:t>
            </a:r>
          </a:p>
          <a:p>
            <a:pPr lvl="1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DFA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最简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DFA</a:t>
            </a:r>
          </a:p>
          <a:p>
            <a:pPr lvl="1" algn="just"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非形式描述的语言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</a:t>
            </a:r>
            <a:r>
              <a:rPr lang="zh-CN" altLang="en-US" dirty="0">
                <a:solidFill>
                  <a:srgbClr val="C00000"/>
                </a:solidFill>
              </a:rPr>
              <a:t> 正规式</a:t>
            </a:r>
            <a:endParaRPr lang="en-US" altLang="zh-CN" dirty="0">
              <a:solidFill>
                <a:srgbClr val="C00000"/>
              </a:solidFill>
            </a:endParaRPr>
          </a:p>
          <a:p>
            <a:pPr lvl="1" algn="just"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非形式描述的语言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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NFA</a:t>
            </a:r>
          </a:p>
          <a:p>
            <a:pPr lvl="1" algn="just" eaLnBrk="1" hangingPunct="1">
              <a:lnSpc>
                <a:spcPct val="100000"/>
              </a:lnSpc>
              <a:spcBef>
                <a:spcPct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非形式描述的语言 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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DFA</a:t>
            </a:r>
            <a:r>
              <a:rPr lang="zh-CN" altLang="en-US" dirty="0">
                <a:solidFill>
                  <a:srgbClr val="C00000"/>
                </a:solidFill>
              </a:rPr>
              <a:t>（或最简</a:t>
            </a:r>
            <a:r>
              <a:rPr lang="en-US" altLang="zh-CN" dirty="0">
                <a:solidFill>
                  <a:srgbClr val="C00000"/>
                </a:solidFill>
              </a:rPr>
              <a:t>DFA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2474CF7-F08A-9A73-028B-D683D009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3474-6FBC-48D0-8672-0E488CBA0E62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1A2B7A-360E-AB96-BE28-DAD014DA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1B3AE-1F85-0EE1-818D-0CE0E0BD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F60573C-B548-284C-439D-68CA844BB16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1722" y="4000896"/>
            <a:ext cx="4978128" cy="24691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CD479D6-3D02-BA51-C4E6-584292640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巩固练习</a:t>
            </a:r>
            <a:r>
              <a:rPr lang="en-US" altLang="zh-CN" dirty="0"/>
              <a:t>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综合题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BFB70D-EBE6-95A6-28F4-6448A21E8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l-GR" altLang="zh-CN" sz="2400" dirty="0"/>
              <a:t>Π</a:t>
            </a:r>
            <a:r>
              <a:rPr lang="en-US" altLang="zh-CN" sz="2400" dirty="0"/>
              <a:t>2</a:t>
            </a:r>
            <a:r>
              <a:rPr lang="el-GR" altLang="zh-CN" sz="2400" dirty="0"/>
              <a:t>=</a:t>
            </a:r>
            <a:r>
              <a:rPr lang="en-US" altLang="zh-CN" sz="2400" dirty="0"/>
              <a:t>{</a:t>
            </a:r>
            <a:r>
              <a:rPr lang="el-GR" altLang="zh-CN" sz="2400" dirty="0"/>
              <a:t>{</a:t>
            </a:r>
            <a:r>
              <a:rPr lang="en-US" altLang="zh-CN" sz="2400" dirty="0"/>
              <a:t>A,B,D},{C},{E}}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Move({A,B,D},a)={B}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2400" dirty="0"/>
              <a:t>Move({A,B,D},b)={C}</a:t>
            </a:r>
          </a:p>
          <a:p>
            <a:pPr marL="0" indent="0">
              <a:buNone/>
            </a:pPr>
            <a:r>
              <a:rPr lang="el-GR" altLang="zh-CN" sz="2400" dirty="0"/>
              <a:t>Π</a:t>
            </a:r>
            <a:r>
              <a:rPr lang="en-US" altLang="zh-CN" sz="2400" dirty="0"/>
              <a:t>3=</a:t>
            </a:r>
            <a:r>
              <a:rPr lang="el-GR" altLang="zh-CN" sz="2400" dirty="0"/>
              <a:t> Π</a:t>
            </a:r>
            <a:r>
              <a:rPr lang="en-US" altLang="zh-CN" sz="2400" dirty="0"/>
              <a:t>2, </a:t>
            </a:r>
            <a:r>
              <a:rPr lang="zh-CN" altLang="en-US" sz="2400" dirty="0"/>
              <a:t>化简完成，去掉死状态，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新转换表为：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406A4-0EBB-4AF4-8C9D-D4D717D33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2470-5A61-4767-A56E-0B3E28AC65A7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2F8454-3FA6-45AA-109B-84B8674A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2E3E42-4C32-580B-4F79-1BEAA3357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  <p:graphicFrame>
        <p:nvGraphicFramePr>
          <p:cNvPr id="7" name="Group 29">
            <a:extLst>
              <a:ext uri="{FF2B5EF4-FFF2-40B4-BE49-F238E27FC236}">
                <a16:creationId xmlns:a16="http://schemas.microsoft.com/office/drawing/2014/main" id="{737E0DA6-A7DB-1E31-59CE-4BC44081A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5251738"/>
              </p:ext>
            </p:extLst>
          </p:nvPr>
        </p:nvGraphicFramePr>
        <p:xfrm>
          <a:off x="1062000" y="4020471"/>
          <a:ext cx="3107562" cy="2231523"/>
        </p:xfrm>
        <a:graphic>
          <a:graphicData uri="http://schemas.openxmlformats.org/drawingml/2006/table">
            <a:tbl>
              <a:tblPr/>
              <a:tblGrid>
                <a:gridCol w="105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6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93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73807" marR="73807" marT="36904" marB="3690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输入符号</a:t>
                      </a:r>
                    </a:p>
                  </a:txBody>
                  <a:tcPr marL="73807" marR="73807" marT="36904" marB="369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43587" marR="43587" marT="23253" marB="232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43587" marR="43587" marT="23253" marB="2325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1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6152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6152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6152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18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61523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6152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-</a:t>
                      </a:r>
                    </a:p>
                  </a:txBody>
                  <a:tcPr marL="0" marR="0" marT="61523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B21D753-E443-766D-DA8F-97E515BBA683}"/>
              </a:ext>
            </a:extLst>
          </p:cNvPr>
          <p:cNvSpPr txBox="1"/>
          <p:nvPr/>
        </p:nvSpPr>
        <p:spPr>
          <a:xfrm>
            <a:off x="5144171" y="3497251"/>
            <a:ext cx="37379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400" dirty="0"/>
              <a:t>最简</a:t>
            </a:r>
            <a:r>
              <a:rPr lang="en-US" altLang="zh-CN" sz="2400" dirty="0"/>
              <a:t>DFA</a:t>
            </a:r>
            <a:r>
              <a:rPr lang="zh-CN" altLang="zh-CN" sz="2400" dirty="0"/>
              <a:t>状态转换图：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186ECE-F4F2-F62B-38F7-E9CBB718598D}"/>
              </a:ext>
            </a:extLst>
          </p:cNvPr>
          <p:cNvSpPr txBox="1"/>
          <p:nvPr/>
        </p:nvSpPr>
        <p:spPr>
          <a:xfrm>
            <a:off x="4818558" y="1059195"/>
            <a:ext cx="4164456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想一想：如何直接手工构造最简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DFA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？提示：把状态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的含义解释为“读到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或还未读任何字符”</a:t>
            </a:r>
          </a:p>
        </p:txBody>
      </p:sp>
    </p:spTree>
    <p:extLst>
      <p:ext uri="{BB962C8B-B14F-4D97-AF65-F5344CB8AC3E}">
        <p14:creationId xmlns:p14="http://schemas.microsoft.com/office/powerpoint/2010/main" val="30895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6246983-A412-8156-7FCD-5CDCE0A02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 作业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24949E5-2959-3258-8FEB-E9130AF0A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45873-EC55-044E-200C-124CD4834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2470-5A61-4767-A56E-0B3E28AC65A7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AA5AB4-65D8-D512-2516-A0A07A1C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20A79-AA9A-4CC9-1E1E-1B7A1176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13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55F782B-E6EB-42BD-9567-A0697E7C45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F9F251B1-C2E1-4738-8AB2-43FB11B21F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P38/2.3(a)</a:t>
            </a:r>
            <a:r>
              <a:rPr lang="zh-CN" altLang="en-US" dirty="0">
                <a:solidFill>
                  <a:srgbClr val="C00000"/>
                </a:solidFill>
              </a:rPr>
              <a:t>）：叙述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0(0|1)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的描述语言</a:t>
            </a:r>
          </a:p>
          <a:p>
            <a:pPr lvl="1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答案：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开始，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结尾的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串，串长大于等于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zh-CN" altLang="en-US" dirty="0"/>
              <a:t>别忘了串长大于等于</a:t>
            </a:r>
            <a:r>
              <a:rPr lang="en-US" altLang="zh-CN" dirty="0"/>
              <a:t>2</a:t>
            </a:r>
            <a:r>
              <a:rPr lang="zh-CN" altLang="en-US" dirty="0"/>
              <a:t>，因为只有</a:t>
            </a:r>
            <a:r>
              <a:rPr lang="en-US" altLang="zh-CN" dirty="0"/>
              <a:t>1</a:t>
            </a:r>
            <a:r>
              <a:rPr lang="zh-CN" altLang="en-US" dirty="0"/>
              <a:t>个</a:t>
            </a:r>
            <a:r>
              <a:rPr lang="en-US" altLang="zh-CN" dirty="0"/>
              <a:t>0</a:t>
            </a:r>
            <a:r>
              <a:rPr lang="zh-CN" altLang="en-US" dirty="0"/>
              <a:t>也可以说是</a:t>
            </a:r>
            <a:r>
              <a:rPr lang="en-US" altLang="zh-CN" dirty="0"/>
              <a:t>0</a:t>
            </a:r>
            <a:r>
              <a:rPr lang="zh-CN" altLang="en-US" dirty="0"/>
              <a:t>开头</a:t>
            </a:r>
            <a:r>
              <a:rPr lang="en-US" altLang="zh-CN" dirty="0"/>
              <a:t>0</a:t>
            </a:r>
            <a:r>
              <a:rPr lang="zh-CN" altLang="en-US" dirty="0"/>
              <a:t>结尾。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eaLnBrk="1" hangingPunct="1">
              <a:defRPr/>
            </a:pP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B9FF64-5AAB-64C8-67BA-085195A0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6412E-10FD-4CD3-B412-853D93EC5638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F621E9-D9A4-2CE0-4EAF-6752B4C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4C4BE-6E81-03CD-504A-2194BFEB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47FB3DD-07D4-4C8A-829C-AF58E8906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8D114940-F39D-45A2-976B-D0B6A8DF48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P38/2.3(b)</a:t>
            </a:r>
            <a:r>
              <a:rPr lang="zh-CN" altLang="en-US" dirty="0">
                <a:solidFill>
                  <a:srgbClr val="C00000"/>
                </a:solidFill>
              </a:rPr>
              <a:t>）：叙述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|0)1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的描述语言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思路： 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</a:rPr>
              <a:t>|0)1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描述的语言为集合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</a:rPr>
              <a:t>,1,11,111,…,0,01,011,0111,…}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其中含有</a:t>
            </a:r>
            <a:r>
              <a:rPr lang="en-US" altLang="zh-CN" b="1" dirty="0">
                <a:latin typeface="Times New Roman" panose="02020603050405020304" pitchFamily="18" charset="0"/>
              </a:rPr>
              <a:t>0,1</a:t>
            </a:r>
            <a:r>
              <a:rPr lang="zh-CN" altLang="en-US" dirty="0">
                <a:latin typeface="Times New Roman" panose="02020603050405020304" pitchFamily="18" charset="0"/>
              </a:rPr>
              <a:t>两个串。因此，</a:t>
            </a:r>
            <a:r>
              <a:rPr lang="en-US" altLang="zh-CN" b="1" dirty="0">
                <a:latin typeface="Times New Roman" panose="02020603050405020304" pitchFamily="18" charset="0"/>
              </a:rPr>
              <a:t>(0|1)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描述的语言是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</a:rPr>
              <a:t>|0)1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描述语言的子集。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</a:rPr>
              <a:t>(0|1)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描述所有的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串，因此</a:t>
            </a:r>
            <a:r>
              <a:rPr lang="en-US" altLang="zh-CN" b="1" dirty="0"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b="1" dirty="0">
                <a:latin typeface="Times New Roman" panose="02020603050405020304" pitchFamily="18" charset="0"/>
              </a:rPr>
              <a:t>|0)1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</a:rPr>
              <a:t>描述的语言不可能更多，只能是所有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串。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结论：字母表</a:t>
            </a:r>
            <a:r>
              <a:rPr lang="en-US" altLang="zh-CN" b="1" dirty="0">
                <a:latin typeface="Times New Roman" panose="02020603050405020304" pitchFamily="18" charset="0"/>
              </a:rPr>
              <a:t>{0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1}</a:t>
            </a:r>
            <a:r>
              <a:rPr lang="zh-CN" altLang="en-US" dirty="0">
                <a:latin typeface="Times New Roman" panose="02020603050405020304" pitchFamily="18" charset="0"/>
              </a:rPr>
              <a:t>上所有串的集合（包括空串）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CA3CF5-4AC1-F688-2151-3CB53176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AC5A5-8351-4F22-8464-0406B6C457EB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46133C-F192-0831-69F7-87C8B7188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C5064B-B614-6E1F-4BFD-D53C79B8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275F3FEC-71B3-4803-8358-F4E47D8E8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9E2770DF-DC5C-40BB-A6C0-B2FD31802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3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P38/2.3(c)</a:t>
            </a:r>
            <a:r>
              <a:rPr lang="zh-CN" altLang="en-US" dirty="0">
                <a:solidFill>
                  <a:srgbClr val="C00000"/>
                </a:solidFill>
              </a:rPr>
              <a:t>）：叙述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(0|1)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0(0|1)(0|1)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的描述语言。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思路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(0|1)</a:t>
            </a:r>
            <a:r>
              <a:rPr lang="en-US" altLang="zh-CN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表示任意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串， </a:t>
            </a:r>
            <a:r>
              <a:rPr lang="en-US" altLang="zh-CN" b="1" dirty="0">
                <a:latin typeface="Times New Roman" panose="02020603050405020304" pitchFamily="18" charset="0"/>
              </a:rPr>
              <a:t>0(0|1)(0|1)</a:t>
            </a:r>
            <a:r>
              <a:rPr lang="zh-CN" altLang="en-US" dirty="0">
                <a:latin typeface="Times New Roman" panose="02020603050405020304" pitchFamily="18" charset="0"/>
              </a:rPr>
              <a:t>表示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最后三位可以是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000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001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010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011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，总之，倒数第三位一定是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结论：以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000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001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010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011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结尾的任意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串。（或倒数第三位是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的任意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sym typeface="Wingdings" panose="05000000000000000000" pitchFamily="2" charset="2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串）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sym typeface="Wingdings" panose="05000000000000000000" pitchFamily="2" charset="2"/>
              </a:rPr>
              <a:t> 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注意：串的长度一定大于或等于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62F9A68-3FFE-9E4E-C287-EDCE43D9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8015-4064-4B9E-B230-F52E875BD366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808DB-C242-C650-2A52-32748C6E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7E2B80-0620-84A3-961D-1E51BA728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0490D2-11BF-281B-E6D2-5F9A6FA94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0052356-FAA8-401A-AE2D-AE7A84B8AA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CC45639B-4CF3-40DE-9A53-1EBD2CD698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P38/2.3(d)</a:t>
            </a:r>
            <a:r>
              <a:rPr lang="zh-CN" altLang="en-US" dirty="0">
                <a:solidFill>
                  <a:srgbClr val="C00000"/>
                </a:solidFill>
              </a:rPr>
              <a:t>）：叙述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的描述语言。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思路：该串有且只有三个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，三个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的前后或之间可以有任意多个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（包括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个）。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结论：含有且只含三个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串。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注意：串的长度大于或者等于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CBDE953-BBBA-5364-719C-D2C19CE3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B7BA7-8A12-46C6-8648-90B88B18B345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C43ABE-15D9-7EA8-2D0B-64C483418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9AFA0E-8784-C19E-BBFC-D56C130B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2C0CC1F9-797B-A20F-25E9-01BA02C98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CF01CB6-C7BD-4C08-BCDC-73882FE0B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53D9BF5-E7DB-4D2B-9A80-9AD7103AF6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5 </a:t>
            </a:r>
            <a:r>
              <a:rPr lang="zh-CN" altLang="en-US" dirty="0">
                <a:solidFill>
                  <a:srgbClr val="C00000"/>
                </a:solidFill>
              </a:rPr>
              <a:t>（</a:t>
            </a:r>
            <a:r>
              <a:rPr lang="en-US" altLang="zh-CN" dirty="0">
                <a:solidFill>
                  <a:srgbClr val="C00000"/>
                </a:solidFill>
              </a:rPr>
              <a:t>P38/2.3(e)</a:t>
            </a:r>
            <a:r>
              <a:rPr lang="zh-CN" altLang="en-US" dirty="0">
                <a:solidFill>
                  <a:srgbClr val="C00000"/>
                </a:solidFill>
              </a:rPr>
              <a:t>）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>
                <a:solidFill>
                  <a:srgbClr val="C00000"/>
                </a:solidFill>
              </a:rPr>
              <a:t>：叙述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(00|11)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((01|10)(00|11)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(01|10)(00|11)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的描述语言。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</a:rPr>
              <a:t>思路：两个一组考虑，该串中所有的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的个数都是偶数。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是否所有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个数为偶数的串都可用上述正规式表示？是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en-US" altLang="zh-CN" b="1" dirty="0">
                <a:latin typeface="Times New Roman" panose="02020603050405020304" pitchFamily="18" charset="0"/>
              </a:rPr>
              <a:t>0,1</a:t>
            </a:r>
            <a:r>
              <a:rPr lang="zh-CN" altLang="en-US" dirty="0">
                <a:latin typeface="Times New Roman" panose="02020603050405020304" pitchFamily="18" charset="0"/>
              </a:rPr>
              <a:t>组成且</a:t>
            </a:r>
            <a:r>
              <a:rPr lang="en-US" altLang="zh-CN" b="1" dirty="0">
                <a:latin typeface="Times New Roman" panose="02020603050405020304" pitchFamily="18" charset="0"/>
              </a:rPr>
              <a:t>0,1</a:t>
            </a:r>
            <a:r>
              <a:rPr lang="zh-CN" altLang="en-US" dirty="0">
                <a:latin typeface="Times New Roman" panose="02020603050405020304" pitchFamily="18" charset="0"/>
              </a:rPr>
              <a:t>个数都为偶数的所有串。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更简单的表示？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>
                <a:latin typeface="Times New Roman" panose="02020603050405020304" pitchFamily="18" charset="0"/>
              </a:rPr>
              <a:t>(00 | 11| ((01|10) (00|11)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</a:rPr>
              <a:t>(01 | 10)) )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  <a:p>
            <a:pPr lvl="1" eaLnBrk="1" hangingPunct="1">
              <a:lnSpc>
                <a:spcPct val="90000"/>
              </a:lnSpc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668BE4A-AFDD-6CB9-2936-7A2B6F38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C742-1A16-48AD-93F7-9C3FB178E526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BC13505-2885-0304-8709-D94CD3E15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625ECD-C47D-6669-C675-35629A8D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445AFE3-4834-46FF-B91F-A397C580F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F01AEE46-2EAE-4C56-A1AE-9FC031BFF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作业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6 (P39/2.7(c))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： 构造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|</a:t>
            </a:r>
            <a:r>
              <a:rPr lang="en-US" altLang="zh-C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，并给出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ababbab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的状态转换序列。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D303CBC-5229-4C12-AD57-BAD1925E0A4C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581400"/>
            <a:ext cx="1752600" cy="838200"/>
            <a:chOff x="1536" y="2256"/>
            <a:chExt cx="1104" cy="528"/>
          </a:xfrm>
        </p:grpSpPr>
        <p:sp>
          <p:nvSpPr>
            <p:cNvPr id="29756" name="Oval 5">
              <a:extLst>
                <a:ext uri="{FF2B5EF4-FFF2-40B4-BE49-F238E27FC236}">
                  <a16:creationId xmlns:a16="http://schemas.microsoft.com/office/drawing/2014/main" id="{CDAADE85-5CED-4F15-B05F-A82CEA1BA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00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9757" name="Oval 6">
              <a:extLst>
                <a:ext uri="{FF2B5EF4-FFF2-40B4-BE49-F238E27FC236}">
                  <a16:creationId xmlns:a16="http://schemas.microsoft.com/office/drawing/2014/main" id="{51D7CA47-5C0A-4D89-AA00-00C65B717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00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29758" name="AutoShape 7">
              <a:extLst>
                <a:ext uri="{FF2B5EF4-FFF2-40B4-BE49-F238E27FC236}">
                  <a16:creationId xmlns:a16="http://schemas.microsoft.com/office/drawing/2014/main" id="{7662765C-14DF-4000-A565-F8F6A8AD8A51}"/>
                </a:ext>
              </a:extLst>
            </p:cNvPr>
            <p:cNvCxnSpPr>
              <a:cxnSpLocks noChangeShapeType="1"/>
              <a:stCxn id="29756" idx="6"/>
              <a:endCxn id="29757" idx="2"/>
            </p:cNvCxnSpPr>
            <p:nvPr/>
          </p:nvCxnSpPr>
          <p:spPr bwMode="auto">
            <a:xfrm>
              <a:off x="1928" y="2592"/>
              <a:ext cx="320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9" name="Text Box 8">
              <a:extLst>
                <a:ext uri="{FF2B5EF4-FFF2-40B4-BE49-F238E27FC236}">
                  <a16:creationId xmlns:a16="http://schemas.microsoft.com/office/drawing/2014/main" id="{DF2DE05B-5EA9-4DF7-8D29-4F89C0A39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256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61D957E5-134D-4781-8DB5-EDAC9AF3EA7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4606925"/>
            <a:ext cx="1752600" cy="803275"/>
            <a:chOff x="1536" y="2902"/>
            <a:chExt cx="1104" cy="506"/>
          </a:xfrm>
        </p:grpSpPr>
        <p:sp>
          <p:nvSpPr>
            <p:cNvPr id="29752" name="Oval 10">
              <a:extLst>
                <a:ext uri="{FF2B5EF4-FFF2-40B4-BE49-F238E27FC236}">
                  <a16:creationId xmlns:a16="http://schemas.microsoft.com/office/drawing/2014/main" id="{C6377AB9-3142-49E1-B34E-BA417A685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024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9753" name="Oval 11">
              <a:extLst>
                <a:ext uri="{FF2B5EF4-FFF2-40B4-BE49-F238E27FC236}">
                  <a16:creationId xmlns:a16="http://schemas.microsoft.com/office/drawing/2014/main" id="{4A989B26-C22F-4EFE-82E8-6D468579C5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24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29754" name="AutoShape 12">
              <a:extLst>
                <a:ext uri="{FF2B5EF4-FFF2-40B4-BE49-F238E27FC236}">
                  <a16:creationId xmlns:a16="http://schemas.microsoft.com/office/drawing/2014/main" id="{5DDA0BE5-EF10-467A-987E-7553B6F82A60}"/>
                </a:ext>
              </a:extLst>
            </p:cNvPr>
            <p:cNvCxnSpPr>
              <a:cxnSpLocks noChangeShapeType="1"/>
              <a:stCxn id="29752" idx="6"/>
              <a:endCxn id="29753" idx="2"/>
            </p:cNvCxnSpPr>
            <p:nvPr/>
          </p:nvCxnSpPr>
          <p:spPr bwMode="auto">
            <a:xfrm>
              <a:off x="1928" y="3216"/>
              <a:ext cx="320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5" name="Text Box 13">
              <a:extLst>
                <a:ext uri="{FF2B5EF4-FFF2-40B4-BE49-F238E27FC236}">
                  <a16:creationId xmlns:a16="http://schemas.microsoft.com/office/drawing/2014/main" id="{B07BA4CD-7F76-483F-B64C-A7140EB0D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02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a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C6DA1CDC-CC62-46B4-B95A-65FADECDE46C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844925"/>
            <a:ext cx="1066800" cy="1336675"/>
            <a:chOff x="960" y="2422"/>
            <a:chExt cx="672" cy="842"/>
          </a:xfrm>
        </p:grpSpPr>
        <p:sp>
          <p:nvSpPr>
            <p:cNvPr id="29747" name="Oval 15">
              <a:extLst>
                <a:ext uri="{FF2B5EF4-FFF2-40B4-BE49-F238E27FC236}">
                  <a16:creationId xmlns:a16="http://schemas.microsoft.com/office/drawing/2014/main" id="{7502395F-2769-43D9-AC2B-0A2FB7D21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268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cxnSp>
          <p:nvCxnSpPr>
            <p:cNvPr id="29748" name="AutoShape 16">
              <a:extLst>
                <a:ext uri="{FF2B5EF4-FFF2-40B4-BE49-F238E27FC236}">
                  <a16:creationId xmlns:a16="http://schemas.microsoft.com/office/drawing/2014/main" id="{FCE382E7-FE5A-4457-A39C-EC34E1542DD4}"/>
                </a:ext>
              </a:extLst>
            </p:cNvPr>
            <p:cNvCxnSpPr>
              <a:cxnSpLocks noChangeShapeType="1"/>
              <a:stCxn id="29747" idx="7"/>
              <a:endCxn id="29756" idx="2"/>
            </p:cNvCxnSpPr>
            <p:nvPr/>
          </p:nvCxnSpPr>
          <p:spPr bwMode="auto">
            <a:xfrm flipV="1">
              <a:off x="1288" y="2592"/>
              <a:ext cx="240" cy="144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9" name="AutoShape 17">
              <a:extLst>
                <a:ext uri="{FF2B5EF4-FFF2-40B4-BE49-F238E27FC236}">
                  <a16:creationId xmlns:a16="http://schemas.microsoft.com/office/drawing/2014/main" id="{31DCAE69-0A38-44B5-9B15-8B0C783B3EF1}"/>
                </a:ext>
              </a:extLst>
            </p:cNvPr>
            <p:cNvCxnSpPr>
              <a:cxnSpLocks noChangeShapeType="1"/>
              <a:stCxn id="29747" idx="5"/>
              <a:endCxn id="29752" idx="2"/>
            </p:cNvCxnSpPr>
            <p:nvPr/>
          </p:nvCxnSpPr>
          <p:spPr bwMode="auto">
            <a:xfrm>
              <a:off x="1288" y="3024"/>
              <a:ext cx="240" cy="192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50" name="Text Box 18">
              <a:extLst>
                <a:ext uri="{FF2B5EF4-FFF2-40B4-BE49-F238E27FC236}">
                  <a16:creationId xmlns:a16="http://schemas.microsoft.com/office/drawing/2014/main" id="{448AC803-D062-4331-AAB3-3DDBB9D1A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22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51" name="Text Box 19">
              <a:extLst>
                <a:ext uri="{FF2B5EF4-FFF2-40B4-BE49-F238E27FC236}">
                  <a16:creationId xmlns:a16="http://schemas.microsoft.com/office/drawing/2014/main" id="{71BBB863-C102-4892-B3A7-44A73F875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998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5" name="Group 20">
            <a:extLst>
              <a:ext uri="{FF2B5EF4-FFF2-40B4-BE49-F238E27FC236}">
                <a16:creationId xmlns:a16="http://schemas.microsoft.com/office/drawing/2014/main" id="{8A64A61F-3C1F-4A4D-B731-A6C2A7EC70C5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3810000"/>
            <a:ext cx="825500" cy="1447800"/>
            <a:chOff x="2648" y="2400"/>
            <a:chExt cx="520" cy="912"/>
          </a:xfrm>
        </p:grpSpPr>
        <p:sp>
          <p:nvSpPr>
            <p:cNvPr id="29742" name="Oval 21">
              <a:extLst>
                <a:ext uri="{FF2B5EF4-FFF2-40B4-BE49-F238E27FC236}">
                  <a16:creationId xmlns:a16="http://schemas.microsoft.com/office/drawing/2014/main" id="{8B1CBB1C-0012-4444-97B0-C7B8AF8CE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68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cxnSp>
          <p:nvCxnSpPr>
            <p:cNvPr id="29743" name="AutoShape 22">
              <a:extLst>
                <a:ext uri="{FF2B5EF4-FFF2-40B4-BE49-F238E27FC236}">
                  <a16:creationId xmlns:a16="http://schemas.microsoft.com/office/drawing/2014/main" id="{E6234565-2255-4CFB-97E8-DF28040A4657}"/>
                </a:ext>
              </a:extLst>
            </p:cNvPr>
            <p:cNvCxnSpPr>
              <a:cxnSpLocks noChangeShapeType="1"/>
              <a:stCxn id="29757" idx="6"/>
              <a:endCxn id="29742" idx="1"/>
            </p:cNvCxnSpPr>
            <p:nvPr/>
          </p:nvCxnSpPr>
          <p:spPr bwMode="auto">
            <a:xfrm>
              <a:off x="2648" y="2592"/>
              <a:ext cx="192" cy="144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44" name="AutoShape 23">
              <a:extLst>
                <a:ext uri="{FF2B5EF4-FFF2-40B4-BE49-F238E27FC236}">
                  <a16:creationId xmlns:a16="http://schemas.microsoft.com/office/drawing/2014/main" id="{56C9122A-B0CC-4E22-BB1C-CEE79698D10A}"/>
                </a:ext>
              </a:extLst>
            </p:cNvPr>
            <p:cNvCxnSpPr>
              <a:cxnSpLocks noChangeShapeType="1"/>
              <a:stCxn id="29753" idx="6"/>
              <a:endCxn id="29742" idx="3"/>
            </p:cNvCxnSpPr>
            <p:nvPr/>
          </p:nvCxnSpPr>
          <p:spPr bwMode="auto">
            <a:xfrm flipV="1">
              <a:off x="2648" y="3024"/>
              <a:ext cx="192" cy="192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45" name="Text Box 24">
              <a:extLst>
                <a:ext uri="{FF2B5EF4-FFF2-40B4-BE49-F238E27FC236}">
                  <a16:creationId xmlns:a16="http://schemas.microsoft.com/office/drawing/2014/main" id="{9437D64F-9634-4E09-888C-6236D8C8EB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400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sp>
          <p:nvSpPr>
            <p:cNvPr id="29746" name="Text Box 25">
              <a:extLst>
                <a:ext uri="{FF2B5EF4-FFF2-40B4-BE49-F238E27FC236}">
                  <a16:creationId xmlns:a16="http://schemas.microsoft.com/office/drawing/2014/main" id="{8C2CF697-B803-41BD-8DC0-D27F89DEC1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046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6" name="Group 26">
            <a:extLst>
              <a:ext uri="{FF2B5EF4-FFF2-40B4-BE49-F238E27FC236}">
                <a16:creationId xmlns:a16="http://schemas.microsoft.com/office/drawing/2014/main" id="{FE9D06BB-E153-4636-96FD-F706A3BEE12C}"/>
              </a:ext>
            </a:extLst>
          </p:cNvPr>
          <p:cNvGrpSpPr>
            <a:grpSpLocks/>
          </p:cNvGrpSpPr>
          <p:nvPr/>
        </p:nvGrpSpPr>
        <p:grpSpPr bwMode="auto">
          <a:xfrm>
            <a:off x="4940300" y="3657600"/>
            <a:ext cx="3213100" cy="1828800"/>
            <a:chOff x="3112" y="2304"/>
            <a:chExt cx="2024" cy="1152"/>
          </a:xfrm>
        </p:grpSpPr>
        <p:sp>
          <p:nvSpPr>
            <p:cNvPr id="29731" name="Oval 27">
              <a:extLst>
                <a:ext uri="{FF2B5EF4-FFF2-40B4-BE49-F238E27FC236}">
                  <a16:creationId xmlns:a16="http://schemas.microsoft.com/office/drawing/2014/main" id="{78BD33CD-5B59-41B8-936A-EB6880EDC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68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grpSp>
          <p:nvGrpSpPr>
            <p:cNvPr id="29732" name="Group 28">
              <a:extLst>
                <a:ext uri="{FF2B5EF4-FFF2-40B4-BE49-F238E27FC236}">
                  <a16:creationId xmlns:a16="http://schemas.microsoft.com/office/drawing/2014/main" id="{9C1D93C8-1AC2-48A2-997A-68BCC647D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2" y="2304"/>
              <a:ext cx="1832" cy="1152"/>
              <a:chOff x="3112" y="2304"/>
              <a:chExt cx="1832" cy="1152"/>
            </a:xfrm>
          </p:grpSpPr>
          <p:cxnSp>
            <p:nvCxnSpPr>
              <p:cNvPr id="29733" name="AutoShape 29">
                <a:extLst>
                  <a:ext uri="{FF2B5EF4-FFF2-40B4-BE49-F238E27FC236}">
                    <a16:creationId xmlns:a16="http://schemas.microsoft.com/office/drawing/2014/main" id="{D1A9790F-CE5E-4505-8890-5B1E047FD659}"/>
                  </a:ext>
                </a:extLst>
              </p:cNvPr>
              <p:cNvCxnSpPr>
                <a:cxnSpLocks noChangeShapeType="1"/>
                <a:stCxn id="29742" idx="5"/>
                <a:endCxn id="29731" idx="4"/>
              </p:cNvCxnSpPr>
              <p:nvPr/>
            </p:nvCxnSpPr>
            <p:spPr bwMode="auto">
              <a:xfrm rot="16200000" flipH="1">
                <a:off x="4000" y="2136"/>
                <a:ext cx="56" cy="1832"/>
              </a:xfrm>
              <a:prstGeom prst="curvedConnector3">
                <a:avLst>
                  <a:gd name="adj1" fmla="val 342856"/>
                </a:avLst>
              </a:prstGeom>
              <a:noFill/>
              <a:ln w="25400">
                <a:solidFill>
                  <a:srgbClr val="008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29734" name="Group 30">
                <a:extLst>
                  <a:ext uri="{FF2B5EF4-FFF2-40B4-BE49-F238E27FC236}">
                    <a16:creationId xmlns:a16="http://schemas.microsoft.com/office/drawing/2014/main" id="{B8DE4C90-3136-4043-9279-3AE009ABF4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76" y="2304"/>
                <a:ext cx="1672" cy="1152"/>
                <a:chOff x="3176" y="2304"/>
                <a:chExt cx="1672" cy="1152"/>
              </a:xfrm>
            </p:grpSpPr>
            <p:cxnSp>
              <p:nvCxnSpPr>
                <p:cNvPr id="29735" name="AutoShape 31">
                  <a:extLst>
                    <a:ext uri="{FF2B5EF4-FFF2-40B4-BE49-F238E27FC236}">
                      <a16:creationId xmlns:a16="http://schemas.microsoft.com/office/drawing/2014/main" id="{4DE077EF-99D4-44EA-8C90-B0D40A43D11E}"/>
                    </a:ext>
                  </a:extLst>
                </p:cNvPr>
                <p:cNvCxnSpPr>
                  <a:cxnSpLocks noChangeShapeType="1"/>
                  <a:stCxn id="29718" idx="6"/>
                  <a:endCxn id="29731" idx="2"/>
                </p:cNvCxnSpPr>
                <p:nvPr/>
              </p:nvCxnSpPr>
              <p:spPr bwMode="auto">
                <a:xfrm>
                  <a:off x="4520" y="2880"/>
                  <a:ext cx="224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6" name="AutoShape 32">
                  <a:extLst>
                    <a:ext uri="{FF2B5EF4-FFF2-40B4-BE49-F238E27FC236}">
                      <a16:creationId xmlns:a16="http://schemas.microsoft.com/office/drawing/2014/main" id="{E0629C3B-3412-4F0E-A9CA-C1F6F3AE7E29}"/>
                    </a:ext>
                  </a:extLst>
                </p:cNvPr>
                <p:cNvCxnSpPr>
                  <a:cxnSpLocks noChangeShapeType="1"/>
                  <a:stCxn id="29742" idx="6"/>
                  <a:endCxn id="29717" idx="2"/>
                </p:cNvCxnSpPr>
                <p:nvPr/>
              </p:nvCxnSpPr>
              <p:spPr bwMode="auto">
                <a:xfrm>
                  <a:off x="3176" y="2880"/>
                  <a:ext cx="272" cy="0"/>
                </a:xfrm>
                <a:prstGeom prst="straightConnector1">
                  <a:avLst/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737" name="AutoShape 33">
                  <a:extLst>
                    <a:ext uri="{FF2B5EF4-FFF2-40B4-BE49-F238E27FC236}">
                      <a16:creationId xmlns:a16="http://schemas.microsoft.com/office/drawing/2014/main" id="{F5D0832D-74B9-4386-904C-5DA0CDAF6204}"/>
                    </a:ext>
                  </a:extLst>
                </p:cNvPr>
                <p:cNvCxnSpPr>
                  <a:cxnSpLocks noChangeShapeType="1"/>
                  <a:stCxn id="29718" idx="0"/>
                  <a:endCxn id="29717" idx="0"/>
                </p:cNvCxnSpPr>
                <p:nvPr/>
              </p:nvCxnSpPr>
              <p:spPr bwMode="auto">
                <a:xfrm rot="-5400000" flipH="1" flipV="1">
                  <a:off x="3983" y="2345"/>
                  <a:ext cx="1" cy="672"/>
                </a:xfrm>
                <a:prstGeom prst="curvedConnector3">
                  <a:avLst>
                    <a:gd name="adj1" fmla="val -13600005"/>
                  </a:avLst>
                </a:prstGeom>
                <a:noFill/>
                <a:ln w="25400">
                  <a:solidFill>
                    <a:srgbClr val="008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29738" name="Text Box 34">
                  <a:extLst>
                    <a:ext uri="{FF2B5EF4-FFF2-40B4-BE49-F238E27FC236}">
                      <a16:creationId xmlns:a16="http://schemas.microsoft.com/office/drawing/2014/main" id="{5E81443C-7C43-4C8E-BC17-349C3C8360A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2304"/>
                  <a:ext cx="336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29739" name="Text Box 35">
                  <a:extLst>
                    <a:ext uri="{FF2B5EF4-FFF2-40B4-BE49-F238E27FC236}">
                      <a16:creationId xmlns:a16="http://schemas.microsoft.com/office/drawing/2014/main" id="{67D9DE69-32A4-48EC-B3E0-E4E7CA88FC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3190"/>
                  <a:ext cx="336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29740" name="Text Box 36">
                  <a:extLst>
                    <a:ext uri="{FF2B5EF4-FFF2-40B4-BE49-F238E27FC236}">
                      <a16:creationId xmlns:a16="http://schemas.microsoft.com/office/drawing/2014/main" id="{1818F108-B960-4CE5-B31E-0C127A20D5C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16" y="2640"/>
                  <a:ext cx="336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  <p:sp>
              <p:nvSpPr>
                <p:cNvPr id="29741" name="Text Box 37">
                  <a:extLst>
                    <a:ext uri="{FF2B5EF4-FFF2-40B4-BE49-F238E27FC236}">
                      <a16:creationId xmlns:a16="http://schemas.microsoft.com/office/drawing/2014/main" id="{DDD6DFE3-B585-4F23-A516-FA0D4C395D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2614"/>
                  <a:ext cx="336" cy="2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54000" tIns="28800" rIns="54000" bIns="2880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黑体" panose="02010609060101010101" pitchFamily="49" charset="-122"/>
                    </a:defRPr>
                  </a:lvl9pPr>
                </a:lstStyle>
                <a:p>
                  <a:pPr algn="just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>
                      <a:latin typeface="Times New Roman" panose="02020603050405020304" pitchFamily="18" charset="0"/>
                      <a:ea typeface="宋体" panose="02010600030101010101" pitchFamily="2" charset="-122"/>
                      <a:sym typeface="Symbol" panose="05050102010706020507" pitchFamily="18" charset="2"/>
                    </a:rPr>
                    <a:t></a:t>
                  </a:r>
                </a:p>
              </p:txBody>
            </p:sp>
          </p:grpSp>
        </p:grpSp>
      </p:grpSp>
      <p:grpSp>
        <p:nvGrpSpPr>
          <p:cNvPr id="9" name="Group 38">
            <a:extLst>
              <a:ext uri="{FF2B5EF4-FFF2-40B4-BE49-F238E27FC236}">
                <a16:creationId xmlns:a16="http://schemas.microsoft.com/office/drawing/2014/main" id="{6C65E6B7-681B-460C-A805-0AC69FA210B7}"/>
              </a:ext>
            </a:extLst>
          </p:cNvPr>
          <p:cNvGrpSpPr>
            <a:grpSpLocks/>
          </p:cNvGrpSpPr>
          <p:nvPr/>
        </p:nvGrpSpPr>
        <p:grpSpPr bwMode="auto">
          <a:xfrm>
            <a:off x="8166100" y="4191000"/>
            <a:ext cx="977900" cy="685800"/>
            <a:chOff x="5144" y="2640"/>
            <a:chExt cx="616" cy="432"/>
          </a:xfrm>
        </p:grpSpPr>
        <p:grpSp>
          <p:nvGrpSpPr>
            <p:cNvPr id="29726" name="Group 39">
              <a:extLst>
                <a:ext uri="{FF2B5EF4-FFF2-40B4-BE49-F238E27FC236}">
                  <a16:creationId xmlns:a16="http://schemas.microsoft.com/office/drawing/2014/main" id="{1655A061-D7E0-4AF1-B78C-BF69774B2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6" y="2688"/>
              <a:ext cx="384" cy="384"/>
              <a:chOff x="2160" y="2640"/>
              <a:chExt cx="384" cy="384"/>
            </a:xfrm>
          </p:grpSpPr>
          <p:sp>
            <p:nvSpPr>
              <p:cNvPr id="29729" name="Oval 40">
                <a:extLst>
                  <a:ext uri="{FF2B5EF4-FFF2-40B4-BE49-F238E27FC236}">
                    <a16:creationId xmlns:a16="http://schemas.microsoft.com/office/drawing/2014/main" id="{8189AF15-E265-4A01-BC89-1402A82E7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29730" name="Oval 41">
                <a:extLst>
                  <a:ext uri="{FF2B5EF4-FFF2-40B4-BE49-F238E27FC236}">
                    <a16:creationId xmlns:a16="http://schemas.microsoft.com/office/drawing/2014/main" id="{1B121156-0EDE-46C4-ADE9-17FB85913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29727" name="AutoShape 42">
              <a:extLst>
                <a:ext uri="{FF2B5EF4-FFF2-40B4-BE49-F238E27FC236}">
                  <a16:creationId xmlns:a16="http://schemas.microsoft.com/office/drawing/2014/main" id="{CE341369-49A4-4E96-98D8-D45717B9029B}"/>
                </a:ext>
              </a:extLst>
            </p:cNvPr>
            <p:cNvCxnSpPr>
              <a:cxnSpLocks noChangeShapeType="1"/>
              <a:stCxn id="29731" idx="6"/>
              <a:endCxn id="29730" idx="2"/>
            </p:cNvCxnSpPr>
            <p:nvPr/>
          </p:nvCxnSpPr>
          <p:spPr bwMode="auto">
            <a:xfrm>
              <a:off x="5144" y="2880"/>
              <a:ext cx="224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8" name="Text Box 43">
              <a:extLst>
                <a:ext uri="{FF2B5EF4-FFF2-40B4-BE49-F238E27FC236}">
                  <a16:creationId xmlns:a16="http://schemas.microsoft.com/office/drawing/2014/main" id="{3E1714FF-3E74-4BCD-8D01-0B63FB8FD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2640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11" name="Group 44">
            <a:extLst>
              <a:ext uri="{FF2B5EF4-FFF2-40B4-BE49-F238E27FC236}">
                <a16:creationId xmlns:a16="http://schemas.microsoft.com/office/drawing/2014/main" id="{79E6247F-9C22-469E-8340-B61FC49CB432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86200"/>
            <a:ext cx="1524000" cy="990600"/>
            <a:chOff x="96" y="2448"/>
            <a:chExt cx="960" cy="624"/>
          </a:xfrm>
        </p:grpSpPr>
        <p:sp>
          <p:nvSpPr>
            <p:cNvPr id="29721" name="Oval 45">
              <a:extLst>
                <a:ext uri="{FF2B5EF4-FFF2-40B4-BE49-F238E27FC236}">
                  <a16:creationId xmlns:a16="http://schemas.microsoft.com/office/drawing/2014/main" id="{07C9E170-5E83-43E0-A247-64C05BA76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8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29722" name="AutoShape 46">
              <a:extLst>
                <a:ext uri="{FF2B5EF4-FFF2-40B4-BE49-F238E27FC236}">
                  <a16:creationId xmlns:a16="http://schemas.microsoft.com/office/drawing/2014/main" id="{01973DC6-ABFD-418E-97E2-F00F22DCE70D}"/>
                </a:ext>
              </a:extLst>
            </p:cNvPr>
            <p:cNvCxnSpPr>
              <a:cxnSpLocks noChangeShapeType="1"/>
              <a:stCxn id="29721" idx="6"/>
              <a:endCxn id="29747" idx="2"/>
            </p:cNvCxnSpPr>
            <p:nvPr/>
          </p:nvCxnSpPr>
          <p:spPr bwMode="auto">
            <a:xfrm>
              <a:off x="728" y="2880"/>
              <a:ext cx="224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3" name="Text Box 47">
              <a:extLst>
                <a:ext uri="{FF2B5EF4-FFF2-40B4-BE49-F238E27FC236}">
                  <a16:creationId xmlns:a16="http://schemas.microsoft.com/office/drawing/2014/main" id="{4DC29310-3E33-4086-95C7-94739EDF5D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614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  <p:cxnSp>
          <p:nvCxnSpPr>
            <p:cNvPr id="29724" name="AutoShape 48">
              <a:extLst>
                <a:ext uri="{FF2B5EF4-FFF2-40B4-BE49-F238E27FC236}">
                  <a16:creationId xmlns:a16="http://schemas.microsoft.com/office/drawing/2014/main" id="{996A4D47-3E5F-49E8-BDE9-F2659CF56DDE}"/>
                </a:ext>
              </a:extLst>
            </p:cNvPr>
            <p:cNvCxnSpPr>
              <a:cxnSpLocks noChangeShapeType="1"/>
              <a:endCxn id="29721" idx="2"/>
            </p:cNvCxnSpPr>
            <p:nvPr/>
          </p:nvCxnSpPr>
          <p:spPr bwMode="auto">
            <a:xfrm>
              <a:off x="96" y="2880"/>
              <a:ext cx="232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5" name="Text Box 49">
              <a:extLst>
                <a:ext uri="{FF2B5EF4-FFF2-40B4-BE49-F238E27FC236}">
                  <a16:creationId xmlns:a16="http://schemas.microsoft.com/office/drawing/2014/main" id="{F0563C12-8702-4C29-B982-27BA6445E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448"/>
              <a:ext cx="72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</p:grpSp>
      <p:grpSp>
        <p:nvGrpSpPr>
          <p:cNvPr id="12" name="Group 50">
            <a:extLst>
              <a:ext uri="{FF2B5EF4-FFF2-40B4-BE49-F238E27FC236}">
                <a16:creationId xmlns:a16="http://schemas.microsoft.com/office/drawing/2014/main" id="{4D867025-25F2-43B0-8FC5-43A56B0E51E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149725"/>
            <a:ext cx="1676400" cy="727075"/>
            <a:chOff x="3456" y="2614"/>
            <a:chExt cx="1056" cy="458"/>
          </a:xfrm>
        </p:grpSpPr>
        <p:sp>
          <p:nvSpPr>
            <p:cNvPr id="29717" name="Oval 51">
              <a:extLst>
                <a:ext uri="{FF2B5EF4-FFF2-40B4-BE49-F238E27FC236}">
                  <a16:creationId xmlns:a16="http://schemas.microsoft.com/office/drawing/2014/main" id="{3A68E423-FE03-46BF-9A50-6FE60CF2E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68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29718" name="Oval 52">
              <a:extLst>
                <a:ext uri="{FF2B5EF4-FFF2-40B4-BE49-F238E27FC236}">
                  <a16:creationId xmlns:a16="http://schemas.microsoft.com/office/drawing/2014/main" id="{6F398A9C-E591-4F16-B7BC-22F481A18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68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cxnSp>
          <p:nvCxnSpPr>
            <p:cNvPr id="29719" name="AutoShape 53">
              <a:extLst>
                <a:ext uri="{FF2B5EF4-FFF2-40B4-BE49-F238E27FC236}">
                  <a16:creationId xmlns:a16="http://schemas.microsoft.com/office/drawing/2014/main" id="{577C0978-9E54-4B66-9F25-CE2EBDD60637}"/>
                </a:ext>
              </a:extLst>
            </p:cNvPr>
            <p:cNvCxnSpPr>
              <a:cxnSpLocks noChangeShapeType="1"/>
              <a:stCxn id="29717" idx="6"/>
              <a:endCxn id="29718" idx="2"/>
            </p:cNvCxnSpPr>
            <p:nvPr/>
          </p:nvCxnSpPr>
          <p:spPr bwMode="auto">
            <a:xfrm>
              <a:off x="3848" y="2880"/>
              <a:ext cx="272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0" name="Text Box 54">
              <a:extLst>
                <a:ext uri="{FF2B5EF4-FFF2-40B4-BE49-F238E27FC236}">
                  <a16:creationId xmlns:a16="http://schemas.microsoft.com/office/drawing/2014/main" id="{E86CF67C-9797-4857-95F9-67AEFF857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614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grpSp>
        <p:nvGrpSpPr>
          <p:cNvPr id="13" name="Group 55">
            <a:extLst>
              <a:ext uri="{FF2B5EF4-FFF2-40B4-BE49-F238E27FC236}">
                <a16:creationId xmlns:a16="http://schemas.microsoft.com/office/drawing/2014/main" id="{9AA84F28-D45F-4490-B3E5-93931841AB8B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4889500"/>
            <a:ext cx="8001000" cy="1400175"/>
            <a:chOff x="528" y="3080"/>
            <a:chExt cx="5040" cy="882"/>
          </a:xfrm>
        </p:grpSpPr>
        <p:cxnSp>
          <p:nvCxnSpPr>
            <p:cNvPr id="29715" name="AutoShape 56">
              <a:extLst>
                <a:ext uri="{FF2B5EF4-FFF2-40B4-BE49-F238E27FC236}">
                  <a16:creationId xmlns:a16="http://schemas.microsoft.com/office/drawing/2014/main" id="{2D1477DC-5280-49D4-B9B5-39E13BE5BEFC}"/>
                </a:ext>
              </a:extLst>
            </p:cNvPr>
            <p:cNvCxnSpPr>
              <a:cxnSpLocks noChangeShapeType="1"/>
              <a:stCxn id="29721" idx="4"/>
              <a:endCxn id="29730" idx="4"/>
            </p:cNvCxnSpPr>
            <p:nvPr/>
          </p:nvCxnSpPr>
          <p:spPr bwMode="auto">
            <a:xfrm rot="16200000" flipH="1">
              <a:off x="3047" y="561"/>
              <a:ext cx="1" cy="5040"/>
            </a:xfrm>
            <a:prstGeom prst="curvedConnector3">
              <a:avLst>
                <a:gd name="adj1" fmla="val 63700014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6" name="Text Box 57">
              <a:extLst>
                <a:ext uri="{FF2B5EF4-FFF2-40B4-BE49-F238E27FC236}">
                  <a16:creationId xmlns:a16="http://schemas.microsoft.com/office/drawing/2014/main" id="{8EAE044E-F2EC-443F-B45E-976227394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696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grpSp>
        <p:nvGrpSpPr>
          <p:cNvPr id="14" name="Group 58">
            <a:extLst>
              <a:ext uri="{FF2B5EF4-FFF2-40B4-BE49-F238E27FC236}">
                <a16:creationId xmlns:a16="http://schemas.microsoft.com/office/drawing/2014/main" id="{07DAEBC8-7A77-4459-9BF1-4CC7A684A15E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276600"/>
            <a:ext cx="6019800" cy="979488"/>
            <a:chOff x="1152" y="2064"/>
            <a:chExt cx="3792" cy="617"/>
          </a:xfrm>
        </p:grpSpPr>
        <p:cxnSp>
          <p:nvCxnSpPr>
            <p:cNvPr id="29713" name="AutoShape 59">
              <a:extLst>
                <a:ext uri="{FF2B5EF4-FFF2-40B4-BE49-F238E27FC236}">
                  <a16:creationId xmlns:a16="http://schemas.microsoft.com/office/drawing/2014/main" id="{0CF53AB6-168F-406A-B5F5-6E3B9A86EA30}"/>
                </a:ext>
              </a:extLst>
            </p:cNvPr>
            <p:cNvCxnSpPr>
              <a:cxnSpLocks noChangeShapeType="1"/>
              <a:stCxn id="29731" idx="0"/>
              <a:endCxn id="29747" idx="0"/>
            </p:cNvCxnSpPr>
            <p:nvPr/>
          </p:nvCxnSpPr>
          <p:spPr bwMode="auto">
            <a:xfrm rot="-5400000" flipH="1" flipV="1">
              <a:off x="3047" y="785"/>
              <a:ext cx="1" cy="3792"/>
            </a:xfrm>
            <a:prstGeom prst="curvedConnector3">
              <a:avLst>
                <a:gd name="adj1" fmla="val -56100014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14" name="Text Box 60">
              <a:extLst>
                <a:ext uri="{FF2B5EF4-FFF2-40B4-BE49-F238E27FC236}">
                  <a16:creationId xmlns:a16="http://schemas.microsoft.com/office/drawing/2014/main" id="{BEC643E5-877E-4A19-B7E3-00943EC99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064"/>
              <a:ext cx="33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</a:t>
              </a:r>
            </a:p>
          </p:txBody>
        </p:sp>
      </p:grpSp>
      <p:sp>
        <p:nvSpPr>
          <p:cNvPr id="237629" name="Text Box 61">
            <a:extLst>
              <a:ext uri="{FF2B5EF4-FFF2-40B4-BE49-F238E27FC236}">
                <a16:creationId xmlns:a16="http://schemas.microsoft.com/office/drawing/2014/main" id="{8B465498-7E4B-4B26-8920-4B988F9F3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3108" y="6266656"/>
            <a:ext cx="6096000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4 5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7 8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9 1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4 5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7 8 7 8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9 1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4 5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</a:t>
            </a:r>
            <a:r>
              <a:rPr lang="en-US" altLang="zh-CN" sz="2400" dirty="0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7 8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9 10</a:t>
            </a:r>
          </a:p>
        </p:txBody>
      </p:sp>
      <p:sp>
        <p:nvSpPr>
          <p:cNvPr id="237630" name="Rectangle 62">
            <a:extLst>
              <a:ext uri="{FF2B5EF4-FFF2-40B4-BE49-F238E27FC236}">
                <a16:creationId xmlns:a16="http://schemas.microsoft.com/office/drawing/2014/main" id="{3E809AFF-8FD6-4557-A0CF-8144BC83A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1835860"/>
            <a:ext cx="2362200" cy="1752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注意：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箭头及符号标注，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状态名，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开始、接受状态</a:t>
            </a:r>
          </a:p>
        </p:txBody>
      </p:sp>
      <p:sp>
        <p:nvSpPr>
          <p:cNvPr id="237631" name="Oval 63">
            <a:extLst>
              <a:ext uri="{FF2B5EF4-FFF2-40B4-BE49-F238E27FC236}">
                <a16:creationId xmlns:a16="http://schemas.microsoft.com/office/drawing/2014/main" id="{F525E6A3-5732-44F3-8F9F-1871287B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208" y="6230144"/>
            <a:ext cx="990600" cy="5334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DE32116-8166-421A-818C-B29F565CFE17}"/>
              </a:ext>
            </a:extLst>
          </p:cNvPr>
          <p:cNvSpPr txBox="1"/>
          <p:nvPr/>
        </p:nvSpPr>
        <p:spPr>
          <a:xfrm>
            <a:off x="209551" y="6295390"/>
            <a:ext cx="2782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 err="1">
                <a:latin typeface="Times New Roman" panose="02020603050405020304" pitchFamily="18" charset="0"/>
              </a:rPr>
              <a:t>ababbab</a:t>
            </a:r>
            <a:r>
              <a:rPr lang="zh-CN" altLang="en-US" dirty="0">
                <a:latin typeface="Times New Roman" panose="02020603050405020304" pitchFamily="18" charset="0"/>
              </a:rPr>
              <a:t>的状态转换序列：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724DBE-AA71-1B66-CEB0-955261D5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6C56-23F9-4494-9BD9-89F77C2CABA2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3ED9887-C609-D417-16C4-8579313F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10B6170B-3BD4-F292-91BE-10C5677F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  <p:pic>
        <p:nvPicPr>
          <p:cNvPr id="15" name="图片 14" descr="图标&#10;&#10;描述已自动生成">
            <a:extLst>
              <a:ext uri="{FF2B5EF4-FFF2-40B4-BE49-F238E27FC236}">
                <a16:creationId xmlns:a16="http://schemas.microsoft.com/office/drawing/2014/main" id="{F8D269F0-D1D9-80E5-C0C8-5DBB2B4BC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29" grpId="0"/>
      <p:bldP spid="237630" grpId="0" animBg="1"/>
      <p:bldP spid="237631" grpId="0" animBg="1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1D1F01D-1062-1235-59D8-F55BCAF6DF75}"/>
              </a:ext>
            </a:extLst>
          </p:cNvPr>
          <p:cNvGrpSpPr/>
          <p:nvPr/>
        </p:nvGrpSpPr>
        <p:grpSpPr>
          <a:xfrm>
            <a:off x="1143000" y="2107131"/>
            <a:ext cx="6858000" cy="4305300"/>
            <a:chOff x="1143000" y="2107131"/>
            <a:chExt cx="6858000" cy="4305300"/>
          </a:xfrm>
        </p:grpSpPr>
        <p:pic>
          <p:nvPicPr>
            <p:cNvPr id="1026" name="Picture 2" descr="3 7 3-4-nfa">
              <a:extLst>
                <a:ext uri="{FF2B5EF4-FFF2-40B4-BE49-F238E27FC236}">
                  <a16:creationId xmlns:a16="http://schemas.microsoft.com/office/drawing/2014/main" id="{A22D0C69-E6BD-4961-813D-A2B728C5E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107131"/>
              <a:ext cx="6858000" cy="430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CC9C313-1560-41EE-8142-781DEAE7750B}"/>
                </a:ext>
              </a:extLst>
            </p:cNvPr>
            <p:cNvSpPr txBox="1"/>
            <p:nvPr/>
          </p:nvSpPr>
          <p:spPr>
            <a:xfrm>
              <a:off x="1299411" y="283945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</p:grpSp>
      <p:sp>
        <p:nvSpPr>
          <p:cNvPr id="29698" name="Rectangle 2">
            <a:extLst>
              <a:ext uri="{FF2B5EF4-FFF2-40B4-BE49-F238E27FC236}">
                <a16:creationId xmlns:a16="http://schemas.microsoft.com/office/drawing/2014/main" id="{F445AFE3-4834-46FF-B91F-A397C580F4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7571" name="Rectangle 3">
            <a:extLst>
              <a:ext uri="{FF2B5EF4-FFF2-40B4-BE49-F238E27FC236}">
                <a16:creationId xmlns:a16="http://schemas.microsoft.com/office/drawing/2014/main" id="{F01AEE46-2EAE-4C56-A1AE-9FC031BFFF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作业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7 (P39/2.7(d))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： 构造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b="1" i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bb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b="1" i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，并给出</a:t>
            </a:r>
            <a:r>
              <a:rPr lang="en-US" altLang="zh-CN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ababbab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的状态转换序列。</a:t>
            </a:r>
            <a:endParaRPr lang="en-US" altLang="zh-CN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7631" name="Oval 63">
            <a:extLst>
              <a:ext uri="{FF2B5EF4-FFF2-40B4-BE49-F238E27FC236}">
                <a16:creationId xmlns:a16="http://schemas.microsoft.com/office/drawing/2014/main" id="{F525E6A3-5732-44F3-8F9F-1871287B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961" y="6199043"/>
            <a:ext cx="1143000" cy="533400"/>
          </a:xfrm>
          <a:prstGeom prst="ellipse">
            <a:avLst/>
          </a:prstGeom>
          <a:noFill/>
          <a:ln w="25400" algn="ctr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tIns="28800" rIns="54000" bIns="2880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Text Box 61">
            <a:extLst>
              <a:ext uri="{FF2B5EF4-FFF2-40B4-BE49-F238E27FC236}">
                <a16:creationId xmlns:a16="http://schemas.microsoft.com/office/drawing/2014/main" id="{8628611A-0ABA-4CA9-8326-77414A1A1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251996"/>
            <a:ext cx="7153977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0 1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2 3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6 1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4 5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7 8 9 10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12 13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16 11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14 15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16 17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3434A9-141E-8892-A8A6-938B00865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FE953-B922-497C-B288-D8C2EE64EF58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40B2A5-403C-BCA5-A40B-9FF6E478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CD76E1-EA18-1276-4EA3-153DE949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9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31" grpId="0" animBg="1"/>
      <p:bldP spid="6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48F2457-B70D-B110-C135-BD4F53F3967A}"/>
              </a:ext>
            </a:extLst>
          </p:cNvPr>
          <p:cNvGrpSpPr/>
          <p:nvPr/>
        </p:nvGrpSpPr>
        <p:grpSpPr>
          <a:xfrm>
            <a:off x="770512" y="2029216"/>
            <a:ext cx="7602976" cy="4772980"/>
            <a:chOff x="1143000" y="2107131"/>
            <a:chExt cx="6858000" cy="4305300"/>
          </a:xfrm>
        </p:grpSpPr>
        <p:pic>
          <p:nvPicPr>
            <p:cNvPr id="8" name="Picture 2" descr="3 7 3-4-nfa">
              <a:extLst>
                <a:ext uri="{FF2B5EF4-FFF2-40B4-BE49-F238E27FC236}">
                  <a16:creationId xmlns:a16="http://schemas.microsoft.com/office/drawing/2014/main" id="{8BBC2EB0-F00E-41E1-43E9-263FCF416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2107131"/>
              <a:ext cx="6858000" cy="430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AF3835B-EEFF-3492-EA00-5BD4B67E0B7D}"/>
                </a:ext>
              </a:extLst>
            </p:cNvPr>
            <p:cNvSpPr txBox="1"/>
            <p:nvPr/>
          </p:nvSpPr>
          <p:spPr>
            <a:xfrm>
              <a:off x="1299411" y="2839453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</p:grpSp>
      <p:sp>
        <p:nvSpPr>
          <p:cNvPr id="30722" name="Rectangle 2">
            <a:extLst>
              <a:ext uri="{FF2B5EF4-FFF2-40B4-BE49-F238E27FC236}">
                <a16:creationId xmlns:a16="http://schemas.microsoft.com/office/drawing/2014/main" id="{13B7D774-C735-43E0-BA0A-3C9133E34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27A8B9E9-678B-4E12-A9B5-41311480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作业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8 (P39/2.8(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对应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2.7c))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，并给出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ababbab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的状态转换序列。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|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811FA-08AB-6382-96D4-94B2FF04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D11-EBB6-4E55-AF19-3322A049F9D5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2B6C22-AAA7-BE8E-D65E-5592B2D8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55B6F-2C9A-4F13-DFBA-06F18D8B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29</a:t>
            </a:fld>
            <a:endParaRPr lang="zh-CN" altLang="en-US"/>
          </a:p>
        </p:txBody>
      </p:sp>
      <p:pic>
        <p:nvPicPr>
          <p:cNvPr id="6" name="图片 5" descr="图标&#10;&#10;描述已自动生成">
            <a:extLst>
              <a:ext uri="{FF2B5EF4-FFF2-40B4-BE49-F238E27FC236}">
                <a16:creationId xmlns:a16="http://schemas.microsoft.com/office/drawing/2014/main" id="{A80006E1-D87F-9926-3FC8-430750F69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0ADE6D70-223B-5030-2408-E4E454CC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巩固练习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8650B92-F264-760B-B1D6-7EF0C4B977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97A68-BF0D-DF2A-C3B1-72F4305AA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2470-5A61-4767-A56E-0B3E28AC65A7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78C99-DD41-4461-9E0E-87CE3DD78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D05CEF-6E8E-0F28-D88F-6999086D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15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B7D774-C735-43E0-BA0A-3C9133E34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27A8B9E9-678B-4E12-A9B5-41311480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作业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8 (P39/2.8(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对应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2.7c))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NFA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变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，并给出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ababbab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的状态转换序列。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((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|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8618" name="Text Box 26">
            <a:extLst>
              <a:ext uri="{FF2B5EF4-FFF2-40B4-BE49-F238E27FC236}">
                <a16:creationId xmlns:a16="http://schemas.microsoft.com/office/drawing/2014/main" id="{9D623F56-C6F8-4D09-817D-1AF35CA9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8128" y="2566987"/>
            <a:ext cx="3200400" cy="208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={0,1,2,3,4,6,7,9,10}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={1,2,3,4,5,6,7,9,10}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={1,2,3,4,6,7,8,9,10}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是接受状态</a:t>
            </a:r>
          </a:p>
        </p:txBody>
      </p:sp>
      <p:grpSp>
        <p:nvGrpSpPr>
          <p:cNvPr id="2" name="Group 27">
            <a:extLst>
              <a:ext uri="{FF2B5EF4-FFF2-40B4-BE49-F238E27FC236}">
                <a16:creationId xmlns:a16="http://schemas.microsoft.com/office/drawing/2014/main" id="{03DF2094-BABE-4AB0-A03A-230C9F4AC7B3}"/>
              </a:ext>
            </a:extLst>
          </p:cNvPr>
          <p:cNvGrpSpPr>
            <a:grpSpLocks/>
          </p:cNvGrpSpPr>
          <p:nvPr/>
        </p:nvGrpSpPr>
        <p:grpSpPr bwMode="auto">
          <a:xfrm>
            <a:off x="4791777" y="4991099"/>
            <a:ext cx="3962400" cy="1828800"/>
            <a:chOff x="2976" y="3216"/>
            <a:chExt cx="2496" cy="1152"/>
          </a:xfrm>
        </p:grpSpPr>
        <p:grpSp>
          <p:nvGrpSpPr>
            <p:cNvPr id="30749" name="Group 28">
              <a:extLst>
                <a:ext uri="{FF2B5EF4-FFF2-40B4-BE49-F238E27FC236}">
                  <a16:creationId xmlns:a16="http://schemas.microsoft.com/office/drawing/2014/main" id="{A30649C7-08FF-429D-852B-BA372F0BA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648"/>
              <a:ext cx="384" cy="384"/>
              <a:chOff x="2160" y="2640"/>
              <a:chExt cx="384" cy="384"/>
            </a:xfrm>
          </p:grpSpPr>
          <p:sp>
            <p:nvSpPr>
              <p:cNvPr id="30770" name="Oval 29">
                <a:extLst>
                  <a:ext uri="{FF2B5EF4-FFF2-40B4-BE49-F238E27FC236}">
                    <a16:creationId xmlns:a16="http://schemas.microsoft.com/office/drawing/2014/main" id="{492BDB6A-EC49-4E36-8241-BAC727820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0771" name="Oval 30">
                <a:extLst>
                  <a:ext uri="{FF2B5EF4-FFF2-40B4-BE49-F238E27FC236}">
                    <a16:creationId xmlns:a16="http://schemas.microsoft.com/office/drawing/2014/main" id="{A1842782-5820-4764-AAF9-FD997BB3E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50" name="Group 31">
              <a:extLst>
                <a:ext uri="{FF2B5EF4-FFF2-40B4-BE49-F238E27FC236}">
                  <a16:creationId xmlns:a16="http://schemas.microsoft.com/office/drawing/2014/main" id="{A5AC9CA8-C03C-4C23-89CE-53B458BD6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3648"/>
              <a:ext cx="384" cy="384"/>
              <a:chOff x="2160" y="2640"/>
              <a:chExt cx="384" cy="384"/>
            </a:xfrm>
          </p:grpSpPr>
          <p:sp>
            <p:nvSpPr>
              <p:cNvPr id="30768" name="Oval 32">
                <a:extLst>
                  <a:ext uri="{FF2B5EF4-FFF2-40B4-BE49-F238E27FC236}">
                    <a16:creationId xmlns:a16="http://schemas.microsoft.com/office/drawing/2014/main" id="{F0A35273-50F8-4F48-A809-E004CAFCE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0769" name="Oval 33">
                <a:extLst>
                  <a:ext uri="{FF2B5EF4-FFF2-40B4-BE49-F238E27FC236}">
                    <a16:creationId xmlns:a16="http://schemas.microsoft.com/office/drawing/2014/main" id="{47B64462-306A-4609-85EF-3817BB5B2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0751" name="Group 34">
              <a:extLst>
                <a:ext uri="{FF2B5EF4-FFF2-40B4-BE49-F238E27FC236}">
                  <a16:creationId xmlns:a16="http://schemas.microsoft.com/office/drawing/2014/main" id="{3A95764D-C193-47FB-A382-CCEE755005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3648"/>
              <a:ext cx="384" cy="384"/>
              <a:chOff x="2160" y="2640"/>
              <a:chExt cx="384" cy="384"/>
            </a:xfrm>
          </p:grpSpPr>
          <p:sp>
            <p:nvSpPr>
              <p:cNvPr id="30766" name="Oval 35">
                <a:extLst>
                  <a:ext uri="{FF2B5EF4-FFF2-40B4-BE49-F238E27FC236}">
                    <a16:creationId xmlns:a16="http://schemas.microsoft.com/office/drawing/2014/main" id="{84EFB5D1-B471-4144-B0F4-C3B712FBE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0767" name="Oval 36">
                <a:extLst>
                  <a:ext uri="{FF2B5EF4-FFF2-40B4-BE49-F238E27FC236}">
                    <a16:creationId xmlns:a16="http://schemas.microsoft.com/office/drawing/2014/main" id="{D8600F01-C0B6-422B-A614-43F13AEC8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0752" name="AutoShape 37">
              <a:extLst>
                <a:ext uri="{FF2B5EF4-FFF2-40B4-BE49-F238E27FC236}">
                  <a16:creationId xmlns:a16="http://schemas.microsoft.com/office/drawing/2014/main" id="{44C5DE36-609D-45F2-8EDB-5ABA58B07077}"/>
                </a:ext>
              </a:extLst>
            </p:cNvPr>
            <p:cNvCxnSpPr>
              <a:cxnSpLocks noChangeShapeType="1"/>
              <a:stCxn id="30771" idx="6"/>
              <a:endCxn id="30769" idx="2"/>
            </p:cNvCxnSpPr>
            <p:nvPr/>
          </p:nvCxnSpPr>
          <p:spPr bwMode="auto">
            <a:xfrm>
              <a:off x="3896" y="3840"/>
              <a:ext cx="272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3" name="AutoShape 38">
              <a:extLst>
                <a:ext uri="{FF2B5EF4-FFF2-40B4-BE49-F238E27FC236}">
                  <a16:creationId xmlns:a16="http://schemas.microsoft.com/office/drawing/2014/main" id="{CFCDA01B-6199-488B-9F04-9281DAE011DC}"/>
                </a:ext>
              </a:extLst>
            </p:cNvPr>
            <p:cNvCxnSpPr>
              <a:cxnSpLocks noChangeShapeType="1"/>
              <a:stCxn id="30771" idx="7"/>
              <a:endCxn id="30767" idx="0"/>
            </p:cNvCxnSpPr>
            <p:nvPr/>
          </p:nvCxnSpPr>
          <p:spPr bwMode="auto">
            <a:xfrm rot="-5400000">
              <a:off x="4408" y="3064"/>
              <a:ext cx="56" cy="1208"/>
            </a:xfrm>
            <a:prstGeom prst="curvedConnector3">
              <a:avLst>
                <a:gd name="adj1" fmla="val 716069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4" name="AutoShape 39">
              <a:extLst>
                <a:ext uri="{FF2B5EF4-FFF2-40B4-BE49-F238E27FC236}">
                  <a16:creationId xmlns:a16="http://schemas.microsoft.com/office/drawing/2014/main" id="{5A7AE919-58AF-498E-B299-C5A06765E547}"/>
                </a:ext>
              </a:extLst>
            </p:cNvPr>
            <p:cNvCxnSpPr>
              <a:cxnSpLocks noChangeShapeType="1"/>
              <a:stCxn id="30769" idx="7"/>
              <a:endCxn id="30769" idx="0"/>
            </p:cNvCxnSpPr>
            <p:nvPr/>
          </p:nvCxnSpPr>
          <p:spPr bwMode="auto">
            <a:xfrm rot="5400000" flipH="1">
              <a:off x="4408" y="3600"/>
              <a:ext cx="56" cy="136"/>
            </a:xfrm>
            <a:prstGeom prst="curvedConnector3">
              <a:avLst>
                <a:gd name="adj1" fmla="val 416069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755" name="AutoShape 40">
              <a:extLst>
                <a:ext uri="{FF2B5EF4-FFF2-40B4-BE49-F238E27FC236}">
                  <a16:creationId xmlns:a16="http://schemas.microsoft.com/office/drawing/2014/main" id="{C70BB100-3DAA-46C9-BAF7-4B53E9A4427F}"/>
                </a:ext>
              </a:extLst>
            </p:cNvPr>
            <p:cNvCxnSpPr>
              <a:cxnSpLocks noChangeShapeType="1"/>
              <a:stCxn id="30769" idx="6"/>
              <a:endCxn id="30767" idx="2"/>
            </p:cNvCxnSpPr>
            <p:nvPr/>
          </p:nvCxnSpPr>
          <p:spPr bwMode="auto">
            <a:xfrm>
              <a:off x="4568" y="3840"/>
              <a:ext cx="272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6" name="Freeform 41">
              <a:extLst>
                <a:ext uri="{FF2B5EF4-FFF2-40B4-BE49-F238E27FC236}">
                  <a16:creationId xmlns:a16="http://schemas.microsoft.com/office/drawing/2014/main" id="{94609893-9963-4B8E-AED8-F75FFA3FC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" y="3488"/>
              <a:ext cx="256" cy="232"/>
            </a:xfrm>
            <a:custGeom>
              <a:avLst/>
              <a:gdLst>
                <a:gd name="T0" fmla="*/ 48 w 256"/>
                <a:gd name="T1" fmla="*/ 208 h 232"/>
                <a:gd name="T2" fmla="*/ 192 w 256"/>
                <a:gd name="T3" fmla="*/ 208 h 232"/>
                <a:gd name="T4" fmla="*/ 240 w 256"/>
                <a:gd name="T5" fmla="*/ 64 h 232"/>
                <a:gd name="T6" fmla="*/ 96 w 256"/>
                <a:gd name="T7" fmla="*/ 16 h 232"/>
                <a:gd name="T8" fmla="*/ 0 w 256"/>
                <a:gd name="T9" fmla="*/ 16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32"/>
                <a:gd name="T17" fmla="*/ 256 w 256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32">
                  <a:moveTo>
                    <a:pt x="48" y="208"/>
                  </a:moveTo>
                  <a:cubicBezTo>
                    <a:pt x="104" y="220"/>
                    <a:pt x="160" y="232"/>
                    <a:pt x="192" y="208"/>
                  </a:cubicBezTo>
                  <a:cubicBezTo>
                    <a:pt x="224" y="184"/>
                    <a:pt x="256" y="96"/>
                    <a:pt x="240" y="64"/>
                  </a:cubicBezTo>
                  <a:cubicBezTo>
                    <a:pt x="224" y="32"/>
                    <a:pt x="136" y="0"/>
                    <a:pt x="96" y="16"/>
                  </a:cubicBezTo>
                  <a:cubicBezTo>
                    <a:pt x="56" y="32"/>
                    <a:pt x="16" y="136"/>
                    <a:pt x="0" y="16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cxnSp>
          <p:nvCxnSpPr>
            <p:cNvPr id="30757" name="AutoShape 42">
              <a:extLst>
                <a:ext uri="{FF2B5EF4-FFF2-40B4-BE49-F238E27FC236}">
                  <a16:creationId xmlns:a16="http://schemas.microsoft.com/office/drawing/2014/main" id="{3253FAD3-47F9-4798-85C8-835A38333091}"/>
                </a:ext>
              </a:extLst>
            </p:cNvPr>
            <p:cNvCxnSpPr>
              <a:cxnSpLocks noChangeShapeType="1"/>
              <a:stCxn id="30767" idx="3"/>
              <a:endCxn id="30769" idx="4"/>
            </p:cNvCxnSpPr>
            <p:nvPr/>
          </p:nvCxnSpPr>
          <p:spPr bwMode="auto">
            <a:xfrm rot="5400000">
              <a:off x="4608" y="3744"/>
              <a:ext cx="56" cy="536"/>
            </a:xfrm>
            <a:prstGeom prst="curvedConnector3">
              <a:avLst>
                <a:gd name="adj1" fmla="val 342856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758" name="Text Box 43">
              <a:extLst>
                <a:ext uri="{FF2B5EF4-FFF2-40B4-BE49-F238E27FC236}">
                  <a16:creationId xmlns:a16="http://schemas.microsoft.com/office/drawing/2014/main" id="{550F9789-004D-479E-8450-84D2B4FCD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3600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759" name="Text Box 44">
              <a:extLst>
                <a:ext uri="{FF2B5EF4-FFF2-40B4-BE49-F238E27FC236}">
                  <a16:creationId xmlns:a16="http://schemas.microsoft.com/office/drawing/2014/main" id="{F679EFE9-CDDD-45DC-943D-D04C52D9AF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360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760" name="Text Box 45">
              <a:extLst>
                <a:ext uri="{FF2B5EF4-FFF2-40B4-BE49-F238E27FC236}">
                  <a16:creationId xmlns:a16="http://schemas.microsoft.com/office/drawing/2014/main" id="{AFE807E5-98C4-4746-A998-B4F594F5E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2" y="4102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761" name="Text Box 46">
              <a:extLst>
                <a:ext uri="{FF2B5EF4-FFF2-40B4-BE49-F238E27FC236}">
                  <a16:creationId xmlns:a16="http://schemas.microsoft.com/office/drawing/2014/main" id="{9DC47463-2E85-4D29-B1E5-5BCF7A1DB1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0762" name="Text Box 47">
              <a:extLst>
                <a:ext uri="{FF2B5EF4-FFF2-40B4-BE49-F238E27FC236}">
                  <a16:creationId xmlns:a16="http://schemas.microsoft.com/office/drawing/2014/main" id="{E5C24944-4F0D-481A-BC88-FE9EFD676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0763" name="Text Box 48">
              <a:extLst>
                <a:ext uri="{FF2B5EF4-FFF2-40B4-BE49-F238E27FC236}">
                  <a16:creationId xmlns:a16="http://schemas.microsoft.com/office/drawing/2014/main" id="{E02DBEF1-F7DB-43DA-9232-25972AAD7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264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0764" name="Line 49">
              <a:extLst>
                <a:ext uri="{FF2B5EF4-FFF2-40B4-BE49-F238E27FC236}">
                  <a16:creationId xmlns:a16="http://schemas.microsoft.com/office/drawing/2014/main" id="{2E6F7D50-3D7C-4583-AC66-43F8B76AAA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840"/>
              <a:ext cx="28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0765" name="Text Box 50">
              <a:extLst>
                <a:ext uri="{FF2B5EF4-FFF2-40B4-BE49-F238E27FC236}">
                  <a16:creationId xmlns:a16="http://schemas.microsoft.com/office/drawing/2014/main" id="{F97DF120-FC51-4A7E-9316-B519E2D4C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552"/>
              <a:ext cx="52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</p:grpSp>
      <p:sp>
        <p:nvSpPr>
          <p:cNvPr id="238643" name="Text Box 51">
            <a:extLst>
              <a:ext uri="{FF2B5EF4-FFF2-40B4-BE49-F238E27FC236}">
                <a16:creationId xmlns:a16="http://schemas.microsoft.com/office/drawing/2014/main" id="{12C7C622-7CB5-4E7A-98F0-F7E2B1B9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5738284"/>
            <a:ext cx="4419600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状态转换序列：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ABCBCCBC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0A811FA-08AB-6382-96D4-94B2FF04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D11-EBB6-4E55-AF19-3322A049F9D5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2B6C22-AAA7-BE8E-D65E-5592B2D81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7255B6F-2C9A-4F13-DFBA-06F18D8B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30</a:t>
            </a:fld>
            <a:endParaRPr lang="zh-CN" altLang="en-US"/>
          </a:p>
        </p:txBody>
      </p:sp>
      <p:graphicFrame>
        <p:nvGraphicFramePr>
          <p:cNvPr id="7" name="Group 29">
            <a:extLst>
              <a:ext uri="{FF2B5EF4-FFF2-40B4-BE49-F238E27FC236}">
                <a16:creationId xmlns:a16="http://schemas.microsoft.com/office/drawing/2014/main" id="{B2F23547-BB54-C224-AB1E-F5A44CF133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6691316"/>
              </p:ext>
            </p:extLst>
          </p:nvPr>
        </p:nvGraphicFramePr>
        <p:xfrm>
          <a:off x="5532000" y="2355052"/>
          <a:ext cx="3048000" cy="2478090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45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8" marB="28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输入符号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29729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B7D774-C735-43E0-BA0A-3C9133E34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27A8B9E9-678B-4E12-A9B5-41311480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</a:rPr>
              <a:t>9 (P39/2.8(</a:t>
            </a:r>
            <a:r>
              <a:rPr lang="zh-CN" altLang="en-US" sz="2800" dirty="0">
                <a:latin typeface="Times New Roman" panose="02020603050405020304" pitchFamily="18" charset="0"/>
              </a:rPr>
              <a:t>对应</a:t>
            </a:r>
            <a:r>
              <a:rPr lang="en-US" altLang="zh-CN" sz="2800" dirty="0">
                <a:latin typeface="Times New Roman" panose="02020603050405020304" pitchFamily="18" charset="0"/>
              </a:rPr>
              <a:t>2.7d)) </a:t>
            </a:r>
            <a:r>
              <a:rPr lang="zh-CN" altLang="en-US" sz="2800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NFA</a:t>
            </a:r>
            <a:r>
              <a:rPr lang="zh-CN" altLang="en-US" sz="2800" dirty="0">
                <a:latin typeface="Times New Roman" panose="02020603050405020304" pitchFamily="18" charset="0"/>
              </a:rPr>
              <a:t>变</a:t>
            </a:r>
            <a:r>
              <a:rPr lang="en-US" altLang="zh-CN" sz="2800" b="1" dirty="0">
                <a:latin typeface="Times New Roman" panose="02020603050405020304" pitchFamily="18" charset="0"/>
              </a:rPr>
              <a:t>DFA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并给出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ababbab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的状态转换序列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bb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答案：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38618" name="Text Box 26">
            <a:extLst>
              <a:ext uri="{FF2B5EF4-FFF2-40B4-BE49-F238E27FC236}">
                <a16:creationId xmlns:a16="http://schemas.microsoft.com/office/drawing/2014/main" id="{9D623F56-C6F8-4D09-817D-1AF35CA9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94" y="3587651"/>
            <a:ext cx="2685448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EFGHI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是接受状态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7D5A11B-3639-4E30-A75C-FFD9D1C80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54671"/>
              </p:ext>
            </p:extLst>
          </p:nvPr>
        </p:nvGraphicFramePr>
        <p:xfrm>
          <a:off x="3009715" y="2255593"/>
          <a:ext cx="5603408" cy="4373273"/>
        </p:xfrm>
        <a:graphic>
          <a:graphicData uri="http://schemas.openxmlformats.org/drawingml/2006/table">
            <a:tbl>
              <a:tblPr/>
              <a:tblGrid>
                <a:gridCol w="4030522">
                  <a:extLst>
                    <a:ext uri="{9D8B030D-6E8A-4147-A177-3AD203B41FA5}">
                      <a16:colId xmlns:a16="http://schemas.microsoft.com/office/drawing/2014/main" val="580436906"/>
                    </a:ext>
                  </a:extLst>
                </a:gridCol>
                <a:gridCol w="724896">
                  <a:extLst>
                    <a:ext uri="{9D8B030D-6E8A-4147-A177-3AD203B41FA5}">
                      <a16:colId xmlns:a16="http://schemas.microsoft.com/office/drawing/2014/main" val="2199467124"/>
                    </a:ext>
                  </a:extLst>
                </a:gridCol>
                <a:gridCol w="403480">
                  <a:extLst>
                    <a:ext uri="{9D8B030D-6E8A-4147-A177-3AD203B41FA5}">
                      <a16:colId xmlns:a16="http://schemas.microsoft.com/office/drawing/2014/main" val="898902332"/>
                    </a:ext>
                  </a:extLst>
                </a:gridCol>
                <a:gridCol w="444510">
                  <a:extLst>
                    <a:ext uri="{9D8B030D-6E8A-4147-A177-3AD203B41FA5}">
                      <a16:colId xmlns:a16="http://schemas.microsoft.com/office/drawing/2014/main" val="3580766929"/>
                    </a:ext>
                  </a:extLst>
                </a:gridCol>
              </a:tblGrid>
              <a:tr h="367634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NFA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DFA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a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b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597166"/>
                  </a:ext>
                </a:extLst>
              </a:tr>
              <a:tr h="367634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{0,1,2,4,7}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A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227344"/>
                  </a:ext>
                </a:extLst>
              </a:tr>
              <a:tr h="367634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{1,2,3,4,6,7,8}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80465"/>
                  </a:ext>
                </a:extLst>
              </a:tr>
              <a:tr h="367634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{1,2,4,5,6,7}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C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C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871424"/>
                  </a:ext>
                </a:extLst>
              </a:tr>
              <a:tr h="367634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effectLst/>
                        </a:rPr>
                        <a:t>{1,2,4,5,6,7,9}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D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B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3837"/>
                  </a:ext>
                </a:extLst>
              </a:tr>
              <a:tr h="375433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{1,2,4,5,6,7,10,11,12,14,17}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E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971155"/>
                  </a:ext>
                </a:extLst>
              </a:tr>
              <a:tr h="530785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{1,2,3,4,6,7,8,11,12,13,14,16,17}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H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66669"/>
                  </a:ext>
                </a:extLst>
              </a:tr>
              <a:tr h="375433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{1,2,4,5,6,7,11,12,13,15,16,17}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G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03572"/>
                  </a:ext>
                </a:extLst>
              </a:tr>
              <a:tr h="530785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{1,2,4,5,6,7,9,11,12,14,15,16,17}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H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41185"/>
                  </a:ext>
                </a:extLst>
              </a:tr>
              <a:tr h="530785">
                <a:tc>
                  <a:txBody>
                    <a:bodyPr/>
                    <a:lstStyle/>
                    <a:p>
                      <a:r>
                        <a:rPr lang="en-US" altLang="zh-CN" sz="2000">
                          <a:effectLst/>
                        </a:rPr>
                        <a:t>{1,2,4,5,6,7,10,11,12,14,15,16,17}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I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F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</a:rPr>
                        <a:t>G</a:t>
                      </a:r>
                    </a:p>
                  </a:txBody>
                  <a:tcPr marL="100181" marR="100181" marT="46237" marB="4623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699529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86E12C-B913-8610-A0C1-5DE28DD4D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0056-BF7F-47DD-9CA6-955777A3E191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3B1A9AB-64A3-9DA2-109D-314913160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F40EEE-BF00-2D58-9100-78EAB364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13B7D774-C735-43E0-BA0A-3C9133E34B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27A8B9E9-678B-4E12-A9B5-41311480D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作业</a:t>
            </a:r>
            <a:r>
              <a:rPr lang="en-US" altLang="zh-CN" sz="2800" dirty="0">
                <a:latin typeface="Times New Roman" panose="02020603050405020304" pitchFamily="18" charset="0"/>
              </a:rPr>
              <a:t>9 (P39/2.8(</a:t>
            </a:r>
            <a:r>
              <a:rPr lang="zh-CN" altLang="en-US" sz="2800" dirty="0">
                <a:latin typeface="Times New Roman" panose="02020603050405020304" pitchFamily="18" charset="0"/>
              </a:rPr>
              <a:t>对应</a:t>
            </a:r>
            <a:r>
              <a:rPr lang="en-US" altLang="zh-CN" sz="2800" dirty="0">
                <a:latin typeface="Times New Roman" panose="02020603050405020304" pitchFamily="18" charset="0"/>
              </a:rPr>
              <a:t>2.7d)) </a:t>
            </a:r>
            <a:r>
              <a:rPr lang="zh-CN" altLang="en-US" sz="2800" dirty="0">
                <a:latin typeface="Times New Roman" panose="02020603050405020304" pitchFamily="18" charset="0"/>
              </a:rPr>
              <a:t>： </a:t>
            </a:r>
            <a:r>
              <a:rPr lang="en-US" altLang="zh-CN" sz="2800" b="1" dirty="0">
                <a:latin typeface="Times New Roman" panose="02020603050405020304" pitchFamily="18" charset="0"/>
              </a:rPr>
              <a:t>NFA</a:t>
            </a:r>
            <a:r>
              <a:rPr lang="zh-CN" altLang="en-US" sz="2800" dirty="0">
                <a:latin typeface="Times New Roman" panose="02020603050405020304" pitchFamily="18" charset="0"/>
              </a:rPr>
              <a:t>变</a:t>
            </a:r>
            <a:r>
              <a:rPr lang="en-US" altLang="zh-CN" sz="2800" b="1" dirty="0">
                <a:latin typeface="Times New Roman" panose="02020603050405020304" pitchFamily="18" charset="0"/>
              </a:rPr>
              <a:t>DFA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并给出</a:t>
            </a:r>
            <a:r>
              <a:rPr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ababbab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的状态转换序列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bb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*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答案：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38643" name="Text Box 51">
            <a:extLst>
              <a:ext uri="{FF2B5EF4-FFF2-40B4-BE49-F238E27FC236}">
                <a16:creationId xmlns:a16="http://schemas.microsoft.com/office/drawing/2014/main" id="{12C7C622-7CB5-4E7A-98F0-F7E2B1B95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281" y="2606503"/>
            <a:ext cx="4419600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状态转换序列：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ABDBDEFH</a:t>
            </a:r>
          </a:p>
        </p:txBody>
      </p:sp>
      <p:pic>
        <p:nvPicPr>
          <p:cNvPr id="2050" name="Picture 2" descr="3 7 3-4-dfa">
            <a:extLst>
              <a:ext uri="{FF2B5EF4-FFF2-40B4-BE49-F238E27FC236}">
                <a16:creationId xmlns:a16="http://schemas.microsoft.com/office/drawing/2014/main" id="{814DDEF7-6FAA-40A2-BB72-64CB20CA2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7" y="3497850"/>
            <a:ext cx="8575207" cy="289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Box 26">
            <a:extLst>
              <a:ext uri="{FF2B5EF4-FFF2-40B4-BE49-F238E27FC236}">
                <a16:creationId xmlns:a16="http://schemas.microsoft.com/office/drawing/2014/main" id="{31FB536D-7CCF-422B-A68A-0FB973B90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6525" y="2609537"/>
            <a:ext cx="2685448" cy="427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EFGHI</a:t>
            </a:r>
            <a:r>
              <a:rPr lang="zh-CN" altLang="en-US" sz="2400" b="0" dirty="0">
                <a:solidFill>
                  <a:schemeClr val="accent2"/>
                </a:solidFill>
                <a:latin typeface="Times New Roman" panose="02020603050405020304" pitchFamily="18" charset="0"/>
              </a:rPr>
              <a:t>是接受状态</a:t>
            </a:r>
          </a:p>
        </p:txBody>
      </p:sp>
      <p:sp>
        <p:nvSpPr>
          <p:cNvPr id="16" name="弧形 15">
            <a:extLst>
              <a:ext uri="{FF2B5EF4-FFF2-40B4-BE49-F238E27FC236}">
                <a16:creationId xmlns:a16="http://schemas.microsoft.com/office/drawing/2014/main" id="{2135E359-2B43-4FBE-A21D-C4ECCA42933E}"/>
              </a:ext>
            </a:extLst>
          </p:cNvPr>
          <p:cNvSpPr/>
          <p:nvPr/>
        </p:nvSpPr>
        <p:spPr>
          <a:xfrm rot="7490264">
            <a:off x="5917033" y="3442507"/>
            <a:ext cx="2386310" cy="2234071"/>
          </a:xfrm>
          <a:prstGeom prst="arc">
            <a:avLst>
              <a:gd name="adj1" fmla="val 14785293"/>
              <a:gd name="adj2" fmla="val 267248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6A7213B-3C54-49AD-8E8C-FA21AF6498E4}"/>
              </a:ext>
            </a:extLst>
          </p:cNvPr>
          <p:cNvSpPr txBox="1"/>
          <p:nvPr/>
        </p:nvSpPr>
        <p:spPr>
          <a:xfrm>
            <a:off x="7110188" y="5346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2" name="弧形 21">
            <a:extLst>
              <a:ext uri="{FF2B5EF4-FFF2-40B4-BE49-F238E27FC236}">
                <a16:creationId xmlns:a16="http://schemas.microsoft.com/office/drawing/2014/main" id="{05C209DE-FED9-49A7-B087-71D6229AB276}"/>
              </a:ext>
            </a:extLst>
          </p:cNvPr>
          <p:cNvSpPr/>
          <p:nvPr/>
        </p:nvSpPr>
        <p:spPr>
          <a:xfrm rot="16200000">
            <a:off x="2500996" y="5545564"/>
            <a:ext cx="641211" cy="572029"/>
          </a:xfrm>
          <a:prstGeom prst="arc">
            <a:avLst>
              <a:gd name="adj1" fmla="val 3897209"/>
              <a:gd name="adj2" fmla="val 17840422"/>
            </a:avLst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46C1B6E-46AC-4B51-8A43-5B665C90FBAE}"/>
              </a:ext>
            </a:extLst>
          </p:cNvPr>
          <p:cNvSpPr txBox="1"/>
          <p:nvPr/>
        </p:nvSpPr>
        <p:spPr>
          <a:xfrm>
            <a:off x="2696766" y="584707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F4E189-BED8-CAA7-B0AB-3CFE6CF9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0FEA1-C847-4295-A227-2A5E1543F907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A9C385-D2AC-246C-9EFA-867AD722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2A2263-AA3A-6DB4-677D-9003E761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11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43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8B7AB2D-E423-4EE7-9780-926DE5694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386A8551-D777-4451-BA6F-CD1E3AA1D6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作业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P39/2.10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）：画出接受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语言注释：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/*…*/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的状态转换图。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20B884A-1E56-4B94-A1EE-A7592E5BAF73}"/>
              </a:ext>
            </a:extLst>
          </p:cNvPr>
          <p:cNvGrpSpPr>
            <a:grpSpLocks/>
          </p:cNvGrpSpPr>
          <p:nvPr/>
        </p:nvGrpSpPr>
        <p:grpSpPr bwMode="auto">
          <a:xfrm>
            <a:off x="1361975" y="2238317"/>
            <a:ext cx="6248400" cy="1774825"/>
            <a:chOff x="1488" y="2208"/>
            <a:chExt cx="3936" cy="1118"/>
          </a:xfrm>
        </p:grpSpPr>
        <p:sp>
          <p:nvSpPr>
            <p:cNvPr id="32783" name="Oval 5">
              <a:extLst>
                <a:ext uri="{FF2B5EF4-FFF2-40B4-BE49-F238E27FC236}">
                  <a16:creationId xmlns:a16="http://schemas.microsoft.com/office/drawing/2014/main" id="{929D747F-E521-46D0-847D-788CCDD3C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784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cxnSp>
          <p:nvCxnSpPr>
            <p:cNvPr id="32784" name="AutoShape 6">
              <a:extLst>
                <a:ext uri="{FF2B5EF4-FFF2-40B4-BE49-F238E27FC236}">
                  <a16:creationId xmlns:a16="http://schemas.microsoft.com/office/drawing/2014/main" id="{C1CEA57C-1371-41D7-A021-8FCA6BA7CD8E}"/>
                </a:ext>
              </a:extLst>
            </p:cNvPr>
            <p:cNvCxnSpPr>
              <a:cxnSpLocks noChangeShapeType="1"/>
              <a:stCxn id="32783" idx="6"/>
              <a:endCxn id="32789" idx="2"/>
            </p:cNvCxnSpPr>
            <p:nvPr/>
          </p:nvCxnSpPr>
          <p:spPr bwMode="auto">
            <a:xfrm>
              <a:off x="2120" y="2976"/>
              <a:ext cx="320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85" name="AutoShape 7">
              <a:extLst>
                <a:ext uri="{FF2B5EF4-FFF2-40B4-BE49-F238E27FC236}">
                  <a16:creationId xmlns:a16="http://schemas.microsoft.com/office/drawing/2014/main" id="{74A7F9FF-CF74-4646-A886-BAEB956D16A3}"/>
                </a:ext>
              </a:extLst>
            </p:cNvPr>
            <p:cNvCxnSpPr>
              <a:cxnSpLocks noChangeShapeType="1"/>
              <a:endCxn id="32783" idx="2"/>
            </p:cNvCxnSpPr>
            <p:nvPr/>
          </p:nvCxnSpPr>
          <p:spPr bwMode="auto">
            <a:xfrm>
              <a:off x="1488" y="2976"/>
              <a:ext cx="232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6" name="Text Box 8">
              <a:extLst>
                <a:ext uri="{FF2B5EF4-FFF2-40B4-BE49-F238E27FC236}">
                  <a16:creationId xmlns:a16="http://schemas.microsoft.com/office/drawing/2014/main" id="{E5576592-3CF2-4C6D-928A-CCA0E5C0C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544"/>
              <a:ext cx="72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grpSp>
          <p:nvGrpSpPr>
            <p:cNvPr id="32787" name="Group 9">
              <a:extLst>
                <a:ext uri="{FF2B5EF4-FFF2-40B4-BE49-F238E27FC236}">
                  <a16:creationId xmlns:a16="http://schemas.microsoft.com/office/drawing/2014/main" id="{C12B8628-6EA2-4DBE-8B54-BB6CBE5867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0" y="2784"/>
              <a:ext cx="384" cy="384"/>
              <a:chOff x="2160" y="2640"/>
              <a:chExt cx="384" cy="384"/>
            </a:xfrm>
          </p:grpSpPr>
          <p:sp>
            <p:nvSpPr>
              <p:cNvPr id="32804" name="Oval 10">
                <a:extLst>
                  <a:ext uri="{FF2B5EF4-FFF2-40B4-BE49-F238E27FC236}">
                    <a16:creationId xmlns:a16="http://schemas.microsoft.com/office/drawing/2014/main" id="{33B82F4C-8834-4A16-93FF-85C4865F2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32805" name="Oval 11">
                <a:extLst>
                  <a:ext uri="{FF2B5EF4-FFF2-40B4-BE49-F238E27FC236}">
                    <a16:creationId xmlns:a16="http://schemas.microsoft.com/office/drawing/2014/main" id="{08C46EC7-1591-4129-9FB2-203587A94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2788" name="AutoShape 12">
              <a:extLst>
                <a:ext uri="{FF2B5EF4-FFF2-40B4-BE49-F238E27FC236}">
                  <a16:creationId xmlns:a16="http://schemas.microsoft.com/office/drawing/2014/main" id="{F3FC699E-41D3-4D6A-94EC-2D49C4FAB9CD}"/>
                </a:ext>
              </a:extLst>
            </p:cNvPr>
            <p:cNvCxnSpPr>
              <a:cxnSpLocks noChangeShapeType="1"/>
              <a:stCxn id="32791" idx="6"/>
              <a:endCxn id="32805" idx="2"/>
            </p:cNvCxnSpPr>
            <p:nvPr/>
          </p:nvCxnSpPr>
          <p:spPr bwMode="auto">
            <a:xfrm>
              <a:off x="4568" y="2976"/>
              <a:ext cx="464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89" name="Oval 13">
              <a:extLst>
                <a:ext uri="{FF2B5EF4-FFF2-40B4-BE49-F238E27FC236}">
                  <a16:creationId xmlns:a16="http://schemas.microsoft.com/office/drawing/2014/main" id="{45E1565C-0CB3-4D89-889C-458C1D5DC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784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2790" name="Oval 14">
              <a:extLst>
                <a:ext uri="{FF2B5EF4-FFF2-40B4-BE49-F238E27FC236}">
                  <a16:creationId xmlns:a16="http://schemas.microsoft.com/office/drawing/2014/main" id="{AD00F848-88C7-483D-8FD6-9BE7FEDF9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784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2791" name="Oval 15">
              <a:extLst>
                <a:ext uri="{FF2B5EF4-FFF2-40B4-BE49-F238E27FC236}">
                  <a16:creationId xmlns:a16="http://schemas.microsoft.com/office/drawing/2014/main" id="{395A5347-C994-4CEE-BB9E-4F106AD2AA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784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cxnSp>
          <p:nvCxnSpPr>
            <p:cNvPr id="32792" name="AutoShape 16">
              <a:extLst>
                <a:ext uri="{FF2B5EF4-FFF2-40B4-BE49-F238E27FC236}">
                  <a16:creationId xmlns:a16="http://schemas.microsoft.com/office/drawing/2014/main" id="{71B63A7D-985D-4DA2-8B1F-59FAA9ADF31B}"/>
                </a:ext>
              </a:extLst>
            </p:cNvPr>
            <p:cNvCxnSpPr>
              <a:cxnSpLocks noChangeShapeType="1"/>
              <a:stCxn id="32789" idx="6"/>
              <a:endCxn id="32790" idx="2"/>
            </p:cNvCxnSpPr>
            <p:nvPr/>
          </p:nvCxnSpPr>
          <p:spPr bwMode="auto">
            <a:xfrm>
              <a:off x="2840" y="2976"/>
              <a:ext cx="464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93" name="AutoShape 17">
              <a:extLst>
                <a:ext uri="{FF2B5EF4-FFF2-40B4-BE49-F238E27FC236}">
                  <a16:creationId xmlns:a16="http://schemas.microsoft.com/office/drawing/2014/main" id="{0887ABC8-8B33-4A13-A017-3B18C86A4639}"/>
                </a:ext>
              </a:extLst>
            </p:cNvPr>
            <p:cNvCxnSpPr>
              <a:cxnSpLocks noChangeShapeType="1"/>
              <a:stCxn id="32790" idx="6"/>
              <a:endCxn id="32791" idx="2"/>
            </p:cNvCxnSpPr>
            <p:nvPr/>
          </p:nvCxnSpPr>
          <p:spPr bwMode="auto">
            <a:xfrm>
              <a:off x="3704" y="2976"/>
              <a:ext cx="464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4" name="Freeform 18">
              <a:extLst>
                <a:ext uri="{FF2B5EF4-FFF2-40B4-BE49-F238E27FC236}">
                  <a16:creationId xmlns:a16="http://schemas.microsoft.com/office/drawing/2014/main" id="{DC9D0A9C-E6A0-4A4D-9ACE-68BD765FE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440"/>
              <a:ext cx="352" cy="344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2795" name="Freeform 19">
              <a:extLst>
                <a:ext uri="{FF2B5EF4-FFF2-40B4-BE49-F238E27FC236}">
                  <a16:creationId xmlns:a16="http://schemas.microsoft.com/office/drawing/2014/main" id="{6187ADE7-3A80-403C-BD70-7911E68D60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0" y="2440"/>
              <a:ext cx="352" cy="344"/>
            </a:xfrm>
            <a:custGeom>
              <a:avLst/>
              <a:gdLst>
                <a:gd name="T0" fmla="*/ 144 w 352"/>
                <a:gd name="T1" fmla="*/ 344 h 344"/>
                <a:gd name="T2" fmla="*/ 0 w 352"/>
                <a:gd name="T3" fmla="*/ 200 h 344"/>
                <a:gd name="T4" fmla="*/ 144 w 352"/>
                <a:gd name="T5" fmla="*/ 8 h 344"/>
                <a:gd name="T6" fmla="*/ 336 w 352"/>
                <a:gd name="T7" fmla="*/ 152 h 344"/>
                <a:gd name="T8" fmla="*/ 240 w 352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2"/>
                <a:gd name="T16" fmla="*/ 0 h 344"/>
                <a:gd name="T17" fmla="*/ 352 w 352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2" h="344">
                  <a:moveTo>
                    <a:pt x="144" y="344"/>
                  </a:moveTo>
                  <a:cubicBezTo>
                    <a:pt x="72" y="300"/>
                    <a:pt x="0" y="256"/>
                    <a:pt x="0" y="200"/>
                  </a:cubicBezTo>
                  <a:cubicBezTo>
                    <a:pt x="0" y="144"/>
                    <a:pt x="88" y="16"/>
                    <a:pt x="144" y="8"/>
                  </a:cubicBezTo>
                  <a:cubicBezTo>
                    <a:pt x="200" y="0"/>
                    <a:pt x="320" y="96"/>
                    <a:pt x="336" y="152"/>
                  </a:cubicBezTo>
                  <a:cubicBezTo>
                    <a:pt x="352" y="208"/>
                    <a:pt x="256" y="296"/>
                    <a:pt x="240" y="344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 dirty="0"/>
            </a:p>
          </p:txBody>
        </p:sp>
        <p:cxnSp>
          <p:nvCxnSpPr>
            <p:cNvPr id="32796" name="AutoShape 20">
              <a:extLst>
                <a:ext uri="{FF2B5EF4-FFF2-40B4-BE49-F238E27FC236}">
                  <a16:creationId xmlns:a16="http://schemas.microsoft.com/office/drawing/2014/main" id="{EAF1F2CB-9130-46F5-AA91-2136C9E7D408}"/>
                </a:ext>
              </a:extLst>
            </p:cNvPr>
            <p:cNvCxnSpPr>
              <a:cxnSpLocks noChangeShapeType="1"/>
              <a:stCxn id="32791" idx="3"/>
              <a:endCxn id="32790" idx="5"/>
            </p:cNvCxnSpPr>
            <p:nvPr/>
          </p:nvCxnSpPr>
          <p:spPr bwMode="auto">
            <a:xfrm rot="5400000">
              <a:off x="3935" y="2825"/>
              <a:ext cx="1" cy="592"/>
            </a:xfrm>
            <a:prstGeom prst="curvedConnector3">
              <a:avLst>
                <a:gd name="adj1" fmla="val 19200009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97" name="Text Box 21">
              <a:extLst>
                <a:ext uri="{FF2B5EF4-FFF2-40B4-BE49-F238E27FC236}">
                  <a16:creationId xmlns:a16="http://schemas.microsoft.com/office/drawing/2014/main" id="{6767BC14-44EA-48B4-9EB1-C5DAD4D44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36"/>
              <a:ext cx="2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</a:p>
          </p:txBody>
        </p:sp>
        <p:sp>
          <p:nvSpPr>
            <p:cNvPr id="32798" name="Text Box 22">
              <a:extLst>
                <a:ext uri="{FF2B5EF4-FFF2-40B4-BE49-F238E27FC236}">
                  <a16:creationId xmlns:a16="http://schemas.microsoft.com/office/drawing/2014/main" id="{BB833856-6953-4008-B38D-DC67BC44BB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758"/>
              <a:ext cx="2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32799" name="Text Box 23">
              <a:extLst>
                <a:ext uri="{FF2B5EF4-FFF2-40B4-BE49-F238E27FC236}">
                  <a16:creationId xmlns:a16="http://schemas.microsoft.com/office/drawing/2014/main" id="{5377BC99-9730-49F1-8250-7A20DF7EA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2736"/>
              <a:ext cx="2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32800" name="Text Box 24">
              <a:extLst>
                <a:ext uri="{FF2B5EF4-FFF2-40B4-BE49-F238E27FC236}">
                  <a16:creationId xmlns:a16="http://schemas.microsoft.com/office/drawing/2014/main" id="{CF1AA710-B01D-4AEF-99A4-ABD7A596E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736"/>
              <a:ext cx="2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</a:p>
          </p:txBody>
        </p:sp>
        <p:sp>
          <p:nvSpPr>
            <p:cNvPr id="32801" name="Text Box 25">
              <a:extLst>
                <a:ext uri="{FF2B5EF4-FFF2-40B4-BE49-F238E27FC236}">
                  <a16:creationId xmlns:a16="http://schemas.microsoft.com/office/drawing/2014/main" id="{D929E9EB-3D76-48A8-9F4E-1ACA75DD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208"/>
              <a:ext cx="7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other,/</a:t>
              </a:r>
            </a:p>
          </p:txBody>
        </p:sp>
        <p:sp>
          <p:nvSpPr>
            <p:cNvPr id="32802" name="Text Box 26">
              <a:extLst>
                <a:ext uri="{FF2B5EF4-FFF2-40B4-BE49-F238E27FC236}">
                  <a16:creationId xmlns:a16="http://schemas.microsoft.com/office/drawing/2014/main" id="{0187BCFF-E341-4BAA-8AB4-E7AC83B10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2230"/>
              <a:ext cx="28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32803" name="Text Box 27">
              <a:extLst>
                <a:ext uri="{FF2B5EF4-FFF2-40B4-BE49-F238E27FC236}">
                  <a16:creationId xmlns:a16="http://schemas.microsoft.com/office/drawing/2014/main" id="{876A4A0E-1539-4AD7-AE2A-0A3583108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5" y="3057"/>
              <a:ext cx="81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other</a:t>
              </a:r>
            </a:p>
          </p:txBody>
        </p:sp>
      </p:grpSp>
      <p:grpSp>
        <p:nvGrpSpPr>
          <p:cNvPr id="4" name="Group 29">
            <a:extLst>
              <a:ext uri="{FF2B5EF4-FFF2-40B4-BE49-F238E27FC236}">
                <a16:creationId xmlns:a16="http://schemas.microsoft.com/office/drawing/2014/main" id="{6E620D5E-F5FD-4855-902D-6B1183D1E6C3}"/>
              </a:ext>
            </a:extLst>
          </p:cNvPr>
          <p:cNvGrpSpPr>
            <a:grpSpLocks/>
          </p:cNvGrpSpPr>
          <p:nvPr/>
        </p:nvGrpSpPr>
        <p:grpSpPr bwMode="auto">
          <a:xfrm>
            <a:off x="2047775" y="3761554"/>
            <a:ext cx="5257801" cy="2116138"/>
            <a:chOff x="1211" y="2947"/>
            <a:chExt cx="3312" cy="1333"/>
          </a:xfrm>
        </p:grpSpPr>
        <p:sp>
          <p:nvSpPr>
            <p:cNvPr id="32774" name="Oval 30">
              <a:extLst>
                <a:ext uri="{FF2B5EF4-FFF2-40B4-BE49-F238E27FC236}">
                  <a16:creationId xmlns:a16="http://schemas.microsoft.com/office/drawing/2014/main" id="{36645097-A43D-4D1E-BC4E-0BD531CEC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792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cxnSp>
          <p:nvCxnSpPr>
            <p:cNvPr id="32775" name="AutoShape 31">
              <a:extLst>
                <a:ext uri="{FF2B5EF4-FFF2-40B4-BE49-F238E27FC236}">
                  <a16:creationId xmlns:a16="http://schemas.microsoft.com/office/drawing/2014/main" id="{78BA436D-DF42-41FA-9755-888A7A996365}"/>
                </a:ext>
              </a:extLst>
            </p:cNvPr>
            <p:cNvCxnSpPr>
              <a:cxnSpLocks noChangeShapeType="1"/>
              <a:stCxn id="32783" idx="4"/>
              <a:endCxn id="32774" idx="1"/>
            </p:cNvCxnSpPr>
            <p:nvPr/>
          </p:nvCxnSpPr>
          <p:spPr bwMode="auto">
            <a:xfrm>
              <a:off x="1211" y="2947"/>
              <a:ext cx="1581" cy="90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6" name="AutoShape 32">
              <a:extLst>
                <a:ext uri="{FF2B5EF4-FFF2-40B4-BE49-F238E27FC236}">
                  <a16:creationId xmlns:a16="http://schemas.microsoft.com/office/drawing/2014/main" id="{F230326F-4930-4D2F-A88C-7A18CFC4540D}"/>
                </a:ext>
              </a:extLst>
            </p:cNvPr>
            <p:cNvCxnSpPr>
              <a:cxnSpLocks noChangeShapeType="1"/>
              <a:stCxn id="32789" idx="4"/>
            </p:cNvCxnSpPr>
            <p:nvPr/>
          </p:nvCxnSpPr>
          <p:spPr bwMode="auto">
            <a:xfrm>
              <a:off x="1931" y="2947"/>
              <a:ext cx="947" cy="876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777" name="AutoShape 33">
              <a:extLst>
                <a:ext uri="{FF2B5EF4-FFF2-40B4-BE49-F238E27FC236}">
                  <a16:creationId xmlns:a16="http://schemas.microsoft.com/office/drawing/2014/main" id="{E238FAB6-7DCB-479F-9179-9BF5589BDA45}"/>
                </a:ext>
              </a:extLst>
            </p:cNvPr>
            <p:cNvCxnSpPr>
              <a:cxnSpLocks noChangeShapeType="1"/>
              <a:stCxn id="32805" idx="4"/>
              <a:endCxn id="32774" idx="7"/>
            </p:cNvCxnSpPr>
            <p:nvPr/>
          </p:nvCxnSpPr>
          <p:spPr bwMode="auto">
            <a:xfrm flipH="1">
              <a:off x="3064" y="2947"/>
              <a:ext cx="1459" cy="901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778" name="Freeform 34">
              <a:extLst>
                <a:ext uri="{FF2B5EF4-FFF2-40B4-BE49-F238E27FC236}">
                  <a16:creationId xmlns:a16="http://schemas.microsoft.com/office/drawing/2014/main" id="{53B31E9E-7B30-4DBB-BB4D-62FA664138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8" y="4024"/>
              <a:ext cx="344" cy="256"/>
            </a:xfrm>
            <a:custGeom>
              <a:avLst/>
              <a:gdLst>
                <a:gd name="T0" fmla="*/ 344 w 344"/>
                <a:gd name="T1" fmla="*/ 152 h 256"/>
                <a:gd name="T2" fmla="*/ 200 w 344"/>
                <a:gd name="T3" fmla="*/ 248 h 256"/>
                <a:gd name="T4" fmla="*/ 8 w 344"/>
                <a:gd name="T5" fmla="*/ 104 h 256"/>
                <a:gd name="T6" fmla="*/ 248 w 344"/>
                <a:gd name="T7" fmla="*/ 8 h 2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4"/>
                <a:gd name="T13" fmla="*/ 0 h 256"/>
                <a:gd name="T14" fmla="*/ 344 w 344"/>
                <a:gd name="T15" fmla="*/ 256 h 2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4" h="256">
                  <a:moveTo>
                    <a:pt x="344" y="152"/>
                  </a:moveTo>
                  <a:cubicBezTo>
                    <a:pt x="300" y="204"/>
                    <a:pt x="256" y="256"/>
                    <a:pt x="200" y="248"/>
                  </a:cubicBezTo>
                  <a:cubicBezTo>
                    <a:pt x="144" y="240"/>
                    <a:pt x="0" y="144"/>
                    <a:pt x="8" y="104"/>
                  </a:cubicBezTo>
                  <a:cubicBezTo>
                    <a:pt x="16" y="64"/>
                    <a:pt x="192" y="0"/>
                    <a:pt x="248" y="8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2779" name="Text Box 35">
              <a:extLst>
                <a:ext uri="{FF2B5EF4-FFF2-40B4-BE49-F238E27FC236}">
                  <a16:creationId xmlns:a16="http://schemas.microsoft.com/office/drawing/2014/main" id="{D9996965-2808-4853-A104-242CE3805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5" y="3287"/>
              <a:ext cx="60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other,*</a:t>
              </a:r>
            </a:p>
          </p:txBody>
        </p:sp>
        <p:sp>
          <p:nvSpPr>
            <p:cNvPr id="32780" name="Text Box 36">
              <a:extLst>
                <a:ext uri="{FF2B5EF4-FFF2-40B4-BE49-F238E27FC236}">
                  <a16:creationId xmlns:a16="http://schemas.microsoft.com/office/drawing/2014/main" id="{2FCE18A5-933E-42AA-9792-4A7591298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" y="3148"/>
              <a:ext cx="56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other,/</a:t>
              </a:r>
            </a:p>
          </p:txBody>
        </p:sp>
        <p:sp>
          <p:nvSpPr>
            <p:cNvPr id="32781" name="Text Box 37">
              <a:extLst>
                <a:ext uri="{FF2B5EF4-FFF2-40B4-BE49-F238E27FC236}">
                  <a16:creationId xmlns:a16="http://schemas.microsoft.com/office/drawing/2014/main" id="{7DA05749-A698-4818-9CC4-C9ACD1191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86" y="3392"/>
              <a:ext cx="7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/,*,other</a:t>
              </a:r>
            </a:p>
          </p:txBody>
        </p:sp>
        <p:sp>
          <p:nvSpPr>
            <p:cNvPr id="32782" name="Text Box 38">
              <a:extLst>
                <a:ext uri="{FF2B5EF4-FFF2-40B4-BE49-F238E27FC236}">
                  <a16:creationId xmlns:a16="http://schemas.microsoft.com/office/drawing/2014/main" id="{37AFB28E-2F5C-4BB3-ACB5-2C163FC18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1" y="3974"/>
              <a:ext cx="71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/,*,other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7E0181E-D53F-4B8A-B19D-8F094A20A3B2}"/>
              </a:ext>
            </a:extLst>
          </p:cNvPr>
          <p:cNvSpPr txBox="1"/>
          <p:nvPr/>
        </p:nvSpPr>
        <p:spPr>
          <a:xfrm>
            <a:off x="5128547" y="56160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（死状态）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A3F5FA5-9023-4C14-BD4D-F354E8408D64}"/>
              </a:ext>
            </a:extLst>
          </p:cNvPr>
          <p:cNvSpPr txBox="1"/>
          <p:nvPr/>
        </p:nvSpPr>
        <p:spPr>
          <a:xfrm>
            <a:off x="1000655" y="61973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other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代表除*和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之外的所有字符。</a:t>
            </a:r>
            <a:endParaRPr lang="zh-CN" altLang="en-US" sz="2000" dirty="0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E80676-7A69-51EF-04F9-CBA5FE66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94C0-ABC9-4B71-B0F2-60AA1DB6D63E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CD7BD-3A50-E9FC-152D-451FE30D2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93EC10-6148-A9FA-3C0C-642456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03BF64E7-82CD-4E94-ADD5-ED2F564A9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8A03D06-C256-4297-929A-B624FBDB90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作业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11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P39/2.11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前两个）：用正规式的最简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DFA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</a:rPr>
              <a:t>同构来证明两个正规式等价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800" b="1" dirty="0" err="1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800" b="1" i="1" dirty="0" err="1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800" dirty="0">
                <a:latin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和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800" b="1" i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b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)</a:t>
            </a:r>
            <a:r>
              <a:rPr lang="en-US" altLang="zh-CN" sz="2800" b="1" baseline="30000" dirty="0">
                <a:solidFill>
                  <a:srgbClr val="008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*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436B016-4B38-4DCF-8F33-99F41AE9AF0C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286000"/>
            <a:ext cx="3962400" cy="1828800"/>
            <a:chOff x="576" y="2352"/>
            <a:chExt cx="2496" cy="1152"/>
          </a:xfrm>
        </p:grpSpPr>
        <p:grpSp>
          <p:nvGrpSpPr>
            <p:cNvPr id="34853" name="Group 5">
              <a:extLst>
                <a:ext uri="{FF2B5EF4-FFF2-40B4-BE49-F238E27FC236}">
                  <a16:creationId xmlns:a16="http://schemas.microsoft.com/office/drawing/2014/main" id="{88475CB3-EA75-4B21-A73A-5D0ED40211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784"/>
              <a:ext cx="384" cy="384"/>
              <a:chOff x="2160" y="2640"/>
              <a:chExt cx="384" cy="384"/>
            </a:xfrm>
          </p:grpSpPr>
          <p:sp>
            <p:nvSpPr>
              <p:cNvPr id="34874" name="Oval 6">
                <a:extLst>
                  <a:ext uri="{FF2B5EF4-FFF2-40B4-BE49-F238E27FC236}">
                    <a16:creationId xmlns:a16="http://schemas.microsoft.com/office/drawing/2014/main" id="{BDB2D939-C626-456E-B3A0-BF98F870A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4875" name="Oval 7">
                <a:extLst>
                  <a:ext uri="{FF2B5EF4-FFF2-40B4-BE49-F238E27FC236}">
                    <a16:creationId xmlns:a16="http://schemas.microsoft.com/office/drawing/2014/main" id="{851D60DC-85FF-4D37-B707-F4D19CEEE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54" name="Group 8">
              <a:extLst>
                <a:ext uri="{FF2B5EF4-FFF2-40B4-BE49-F238E27FC236}">
                  <a16:creationId xmlns:a16="http://schemas.microsoft.com/office/drawing/2014/main" id="{AD3EFB17-B906-4E0A-98AB-E26F5F2D99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784"/>
              <a:ext cx="384" cy="384"/>
              <a:chOff x="2160" y="2640"/>
              <a:chExt cx="384" cy="384"/>
            </a:xfrm>
          </p:grpSpPr>
          <p:sp>
            <p:nvSpPr>
              <p:cNvPr id="34872" name="Oval 9">
                <a:extLst>
                  <a:ext uri="{FF2B5EF4-FFF2-40B4-BE49-F238E27FC236}">
                    <a16:creationId xmlns:a16="http://schemas.microsoft.com/office/drawing/2014/main" id="{722F435B-FC95-44F5-B7AC-E31C57717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34873" name="Oval 10">
                <a:extLst>
                  <a:ext uri="{FF2B5EF4-FFF2-40B4-BE49-F238E27FC236}">
                    <a16:creationId xmlns:a16="http://schemas.microsoft.com/office/drawing/2014/main" id="{DC568896-BD6A-411A-9903-1114472D4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855" name="Group 11">
              <a:extLst>
                <a:ext uri="{FF2B5EF4-FFF2-40B4-BE49-F238E27FC236}">
                  <a16:creationId xmlns:a16="http://schemas.microsoft.com/office/drawing/2014/main" id="{5A4F336D-216F-41F9-949A-B737CB731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8" y="2784"/>
              <a:ext cx="384" cy="384"/>
              <a:chOff x="2160" y="2640"/>
              <a:chExt cx="384" cy="384"/>
            </a:xfrm>
          </p:grpSpPr>
          <p:sp>
            <p:nvSpPr>
              <p:cNvPr id="34870" name="Oval 12">
                <a:extLst>
                  <a:ext uri="{FF2B5EF4-FFF2-40B4-BE49-F238E27FC236}">
                    <a16:creationId xmlns:a16="http://schemas.microsoft.com/office/drawing/2014/main" id="{94AC7917-3909-45C9-980F-439F90C16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</a:p>
            </p:txBody>
          </p:sp>
          <p:sp>
            <p:nvSpPr>
              <p:cNvPr id="34871" name="Oval 13">
                <a:extLst>
                  <a:ext uri="{FF2B5EF4-FFF2-40B4-BE49-F238E27FC236}">
                    <a16:creationId xmlns:a16="http://schemas.microsoft.com/office/drawing/2014/main" id="{C9E9A6B8-4AE0-44B3-A44E-D0F81F5C1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34856" name="AutoShape 14">
              <a:extLst>
                <a:ext uri="{FF2B5EF4-FFF2-40B4-BE49-F238E27FC236}">
                  <a16:creationId xmlns:a16="http://schemas.microsoft.com/office/drawing/2014/main" id="{9506FE89-635E-4380-A170-868775A1A16D}"/>
                </a:ext>
              </a:extLst>
            </p:cNvPr>
            <p:cNvCxnSpPr>
              <a:cxnSpLocks noChangeShapeType="1"/>
              <a:stCxn id="34875" idx="6"/>
              <a:endCxn id="34873" idx="2"/>
            </p:cNvCxnSpPr>
            <p:nvPr/>
          </p:nvCxnSpPr>
          <p:spPr bwMode="auto">
            <a:xfrm>
              <a:off x="1496" y="2976"/>
              <a:ext cx="272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7" name="AutoShape 15">
              <a:extLst>
                <a:ext uri="{FF2B5EF4-FFF2-40B4-BE49-F238E27FC236}">
                  <a16:creationId xmlns:a16="http://schemas.microsoft.com/office/drawing/2014/main" id="{B5F9FF79-8EF4-4810-94D5-F67C906765E3}"/>
                </a:ext>
              </a:extLst>
            </p:cNvPr>
            <p:cNvCxnSpPr>
              <a:cxnSpLocks noChangeShapeType="1"/>
              <a:stCxn id="34875" idx="7"/>
              <a:endCxn id="34871" idx="0"/>
            </p:cNvCxnSpPr>
            <p:nvPr/>
          </p:nvCxnSpPr>
          <p:spPr bwMode="auto">
            <a:xfrm rot="-5400000">
              <a:off x="2008" y="2200"/>
              <a:ext cx="56" cy="1208"/>
            </a:xfrm>
            <a:prstGeom prst="curvedConnector3">
              <a:avLst>
                <a:gd name="adj1" fmla="val 716069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8" name="AutoShape 16">
              <a:extLst>
                <a:ext uri="{FF2B5EF4-FFF2-40B4-BE49-F238E27FC236}">
                  <a16:creationId xmlns:a16="http://schemas.microsoft.com/office/drawing/2014/main" id="{77A30580-7E2F-4601-A33B-F3B329A8BD15}"/>
                </a:ext>
              </a:extLst>
            </p:cNvPr>
            <p:cNvCxnSpPr>
              <a:cxnSpLocks noChangeShapeType="1"/>
              <a:stCxn id="34873" idx="7"/>
              <a:endCxn id="34873" idx="0"/>
            </p:cNvCxnSpPr>
            <p:nvPr/>
          </p:nvCxnSpPr>
          <p:spPr bwMode="auto">
            <a:xfrm rot="5400000" flipH="1">
              <a:off x="2008" y="2736"/>
              <a:ext cx="56" cy="136"/>
            </a:xfrm>
            <a:prstGeom prst="curvedConnector3">
              <a:avLst>
                <a:gd name="adj1" fmla="val 416069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9" name="AutoShape 17">
              <a:extLst>
                <a:ext uri="{FF2B5EF4-FFF2-40B4-BE49-F238E27FC236}">
                  <a16:creationId xmlns:a16="http://schemas.microsoft.com/office/drawing/2014/main" id="{8AB58F86-FE4B-4613-BD5C-5A9FC799FD6B}"/>
                </a:ext>
              </a:extLst>
            </p:cNvPr>
            <p:cNvCxnSpPr>
              <a:cxnSpLocks noChangeShapeType="1"/>
              <a:stCxn id="34873" idx="6"/>
              <a:endCxn id="34871" idx="2"/>
            </p:cNvCxnSpPr>
            <p:nvPr/>
          </p:nvCxnSpPr>
          <p:spPr bwMode="auto">
            <a:xfrm>
              <a:off x="2168" y="2976"/>
              <a:ext cx="272" cy="0"/>
            </a:xfrm>
            <a:prstGeom prst="straightConnector1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0" name="Freeform 18">
              <a:extLst>
                <a:ext uri="{FF2B5EF4-FFF2-40B4-BE49-F238E27FC236}">
                  <a16:creationId xmlns:a16="http://schemas.microsoft.com/office/drawing/2014/main" id="{65662B08-1F4B-44E7-9399-0A43283A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624"/>
              <a:ext cx="256" cy="232"/>
            </a:xfrm>
            <a:custGeom>
              <a:avLst/>
              <a:gdLst>
                <a:gd name="T0" fmla="*/ 48 w 256"/>
                <a:gd name="T1" fmla="*/ 208 h 232"/>
                <a:gd name="T2" fmla="*/ 192 w 256"/>
                <a:gd name="T3" fmla="*/ 208 h 232"/>
                <a:gd name="T4" fmla="*/ 240 w 256"/>
                <a:gd name="T5" fmla="*/ 64 h 232"/>
                <a:gd name="T6" fmla="*/ 96 w 256"/>
                <a:gd name="T7" fmla="*/ 16 h 232"/>
                <a:gd name="T8" fmla="*/ 0 w 256"/>
                <a:gd name="T9" fmla="*/ 160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32"/>
                <a:gd name="T17" fmla="*/ 256 w 256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32">
                  <a:moveTo>
                    <a:pt x="48" y="208"/>
                  </a:moveTo>
                  <a:cubicBezTo>
                    <a:pt x="104" y="220"/>
                    <a:pt x="160" y="232"/>
                    <a:pt x="192" y="208"/>
                  </a:cubicBezTo>
                  <a:cubicBezTo>
                    <a:pt x="224" y="184"/>
                    <a:pt x="256" y="96"/>
                    <a:pt x="240" y="64"/>
                  </a:cubicBezTo>
                  <a:cubicBezTo>
                    <a:pt x="224" y="32"/>
                    <a:pt x="136" y="0"/>
                    <a:pt x="96" y="16"/>
                  </a:cubicBezTo>
                  <a:cubicBezTo>
                    <a:pt x="56" y="32"/>
                    <a:pt x="16" y="136"/>
                    <a:pt x="0" y="16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cxnSp>
          <p:nvCxnSpPr>
            <p:cNvPr id="34861" name="AutoShape 19">
              <a:extLst>
                <a:ext uri="{FF2B5EF4-FFF2-40B4-BE49-F238E27FC236}">
                  <a16:creationId xmlns:a16="http://schemas.microsoft.com/office/drawing/2014/main" id="{BF9EDE9C-BFB3-4708-8042-9E2E61D29994}"/>
                </a:ext>
              </a:extLst>
            </p:cNvPr>
            <p:cNvCxnSpPr>
              <a:cxnSpLocks noChangeShapeType="1"/>
              <a:stCxn id="34871" idx="3"/>
              <a:endCxn id="34873" idx="4"/>
            </p:cNvCxnSpPr>
            <p:nvPr/>
          </p:nvCxnSpPr>
          <p:spPr bwMode="auto">
            <a:xfrm rot="5400000">
              <a:off x="2208" y="2880"/>
              <a:ext cx="56" cy="536"/>
            </a:xfrm>
            <a:prstGeom prst="curvedConnector3">
              <a:avLst>
                <a:gd name="adj1" fmla="val 342856"/>
              </a:avLst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2" name="Text Box 20">
              <a:extLst>
                <a:ext uri="{FF2B5EF4-FFF2-40B4-BE49-F238E27FC236}">
                  <a16:creationId xmlns:a16="http://schemas.microsoft.com/office/drawing/2014/main" id="{D37807EC-0B30-4317-8DD3-73D02723EA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736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863" name="Text Box 21">
              <a:extLst>
                <a:ext uri="{FF2B5EF4-FFF2-40B4-BE49-F238E27FC236}">
                  <a16:creationId xmlns:a16="http://schemas.microsoft.com/office/drawing/2014/main" id="{AC7AF16B-CFC4-45C5-B90A-65852553C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496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864" name="Text Box 22">
              <a:extLst>
                <a:ext uri="{FF2B5EF4-FFF2-40B4-BE49-F238E27FC236}">
                  <a16:creationId xmlns:a16="http://schemas.microsoft.com/office/drawing/2014/main" id="{3B81FE05-9652-43B3-BF6A-B4F7AC6343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3238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865" name="Text Box 23">
              <a:extLst>
                <a:ext uri="{FF2B5EF4-FFF2-40B4-BE49-F238E27FC236}">
                  <a16:creationId xmlns:a16="http://schemas.microsoft.com/office/drawing/2014/main" id="{A696C7C3-DCFB-447A-96ED-283275D10B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2352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4866" name="Text Box 24">
              <a:extLst>
                <a:ext uri="{FF2B5EF4-FFF2-40B4-BE49-F238E27FC236}">
                  <a16:creationId xmlns:a16="http://schemas.microsoft.com/office/drawing/2014/main" id="{568C0802-B968-4F13-9817-4E28C6F2B2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736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4867" name="Text Box 25">
              <a:extLst>
                <a:ext uri="{FF2B5EF4-FFF2-40B4-BE49-F238E27FC236}">
                  <a16:creationId xmlns:a16="http://schemas.microsoft.com/office/drawing/2014/main" id="{0F8BD63A-3A57-4718-B292-322AEC73B2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00"/>
              <a:ext cx="24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4868" name="Line 26">
              <a:extLst>
                <a:ext uri="{FF2B5EF4-FFF2-40B4-BE49-F238E27FC236}">
                  <a16:creationId xmlns:a16="http://schemas.microsoft.com/office/drawing/2014/main" id="{71B39715-5898-443D-A734-DF112ADF45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76"/>
              <a:ext cx="28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4869" name="Text Box 27">
              <a:extLst>
                <a:ext uri="{FF2B5EF4-FFF2-40B4-BE49-F238E27FC236}">
                  <a16:creationId xmlns:a16="http://schemas.microsoft.com/office/drawing/2014/main" id="{25EAC1D6-ECB4-4743-8794-8D9F3A92A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52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</p:grpSp>
      <p:grpSp>
        <p:nvGrpSpPr>
          <p:cNvPr id="6" name="Group 50">
            <a:extLst>
              <a:ext uri="{FF2B5EF4-FFF2-40B4-BE49-F238E27FC236}">
                <a16:creationId xmlns:a16="http://schemas.microsoft.com/office/drawing/2014/main" id="{47C27942-3C05-43D9-9F4B-D0F0F9015E2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4343400"/>
            <a:ext cx="2057400" cy="2286000"/>
            <a:chOff x="3744" y="2736"/>
            <a:chExt cx="1296" cy="1440"/>
          </a:xfrm>
        </p:grpSpPr>
        <p:grpSp>
          <p:nvGrpSpPr>
            <p:cNvPr id="34844" name="Group 51">
              <a:extLst>
                <a:ext uri="{FF2B5EF4-FFF2-40B4-BE49-F238E27FC236}">
                  <a16:creationId xmlns:a16="http://schemas.microsoft.com/office/drawing/2014/main" id="{1EE49C4B-5B28-48B5-B0AB-FD1CCDB29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264"/>
              <a:ext cx="384" cy="384"/>
              <a:chOff x="2160" y="2640"/>
              <a:chExt cx="384" cy="384"/>
            </a:xfrm>
          </p:grpSpPr>
          <p:sp>
            <p:nvSpPr>
              <p:cNvPr id="34851" name="Oval 52">
                <a:extLst>
                  <a:ext uri="{FF2B5EF4-FFF2-40B4-BE49-F238E27FC236}">
                    <a16:creationId xmlns:a16="http://schemas.microsoft.com/office/drawing/2014/main" id="{BF9C2844-FA71-4DAA-B1DD-ABFB81B16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4" y="2664"/>
                <a:ext cx="336" cy="336"/>
              </a:xfrm>
              <a:prstGeom prst="ellips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34852" name="Oval 53">
                <a:extLst>
                  <a:ext uri="{FF2B5EF4-FFF2-40B4-BE49-F238E27FC236}">
                    <a16:creationId xmlns:a16="http://schemas.microsoft.com/office/drawing/2014/main" id="{DCB8035D-C1EA-4B78-94A7-780FA2F9EE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640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845" name="Freeform 54">
              <a:extLst>
                <a:ext uri="{FF2B5EF4-FFF2-40B4-BE49-F238E27FC236}">
                  <a16:creationId xmlns:a16="http://schemas.microsoft.com/office/drawing/2014/main" id="{CF8118D0-71AA-4438-AE3F-D9883ABBE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8" y="2920"/>
              <a:ext cx="400" cy="344"/>
            </a:xfrm>
            <a:custGeom>
              <a:avLst/>
              <a:gdLst>
                <a:gd name="T0" fmla="*/ 248 w 400"/>
                <a:gd name="T1" fmla="*/ 344 h 344"/>
                <a:gd name="T2" fmla="*/ 392 w 400"/>
                <a:gd name="T3" fmla="*/ 152 h 344"/>
                <a:gd name="T4" fmla="*/ 200 w 400"/>
                <a:gd name="T5" fmla="*/ 8 h 344"/>
                <a:gd name="T6" fmla="*/ 8 w 400"/>
                <a:gd name="T7" fmla="*/ 104 h 344"/>
                <a:gd name="T8" fmla="*/ 152 w 400"/>
                <a:gd name="T9" fmla="*/ 344 h 3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0"/>
                <a:gd name="T16" fmla="*/ 0 h 344"/>
                <a:gd name="T17" fmla="*/ 400 w 400"/>
                <a:gd name="T18" fmla="*/ 344 h 3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0" h="344">
                  <a:moveTo>
                    <a:pt x="248" y="344"/>
                  </a:moveTo>
                  <a:cubicBezTo>
                    <a:pt x="324" y="276"/>
                    <a:pt x="400" y="208"/>
                    <a:pt x="392" y="152"/>
                  </a:cubicBezTo>
                  <a:cubicBezTo>
                    <a:pt x="384" y="96"/>
                    <a:pt x="264" y="16"/>
                    <a:pt x="200" y="8"/>
                  </a:cubicBezTo>
                  <a:cubicBezTo>
                    <a:pt x="136" y="0"/>
                    <a:pt x="16" y="48"/>
                    <a:pt x="8" y="104"/>
                  </a:cubicBezTo>
                  <a:cubicBezTo>
                    <a:pt x="0" y="160"/>
                    <a:pt x="76" y="252"/>
                    <a:pt x="152" y="344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4846" name="Freeform 55">
              <a:extLst>
                <a:ext uri="{FF2B5EF4-FFF2-40B4-BE49-F238E27FC236}">
                  <a16:creationId xmlns:a16="http://schemas.microsoft.com/office/drawing/2014/main" id="{E93B63E3-21B3-47FB-A375-8CF4E36F27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3648"/>
              <a:ext cx="360" cy="352"/>
            </a:xfrm>
            <a:custGeom>
              <a:avLst/>
              <a:gdLst>
                <a:gd name="T0" fmla="*/ 264 w 360"/>
                <a:gd name="T1" fmla="*/ 0 h 352"/>
                <a:gd name="T2" fmla="*/ 360 w 360"/>
                <a:gd name="T3" fmla="*/ 144 h 352"/>
                <a:gd name="T4" fmla="*/ 264 w 360"/>
                <a:gd name="T5" fmla="*/ 336 h 352"/>
                <a:gd name="T6" fmla="*/ 24 w 360"/>
                <a:gd name="T7" fmla="*/ 240 h 352"/>
                <a:gd name="T8" fmla="*/ 120 w 360"/>
                <a:gd name="T9" fmla="*/ 0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0"/>
                <a:gd name="T16" fmla="*/ 0 h 352"/>
                <a:gd name="T17" fmla="*/ 360 w 360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0" h="352">
                  <a:moveTo>
                    <a:pt x="264" y="0"/>
                  </a:moveTo>
                  <a:cubicBezTo>
                    <a:pt x="312" y="44"/>
                    <a:pt x="360" y="88"/>
                    <a:pt x="360" y="144"/>
                  </a:cubicBezTo>
                  <a:cubicBezTo>
                    <a:pt x="360" y="200"/>
                    <a:pt x="320" y="320"/>
                    <a:pt x="264" y="336"/>
                  </a:cubicBezTo>
                  <a:cubicBezTo>
                    <a:pt x="208" y="352"/>
                    <a:pt x="48" y="296"/>
                    <a:pt x="24" y="240"/>
                  </a:cubicBezTo>
                  <a:cubicBezTo>
                    <a:pt x="0" y="184"/>
                    <a:pt x="60" y="92"/>
                    <a:pt x="120" y="0"/>
                  </a:cubicBezTo>
                </a:path>
              </a:pathLst>
            </a:custGeom>
            <a:noFill/>
            <a:ln w="25400" cap="flat" cmpd="sng">
              <a:solidFill>
                <a:schemeClr val="tx2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4847" name="Line 56">
              <a:extLst>
                <a:ext uri="{FF2B5EF4-FFF2-40B4-BE49-F238E27FC236}">
                  <a16:creationId xmlns:a16="http://schemas.microsoft.com/office/drawing/2014/main" id="{717367CA-7C7E-43CD-8452-822BA8C1A4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3456"/>
              <a:ext cx="28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4848" name="Text Box 57">
              <a:extLst>
                <a:ext uri="{FF2B5EF4-FFF2-40B4-BE49-F238E27FC236}">
                  <a16:creationId xmlns:a16="http://schemas.microsoft.com/office/drawing/2014/main" id="{87697BD3-4D2E-45EB-B1F0-142696783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3190"/>
              <a:ext cx="62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  <p:sp>
          <p:nvSpPr>
            <p:cNvPr id="34849" name="Text Box 58">
              <a:extLst>
                <a:ext uri="{FF2B5EF4-FFF2-40B4-BE49-F238E27FC236}">
                  <a16:creationId xmlns:a16="http://schemas.microsoft.com/office/drawing/2014/main" id="{ABC27ED7-E95F-4684-BDEC-3D3016981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38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4850" name="Text Box 59">
              <a:extLst>
                <a:ext uri="{FF2B5EF4-FFF2-40B4-BE49-F238E27FC236}">
                  <a16:creationId xmlns:a16="http://schemas.microsoft.com/office/drawing/2014/main" id="{DA2298FB-405A-4B15-BCEB-67929AF986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910"/>
              <a:ext cx="38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</p:grp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AABE9F-D210-6C4B-897A-5C724E70C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96A8F-93D0-4B4D-8299-459457D403EE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6DDEF1-1918-6A0A-B0EB-3D59B4A20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7D3B8-4FDB-3007-884E-403EA45E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34</a:t>
            </a:fld>
            <a:endParaRPr lang="zh-CN" altLang="en-US"/>
          </a:p>
        </p:txBody>
      </p:sp>
      <p:graphicFrame>
        <p:nvGraphicFramePr>
          <p:cNvPr id="8" name="Group 29">
            <a:extLst>
              <a:ext uri="{FF2B5EF4-FFF2-40B4-BE49-F238E27FC236}">
                <a16:creationId xmlns:a16="http://schemas.microsoft.com/office/drawing/2014/main" id="{12372DAD-5D60-C1A8-5F3B-6D2FFFF811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665903"/>
              </p:ext>
            </p:extLst>
          </p:nvPr>
        </p:nvGraphicFramePr>
        <p:xfrm>
          <a:off x="1162050" y="3009900"/>
          <a:ext cx="3048000" cy="2478090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45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状态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marL="54000" marR="54000" marT="28808" marB="2880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输入符号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45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54000" marR="54000" marT="28808" marB="288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A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06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B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C</a:t>
                      </a:r>
                    </a:p>
                  </a:txBody>
                  <a:tcPr marL="0" marR="0" marT="76221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1E9F27E-86DD-4624-86B4-4951CAE331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AB9085E-8244-4A68-A46F-4A4939520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作业</a:t>
            </a:r>
            <a:r>
              <a:rPr lang="en-US" altLang="zh-CN" dirty="0"/>
              <a:t>12</a:t>
            </a:r>
            <a:r>
              <a:rPr lang="zh-CN" altLang="en-US" dirty="0"/>
              <a:t>：思考题：猎人过河</a:t>
            </a:r>
            <a:endParaRPr lang="en-US" altLang="zh-CN" dirty="0"/>
          </a:p>
          <a:p>
            <a:pPr lvl="1"/>
            <a:r>
              <a:rPr lang="zh-CN" altLang="en-US" dirty="0"/>
              <a:t>猎人带羊、狼、菜过河，小船仅能装载猎人和另外一样物品。狼、羊不能单独待在一起，羊、菜也不能单独待在一起。用状态转换图描述猎人的摆渡方案，并找出安全的方案来。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33580A-D069-3CF7-2CED-01E7EFA8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C258E-0456-468B-87BD-D4A4BD9EFF8E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C2C64A-2CAC-FECC-8D04-2B02545DB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FF1DAF-5B02-6A74-5A87-8783541C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7563DB8-C369-30B9-2B5D-53CBF15AF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195" y="265831"/>
            <a:ext cx="768469" cy="108245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808BA9C-5BDE-47D1-AC3E-6882425A8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</a:t>
            </a:r>
            <a:r>
              <a:rPr lang="en-US" altLang="zh-CN" dirty="0"/>
              <a:t> </a:t>
            </a:r>
            <a:r>
              <a:rPr lang="zh-CN" altLang="en-US" dirty="0"/>
              <a:t>作业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055D18F-AA99-4924-B0FD-86B5FE5FD0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思路：</a:t>
            </a:r>
          </a:p>
          <a:p>
            <a:pPr lvl="1" eaLnBrk="1" hangingPunct="1"/>
            <a:r>
              <a:rPr lang="zh-CN" altLang="en-US" dirty="0"/>
              <a:t>考虑可能的状态：</a:t>
            </a:r>
          </a:p>
          <a:p>
            <a:pPr lvl="2" eaLnBrk="1" hangingPunct="1"/>
            <a:r>
              <a:rPr lang="zh-CN" altLang="en-US" dirty="0"/>
              <a:t>人、羊、狼、菜都在左岸</a:t>
            </a:r>
            <a:r>
              <a:rPr lang="en-US" altLang="en-US" b="1" dirty="0">
                <a:solidFill>
                  <a:schemeClr val="hlink"/>
                </a:solidFill>
              </a:rPr>
              <a:t>①</a:t>
            </a:r>
            <a:r>
              <a:rPr lang="zh-CN" altLang="en-US" dirty="0"/>
              <a:t>（右岸</a:t>
            </a:r>
            <a:r>
              <a:rPr lang="zh-CN" altLang="en-US" b="1" dirty="0">
                <a:solidFill>
                  <a:schemeClr val="hlink"/>
                </a:solidFill>
              </a:rPr>
              <a:t>⑩</a:t>
            </a:r>
            <a:r>
              <a:rPr lang="zh-CN" altLang="en-US" dirty="0"/>
              <a:t>）；</a:t>
            </a:r>
          </a:p>
          <a:p>
            <a:pPr lvl="2" eaLnBrk="1" hangingPunct="1"/>
            <a:r>
              <a:rPr lang="zh-CN" altLang="en-US" dirty="0"/>
              <a:t>人、羊、狼在左岸</a:t>
            </a:r>
            <a:r>
              <a:rPr lang="zh-CN" altLang="en-US" b="1" dirty="0">
                <a:solidFill>
                  <a:schemeClr val="hlink"/>
                </a:solidFill>
              </a:rPr>
              <a:t>②</a:t>
            </a:r>
            <a:r>
              <a:rPr lang="zh-CN" altLang="en-US" dirty="0"/>
              <a:t>（右岸</a:t>
            </a:r>
            <a:r>
              <a:rPr lang="zh-CN" altLang="en-US" b="1" dirty="0">
                <a:solidFill>
                  <a:schemeClr val="hlink"/>
                </a:solidFill>
              </a:rPr>
              <a:t>⑨</a:t>
            </a:r>
            <a:r>
              <a:rPr lang="zh-CN" altLang="en-US" dirty="0"/>
              <a:t>）</a:t>
            </a:r>
          </a:p>
          <a:p>
            <a:pPr lvl="2" eaLnBrk="1" hangingPunct="1"/>
            <a:r>
              <a:rPr lang="zh-CN" altLang="en-US" dirty="0"/>
              <a:t>人、狼、菜在左岸</a:t>
            </a:r>
            <a:r>
              <a:rPr lang="zh-CN" altLang="en-US" b="1" dirty="0">
                <a:solidFill>
                  <a:schemeClr val="hlink"/>
                </a:solidFill>
              </a:rPr>
              <a:t>③</a:t>
            </a:r>
            <a:r>
              <a:rPr lang="zh-CN" altLang="en-US" dirty="0"/>
              <a:t>（右岸</a:t>
            </a:r>
            <a:r>
              <a:rPr lang="zh-CN" altLang="en-US" b="1" dirty="0">
                <a:solidFill>
                  <a:schemeClr val="hlink"/>
                </a:solidFill>
              </a:rPr>
              <a:t>⑧</a:t>
            </a:r>
            <a:r>
              <a:rPr lang="zh-CN" altLang="en-US" dirty="0"/>
              <a:t>）</a:t>
            </a:r>
          </a:p>
          <a:p>
            <a:pPr lvl="2" eaLnBrk="1" hangingPunct="1"/>
            <a:r>
              <a:rPr lang="zh-CN" altLang="en-US" dirty="0"/>
              <a:t>人、羊、菜在左岸</a:t>
            </a:r>
            <a:r>
              <a:rPr lang="zh-CN" altLang="en-US" b="1" dirty="0">
                <a:solidFill>
                  <a:schemeClr val="hlink"/>
                </a:solidFill>
              </a:rPr>
              <a:t>④</a:t>
            </a:r>
            <a:r>
              <a:rPr lang="zh-CN" altLang="en-US" dirty="0"/>
              <a:t>（右岸</a:t>
            </a:r>
            <a:r>
              <a:rPr lang="zh-CN" altLang="en-US" b="1" dirty="0">
                <a:solidFill>
                  <a:schemeClr val="hlink"/>
                </a:solidFill>
              </a:rPr>
              <a:t>⑦</a:t>
            </a:r>
            <a:r>
              <a:rPr lang="zh-CN" altLang="en-US" dirty="0"/>
              <a:t>）</a:t>
            </a:r>
          </a:p>
          <a:p>
            <a:pPr lvl="2" eaLnBrk="1" hangingPunct="1"/>
            <a:r>
              <a:rPr lang="zh-CN" altLang="en-US" dirty="0"/>
              <a:t>狼、菜在左岸</a:t>
            </a:r>
            <a:r>
              <a:rPr lang="zh-CN" altLang="zh-CN" b="1" dirty="0">
                <a:solidFill>
                  <a:schemeClr val="hlink"/>
                </a:solidFill>
              </a:rPr>
              <a:t>⑤</a:t>
            </a:r>
            <a:r>
              <a:rPr lang="zh-CN" altLang="en-US" dirty="0"/>
              <a:t>（右岸</a:t>
            </a:r>
            <a:r>
              <a:rPr lang="zh-CN" altLang="zh-CN" b="1" dirty="0">
                <a:solidFill>
                  <a:schemeClr val="hlink"/>
                </a:solidFill>
              </a:rPr>
              <a:t>⑥</a:t>
            </a:r>
            <a:r>
              <a:rPr lang="zh-CN" altLang="en-US" dirty="0"/>
              <a:t>）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共</a:t>
            </a:r>
            <a:r>
              <a:rPr lang="en-US" altLang="zh-CN" dirty="0"/>
              <a:t>10</a:t>
            </a:r>
            <a:r>
              <a:rPr lang="zh-CN" altLang="en-US" dirty="0"/>
              <a:t>个状态，其它状态非法。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FE7815-E237-F7EC-CFED-16EBDE66D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EB6B-1381-4E76-B7C6-1C90DC14D8DD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873546E-6204-B2F0-EA53-E673550F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0D4CCD-C910-C358-2740-64232C6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8D5884C-AF48-4CA1-9952-5A1B471F6A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第二章习题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34BD9B38-616F-476B-A481-582F1DE08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状态转换图：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451DC59-2F7D-1E85-99D5-8A5975E0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AA2A8-ABD1-4E0D-BACE-9D08081AB93E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65162BF-D58E-DC04-35A1-1F38376C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90F058-6E02-FD32-7214-B59E4438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37</a:t>
            </a:fld>
            <a:endParaRPr lang="zh-CN" altLang="en-US"/>
          </a:p>
        </p:txBody>
      </p:sp>
      <p:grpSp>
        <p:nvGrpSpPr>
          <p:cNvPr id="37892" name="Group 4">
            <a:extLst>
              <a:ext uri="{FF2B5EF4-FFF2-40B4-BE49-F238E27FC236}">
                <a16:creationId xmlns:a16="http://schemas.microsoft.com/office/drawing/2014/main" id="{D0825796-AC5A-4514-9A61-52EE5866B8AE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943893"/>
            <a:ext cx="8991600" cy="3546475"/>
            <a:chOff x="0" y="1824"/>
            <a:chExt cx="5664" cy="2234"/>
          </a:xfrm>
        </p:grpSpPr>
        <p:sp>
          <p:nvSpPr>
            <p:cNvPr id="37894" name="Oval 5">
              <a:extLst>
                <a:ext uri="{FF2B5EF4-FFF2-40B4-BE49-F238E27FC236}">
                  <a16:creationId xmlns:a16="http://schemas.microsoft.com/office/drawing/2014/main" id="{DB0711E0-F658-492A-8483-3D97849E1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96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7895" name="Oval 6">
              <a:extLst>
                <a:ext uri="{FF2B5EF4-FFF2-40B4-BE49-F238E27FC236}">
                  <a16:creationId xmlns:a16="http://schemas.microsoft.com/office/drawing/2014/main" id="{26BBF869-8BA2-49FB-9515-10479AAC70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496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37896" name="Oval 7">
              <a:extLst>
                <a:ext uri="{FF2B5EF4-FFF2-40B4-BE49-F238E27FC236}">
                  <a16:creationId xmlns:a16="http://schemas.microsoft.com/office/drawing/2014/main" id="{31DF4837-84C5-431B-BD20-772969EE3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96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7897" name="Oval 8">
              <a:extLst>
                <a:ext uri="{FF2B5EF4-FFF2-40B4-BE49-F238E27FC236}">
                  <a16:creationId xmlns:a16="http://schemas.microsoft.com/office/drawing/2014/main" id="{0C5245D6-D067-4EBA-AAB9-8D626987B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496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9</a:t>
              </a:r>
            </a:p>
          </p:txBody>
        </p:sp>
        <p:sp>
          <p:nvSpPr>
            <p:cNvPr id="37898" name="Oval 9">
              <a:extLst>
                <a:ext uri="{FF2B5EF4-FFF2-40B4-BE49-F238E27FC236}">
                  <a16:creationId xmlns:a16="http://schemas.microsoft.com/office/drawing/2014/main" id="{21C9D006-5CF1-4ED5-BABD-C19EF71C0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316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</a:p>
          </p:txBody>
        </p:sp>
        <p:sp>
          <p:nvSpPr>
            <p:cNvPr id="37899" name="Oval 10">
              <a:extLst>
                <a:ext uri="{FF2B5EF4-FFF2-40B4-BE49-F238E27FC236}">
                  <a16:creationId xmlns:a16="http://schemas.microsoft.com/office/drawing/2014/main" id="{A613A29D-618C-42F0-A55F-F0186CBFA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2496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37900" name="Oval 11">
              <a:extLst>
                <a:ext uri="{FF2B5EF4-FFF2-40B4-BE49-F238E27FC236}">
                  <a16:creationId xmlns:a16="http://schemas.microsoft.com/office/drawing/2014/main" id="{4FD096FF-0B4E-4128-941B-6E227A161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168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7901" name="Oval 12">
              <a:extLst>
                <a:ext uri="{FF2B5EF4-FFF2-40B4-BE49-F238E27FC236}">
                  <a16:creationId xmlns:a16="http://schemas.microsoft.com/office/drawing/2014/main" id="{C970125A-0F7E-4EBD-9703-CF3EBF60E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496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</a:p>
          </p:txBody>
        </p:sp>
        <p:sp>
          <p:nvSpPr>
            <p:cNvPr id="37902" name="Oval 13">
              <a:extLst>
                <a:ext uri="{FF2B5EF4-FFF2-40B4-BE49-F238E27FC236}">
                  <a16:creationId xmlns:a16="http://schemas.microsoft.com/office/drawing/2014/main" id="{009FDD13-9EF5-4F04-A933-E5250E7D6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384" cy="384"/>
            </a:xfrm>
            <a:prstGeom prst="ellipse">
              <a:avLst/>
            </a:prstGeom>
            <a:noFill/>
            <a:ln w="25400" algn="ctr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54000" tIns="28800" rIns="54000" bIns="2880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6</a:t>
              </a:r>
            </a:p>
          </p:txBody>
        </p:sp>
        <p:grpSp>
          <p:nvGrpSpPr>
            <p:cNvPr id="37903" name="Group 14">
              <a:extLst>
                <a:ext uri="{FF2B5EF4-FFF2-40B4-BE49-F238E27FC236}">
                  <a16:creationId xmlns:a16="http://schemas.microsoft.com/office/drawing/2014/main" id="{CEDECFE8-FD23-4FAB-A557-88FE2FCB18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2496"/>
              <a:ext cx="384" cy="384"/>
              <a:chOff x="5280" y="2496"/>
              <a:chExt cx="384" cy="384"/>
            </a:xfrm>
          </p:grpSpPr>
          <p:sp>
            <p:nvSpPr>
              <p:cNvPr id="37944" name="Oval 15">
                <a:extLst>
                  <a:ext uri="{FF2B5EF4-FFF2-40B4-BE49-F238E27FC236}">
                    <a16:creationId xmlns:a16="http://schemas.microsoft.com/office/drawing/2014/main" id="{F0EBD336-D8BE-4D47-9001-B8926A511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28" y="2544"/>
                <a:ext cx="288" cy="288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</a:p>
            </p:txBody>
          </p:sp>
          <p:sp>
            <p:nvSpPr>
              <p:cNvPr id="37945" name="Oval 16">
                <a:extLst>
                  <a:ext uri="{FF2B5EF4-FFF2-40B4-BE49-F238E27FC236}">
                    <a16:creationId xmlns:a16="http://schemas.microsoft.com/office/drawing/2014/main" id="{8FB9F05B-4D33-4198-AB59-8E83E3CB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0" y="2496"/>
                <a:ext cx="384" cy="384"/>
              </a:xfrm>
              <a:prstGeom prst="ellipse">
                <a:avLst/>
              </a:prstGeom>
              <a:noFill/>
              <a:ln w="25400" algn="ctr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54000" tIns="28800" rIns="54000" bIns="2880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904" name="Freeform 17">
              <a:extLst>
                <a:ext uri="{FF2B5EF4-FFF2-40B4-BE49-F238E27FC236}">
                  <a16:creationId xmlns:a16="http://schemas.microsoft.com/office/drawing/2014/main" id="{E454A837-0547-4C00-817C-9DF2980224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" y="2248"/>
              <a:ext cx="624" cy="248"/>
            </a:xfrm>
            <a:custGeom>
              <a:avLst/>
              <a:gdLst>
                <a:gd name="T0" fmla="*/ 0 w 624"/>
                <a:gd name="T1" fmla="*/ 248 h 248"/>
                <a:gd name="T2" fmla="*/ 336 w 624"/>
                <a:gd name="T3" fmla="*/ 8 h 248"/>
                <a:gd name="T4" fmla="*/ 624 w 624"/>
                <a:gd name="T5" fmla="*/ 200 h 248"/>
                <a:gd name="T6" fmla="*/ 0 60000 65536"/>
                <a:gd name="T7" fmla="*/ 0 60000 65536"/>
                <a:gd name="T8" fmla="*/ 0 60000 65536"/>
                <a:gd name="T9" fmla="*/ 0 w 624"/>
                <a:gd name="T10" fmla="*/ 0 h 248"/>
                <a:gd name="T11" fmla="*/ 624 w 62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48">
                  <a:moveTo>
                    <a:pt x="0" y="248"/>
                  </a:moveTo>
                  <a:cubicBezTo>
                    <a:pt x="116" y="132"/>
                    <a:pt x="232" y="16"/>
                    <a:pt x="336" y="8"/>
                  </a:cubicBezTo>
                  <a:cubicBezTo>
                    <a:pt x="440" y="0"/>
                    <a:pt x="584" y="160"/>
                    <a:pt x="624" y="20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05" name="Text Box 18">
              <a:extLst>
                <a:ext uri="{FF2B5EF4-FFF2-40B4-BE49-F238E27FC236}">
                  <a16:creationId xmlns:a16="http://schemas.microsoft.com/office/drawing/2014/main" id="{10D49CEA-7CA1-4F0E-9C1B-4123572E4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016"/>
              <a:ext cx="72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sheep</a:t>
              </a:r>
            </a:p>
          </p:txBody>
        </p:sp>
        <p:sp>
          <p:nvSpPr>
            <p:cNvPr id="37906" name="Freeform 19">
              <a:extLst>
                <a:ext uri="{FF2B5EF4-FFF2-40B4-BE49-F238E27FC236}">
                  <a16:creationId xmlns:a16="http://schemas.microsoft.com/office/drawing/2014/main" id="{2A4086F0-59CE-4600-B7CB-68D32CD27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824"/>
              <a:ext cx="528" cy="200"/>
            </a:xfrm>
            <a:custGeom>
              <a:avLst/>
              <a:gdLst>
                <a:gd name="T0" fmla="*/ 528 w 528"/>
                <a:gd name="T1" fmla="*/ 56 h 200"/>
                <a:gd name="T2" fmla="*/ 240 w 528"/>
                <a:gd name="T3" fmla="*/ 200 h 200"/>
                <a:gd name="T4" fmla="*/ 0 w 528"/>
                <a:gd name="T5" fmla="*/ 56 h 200"/>
                <a:gd name="T6" fmla="*/ 0 60000 65536"/>
                <a:gd name="T7" fmla="*/ 0 60000 65536"/>
                <a:gd name="T8" fmla="*/ 0 60000 65536"/>
                <a:gd name="T9" fmla="*/ 0 w 528"/>
                <a:gd name="T10" fmla="*/ 0 h 200"/>
                <a:gd name="T11" fmla="*/ 528 w 52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00">
                  <a:moveTo>
                    <a:pt x="528" y="56"/>
                  </a:moveTo>
                  <a:cubicBezTo>
                    <a:pt x="428" y="128"/>
                    <a:pt x="328" y="200"/>
                    <a:pt x="240" y="200"/>
                  </a:cubicBezTo>
                  <a:cubicBezTo>
                    <a:pt x="152" y="200"/>
                    <a:pt x="8" y="0"/>
                    <a:pt x="0" y="5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07" name="Text Box 20">
              <a:extLst>
                <a:ext uri="{FF2B5EF4-FFF2-40B4-BE49-F238E27FC236}">
                  <a16:creationId xmlns:a16="http://schemas.microsoft.com/office/drawing/2014/main" id="{DE878EC8-5CDE-46C7-815F-B2BD210ADF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024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908" name="Freeform 21">
              <a:extLst>
                <a:ext uri="{FF2B5EF4-FFF2-40B4-BE49-F238E27FC236}">
                  <a16:creationId xmlns:a16="http://schemas.microsoft.com/office/drawing/2014/main" id="{741B25BE-E82A-4B3C-B3CC-D0B1A9190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208"/>
              <a:ext cx="624" cy="288"/>
            </a:xfrm>
            <a:custGeom>
              <a:avLst/>
              <a:gdLst>
                <a:gd name="T0" fmla="*/ 0 w 624"/>
                <a:gd name="T1" fmla="*/ 1734 h 248"/>
                <a:gd name="T2" fmla="*/ 336 w 624"/>
                <a:gd name="T3" fmla="*/ 56 h 248"/>
                <a:gd name="T4" fmla="*/ 624 w 624"/>
                <a:gd name="T5" fmla="*/ 1389 h 248"/>
                <a:gd name="T6" fmla="*/ 0 60000 65536"/>
                <a:gd name="T7" fmla="*/ 0 60000 65536"/>
                <a:gd name="T8" fmla="*/ 0 60000 65536"/>
                <a:gd name="T9" fmla="*/ 0 w 624"/>
                <a:gd name="T10" fmla="*/ 0 h 248"/>
                <a:gd name="T11" fmla="*/ 624 w 624"/>
                <a:gd name="T12" fmla="*/ 248 h 2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48">
                  <a:moveTo>
                    <a:pt x="0" y="248"/>
                  </a:moveTo>
                  <a:cubicBezTo>
                    <a:pt x="116" y="132"/>
                    <a:pt x="232" y="16"/>
                    <a:pt x="336" y="8"/>
                  </a:cubicBezTo>
                  <a:cubicBezTo>
                    <a:pt x="440" y="0"/>
                    <a:pt x="584" y="160"/>
                    <a:pt x="624" y="200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09" name="Text Box 22">
              <a:extLst>
                <a:ext uri="{FF2B5EF4-FFF2-40B4-BE49-F238E27FC236}">
                  <a16:creationId xmlns:a16="http://schemas.microsoft.com/office/drawing/2014/main" id="{C1944574-54C8-4C67-881A-9B5CEDA80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920"/>
              <a:ext cx="72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human</a:t>
              </a:r>
            </a:p>
          </p:txBody>
        </p:sp>
        <p:sp>
          <p:nvSpPr>
            <p:cNvPr id="37910" name="Freeform 23">
              <a:extLst>
                <a:ext uri="{FF2B5EF4-FFF2-40B4-BE49-F238E27FC236}">
                  <a16:creationId xmlns:a16="http://schemas.microsoft.com/office/drawing/2014/main" id="{AAFE045B-41FE-43F7-9C53-0AC5D8D530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2832"/>
              <a:ext cx="528" cy="200"/>
            </a:xfrm>
            <a:custGeom>
              <a:avLst/>
              <a:gdLst>
                <a:gd name="T0" fmla="*/ 528 w 528"/>
                <a:gd name="T1" fmla="*/ 56 h 200"/>
                <a:gd name="T2" fmla="*/ 240 w 528"/>
                <a:gd name="T3" fmla="*/ 200 h 200"/>
                <a:gd name="T4" fmla="*/ 0 w 528"/>
                <a:gd name="T5" fmla="*/ 56 h 200"/>
                <a:gd name="T6" fmla="*/ 0 60000 65536"/>
                <a:gd name="T7" fmla="*/ 0 60000 65536"/>
                <a:gd name="T8" fmla="*/ 0 60000 65536"/>
                <a:gd name="T9" fmla="*/ 0 w 528"/>
                <a:gd name="T10" fmla="*/ 0 h 200"/>
                <a:gd name="T11" fmla="*/ 528 w 52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00">
                  <a:moveTo>
                    <a:pt x="528" y="56"/>
                  </a:moveTo>
                  <a:cubicBezTo>
                    <a:pt x="428" y="128"/>
                    <a:pt x="328" y="200"/>
                    <a:pt x="240" y="200"/>
                  </a:cubicBezTo>
                  <a:cubicBezTo>
                    <a:pt x="152" y="200"/>
                    <a:pt x="8" y="0"/>
                    <a:pt x="0" y="5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11" name="Text Box 24">
              <a:extLst>
                <a:ext uri="{FF2B5EF4-FFF2-40B4-BE49-F238E27FC236}">
                  <a16:creationId xmlns:a16="http://schemas.microsoft.com/office/drawing/2014/main" id="{764DD4AC-BD23-4A14-ACD3-8F7EBA195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07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7912" name="Line 25">
              <a:extLst>
                <a:ext uri="{FF2B5EF4-FFF2-40B4-BE49-F238E27FC236}">
                  <a16:creationId xmlns:a16="http://schemas.microsoft.com/office/drawing/2014/main" id="{15CFEF75-3A85-4192-B203-FA7351EF82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688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13" name="Text Box 26">
              <a:extLst>
                <a:ext uri="{FF2B5EF4-FFF2-40B4-BE49-F238E27FC236}">
                  <a16:creationId xmlns:a16="http://schemas.microsoft.com/office/drawing/2014/main" id="{E97AA6C5-9284-4B29-A2B7-415657532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374"/>
              <a:ext cx="528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wolf</a:t>
              </a:r>
            </a:p>
          </p:txBody>
        </p:sp>
        <p:sp>
          <p:nvSpPr>
            <p:cNvPr id="37914" name="Freeform 27">
              <a:extLst>
                <a:ext uri="{FF2B5EF4-FFF2-40B4-BE49-F238E27FC236}">
                  <a16:creationId xmlns:a16="http://schemas.microsoft.com/office/drawing/2014/main" id="{50D14F31-0044-45BA-BF79-E697D77B5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2160"/>
              <a:ext cx="624" cy="336"/>
            </a:xfrm>
            <a:custGeom>
              <a:avLst/>
              <a:gdLst>
                <a:gd name="T0" fmla="*/ 624 w 624"/>
                <a:gd name="T1" fmla="*/ 336 h 336"/>
                <a:gd name="T2" fmla="*/ 336 w 624"/>
                <a:gd name="T3" fmla="*/ 0 h 336"/>
                <a:gd name="T4" fmla="*/ 0 w 624"/>
                <a:gd name="T5" fmla="*/ 336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336"/>
                  </a:moveTo>
                  <a:cubicBezTo>
                    <a:pt x="532" y="168"/>
                    <a:pt x="440" y="0"/>
                    <a:pt x="336" y="0"/>
                  </a:cubicBezTo>
                  <a:cubicBezTo>
                    <a:pt x="232" y="0"/>
                    <a:pt x="0" y="312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15" name="Text Box 28">
              <a:extLst>
                <a:ext uri="{FF2B5EF4-FFF2-40B4-BE49-F238E27FC236}">
                  <a16:creationId xmlns:a16="http://schemas.microsoft.com/office/drawing/2014/main" id="{BB0C1ABF-C09D-4795-8ECE-DAC8B4A0E4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87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37916" name="Line 29">
              <a:extLst>
                <a:ext uri="{FF2B5EF4-FFF2-40B4-BE49-F238E27FC236}">
                  <a16:creationId xmlns:a16="http://schemas.microsoft.com/office/drawing/2014/main" id="{061991AE-0850-4F61-8B04-70C7BCA1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432" cy="3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17" name="Text Box 30">
              <a:extLst>
                <a:ext uri="{FF2B5EF4-FFF2-40B4-BE49-F238E27FC236}">
                  <a16:creationId xmlns:a16="http://schemas.microsoft.com/office/drawing/2014/main" id="{F4AF3A14-37EA-483D-B070-1C0AA133C4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2880"/>
              <a:ext cx="8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cabbage</a:t>
              </a:r>
            </a:p>
          </p:txBody>
        </p:sp>
        <p:sp>
          <p:nvSpPr>
            <p:cNvPr id="37918" name="Freeform 31">
              <a:extLst>
                <a:ext uri="{FF2B5EF4-FFF2-40B4-BE49-F238E27FC236}">
                  <a16:creationId xmlns:a16="http://schemas.microsoft.com/office/drawing/2014/main" id="{E7617726-CA0D-4954-92AC-E409CF60B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0" y="2856"/>
              <a:ext cx="528" cy="600"/>
            </a:xfrm>
            <a:custGeom>
              <a:avLst/>
              <a:gdLst>
                <a:gd name="T0" fmla="*/ 528 w 528"/>
                <a:gd name="T1" fmla="*/ 600 h 600"/>
                <a:gd name="T2" fmla="*/ 96 w 528"/>
                <a:gd name="T3" fmla="*/ 504 h 600"/>
                <a:gd name="T4" fmla="*/ 0 w 528"/>
                <a:gd name="T5" fmla="*/ 72 h 600"/>
                <a:gd name="T6" fmla="*/ 0 60000 65536"/>
                <a:gd name="T7" fmla="*/ 0 60000 65536"/>
                <a:gd name="T8" fmla="*/ 0 60000 65536"/>
                <a:gd name="T9" fmla="*/ 0 w 528"/>
                <a:gd name="T10" fmla="*/ 0 h 600"/>
                <a:gd name="T11" fmla="*/ 528 w 528"/>
                <a:gd name="T12" fmla="*/ 600 h 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600">
                  <a:moveTo>
                    <a:pt x="528" y="600"/>
                  </a:moveTo>
                  <a:cubicBezTo>
                    <a:pt x="356" y="596"/>
                    <a:pt x="184" y="592"/>
                    <a:pt x="96" y="504"/>
                  </a:cubicBezTo>
                  <a:cubicBezTo>
                    <a:pt x="8" y="416"/>
                    <a:pt x="40" y="0"/>
                    <a:pt x="0" y="72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19" name="Text Box 32">
              <a:extLst>
                <a:ext uri="{FF2B5EF4-FFF2-40B4-BE49-F238E27FC236}">
                  <a16:creationId xmlns:a16="http://schemas.microsoft.com/office/drawing/2014/main" id="{533F1223-A916-414B-A505-B152F2E91B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456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920" name="Line 33">
              <a:extLst>
                <a:ext uri="{FF2B5EF4-FFF2-40B4-BE49-F238E27FC236}">
                  <a16:creationId xmlns:a16="http://schemas.microsoft.com/office/drawing/2014/main" id="{3815C83F-0DF4-44EA-8530-E43D8CC148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688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21" name="Line 34">
              <a:extLst>
                <a:ext uri="{FF2B5EF4-FFF2-40B4-BE49-F238E27FC236}">
                  <a16:creationId xmlns:a16="http://schemas.microsoft.com/office/drawing/2014/main" id="{81AD5976-62F7-4CCA-B518-6775B489F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360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22" name="Text Box 35">
              <a:extLst>
                <a:ext uri="{FF2B5EF4-FFF2-40B4-BE49-F238E27FC236}">
                  <a16:creationId xmlns:a16="http://schemas.microsoft.com/office/drawing/2014/main" id="{C5F6B03B-FDB2-409F-99D7-1BC0EFDB2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400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923" name="Freeform 36">
              <a:extLst>
                <a:ext uri="{FF2B5EF4-FFF2-40B4-BE49-F238E27FC236}">
                  <a16:creationId xmlns:a16="http://schemas.microsoft.com/office/drawing/2014/main" id="{FA0136C4-C579-4131-8E4A-9DB867080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2112"/>
              <a:ext cx="624" cy="336"/>
            </a:xfrm>
            <a:custGeom>
              <a:avLst/>
              <a:gdLst>
                <a:gd name="T0" fmla="*/ 624 w 624"/>
                <a:gd name="T1" fmla="*/ 336 h 336"/>
                <a:gd name="T2" fmla="*/ 336 w 624"/>
                <a:gd name="T3" fmla="*/ 0 h 336"/>
                <a:gd name="T4" fmla="*/ 0 w 624"/>
                <a:gd name="T5" fmla="*/ 336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336"/>
                  </a:moveTo>
                  <a:cubicBezTo>
                    <a:pt x="532" y="168"/>
                    <a:pt x="440" y="0"/>
                    <a:pt x="336" y="0"/>
                  </a:cubicBezTo>
                  <a:cubicBezTo>
                    <a:pt x="232" y="0"/>
                    <a:pt x="0" y="312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24" name="Text Box 37">
              <a:extLst>
                <a:ext uri="{FF2B5EF4-FFF2-40B4-BE49-F238E27FC236}">
                  <a16:creationId xmlns:a16="http://schemas.microsoft.com/office/drawing/2014/main" id="{CEB09F0A-1C3C-4B03-B5B3-3E54EDF135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1824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925" name="Freeform 38">
              <a:extLst>
                <a:ext uri="{FF2B5EF4-FFF2-40B4-BE49-F238E27FC236}">
                  <a16:creationId xmlns:a16="http://schemas.microsoft.com/office/drawing/2014/main" id="{530A1A81-AC5E-4DFF-8698-03951E53B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36" y="3552"/>
              <a:ext cx="528" cy="200"/>
            </a:xfrm>
            <a:custGeom>
              <a:avLst/>
              <a:gdLst>
                <a:gd name="T0" fmla="*/ 528 w 528"/>
                <a:gd name="T1" fmla="*/ 56 h 200"/>
                <a:gd name="T2" fmla="*/ 240 w 528"/>
                <a:gd name="T3" fmla="*/ 200 h 200"/>
                <a:gd name="T4" fmla="*/ 0 w 528"/>
                <a:gd name="T5" fmla="*/ 56 h 200"/>
                <a:gd name="T6" fmla="*/ 0 60000 65536"/>
                <a:gd name="T7" fmla="*/ 0 60000 65536"/>
                <a:gd name="T8" fmla="*/ 0 60000 65536"/>
                <a:gd name="T9" fmla="*/ 0 w 528"/>
                <a:gd name="T10" fmla="*/ 0 h 200"/>
                <a:gd name="T11" fmla="*/ 528 w 52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00">
                  <a:moveTo>
                    <a:pt x="528" y="56"/>
                  </a:moveTo>
                  <a:cubicBezTo>
                    <a:pt x="428" y="128"/>
                    <a:pt x="328" y="200"/>
                    <a:pt x="240" y="200"/>
                  </a:cubicBezTo>
                  <a:cubicBezTo>
                    <a:pt x="152" y="200"/>
                    <a:pt x="8" y="0"/>
                    <a:pt x="0" y="5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26" name="Text Box 39">
              <a:extLst>
                <a:ext uri="{FF2B5EF4-FFF2-40B4-BE49-F238E27FC236}">
                  <a16:creationId xmlns:a16="http://schemas.microsoft.com/office/drawing/2014/main" id="{70A9CBCD-9079-45DE-84C0-EDE4F3C380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024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927" name="Text Box 40">
              <a:extLst>
                <a:ext uri="{FF2B5EF4-FFF2-40B4-BE49-F238E27FC236}">
                  <a16:creationId xmlns:a16="http://schemas.microsoft.com/office/drawing/2014/main" id="{91DBD5DE-9F08-4F2A-8618-BB59B94D6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379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928" name="Line 41">
              <a:extLst>
                <a:ext uri="{FF2B5EF4-FFF2-40B4-BE49-F238E27FC236}">
                  <a16:creationId xmlns:a16="http://schemas.microsoft.com/office/drawing/2014/main" id="{0BE8C873-4AAA-4C9C-AED0-BA106C73FA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640"/>
              <a:ext cx="28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29" name="Text Box 42">
              <a:extLst>
                <a:ext uri="{FF2B5EF4-FFF2-40B4-BE49-F238E27FC236}">
                  <a16:creationId xmlns:a16="http://schemas.microsoft.com/office/drawing/2014/main" id="{43E96A1B-5770-43FA-9520-C3D298DDB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35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930" name="Freeform 43">
              <a:extLst>
                <a:ext uri="{FF2B5EF4-FFF2-40B4-BE49-F238E27FC236}">
                  <a16:creationId xmlns:a16="http://schemas.microsoft.com/office/drawing/2014/main" id="{51D4F3C0-BE1D-46F9-B34B-21C6F6F70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112"/>
              <a:ext cx="624" cy="336"/>
            </a:xfrm>
            <a:custGeom>
              <a:avLst/>
              <a:gdLst>
                <a:gd name="T0" fmla="*/ 624 w 624"/>
                <a:gd name="T1" fmla="*/ 336 h 336"/>
                <a:gd name="T2" fmla="*/ 336 w 624"/>
                <a:gd name="T3" fmla="*/ 0 h 336"/>
                <a:gd name="T4" fmla="*/ 0 w 624"/>
                <a:gd name="T5" fmla="*/ 336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336"/>
                  </a:moveTo>
                  <a:cubicBezTo>
                    <a:pt x="532" y="168"/>
                    <a:pt x="440" y="0"/>
                    <a:pt x="336" y="0"/>
                  </a:cubicBezTo>
                  <a:cubicBezTo>
                    <a:pt x="232" y="0"/>
                    <a:pt x="0" y="312"/>
                    <a:pt x="0" y="33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31" name="Text Box 44">
              <a:extLst>
                <a:ext uri="{FF2B5EF4-FFF2-40B4-BE49-F238E27FC236}">
                  <a16:creationId xmlns:a16="http://schemas.microsoft.com/office/drawing/2014/main" id="{6D4F8DAC-7C03-4E66-AA7B-D5B829C70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824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7932" name="Line 45">
              <a:extLst>
                <a:ext uri="{FF2B5EF4-FFF2-40B4-BE49-F238E27FC236}">
                  <a16:creationId xmlns:a16="http://schemas.microsoft.com/office/drawing/2014/main" id="{1C0B5750-C5B4-4A61-9839-B9796E2C98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880"/>
              <a:ext cx="336" cy="3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33" name="Text Box 46">
              <a:extLst>
                <a:ext uri="{FF2B5EF4-FFF2-40B4-BE49-F238E27FC236}">
                  <a16:creationId xmlns:a16="http://schemas.microsoft.com/office/drawing/2014/main" id="{B36A75AC-58AE-4191-BEE7-F1C16C0C09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83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37934" name="Freeform 47">
              <a:extLst>
                <a:ext uri="{FF2B5EF4-FFF2-40B4-BE49-F238E27FC236}">
                  <a16:creationId xmlns:a16="http://schemas.microsoft.com/office/drawing/2014/main" id="{DCB90043-8A76-426B-9DF2-F73A3E3F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880"/>
              <a:ext cx="456" cy="576"/>
            </a:xfrm>
            <a:custGeom>
              <a:avLst/>
              <a:gdLst>
                <a:gd name="T0" fmla="*/ 432 w 456"/>
                <a:gd name="T1" fmla="*/ 0 h 576"/>
                <a:gd name="T2" fmla="*/ 384 w 456"/>
                <a:gd name="T3" fmla="*/ 480 h 576"/>
                <a:gd name="T4" fmla="*/ 0 w 456"/>
                <a:gd name="T5" fmla="*/ 576 h 576"/>
                <a:gd name="T6" fmla="*/ 0 60000 65536"/>
                <a:gd name="T7" fmla="*/ 0 60000 65536"/>
                <a:gd name="T8" fmla="*/ 0 60000 65536"/>
                <a:gd name="T9" fmla="*/ 0 w 456"/>
                <a:gd name="T10" fmla="*/ 0 h 576"/>
                <a:gd name="T11" fmla="*/ 456 w 456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56" h="576">
                  <a:moveTo>
                    <a:pt x="432" y="0"/>
                  </a:moveTo>
                  <a:cubicBezTo>
                    <a:pt x="444" y="192"/>
                    <a:pt x="456" y="384"/>
                    <a:pt x="384" y="480"/>
                  </a:cubicBezTo>
                  <a:cubicBezTo>
                    <a:pt x="312" y="576"/>
                    <a:pt x="72" y="560"/>
                    <a:pt x="0" y="57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35" name="Text Box 48">
              <a:extLst>
                <a:ext uri="{FF2B5EF4-FFF2-40B4-BE49-F238E27FC236}">
                  <a16:creationId xmlns:a16="http://schemas.microsoft.com/office/drawing/2014/main" id="{241DCDB3-C278-42AA-ADF0-FFAEB404B4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408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  <p:sp>
          <p:nvSpPr>
            <p:cNvPr id="37936" name="Line 49">
              <a:extLst>
                <a:ext uri="{FF2B5EF4-FFF2-40B4-BE49-F238E27FC236}">
                  <a16:creationId xmlns:a16="http://schemas.microsoft.com/office/drawing/2014/main" id="{FB1A1BFD-D4D6-4FE6-AE4A-D3CAB2BAEE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688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37" name="Freeform 50">
              <a:extLst>
                <a:ext uri="{FF2B5EF4-FFF2-40B4-BE49-F238E27FC236}">
                  <a16:creationId xmlns:a16="http://schemas.microsoft.com/office/drawing/2014/main" id="{44D47F18-DDA6-4BD0-A3A0-2469B604C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" y="2832"/>
              <a:ext cx="528" cy="200"/>
            </a:xfrm>
            <a:custGeom>
              <a:avLst/>
              <a:gdLst>
                <a:gd name="T0" fmla="*/ 528 w 528"/>
                <a:gd name="T1" fmla="*/ 56 h 200"/>
                <a:gd name="T2" fmla="*/ 240 w 528"/>
                <a:gd name="T3" fmla="*/ 200 h 200"/>
                <a:gd name="T4" fmla="*/ 0 w 528"/>
                <a:gd name="T5" fmla="*/ 56 h 200"/>
                <a:gd name="T6" fmla="*/ 0 60000 65536"/>
                <a:gd name="T7" fmla="*/ 0 60000 65536"/>
                <a:gd name="T8" fmla="*/ 0 60000 65536"/>
                <a:gd name="T9" fmla="*/ 0 w 528"/>
                <a:gd name="T10" fmla="*/ 0 h 200"/>
                <a:gd name="T11" fmla="*/ 528 w 528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200">
                  <a:moveTo>
                    <a:pt x="528" y="56"/>
                  </a:moveTo>
                  <a:cubicBezTo>
                    <a:pt x="428" y="128"/>
                    <a:pt x="328" y="200"/>
                    <a:pt x="240" y="200"/>
                  </a:cubicBezTo>
                  <a:cubicBezTo>
                    <a:pt x="152" y="200"/>
                    <a:pt x="8" y="0"/>
                    <a:pt x="0" y="56"/>
                  </a:cubicBezTo>
                </a:path>
              </a:pathLst>
            </a:custGeom>
            <a:noFill/>
            <a:ln w="25400" cap="flat" cmpd="sng">
              <a:solidFill>
                <a:srgbClr val="008000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38" name="Line 51">
              <a:extLst>
                <a:ext uri="{FF2B5EF4-FFF2-40B4-BE49-F238E27FC236}">
                  <a16:creationId xmlns:a16="http://schemas.microsoft.com/office/drawing/2014/main" id="{30F1F07D-9A8E-4EC3-818E-BE08480D27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688"/>
              <a:ext cx="336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39" name="Text Box 52">
              <a:extLst>
                <a:ext uri="{FF2B5EF4-FFF2-40B4-BE49-F238E27FC236}">
                  <a16:creationId xmlns:a16="http://schemas.microsoft.com/office/drawing/2014/main" id="{64AF89AA-6F44-4027-9C6D-2A1796D94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235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7940" name="Text Box 53">
              <a:extLst>
                <a:ext uri="{FF2B5EF4-FFF2-40B4-BE49-F238E27FC236}">
                  <a16:creationId xmlns:a16="http://schemas.microsoft.com/office/drawing/2014/main" id="{D92735A5-5CC1-46A2-BB7B-D66E36E2D8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07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</a:p>
          </p:txBody>
        </p:sp>
        <p:sp>
          <p:nvSpPr>
            <p:cNvPr id="37941" name="Text Box 54">
              <a:extLst>
                <a:ext uri="{FF2B5EF4-FFF2-40B4-BE49-F238E27FC236}">
                  <a16:creationId xmlns:a16="http://schemas.microsoft.com/office/drawing/2014/main" id="{164C6C2A-F8DD-49E0-BDBF-5AEF1FF18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2352"/>
              <a:ext cx="19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37942" name="Line 55">
              <a:extLst>
                <a:ext uri="{FF2B5EF4-FFF2-40B4-BE49-F238E27FC236}">
                  <a16:creationId xmlns:a16="http://schemas.microsoft.com/office/drawing/2014/main" id="{78C8D25A-AD35-4FD0-AE78-0E311FB45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2688"/>
              <a:ext cx="288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54000" tIns="28800" rIns="54000" bIns="28800"/>
            <a:lstStyle/>
            <a:p>
              <a:endParaRPr lang="zh-CN" altLang="en-US"/>
            </a:p>
          </p:txBody>
        </p:sp>
        <p:sp>
          <p:nvSpPr>
            <p:cNvPr id="37943" name="Text Box 56">
              <a:extLst>
                <a:ext uri="{FF2B5EF4-FFF2-40B4-BE49-F238E27FC236}">
                  <a16:creationId xmlns:a16="http://schemas.microsoft.com/office/drawing/2014/main" id="{B7A5414F-33DE-4EF5-A842-38CB0BC350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304"/>
              <a:ext cx="72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28800" rIns="54000" bIns="2880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黑体" panose="02010609060101010101" pitchFamily="49" charset="-122"/>
                </a:defRPr>
              </a:lvl9pPr>
            </a:lstStyle>
            <a:p>
              <a:pPr algn="just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start</a:t>
              </a:r>
            </a:p>
          </p:txBody>
        </p:sp>
      </p:grpSp>
      <p:sp>
        <p:nvSpPr>
          <p:cNvPr id="37893" name="Text Box 57">
            <a:extLst>
              <a:ext uri="{FF2B5EF4-FFF2-40B4-BE49-F238E27FC236}">
                <a16:creationId xmlns:a16="http://schemas.microsoft.com/office/drawing/2014/main" id="{9ADD83FC-3C3E-45D7-B3E7-F73A1779E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5543015"/>
            <a:ext cx="708660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人、羊过河；人回；人狼过河；</a:t>
            </a:r>
          </a:p>
          <a:p>
            <a:pPr algn="just">
              <a:buClrTx/>
              <a:buSzTx/>
              <a:buFontTx/>
              <a:buNone/>
            </a:pPr>
            <a:r>
              <a:rPr lang="zh-CN" altLang="en-US" sz="2400" b="0" dirty="0">
                <a:solidFill>
                  <a:srgbClr val="000000"/>
                </a:solidFill>
                <a:latin typeface="Times New Roman" panose="02020603050405020304" pitchFamily="18" charset="0"/>
              </a:rPr>
              <a:t>人、羊回；人、菜过河；人回；人羊过河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58" name="Freeform 50">
            <a:extLst>
              <a:ext uri="{FF2B5EF4-FFF2-40B4-BE49-F238E27FC236}">
                <a16:creationId xmlns:a16="http://schemas.microsoft.com/office/drawing/2014/main" id="{BE2C255F-AAAF-4BFB-94F3-F1A450692686}"/>
              </a:ext>
            </a:extLst>
          </p:cNvPr>
          <p:cNvSpPr>
            <a:spLocks/>
          </p:cNvSpPr>
          <p:nvPr/>
        </p:nvSpPr>
        <p:spPr bwMode="auto">
          <a:xfrm>
            <a:off x="7734300" y="3557586"/>
            <a:ext cx="838200" cy="317500"/>
          </a:xfrm>
          <a:custGeom>
            <a:avLst/>
            <a:gdLst>
              <a:gd name="T0" fmla="*/ 528 w 528"/>
              <a:gd name="T1" fmla="*/ 56 h 200"/>
              <a:gd name="T2" fmla="*/ 240 w 528"/>
              <a:gd name="T3" fmla="*/ 200 h 200"/>
              <a:gd name="T4" fmla="*/ 0 w 528"/>
              <a:gd name="T5" fmla="*/ 56 h 200"/>
              <a:gd name="T6" fmla="*/ 0 60000 65536"/>
              <a:gd name="T7" fmla="*/ 0 60000 65536"/>
              <a:gd name="T8" fmla="*/ 0 60000 65536"/>
              <a:gd name="T9" fmla="*/ 0 w 528"/>
              <a:gd name="T10" fmla="*/ 0 h 200"/>
              <a:gd name="T11" fmla="*/ 528 w 52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200">
                <a:moveTo>
                  <a:pt x="528" y="56"/>
                </a:moveTo>
                <a:cubicBezTo>
                  <a:pt x="428" y="128"/>
                  <a:pt x="328" y="200"/>
                  <a:pt x="240" y="200"/>
                </a:cubicBezTo>
                <a:cubicBezTo>
                  <a:pt x="152" y="200"/>
                  <a:pt x="8" y="0"/>
                  <a:pt x="0" y="56"/>
                </a:cubicBezTo>
              </a:path>
            </a:pathLst>
          </a:custGeom>
          <a:noFill/>
          <a:ln w="25400" cap="flat" cmpd="sng">
            <a:solidFill>
              <a:srgbClr val="008000"/>
            </a:solidFill>
            <a:prstDash val="solid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/>
          <a:lstStyle/>
          <a:p>
            <a:endParaRPr lang="zh-CN" altLang="en-US"/>
          </a:p>
        </p:txBody>
      </p:sp>
      <p:sp>
        <p:nvSpPr>
          <p:cNvPr id="59" name="Text Box 54">
            <a:extLst>
              <a:ext uri="{FF2B5EF4-FFF2-40B4-BE49-F238E27FC236}">
                <a16:creationId xmlns:a16="http://schemas.microsoft.com/office/drawing/2014/main" id="{6026BBA0-6807-461A-BC9F-ECA637100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9100" y="3816348"/>
            <a:ext cx="3048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tIns="28800" rIns="54000" bIns="2880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5967573-F86E-6362-5825-1C6CA0A8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巩固练习 概念题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79EC83C-7B3A-7EAC-17F9-0CE158D0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/>
          </a:bodyPr>
          <a:lstStyle/>
          <a:p>
            <a:r>
              <a:rPr lang="zh-CN" altLang="en-US" dirty="0"/>
              <a:t>词法分析器输出的内容是：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A. DFA		B.</a:t>
            </a:r>
            <a:r>
              <a:rPr lang="zh-CN" altLang="en-US" dirty="0"/>
              <a:t> 语法树</a:t>
            </a:r>
            <a:endParaRPr lang="en-US" altLang="zh-CN" dirty="0"/>
          </a:p>
          <a:p>
            <a:r>
              <a:rPr lang="en-US" altLang="zh-CN" dirty="0"/>
              <a:t>C. </a:t>
            </a:r>
            <a:r>
              <a:rPr lang="zh-CN" altLang="en-US" dirty="0"/>
              <a:t>三地址码</a:t>
            </a:r>
            <a:r>
              <a:rPr lang="en-US" altLang="zh-CN" dirty="0"/>
              <a:t>	D.</a:t>
            </a:r>
            <a:r>
              <a:rPr lang="zh-CN" altLang="en-US" dirty="0"/>
              <a:t>记号流</a:t>
            </a:r>
            <a:endParaRPr lang="en-US" altLang="zh-CN" dirty="0"/>
          </a:p>
          <a:p>
            <a:r>
              <a:rPr lang="en-US" altLang="zh-CN" dirty="0"/>
              <a:t>E. </a:t>
            </a:r>
            <a:r>
              <a:rPr lang="zh-CN" altLang="en-US" dirty="0"/>
              <a:t>汇编语言</a:t>
            </a:r>
            <a:r>
              <a:rPr lang="en-US" altLang="zh-CN" dirty="0"/>
              <a:t>	F.</a:t>
            </a:r>
            <a:r>
              <a:rPr lang="zh-CN" altLang="en-US" dirty="0"/>
              <a:t>机器码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BD023-BD3B-187F-BDA0-5A494DCB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F349-6C7C-4EA7-825A-4CF1A8F51524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85ED-4C0F-A20E-C326-947E2BA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AC79-A08F-7582-804A-2A26CE3B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09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F5967573-F86E-6362-5825-1C6CA0A8A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巩固练习 概念题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79EC83C-7B3A-7EAC-17F9-0CE158D0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下面这段</a:t>
            </a:r>
            <a:r>
              <a:rPr lang="en-US" altLang="zh-CN" dirty="0"/>
              <a:t>C</a:t>
            </a:r>
            <a:r>
              <a:rPr lang="zh-CN" altLang="en-US" dirty="0"/>
              <a:t>语言程序（注：每行开头为行号，不是程序内容）在使用</a:t>
            </a:r>
            <a:r>
              <a:rPr lang="en-US" altLang="zh-CN" dirty="0" err="1"/>
              <a:t>gcc</a:t>
            </a:r>
            <a:r>
              <a:rPr lang="zh-CN" altLang="en-US" dirty="0"/>
              <a:t>进行编译时会报告错误。请问错误发生在哪一行？在编译器的哪个阶段这个错误信息会和源程序联系起来？</a:t>
            </a: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A. </a:t>
            </a:r>
            <a:r>
              <a:rPr lang="zh-CN" altLang="en-US" sz="2400" dirty="0"/>
              <a:t>第二行，词法分析阶段</a:t>
            </a:r>
            <a:r>
              <a:rPr lang="en-US" altLang="zh-CN" sz="2400" dirty="0"/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B.</a:t>
            </a:r>
            <a:r>
              <a:rPr lang="zh-CN" altLang="en-US" sz="2400" dirty="0"/>
              <a:t> 第二行，语法分析阶段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C. </a:t>
            </a:r>
            <a:r>
              <a:rPr lang="zh-CN" altLang="en-US" sz="2400" dirty="0"/>
              <a:t>第三行，词法分析阶段</a:t>
            </a:r>
            <a:r>
              <a:rPr lang="en-US" altLang="zh-CN" sz="2400" dirty="0"/>
              <a:t>	</a:t>
            </a:r>
          </a:p>
          <a:p>
            <a:pPr>
              <a:lnSpc>
                <a:spcPct val="120000"/>
              </a:lnSpc>
            </a:pPr>
            <a:r>
              <a:rPr lang="en-US" altLang="zh-CN" sz="2400" dirty="0"/>
              <a:t>D. </a:t>
            </a:r>
            <a:r>
              <a:rPr lang="zh-CN" altLang="en-US" sz="2400" dirty="0"/>
              <a:t>第三行，语法分析阶段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0BD023-BD3B-187F-BDA0-5A494DCB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1F349-6C7C-4EA7-825A-4CF1A8F51524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9785ED-4C0F-A20E-C326-947E2BA3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32AC79-A08F-7582-804A-2A26CE3BC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AFBB82B-5292-2076-777F-97ACB34ADD9B}"/>
              </a:ext>
            </a:extLst>
          </p:cNvPr>
          <p:cNvSpPr txBox="1"/>
          <p:nvPr/>
        </p:nvSpPr>
        <p:spPr>
          <a:xfrm>
            <a:off x="1062000" y="3001069"/>
            <a:ext cx="68305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1 int main() {</a:t>
            </a:r>
          </a:p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2     int a;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3         if (a==0.a) return a;</a:t>
            </a:r>
          </a:p>
          <a:p>
            <a:r>
              <a:rPr lang="en-US" altLang="zh-CN" sz="24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4 }</a:t>
            </a:r>
          </a:p>
        </p:txBody>
      </p:sp>
    </p:spTree>
    <p:extLst>
      <p:ext uri="{BB962C8B-B14F-4D97-AF65-F5344CB8AC3E}">
        <p14:creationId xmlns:p14="http://schemas.microsoft.com/office/powerpoint/2010/main" val="85460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巩固练习 非形式描述语言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正规式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FC4F-E981-4525-B454-EE4E0917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3715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800" dirty="0"/>
              <a:t>很多同学反映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非形式描述语言</a:t>
            </a:r>
            <a:r>
              <a:rPr lang="zh-CN" altLang="en-US" sz="2800" dirty="0">
                <a:solidFill>
                  <a:srgbClr val="FF0000"/>
                </a:solidFill>
              </a:rPr>
              <a:t>正规式</a:t>
            </a:r>
            <a:r>
              <a:rPr lang="zh-CN" altLang="en-US" sz="2800" dirty="0">
                <a:sym typeface="Symbol" panose="05050102010706020507" pitchFamily="18" charset="2"/>
              </a:rPr>
              <a:t>的题目有难度，这里放了一些练习来巩固此类题型。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练习</a:t>
            </a:r>
            <a:r>
              <a:rPr lang="en-US" altLang="zh-CN" sz="2800" dirty="0">
                <a:solidFill>
                  <a:schemeClr val="accent1"/>
                </a:solidFill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：</a:t>
            </a:r>
            <a:r>
              <a:rPr lang="en-US" altLang="zh-CN" sz="2800" dirty="0">
                <a:solidFill>
                  <a:schemeClr val="accent1"/>
                </a:solidFill>
              </a:rPr>
              <a:t> </a:t>
            </a:r>
            <a:r>
              <a:rPr lang="zh-CN" altLang="en-US" sz="2800" dirty="0">
                <a:solidFill>
                  <a:schemeClr val="accent1"/>
                </a:solidFill>
              </a:rPr>
              <a:t>由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非形式描述语言写出正规式：</a:t>
            </a:r>
            <a:endParaRPr lang="en-US" altLang="zh-CN" sz="2800" dirty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、定义在∑</a:t>
            </a:r>
            <a:r>
              <a:rPr lang="en-US" altLang="zh-CN" sz="2400" dirty="0">
                <a:sym typeface="Symbol" panose="05050102010706020507" pitchFamily="18" charset="2"/>
              </a:rPr>
              <a:t>={0,1}</a:t>
            </a:r>
            <a:r>
              <a:rPr lang="zh-CN" altLang="en-US" sz="2400" dirty="0"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交替出现的串所形成的语言（不能有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个</a:t>
            </a:r>
            <a:r>
              <a:rPr lang="en-US" altLang="zh-CN" sz="2400" dirty="0"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ym typeface="Symbol" panose="05050102010706020507" pitchFamily="18" charset="2"/>
              </a:rPr>
              <a:t>或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个</a:t>
            </a:r>
            <a:r>
              <a:rPr lang="en-US" altLang="zh-CN" sz="2400" dirty="0"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sym typeface="Symbol" panose="05050102010706020507" pitchFamily="18" charset="2"/>
              </a:rPr>
              <a:t>连在一起），包括空串。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r>
              <a:rPr lang="en-US" altLang="zh-CN" sz="2400" dirty="0"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ym typeface="Symbol" panose="05050102010706020507" pitchFamily="18" charset="2"/>
              </a:rPr>
              <a:t>、</a:t>
            </a:r>
            <a:r>
              <a:rPr lang="en-US" altLang="zh-CN" sz="2400" dirty="0">
                <a:sym typeface="Symbol" panose="05050102010706020507" pitchFamily="18" charset="2"/>
              </a:rPr>
              <a:t>b</a:t>
            </a:r>
            <a:r>
              <a:rPr lang="zh-CN" altLang="en-US" sz="2400" dirty="0">
                <a:sym typeface="Symbol" panose="05050102010706020507" pitchFamily="18" charset="2"/>
              </a:rPr>
              <a:t>的个数为</a:t>
            </a:r>
            <a:r>
              <a:rPr lang="en-US" altLang="zh-CN" sz="2400" dirty="0"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ym typeface="Symbol" panose="05050102010706020507" pitchFamily="18" charset="2"/>
              </a:rPr>
              <a:t>的整数倍的由</a:t>
            </a:r>
            <a:r>
              <a:rPr lang="en-US" altLang="zh-CN" sz="2400" dirty="0" err="1">
                <a:sym typeface="Symbol" panose="05050102010706020507" pitchFamily="18" charset="2"/>
              </a:rPr>
              <a:t>a,b</a:t>
            </a:r>
            <a:r>
              <a:rPr lang="zh-CN" altLang="en-US" sz="2400" dirty="0">
                <a:sym typeface="Symbol" panose="05050102010706020507" pitchFamily="18" charset="2"/>
              </a:rPr>
              <a:t>组成的串所形成的语言，包括空串。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A3729B-0131-4FDE-9EDC-5F3DE8BE5840}"/>
              </a:ext>
            </a:extLst>
          </p:cNvPr>
          <p:cNvSpPr txBox="1"/>
          <p:nvPr/>
        </p:nvSpPr>
        <p:spPr>
          <a:xfrm>
            <a:off x="1370975" y="3527584"/>
            <a:ext cx="67185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串的规律是 </a:t>
            </a:r>
            <a:r>
              <a:rPr lang="en-US" altLang="zh-CN" sz="2400" dirty="0">
                <a:solidFill>
                  <a:schemeClr val="accent2"/>
                </a:solidFill>
              </a:rPr>
              <a:t>01 01 01 01… </a:t>
            </a:r>
          </a:p>
          <a:p>
            <a:r>
              <a:rPr lang="zh-CN" altLang="en-US" sz="2400" dirty="0">
                <a:solidFill>
                  <a:schemeClr val="accent2"/>
                </a:solidFill>
              </a:rPr>
              <a:t>此外，前面可能会有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个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，后面可能会有</a:t>
            </a:r>
            <a:r>
              <a:rPr lang="en-US" altLang="zh-CN" sz="2400" dirty="0">
                <a:solidFill>
                  <a:schemeClr val="accent2"/>
                </a:solidFill>
              </a:rPr>
              <a:t>1</a:t>
            </a:r>
            <a:r>
              <a:rPr lang="zh-CN" altLang="en-US" sz="2400" dirty="0">
                <a:solidFill>
                  <a:schemeClr val="accent2"/>
                </a:solidFill>
              </a:rPr>
              <a:t>个</a:t>
            </a:r>
            <a:r>
              <a:rPr lang="en-US" altLang="zh-CN" sz="2400" dirty="0">
                <a:solidFill>
                  <a:schemeClr val="accent2"/>
                </a:solidFill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</a:rPr>
              <a:t>。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(1|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)(01)*(0|)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，还有一种写法是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(0|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)(10)*(1|)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6AC5547-A42D-49D6-99CC-4E52567CE2B5}"/>
              </a:ext>
            </a:extLst>
          </p:cNvPr>
          <p:cNvSpPr txBox="1"/>
          <p:nvPr/>
        </p:nvSpPr>
        <p:spPr>
          <a:xfrm>
            <a:off x="1370975" y="5703353"/>
            <a:ext cx="4910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accent2"/>
                </a:solidFill>
              </a:rPr>
              <a:t>参考作业</a:t>
            </a:r>
            <a:r>
              <a:rPr lang="en-US" altLang="zh-CN" sz="2400" dirty="0">
                <a:solidFill>
                  <a:schemeClr val="accent2"/>
                </a:solidFill>
              </a:rPr>
              <a:t>4</a:t>
            </a:r>
            <a:r>
              <a:rPr lang="zh-CN" altLang="en-US" sz="2400" dirty="0">
                <a:solidFill>
                  <a:schemeClr val="accent2"/>
                </a:solidFill>
              </a:rPr>
              <a:t>，答案是</a:t>
            </a:r>
            <a:r>
              <a:rPr lang="en-US" altLang="zh-CN" sz="2400" dirty="0">
                <a:solidFill>
                  <a:schemeClr val="accent2"/>
                </a:solidFill>
              </a:rPr>
              <a:t>(a*</a:t>
            </a:r>
            <a:r>
              <a:rPr lang="en-US" altLang="zh-CN" sz="2400" dirty="0" err="1">
                <a:solidFill>
                  <a:schemeClr val="accent2"/>
                </a:solidFill>
              </a:rPr>
              <a:t>ba</a:t>
            </a:r>
            <a:r>
              <a:rPr lang="en-US" altLang="zh-CN" sz="2400" dirty="0">
                <a:solidFill>
                  <a:schemeClr val="accent2"/>
                </a:solidFill>
              </a:rPr>
              <a:t>*</a:t>
            </a:r>
            <a:r>
              <a:rPr lang="en-US" altLang="zh-CN" sz="2400" dirty="0" err="1">
                <a:solidFill>
                  <a:schemeClr val="accent2"/>
                </a:solidFill>
              </a:rPr>
              <a:t>ba</a:t>
            </a:r>
            <a:r>
              <a:rPr lang="en-US" altLang="zh-CN" sz="2400" dirty="0">
                <a:solidFill>
                  <a:schemeClr val="accent2"/>
                </a:solidFill>
              </a:rPr>
              <a:t>*</a:t>
            </a:r>
            <a:r>
              <a:rPr lang="en-US" altLang="zh-CN" sz="2400" dirty="0" err="1">
                <a:solidFill>
                  <a:schemeClr val="accent2"/>
                </a:solidFill>
              </a:rPr>
              <a:t>ba</a:t>
            </a:r>
            <a:r>
              <a:rPr lang="en-US" altLang="zh-CN" sz="2400" dirty="0">
                <a:solidFill>
                  <a:schemeClr val="accent2"/>
                </a:solidFill>
              </a:rPr>
              <a:t>*)*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E5012-7DA9-5DE5-B370-7A4DC471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50E1B-20AA-45F6-B0C3-C2947271A91B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45ED23-99E7-4E4B-9E38-591695A6B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CE2A3A1-0FBA-6CE2-C4B1-4485DD1D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9" name="图片 8" descr="卡通人物&#10;&#10;描述已自动生成">
            <a:extLst>
              <a:ext uri="{FF2B5EF4-FFF2-40B4-BE49-F238E27FC236}">
                <a16:creationId xmlns:a16="http://schemas.microsoft.com/office/drawing/2014/main" id="{E8537B49-2CDD-0A30-D94E-72B51B206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02" y="239854"/>
            <a:ext cx="731598" cy="101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2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巩固练习 非形式描述语言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正规式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FC4F-E981-4525-B454-EE4E0917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还有一类由非形式描述语言写出正规式的问题，表述看上去有些复杂，</a:t>
            </a:r>
            <a:r>
              <a:rPr lang="zh-CN" altLang="en-US" sz="2800" dirty="0">
                <a:sym typeface="Symbol" panose="05050102010706020507" pitchFamily="18" charset="2"/>
              </a:rPr>
              <a:t>可以先分解问题，再归纳起来，用正规定义表示。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r>
              <a:rPr lang="zh-CN" altLang="en-US" sz="2800" dirty="0">
                <a:solidFill>
                  <a:schemeClr val="accent1"/>
                </a:solidFill>
              </a:rPr>
              <a:t>练习</a:t>
            </a:r>
            <a:r>
              <a:rPr lang="en-US" altLang="zh-CN" sz="2800" dirty="0">
                <a:solidFill>
                  <a:schemeClr val="accent1"/>
                </a:solidFill>
              </a:rPr>
              <a:t>34</a:t>
            </a:r>
            <a:r>
              <a:rPr lang="zh-CN" altLang="en-US" sz="2800" dirty="0">
                <a:solidFill>
                  <a:schemeClr val="accent1"/>
                </a:solidFill>
              </a:rPr>
              <a:t>：由</a:t>
            </a:r>
            <a:r>
              <a:rPr lang="zh-CN" altLang="en-US" sz="2800" dirty="0">
                <a:solidFill>
                  <a:schemeClr val="accent1"/>
                </a:solidFill>
                <a:sym typeface="Symbol" panose="05050102010706020507" pitchFamily="18" charset="2"/>
              </a:rPr>
              <a:t>非形式描述语言写出正规定义：</a:t>
            </a:r>
            <a:endParaRPr lang="en-US" altLang="zh-CN" sz="2800" dirty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lvl="1"/>
            <a:r>
              <a:rPr lang="en-US" altLang="zh-CN" sz="2400" dirty="0">
                <a:latin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</a:rPr>
              <a:t>、</a:t>
            </a:r>
            <a:r>
              <a:rPr lang="en-US" altLang="zh-CN" sz="2400" dirty="0">
                <a:latin typeface="Arial" panose="020B0604020202020204" pitchFamily="34" charset="0"/>
              </a:rPr>
              <a:t>(P38/2.4(f)) </a:t>
            </a:r>
            <a:r>
              <a:rPr lang="zh-CN" altLang="en-US" sz="2400" dirty="0"/>
              <a:t>由偶数个</a:t>
            </a:r>
            <a:r>
              <a:rPr lang="en-US" altLang="zh-CN" sz="2400" dirty="0"/>
              <a:t>0</a:t>
            </a:r>
            <a:r>
              <a:rPr lang="zh-CN" altLang="en-US" sz="2400" dirty="0"/>
              <a:t>和偶数个</a:t>
            </a:r>
            <a:r>
              <a:rPr lang="en-US" altLang="zh-CN" sz="2400" dirty="0"/>
              <a:t>1</a:t>
            </a:r>
            <a:r>
              <a:rPr lang="zh-CN" altLang="en-US" sz="2400" dirty="0"/>
              <a:t>构成的所有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的串</a:t>
            </a:r>
          </a:p>
          <a:p>
            <a:pPr lvl="1"/>
            <a:r>
              <a:rPr lang="en-US" altLang="zh-CN" sz="2400" dirty="0">
                <a:latin typeface="Arial Unicode MS" pitchFamily="34" charset="-122"/>
                <a:ea typeface="Arial Unicode MS" pitchFamily="34" charset="-122"/>
              </a:rPr>
              <a:t>4</a:t>
            </a:r>
            <a:r>
              <a:rPr lang="zh-CN" altLang="en-US" sz="2400" dirty="0">
                <a:latin typeface="Arial Unicode MS" pitchFamily="34" charset="-122"/>
                <a:ea typeface="Arial Unicode MS" pitchFamily="34" charset="-122"/>
              </a:rPr>
              <a:t>、</a:t>
            </a:r>
            <a:r>
              <a:rPr lang="en-US" altLang="zh-CN" sz="2400" dirty="0">
                <a:latin typeface="Arial Unicode MS" pitchFamily="34" charset="-122"/>
                <a:ea typeface="Arial Unicode MS" pitchFamily="34" charset="-122"/>
              </a:rPr>
              <a:t>(P38/2.4(g)) </a:t>
            </a:r>
            <a:r>
              <a:rPr lang="zh-CN" altLang="en-US" sz="2400" dirty="0"/>
              <a:t>由偶数个</a:t>
            </a:r>
            <a:r>
              <a:rPr lang="en-US" altLang="zh-CN" sz="2400" dirty="0"/>
              <a:t>0</a:t>
            </a:r>
            <a:r>
              <a:rPr lang="zh-CN" altLang="en-US" sz="2400" dirty="0"/>
              <a:t>和奇数个</a:t>
            </a:r>
            <a:r>
              <a:rPr lang="en-US" altLang="zh-CN" sz="2400" dirty="0"/>
              <a:t>1</a:t>
            </a:r>
            <a:r>
              <a:rPr lang="zh-CN" altLang="en-US" sz="2400" dirty="0"/>
              <a:t>构成的所有</a:t>
            </a:r>
            <a:r>
              <a:rPr lang="en-US" altLang="zh-CN" sz="2400" dirty="0"/>
              <a:t>0</a:t>
            </a:r>
            <a:r>
              <a:rPr lang="zh-CN" altLang="en-US" sz="2400" dirty="0"/>
              <a:t>和</a:t>
            </a:r>
            <a:r>
              <a:rPr lang="en-US" altLang="zh-CN" sz="2400" dirty="0"/>
              <a:t>1</a:t>
            </a:r>
            <a:r>
              <a:rPr lang="zh-CN" altLang="en-US" sz="2400" dirty="0"/>
              <a:t>的串</a:t>
            </a:r>
          </a:p>
          <a:p>
            <a:pPr lvl="1"/>
            <a:r>
              <a:rPr lang="en-US" altLang="zh-CN" sz="2400" dirty="0"/>
              <a:t>5</a:t>
            </a:r>
            <a:r>
              <a:rPr lang="zh-CN" altLang="en-US" sz="2400" dirty="0"/>
              <a:t>、</a:t>
            </a:r>
            <a:r>
              <a:rPr lang="en-US" altLang="zh-CN" sz="2400" dirty="0"/>
              <a:t>(P38/2.4(d)) 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宋体" panose="02010600030101010101" pitchFamily="2" charset="-122"/>
              </a:rPr>
              <a:t>写出语言</a:t>
            </a:r>
            <a:r>
              <a:rPr lang="zh-CN" altLang="en-US" sz="2400" dirty="0"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latin typeface="宋体" panose="02010600030101010101" pitchFamily="2" charset="-122"/>
              </a:rPr>
              <a:t>所有相邻数字都不相同的非空数字串</a:t>
            </a:r>
            <a:r>
              <a:rPr lang="zh-CN" altLang="en-US" sz="2400" dirty="0">
                <a:latin typeface="Arial" panose="020B0604020202020204" pitchFamily="34" charset="0"/>
              </a:rPr>
              <a:t>”</a:t>
            </a:r>
            <a:r>
              <a:rPr lang="zh-CN" altLang="en-US" sz="2400" dirty="0">
                <a:latin typeface="宋体" panose="02010600030101010101" pitchFamily="2" charset="-122"/>
              </a:rPr>
              <a:t>的正规定义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B4E029-99CF-D26D-FDBE-A5F5D65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8F550-9B23-469B-98F8-F8A036F75877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4B91A-BE8B-CCFF-33E3-BD169BA5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E1E434-9B1B-627E-35EF-119616AE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544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巩固练习 非形式描述语言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正规式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FC4F-E981-4525-B454-EE4E0917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257300"/>
            <a:ext cx="8268215" cy="53715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" panose="020B0604020202020204" pitchFamily="34" charset="0"/>
              </a:rPr>
              <a:t>(P38/2.4(f)) </a:t>
            </a:r>
            <a:r>
              <a:rPr lang="zh-CN" altLang="en-US" sz="2400" dirty="0">
                <a:solidFill>
                  <a:schemeClr val="accent1"/>
                </a:solidFill>
              </a:rPr>
              <a:t>由偶数个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chemeClr val="accent1"/>
                </a:solidFill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偶数</a:t>
            </a:r>
            <a:r>
              <a:rPr lang="zh-CN" altLang="en-US" sz="2400" dirty="0">
                <a:solidFill>
                  <a:schemeClr val="accent1"/>
                </a:solidFill>
              </a:rPr>
              <a:t>个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构成的所有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chemeClr val="accent1"/>
                </a:solidFill>
              </a:rPr>
              <a:t>和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的串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chemeClr val="accent1"/>
                </a:solidFill>
                <a:latin typeface="Arial Unicode MS" pitchFamily="34" charset="-122"/>
                <a:ea typeface="Arial Unicode MS" pitchFamily="34" charset="-122"/>
              </a:rPr>
              <a:t>(P38/2.4(g)) </a:t>
            </a:r>
            <a:r>
              <a:rPr lang="zh-CN" altLang="en-US" sz="2400" dirty="0">
                <a:solidFill>
                  <a:schemeClr val="accent1"/>
                </a:solidFill>
              </a:rPr>
              <a:t>由偶数个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chemeClr val="accent1"/>
                </a:solidFill>
              </a:rPr>
              <a:t>和</a:t>
            </a:r>
            <a:r>
              <a:rPr lang="zh-CN" altLang="en-US" sz="2400" dirty="0">
                <a:solidFill>
                  <a:srgbClr val="C00000"/>
                </a:solidFill>
              </a:rPr>
              <a:t>奇数</a:t>
            </a:r>
            <a:r>
              <a:rPr lang="zh-CN" altLang="en-US" sz="2400" dirty="0">
                <a:solidFill>
                  <a:schemeClr val="accent1"/>
                </a:solidFill>
              </a:rPr>
              <a:t>个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构成的所有</a:t>
            </a:r>
            <a:r>
              <a:rPr lang="en-US" altLang="zh-CN" sz="2400" dirty="0">
                <a:solidFill>
                  <a:schemeClr val="accent1"/>
                </a:solidFill>
              </a:rPr>
              <a:t>0</a:t>
            </a:r>
            <a:r>
              <a:rPr lang="zh-CN" altLang="en-US" sz="2400" dirty="0">
                <a:solidFill>
                  <a:schemeClr val="accent1"/>
                </a:solidFill>
              </a:rPr>
              <a:t>和</a:t>
            </a:r>
            <a:r>
              <a:rPr lang="en-US" altLang="zh-CN" sz="2400" dirty="0">
                <a:solidFill>
                  <a:schemeClr val="accent1"/>
                </a:solidFill>
              </a:rPr>
              <a:t>1</a:t>
            </a:r>
            <a:r>
              <a:rPr lang="zh-CN" altLang="en-US" sz="2400" dirty="0">
                <a:solidFill>
                  <a:schemeClr val="accent1"/>
                </a:solidFill>
              </a:rPr>
              <a:t>的串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/>
              <a:t>思路：偶</a:t>
            </a:r>
            <a:r>
              <a:rPr lang="en-US" altLang="zh-CN" sz="2400" dirty="0"/>
              <a:t>0</a:t>
            </a:r>
            <a:r>
              <a:rPr lang="zh-CN" altLang="en-US" sz="2400" dirty="0"/>
              <a:t>偶</a:t>
            </a:r>
            <a:r>
              <a:rPr lang="en-US" altLang="zh-CN" sz="2400" dirty="0"/>
              <a:t>1</a:t>
            </a:r>
            <a:r>
              <a:rPr lang="zh-CN" altLang="en-US" sz="2400" dirty="0"/>
              <a:t>的串</a:t>
            </a:r>
            <a:r>
              <a:rPr lang="en-US" altLang="zh-CN" sz="2400" dirty="0"/>
              <a:t>?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e_0_e_1</a:t>
            </a:r>
            <a:r>
              <a:rPr lang="en-US" altLang="zh-CN" sz="2400" dirty="0">
                <a:sym typeface="Wingdings" panose="05000000000000000000" pitchFamily="2" charset="2"/>
              </a:rPr>
              <a:t> </a:t>
            </a:r>
            <a:r>
              <a:rPr lang="en-US" altLang="zh-CN" sz="2400" b="1" dirty="0">
                <a:latin typeface="Times New Roman" panose="02020603050405020304" pitchFamily="18" charset="0"/>
              </a:rPr>
              <a:t>(00 | 11| ((01|10) (00|11)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(01 | 10)))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偶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奇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的串：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如果第一个字符是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：剩余部分是偶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如果第一个字符是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：经过若干个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后，一定会出现一个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才能保证偶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奇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，若串未结束，则剩余部分是偶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偶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e_0_o_1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               1 </a:t>
            </a:r>
            <a:r>
              <a:rPr lang="en-US" altLang="zh-CN" sz="24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e_0_e_1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 | 0(00|11)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Wingdings" panose="05000000000000000000" pitchFamily="2" charset="2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(01|10) </a:t>
            </a:r>
            <a:r>
              <a:rPr lang="en-US" altLang="zh-CN" sz="2400" b="1" i="1" dirty="0">
                <a:latin typeface="Times New Roman" panose="02020603050405020304" pitchFamily="18" charset="0"/>
                <a:sym typeface="Wingdings" panose="05000000000000000000" pitchFamily="2" charset="2"/>
              </a:rPr>
              <a:t>e_0_e_1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要学会举一反三</a:t>
            </a:r>
          </a:p>
          <a:p>
            <a:pPr>
              <a:lnSpc>
                <a:spcPct val="110000"/>
              </a:lnSpc>
            </a:pP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FC6B1-9C51-D28D-6900-1A5E9BCA2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3A209-E73C-4E40-AFC1-628D8C6B8B8A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1364E-42D7-FA10-608B-3DD81B0B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3C0F8-BCA3-1FBB-0F0F-137E55A8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1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741D34-A3C6-4D62-9B25-6E983DA19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巩固练习 非形式描述语言</a:t>
            </a:r>
            <a:r>
              <a:rPr lang="zh-CN" altLang="en-US" sz="3600" dirty="0">
                <a:sym typeface="Symbol" panose="05050102010706020507" pitchFamily="18" charset="2"/>
              </a:rPr>
              <a:t></a:t>
            </a:r>
            <a:r>
              <a:rPr lang="zh-CN" altLang="en-US" sz="3600" dirty="0"/>
              <a:t>正规式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03FC4F-E981-4525-B454-EE4E0917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(P38/2.4(d)) </a:t>
            </a:r>
            <a:r>
              <a:rPr lang="zh-CN" altLang="en-US" sz="2400" dirty="0">
                <a:solidFill>
                  <a:schemeClr val="accent1"/>
                </a:solidFill>
              </a:rPr>
              <a:t>：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</a:rPr>
              <a:t>写出语言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</a:rPr>
              <a:t>所有相邻数字都不相同的非空数字串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400" dirty="0">
                <a:solidFill>
                  <a:schemeClr val="accent1"/>
                </a:solidFill>
                <a:latin typeface="宋体" panose="02010600030101010101" pitchFamily="2" charset="-122"/>
              </a:rPr>
              <a:t>的正规定义</a:t>
            </a:r>
            <a:endParaRPr lang="zh-CN" altLang="en-US" sz="2400" dirty="0">
              <a:solidFill>
                <a:schemeClr val="accent1"/>
              </a:solidFill>
            </a:endParaRPr>
          </a:p>
          <a:p>
            <a:endParaRPr lang="en-US" altLang="zh-CN" sz="2400" dirty="0"/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3399"/>
                </a:solidFill>
              </a:rPr>
              <a:t> 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123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313571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6798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3579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FF3399"/>
                </a:solidFill>
                <a:latin typeface="Times New Roman" panose="02020603050405020304" pitchFamily="18" charset="0"/>
              </a:rPr>
              <a:t>123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answer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(0  |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2400" b="1" dirty="0">
                <a:latin typeface="Times New Roman" panose="02020603050405020304" pitchFamily="18" charset="0"/>
              </a:rPr>
              <a:t>0 )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  </a:t>
            </a:r>
            <a:r>
              <a:rPr lang="en-US" altLang="zh-CN" sz="2400" b="1" dirty="0">
                <a:latin typeface="Times New Roman" panose="02020603050405020304" pitchFamily="18" charset="0"/>
              </a:rPr>
              <a:t>0 )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  |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  |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(1 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1 )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1 )</a:t>
            </a:r>
            <a:r>
              <a:rPr lang="en-US" altLang="zh-CN" sz="24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| </a:t>
            </a: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) |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		. . 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    no</a:t>
            </a:r>
            <a:r>
              <a:rPr lang="en-US" altLang="zh-CN" sz="2400" b="1" dirty="0">
                <a:latin typeface="Times New Roman" panose="02020603050405020304" pitchFamily="18" charset="0"/>
              </a:rPr>
              <a:t>_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0</a:t>
            </a:r>
            <a:r>
              <a:rPr lang="en-US" altLang="zh-CN" sz="2400" b="1" dirty="0">
                <a:latin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8 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imes New Roman" panose="02020603050405020304" pitchFamily="18" charset="0"/>
              </a:rPr>
              <a:t> 9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2800" dirty="0"/>
              <a:t>   </a:t>
            </a:r>
            <a:r>
              <a:rPr lang="zh-CN" altLang="en-US" sz="2800" dirty="0"/>
              <a:t>将这些正规定义</a:t>
            </a:r>
            <a:r>
              <a:rPr lang="zh-CN" altLang="en-US" sz="2800" dirty="0">
                <a:solidFill>
                  <a:schemeClr val="accent2"/>
                </a:solidFill>
              </a:rPr>
              <a:t>逆序</a:t>
            </a:r>
            <a:r>
              <a:rPr lang="zh-CN" altLang="en-US" sz="2800" dirty="0"/>
              <a:t>排列就是答案</a:t>
            </a:r>
            <a:endParaRPr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5A5775-1F94-9D32-BD9A-792CC2D8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59C27-AFA5-4D60-A743-4F317E3BB563}" type="datetime2">
              <a:rPr lang="zh-CN" altLang="en-US" smtClean="0"/>
              <a:t>2024年3月12日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C0D93-9F26-F295-A98D-61334BC7A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第二章 词法分析</a:t>
            </a:r>
            <a:r>
              <a:rPr lang="en-US" altLang="zh-CN"/>
              <a:t>-</a:t>
            </a:r>
            <a:r>
              <a:rPr lang="zh-CN" altLang="en-US"/>
              <a:t>习题课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7B49BC-6450-3855-E91C-190420A0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337305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E1A4A9B1-7E4E-47AA-AA07-2768A6A8C14F}" vid="{86F4E090-C3C9-4325-B7F9-CF07F329FE4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1075</TotalTime>
  <Words>4693</Words>
  <Application>Microsoft Office PowerPoint</Application>
  <PresentationFormat>全屏显示(4:3)</PresentationFormat>
  <Paragraphs>695</Paragraphs>
  <Slides>37</Slides>
  <Notes>20</Notes>
  <HiddenSlides>5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Arial Unicode MS</vt:lpstr>
      <vt:lpstr>等线</vt:lpstr>
      <vt:lpstr>黑体</vt:lpstr>
      <vt:lpstr>宋体</vt:lpstr>
      <vt:lpstr>Arial</vt:lpstr>
      <vt:lpstr>Consolas</vt:lpstr>
      <vt:lpstr>Courier New</vt:lpstr>
      <vt:lpstr>Symbol</vt:lpstr>
      <vt:lpstr>Tahoma</vt:lpstr>
      <vt:lpstr>Times New Roman</vt:lpstr>
      <vt:lpstr>Wingdings</vt:lpstr>
      <vt:lpstr>主题1</vt:lpstr>
      <vt:lpstr>第二章 词法分析-习题课</vt:lpstr>
      <vt:lpstr>本章要点</vt:lpstr>
      <vt:lpstr>巩固练习</vt:lpstr>
      <vt:lpstr>巩固练习 概念题</vt:lpstr>
      <vt:lpstr>巩固练习 概念题</vt:lpstr>
      <vt:lpstr>巩固练习 非形式描述语言正规式</vt:lpstr>
      <vt:lpstr>巩固练习 非形式描述语言正规式</vt:lpstr>
      <vt:lpstr>巩固练习 非形式描述语言正规式</vt:lpstr>
      <vt:lpstr>巩固练习 非形式描述语言正规式</vt:lpstr>
      <vt:lpstr>巩固练习 非形式描述语言正规式</vt:lpstr>
      <vt:lpstr>巩固练习 非形式描述的语言  DFA</vt:lpstr>
      <vt:lpstr>巩固练习 非形式描述的语言  DFA</vt:lpstr>
      <vt:lpstr>巩固练习 非形式描述的语言  DFA</vt:lpstr>
      <vt:lpstr>巩固练习 非形式描述的语言  DFA</vt:lpstr>
      <vt:lpstr>巩固练习 正规式  NFA/DFA</vt:lpstr>
      <vt:lpstr>巩固练习 综合题</vt:lpstr>
      <vt:lpstr>巩固练习 综合题</vt:lpstr>
      <vt:lpstr>巩固练习 综合题</vt:lpstr>
      <vt:lpstr>巩固练习 综合题</vt:lpstr>
      <vt:lpstr>巩固练习 综合题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 作业</vt:lpstr>
      <vt:lpstr>第二章习题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欣捷</dc:creator>
  <cp:lastModifiedBy>欣捷 王</cp:lastModifiedBy>
  <cp:revision>30</cp:revision>
  <dcterms:created xsi:type="dcterms:W3CDTF">2021-02-17T04:10:24Z</dcterms:created>
  <dcterms:modified xsi:type="dcterms:W3CDTF">2024-03-12T12:21:51Z</dcterms:modified>
</cp:coreProperties>
</file>